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4"/>
    <p:sldMasterId id="2147483678" r:id="rId5"/>
    <p:sldMasterId id="2147483689" r:id="rId6"/>
    <p:sldMasterId id="2147483695" r:id="rId7"/>
    <p:sldMasterId id="2147483722" r:id="rId8"/>
  </p:sldMasterIdLst>
  <p:notesMasterIdLst>
    <p:notesMasterId r:id="rId16"/>
  </p:notesMasterIdLst>
  <p:handoutMasterIdLst>
    <p:handoutMasterId r:id="rId17"/>
  </p:handoutMasterIdLst>
  <p:sldIdLst>
    <p:sldId id="285" r:id="rId9"/>
    <p:sldId id="284" r:id="rId10"/>
    <p:sldId id="279" r:id="rId11"/>
    <p:sldId id="283" r:id="rId12"/>
    <p:sldId id="280" r:id="rId13"/>
    <p:sldId id="281" r:id="rId14"/>
    <p:sldId id="282" r:id="rId15"/>
  </p:sldIdLst>
  <p:sldSz cx="15243175" cy="797401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4020202020204" charset="0"/>
      <p:regular r:id="rId22"/>
      <p:bold r:id="rId23"/>
      <p:italic r:id="rId24"/>
      <p:boldItalic r:id="rId25"/>
    </p:embeddedFont>
    <p:embeddedFont>
      <p:font typeface="Open Sans Light" panose="020B0604020202020204" charset="0"/>
      <p:regular r:id="rId26"/>
      <p:italic r:id="rId27"/>
    </p:embeddedFont>
  </p:embeddedFontLst>
  <p:defaultTextStyle>
    <a:defPPr>
      <a:defRPr lang="en-US"/>
    </a:defPPr>
    <a:lvl1pPr marL="0" algn="l" defTabSz="1114309" rtl="0" eaLnBrk="1" latinLnBrk="0" hangingPunct="1">
      <a:defRPr sz="2194" kern="1200">
        <a:solidFill>
          <a:schemeClr val="tx1"/>
        </a:solidFill>
        <a:latin typeface="+mn-lt"/>
        <a:ea typeface="+mn-ea"/>
        <a:cs typeface="+mn-cs"/>
      </a:defRPr>
    </a:lvl1pPr>
    <a:lvl2pPr marL="557153" algn="l" defTabSz="1114309" rtl="0" eaLnBrk="1" latinLnBrk="0" hangingPunct="1">
      <a:defRPr sz="2194" kern="1200">
        <a:solidFill>
          <a:schemeClr val="tx1"/>
        </a:solidFill>
        <a:latin typeface="+mn-lt"/>
        <a:ea typeface="+mn-ea"/>
        <a:cs typeface="+mn-cs"/>
      </a:defRPr>
    </a:lvl2pPr>
    <a:lvl3pPr marL="1114309" algn="l" defTabSz="1114309" rtl="0" eaLnBrk="1" latinLnBrk="0" hangingPunct="1">
      <a:defRPr sz="2194" kern="1200">
        <a:solidFill>
          <a:schemeClr val="tx1"/>
        </a:solidFill>
        <a:latin typeface="+mn-lt"/>
        <a:ea typeface="+mn-ea"/>
        <a:cs typeface="+mn-cs"/>
      </a:defRPr>
    </a:lvl3pPr>
    <a:lvl4pPr marL="1671462" algn="l" defTabSz="1114309" rtl="0" eaLnBrk="1" latinLnBrk="0" hangingPunct="1">
      <a:defRPr sz="2194" kern="1200">
        <a:solidFill>
          <a:schemeClr val="tx1"/>
        </a:solidFill>
        <a:latin typeface="+mn-lt"/>
        <a:ea typeface="+mn-ea"/>
        <a:cs typeface="+mn-cs"/>
      </a:defRPr>
    </a:lvl4pPr>
    <a:lvl5pPr marL="2228616" algn="l" defTabSz="1114309" rtl="0" eaLnBrk="1" latinLnBrk="0" hangingPunct="1">
      <a:defRPr sz="2194" kern="1200">
        <a:solidFill>
          <a:schemeClr val="tx1"/>
        </a:solidFill>
        <a:latin typeface="+mn-lt"/>
        <a:ea typeface="+mn-ea"/>
        <a:cs typeface="+mn-cs"/>
      </a:defRPr>
    </a:lvl5pPr>
    <a:lvl6pPr marL="2785770" algn="l" defTabSz="1114309" rtl="0" eaLnBrk="1" latinLnBrk="0" hangingPunct="1">
      <a:defRPr sz="2194" kern="1200">
        <a:solidFill>
          <a:schemeClr val="tx1"/>
        </a:solidFill>
        <a:latin typeface="+mn-lt"/>
        <a:ea typeface="+mn-ea"/>
        <a:cs typeface="+mn-cs"/>
      </a:defRPr>
    </a:lvl6pPr>
    <a:lvl7pPr marL="3342923" algn="l" defTabSz="1114309" rtl="0" eaLnBrk="1" latinLnBrk="0" hangingPunct="1">
      <a:defRPr sz="2194" kern="1200">
        <a:solidFill>
          <a:schemeClr val="tx1"/>
        </a:solidFill>
        <a:latin typeface="+mn-lt"/>
        <a:ea typeface="+mn-ea"/>
        <a:cs typeface="+mn-cs"/>
      </a:defRPr>
    </a:lvl7pPr>
    <a:lvl8pPr marL="3900078" algn="l" defTabSz="1114309" rtl="0" eaLnBrk="1" latinLnBrk="0" hangingPunct="1">
      <a:defRPr sz="2194" kern="1200">
        <a:solidFill>
          <a:schemeClr val="tx1"/>
        </a:solidFill>
        <a:latin typeface="+mn-lt"/>
        <a:ea typeface="+mn-ea"/>
        <a:cs typeface="+mn-cs"/>
      </a:defRPr>
    </a:lvl8pPr>
    <a:lvl9pPr marL="4457232" algn="l" defTabSz="1114309" rtl="0" eaLnBrk="1" latinLnBrk="0" hangingPunct="1">
      <a:defRPr sz="219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59B404-1417-4A7C-B31A-1291A1E13F6B}" name="Catherine Hughes" initials="CH" userId="S::cahughes@nsf.gov::63e037ed-f314-4299-b46e-d2a6ecc446d7" providerId="AD"/>
  <p188:author id="{18DED390-64DA-9D73-EC9E-99AD4E117F6B}" name="Kitterman, Alice (Contractor)" initials="K(" userId="S::7065039834@nsf.gov::22904bd1-1fc1-4b50-b48c-a6c3eab5e2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C276"/>
    <a:srgbClr val="002554"/>
    <a:srgbClr val="B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926C88-3452-B6E2-50AD-89F109226172}" v="4" dt="2022-07-13T14:30:11.447"/>
    <p1510:client id="{CFC95F89-3E2E-D04E-A8AA-94DDDDAB1340}" v="53" dt="2022-07-13T18:11:13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7.fntdata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, Ly (Contractor)" userId="S::7618186527@nsf.gov::d470a643-a799-48e3-92cc-ae7177483371" providerId="AD" clId="Web-{A0926C88-3452-B6E2-50AD-89F109226172}"/>
    <pc:docChg chg="addSld delSld modSld">
      <pc:chgData name="Le, Ly (Contractor)" userId="S::7618186527@nsf.gov::d470a643-a799-48e3-92cc-ae7177483371" providerId="AD" clId="Web-{A0926C88-3452-B6E2-50AD-89F109226172}" dt="2022-07-13T14:30:11.447" v="3"/>
      <pc:docMkLst>
        <pc:docMk/>
      </pc:docMkLst>
      <pc:sldChg chg="addSp delSp modSp">
        <pc:chgData name="Le, Ly (Contractor)" userId="S::7618186527@nsf.gov::d470a643-a799-48e3-92cc-ae7177483371" providerId="AD" clId="Web-{A0926C88-3452-B6E2-50AD-89F109226172}" dt="2022-07-13T14:30:11.447" v="3"/>
        <pc:sldMkLst>
          <pc:docMk/>
          <pc:sldMk cId="1886414896" sldId="281"/>
        </pc:sldMkLst>
        <pc:spChg chg="add del">
          <ac:chgData name="Le, Ly (Contractor)" userId="S::7618186527@nsf.gov::d470a643-a799-48e3-92cc-ae7177483371" providerId="AD" clId="Web-{A0926C88-3452-B6E2-50AD-89F109226172}" dt="2022-07-13T14:30:11.447" v="3"/>
          <ac:spMkLst>
            <pc:docMk/>
            <pc:sldMk cId="1886414896" sldId="281"/>
            <ac:spMk id="11" creationId="{BA7B38AD-E77A-C74F-B438-0480663358DC}"/>
          </ac:spMkLst>
        </pc:spChg>
        <pc:picChg chg="add del mod ord modCrop">
          <ac:chgData name="Le, Ly (Contractor)" userId="S::7618186527@nsf.gov::d470a643-a799-48e3-92cc-ae7177483371" providerId="AD" clId="Web-{A0926C88-3452-B6E2-50AD-89F109226172}" dt="2022-07-13T14:30:11.447" v="3"/>
          <ac:picMkLst>
            <pc:docMk/>
            <pc:sldMk cId="1886414896" sldId="281"/>
            <ac:picMk id="2" creationId="{AC81EC55-9D7D-BB2D-93D0-1083E993095C}"/>
          </ac:picMkLst>
        </pc:picChg>
      </pc:sldChg>
      <pc:sldChg chg="new del">
        <pc:chgData name="Le, Ly (Contractor)" userId="S::7618186527@nsf.gov::d470a643-a799-48e3-92cc-ae7177483371" providerId="AD" clId="Web-{A0926C88-3452-B6E2-50AD-89F109226172}" dt="2022-07-13T14:29:07.617" v="1"/>
        <pc:sldMkLst>
          <pc:docMk/>
          <pc:sldMk cId="131261331" sldId="286"/>
        </pc:sldMkLst>
      </pc:sldChg>
    </pc:docChg>
  </pc:docChgLst>
  <pc:docChgLst>
    <pc:chgData name="Catherine Hughes" userId="63e037ed-f314-4299-b46e-d2a6ecc446d7" providerId="ADAL" clId="{CFC95F89-3E2E-D04E-A8AA-94DDDDAB1340}"/>
    <pc:docChg chg="undo custSel modSld">
      <pc:chgData name="Catherine Hughes" userId="63e037ed-f314-4299-b46e-d2a6ecc446d7" providerId="ADAL" clId="{CFC95F89-3E2E-D04E-A8AA-94DDDDAB1340}" dt="2022-07-13T18:11:13.463" v="75" actId="20577"/>
      <pc:docMkLst>
        <pc:docMk/>
      </pc:docMkLst>
      <pc:sldChg chg="modSp mod">
        <pc:chgData name="Catherine Hughes" userId="63e037ed-f314-4299-b46e-d2a6ecc446d7" providerId="ADAL" clId="{CFC95F89-3E2E-D04E-A8AA-94DDDDAB1340}" dt="2022-07-13T16:11:27.471" v="64"/>
        <pc:sldMkLst>
          <pc:docMk/>
          <pc:sldMk cId="243629243" sldId="279"/>
        </pc:sldMkLst>
        <pc:spChg chg="mod">
          <ac:chgData name="Catherine Hughes" userId="63e037ed-f314-4299-b46e-d2a6ecc446d7" providerId="ADAL" clId="{CFC95F89-3E2E-D04E-A8AA-94DDDDAB1340}" dt="2022-07-13T16:11:27.471" v="64"/>
          <ac:spMkLst>
            <pc:docMk/>
            <pc:sldMk cId="243629243" sldId="279"/>
            <ac:spMk id="7" creationId="{1C0813C2-1C86-4F26-3B54-2AB60F303D2D}"/>
          </ac:spMkLst>
        </pc:spChg>
      </pc:sldChg>
      <pc:sldChg chg="addSp delSp modSp mod">
        <pc:chgData name="Catherine Hughes" userId="63e037ed-f314-4299-b46e-d2a6ecc446d7" providerId="ADAL" clId="{CFC95F89-3E2E-D04E-A8AA-94DDDDAB1340}" dt="2022-07-13T18:11:13.463" v="75" actId="20577"/>
        <pc:sldMkLst>
          <pc:docMk/>
          <pc:sldMk cId="1974664187" sldId="280"/>
        </pc:sldMkLst>
        <pc:spChg chg="mod">
          <ac:chgData name="Catherine Hughes" userId="63e037ed-f314-4299-b46e-d2a6ecc446d7" providerId="ADAL" clId="{CFC95F89-3E2E-D04E-A8AA-94DDDDAB1340}" dt="2022-07-13T18:11:13.463" v="75" actId="20577"/>
          <ac:spMkLst>
            <pc:docMk/>
            <pc:sldMk cId="1974664187" sldId="280"/>
            <ac:spMk id="5" creationId="{0711A374-12B0-30F1-0FEA-57C2539D42BC}"/>
          </ac:spMkLst>
        </pc:spChg>
        <pc:spChg chg="add mod">
          <ac:chgData name="Catherine Hughes" userId="63e037ed-f314-4299-b46e-d2a6ecc446d7" providerId="ADAL" clId="{CFC95F89-3E2E-D04E-A8AA-94DDDDAB1340}" dt="2022-07-13T14:24:39.491" v="36"/>
          <ac:spMkLst>
            <pc:docMk/>
            <pc:sldMk cId="1974664187" sldId="280"/>
            <ac:spMk id="10" creationId="{23249151-022F-9746-B90E-5399B91BCF9E}"/>
          </ac:spMkLst>
        </pc:spChg>
        <pc:spChg chg="del mod">
          <ac:chgData name="Catherine Hughes" userId="63e037ed-f314-4299-b46e-d2a6ecc446d7" providerId="ADAL" clId="{CFC95F89-3E2E-D04E-A8AA-94DDDDAB1340}" dt="2022-07-13T14:24:38.796" v="35" actId="478"/>
          <ac:spMkLst>
            <pc:docMk/>
            <pc:sldMk cId="1974664187" sldId="280"/>
            <ac:spMk id="17" creationId="{B830ADA8-7291-4340-BD60-C663EAA1EFA2}"/>
          </ac:spMkLst>
        </pc:spChg>
        <pc:grpChg chg="mod">
          <ac:chgData name="Catherine Hughes" userId="63e037ed-f314-4299-b46e-d2a6ecc446d7" providerId="ADAL" clId="{CFC95F89-3E2E-D04E-A8AA-94DDDDAB1340}" dt="2022-07-13T14:24:43.843" v="37" actId="166"/>
          <ac:grpSpMkLst>
            <pc:docMk/>
            <pc:sldMk cId="1974664187" sldId="280"/>
            <ac:grpSpMk id="13" creationId="{E3E9D3B8-A004-E742-96A1-132F36009612}"/>
          </ac:grpSpMkLst>
        </pc:grpChg>
        <pc:picChg chg="mod">
          <ac:chgData name="Catherine Hughes" userId="63e037ed-f314-4299-b46e-d2a6ecc446d7" providerId="ADAL" clId="{CFC95F89-3E2E-D04E-A8AA-94DDDDAB1340}" dt="2022-07-13T18:11:11.315" v="74"/>
          <ac:picMkLst>
            <pc:docMk/>
            <pc:sldMk cId="1974664187" sldId="280"/>
            <ac:picMk id="4" creationId="{948D19A2-DD9B-3A04-4FD4-CBCD958A5353}"/>
          </ac:picMkLst>
        </pc:picChg>
        <pc:picChg chg="del">
          <ac:chgData name="Catherine Hughes" userId="63e037ed-f314-4299-b46e-d2a6ecc446d7" providerId="ADAL" clId="{CFC95F89-3E2E-D04E-A8AA-94DDDDAB1340}" dt="2022-07-13T14:23:42.090" v="24" actId="478"/>
          <ac:picMkLst>
            <pc:docMk/>
            <pc:sldMk cId="1974664187" sldId="280"/>
            <ac:picMk id="6" creationId="{457DE066-91A2-E374-6687-34087A34FFC2}"/>
          </ac:picMkLst>
        </pc:picChg>
      </pc:sldChg>
      <pc:sldChg chg="addSp delSp modSp mod">
        <pc:chgData name="Catherine Hughes" userId="63e037ed-f314-4299-b46e-d2a6ecc446d7" providerId="ADAL" clId="{CFC95F89-3E2E-D04E-A8AA-94DDDDAB1340}" dt="2022-07-13T18:10:59.958" v="71"/>
        <pc:sldMkLst>
          <pc:docMk/>
          <pc:sldMk cId="1886414896" sldId="281"/>
        </pc:sldMkLst>
        <pc:spChg chg="mod">
          <ac:chgData name="Catherine Hughes" userId="63e037ed-f314-4299-b46e-d2a6ecc446d7" providerId="ADAL" clId="{CFC95F89-3E2E-D04E-A8AA-94DDDDAB1340}" dt="2022-07-13T18:10:49.111" v="70" actId="20577"/>
          <ac:spMkLst>
            <pc:docMk/>
            <pc:sldMk cId="1886414896" sldId="281"/>
            <ac:spMk id="3" creationId="{CEF6EE11-9041-D89D-F3FB-E9A7DC6165B9}"/>
          </ac:spMkLst>
        </pc:spChg>
        <pc:spChg chg="del mod">
          <ac:chgData name="Catherine Hughes" userId="63e037ed-f314-4299-b46e-d2a6ecc446d7" providerId="ADAL" clId="{CFC95F89-3E2E-D04E-A8AA-94DDDDAB1340}" dt="2022-07-13T14:24:23.672" v="30" actId="478"/>
          <ac:spMkLst>
            <pc:docMk/>
            <pc:sldMk cId="1886414896" sldId="281"/>
            <ac:spMk id="7" creationId="{B356185C-1F2B-F749-BD5C-EE52E9893B05}"/>
          </ac:spMkLst>
        </pc:spChg>
        <pc:spChg chg="add mod">
          <ac:chgData name="Catherine Hughes" userId="63e037ed-f314-4299-b46e-d2a6ecc446d7" providerId="ADAL" clId="{CFC95F89-3E2E-D04E-A8AA-94DDDDAB1340}" dt="2022-07-13T14:24:24.131" v="31"/>
          <ac:spMkLst>
            <pc:docMk/>
            <pc:sldMk cId="1886414896" sldId="281"/>
            <ac:spMk id="11" creationId="{BA7B38AD-E77A-C74F-B438-0480663358DC}"/>
          </ac:spMkLst>
        </pc:spChg>
        <pc:grpChg chg="mod">
          <ac:chgData name="Catherine Hughes" userId="63e037ed-f314-4299-b46e-d2a6ecc446d7" providerId="ADAL" clId="{CFC95F89-3E2E-D04E-A8AA-94DDDDAB1340}" dt="2022-07-13T14:24:35.518" v="34" actId="166"/>
          <ac:grpSpMkLst>
            <pc:docMk/>
            <pc:sldMk cId="1886414896" sldId="281"/>
            <ac:grpSpMk id="8" creationId="{4F27A0BA-64A3-394B-B894-EC01EB8394A4}"/>
          </ac:grpSpMkLst>
        </pc:grpChg>
        <pc:picChg chg="mod">
          <ac:chgData name="Catherine Hughes" userId="63e037ed-f314-4299-b46e-d2a6ecc446d7" providerId="ADAL" clId="{CFC95F89-3E2E-D04E-A8AA-94DDDDAB1340}" dt="2022-07-13T18:10:59.958" v="71"/>
          <ac:picMkLst>
            <pc:docMk/>
            <pc:sldMk cId="1886414896" sldId="281"/>
            <ac:picMk id="4" creationId="{EEEFDB43-9060-1BF2-587C-FB517EF2FD0B}"/>
          </ac:picMkLst>
        </pc:picChg>
        <pc:picChg chg="del">
          <ac:chgData name="Catherine Hughes" userId="63e037ed-f314-4299-b46e-d2a6ecc446d7" providerId="ADAL" clId="{CFC95F89-3E2E-D04E-A8AA-94DDDDAB1340}" dt="2022-07-13T14:23:18.686" v="15" actId="478"/>
          <ac:picMkLst>
            <pc:docMk/>
            <pc:sldMk cId="1886414896" sldId="281"/>
            <ac:picMk id="5" creationId="{FF0DEF75-BDC9-FCB7-E504-17758CFEFF50}"/>
          </ac:picMkLst>
        </pc:picChg>
      </pc:sldChg>
      <pc:sldChg chg="addSp delSp modSp mod chgLayout">
        <pc:chgData name="Catherine Hughes" userId="63e037ed-f314-4299-b46e-d2a6ecc446d7" providerId="ADAL" clId="{CFC95F89-3E2E-D04E-A8AA-94DDDDAB1340}" dt="2022-07-13T18:09:57.328" v="69" actId="20577"/>
        <pc:sldMkLst>
          <pc:docMk/>
          <pc:sldMk cId="1710847859" sldId="282"/>
        </pc:sldMkLst>
        <pc:spChg chg="add del mod ord">
          <ac:chgData name="Catherine Hughes" userId="63e037ed-f314-4299-b46e-d2a6ecc446d7" providerId="ADAL" clId="{CFC95F89-3E2E-D04E-A8AA-94DDDDAB1340}" dt="2022-07-13T14:22:45.949" v="5" actId="700"/>
          <ac:spMkLst>
            <pc:docMk/>
            <pc:sldMk cId="1710847859" sldId="282"/>
            <ac:spMk id="2" creationId="{6EEB1C30-BB73-ED48-86B6-5434CA3872D0}"/>
          </ac:spMkLst>
        </pc:spChg>
        <pc:spChg chg="mod">
          <ac:chgData name="Catherine Hughes" userId="63e037ed-f314-4299-b46e-d2a6ecc446d7" providerId="ADAL" clId="{CFC95F89-3E2E-D04E-A8AA-94DDDDAB1340}" dt="2022-07-13T18:09:57.328" v="69" actId="20577"/>
          <ac:spMkLst>
            <pc:docMk/>
            <pc:sldMk cId="1710847859" sldId="282"/>
            <ac:spMk id="3" creationId="{C0A4D4B6-7070-E559-836D-502776C1A368}"/>
          </ac:spMkLst>
        </pc:spChg>
        <pc:spChg chg="add del mod">
          <ac:chgData name="Catherine Hughes" userId="63e037ed-f314-4299-b46e-d2a6ecc446d7" providerId="ADAL" clId="{CFC95F89-3E2E-D04E-A8AA-94DDDDAB1340}" dt="2022-07-13T14:24:57.149" v="38" actId="478"/>
          <ac:spMkLst>
            <pc:docMk/>
            <pc:sldMk cId="1710847859" sldId="282"/>
            <ac:spMk id="7" creationId="{763A20A9-2316-A742-8F4F-D9E9C13052F7}"/>
          </ac:spMkLst>
        </pc:spChg>
        <pc:spChg chg="add mod">
          <ac:chgData name="Catherine Hughes" userId="63e037ed-f314-4299-b46e-d2a6ecc446d7" providerId="ADAL" clId="{CFC95F89-3E2E-D04E-A8AA-94DDDDAB1340}" dt="2022-07-13T14:24:57.828" v="39"/>
          <ac:spMkLst>
            <pc:docMk/>
            <pc:sldMk cId="1710847859" sldId="282"/>
            <ac:spMk id="13" creationId="{BF5FA7F9-62D1-9640-8544-27BD77B2F0B2}"/>
          </ac:spMkLst>
        </pc:spChg>
        <pc:grpChg chg="mod">
          <ac:chgData name="Catherine Hughes" userId="63e037ed-f314-4299-b46e-d2a6ecc446d7" providerId="ADAL" clId="{CFC95F89-3E2E-D04E-A8AA-94DDDDAB1340}" dt="2022-07-13T14:25:05.478" v="40" actId="166"/>
          <ac:grpSpMkLst>
            <pc:docMk/>
            <pc:sldMk cId="1710847859" sldId="282"/>
            <ac:grpSpMk id="10" creationId="{E2E68B1F-CD10-344F-AECB-3A82644512D5}"/>
          </ac:grpSpMkLst>
        </pc:grpChg>
        <pc:picChg chg="mod">
          <ac:chgData name="Catherine Hughes" userId="63e037ed-f314-4299-b46e-d2a6ecc446d7" providerId="ADAL" clId="{CFC95F89-3E2E-D04E-A8AA-94DDDDAB1340}" dt="2022-07-13T18:09:55.804" v="68"/>
          <ac:picMkLst>
            <pc:docMk/>
            <pc:sldMk cId="1710847859" sldId="282"/>
            <ac:picMk id="4" creationId="{B96089DC-92D2-2682-EA94-87CA07566E27}"/>
          </ac:picMkLst>
        </pc:picChg>
        <pc:picChg chg="add del">
          <ac:chgData name="Catherine Hughes" userId="63e037ed-f314-4299-b46e-d2a6ecc446d7" providerId="ADAL" clId="{CFC95F89-3E2E-D04E-A8AA-94DDDDAB1340}" dt="2022-07-13T14:23:02.308" v="10" actId="478"/>
          <ac:picMkLst>
            <pc:docMk/>
            <pc:sldMk cId="1710847859" sldId="282"/>
            <ac:picMk id="5" creationId="{670EF888-3F27-2141-2F3C-15DBE075CF22}"/>
          </ac:picMkLst>
        </pc:picChg>
      </pc:sldChg>
      <pc:sldChg chg="modSp mod">
        <pc:chgData name="Catherine Hughes" userId="63e037ed-f314-4299-b46e-d2a6ecc446d7" providerId="ADAL" clId="{CFC95F89-3E2E-D04E-A8AA-94DDDDAB1340}" dt="2022-07-13T18:09:31.201" v="65" actId="20577"/>
        <pc:sldMkLst>
          <pc:docMk/>
          <pc:sldMk cId="2956049817" sldId="283"/>
        </pc:sldMkLst>
        <pc:spChg chg="mod">
          <ac:chgData name="Catherine Hughes" userId="63e037ed-f314-4299-b46e-d2a6ecc446d7" providerId="ADAL" clId="{CFC95F89-3E2E-D04E-A8AA-94DDDDAB1340}" dt="2022-07-13T18:09:31.201" v="65" actId="20577"/>
          <ac:spMkLst>
            <pc:docMk/>
            <pc:sldMk cId="2956049817" sldId="283"/>
            <ac:spMk id="7" creationId="{1C0813C2-1C86-4F26-3B54-2AB60F303D2D}"/>
          </ac:spMkLst>
        </pc:spChg>
      </pc:sldChg>
      <pc:sldChg chg="modSp mod">
        <pc:chgData name="Catherine Hughes" userId="63e037ed-f314-4299-b46e-d2a6ecc446d7" providerId="ADAL" clId="{CFC95F89-3E2E-D04E-A8AA-94DDDDAB1340}" dt="2022-07-13T16:08:03.141" v="60" actId="20577"/>
        <pc:sldMkLst>
          <pc:docMk/>
          <pc:sldMk cId="2931448377" sldId="285"/>
        </pc:sldMkLst>
        <pc:spChg chg="mod">
          <ac:chgData name="Catherine Hughes" userId="63e037ed-f314-4299-b46e-d2a6ecc446d7" providerId="ADAL" clId="{CFC95F89-3E2E-D04E-A8AA-94DDDDAB1340}" dt="2022-07-13T16:08:03.141" v="60" actId="20577"/>
          <ac:spMkLst>
            <pc:docMk/>
            <pc:sldMk cId="2931448377" sldId="285"/>
            <ac:spMk id="5" creationId="{0711A374-12B0-30F1-0FEA-57C2539D42BC}"/>
          </ac:spMkLst>
        </pc:spChg>
        <pc:picChg chg="mod">
          <ac:chgData name="Catherine Hughes" userId="63e037ed-f314-4299-b46e-d2a6ecc446d7" providerId="ADAL" clId="{CFC95F89-3E2E-D04E-A8AA-94DDDDAB1340}" dt="2022-07-13T16:07:24.751" v="43" actId="1036"/>
          <ac:picMkLst>
            <pc:docMk/>
            <pc:sldMk cId="2931448377" sldId="285"/>
            <ac:picMk id="4" creationId="{948D19A2-DD9B-3A04-4FD4-CBCD958A535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38C59D-3B1E-4BF0-8B03-DB8EDCF565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FAA38-E3F0-42F2-AB70-A8D940FAA9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F4341-851A-4569-8A5B-FCB9132EA629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5D213-F5DB-404F-B7FC-381648BC40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BAA43-3152-4E6A-BE18-DC7B4198A2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B3E9-AFE0-416F-8627-2ED3BF05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48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16E24-EF94-A042-9EC6-7B5B219F3B4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143000"/>
            <a:ext cx="589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BDE17-8D0A-9C4E-AB0D-C5B324780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1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14309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1pPr>
    <a:lvl2pPr marL="557153" algn="l" defTabSz="1114309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2pPr>
    <a:lvl3pPr marL="1114309" algn="l" defTabSz="1114309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3pPr>
    <a:lvl4pPr marL="1671462" algn="l" defTabSz="1114309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4pPr>
    <a:lvl5pPr marL="2228616" algn="l" defTabSz="1114309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5pPr>
    <a:lvl6pPr marL="2785770" algn="l" defTabSz="1114309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6pPr>
    <a:lvl7pPr marL="3342923" algn="l" defTabSz="1114309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7pPr>
    <a:lvl8pPr marL="3900078" algn="l" defTabSz="1114309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8pPr>
    <a:lvl9pPr marL="4457232" algn="l" defTabSz="1114309" rtl="0" eaLnBrk="1" latinLnBrk="0" hangingPunct="1">
      <a:defRPr sz="146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43000"/>
            <a:ext cx="589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BDE17-8D0A-9C4E-AB0D-C5B3247801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69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143000"/>
            <a:ext cx="589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BDE17-8D0A-9C4E-AB0D-C5B3247801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3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BDE17-8D0A-9C4E-AB0D-C5B3247801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29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BDE17-8D0A-9C4E-AB0D-C5B3247801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1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A9822-98F8-7149-B895-651B421122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705" y="601579"/>
            <a:ext cx="13932570" cy="56548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1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53C71-28F8-0796-C3F2-CE86E533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F7E26E-73A4-C607-3D20-9645ABA0F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27A-3D5B-E949-8C36-E3502B6C84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1E9B8-6B98-23C0-2796-0F28B629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4DAB2-F01F-27F3-F55E-0424F5A3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8F42-C621-FC41-9B90-D732F185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7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5151C0-E436-298C-A916-50303C5E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27A-3D5B-E949-8C36-E3502B6C84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E1070C-EAAC-A241-BB56-F7CC46C9B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2C686-09C4-C0E7-E6A2-2EE65FE38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8F42-C621-FC41-9B90-D732F185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18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00E6-AD41-2491-5A38-DF7B6CEB5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38" y="531813"/>
            <a:ext cx="4916487" cy="1860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C89DF-FE4F-84C7-D6A8-FCCB8D06F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175" y="1147763"/>
            <a:ext cx="7716838" cy="5667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25415-540D-4B9E-312F-BD5D3FCBC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338" y="2392363"/>
            <a:ext cx="4916487" cy="44323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A0280-4D46-FF08-000C-5CBCFE90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27A-3D5B-E949-8C36-E3502B6C84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33B93-C585-AC7A-9B98-FCB0363A2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0D76C-4B5A-6A4B-11AD-322528057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8F42-C621-FC41-9B90-D732F185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73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9E522-369F-CF94-7298-19478209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38" y="531813"/>
            <a:ext cx="4916487" cy="1860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AF5017-BA5A-BD96-D5DE-BAC9782D1A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80175" y="1147763"/>
            <a:ext cx="7716838" cy="5667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8F6F8-E25D-4406-25A8-2C36B7C5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9338" y="2392363"/>
            <a:ext cx="4916487" cy="44323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51068-64A3-9085-3560-B84C1B2A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27A-3D5B-E949-8C36-E3502B6C84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0F331-AAED-594F-29D9-46F25254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CB480-D1BE-A359-027C-70E4AAA39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8F42-C621-FC41-9B90-D732F185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56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E35F-6A5E-77E2-8003-10C82F7F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D422B1-7AB2-8923-0C9A-2D837CB3F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6F58B-F259-CDC4-2DFE-56A31EF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27A-3D5B-E949-8C36-E3502B6C84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33768-4132-2411-9BDF-D5D25C180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3386C-E003-2D4A-4858-4C3978596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8F42-C621-FC41-9B90-D732F185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18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8C9E0D-6767-6E97-480E-5C58ACD96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909300" y="423863"/>
            <a:ext cx="3286125" cy="6757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3982A-2B2C-5D6C-05D2-E0B166AF5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47750" y="423863"/>
            <a:ext cx="9709150" cy="6757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E3139-D462-82CA-864B-77A65A5B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27A-3D5B-E949-8C36-E3502B6C84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31DD1-C963-BB7D-8942-AB4AC24A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A3D7F-44A8-00D7-3920-DAEB58FA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8F42-C621-FC41-9B90-D732F185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9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94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360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E4EB1F-358C-83E5-F56E-906C65B43E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2" y="-1"/>
            <a:ext cx="15224270" cy="797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9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9217D-B6A1-2E02-AA30-236D271D3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0" y="1304925"/>
            <a:ext cx="11433175" cy="27765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E9D82-F391-D842-B02D-F6ABF9FF6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000" y="4187825"/>
            <a:ext cx="11433175" cy="192563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7C907-4883-DE9B-EA27-AAAD56C48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27A-3D5B-E949-8C36-E3502B6C84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BE51D-EE27-33C8-9A6B-B1F6DB562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9BE91-F23C-DACB-B2F8-780987EE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8F42-C621-FC41-9B90-D732F185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84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7BEF9-C634-7601-B0D5-6EBE36E87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70024-BF5A-AB48-018B-0ABB22DD1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352F6-6DE3-F8CC-4433-6C40C5FF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27A-3D5B-E949-8C36-E3502B6C84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F089E-6F60-4616-F928-28BDC20A5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1E01A-16EA-6D0F-FDB2-0CD70FE5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8F42-C621-FC41-9B90-D732F185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0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E3A65-86C4-1108-A0A3-82DD37A8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813" y="1987550"/>
            <a:ext cx="13147675" cy="33178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3B37E-7210-B008-79F1-5CB7755FB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813" y="5335588"/>
            <a:ext cx="13147675" cy="17446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5FE81-DD57-6BAD-6F3A-DB5D04C0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27A-3D5B-E949-8C36-E3502B6C84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76979-80D2-FFD2-266A-5F42F007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75A6D-AD98-C124-5ACD-2F6A8E13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8F42-C621-FC41-9B90-D732F185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09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6834F-A2A8-C341-2B04-09D3959E7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854DC-51CB-D4BD-FAA0-EA3AA61A8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7750" y="2122488"/>
            <a:ext cx="6497638" cy="5059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9C6-5208-4344-9EE7-B0605E973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97788" y="2122488"/>
            <a:ext cx="6497637" cy="5059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E98D2-30E0-ACF4-57ED-DF1929EED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27A-3D5B-E949-8C36-E3502B6C84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7C224-B37B-6D60-8B11-E72EF87B3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DF6BB-D3F4-A226-EDD5-FA84FF675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8F42-C621-FC41-9B90-D732F185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5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50D78-D6B3-3912-EE14-CB5F380B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38" y="423863"/>
            <a:ext cx="13147675" cy="1541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4906F-8604-08D3-423C-7DE6ABB55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9338" y="1954213"/>
            <a:ext cx="6448425" cy="958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29293-18DF-2E2E-C06A-885270971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9338" y="2913063"/>
            <a:ext cx="6448425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2597DF-9F9E-E617-A225-D13DAEC42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716838" y="1954213"/>
            <a:ext cx="6480175" cy="958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2FBD9B-5E5D-414D-9B6F-B4AFF1D60D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16838" y="2913063"/>
            <a:ext cx="6480175" cy="4283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A9B0A9-0C83-54B3-5B72-4265B5F9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327A-3D5B-E949-8C36-E3502B6C84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8DBB-BC84-3CC8-1FA8-765FAEE35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DB9260-B4E6-E4E8-4EA5-4787D9F6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8F42-C621-FC41-9B90-D732F185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5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5B749D7-F899-9596-C06A-834BC48E8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5098" y="-1"/>
            <a:ext cx="15583711" cy="7974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272B1A-DE49-0D14-7DB0-D8E57ADEBE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9587" y="469106"/>
            <a:ext cx="14224000" cy="591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BFA0C87-EA4D-B7BB-25CB-B67F29F40623}"/>
              </a:ext>
            </a:extLst>
          </p:cNvPr>
          <p:cNvSpPr txBox="1">
            <a:spLocks/>
          </p:cNvSpPr>
          <p:nvPr userDrawn="1"/>
        </p:nvSpPr>
        <p:spPr>
          <a:xfrm>
            <a:off x="11562189" y="7026175"/>
            <a:ext cx="3405985" cy="596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i="1" spc="0" baseline="0">
                <a:effectLst>
                  <a:outerShdw blurRad="50800" dist="44203" dir="2700000" algn="tl" rotWithShape="0">
                    <a:prstClr val="black">
                      <a:alpha val="85407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#NSFstories</a:t>
            </a:r>
          </a:p>
        </p:txBody>
      </p:sp>
    </p:spTree>
    <p:extLst>
      <p:ext uri="{BB962C8B-B14F-4D97-AF65-F5344CB8AC3E}">
        <p14:creationId xmlns:p14="http://schemas.microsoft.com/office/powerpoint/2010/main" val="91156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2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9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0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1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2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2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4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1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3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4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4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5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7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7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55607D0-43EA-4137-049D-F20BAF31BF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52" y="-1"/>
            <a:ext cx="15224270" cy="79740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C64B59-EC01-1515-A8AE-36CFE88AC2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9587" y="469106"/>
            <a:ext cx="14224000" cy="591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9A0CD6D-F24B-6E4B-EBEF-C62BBBFABCFB}"/>
              </a:ext>
            </a:extLst>
          </p:cNvPr>
          <p:cNvSpPr txBox="1">
            <a:spLocks/>
          </p:cNvSpPr>
          <p:nvPr userDrawn="1"/>
        </p:nvSpPr>
        <p:spPr>
          <a:xfrm>
            <a:off x="11562189" y="7026175"/>
            <a:ext cx="3405985" cy="596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i="1" spc="0" baseline="0">
                <a:effectLst>
                  <a:outerShdw blurRad="50800" dist="44203" dir="2700000" algn="tl" rotWithShape="0">
                    <a:prstClr val="black">
                      <a:alpha val="85407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#NSFstories</a:t>
            </a:r>
          </a:p>
        </p:txBody>
      </p:sp>
    </p:spTree>
    <p:extLst>
      <p:ext uri="{BB962C8B-B14F-4D97-AF65-F5344CB8AC3E}">
        <p14:creationId xmlns:p14="http://schemas.microsoft.com/office/powerpoint/2010/main" val="237246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2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9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0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1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2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2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4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1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3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4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4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5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7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7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2ACBACD-1205-FDB8-2E50-376A7F8459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52" y="-1"/>
            <a:ext cx="15224270" cy="79740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14815D-0387-8190-24B3-5CA24A4579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9587" y="469106"/>
            <a:ext cx="14224000" cy="5918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7170B-E32A-989C-F609-5BAFB70217A8}"/>
              </a:ext>
            </a:extLst>
          </p:cNvPr>
          <p:cNvSpPr txBox="1">
            <a:spLocks/>
          </p:cNvSpPr>
          <p:nvPr userDrawn="1"/>
        </p:nvSpPr>
        <p:spPr>
          <a:xfrm>
            <a:off x="11562189" y="7026175"/>
            <a:ext cx="3405985" cy="596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i="1" spc="0" baseline="0">
                <a:effectLst>
                  <a:outerShdw blurRad="50800" dist="44203" dir="2700000" algn="tl" rotWithShape="0">
                    <a:prstClr val="black">
                      <a:alpha val="85407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#NSFstories</a:t>
            </a:r>
          </a:p>
        </p:txBody>
      </p:sp>
    </p:spTree>
    <p:extLst>
      <p:ext uri="{BB962C8B-B14F-4D97-AF65-F5344CB8AC3E}">
        <p14:creationId xmlns:p14="http://schemas.microsoft.com/office/powerpoint/2010/main" val="305535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2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9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0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1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2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2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4" indent="-228606" algn="l" defTabSz="9144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1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3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4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4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5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7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7" algn="l" defTabSz="9144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58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1063173" rtl="0" eaLnBrk="1" latinLnBrk="0" hangingPunct="1">
        <a:lnSpc>
          <a:spcPct val="90000"/>
        </a:lnSpc>
        <a:spcBef>
          <a:spcPct val="0"/>
        </a:spcBef>
        <a:buNone/>
        <a:defRPr sz="51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793" indent="-265793" algn="l" defTabSz="1063173" rtl="0" eaLnBrk="1" latinLnBrk="0" hangingPunct="1">
        <a:lnSpc>
          <a:spcPct val="90000"/>
        </a:lnSpc>
        <a:spcBef>
          <a:spcPts val="1163"/>
        </a:spcBef>
        <a:buFont typeface="Arial" panose="020B0604020202020204" pitchFamily="34" charset="0"/>
        <a:buChar char="•"/>
        <a:defRPr sz="3256" kern="1200">
          <a:solidFill>
            <a:schemeClr val="tx1"/>
          </a:solidFill>
          <a:latin typeface="+mn-lt"/>
          <a:ea typeface="+mn-ea"/>
          <a:cs typeface="+mn-cs"/>
        </a:defRPr>
      </a:lvl1pPr>
      <a:lvl2pPr marL="797380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790" kern="1200">
          <a:solidFill>
            <a:schemeClr val="tx1"/>
          </a:solidFill>
          <a:latin typeface="+mn-lt"/>
          <a:ea typeface="+mn-ea"/>
          <a:cs typeface="+mn-cs"/>
        </a:defRPr>
      </a:lvl2pPr>
      <a:lvl3pPr marL="1328966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3pPr>
      <a:lvl4pPr marL="1860553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4pPr>
      <a:lvl5pPr marL="2392139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5pPr>
      <a:lvl6pPr marL="2923725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6pPr>
      <a:lvl7pPr marL="3455312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7pPr>
      <a:lvl8pPr marL="3986898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8pPr>
      <a:lvl9pPr marL="4518485" indent="-265793" algn="l" defTabSz="1063173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1pPr>
      <a:lvl2pPr marL="531586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2pPr>
      <a:lvl3pPr marL="1063173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3pPr>
      <a:lvl4pPr marL="1594759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4pPr>
      <a:lvl5pPr marL="2126346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5pPr>
      <a:lvl6pPr marL="2657932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6pPr>
      <a:lvl7pPr marL="3189519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7pPr>
      <a:lvl8pPr marL="3721105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8pPr>
      <a:lvl9pPr marL="4252692" algn="l" defTabSz="1063173" rtl="0" eaLnBrk="1" latinLnBrk="0" hangingPunct="1">
        <a:defRPr sz="20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547A24-C2C5-6387-BAE7-0EB5D11F6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423863"/>
            <a:ext cx="13147675" cy="1541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9404B-BC3D-6EA9-3E62-C322DD591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7750" y="2122488"/>
            <a:ext cx="13147675" cy="5059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4AD6E-CB34-22E3-C707-BA53C258AD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750" y="7391400"/>
            <a:ext cx="3430588" cy="423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1327A-3D5B-E949-8C36-E3502B6C847F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09222-97A6-1247-55D7-D4176DF0D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9838" y="7391400"/>
            <a:ext cx="5143500" cy="423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0028A-102F-05E5-00BA-05AEFA960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838" y="7391400"/>
            <a:ext cx="3430587" cy="423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8F42-C621-FC41-9B90-D732F185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8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7DE066-91A2-E374-6687-34087A34FF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4226" r="2500" b="18034"/>
          <a:stretch/>
        </p:blipFill>
        <p:spPr>
          <a:xfrm>
            <a:off x="436417" y="295321"/>
            <a:ext cx="14422583" cy="6198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FD750D-DEF9-DF77-ED68-C85CAC4C2410}"/>
              </a:ext>
            </a:extLst>
          </p:cNvPr>
          <p:cNvSpPr txBox="1"/>
          <p:nvPr/>
        </p:nvSpPr>
        <p:spPr>
          <a:xfrm>
            <a:off x="8742947" y="3096126"/>
            <a:ext cx="184731" cy="429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D19A2-DD9B-3A04-4FD4-CBCD958A5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684" r="52083" b="2347"/>
          <a:stretch/>
        </p:blipFill>
        <p:spPr>
          <a:xfrm>
            <a:off x="3103" y="3413261"/>
            <a:ext cx="7300667" cy="43832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11A374-12B0-30F1-0FEA-57C2539D42BC}"/>
              </a:ext>
            </a:extLst>
          </p:cNvPr>
          <p:cNvSpPr/>
          <p:nvPr/>
        </p:nvSpPr>
        <p:spPr>
          <a:xfrm>
            <a:off x="1731521" y="6710823"/>
            <a:ext cx="53751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02554"/>
                </a:solidFill>
                <a:latin typeface="Open Sans"/>
                <a:ea typeface="Open Sans"/>
                <a:cs typeface="Open Sans"/>
              </a:rPr>
              <a:t>Gemini North, part of Gemini Observatory, in </a:t>
            </a:r>
            <a:r>
              <a:rPr lang="en-US" sz="2800" b="1" i="1" err="1">
                <a:solidFill>
                  <a:srgbClr val="002554"/>
                </a:solidFill>
                <a:latin typeface="Open Sans"/>
                <a:ea typeface="Open Sans"/>
                <a:cs typeface="Open Sans"/>
              </a:rPr>
              <a:t>Maunakea</a:t>
            </a:r>
            <a:r>
              <a:rPr lang="en-US" sz="2800" b="1" i="1">
                <a:solidFill>
                  <a:srgbClr val="002554"/>
                </a:solidFill>
                <a:latin typeface="Open Sans"/>
                <a:ea typeface="Open Sans"/>
                <a:cs typeface="Open Sans"/>
              </a:rPr>
              <a:t>, HI</a:t>
            </a:r>
            <a:endParaRPr lang="en-US" sz="2800">
              <a:ea typeface="+mn-lt"/>
              <a:cs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E9D3B8-A004-E742-96A1-132F36009612}"/>
              </a:ext>
            </a:extLst>
          </p:cNvPr>
          <p:cNvGrpSpPr/>
          <p:nvPr/>
        </p:nvGrpSpPr>
        <p:grpSpPr>
          <a:xfrm>
            <a:off x="12421334" y="0"/>
            <a:ext cx="1711761" cy="1712725"/>
            <a:chOff x="19108882" y="-9728"/>
            <a:chExt cx="3927763" cy="39299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D1E608-C39D-0840-B37B-1557EDC8DE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95000"/>
            </a:blip>
            <a:stretch>
              <a:fillRect/>
            </a:stretch>
          </p:blipFill>
          <p:spPr>
            <a:xfrm>
              <a:off x="19108882" y="-9728"/>
              <a:ext cx="3927763" cy="392997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C009E9-B269-1147-A9CE-6129460B46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7" t="10417" r="12407" b="10417"/>
            <a:stretch/>
          </p:blipFill>
          <p:spPr>
            <a:xfrm>
              <a:off x="19412873" y="434781"/>
              <a:ext cx="3303695" cy="3021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1448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28F36F-DB5A-0B33-E74A-09CA58CB4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469106"/>
            <a:ext cx="14224000" cy="5918200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8CD01FB-EC91-E4EA-2FF5-FED129614387}"/>
              </a:ext>
            </a:extLst>
          </p:cNvPr>
          <p:cNvSpPr txBox="1">
            <a:spLocks/>
          </p:cNvSpPr>
          <p:nvPr/>
        </p:nvSpPr>
        <p:spPr>
          <a:xfrm>
            <a:off x="1110081" y="1844842"/>
            <a:ext cx="13023014" cy="3166728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265793" indent="-265793" algn="l" defTabSz="1063173" rtl="0" eaLnBrk="1" latinLnBrk="0" hangingPunct="1">
              <a:lnSpc>
                <a:spcPct val="90000"/>
              </a:lnSpc>
              <a:spcBef>
                <a:spcPts val="1163"/>
              </a:spcBef>
              <a:buFont typeface="Arial" panose="020B0604020202020204" pitchFamily="34" charset="0"/>
              <a:buChar char="•"/>
              <a:defRPr sz="32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7380" indent="-265793" algn="l" defTabSz="1063173" rtl="0" eaLnBrk="1" latinLnBrk="0" hangingPunct="1">
              <a:lnSpc>
                <a:spcPct val="90000"/>
              </a:lnSpc>
              <a:spcBef>
                <a:spcPts val="581"/>
              </a:spcBef>
              <a:buFont typeface="Arial" panose="020B0604020202020204" pitchFamily="34" charset="0"/>
              <a:buChar char="•"/>
              <a:defRPr sz="27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28966" indent="-265793" algn="l" defTabSz="1063173" rtl="0" eaLnBrk="1" latinLnBrk="0" hangingPunct="1">
              <a:lnSpc>
                <a:spcPct val="90000"/>
              </a:lnSpc>
              <a:spcBef>
                <a:spcPts val="581"/>
              </a:spcBef>
              <a:buFont typeface="Arial" panose="020B0604020202020204" pitchFamily="34" charset="0"/>
              <a:buChar char="•"/>
              <a:defRPr sz="23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60553" indent="-265793" algn="l" defTabSz="1063173" rtl="0" eaLnBrk="1" latinLnBrk="0" hangingPunct="1">
              <a:lnSpc>
                <a:spcPct val="90000"/>
              </a:lnSpc>
              <a:spcBef>
                <a:spcPts val="581"/>
              </a:spcBef>
              <a:buFont typeface="Arial" panose="020B0604020202020204" pitchFamily="34" charset="0"/>
              <a:buChar char="•"/>
              <a:defRPr sz="2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92139" indent="-265793" algn="l" defTabSz="1063173" rtl="0" eaLnBrk="1" latinLnBrk="0" hangingPunct="1">
              <a:lnSpc>
                <a:spcPct val="90000"/>
              </a:lnSpc>
              <a:spcBef>
                <a:spcPts val="581"/>
              </a:spcBef>
              <a:buFont typeface="Arial" panose="020B0604020202020204" pitchFamily="34" charset="0"/>
              <a:buChar char="•"/>
              <a:defRPr sz="2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23725" indent="-265793" algn="l" defTabSz="1063173" rtl="0" eaLnBrk="1" latinLnBrk="0" hangingPunct="1">
              <a:lnSpc>
                <a:spcPct val="90000"/>
              </a:lnSpc>
              <a:spcBef>
                <a:spcPts val="581"/>
              </a:spcBef>
              <a:buFont typeface="Arial" panose="020B0604020202020204" pitchFamily="34" charset="0"/>
              <a:buChar char="•"/>
              <a:defRPr sz="2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55312" indent="-265793" algn="l" defTabSz="1063173" rtl="0" eaLnBrk="1" latinLnBrk="0" hangingPunct="1">
              <a:lnSpc>
                <a:spcPct val="90000"/>
              </a:lnSpc>
              <a:spcBef>
                <a:spcPts val="581"/>
              </a:spcBef>
              <a:buFont typeface="Arial" panose="020B0604020202020204" pitchFamily="34" charset="0"/>
              <a:buChar char="•"/>
              <a:defRPr sz="2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86898" indent="-265793" algn="l" defTabSz="1063173" rtl="0" eaLnBrk="1" latinLnBrk="0" hangingPunct="1">
              <a:lnSpc>
                <a:spcPct val="90000"/>
              </a:lnSpc>
              <a:spcBef>
                <a:spcPts val="581"/>
              </a:spcBef>
              <a:buFont typeface="Arial" panose="020B0604020202020204" pitchFamily="34" charset="0"/>
              <a:buChar char="•"/>
              <a:defRPr sz="2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18485" indent="-265793" algn="l" defTabSz="1063173" rtl="0" eaLnBrk="1" latinLnBrk="0" hangingPunct="1">
              <a:lnSpc>
                <a:spcPct val="90000"/>
              </a:lnSpc>
              <a:spcBef>
                <a:spcPts val="581"/>
              </a:spcBef>
              <a:buFont typeface="Arial" panose="020B0604020202020204" pitchFamily="34" charset="0"/>
              <a:buChar char="•"/>
              <a:defRPr sz="20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>
                <a:latin typeface="Open Sans"/>
                <a:ea typeface="+mn-lt"/>
                <a:cs typeface="+mn-lt"/>
              </a:rPr>
              <a:t>Share your story using these customizable social media templates. Social media posts will be used as reference material and/or shared via NSF channels. When using this template please do not exceed the 60-character maximum. Your participation is voluntary.</a:t>
            </a:r>
            <a:endParaRPr lang="en-US" sz="3250">
              <a:latin typeface="Open Sans"/>
              <a:ea typeface="+mn-lt"/>
              <a:cs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D0557C-D49E-8840-BF2F-72C0D3BF66D3}"/>
              </a:ext>
            </a:extLst>
          </p:cNvPr>
          <p:cNvGrpSpPr/>
          <p:nvPr/>
        </p:nvGrpSpPr>
        <p:grpSpPr>
          <a:xfrm>
            <a:off x="12421334" y="0"/>
            <a:ext cx="1711761" cy="1712725"/>
            <a:chOff x="19108882" y="-9728"/>
            <a:chExt cx="3927763" cy="39299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FEC987-4C71-8443-99D4-AA5B74E045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5000"/>
            </a:blip>
            <a:stretch>
              <a:fillRect/>
            </a:stretch>
          </p:blipFill>
          <p:spPr>
            <a:xfrm>
              <a:off x="19108882" y="-9728"/>
              <a:ext cx="3927763" cy="39299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1D6C34F-808F-364D-897A-2B2BCDF788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7" t="10417" r="12407" b="10417"/>
            <a:stretch/>
          </p:blipFill>
          <p:spPr>
            <a:xfrm>
              <a:off x="19412873" y="434781"/>
              <a:ext cx="3303695" cy="3021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445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D9F30E-248D-1E96-1FE4-F28ACE03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469106"/>
            <a:ext cx="14224000" cy="591820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1C0813C2-1C86-4F26-3B54-2AB60F303D2D}"/>
              </a:ext>
            </a:extLst>
          </p:cNvPr>
          <p:cNvSpPr txBox="1"/>
          <p:nvPr/>
        </p:nvSpPr>
        <p:spPr>
          <a:xfrm>
            <a:off x="816587" y="727028"/>
            <a:ext cx="7717813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445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887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8329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776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7219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6660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6105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5548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002352"/>
                </a:solidFill>
                <a:latin typeface="Open Sans"/>
                <a:ea typeface="Open Sans"/>
                <a:cs typeface="Open Sans"/>
              </a:rPr>
              <a:t>Replacing Images</a:t>
            </a:r>
            <a:br>
              <a:rPr lang="en-US" sz="2000" b="1">
                <a:solidFill>
                  <a:srgbClr val="002352"/>
                </a:solidFill>
                <a:latin typeface="Open Sans"/>
                <a:ea typeface="Open Sans"/>
                <a:cs typeface="Open Sans"/>
              </a:rPr>
            </a:br>
            <a:endParaRPr lang="en-US" sz="2000">
              <a:ea typeface="+mn-lt"/>
              <a:cs typeface="+mn-lt"/>
            </a:endParaRPr>
          </a:p>
          <a:p>
            <a:r>
              <a:rPr lang="en-US" sz="2000">
                <a:latin typeface="Open Sans"/>
                <a:ea typeface="Open Sans"/>
                <a:cs typeface="Open Sans"/>
              </a:rPr>
              <a:t>Images can easily be replaced in the layout by clicking the image icon (Figure 1), selecting</a:t>
            </a:r>
            <a:r>
              <a:rPr lang="en-US" sz="2000" b="1" i="1">
                <a:latin typeface="Open Sans"/>
                <a:ea typeface="Open Sans"/>
                <a:cs typeface="Open Sans"/>
              </a:rPr>
              <a:t> a photo from your device</a:t>
            </a:r>
            <a:r>
              <a:rPr lang="en-US" sz="2000">
                <a:latin typeface="Open Sans"/>
                <a:ea typeface="Open Sans"/>
                <a:cs typeface="Open Sans"/>
              </a:rPr>
              <a:t> and then clicking </a:t>
            </a:r>
            <a:r>
              <a:rPr lang="en-US" sz="2000" b="1" i="1">
                <a:latin typeface="Open Sans"/>
                <a:ea typeface="Open Sans"/>
                <a:cs typeface="Open Sans"/>
              </a:rPr>
              <a:t>Insert</a:t>
            </a:r>
            <a:r>
              <a:rPr lang="en-US" sz="2000" b="1">
                <a:latin typeface="Open Sans"/>
                <a:ea typeface="Open Sans"/>
                <a:cs typeface="Open Sans"/>
              </a:rPr>
              <a:t>.</a:t>
            </a:r>
            <a:endParaRPr lang="en-US" sz="2000" b="1"/>
          </a:p>
          <a:p>
            <a:pPr marL="1962150" lvl="1" indent="-742950">
              <a:buAutoNum type="alphaUcPeriod"/>
            </a:pPr>
            <a:endParaRPr lang="en-US" sz="2000">
              <a:latin typeface="Open Sans"/>
              <a:ea typeface="Open Sans"/>
              <a:cs typeface="Open Sans"/>
            </a:endParaRPr>
          </a:p>
          <a:p>
            <a:r>
              <a:rPr lang="en-US" sz="2000" b="1">
                <a:solidFill>
                  <a:srgbClr val="002554"/>
                </a:solidFill>
                <a:latin typeface="Open Sans"/>
                <a:ea typeface="Open Sans"/>
                <a:cs typeface="Open Sans"/>
              </a:rPr>
              <a:t>NOTE for NSF Staff: </a:t>
            </a:r>
            <a:r>
              <a:rPr lang="en-US" sz="2000">
                <a:latin typeface="Open Sans"/>
                <a:ea typeface="Open Sans"/>
                <a:cs typeface="Open Sans"/>
              </a:rPr>
              <a:t>If you need assistance verifying copyright and permissions, please contact OLPA image research.</a:t>
            </a:r>
            <a:endParaRPr lang="en-US" sz="2000">
              <a:latin typeface="Open Sans Light"/>
              <a:ea typeface="Open Sans Light"/>
              <a:cs typeface="Open Sans Light"/>
            </a:endParaRPr>
          </a:p>
          <a:p>
            <a:endParaRPr lang="en-US" sz="2000">
              <a:latin typeface="Open Sans Light"/>
              <a:ea typeface="Open Sans Light"/>
              <a:cs typeface="Open Sans Light"/>
            </a:endParaRPr>
          </a:p>
          <a:p>
            <a:pPr marL="742950" indent="-742950">
              <a:buAutoNum type="alphaUcPeriod"/>
            </a:pPr>
            <a:endParaRPr lang="en-US" sz="2000"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47FC5-5BE9-794A-B48C-C676807B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r="7710"/>
          <a:stretch/>
        </p:blipFill>
        <p:spPr>
          <a:xfrm>
            <a:off x="9465983" y="2933700"/>
            <a:ext cx="4194475" cy="2890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DD0A8A-DABD-5544-9E7A-6F322080FC5A}"/>
              </a:ext>
            </a:extLst>
          </p:cNvPr>
          <p:cNvSpPr txBox="1"/>
          <p:nvPr/>
        </p:nvSpPr>
        <p:spPr>
          <a:xfrm>
            <a:off x="9465983" y="2370957"/>
            <a:ext cx="1647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Figure 1</a:t>
            </a:r>
          </a:p>
        </p:txBody>
      </p:sp>
    </p:spTree>
    <p:extLst>
      <p:ext uri="{BB962C8B-B14F-4D97-AF65-F5344CB8AC3E}">
        <p14:creationId xmlns:p14="http://schemas.microsoft.com/office/powerpoint/2010/main" val="243629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D9F30E-248D-1E96-1FE4-F28ACE03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469106"/>
            <a:ext cx="14224000" cy="591820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1C0813C2-1C86-4F26-3B54-2AB60F303D2D}"/>
              </a:ext>
            </a:extLst>
          </p:cNvPr>
          <p:cNvSpPr txBox="1"/>
          <p:nvPr/>
        </p:nvSpPr>
        <p:spPr>
          <a:xfrm>
            <a:off x="816587" y="727028"/>
            <a:ext cx="7717813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445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887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8329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776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7219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6660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6105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5548" algn="l" defTabSz="2438887" rtl="0" eaLnBrk="1" latinLnBrk="0" hangingPunct="1">
              <a:defRPr sz="480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002352"/>
                </a:solidFill>
                <a:latin typeface="Open Sans"/>
                <a:ea typeface="Open Sans"/>
                <a:cs typeface="Open Sans"/>
              </a:rPr>
              <a:t>Exporting Finalized Images</a:t>
            </a:r>
            <a:br>
              <a:rPr lang="en-US" sz="2000" b="1">
                <a:solidFill>
                  <a:srgbClr val="002352"/>
                </a:solidFill>
                <a:latin typeface="Open Sans"/>
                <a:ea typeface="Open Sans"/>
                <a:cs typeface="Open Sans"/>
              </a:rPr>
            </a:br>
            <a:endParaRPr lang="en-US" sz="2000">
              <a:ea typeface="+mn-lt"/>
              <a:cs typeface="+mn-lt"/>
            </a:endParaRPr>
          </a:p>
          <a:p>
            <a:r>
              <a:rPr lang="en-US" sz="1800">
                <a:latin typeface="Open Sans"/>
                <a:ea typeface="Open Sans"/>
                <a:cs typeface="Open Sans"/>
              </a:rPr>
              <a:t>Images can easily be exported from the layout by clicking </a:t>
            </a:r>
            <a:r>
              <a:rPr lang="en-US" sz="1800" b="1" i="1">
                <a:latin typeface="Open Sans"/>
                <a:ea typeface="Open Sans"/>
                <a:cs typeface="Open Sans"/>
              </a:rPr>
              <a:t>File, Export </a:t>
            </a:r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(Figures 2a and 2b).</a:t>
            </a:r>
            <a:r>
              <a:rPr lang="en-US" sz="1800" b="1">
                <a:latin typeface="Open Sans"/>
                <a:ea typeface="Open Sans"/>
                <a:cs typeface="Open Sans"/>
              </a:rPr>
              <a:t> </a:t>
            </a:r>
            <a:r>
              <a:rPr lang="en-US" sz="1800">
                <a:latin typeface="Open Sans"/>
                <a:ea typeface="Open Sans"/>
                <a:cs typeface="Open Sans"/>
              </a:rPr>
              <a:t>Select</a:t>
            </a:r>
            <a:r>
              <a:rPr lang="en-US" sz="1800" b="1">
                <a:latin typeface="Open Sans"/>
                <a:ea typeface="Open Sans"/>
                <a:cs typeface="Open Sans"/>
              </a:rPr>
              <a:t> </a:t>
            </a:r>
            <a:r>
              <a:rPr lang="en-US" sz="1800" b="1" i="1">
                <a:latin typeface="Open Sans"/>
                <a:ea typeface="Open Sans"/>
                <a:cs typeface="Open Sans"/>
              </a:rPr>
              <a:t>‘Change File Type’ and select PNG</a:t>
            </a:r>
            <a:r>
              <a:rPr lang="en-US" sz="1800">
                <a:latin typeface="Open Sans"/>
                <a:ea typeface="Open Sans"/>
                <a:cs typeface="Open Sans"/>
              </a:rPr>
              <a:t> in the drop-down menu. Select </a:t>
            </a:r>
            <a:r>
              <a:rPr lang="en-US" sz="1800" b="1" i="1">
                <a:latin typeface="Open Sans"/>
                <a:ea typeface="Open Sans"/>
                <a:cs typeface="Open Sans"/>
              </a:rPr>
              <a:t>‘save current slide only’ </a:t>
            </a:r>
            <a:r>
              <a:rPr lang="en-US" sz="1800">
                <a:latin typeface="Open Sans"/>
                <a:ea typeface="Open Sans"/>
                <a:cs typeface="Open Sans"/>
              </a:rPr>
              <a:t>(Figures 3a and 3b).</a:t>
            </a:r>
            <a:r>
              <a:rPr lang="en-US" sz="1800" b="1">
                <a:latin typeface="Open Sans"/>
                <a:ea typeface="Open Sans"/>
                <a:cs typeface="Open Sans"/>
              </a:rPr>
              <a:t> </a:t>
            </a:r>
            <a:r>
              <a:rPr lang="en-US" sz="1800">
                <a:latin typeface="Open Sans"/>
                <a:ea typeface="Open Sans"/>
                <a:cs typeface="Open Sans"/>
              </a:rPr>
              <a:t>Finalize by clicking </a:t>
            </a:r>
            <a:r>
              <a:rPr lang="en-US" sz="1800" b="1" i="1">
                <a:latin typeface="Open Sans"/>
                <a:ea typeface="Open Sans"/>
                <a:cs typeface="Open Sans"/>
              </a:rPr>
              <a:t>’Export’ </a:t>
            </a:r>
            <a:r>
              <a:rPr lang="en-US" sz="1800">
                <a:latin typeface="Open Sans"/>
                <a:ea typeface="Open Sans"/>
                <a:cs typeface="Open Sans"/>
              </a:rPr>
              <a:t>and the file will be saved to your device.</a:t>
            </a:r>
            <a:endParaRPr lang="en-US" sz="1800">
              <a:latin typeface="Open Sans Light"/>
              <a:ea typeface="Open Sans Light"/>
              <a:cs typeface="Open Sans Ligh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840D3E-AE4C-424E-85A7-E6E4BAF99639}"/>
              </a:ext>
            </a:extLst>
          </p:cNvPr>
          <p:cNvGrpSpPr/>
          <p:nvPr/>
        </p:nvGrpSpPr>
        <p:grpSpPr>
          <a:xfrm>
            <a:off x="6095408" y="3197672"/>
            <a:ext cx="2366327" cy="3031320"/>
            <a:chOff x="2031910" y="6676408"/>
            <a:chExt cx="5250061" cy="6725448"/>
          </a:xfrm>
        </p:grpSpPr>
        <p:pic>
          <p:nvPicPr>
            <p:cNvPr id="28" name="Picture 2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5E348DD5-D88F-AA4B-82E8-4ABEA4617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299"/>
            <a:stretch/>
          </p:blipFill>
          <p:spPr>
            <a:xfrm>
              <a:off x="2031910" y="6676408"/>
              <a:ext cx="5250061" cy="672544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2B0916-9F3B-CC41-A1BB-2432B46B4F83}"/>
                </a:ext>
              </a:extLst>
            </p:cNvPr>
            <p:cNvSpPr/>
            <p:nvPr/>
          </p:nvSpPr>
          <p:spPr>
            <a:xfrm>
              <a:off x="2214562" y="12191999"/>
              <a:ext cx="4343401" cy="69532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A5D156A-E04E-004A-BBCB-9AF740320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070" y="4740441"/>
            <a:ext cx="3966185" cy="144035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2294E7A-F127-5B4A-871A-756E5EE32D3C}"/>
              </a:ext>
            </a:extLst>
          </p:cNvPr>
          <p:cNvSpPr txBox="1"/>
          <p:nvPr/>
        </p:nvSpPr>
        <p:spPr>
          <a:xfrm>
            <a:off x="6022348" y="2859118"/>
            <a:ext cx="3198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Figure 2b, Mac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3F57C8-C2DC-6B49-A691-235452CA53DA}"/>
              </a:ext>
            </a:extLst>
          </p:cNvPr>
          <p:cNvSpPr txBox="1"/>
          <p:nvPr/>
        </p:nvSpPr>
        <p:spPr>
          <a:xfrm>
            <a:off x="8813259" y="4387953"/>
            <a:ext cx="2869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Figure 3b, Mac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C6E8893-A7A5-3C4D-AAF3-916C7F12C4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1"/>
          <a:stretch/>
        </p:blipFill>
        <p:spPr>
          <a:xfrm>
            <a:off x="816587" y="3226664"/>
            <a:ext cx="4849486" cy="29996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2BCA7F6-E1A9-6141-B20E-6D4262D9C62E}"/>
              </a:ext>
            </a:extLst>
          </p:cNvPr>
          <p:cNvSpPr txBox="1"/>
          <p:nvPr/>
        </p:nvSpPr>
        <p:spPr>
          <a:xfrm>
            <a:off x="744398" y="2859118"/>
            <a:ext cx="3198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Figure 2a, PC</a:t>
            </a:r>
          </a:p>
        </p:txBody>
      </p:sp>
      <p:pic>
        <p:nvPicPr>
          <p:cNvPr id="35" name="Picture 3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924314-844D-CA46-B2A8-953312EEBF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"/>
          <a:stretch/>
        </p:blipFill>
        <p:spPr>
          <a:xfrm>
            <a:off x="8837322" y="989805"/>
            <a:ext cx="5282899" cy="32677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EDC01F8-A761-A54B-8EAE-346346F3C175}"/>
              </a:ext>
            </a:extLst>
          </p:cNvPr>
          <p:cNvSpPr txBox="1"/>
          <p:nvPr/>
        </p:nvSpPr>
        <p:spPr>
          <a:xfrm>
            <a:off x="8837322" y="589375"/>
            <a:ext cx="3513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Figure 3a, PC</a:t>
            </a:r>
          </a:p>
        </p:txBody>
      </p:sp>
    </p:spTree>
    <p:extLst>
      <p:ext uri="{BB962C8B-B14F-4D97-AF65-F5344CB8AC3E}">
        <p14:creationId xmlns:p14="http://schemas.microsoft.com/office/powerpoint/2010/main" val="2956049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FD750D-DEF9-DF77-ED68-C85CAC4C2410}"/>
              </a:ext>
            </a:extLst>
          </p:cNvPr>
          <p:cNvSpPr txBox="1"/>
          <p:nvPr/>
        </p:nvSpPr>
        <p:spPr>
          <a:xfrm>
            <a:off x="8742947" y="3096126"/>
            <a:ext cx="184731" cy="429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23249151-022F-9746-B90E-5399B91BCF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300" y="673099"/>
            <a:ext cx="13754100" cy="5473701"/>
          </a:xfrm>
          <a:solidFill>
            <a:srgbClr val="DCC276"/>
          </a:solid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D19A2-DD9B-3A04-4FD4-CBCD958A5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2684" r="52083" b="2347"/>
          <a:stretch/>
        </p:blipFill>
        <p:spPr>
          <a:xfrm>
            <a:off x="3103" y="3413261"/>
            <a:ext cx="7300667" cy="43832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3E9D3B8-A004-E742-96A1-132F36009612}"/>
              </a:ext>
            </a:extLst>
          </p:cNvPr>
          <p:cNvGrpSpPr/>
          <p:nvPr/>
        </p:nvGrpSpPr>
        <p:grpSpPr>
          <a:xfrm>
            <a:off x="12421334" y="0"/>
            <a:ext cx="1711761" cy="1712725"/>
            <a:chOff x="19108882" y="-9728"/>
            <a:chExt cx="3927763" cy="39299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D1E608-C39D-0840-B37B-1557EDC8DE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95000"/>
            </a:blip>
            <a:stretch>
              <a:fillRect/>
            </a:stretch>
          </p:blipFill>
          <p:spPr>
            <a:xfrm>
              <a:off x="19108882" y="-9728"/>
              <a:ext cx="3927763" cy="392997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1C009E9-B269-1147-A9CE-6129460B46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7" t="10417" r="12407" b="10417"/>
            <a:stretch/>
          </p:blipFill>
          <p:spPr>
            <a:xfrm>
              <a:off x="19412873" y="434781"/>
              <a:ext cx="3303695" cy="3021234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711A374-12B0-30F1-0FEA-57C2539D42BC}"/>
              </a:ext>
            </a:extLst>
          </p:cNvPr>
          <p:cNvSpPr/>
          <p:nvPr/>
        </p:nvSpPr>
        <p:spPr>
          <a:xfrm>
            <a:off x="1731521" y="6710823"/>
            <a:ext cx="5375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i="1">
                <a:solidFill>
                  <a:srgbClr val="0025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Radio Astronomy</a:t>
            </a:r>
            <a:br>
              <a:rPr lang="en-US" sz="2700" b="1" i="1">
                <a:solidFill>
                  <a:srgbClr val="0025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700" b="1" i="1">
                <a:solidFill>
                  <a:srgbClr val="0025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Observatory site in Socorro, NM</a:t>
            </a:r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974664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A7B38AD-E77A-C74F-B438-0480663358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300" y="673099"/>
            <a:ext cx="13754100" cy="5473701"/>
          </a:xfrm>
          <a:solidFill>
            <a:srgbClr val="DCC276"/>
          </a:solid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FDB43-9060-1BF2-587C-FB517EF2F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1703" r="51259"/>
          <a:stretch/>
        </p:blipFill>
        <p:spPr>
          <a:xfrm>
            <a:off x="3103" y="4135521"/>
            <a:ext cx="7426397" cy="38511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27A0BA-64A3-394B-B894-EC01EB8394A4}"/>
              </a:ext>
            </a:extLst>
          </p:cNvPr>
          <p:cNvGrpSpPr/>
          <p:nvPr/>
        </p:nvGrpSpPr>
        <p:grpSpPr>
          <a:xfrm>
            <a:off x="12421334" y="0"/>
            <a:ext cx="1711761" cy="1712725"/>
            <a:chOff x="19108882" y="-9728"/>
            <a:chExt cx="3927763" cy="39299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B3174A-2255-DC4C-A18F-FCBA835815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95000"/>
            </a:blip>
            <a:stretch>
              <a:fillRect/>
            </a:stretch>
          </p:blipFill>
          <p:spPr>
            <a:xfrm>
              <a:off x="19108882" y="-9728"/>
              <a:ext cx="3927763" cy="39299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E5A985-4698-B346-8045-452BC7B09D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7" t="10417" r="12407" b="10417"/>
            <a:stretch/>
          </p:blipFill>
          <p:spPr>
            <a:xfrm>
              <a:off x="19412873" y="434781"/>
              <a:ext cx="3303695" cy="302123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EF6EE11-9041-D89D-F3FB-E9A7DC6165B9}"/>
              </a:ext>
            </a:extLst>
          </p:cNvPr>
          <p:cNvSpPr/>
          <p:nvPr/>
        </p:nvSpPr>
        <p:spPr>
          <a:xfrm>
            <a:off x="1731521" y="6710823"/>
            <a:ext cx="5375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i="1">
                <a:solidFill>
                  <a:srgbClr val="0025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Radio Astronomy</a:t>
            </a:r>
            <a:br>
              <a:rPr lang="en-US" sz="2700" b="1" i="1">
                <a:solidFill>
                  <a:srgbClr val="0025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700" b="1" i="1">
                <a:solidFill>
                  <a:srgbClr val="0025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Observatory site in Socorro, NM</a:t>
            </a:r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886414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BF5FA7F9-62D1-9640-8544-27BD77B2F0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300" y="673099"/>
            <a:ext cx="13754100" cy="5473701"/>
          </a:xfrm>
          <a:solidFill>
            <a:srgbClr val="DCC276"/>
          </a:solid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089DC-92D2-2682-EA94-87CA07566E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5" r="52116"/>
          <a:stretch/>
        </p:blipFill>
        <p:spPr>
          <a:xfrm>
            <a:off x="3103" y="4167605"/>
            <a:ext cx="7296055" cy="38191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2E68B1F-CD10-344F-AECB-3A82644512D5}"/>
              </a:ext>
            </a:extLst>
          </p:cNvPr>
          <p:cNvGrpSpPr/>
          <p:nvPr/>
        </p:nvGrpSpPr>
        <p:grpSpPr>
          <a:xfrm>
            <a:off x="12421334" y="0"/>
            <a:ext cx="1711761" cy="1712725"/>
            <a:chOff x="19108882" y="-9728"/>
            <a:chExt cx="3927763" cy="39299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4EA941A-33FD-8E4C-B463-9801E990A9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95000"/>
            </a:blip>
            <a:stretch>
              <a:fillRect/>
            </a:stretch>
          </p:blipFill>
          <p:spPr>
            <a:xfrm>
              <a:off x="19108882" y="-9728"/>
              <a:ext cx="3927763" cy="39299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7BBB73-F35C-A447-8499-CCEF1343C9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07" t="10417" r="12407" b="10417"/>
            <a:stretch/>
          </p:blipFill>
          <p:spPr>
            <a:xfrm>
              <a:off x="19412873" y="434781"/>
              <a:ext cx="3303695" cy="302123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0A4D4B6-7070-E559-836D-502776C1A368}"/>
              </a:ext>
            </a:extLst>
          </p:cNvPr>
          <p:cNvSpPr/>
          <p:nvPr/>
        </p:nvSpPr>
        <p:spPr>
          <a:xfrm>
            <a:off x="1731521" y="6710823"/>
            <a:ext cx="5375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i="1">
                <a:solidFill>
                  <a:srgbClr val="0025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Radio Astronomy</a:t>
            </a:r>
            <a:br>
              <a:rPr lang="en-US" sz="2700" b="1" i="1">
                <a:solidFill>
                  <a:srgbClr val="0025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700" b="1" i="1">
                <a:solidFill>
                  <a:srgbClr val="0025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Observatory site in Socorro, NM</a:t>
            </a:r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710847859"/>
      </p:ext>
    </p:extLst>
  </p:cSld>
  <p:clrMapOvr>
    <a:masterClrMapping/>
  </p:clrMapOvr>
</p:sld>
</file>

<file path=ppt/theme/theme1.xml><?xml version="1.0" encoding="utf-8"?>
<a:theme xmlns:a="http://schemas.openxmlformats.org/drawingml/2006/main" name="header 2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699"/>
      </a:accent1>
      <a:accent2>
        <a:srgbClr val="DCC276"/>
      </a:accent2>
      <a:accent3>
        <a:srgbClr val="002554"/>
      </a:accent3>
      <a:accent4>
        <a:srgbClr val="00758D"/>
      </a:accent4>
      <a:accent5>
        <a:srgbClr val="473B70"/>
      </a:accent5>
      <a:accent6>
        <a:srgbClr val="4EC3E0"/>
      </a:accent6>
      <a:hlink>
        <a:srgbClr val="4EC3E0"/>
      </a:hlink>
      <a:folHlink>
        <a:srgbClr val="4EC3E0"/>
      </a:folHlink>
    </a:clrScheme>
    <a:fontScheme name="Custom 3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699"/>
      </a:accent1>
      <a:accent2>
        <a:srgbClr val="DCC276"/>
      </a:accent2>
      <a:accent3>
        <a:srgbClr val="002554"/>
      </a:accent3>
      <a:accent4>
        <a:srgbClr val="00758D"/>
      </a:accent4>
      <a:accent5>
        <a:srgbClr val="473B70"/>
      </a:accent5>
      <a:accent6>
        <a:srgbClr val="4EC3E0"/>
      </a:accent6>
      <a:hlink>
        <a:srgbClr val="4EC3E0"/>
      </a:hlink>
      <a:folHlink>
        <a:srgbClr val="4EC3E0"/>
      </a:folHlink>
    </a:clrScheme>
    <a:fontScheme name="Custom 3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699"/>
      </a:accent1>
      <a:accent2>
        <a:srgbClr val="DCC276"/>
      </a:accent2>
      <a:accent3>
        <a:srgbClr val="002554"/>
      </a:accent3>
      <a:accent4>
        <a:srgbClr val="00758D"/>
      </a:accent4>
      <a:accent5>
        <a:srgbClr val="473B70"/>
      </a:accent5>
      <a:accent6>
        <a:srgbClr val="4EC3E0"/>
      </a:accent6>
      <a:hlink>
        <a:srgbClr val="4EC3E0"/>
      </a:hlink>
      <a:folHlink>
        <a:srgbClr val="4EC3E0"/>
      </a:folHlink>
    </a:clrScheme>
    <a:fontScheme name="Custom 3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EADFF124EE204FBC4D1AAB8A813A58" ma:contentTypeVersion="16" ma:contentTypeDescription="Create a new document." ma:contentTypeScope="" ma:versionID="ca46d12b401de5513f4aa9ad81075438">
  <xsd:schema xmlns:xsd="http://www.w3.org/2001/XMLSchema" xmlns:xs="http://www.w3.org/2001/XMLSchema" xmlns:p="http://schemas.microsoft.com/office/2006/metadata/properties" xmlns:ns1="http://schemas.microsoft.com/sharepoint/v3" xmlns:ns2="a64fc3f4-f77d-4a5b-acf3-63d760eee6a3" xmlns:ns3="15bb7cec-6e91-4a1f-b37b-0f92fb440355" targetNamespace="http://schemas.microsoft.com/office/2006/metadata/properties" ma:root="true" ma:fieldsID="d3b5afdbd10e97acde5e8e3730a9d7f9" ns1:_="" ns2:_="" ns3:_="">
    <xsd:import namespace="http://schemas.microsoft.com/sharepoint/v3"/>
    <xsd:import namespace="a64fc3f4-f77d-4a5b-acf3-63d760eee6a3"/>
    <xsd:import namespace="15bb7cec-6e91-4a1f-b37b-0f92fb4403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4fc3f4-f77d-4a5b-acf3-63d760eee6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3960b3-8d78-4481-b360-8436e3ff89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b7cec-6e91-4a1f-b37b-0f92fb44035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1c8dc6-dc0d-47f1-a119-0183857da20d}" ma:internalName="TaxCatchAll" ma:showField="CatchAllData" ma:web="15bb7cec-6e91-4a1f-b37b-0f92fb4403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a64fc3f4-f77d-4a5b-acf3-63d760eee6a3">
      <Terms xmlns="http://schemas.microsoft.com/office/infopath/2007/PartnerControls"/>
    </lcf76f155ced4ddcb4097134ff3c332f>
    <_ip_UnifiedCompliancePolicyProperties xmlns="http://schemas.microsoft.com/sharepoint/v3" xsi:nil="true"/>
    <TaxCatchAll xmlns="15bb7cec-6e91-4a1f-b37b-0f92fb440355" xsi:nil="true"/>
  </documentManagement>
</p:properties>
</file>

<file path=customXml/itemProps1.xml><?xml version="1.0" encoding="utf-8"?>
<ds:datastoreItem xmlns:ds="http://schemas.openxmlformats.org/officeDocument/2006/customXml" ds:itemID="{D4519B41-1D84-4D69-A0CB-0026497C3E6F}">
  <ds:schemaRefs>
    <ds:schemaRef ds:uri="15bb7cec-6e91-4a1f-b37b-0f92fb440355"/>
    <ds:schemaRef ds:uri="a64fc3f4-f77d-4a5b-acf3-63d760eee6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1BDC0A1-0ED8-45AE-B841-C3286744AB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76BCCF-96E7-461F-8D6C-B94B76B566B2}">
  <ds:schemaRefs>
    <ds:schemaRef ds:uri="15bb7cec-6e91-4a1f-b37b-0f92fb440355"/>
    <ds:schemaRef ds:uri="a64fc3f4-f77d-4a5b-acf3-63d760eee6a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Application>Microsoft Office PowerPoint</Application>
  <PresentationFormat>Custom</PresentationFormat>
  <Slides>7</Slides>
  <Notes>4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header 2</vt:lpstr>
      <vt:lpstr>3_Custom Design</vt:lpstr>
      <vt:lpstr>4_Custom Design</vt:lpstr>
      <vt:lpstr>5_Custom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Le, Ly (Contractor)</dc:creator>
  <cp:revision>1</cp:revision>
  <dcterms:created xsi:type="dcterms:W3CDTF">2022-02-22T18:54:57Z</dcterms:created>
  <dcterms:modified xsi:type="dcterms:W3CDTF">2022-07-13T18:11:20Z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0x01010050EADFF124EE204FBC4D1AAB8A813A58</vt:lpwstr>
  </property>
  <property fmtid="{D5CDD505-2E9C-101B-9397-08002B2CF9AE}" pid="3" name="MediaServiceImageTags">
    <vt:lpwstr/>
  </property>
</Properties>
</file>