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D4290-1B5D-4BA0-BB87-A01A9159F491}" type="datetimeFigureOut">
              <a:rPr lang="en-US" smtClean="0"/>
              <a:pPr/>
              <a:t>12/08/2011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4043E-32AD-4F37-8063-44F2C0A7E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B71798-5C65-4D49-BA48-134988842E9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12/08/2011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12/08/2011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12/08/2011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12/08/2011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12/08/2011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12/08/2011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12/08/2011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12/08/2011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12/08/2011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12/08/2011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12/08/2011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C9C6A-D4BC-4EB8-8651-B4F048B93FF5}" type="datetimeFigureOut">
              <a:rPr lang="en-US" smtClean="0"/>
              <a:pPr/>
              <a:t>12/08/2011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titled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97255"/>
          </a:xfrm>
          <a:prstGeom prst="rect">
            <a:avLst/>
          </a:prstGeom>
        </p:spPr>
      </p:pic>
      <p:pic>
        <p:nvPicPr>
          <p:cNvPr id="6" name="Picture 5" descr="nsf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58200" y="0"/>
            <a:ext cx="685800" cy="689764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2954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2"/>
                </a:solidFill>
              </a:rPr>
              <a:t>FY12 NSF DISTINGUISHED LECTURE SERIES </a:t>
            </a:r>
            <a:r>
              <a:rPr lang="en-US" sz="2400" b="1" dirty="0" smtClean="0">
                <a:solidFill>
                  <a:schemeClr val="tx2"/>
                </a:solidFill>
              </a:rPr>
              <a:t/>
            </a:r>
            <a:br>
              <a:rPr lang="en-US" sz="2400" b="1" dirty="0" smtClean="0">
                <a:solidFill>
                  <a:schemeClr val="tx2"/>
                </a:solidFill>
              </a:rPr>
            </a:br>
            <a:r>
              <a:rPr lang="en-US" sz="2500" b="1" dirty="0" smtClean="0">
                <a:solidFill>
                  <a:srgbClr val="FF0000"/>
                </a:solidFill>
              </a:rPr>
              <a:t>IN COMPUTER INFORMATION SCIENCE &amp; ENGINEERING  </a:t>
            </a:r>
            <a:endParaRPr lang="en-US" sz="2500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81000" y="1950720"/>
          <a:ext cx="8305800" cy="4373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52900"/>
                <a:gridCol w="4152900"/>
              </a:tblGrid>
              <a:tr h="123195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Thursday, October 13, 3:30pm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Rm. 110)</a:t>
                      </a:r>
                      <a:endParaRPr lang="en-US" sz="7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Prof. Lydia Kavraki, Rice University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Motion Planning for Physical </a:t>
                      </a:r>
                    </a:p>
                    <a:p>
                      <a:pPr>
                        <a:buNone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Systems</a:t>
                      </a:r>
                    </a:p>
                  </a:txBody>
                  <a:tcPr marL="274320" marT="182880" marB="9144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Tuesday, November 8, 1:30pm (Rm. 375)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Prof.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Daniel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Spielman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Yale</a:t>
                      </a:r>
                      <a:r>
                        <a:rPr kumimoji="0" lang="en-US" sz="1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University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Algorithms, Graph Theory, and </a:t>
                      </a:r>
                    </a:p>
                    <a:p>
                      <a:r>
                        <a:rPr lang="en-US" sz="16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Laplacian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Linear</a:t>
                      </a:r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Equations</a:t>
                      </a:r>
                      <a:r>
                        <a:rPr kumimoji="0" lang="en-US" sz="16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274320" marT="182880" marB="91440"/>
                </a:tc>
              </a:tr>
              <a:tr h="1432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Thursday, January 19, 10am (Rm. 110)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Prof.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Rajesh Gupta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UC</a:t>
                      </a:r>
                      <a:r>
                        <a:rPr kumimoji="0" lang="en-US" sz="1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San Diego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CS&amp;E</a:t>
                      </a:r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at the Nexus of Energy &amp; Environment: </a:t>
                      </a:r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 View from UCSD </a:t>
                      </a:r>
                      <a:r>
                        <a:rPr lang="en-US" sz="16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Microgrid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T="182880" marB="9144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Wednesday, February 15, 10am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Rm. 110)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Prof. William Sanders,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UIUC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Making Sound Design Decisions using Quantitative Security Metrics</a:t>
                      </a:r>
                      <a:endParaRPr lang="en-US" sz="14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T="182880" marB="91440"/>
                </a:tc>
              </a:tr>
              <a:tr h="1432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Tuesday, March 6, 2pm (Rm. 110)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Dr. David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Ferrucci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IBM 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Building Watson: </a:t>
                      </a:r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An Overview of the </a:t>
                      </a:r>
                      <a:r>
                        <a:rPr lang="en-US" sz="16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DeepQA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Project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4320" marT="182880" marB="9144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April 4, 2pm (Rm. 110)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Prof. Sherry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Turkle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MIT</a:t>
                      </a:r>
                      <a:endParaRPr lang="en-US" sz="14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Alone Together: Technology as the Architect of </a:t>
                      </a:r>
                      <a:r>
                        <a:rPr lang="en-US" sz="1600" b="1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Our Intimacies</a:t>
                      </a:r>
                      <a:endParaRPr lang="en-US" sz="12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T="182880" marB="9144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6550223"/>
            <a:ext cx="9144000" cy="276999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Talks held at 4201 Wilson Blvd, Arlington, VA 22230                              Questions: Contact Dawn Patterson at dpatters@nsf.gov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185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FY12 NSF DISTINGUISHED LECTURE SERIES  IN COMPUTER INFORMATION SCIENCE &amp; ENGINEERING  </vt:lpstr>
    </vt:vector>
  </TitlesOfParts>
  <Company>National Science Foundation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FY12 NSF DISTINGUISHED LECTURE SERIES  IN CISE </dc:title>
  <dc:creator>shambrus</dc:creator>
  <cp:lastModifiedBy>kgeary</cp:lastModifiedBy>
  <cp:revision>30</cp:revision>
  <dcterms:created xsi:type="dcterms:W3CDTF">2011-09-15T15:47:32Z</dcterms:created>
  <dcterms:modified xsi:type="dcterms:W3CDTF">2011-12-08T14:50:47Z</dcterms:modified>
</cp:coreProperties>
</file>