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varScale="1">
        <p:scale>
          <a:sx n="123" d="100"/>
          <a:sy n="123" d="100"/>
        </p:scale>
        <p:origin x="-20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02/22/2012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02/22/2012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02/22/2012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76200" y="914400"/>
            <a:ext cx="6096000" cy="2209800"/>
          </a:xfrm>
        </p:spPr>
        <p:txBody>
          <a:bodyPr tIns="182880">
            <a:no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Wednesday, April 4 at 2pm  in Rm. 110</a:t>
            </a:r>
            <a:r>
              <a:rPr lang="en-US" sz="1600" b="1" dirty="0" smtClean="0">
                <a:solidFill>
                  <a:srgbClr val="FF0000"/>
                </a:solidFill>
              </a:rPr>
              <a:t/>
            </a:r>
            <a:br>
              <a:rPr lang="en-US" sz="1600" b="1" dirty="0" smtClean="0">
                <a:solidFill>
                  <a:srgbClr val="FF0000"/>
                </a:solidFill>
              </a:rPr>
            </a:br>
            <a:r>
              <a:rPr lang="en-US" sz="1600" b="1" dirty="0" smtClean="0">
                <a:solidFill>
                  <a:srgbClr val="FF0000"/>
                </a:solidFill>
              </a:rPr>
              <a:t/>
            </a:r>
            <a:br>
              <a:rPr lang="en-US" sz="1600" b="1" dirty="0" smtClean="0">
                <a:solidFill>
                  <a:srgbClr val="FF0000"/>
                </a:solidFill>
              </a:rPr>
            </a:br>
            <a:r>
              <a:rPr lang="en-US" sz="2200" b="1" dirty="0" smtClean="0">
                <a:ln w="6350" cap="rnd">
                  <a:solidFill>
                    <a:schemeClr val="tx1">
                      <a:alpha val="33000"/>
                    </a:schemeClr>
                  </a:solidFill>
                </a:ln>
                <a:solidFill>
                  <a:srgbClr val="FF0000"/>
                </a:solidFill>
                <a:effectLst>
                  <a:outerShdw dist="50800" sx="1000" sy="1000" algn="ctr" rotWithShape="0">
                    <a:schemeClr val="bg1"/>
                  </a:outerShdw>
                </a:effectLst>
              </a:rPr>
              <a:t>Alone Together: </a:t>
            </a:r>
            <a:br>
              <a:rPr lang="en-US" sz="2200" b="1" dirty="0" smtClean="0">
                <a:ln w="6350" cap="rnd">
                  <a:solidFill>
                    <a:schemeClr val="tx1">
                      <a:alpha val="33000"/>
                    </a:schemeClr>
                  </a:solidFill>
                </a:ln>
                <a:solidFill>
                  <a:srgbClr val="FF0000"/>
                </a:solidFill>
                <a:effectLst>
                  <a:outerShdw dist="50800" sx="1000" sy="1000" algn="ctr" rotWithShape="0">
                    <a:schemeClr val="bg1"/>
                  </a:outerShdw>
                </a:effectLst>
              </a:rPr>
            </a:br>
            <a:r>
              <a:rPr lang="en-US" sz="2200" b="1" dirty="0" smtClean="0">
                <a:ln w="6350" cap="rnd">
                  <a:solidFill>
                    <a:schemeClr val="tx1">
                      <a:alpha val="33000"/>
                    </a:schemeClr>
                  </a:solidFill>
                </a:ln>
                <a:solidFill>
                  <a:srgbClr val="FF0000"/>
                </a:solidFill>
                <a:effectLst>
                  <a:outerShdw dist="50800" sx="1000" sy="1000" algn="ctr" rotWithShape="0">
                    <a:schemeClr val="bg1"/>
                  </a:outerShdw>
                </a:effectLst>
              </a:rPr>
              <a:t>Technology as the Architect of Our Intimacies</a:t>
            </a:r>
            <a:r>
              <a:rPr lang="en-US" sz="2200" b="1" dirty="0" smtClean="0">
                <a:ln w="6350">
                  <a:solidFill>
                    <a:schemeClr val="tx1">
                      <a:alpha val="33000"/>
                    </a:schemeClr>
                  </a:solidFill>
                </a:ln>
                <a:solidFill>
                  <a:srgbClr val="FF0000"/>
                </a:solidFill>
                <a:effectLst>
                  <a:outerShdw dist="50800" sx="1000" sy="1000" algn="ctr" rotWithShape="0">
                    <a:schemeClr val="bg1"/>
                  </a:outerShdw>
                </a:effectLst>
              </a:rPr>
              <a:t/>
            </a:r>
            <a:br>
              <a:rPr lang="en-US" sz="2200" b="1" dirty="0" smtClean="0">
                <a:ln w="6350">
                  <a:solidFill>
                    <a:schemeClr val="tx1">
                      <a:alpha val="33000"/>
                    </a:schemeClr>
                  </a:solidFill>
                </a:ln>
                <a:solidFill>
                  <a:srgbClr val="FF0000"/>
                </a:solidFill>
                <a:effectLst>
                  <a:outerShdw dist="50800" sx="1000" sy="1000" algn="ctr" rotWithShape="0">
                    <a:schemeClr val="bg1"/>
                  </a:outerShdw>
                </a:effectLst>
              </a:rPr>
            </a:br>
            <a:r>
              <a:rPr lang="en-US" sz="1400" b="1" dirty="0" smtClean="0"/>
              <a:t>  </a:t>
            </a:r>
            <a:r>
              <a:rPr lang="en-US" sz="1800" dirty="0" smtClean="0"/>
              <a:t/>
            </a:r>
            <a:br>
              <a:rPr lang="en-US" sz="1800" dirty="0" smtClean="0"/>
            </a:br>
            <a:r>
              <a:rPr lang="en-US" sz="3200" b="1" dirty="0" smtClean="0"/>
              <a:t>Prof. Sherry </a:t>
            </a:r>
            <a:r>
              <a:rPr lang="en-US" sz="3200" b="1" dirty="0" err="1" smtClean="0"/>
              <a:t>Turkle</a:t>
            </a:r>
            <a:r>
              <a:rPr lang="en-US" sz="3200" b="1" dirty="0" smtClean="0"/>
              <a:t>, MIT</a:t>
            </a:r>
            <a:r>
              <a:rPr lang="en-US" sz="1800" b="1" dirty="0" smtClean="0"/>
              <a:t/>
            </a:r>
            <a:br>
              <a:rPr lang="en-US" sz="1800" b="1" dirty="0" smtClean="0"/>
            </a:b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Talks held at 4201 Wilson Blvd.                               Questions: </a:t>
            </a:r>
            <a:r>
              <a:rPr lang="en-US" sz="1200" b="1" smtClean="0">
                <a:solidFill>
                  <a:schemeClr val="bg1"/>
                </a:solidFill>
              </a:rPr>
              <a:t>Contact </a:t>
            </a:r>
            <a:r>
              <a:rPr lang="en-US" sz="1200" b="1" smtClean="0">
                <a:solidFill>
                  <a:schemeClr val="bg1"/>
                </a:solidFill>
              </a:rPr>
              <a:t>Amanda Shea at ashea@nsf.gov</a:t>
            </a:r>
            <a:endParaRPr lang="en-US" sz="1400" b="1" dirty="0">
              <a:solidFill>
                <a:schemeClr val="bg1"/>
              </a:solidFill>
            </a:endParaRPr>
          </a:p>
        </p:txBody>
      </p:sp>
      <p:pic>
        <p:nvPicPr>
          <p:cNvPr id="1026" name="Picture 2"/>
          <p:cNvPicPr>
            <a:picLocks noChangeAspect="1" noChangeArrowheads="1"/>
          </p:cNvPicPr>
          <p:nvPr/>
        </p:nvPicPr>
        <p:blipFill>
          <a:blip r:embed="rId5" cstate="print"/>
          <a:srcRect t="4572" b="20000"/>
          <a:stretch>
            <a:fillRect/>
          </a:stretch>
        </p:blipFill>
        <p:spPr bwMode="auto">
          <a:xfrm>
            <a:off x="6324600" y="762000"/>
            <a:ext cx="2743200" cy="2514600"/>
          </a:xfrm>
          <a:prstGeom prst="rect">
            <a:avLst/>
          </a:prstGeom>
          <a:noFill/>
          <a:ln w="15875" cap="flat">
            <a:noFill/>
            <a:miter lim="800000"/>
            <a:headEnd/>
            <a:tailEnd/>
          </a:ln>
          <a:effectLst/>
        </p:spPr>
      </p:pic>
      <p:sp>
        <p:nvSpPr>
          <p:cNvPr id="9" name="Rectangle 8"/>
          <p:cNvSpPr/>
          <p:nvPr/>
        </p:nvSpPr>
        <p:spPr>
          <a:xfrm>
            <a:off x="152400" y="3290768"/>
            <a:ext cx="6096000" cy="3262432"/>
          </a:xfrm>
          <a:prstGeom prst="rect">
            <a:avLst/>
          </a:prstGeom>
        </p:spPr>
        <p:txBody>
          <a:bodyPr wrap="square">
            <a:spAutoFit/>
          </a:bodyPr>
          <a:lstStyle/>
          <a:p>
            <a:pPr algn="just"/>
            <a:r>
              <a:rPr lang="en-US" sz="1200" dirty="0" smtClean="0"/>
              <a:t>Technology proposes itself an architect of our intimacies. And these days, technology offers us substitutes for direct face-to-face connection with people in a world of machine-mediated relationships on networked devices. As we instant message, e-mail, text, and Twitter, technology redraws the boundaries between intimacy and solitude. As we instant message, e-mail, text, and Twitter, technology redraws the boundaries between intimacy and solitude. We talk of getting “rid” of our e-mails, as though these notes were so much excess baggage. Besides, it takes too long; across the generations, we would rather text than talk. </a:t>
            </a:r>
          </a:p>
          <a:p>
            <a:pPr algn="just"/>
            <a:endParaRPr lang="en-US" sz="700" dirty="0" smtClean="0"/>
          </a:p>
          <a:p>
            <a:pPr algn="just"/>
            <a:r>
              <a:rPr lang="en-US" sz="1200" dirty="0" smtClean="0"/>
              <a:t>The world of our connections comes with so many bounties. But we begin to see that some things are amiss: sometimes we are too busy communicating to think, too busy communicating to create, and paradoxically, too busy communicating to connect with the people who matter. This has implications for children as they grow up, for grownups as they form relationships, and for institutions as they try to do their work. </a:t>
            </a:r>
          </a:p>
          <a:p>
            <a:pPr algn="just"/>
            <a:endParaRPr lang="en-US" sz="700" dirty="0" smtClean="0"/>
          </a:p>
          <a:p>
            <a:pPr algn="just"/>
            <a:r>
              <a:rPr lang="en-US" sz="1200" dirty="0" smtClean="0"/>
              <a:t>The goals of this presentation is to sketch out the most important challenges facing both individuals and institutions as we face the new challenges of our digital age and to provide new tools for thinking through and addressing these issues. It is time to start a new kind of conversation – in our families, in our places of business, in our political institutions.</a:t>
            </a:r>
          </a:p>
        </p:txBody>
      </p:sp>
      <p:sp>
        <p:nvSpPr>
          <p:cNvPr id="10" name="Rectangle 9"/>
          <p:cNvSpPr/>
          <p:nvPr/>
        </p:nvSpPr>
        <p:spPr>
          <a:xfrm>
            <a:off x="6324600" y="3352800"/>
            <a:ext cx="2743200" cy="3139321"/>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200" b="1" dirty="0" smtClean="0"/>
              <a:t>Sherry </a:t>
            </a:r>
            <a:r>
              <a:rPr lang="en-US" sz="1200" b="1" dirty="0" err="1" smtClean="0"/>
              <a:t>Turkle</a:t>
            </a:r>
            <a:r>
              <a:rPr lang="en-US" sz="1200" b="1" dirty="0" smtClean="0"/>
              <a:t> </a:t>
            </a:r>
            <a:r>
              <a:rPr lang="en-US" sz="1200" dirty="0" smtClean="0"/>
              <a:t>is  the Abby Rockefeller </a:t>
            </a:r>
            <a:r>
              <a:rPr lang="en-US" sz="1200" dirty="0" err="1" smtClean="0"/>
              <a:t>Mauzé</a:t>
            </a:r>
            <a:r>
              <a:rPr lang="en-US" sz="1200" dirty="0" smtClean="0"/>
              <a:t> Professor of the Social Studies of Science and Technology at MIT and the founder and director of the MIT Initiative on Technology and Self.   Prof. </a:t>
            </a:r>
            <a:r>
              <a:rPr lang="en-US" sz="1200" dirty="0" err="1" smtClean="0"/>
              <a:t>Turkle</a:t>
            </a:r>
            <a:r>
              <a:rPr lang="en-US" sz="1200" dirty="0" smtClean="0"/>
              <a:t> has published eight books, including “Alone Together: Why We Expect More from Technology and Less from Each Other.” Prof. </a:t>
            </a:r>
            <a:r>
              <a:rPr lang="en-US" sz="1200" dirty="0" err="1" smtClean="0"/>
              <a:t>Turkle</a:t>
            </a:r>
            <a:r>
              <a:rPr lang="en-US" sz="1200" dirty="0" smtClean="0"/>
              <a:t> writes on the "subjective side" of people's relationships with technology, is an expert on mobile technology, social networking, and sociable robotics.  She has been named "woman of the year" by </a:t>
            </a:r>
            <a:r>
              <a:rPr lang="en-US" sz="1200" i="1" dirty="0" smtClean="0"/>
              <a:t>Ms. Magazine </a:t>
            </a:r>
            <a:r>
              <a:rPr lang="en-US" sz="1200" dirty="0" smtClean="0"/>
              <a:t>and among the "forty under forty" who are changing the nation by </a:t>
            </a:r>
            <a:r>
              <a:rPr lang="en-US" sz="1200" i="1" dirty="0" smtClean="0"/>
              <a:t>Esquire</a:t>
            </a:r>
            <a:r>
              <a:rPr lang="en-US" sz="1200"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TotalTime>
  <Words>396</Words>
  <Application>Microsoft Office PowerPoint</Application>
  <PresentationFormat>On-screen Show (4:3)</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Wednesday, April 4 at 2pm  in Rm. 110  Alone Together:  Technology as the Architect of Our Intimacies    Prof. Sherry Turkle, MIT </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Fen Zhao</cp:lastModifiedBy>
  <cp:revision>37</cp:revision>
  <dcterms:created xsi:type="dcterms:W3CDTF">2011-09-15T15:47:32Z</dcterms:created>
  <dcterms:modified xsi:type="dcterms:W3CDTF">2012-02-22T18:57:56Z</dcterms:modified>
</cp:coreProperties>
</file>