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02" r:id="rId2"/>
    <p:sldId id="310" r:id="rId3"/>
    <p:sldId id="293" r:id="rId4"/>
    <p:sldId id="311" r:id="rId5"/>
    <p:sldId id="322" r:id="rId6"/>
    <p:sldId id="321" r:id="rId7"/>
    <p:sldId id="276" r:id="rId8"/>
    <p:sldId id="277" r:id="rId9"/>
    <p:sldId id="312" r:id="rId10"/>
    <p:sldId id="313" r:id="rId11"/>
    <p:sldId id="323" r:id="rId12"/>
    <p:sldId id="314" r:id="rId13"/>
    <p:sldId id="315" r:id="rId14"/>
    <p:sldId id="316" r:id="rId15"/>
    <p:sldId id="317" r:id="rId16"/>
    <p:sldId id="318" r:id="rId17"/>
    <p:sldId id="280" r:id="rId18"/>
    <p:sldId id="324" r:id="rId19"/>
    <p:sldId id="301" r:id="rId20"/>
    <p:sldId id="319" r:id="rId21"/>
    <p:sldId id="281" r:id="rId22"/>
    <p:sldId id="326" r:id="rId23"/>
    <p:sldId id="298" r:id="rId24"/>
    <p:sldId id="327" r:id="rId25"/>
    <p:sldId id="328" r:id="rId26"/>
    <p:sldId id="283" r:id="rId2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900CC"/>
    <a:srgbClr val="8F378F"/>
    <a:srgbClr val="E7D173"/>
    <a:srgbClr val="F2F80C"/>
    <a:srgbClr val="E2E707"/>
    <a:srgbClr val="008000"/>
    <a:srgbClr val="0000FF"/>
    <a:srgbClr val="FF3300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26" autoAdjust="0"/>
    <p:restoredTop sz="95455" autoAdjust="0"/>
  </p:normalViewPr>
  <p:slideViewPr>
    <p:cSldViewPr>
      <p:cViewPr varScale="1">
        <p:scale>
          <a:sx n="105" d="100"/>
          <a:sy n="105" d="100"/>
        </p:scale>
        <p:origin x="105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AB1AB-2180-4BFF-8B35-D7FCE63ED3B3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B85D6-BACC-4AA9-A6C9-42AFD6456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2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EA47A7-7A2F-4A93-9D9B-E286E6013909}" type="datetimeFigureOut">
              <a:rPr lang="en-US" smtClean="0"/>
              <a:t>11/23/2015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C60EDF-0D0A-45BD-A444-7986BE9AE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217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60EDF-0D0A-45BD-A444-7986BE9AE7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3659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60EDF-0D0A-45BD-A444-7986BE9AE75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6259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60EDF-0D0A-45BD-A444-7986BE9AE75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7890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60EDF-0D0A-45BD-A444-7986BE9AE75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7456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60EDF-0D0A-45BD-A444-7986BE9AE75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295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60EDF-0D0A-45BD-A444-7986BE9AE75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96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60EDF-0D0A-45BD-A444-7986BE9AE75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8960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60EDF-0D0A-45BD-A444-7986BE9AE75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0104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60EDF-0D0A-45BD-A444-7986BE9AE75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801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60EDF-0D0A-45BD-A444-7986BE9AE75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2419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60EDF-0D0A-45BD-A444-7986BE9AE75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80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60EDF-0D0A-45BD-A444-7986BE9AE75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319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60EDF-0D0A-45BD-A444-7986BE9AE75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3066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60EDF-0D0A-45BD-A444-7986BE9AE75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6759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60EDF-0D0A-45BD-A444-7986BE9AE75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5260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60EDF-0D0A-45BD-A444-7986BE9AE75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1335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60EDF-0D0A-45BD-A444-7986BE9AE75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0566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60EDF-0D0A-45BD-A444-7986BE9AE75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436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60EDF-0D0A-45BD-A444-7986BE9AE75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868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60EDF-0D0A-45BD-A444-7986BE9AE75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339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60EDF-0D0A-45BD-A444-7986BE9AE75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347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60EDF-0D0A-45BD-A444-7986BE9AE75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163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60EDF-0D0A-45BD-A444-7986BE9AE75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5353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60EDF-0D0A-45BD-A444-7986BE9AE75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6338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60EDF-0D0A-45BD-A444-7986BE9AE75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617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5BC2F-E390-4D5C-9935-0260FD887C17}" type="datetime1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38400" cy="365125"/>
          </a:xfrm>
        </p:spPr>
        <p:txBody>
          <a:bodyPr/>
          <a:lstStyle>
            <a:lvl1pPr>
              <a:defRPr sz="1800"/>
            </a:lvl1pPr>
          </a:lstStyle>
          <a:p>
            <a:fld id="{FAAA5AB9-0143-4132-A444-21D49F5AFA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057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B9766-5475-4421-B93D-1D024B58630C}" type="datetime1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5AB9-0143-4132-A444-21D49F5AF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40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19E04-D14A-4735-B235-46CBE0111FAB}" type="datetime1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5AB9-0143-4132-A444-21D49F5AF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343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7C8D9-CAB1-444F-A8FE-5030D13D1F25}" type="datetime1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38400" cy="365125"/>
          </a:xfrm>
        </p:spPr>
        <p:txBody>
          <a:bodyPr/>
          <a:lstStyle>
            <a:lvl1pPr>
              <a:defRPr sz="1800"/>
            </a:lvl1pPr>
          </a:lstStyle>
          <a:p>
            <a:fld id="{FAAA5AB9-0143-4132-A444-21D49F5AFA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861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BF5-2343-4FB7-B285-849C673E1471}" type="datetime1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5AB9-0143-4132-A444-21D49F5AF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598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A641-41D5-4C57-BEEC-3EA9F38F69EA}" type="datetime1">
              <a:rPr lang="en-US" smtClean="0"/>
              <a:t>11/23/2015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5AB9-0143-4132-A444-21D49F5AF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396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3A-9AE8-4E52-89E6-8C4410E7BD7F}" type="datetime1">
              <a:rPr lang="en-US" smtClean="0"/>
              <a:t>11/23/2015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5AB9-0143-4132-A444-21D49F5AF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22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CC823-0CD2-4D15-A1BB-6921047E82ED}" type="datetime1">
              <a:rPr lang="en-US" smtClean="0"/>
              <a:t>11/23/2015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438400" cy="365125"/>
          </a:xfrm>
        </p:spPr>
        <p:txBody>
          <a:bodyPr/>
          <a:lstStyle>
            <a:lvl1pPr>
              <a:defRPr sz="1800"/>
            </a:lvl1pPr>
          </a:lstStyle>
          <a:p>
            <a:fld id="{ECA5707D-23BA-44E4-80F3-CDE595D334B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229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4F4E2-28C5-4FA4-BB09-7027DF87A6F6}" type="datetime1">
              <a:rPr lang="en-US" smtClean="0"/>
              <a:t>11/23/2015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5AB9-0143-4132-A444-21D49F5AF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601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0DBAF-AAE1-418E-9643-921305D8C122}" type="datetime1">
              <a:rPr lang="en-US" smtClean="0"/>
              <a:t>11/23/2015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5AB9-0143-4132-A444-21D49F5AF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949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8B0D4-B856-49A3-8645-4A80A971EA21}" type="datetime1">
              <a:rPr lang="en-US" smtClean="0"/>
              <a:t>11/23/2015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5AB9-0143-4132-A444-21D49F5AF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929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33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A4823-E357-40E1-8ED4-8523D6F622B6}" type="datetime1">
              <a:rPr lang="en-US" smtClean="0"/>
              <a:t>11/23/2015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A5AB9-0143-4132-A444-21D49F5AFA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06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ncs@nsf.gov" TargetMode="External"/><Relationship Id="rId5" Type="http://schemas.openxmlformats.org/officeDocument/2006/relationships/hyperlink" Target="http://www.nsf.gov/ncs/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ncs@nsf.gov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ncs@nsf.gov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ncs@nsf.gov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ncs@nsf.gov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ncs@nsf.gov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ncs@nsf.gov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ncs@nsf.gov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ncs@nsf.gov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ncs@nsf.gov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ncs@nsf.gov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sf.gov/nc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ncs@nsf.gov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ncs@nsf.gov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ncs@nsf.gov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ncs@nsf.gov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nsf-ncs-coreplus@nsf.gov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ncs@nsf.gov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ncs@nsf.gov" TargetMode="External"/><Relationship Id="rId5" Type="http://schemas.openxmlformats.org/officeDocument/2006/relationships/hyperlink" Target="http://www.nsf.gov/ncs/" TargetMode="Externa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sf.gov/ncs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ncs@nsf.go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sf.gov/nc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ncs@nsf.gov" TargetMode="External"/><Relationship Id="rId5" Type="http://schemas.openxmlformats.org/officeDocument/2006/relationships/hyperlink" Target="http://www.nsf.gov/pubs/policydocs/pappguide/nsf15001/sigchanges.jsp" TargetMode="External"/><Relationship Id="rId4" Type="http://schemas.openxmlformats.org/officeDocument/2006/relationships/hyperlink" Target="http://www.nsf.gov/publications/pub_summ.jsp?ods_key=g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ncs@nsf.gov" TargetMode="External"/><Relationship Id="rId5" Type="http://schemas.openxmlformats.org/officeDocument/2006/relationships/hyperlink" Target="http://www.nsf.gov/ncs/" TargetMode="External"/><Relationship Id="rId4" Type="http://schemas.openxmlformats.org/officeDocument/2006/relationships/hyperlink" Target="http://www.nsf.gov/brain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ncs@nsf.gov" TargetMode="External"/><Relationship Id="rId5" Type="http://schemas.openxmlformats.org/officeDocument/2006/relationships/hyperlink" Target="http://www.nsf.gov/ncs/" TargetMode="External"/><Relationship Id="rId4" Type="http://schemas.openxmlformats.org/officeDocument/2006/relationships/hyperlink" Target="http://www.nsf.gov/brain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sf.gov/ncs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mailto:ncs@nsf.gov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ncs@nsf.gov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ncs@nsf.gov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ncs@nsf.gov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9445" t="10719" r="3135" b="8822"/>
          <a:stretch/>
        </p:blipFill>
        <p:spPr>
          <a:xfrm>
            <a:off x="4193430" y="926744"/>
            <a:ext cx="4107875" cy="4207076"/>
          </a:xfrm>
          <a:prstGeom prst="rect">
            <a:avLst/>
          </a:prstGeom>
          <a:ln w="9525"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469" t="9742" r="7897" b="27475"/>
          <a:stretch/>
        </p:blipFill>
        <p:spPr>
          <a:xfrm>
            <a:off x="914400" y="1383944"/>
            <a:ext cx="5332968" cy="4191000"/>
          </a:xfrm>
          <a:prstGeom prst="rect">
            <a:avLst/>
          </a:prstGeom>
          <a:ln w="9525"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445229" y="5638800"/>
            <a:ext cx="8229600" cy="12192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600" b="1" dirty="0" smtClean="0">
                <a:hlinkClick r:id="rId5"/>
              </a:rPr>
              <a:t>http://www.nsf.gov/ncs/</a:t>
            </a:r>
            <a:endParaRPr lang="en-US" sz="2600" b="1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1600" b="1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600" b="1" dirty="0" smtClean="0"/>
              <a:t>Submit your questions by e-mail to </a:t>
            </a:r>
            <a:r>
              <a:rPr lang="en-US" sz="2600" b="1" dirty="0" smtClean="0">
                <a:hlinkClick r:id="rId6"/>
              </a:rPr>
              <a:t>ncs@nsf.gov</a:t>
            </a:r>
            <a:endParaRPr lang="en-US" sz="26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029" y="228600"/>
            <a:ext cx="7620000" cy="562344"/>
          </a:xfrm>
        </p:spPr>
        <p:txBody>
          <a:bodyPr lIns="0" rIns="0"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 smtClean="0"/>
              <a:t>NSF-NCS 2016 Proposers’ Webinar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5707D-23BA-44E4-80F3-CDE595D334B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37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28458" y="152400"/>
            <a:ext cx="8863142" cy="6096000"/>
          </a:xfrm>
          <a:prstGeom prst="roundRect">
            <a:avLst>
              <a:gd name="adj" fmla="val 4556"/>
            </a:avLst>
          </a:prstGeom>
          <a:solidFill>
            <a:schemeClr val="bg1"/>
          </a:solidFill>
          <a:ln w="19050" cmpd="sng">
            <a:noFill/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smtClean="0"/>
              <a:t>INTEGRATIVE THEMES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33400"/>
          </a:xfrm>
        </p:spPr>
        <p:txBody>
          <a:bodyPr>
            <a:no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sz="2500" b="1" i="1" dirty="0" smtClean="0"/>
              <a:t>Data-Intensive </a:t>
            </a:r>
            <a:r>
              <a:rPr lang="en-US" sz="2500" b="1" i="1" dirty="0"/>
              <a:t>Neuroscience and Cognitive </a:t>
            </a:r>
            <a:r>
              <a:rPr lang="en-US" sz="2500" b="1" i="1" dirty="0" smtClean="0"/>
              <a:t>Science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5229" y="5638800"/>
            <a:ext cx="8229600" cy="12192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2600" b="1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1600" b="1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600" b="1" dirty="0" smtClean="0"/>
              <a:t>Submit your questions by e-mail to </a:t>
            </a:r>
            <a:r>
              <a:rPr lang="en-US" sz="2600" b="1" dirty="0" smtClean="0">
                <a:hlinkClick r:id="rId3"/>
              </a:rPr>
              <a:t>ncs@nsf.gov</a:t>
            </a:r>
            <a:endParaRPr lang="en-US" sz="2600" b="1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5AB9-0143-4132-A444-21D49F5AFAF0}" type="slidenum">
              <a:rPr lang="en-US" smtClean="0"/>
              <a:t>10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8086" y="1485698"/>
            <a:ext cx="814251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300" dirty="0"/>
              <a:t>New methods and technologies for gathering and analyzing vast amounts of data are rapidly changing how neural and cognitive processes can be explored, modeled, and understood. </a:t>
            </a:r>
          </a:p>
          <a:p>
            <a:pPr>
              <a:spcBef>
                <a:spcPts val="1200"/>
              </a:spcBef>
            </a:pPr>
            <a:endParaRPr lang="en-US" sz="2000" dirty="0" smtClean="0"/>
          </a:p>
          <a:p>
            <a:pPr>
              <a:spcBef>
                <a:spcPts val="1200"/>
              </a:spcBef>
            </a:pPr>
            <a:endParaRPr lang="en-US" sz="2000" dirty="0"/>
          </a:p>
          <a:p>
            <a:pPr>
              <a:spcBef>
                <a:spcPts val="1200"/>
              </a:spcBef>
            </a:pPr>
            <a:endParaRPr lang="en-US" sz="2000" dirty="0" smtClean="0"/>
          </a:p>
          <a:p>
            <a:pPr>
              <a:spcBef>
                <a:spcPts val="1200"/>
              </a:spcBef>
            </a:pPr>
            <a:endParaRPr lang="en-US" sz="2000" dirty="0"/>
          </a:p>
          <a:p>
            <a:pPr>
              <a:spcBef>
                <a:spcPts val="1200"/>
              </a:spcBef>
            </a:pPr>
            <a:endParaRPr lang="en-US" sz="2000" dirty="0" smtClean="0"/>
          </a:p>
          <a:p>
            <a:pPr algn="ctr">
              <a:spcBef>
                <a:spcPts val="1200"/>
              </a:spcBef>
            </a:pPr>
            <a:r>
              <a:rPr lang="en-US" sz="2000" i="1" dirty="0"/>
              <a:t>S</a:t>
            </a:r>
            <a:r>
              <a:rPr lang="en-US" sz="2000" i="1" dirty="0" smtClean="0"/>
              <a:t>pecific challenges </a:t>
            </a:r>
            <a:r>
              <a:rPr lang="en-US" sz="2000" dirty="0"/>
              <a:t>of scale, heterogeneity, throughput; </a:t>
            </a:r>
            <a:r>
              <a:rPr lang="en-US" sz="2000" dirty="0" smtClean="0"/>
              <a:t>behavioral</a:t>
            </a:r>
            <a:r>
              <a:rPr lang="en-US" sz="2000" dirty="0"/>
              <a:t>, cognitive, and biological richness</a:t>
            </a:r>
            <a:r>
              <a:rPr lang="en-US" sz="2000" dirty="0" smtClean="0"/>
              <a:t>;</a:t>
            </a:r>
            <a:r>
              <a:rPr lang="en-US" sz="2000" dirty="0"/>
              <a:t> experimental limitations;</a:t>
            </a:r>
            <a:r>
              <a:rPr lang="en-US" sz="2000" dirty="0" smtClean="0"/>
              <a:t> </a:t>
            </a:r>
            <a:r>
              <a:rPr lang="en-US" sz="2000" dirty="0"/>
              <a:t>multi instruments, investigators, or communities; wide variety of </a:t>
            </a:r>
            <a:r>
              <a:rPr lang="en-US" sz="2000" dirty="0" smtClean="0"/>
              <a:t>contexts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722815" y="3425283"/>
            <a:ext cx="1617071" cy="830997"/>
          </a:xfrm>
          <a:prstGeom prst="rect">
            <a:avLst/>
          </a:prstGeom>
          <a:noFill/>
          <a:ln w="19050">
            <a:solidFill>
              <a:srgbClr val="00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Large-scale data 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592286" y="2794341"/>
            <a:ext cx="1905000" cy="2092881"/>
          </a:xfrm>
          <a:prstGeom prst="rect">
            <a:avLst/>
          </a:prstGeom>
          <a:noFill/>
          <a:ln w="19050">
            <a:solidFill>
              <a:srgbClr val="00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200" i="1" dirty="0" smtClean="0"/>
              <a:t>Analysis</a:t>
            </a:r>
          </a:p>
          <a:p>
            <a:pPr algn="ctr">
              <a:spcBef>
                <a:spcPts val="600"/>
              </a:spcBef>
            </a:pPr>
            <a:r>
              <a:rPr lang="en-US" sz="2200" i="1" dirty="0" smtClean="0"/>
              <a:t>Modeling</a:t>
            </a:r>
          </a:p>
          <a:p>
            <a:pPr algn="ctr">
              <a:spcBef>
                <a:spcPts val="600"/>
              </a:spcBef>
            </a:pPr>
            <a:r>
              <a:rPr lang="en-US" sz="2200" i="1" dirty="0" smtClean="0"/>
              <a:t>Aggregation</a:t>
            </a:r>
          </a:p>
          <a:p>
            <a:pPr algn="ctr">
              <a:spcBef>
                <a:spcPts val="600"/>
              </a:spcBef>
            </a:pPr>
            <a:r>
              <a:rPr lang="en-US" sz="2200" i="1" dirty="0" smtClean="0"/>
              <a:t>Sharing</a:t>
            </a:r>
          </a:p>
          <a:p>
            <a:pPr algn="ctr">
              <a:spcBef>
                <a:spcPts val="600"/>
              </a:spcBef>
            </a:pPr>
            <a:r>
              <a:rPr lang="en-US" sz="2200" i="1" dirty="0" smtClean="0"/>
              <a:t>Open Science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49686" y="3240617"/>
            <a:ext cx="1676400" cy="1200329"/>
          </a:xfrm>
          <a:prstGeom prst="rect">
            <a:avLst/>
          </a:prstGeom>
          <a:noFill/>
          <a:ln w="19050">
            <a:solidFill>
              <a:srgbClr val="00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Integrative discovery goals</a:t>
            </a:r>
            <a:endParaRPr lang="en-US" sz="2400" dirty="0"/>
          </a:p>
        </p:txBody>
      </p:sp>
      <p:sp>
        <p:nvSpPr>
          <p:cNvPr id="12" name="Right Arrow 11"/>
          <p:cNvSpPr/>
          <p:nvPr/>
        </p:nvSpPr>
        <p:spPr>
          <a:xfrm>
            <a:off x="2514600" y="3612181"/>
            <a:ext cx="914400" cy="457200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5682343" y="3612181"/>
            <a:ext cx="914400" cy="457200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13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5AB9-0143-4132-A444-21D49F5AFAF0}" type="slidenum">
              <a:rPr lang="en-US" smtClean="0"/>
              <a:t>11</a:t>
            </a:fld>
            <a:endParaRPr lang="en-US"/>
          </a:p>
        </p:txBody>
      </p:sp>
      <p:sp>
        <p:nvSpPr>
          <p:cNvPr id="111" name="Content Placeholder 2"/>
          <p:cNvSpPr txBox="1">
            <a:spLocks/>
          </p:cNvSpPr>
          <p:nvPr/>
        </p:nvSpPr>
        <p:spPr>
          <a:xfrm>
            <a:off x="445229" y="5638800"/>
            <a:ext cx="8229600" cy="12192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2600" b="1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1600" b="1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600" b="1" dirty="0" smtClean="0"/>
              <a:t>Submit your questions by e-mail to </a:t>
            </a:r>
            <a:r>
              <a:rPr lang="en-US" sz="2600" b="1" dirty="0" smtClean="0">
                <a:hlinkClick r:id="rId3"/>
              </a:rPr>
              <a:t>ncs@nsf.gov</a:t>
            </a:r>
            <a:endParaRPr lang="en-US" sz="2600" b="1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605940" y="1169007"/>
            <a:ext cx="3486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INTEGRATIVE THEMES</a:t>
            </a:r>
            <a:endParaRPr lang="en-US" sz="28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474258" y="2146272"/>
            <a:ext cx="1752600" cy="1429136"/>
          </a:xfrm>
          <a:prstGeom prst="roundRect">
            <a:avLst>
              <a:gd name="adj" fmla="val 8381"/>
            </a:avLst>
          </a:prstGeom>
          <a:blipFill>
            <a:blip r:embed="rId4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i="1" dirty="0" err="1" smtClean="0">
                <a:solidFill>
                  <a:srgbClr val="000000"/>
                </a:solidFill>
              </a:rPr>
              <a:t>Neuroengineering</a:t>
            </a:r>
            <a:endParaRPr lang="en-US" sz="1600" b="1" i="1" dirty="0">
              <a:solidFill>
                <a:srgbClr val="000000"/>
              </a:solidFill>
            </a:endParaRPr>
          </a:p>
          <a:p>
            <a:pPr algn="ctr"/>
            <a:r>
              <a:rPr lang="en-US" sz="1600" b="1" i="1" dirty="0" smtClean="0">
                <a:solidFill>
                  <a:srgbClr val="000000"/>
                </a:solidFill>
              </a:rPr>
              <a:t>and Brain-Inspired Concepts and Designs</a:t>
            </a:r>
            <a:endParaRPr lang="en-US" sz="1600" b="1" i="1" dirty="0">
              <a:solidFill>
                <a:srgbClr val="00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471742" y="2136125"/>
            <a:ext cx="1752600" cy="1429136"/>
          </a:xfrm>
          <a:prstGeom prst="roundRect">
            <a:avLst>
              <a:gd name="adj" fmla="val 8381"/>
            </a:avLst>
          </a:prstGeom>
          <a:blipFill>
            <a:blip r:embed="rId4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i="1" dirty="0">
                <a:solidFill>
                  <a:srgbClr val="000000"/>
                </a:solidFill>
              </a:rPr>
              <a:t>Individuality</a:t>
            </a:r>
          </a:p>
          <a:p>
            <a:pPr algn="ctr"/>
            <a:r>
              <a:rPr lang="en-US" sz="1600" b="1" i="1" dirty="0">
                <a:solidFill>
                  <a:srgbClr val="000000"/>
                </a:solidFill>
              </a:rPr>
              <a:t>and</a:t>
            </a:r>
          </a:p>
          <a:p>
            <a:pPr algn="ctr"/>
            <a:r>
              <a:rPr lang="en-US" sz="1600" b="1" i="1" dirty="0">
                <a:solidFill>
                  <a:srgbClr val="000000"/>
                </a:solidFill>
              </a:rPr>
              <a:t>Variation</a:t>
            </a:r>
            <a:endParaRPr lang="en-US" sz="1600" b="1" i="1" dirty="0" smtClean="0">
              <a:solidFill>
                <a:srgbClr val="00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471742" y="4004154"/>
            <a:ext cx="1752600" cy="1429136"/>
          </a:xfrm>
          <a:prstGeom prst="roundRect">
            <a:avLst>
              <a:gd name="adj" fmla="val 8381"/>
            </a:avLst>
          </a:prstGeom>
          <a:blipFill>
            <a:blip r:embed="rId4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i="1" dirty="0">
                <a:solidFill>
                  <a:srgbClr val="000000"/>
                </a:solidFill>
              </a:rPr>
              <a:t>Data-Intensive Neuroscience and Cognitive </a:t>
            </a:r>
            <a:r>
              <a:rPr lang="en-US" sz="1600" b="1" i="1" dirty="0" smtClean="0">
                <a:solidFill>
                  <a:srgbClr val="000000"/>
                </a:solidFill>
              </a:rPr>
              <a:t>Science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74258" y="4004154"/>
            <a:ext cx="1752600" cy="1429136"/>
          </a:xfrm>
          <a:prstGeom prst="roundRect">
            <a:avLst>
              <a:gd name="adj" fmla="val 8381"/>
            </a:avLst>
          </a:prstGeom>
          <a:blipFill>
            <a:blip r:embed="rId4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i="1" dirty="0">
                <a:solidFill>
                  <a:srgbClr val="000000"/>
                </a:solidFill>
              </a:rPr>
              <a:t>Cognitive and Neural Processes in Realistic, Complex </a:t>
            </a:r>
            <a:r>
              <a:rPr lang="en-US" sz="1600" b="1" i="1" dirty="0" smtClean="0">
                <a:solidFill>
                  <a:srgbClr val="000000"/>
                </a:solidFill>
              </a:rPr>
              <a:t>Environments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596414" y="1566275"/>
            <a:ext cx="3963615" cy="51144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96415" y="5490440"/>
            <a:ext cx="3963614" cy="7216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924425" y="1311169"/>
            <a:ext cx="3914775" cy="2728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300" b="1" dirty="0" smtClean="0"/>
              <a:t>Across all themes:</a:t>
            </a:r>
          </a:p>
          <a:p>
            <a:pPr marL="228600" indent="-2286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300" b="1" dirty="0" smtClean="0"/>
              <a:t>Advances in theory and methods</a:t>
            </a:r>
          </a:p>
          <a:p>
            <a:pPr marL="228600" indent="-2286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300" b="1" dirty="0" smtClean="0"/>
              <a:t>Technological innovation</a:t>
            </a:r>
          </a:p>
          <a:p>
            <a:pPr marL="228600" indent="-2286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300" b="1" dirty="0" smtClean="0"/>
              <a:t>Education and workforce</a:t>
            </a:r>
          </a:p>
          <a:p>
            <a:pPr marL="228600" indent="-2286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300" b="1" dirty="0" smtClean="0"/>
              <a:t>Research infrastructure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924425" y="4310945"/>
            <a:ext cx="406717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200" dirty="0"/>
              <a:t>B</a:t>
            </a:r>
            <a:r>
              <a:rPr lang="en-US" sz="2200" dirty="0" smtClean="0"/>
              <a:t>uild on associated infrastructure projects, leverage existing standards, frameworks, platforms, resources as appropriate</a:t>
            </a:r>
          </a:p>
        </p:txBody>
      </p:sp>
    </p:spTree>
    <p:extLst>
      <p:ext uri="{BB962C8B-B14F-4D97-AF65-F5344CB8AC3E}">
        <p14:creationId xmlns:p14="http://schemas.microsoft.com/office/powerpoint/2010/main" val="11736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28458" y="914399"/>
            <a:ext cx="8863142" cy="5333999"/>
          </a:xfrm>
          <a:prstGeom prst="roundRect">
            <a:avLst>
              <a:gd name="adj" fmla="val 4556"/>
            </a:avLst>
          </a:prstGeom>
          <a:solidFill>
            <a:schemeClr val="bg1"/>
          </a:solidFill>
          <a:ln w="19050" cmpd="sng">
            <a:noFill/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transformative advances in one or more of the integrative thematic areas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762000" y="137186"/>
            <a:ext cx="7370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Important Emphases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5AB9-0143-4132-A444-21D49F5AFAF0}" type="slidenum">
              <a:rPr lang="en-US" smtClean="0"/>
              <a:t>12</a:t>
            </a:fld>
            <a:endParaRPr lang="en-US"/>
          </a:p>
        </p:txBody>
      </p:sp>
      <p:sp>
        <p:nvSpPr>
          <p:cNvPr id="111" name="Content Placeholder 2"/>
          <p:cNvSpPr txBox="1">
            <a:spLocks/>
          </p:cNvSpPr>
          <p:nvPr/>
        </p:nvSpPr>
        <p:spPr>
          <a:xfrm>
            <a:off x="445229" y="5638800"/>
            <a:ext cx="8229600" cy="12192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2600" b="1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1600" b="1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600" b="1" dirty="0" smtClean="0"/>
              <a:t>Submit your questions by e-mail to </a:t>
            </a:r>
            <a:r>
              <a:rPr lang="en-US" sz="2600" b="1" dirty="0" smtClean="0">
                <a:hlinkClick r:id="rId3"/>
              </a:rPr>
              <a:t>ncs@nsf.gov</a:t>
            </a:r>
            <a:endParaRPr lang="en-US" sz="2600" b="1" dirty="0" smtClean="0"/>
          </a:p>
        </p:txBody>
      </p:sp>
      <p:sp>
        <p:nvSpPr>
          <p:cNvPr id="15" name="Rounded Rectangle 14"/>
          <p:cNvSpPr/>
          <p:nvPr/>
        </p:nvSpPr>
        <p:spPr>
          <a:xfrm>
            <a:off x="4518461" y="1534557"/>
            <a:ext cx="1083084" cy="1044590"/>
          </a:xfrm>
          <a:prstGeom prst="roundRect">
            <a:avLst>
              <a:gd name="adj" fmla="val 8381"/>
            </a:avLst>
          </a:prstGeom>
          <a:blipFill>
            <a:blip r:embed="rId4"/>
            <a:tile tx="0" ty="0" sx="100000" sy="100000" flip="none" algn="tl"/>
          </a:blip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 i="1" dirty="0" err="1" smtClean="0">
                <a:solidFill>
                  <a:srgbClr val="000000"/>
                </a:solidFill>
              </a:rPr>
              <a:t>Neuroengineering</a:t>
            </a:r>
            <a:endParaRPr lang="en-US" sz="1000" b="1" i="1" dirty="0">
              <a:solidFill>
                <a:srgbClr val="000000"/>
              </a:solidFill>
            </a:endParaRPr>
          </a:p>
          <a:p>
            <a:pPr algn="ctr"/>
            <a:r>
              <a:rPr lang="en-US" sz="1000" b="1" i="1" dirty="0" smtClean="0">
                <a:solidFill>
                  <a:srgbClr val="000000"/>
                </a:solidFill>
              </a:rPr>
              <a:t>and Brain-Inspired Concepts and Designs</a:t>
            </a:r>
            <a:endParaRPr lang="en-US" sz="1000" b="1" i="1" dirty="0">
              <a:solidFill>
                <a:srgbClr val="00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550368" y="1757902"/>
            <a:ext cx="1083084" cy="1044590"/>
          </a:xfrm>
          <a:prstGeom prst="roundRect">
            <a:avLst>
              <a:gd name="adj" fmla="val 8381"/>
            </a:avLst>
          </a:prstGeom>
          <a:blipFill>
            <a:blip r:embed="rId4"/>
            <a:tile tx="0" ty="0" sx="100000" sy="100000" flip="none" algn="tl"/>
          </a:blip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 i="1" dirty="0">
                <a:solidFill>
                  <a:srgbClr val="000000"/>
                </a:solidFill>
              </a:rPr>
              <a:t>Individuality</a:t>
            </a:r>
          </a:p>
          <a:p>
            <a:pPr algn="ctr"/>
            <a:r>
              <a:rPr lang="en-US" sz="1000" b="1" i="1" dirty="0">
                <a:solidFill>
                  <a:srgbClr val="000000"/>
                </a:solidFill>
              </a:rPr>
              <a:t>and</a:t>
            </a:r>
          </a:p>
          <a:p>
            <a:pPr algn="ctr"/>
            <a:r>
              <a:rPr lang="en-US" sz="1000" b="1" i="1" dirty="0">
                <a:solidFill>
                  <a:srgbClr val="000000"/>
                </a:solidFill>
              </a:rPr>
              <a:t>Variation</a:t>
            </a:r>
            <a:endParaRPr lang="en-US" sz="1000" b="1" i="1" dirty="0" smtClean="0">
              <a:solidFill>
                <a:srgbClr val="00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774029" y="4789703"/>
            <a:ext cx="1083084" cy="1044590"/>
          </a:xfrm>
          <a:prstGeom prst="roundRect">
            <a:avLst>
              <a:gd name="adj" fmla="val 8381"/>
            </a:avLst>
          </a:prstGeom>
          <a:blipFill>
            <a:blip r:embed="rId4"/>
            <a:tile tx="0" ty="0" sx="100000" sy="100000" flip="none" algn="tl"/>
          </a:blip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 i="1" dirty="0">
                <a:solidFill>
                  <a:srgbClr val="000000"/>
                </a:solidFill>
              </a:rPr>
              <a:t>Data-Intensive Neuroscience and Cognitive </a:t>
            </a:r>
            <a:r>
              <a:rPr lang="en-US" sz="1000" b="1" i="1" dirty="0" smtClean="0">
                <a:solidFill>
                  <a:srgbClr val="000000"/>
                </a:solidFill>
              </a:rPr>
              <a:t>Science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223583" y="3494890"/>
            <a:ext cx="1083084" cy="1044590"/>
          </a:xfrm>
          <a:prstGeom prst="roundRect">
            <a:avLst>
              <a:gd name="adj" fmla="val 8381"/>
            </a:avLst>
          </a:prstGeom>
          <a:blipFill>
            <a:blip r:embed="rId4"/>
            <a:tile tx="0" ty="0" sx="100000" sy="100000" flip="none" algn="tl"/>
          </a:blip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 i="1" dirty="0">
                <a:solidFill>
                  <a:srgbClr val="000000"/>
                </a:solidFill>
              </a:rPr>
              <a:t>Cognitive and Neural Processes in Realistic, Complex </a:t>
            </a:r>
            <a:r>
              <a:rPr lang="en-US" sz="1000" b="1" i="1" dirty="0" smtClean="0">
                <a:solidFill>
                  <a:srgbClr val="000000"/>
                </a:solidFill>
              </a:rPr>
              <a:t>Environments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046508" y="3984977"/>
            <a:ext cx="2420205" cy="448007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046508" y="3972183"/>
            <a:ext cx="995060" cy="100339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5060003" y="2384777"/>
            <a:ext cx="0" cy="160020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5046508" y="2630437"/>
            <a:ext cx="1990120" cy="135454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67074" y="1245767"/>
            <a:ext cx="40763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3087" indent="-457200">
              <a:buFont typeface="Wingdings" panose="05000000000000000000" pitchFamily="2" charset="2"/>
              <a:buChar char="Ø"/>
            </a:pPr>
            <a:r>
              <a:rPr lang="en-US" sz="2800" b="1" dirty="0"/>
              <a:t>transformative </a:t>
            </a:r>
            <a:r>
              <a:rPr lang="en-US" sz="2800" b="1" dirty="0" smtClean="0"/>
              <a:t>advance, </a:t>
            </a:r>
            <a:r>
              <a:rPr lang="en-US" sz="2800" b="1" dirty="0"/>
              <a:t>one or </a:t>
            </a:r>
            <a:r>
              <a:rPr lang="en-US" sz="2800" b="1" dirty="0" smtClean="0"/>
              <a:t>more </a:t>
            </a:r>
            <a:r>
              <a:rPr lang="en-US" sz="2800" b="1" dirty="0"/>
              <a:t>integrative </a:t>
            </a:r>
            <a:r>
              <a:rPr lang="en-US" sz="2800" b="1" dirty="0" smtClean="0"/>
              <a:t>theme</a:t>
            </a:r>
          </a:p>
        </p:txBody>
      </p:sp>
    </p:spTree>
    <p:extLst>
      <p:ext uri="{BB962C8B-B14F-4D97-AF65-F5344CB8AC3E}">
        <p14:creationId xmlns:p14="http://schemas.microsoft.com/office/powerpoint/2010/main" val="302318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28458" y="876246"/>
            <a:ext cx="8863142" cy="5333999"/>
          </a:xfrm>
          <a:prstGeom prst="roundRect">
            <a:avLst>
              <a:gd name="adj" fmla="val 4556"/>
            </a:avLst>
          </a:prstGeom>
          <a:solidFill>
            <a:schemeClr val="bg1"/>
          </a:solidFill>
          <a:ln w="19050" cmpd="sng">
            <a:noFill/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transformative advances in one or more of the integrative thematic areas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762000" y="137186"/>
            <a:ext cx="7370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Important Emphases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5AB9-0143-4132-A444-21D49F5AFAF0}" type="slidenum">
              <a:rPr lang="en-US" smtClean="0"/>
              <a:t>13</a:t>
            </a:fld>
            <a:endParaRPr lang="en-US"/>
          </a:p>
        </p:txBody>
      </p:sp>
      <p:sp>
        <p:nvSpPr>
          <p:cNvPr id="111" name="Content Placeholder 2"/>
          <p:cNvSpPr txBox="1">
            <a:spLocks/>
          </p:cNvSpPr>
          <p:nvPr/>
        </p:nvSpPr>
        <p:spPr>
          <a:xfrm>
            <a:off x="445229" y="5638800"/>
            <a:ext cx="8229600" cy="12192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2600" b="1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1600" b="1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600" b="1" dirty="0" smtClean="0"/>
              <a:t>Submit your questions by e-mail to </a:t>
            </a:r>
            <a:r>
              <a:rPr lang="en-US" sz="2600" b="1" dirty="0" smtClean="0">
                <a:hlinkClick r:id="rId3"/>
              </a:rPr>
              <a:t>ncs@nsf.gov</a:t>
            </a:r>
            <a:endParaRPr lang="en-US" sz="2600" b="1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267074" y="1245767"/>
            <a:ext cx="4076325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3087" indent="-457200">
              <a:buFont typeface="Wingdings" panose="05000000000000000000" pitchFamily="2" charset="2"/>
              <a:buChar char="Ø"/>
            </a:pPr>
            <a:r>
              <a:rPr lang="en-US" sz="2800" dirty="0"/>
              <a:t>transformative </a:t>
            </a:r>
            <a:r>
              <a:rPr lang="en-US" sz="2800" dirty="0" smtClean="0"/>
              <a:t>advance, </a:t>
            </a:r>
            <a:r>
              <a:rPr lang="en-US" sz="2800" dirty="0"/>
              <a:t>one or </a:t>
            </a:r>
            <a:r>
              <a:rPr lang="en-US" sz="2800" dirty="0" smtClean="0"/>
              <a:t>more </a:t>
            </a:r>
            <a:r>
              <a:rPr lang="en-US" sz="2800" dirty="0"/>
              <a:t>integrative </a:t>
            </a:r>
            <a:r>
              <a:rPr lang="en-US" sz="2800" dirty="0" smtClean="0"/>
              <a:t>theme</a:t>
            </a:r>
          </a:p>
          <a:p>
            <a:pPr marL="573087" indent="-4572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2800" b="1" dirty="0" smtClean="0"/>
              <a:t>high-risk, high payoff approaches are expected</a:t>
            </a:r>
          </a:p>
        </p:txBody>
      </p:sp>
      <p:grpSp>
        <p:nvGrpSpPr>
          <p:cNvPr id="4" name="Group 3"/>
          <p:cNvGrpSpPr/>
          <p:nvPr/>
        </p:nvGrpSpPr>
        <p:grpSpPr>
          <a:xfrm rot="18900000">
            <a:off x="4968347" y="2072639"/>
            <a:ext cx="3017520" cy="3017520"/>
            <a:chOff x="4876800" y="1981200"/>
            <a:chExt cx="3017520" cy="301752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2" name="Rounded Rectangle 1"/>
            <p:cNvSpPr/>
            <p:nvPr/>
          </p:nvSpPr>
          <p:spPr>
            <a:xfrm>
              <a:off x="4876800" y="1981200"/>
              <a:ext cx="3017520" cy="3017520"/>
            </a:xfrm>
            <a:prstGeom prst="roundRect">
              <a:avLst>
                <a:gd name="adj" fmla="val 3824"/>
              </a:avLst>
            </a:prstGeom>
            <a:gradFill>
              <a:gsLst>
                <a:gs pos="0">
                  <a:srgbClr val="E2E707"/>
                </a:gs>
                <a:gs pos="33000">
                  <a:srgbClr val="F2F80C"/>
                </a:gs>
                <a:gs pos="100000">
                  <a:srgbClr val="E7D173"/>
                </a:gs>
              </a:gsLst>
              <a:lin ang="3600000" scaled="0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968240" y="2072640"/>
              <a:ext cx="2834640" cy="2834640"/>
            </a:xfrm>
            <a:prstGeom prst="roundRect">
              <a:avLst>
                <a:gd name="adj" fmla="val 2767"/>
              </a:avLst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Freeform 7"/>
          <p:cNvSpPr/>
          <p:nvPr/>
        </p:nvSpPr>
        <p:spPr>
          <a:xfrm>
            <a:off x="4893234" y="3429000"/>
            <a:ext cx="1654629" cy="1785258"/>
          </a:xfrm>
          <a:custGeom>
            <a:avLst/>
            <a:gdLst>
              <a:gd name="connsiteX0" fmla="*/ 1502229 w 1502229"/>
              <a:gd name="connsiteY0" fmla="*/ 1807029 h 1807029"/>
              <a:gd name="connsiteX1" fmla="*/ 1088571 w 1502229"/>
              <a:gd name="connsiteY1" fmla="*/ 500743 h 1807029"/>
              <a:gd name="connsiteX2" fmla="*/ 0 w 1502229"/>
              <a:gd name="connsiteY2" fmla="*/ 0 h 1807029"/>
              <a:gd name="connsiteX0" fmla="*/ 1567544 w 1567544"/>
              <a:gd name="connsiteY0" fmla="*/ 1698172 h 1698172"/>
              <a:gd name="connsiteX1" fmla="*/ 1153886 w 1567544"/>
              <a:gd name="connsiteY1" fmla="*/ 391886 h 1698172"/>
              <a:gd name="connsiteX2" fmla="*/ 0 w 1567544"/>
              <a:gd name="connsiteY2" fmla="*/ 0 h 1698172"/>
              <a:gd name="connsiteX0" fmla="*/ 1567544 w 1567544"/>
              <a:gd name="connsiteY0" fmla="*/ 1698172 h 1698172"/>
              <a:gd name="connsiteX1" fmla="*/ 1153886 w 1567544"/>
              <a:gd name="connsiteY1" fmla="*/ 391886 h 1698172"/>
              <a:gd name="connsiteX2" fmla="*/ 0 w 1567544"/>
              <a:gd name="connsiteY2" fmla="*/ 0 h 1698172"/>
              <a:gd name="connsiteX0" fmla="*/ 1567544 w 1567544"/>
              <a:gd name="connsiteY0" fmla="*/ 1698172 h 1698172"/>
              <a:gd name="connsiteX1" fmla="*/ 1284514 w 1567544"/>
              <a:gd name="connsiteY1" fmla="*/ 696686 h 1698172"/>
              <a:gd name="connsiteX2" fmla="*/ 0 w 1567544"/>
              <a:gd name="connsiteY2" fmla="*/ 0 h 1698172"/>
              <a:gd name="connsiteX0" fmla="*/ 1567544 w 1575033"/>
              <a:gd name="connsiteY0" fmla="*/ 1698172 h 1698172"/>
              <a:gd name="connsiteX1" fmla="*/ 1284514 w 1575033"/>
              <a:gd name="connsiteY1" fmla="*/ 696686 h 1698172"/>
              <a:gd name="connsiteX2" fmla="*/ 0 w 1575033"/>
              <a:gd name="connsiteY2" fmla="*/ 0 h 1698172"/>
              <a:gd name="connsiteX0" fmla="*/ 1567544 w 1567544"/>
              <a:gd name="connsiteY0" fmla="*/ 1698172 h 1698172"/>
              <a:gd name="connsiteX1" fmla="*/ 1284514 w 1567544"/>
              <a:gd name="connsiteY1" fmla="*/ 696686 h 1698172"/>
              <a:gd name="connsiteX2" fmla="*/ 0 w 1567544"/>
              <a:gd name="connsiteY2" fmla="*/ 0 h 1698172"/>
              <a:gd name="connsiteX0" fmla="*/ 1567544 w 1567544"/>
              <a:gd name="connsiteY0" fmla="*/ 1698172 h 1698172"/>
              <a:gd name="connsiteX1" fmla="*/ 1284514 w 1567544"/>
              <a:gd name="connsiteY1" fmla="*/ 696686 h 1698172"/>
              <a:gd name="connsiteX2" fmla="*/ 0 w 1567544"/>
              <a:gd name="connsiteY2" fmla="*/ 0 h 1698172"/>
              <a:gd name="connsiteX0" fmla="*/ 1654629 w 1654629"/>
              <a:gd name="connsiteY0" fmla="*/ 1785258 h 1785258"/>
              <a:gd name="connsiteX1" fmla="*/ 1284514 w 1654629"/>
              <a:gd name="connsiteY1" fmla="*/ 696686 h 1785258"/>
              <a:gd name="connsiteX2" fmla="*/ 0 w 1654629"/>
              <a:gd name="connsiteY2" fmla="*/ 0 h 1785258"/>
              <a:gd name="connsiteX0" fmla="*/ 1654629 w 1654629"/>
              <a:gd name="connsiteY0" fmla="*/ 1785258 h 1785258"/>
              <a:gd name="connsiteX1" fmla="*/ 1284514 w 1654629"/>
              <a:gd name="connsiteY1" fmla="*/ 696686 h 1785258"/>
              <a:gd name="connsiteX2" fmla="*/ 0 w 1654629"/>
              <a:gd name="connsiteY2" fmla="*/ 0 h 1785258"/>
              <a:gd name="connsiteX0" fmla="*/ 1654629 w 1654629"/>
              <a:gd name="connsiteY0" fmla="*/ 1785258 h 1785258"/>
              <a:gd name="connsiteX1" fmla="*/ 1284514 w 1654629"/>
              <a:gd name="connsiteY1" fmla="*/ 696686 h 1785258"/>
              <a:gd name="connsiteX2" fmla="*/ 0 w 1654629"/>
              <a:gd name="connsiteY2" fmla="*/ 0 h 178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4629" h="1785258">
                <a:moveTo>
                  <a:pt x="1654629" y="1785258"/>
                </a:moveTo>
                <a:cubicBezTo>
                  <a:pt x="1572985" y="1282700"/>
                  <a:pt x="1538513" y="994229"/>
                  <a:pt x="1284514" y="696686"/>
                </a:cubicBezTo>
                <a:cubicBezTo>
                  <a:pt x="1030515" y="399143"/>
                  <a:pt x="636815" y="121557"/>
                  <a:pt x="0" y="0"/>
                </a:cubicBezTo>
              </a:path>
            </a:pathLst>
          </a:custGeom>
          <a:noFill/>
          <a:ln w="454025">
            <a:solidFill>
              <a:srgbClr val="000000"/>
            </a:solidFill>
            <a:tailEnd type="triangl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6518131" y="2310360"/>
            <a:ext cx="449244" cy="2764969"/>
          </a:xfrm>
          <a:custGeom>
            <a:avLst/>
            <a:gdLst>
              <a:gd name="connsiteX0" fmla="*/ 0 w 1230935"/>
              <a:gd name="connsiteY0" fmla="*/ 1741715 h 1741715"/>
              <a:gd name="connsiteX1" fmla="*/ 195943 w 1230935"/>
              <a:gd name="connsiteY1" fmla="*/ 1284515 h 1741715"/>
              <a:gd name="connsiteX2" fmla="*/ 348343 w 1230935"/>
              <a:gd name="connsiteY2" fmla="*/ 892629 h 1741715"/>
              <a:gd name="connsiteX3" fmla="*/ 696685 w 1230935"/>
              <a:gd name="connsiteY3" fmla="*/ 957943 h 1741715"/>
              <a:gd name="connsiteX4" fmla="*/ 1132114 w 1230935"/>
              <a:gd name="connsiteY4" fmla="*/ 979715 h 1741715"/>
              <a:gd name="connsiteX5" fmla="*/ 1153885 w 1230935"/>
              <a:gd name="connsiteY5" fmla="*/ 195943 h 1741715"/>
              <a:gd name="connsiteX6" fmla="*/ 261257 w 1230935"/>
              <a:gd name="connsiteY6" fmla="*/ 0 h 1741715"/>
              <a:gd name="connsiteX0" fmla="*/ 0 w 1230935"/>
              <a:gd name="connsiteY0" fmla="*/ 1741715 h 1741715"/>
              <a:gd name="connsiteX1" fmla="*/ 152400 w 1230935"/>
              <a:gd name="connsiteY1" fmla="*/ 1306286 h 1741715"/>
              <a:gd name="connsiteX2" fmla="*/ 348343 w 1230935"/>
              <a:gd name="connsiteY2" fmla="*/ 892629 h 1741715"/>
              <a:gd name="connsiteX3" fmla="*/ 696685 w 1230935"/>
              <a:gd name="connsiteY3" fmla="*/ 957943 h 1741715"/>
              <a:gd name="connsiteX4" fmla="*/ 1132114 w 1230935"/>
              <a:gd name="connsiteY4" fmla="*/ 979715 h 1741715"/>
              <a:gd name="connsiteX5" fmla="*/ 1153885 w 1230935"/>
              <a:gd name="connsiteY5" fmla="*/ 195943 h 1741715"/>
              <a:gd name="connsiteX6" fmla="*/ 261257 w 1230935"/>
              <a:gd name="connsiteY6" fmla="*/ 0 h 1741715"/>
              <a:gd name="connsiteX0" fmla="*/ 0 w 1230935"/>
              <a:gd name="connsiteY0" fmla="*/ 1741715 h 1741715"/>
              <a:gd name="connsiteX1" fmla="*/ 152400 w 1230935"/>
              <a:gd name="connsiteY1" fmla="*/ 1306286 h 1741715"/>
              <a:gd name="connsiteX2" fmla="*/ 348343 w 1230935"/>
              <a:gd name="connsiteY2" fmla="*/ 892629 h 1741715"/>
              <a:gd name="connsiteX3" fmla="*/ 696685 w 1230935"/>
              <a:gd name="connsiteY3" fmla="*/ 957943 h 1741715"/>
              <a:gd name="connsiteX4" fmla="*/ 1132114 w 1230935"/>
              <a:gd name="connsiteY4" fmla="*/ 979715 h 1741715"/>
              <a:gd name="connsiteX5" fmla="*/ 1153885 w 1230935"/>
              <a:gd name="connsiteY5" fmla="*/ 195943 h 1741715"/>
              <a:gd name="connsiteX6" fmla="*/ 261257 w 1230935"/>
              <a:gd name="connsiteY6" fmla="*/ 0 h 1741715"/>
              <a:gd name="connsiteX0" fmla="*/ 0 w 1230935"/>
              <a:gd name="connsiteY0" fmla="*/ 1741715 h 1741715"/>
              <a:gd name="connsiteX1" fmla="*/ 348343 w 1230935"/>
              <a:gd name="connsiteY1" fmla="*/ 892629 h 1741715"/>
              <a:gd name="connsiteX2" fmla="*/ 696685 w 1230935"/>
              <a:gd name="connsiteY2" fmla="*/ 957943 h 1741715"/>
              <a:gd name="connsiteX3" fmla="*/ 1132114 w 1230935"/>
              <a:gd name="connsiteY3" fmla="*/ 979715 h 1741715"/>
              <a:gd name="connsiteX4" fmla="*/ 1153885 w 1230935"/>
              <a:gd name="connsiteY4" fmla="*/ 195943 h 1741715"/>
              <a:gd name="connsiteX5" fmla="*/ 261257 w 1230935"/>
              <a:gd name="connsiteY5" fmla="*/ 0 h 1741715"/>
              <a:gd name="connsiteX0" fmla="*/ 0 w 1230935"/>
              <a:gd name="connsiteY0" fmla="*/ 1741715 h 1741715"/>
              <a:gd name="connsiteX1" fmla="*/ 348343 w 1230935"/>
              <a:gd name="connsiteY1" fmla="*/ 892629 h 1741715"/>
              <a:gd name="connsiteX2" fmla="*/ 696685 w 1230935"/>
              <a:gd name="connsiteY2" fmla="*/ 957943 h 1741715"/>
              <a:gd name="connsiteX3" fmla="*/ 1132114 w 1230935"/>
              <a:gd name="connsiteY3" fmla="*/ 979715 h 1741715"/>
              <a:gd name="connsiteX4" fmla="*/ 1153885 w 1230935"/>
              <a:gd name="connsiteY4" fmla="*/ 195943 h 1741715"/>
              <a:gd name="connsiteX5" fmla="*/ 261257 w 1230935"/>
              <a:gd name="connsiteY5" fmla="*/ 0 h 1741715"/>
              <a:gd name="connsiteX0" fmla="*/ 0 w 1230935"/>
              <a:gd name="connsiteY0" fmla="*/ 1741715 h 1741715"/>
              <a:gd name="connsiteX1" fmla="*/ 348343 w 1230935"/>
              <a:gd name="connsiteY1" fmla="*/ 892629 h 1741715"/>
              <a:gd name="connsiteX2" fmla="*/ 1132114 w 1230935"/>
              <a:gd name="connsiteY2" fmla="*/ 979715 h 1741715"/>
              <a:gd name="connsiteX3" fmla="*/ 1153885 w 1230935"/>
              <a:gd name="connsiteY3" fmla="*/ 195943 h 1741715"/>
              <a:gd name="connsiteX4" fmla="*/ 261257 w 1230935"/>
              <a:gd name="connsiteY4" fmla="*/ 0 h 1741715"/>
              <a:gd name="connsiteX0" fmla="*/ 0 w 1230935"/>
              <a:gd name="connsiteY0" fmla="*/ 1741715 h 1741715"/>
              <a:gd name="connsiteX1" fmla="*/ 348343 w 1230935"/>
              <a:gd name="connsiteY1" fmla="*/ 892629 h 1741715"/>
              <a:gd name="connsiteX2" fmla="*/ 1132114 w 1230935"/>
              <a:gd name="connsiteY2" fmla="*/ 979715 h 1741715"/>
              <a:gd name="connsiteX3" fmla="*/ 1153885 w 1230935"/>
              <a:gd name="connsiteY3" fmla="*/ 195943 h 1741715"/>
              <a:gd name="connsiteX4" fmla="*/ 261257 w 1230935"/>
              <a:gd name="connsiteY4" fmla="*/ 0 h 1741715"/>
              <a:gd name="connsiteX0" fmla="*/ 0 w 1230935"/>
              <a:gd name="connsiteY0" fmla="*/ 1741715 h 1741715"/>
              <a:gd name="connsiteX1" fmla="*/ 348343 w 1230935"/>
              <a:gd name="connsiteY1" fmla="*/ 892629 h 1741715"/>
              <a:gd name="connsiteX2" fmla="*/ 1132114 w 1230935"/>
              <a:gd name="connsiteY2" fmla="*/ 979715 h 1741715"/>
              <a:gd name="connsiteX3" fmla="*/ 1153885 w 1230935"/>
              <a:gd name="connsiteY3" fmla="*/ 195943 h 1741715"/>
              <a:gd name="connsiteX4" fmla="*/ 261257 w 1230935"/>
              <a:gd name="connsiteY4" fmla="*/ 0 h 1741715"/>
              <a:gd name="connsiteX0" fmla="*/ 0 w 1193199"/>
              <a:gd name="connsiteY0" fmla="*/ 1741715 h 1741715"/>
              <a:gd name="connsiteX1" fmla="*/ 348343 w 1193199"/>
              <a:gd name="connsiteY1" fmla="*/ 892629 h 1741715"/>
              <a:gd name="connsiteX2" fmla="*/ 1001486 w 1193199"/>
              <a:gd name="connsiteY2" fmla="*/ 914401 h 1741715"/>
              <a:gd name="connsiteX3" fmla="*/ 1153885 w 1193199"/>
              <a:gd name="connsiteY3" fmla="*/ 195943 h 1741715"/>
              <a:gd name="connsiteX4" fmla="*/ 261257 w 1193199"/>
              <a:gd name="connsiteY4" fmla="*/ 0 h 1741715"/>
              <a:gd name="connsiteX0" fmla="*/ 0 w 1231917"/>
              <a:gd name="connsiteY0" fmla="*/ 1741715 h 1741715"/>
              <a:gd name="connsiteX1" fmla="*/ 348343 w 1231917"/>
              <a:gd name="connsiteY1" fmla="*/ 892629 h 1741715"/>
              <a:gd name="connsiteX2" fmla="*/ 1001486 w 1231917"/>
              <a:gd name="connsiteY2" fmla="*/ 914401 h 1741715"/>
              <a:gd name="connsiteX3" fmla="*/ 1153885 w 1231917"/>
              <a:gd name="connsiteY3" fmla="*/ 195943 h 1741715"/>
              <a:gd name="connsiteX4" fmla="*/ 261257 w 1231917"/>
              <a:gd name="connsiteY4" fmla="*/ 0 h 1741715"/>
              <a:gd name="connsiteX0" fmla="*/ 0 w 1231917"/>
              <a:gd name="connsiteY0" fmla="*/ 1741715 h 1741715"/>
              <a:gd name="connsiteX1" fmla="*/ 348343 w 1231917"/>
              <a:gd name="connsiteY1" fmla="*/ 892629 h 1741715"/>
              <a:gd name="connsiteX2" fmla="*/ 1001486 w 1231917"/>
              <a:gd name="connsiteY2" fmla="*/ 849087 h 1741715"/>
              <a:gd name="connsiteX3" fmla="*/ 1153885 w 1231917"/>
              <a:gd name="connsiteY3" fmla="*/ 195943 h 1741715"/>
              <a:gd name="connsiteX4" fmla="*/ 261257 w 1231917"/>
              <a:gd name="connsiteY4" fmla="*/ 0 h 1741715"/>
              <a:gd name="connsiteX0" fmla="*/ 0 w 1131927"/>
              <a:gd name="connsiteY0" fmla="*/ 1741715 h 1741715"/>
              <a:gd name="connsiteX1" fmla="*/ 348343 w 1131927"/>
              <a:gd name="connsiteY1" fmla="*/ 892629 h 1741715"/>
              <a:gd name="connsiteX2" fmla="*/ 1001486 w 1131927"/>
              <a:gd name="connsiteY2" fmla="*/ 849087 h 1741715"/>
              <a:gd name="connsiteX3" fmla="*/ 1066799 w 1131927"/>
              <a:gd name="connsiteY3" fmla="*/ 195943 h 1741715"/>
              <a:gd name="connsiteX4" fmla="*/ 261257 w 1131927"/>
              <a:gd name="connsiteY4" fmla="*/ 0 h 1741715"/>
              <a:gd name="connsiteX0" fmla="*/ 0 w 1174299"/>
              <a:gd name="connsiteY0" fmla="*/ 1741715 h 1741715"/>
              <a:gd name="connsiteX1" fmla="*/ 348343 w 1174299"/>
              <a:gd name="connsiteY1" fmla="*/ 892629 h 1741715"/>
              <a:gd name="connsiteX2" fmla="*/ 1001486 w 1174299"/>
              <a:gd name="connsiteY2" fmla="*/ 849087 h 1741715"/>
              <a:gd name="connsiteX3" fmla="*/ 1066799 w 1174299"/>
              <a:gd name="connsiteY3" fmla="*/ 195943 h 1741715"/>
              <a:gd name="connsiteX4" fmla="*/ 261257 w 1174299"/>
              <a:gd name="connsiteY4" fmla="*/ 0 h 1741715"/>
              <a:gd name="connsiteX0" fmla="*/ 0 w 1208625"/>
              <a:gd name="connsiteY0" fmla="*/ 1741715 h 1741715"/>
              <a:gd name="connsiteX1" fmla="*/ 348343 w 1208625"/>
              <a:gd name="connsiteY1" fmla="*/ 892629 h 1741715"/>
              <a:gd name="connsiteX2" fmla="*/ 1001486 w 1208625"/>
              <a:gd name="connsiteY2" fmla="*/ 849087 h 1741715"/>
              <a:gd name="connsiteX3" fmla="*/ 1066799 w 1208625"/>
              <a:gd name="connsiteY3" fmla="*/ 195943 h 1741715"/>
              <a:gd name="connsiteX4" fmla="*/ 261257 w 1208625"/>
              <a:gd name="connsiteY4" fmla="*/ 0 h 1741715"/>
              <a:gd name="connsiteX0" fmla="*/ 0 w 1174299"/>
              <a:gd name="connsiteY0" fmla="*/ 1741715 h 1741715"/>
              <a:gd name="connsiteX1" fmla="*/ 348343 w 1174299"/>
              <a:gd name="connsiteY1" fmla="*/ 892629 h 1741715"/>
              <a:gd name="connsiteX2" fmla="*/ 1001486 w 1174299"/>
              <a:gd name="connsiteY2" fmla="*/ 849087 h 1741715"/>
              <a:gd name="connsiteX3" fmla="*/ 1066799 w 1174299"/>
              <a:gd name="connsiteY3" fmla="*/ 195943 h 1741715"/>
              <a:gd name="connsiteX4" fmla="*/ 261257 w 1174299"/>
              <a:gd name="connsiteY4" fmla="*/ 0 h 1741715"/>
              <a:gd name="connsiteX0" fmla="*/ 0 w 1174299"/>
              <a:gd name="connsiteY0" fmla="*/ 1754047 h 1754047"/>
              <a:gd name="connsiteX1" fmla="*/ 348343 w 1174299"/>
              <a:gd name="connsiteY1" fmla="*/ 904961 h 1754047"/>
              <a:gd name="connsiteX2" fmla="*/ 1001486 w 1174299"/>
              <a:gd name="connsiteY2" fmla="*/ 861419 h 1754047"/>
              <a:gd name="connsiteX3" fmla="*/ 1066799 w 1174299"/>
              <a:gd name="connsiteY3" fmla="*/ 208275 h 1754047"/>
              <a:gd name="connsiteX4" fmla="*/ 261257 w 1174299"/>
              <a:gd name="connsiteY4" fmla="*/ 12332 h 1754047"/>
              <a:gd name="connsiteX0" fmla="*/ 0 w 1175669"/>
              <a:gd name="connsiteY0" fmla="*/ 1695034 h 1695034"/>
              <a:gd name="connsiteX1" fmla="*/ 348343 w 1175669"/>
              <a:gd name="connsiteY1" fmla="*/ 845948 h 1695034"/>
              <a:gd name="connsiteX2" fmla="*/ 1001486 w 1175669"/>
              <a:gd name="connsiteY2" fmla="*/ 802406 h 1695034"/>
              <a:gd name="connsiteX3" fmla="*/ 1066799 w 1175669"/>
              <a:gd name="connsiteY3" fmla="*/ 149262 h 1695034"/>
              <a:gd name="connsiteX4" fmla="*/ 239485 w 1175669"/>
              <a:gd name="connsiteY4" fmla="*/ 18634 h 1695034"/>
              <a:gd name="connsiteX0" fmla="*/ 0 w 1175669"/>
              <a:gd name="connsiteY0" fmla="*/ 1752085 h 1752085"/>
              <a:gd name="connsiteX1" fmla="*/ 348343 w 1175669"/>
              <a:gd name="connsiteY1" fmla="*/ 902999 h 1752085"/>
              <a:gd name="connsiteX2" fmla="*/ 1001486 w 1175669"/>
              <a:gd name="connsiteY2" fmla="*/ 859457 h 1752085"/>
              <a:gd name="connsiteX3" fmla="*/ 1066799 w 1175669"/>
              <a:gd name="connsiteY3" fmla="*/ 206313 h 1752085"/>
              <a:gd name="connsiteX4" fmla="*/ 239485 w 1175669"/>
              <a:gd name="connsiteY4" fmla="*/ 75685 h 1752085"/>
              <a:gd name="connsiteX0" fmla="*/ 0 w 1088583"/>
              <a:gd name="connsiteY0" fmla="*/ 1752085 h 1752085"/>
              <a:gd name="connsiteX1" fmla="*/ 261257 w 1088583"/>
              <a:gd name="connsiteY1" fmla="*/ 902999 h 1752085"/>
              <a:gd name="connsiteX2" fmla="*/ 914400 w 1088583"/>
              <a:gd name="connsiteY2" fmla="*/ 859457 h 1752085"/>
              <a:gd name="connsiteX3" fmla="*/ 979713 w 1088583"/>
              <a:gd name="connsiteY3" fmla="*/ 206313 h 1752085"/>
              <a:gd name="connsiteX4" fmla="*/ 152399 w 1088583"/>
              <a:gd name="connsiteY4" fmla="*/ 75685 h 1752085"/>
              <a:gd name="connsiteX0" fmla="*/ 0 w 1047387"/>
              <a:gd name="connsiteY0" fmla="*/ 1752085 h 1752085"/>
              <a:gd name="connsiteX1" fmla="*/ 239485 w 1047387"/>
              <a:gd name="connsiteY1" fmla="*/ 859456 h 1752085"/>
              <a:gd name="connsiteX2" fmla="*/ 914400 w 1047387"/>
              <a:gd name="connsiteY2" fmla="*/ 859457 h 1752085"/>
              <a:gd name="connsiteX3" fmla="*/ 979713 w 1047387"/>
              <a:gd name="connsiteY3" fmla="*/ 206313 h 1752085"/>
              <a:gd name="connsiteX4" fmla="*/ 152399 w 1047387"/>
              <a:gd name="connsiteY4" fmla="*/ 75685 h 1752085"/>
              <a:gd name="connsiteX0" fmla="*/ 0 w 1047387"/>
              <a:gd name="connsiteY0" fmla="*/ 1750720 h 1750720"/>
              <a:gd name="connsiteX1" fmla="*/ 239485 w 1047387"/>
              <a:gd name="connsiteY1" fmla="*/ 858091 h 1750720"/>
              <a:gd name="connsiteX2" fmla="*/ 914400 w 1047387"/>
              <a:gd name="connsiteY2" fmla="*/ 814549 h 1750720"/>
              <a:gd name="connsiteX3" fmla="*/ 979713 w 1047387"/>
              <a:gd name="connsiteY3" fmla="*/ 204948 h 1750720"/>
              <a:gd name="connsiteX4" fmla="*/ 152399 w 1047387"/>
              <a:gd name="connsiteY4" fmla="*/ 74320 h 1750720"/>
              <a:gd name="connsiteX0" fmla="*/ 0 w 1115206"/>
              <a:gd name="connsiteY0" fmla="*/ 1750720 h 1750720"/>
              <a:gd name="connsiteX1" fmla="*/ 239485 w 1115206"/>
              <a:gd name="connsiteY1" fmla="*/ 858091 h 1750720"/>
              <a:gd name="connsiteX2" fmla="*/ 914400 w 1115206"/>
              <a:gd name="connsiteY2" fmla="*/ 814549 h 1750720"/>
              <a:gd name="connsiteX3" fmla="*/ 979713 w 1115206"/>
              <a:gd name="connsiteY3" fmla="*/ 204948 h 1750720"/>
              <a:gd name="connsiteX4" fmla="*/ 152399 w 1115206"/>
              <a:gd name="connsiteY4" fmla="*/ 74320 h 1750720"/>
              <a:gd name="connsiteX0" fmla="*/ 0 w 1115206"/>
              <a:gd name="connsiteY0" fmla="*/ 1759473 h 1759473"/>
              <a:gd name="connsiteX1" fmla="*/ 239485 w 1115206"/>
              <a:gd name="connsiteY1" fmla="*/ 866844 h 1759473"/>
              <a:gd name="connsiteX2" fmla="*/ 914400 w 1115206"/>
              <a:gd name="connsiteY2" fmla="*/ 823302 h 1759473"/>
              <a:gd name="connsiteX3" fmla="*/ 979713 w 1115206"/>
              <a:gd name="connsiteY3" fmla="*/ 213701 h 1759473"/>
              <a:gd name="connsiteX4" fmla="*/ 152399 w 1115206"/>
              <a:gd name="connsiteY4" fmla="*/ 83073 h 1759473"/>
              <a:gd name="connsiteX0" fmla="*/ 0 w 1107742"/>
              <a:gd name="connsiteY0" fmla="*/ 1759473 h 1759473"/>
              <a:gd name="connsiteX1" fmla="*/ 239485 w 1107742"/>
              <a:gd name="connsiteY1" fmla="*/ 866844 h 1759473"/>
              <a:gd name="connsiteX2" fmla="*/ 914400 w 1107742"/>
              <a:gd name="connsiteY2" fmla="*/ 823302 h 1759473"/>
              <a:gd name="connsiteX3" fmla="*/ 979713 w 1107742"/>
              <a:gd name="connsiteY3" fmla="*/ 213701 h 1759473"/>
              <a:gd name="connsiteX4" fmla="*/ 152399 w 1107742"/>
              <a:gd name="connsiteY4" fmla="*/ 83073 h 1759473"/>
              <a:gd name="connsiteX0" fmla="*/ 0 w 1090316"/>
              <a:gd name="connsiteY0" fmla="*/ 1759473 h 1759473"/>
              <a:gd name="connsiteX1" fmla="*/ 239485 w 1090316"/>
              <a:gd name="connsiteY1" fmla="*/ 866844 h 1759473"/>
              <a:gd name="connsiteX2" fmla="*/ 914400 w 1090316"/>
              <a:gd name="connsiteY2" fmla="*/ 823302 h 1759473"/>
              <a:gd name="connsiteX3" fmla="*/ 979713 w 1090316"/>
              <a:gd name="connsiteY3" fmla="*/ 213701 h 1759473"/>
              <a:gd name="connsiteX4" fmla="*/ 152399 w 1090316"/>
              <a:gd name="connsiteY4" fmla="*/ 83073 h 1759473"/>
              <a:gd name="connsiteX0" fmla="*/ 0 w 1090316"/>
              <a:gd name="connsiteY0" fmla="*/ 1759473 h 1759473"/>
              <a:gd name="connsiteX1" fmla="*/ 239485 w 1090316"/>
              <a:gd name="connsiteY1" fmla="*/ 866844 h 1759473"/>
              <a:gd name="connsiteX2" fmla="*/ 914400 w 1090316"/>
              <a:gd name="connsiteY2" fmla="*/ 823302 h 1759473"/>
              <a:gd name="connsiteX3" fmla="*/ 979713 w 1090316"/>
              <a:gd name="connsiteY3" fmla="*/ 213701 h 1759473"/>
              <a:gd name="connsiteX4" fmla="*/ 152399 w 1090316"/>
              <a:gd name="connsiteY4" fmla="*/ 83073 h 1759473"/>
              <a:gd name="connsiteX0" fmla="*/ 0 w 979975"/>
              <a:gd name="connsiteY0" fmla="*/ 1759473 h 1759473"/>
              <a:gd name="connsiteX1" fmla="*/ 239485 w 979975"/>
              <a:gd name="connsiteY1" fmla="*/ 866844 h 1759473"/>
              <a:gd name="connsiteX2" fmla="*/ 979713 w 979975"/>
              <a:gd name="connsiteY2" fmla="*/ 213701 h 1759473"/>
              <a:gd name="connsiteX3" fmla="*/ 152399 w 979975"/>
              <a:gd name="connsiteY3" fmla="*/ 83073 h 1759473"/>
              <a:gd name="connsiteX0" fmla="*/ 0 w 243796"/>
              <a:gd name="connsiteY0" fmla="*/ 1676400 h 1676400"/>
              <a:gd name="connsiteX1" fmla="*/ 239485 w 243796"/>
              <a:gd name="connsiteY1" fmla="*/ 783771 h 1676400"/>
              <a:gd name="connsiteX2" fmla="*/ 152399 w 243796"/>
              <a:gd name="connsiteY2" fmla="*/ 0 h 1676400"/>
              <a:gd name="connsiteX0" fmla="*/ 0 w 458624"/>
              <a:gd name="connsiteY0" fmla="*/ 2090057 h 2090057"/>
              <a:gd name="connsiteX1" fmla="*/ 239485 w 458624"/>
              <a:gd name="connsiteY1" fmla="*/ 1197428 h 2090057"/>
              <a:gd name="connsiteX2" fmla="*/ 457199 w 458624"/>
              <a:gd name="connsiteY2" fmla="*/ 0 h 2090057"/>
              <a:gd name="connsiteX0" fmla="*/ 0 w 254219"/>
              <a:gd name="connsiteY0" fmla="*/ 2220685 h 2220685"/>
              <a:gd name="connsiteX1" fmla="*/ 239485 w 254219"/>
              <a:gd name="connsiteY1" fmla="*/ 1328056 h 2220685"/>
              <a:gd name="connsiteX2" fmla="*/ 217713 w 254219"/>
              <a:gd name="connsiteY2" fmla="*/ 0 h 2220685"/>
              <a:gd name="connsiteX0" fmla="*/ 0 w 439216"/>
              <a:gd name="connsiteY0" fmla="*/ 2220685 h 2220685"/>
              <a:gd name="connsiteX1" fmla="*/ 435428 w 439216"/>
              <a:gd name="connsiteY1" fmla="*/ 1436913 h 2220685"/>
              <a:gd name="connsiteX2" fmla="*/ 217713 w 439216"/>
              <a:gd name="connsiteY2" fmla="*/ 0 h 2220685"/>
              <a:gd name="connsiteX0" fmla="*/ 43544 w 218059"/>
              <a:gd name="connsiteY0" fmla="*/ 2721428 h 2721428"/>
              <a:gd name="connsiteX1" fmla="*/ 217715 w 218059"/>
              <a:gd name="connsiteY1" fmla="*/ 1436913 h 2721428"/>
              <a:gd name="connsiteX2" fmla="*/ 0 w 218059"/>
              <a:gd name="connsiteY2" fmla="*/ 0 h 2721428"/>
              <a:gd name="connsiteX0" fmla="*/ 152684 w 167473"/>
              <a:gd name="connsiteY0" fmla="*/ 2721428 h 2721428"/>
              <a:gd name="connsiteX1" fmla="*/ 284 w 167473"/>
              <a:gd name="connsiteY1" fmla="*/ 1284513 h 2721428"/>
              <a:gd name="connsiteX2" fmla="*/ 109140 w 167473"/>
              <a:gd name="connsiteY2" fmla="*/ 0 h 2721428"/>
              <a:gd name="connsiteX0" fmla="*/ 87146 w 110736"/>
              <a:gd name="connsiteY0" fmla="*/ 2743200 h 2743200"/>
              <a:gd name="connsiteX1" fmla="*/ 60 w 110736"/>
              <a:gd name="connsiteY1" fmla="*/ 1284513 h 2743200"/>
              <a:gd name="connsiteX2" fmla="*/ 108916 w 110736"/>
              <a:gd name="connsiteY2" fmla="*/ 0 h 2743200"/>
              <a:gd name="connsiteX0" fmla="*/ 87211 w 110801"/>
              <a:gd name="connsiteY0" fmla="*/ 2743200 h 2743200"/>
              <a:gd name="connsiteX1" fmla="*/ 125 w 110801"/>
              <a:gd name="connsiteY1" fmla="*/ 1284513 h 2743200"/>
              <a:gd name="connsiteX2" fmla="*/ 108981 w 110801"/>
              <a:gd name="connsiteY2" fmla="*/ 0 h 2743200"/>
              <a:gd name="connsiteX0" fmla="*/ 174784 w 174784"/>
              <a:gd name="connsiteY0" fmla="*/ 2786743 h 2786743"/>
              <a:gd name="connsiteX1" fmla="*/ 613 w 174784"/>
              <a:gd name="connsiteY1" fmla="*/ 1284513 h 2786743"/>
              <a:gd name="connsiteX2" fmla="*/ 109469 w 174784"/>
              <a:gd name="connsiteY2" fmla="*/ 0 h 2786743"/>
              <a:gd name="connsiteX0" fmla="*/ 175469 w 285161"/>
              <a:gd name="connsiteY0" fmla="*/ 2895600 h 2895600"/>
              <a:gd name="connsiteX1" fmla="*/ 1298 w 285161"/>
              <a:gd name="connsiteY1" fmla="*/ 1393370 h 2895600"/>
              <a:gd name="connsiteX2" fmla="*/ 284326 w 285161"/>
              <a:gd name="connsiteY2" fmla="*/ 0 h 2895600"/>
              <a:gd name="connsiteX0" fmla="*/ 197107 w 306742"/>
              <a:gd name="connsiteY0" fmla="*/ 2895600 h 2895600"/>
              <a:gd name="connsiteX1" fmla="*/ 1164 w 306742"/>
              <a:gd name="connsiteY1" fmla="*/ 1219199 h 2895600"/>
              <a:gd name="connsiteX2" fmla="*/ 305964 w 306742"/>
              <a:gd name="connsiteY2" fmla="*/ 0 h 2895600"/>
              <a:gd name="connsiteX0" fmla="*/ 205948 w 315705"/>
              <a:gd name="connsiteY0" fmla="*/ 2895600 h 2895600"/>
              <a:gd name="connsiteX1" fmla="*/ 10005 w 315705"/>
              <a:gd name="connsiteY1" fmla="*/ 1219199 h 2895600"/>
              <a:gd name="connsiteX2" fmla="*/ 314805 w 315705"/>
              <a:gd name="connsiteY2" fmla="*/ 0 h 2895600"/>
              <a:gd name="connsiteX0" fmla="*/ 60414 w 318640"/>
              <a:gd name="connsiteY0" fmla="*/ 2634342 h 2634342"/>
              <a:gd name="connsiteX1" fmla="*/ 12997 w 318640"/>
              <a:gd name="connsiteY1" fmla="*/ 1219199 h 2634342"/>
              <a:gd name="connsiteX2" fmla="*/ 317797 w 318640"/>
              <a:gd name="connsiteY2" fmla="*/ 0 h 2634342"/>
              <a:gd name="connsiteX0" fmla="*/ 72781 w 316148"/>
              <a:gd name="connsiteY0" fmla="*/ 2612571 h 2612571"/>
              <a:gd name="connsiteX1" fmla="*/ 10512 w 316148"/>
              <a:gd name="connsiteY1" fmla="*/ 1219199 h 2612571"/>
              <a:gd name="connsiteX2" fmla="*/ 315312 w 316148"/>
              <a:gd name="connsiteY2" fmla="*/ 0 h 2612571"/>
              <a:gd name="connsiteX0" fmla="*/ 85622 w 314129"/>
              <a:gd name="connsiteY0" fmla="*/ 2634343 h 2634343"/>
              <a:gd name="connsiteX1" fmla="*/ 8500 w 314129"/>
              <a:gd name="connsiteY1" fmla="*/ 1219199 h 2634343"/>
              <a:gd name="connsiteX2" fmla="*/ 313300 w 314129"/>
              <a:gd name="connsiteY2" fmla="*/ 0 h 2634343"/>
              <a:gd name="connsiteX0" fmla="*/ 83226 w 267294"/>
              <a:gd name="connsiteY0" fmla="*/ 2525485 h 2525485"/>
              <a:gd name="connsiteX1" fmla="*/ 6104 w 267294"/>
              <a:gd name="connsiteY1" fmla="*/ 1110341 h 2525485"/>
              <a:gd name="connsiteX2" fmla="*/ 266346 w 267294"/>
              <a:gd name="connsiteY2" fmla="*/ 0 h 2525485"/>
              <a:gd name="connsiteX0" fmla="*/ 83226 w 266346"/>
              <a:gd name="connsiteY0" fmla="*/ 2525485 h 2525485"/>
              <a:gd name="connsiteX1" fmla="*/ 6104 w 266346"/>
              <a:gd name="connsiteY1" fmla="*/ 1110341 h 2525485"/>
              <a:gd name="connsiteX2" fmla="*/ 266346 w 266346"/>
              <a:gd name="connsiteY2" fmla="*/ 0 h 2525485"/>
              <a:gd name="connsiteX0" fmla="*/ 79949 w 263069"/>
              <a:gd name="connsiteY0" fmla="*/ 2525485 h 2525485"/>
              <a:gd name="connsiteX1" fmla="*/ 2827 w 263069"/>
              <a:gd name="connsiteY1" fmla="*/ 1110341 h 2525485"/>
              <a:gd name="connsiteX2" fmla="*/ 193332 w 263069"/>
              <a:gd name="connsiteY2" fmla="*/ 235653 h 2525485"/>
              <a:gd name="connsiteX3" fmla="*/ 263069 w 263069"/>
              <a:gd name="connsiteY3" fmla="*/ 0 h 2525485"/>
              <a:gd name="connsiteX0" fmla="*/ 79949 w 263069"/>
              <a:gd name="connsiteY0" fmla="*/ 2525485 h 2525485"/>
              <a:gd name="connsiteX1" fmla="*/ 2827 w 263069"/>
              <a:gd name="connsiteY1" fmla="*/ 1110341 h 2525485"/>
              <a:gd name="connsiteX2" fmla="*/ 193332 w 263069"/>
              <a:gd name="connsiteY2" fmla="*/ 235653 h 2525485"/>
              <a:gd name="connsiteX3" fmla="*/ 263069 w 263069"/>
              <a:gd name="connsiteY3" fmla="*/ 0 h 2525485"/>
              <a:gd name="connsiteX0" fmla="*/ 79949 w 307628"/>
              <a:gd name="connsiteY0" fmla="*/ 2569028 h 2569028"/>
              <a:gd name="connsiteX1" fmla="*/ 2827 w 307628"/>
              <a:gd name="connsiteY1" fmla="*/ 1153884 h 2569028"/>
              <a:gd name="connsiteX2" fmla="*/ 193332 w 307628"/>
              <a:gd name="connsiteY2" fmla="*/ 279196 h 2569028"/>
              <a:gd name="connsiteX3" fmla="*/ 307628 w 307628"/>
              <a:gd name="connsiteY3" fmla="*/ 0 h 2569028"/>
              <a:gd name="connsiteX0" fmla="*/ 81257 w 308936"/>
              <a:gd name="connsiteY0" fmla="*/ 2569028 h 2569028"/>
              <a:gd name="connsiteX1" fmla="*/ 4135 w 308936"/>
              <a:gd name="connsiteY1" fmla="*/ 1153884 h 2569028"/>
              <a:gd name="connsiteX2" fmla="*/ 224345 w 308936"/>
              <a:gd name="connsiteY2" fmla="*/ 148568 h 2569028"/>
              <a:gd name="connsiteX3" fmla="*/ 308936 w 308936"/>
              <a:gd name="connsiteY3" fmla="*/ 0 h 2569028"/>
              <a:gd name="connsiteX0" fmla="*/ 81257 w 338642"/>
              <a:gd name="connsiteY0" fmla="*/ 2677885 h 2677885"/>
              <a:gd name="connsiteX1" fmla="*/ 4135 w 338642"/>
              <a:gd name="connsiteY1" fmla="*/ 1262741 h 2677885"/>
              <a:gd name="connsiteX2" fmla="*/ 224345 w 338642"/>
              <a:gd name="connsiteY2" fmla="*/ 257425 h 2677885"/>
              <a:gd name="connsiteX3" fmla="*/ 338642 w 338642"/>
              <a:gd name="connsiteY3" fmla="*/ 0 h 2677885"/>
              <a:gd name="connsiteX0" fmla="*/ 95593 w 352978"/>
              <a:gd name="connsiteY0" fmla="*/ 2677885 h 2677885"/>
              <a:gd name="connsiteX1" fmla="*/ 3618 w 352978"/>
              <a:gd name="connsiteY1" fmla="*/ 1110341 h 2677885"/>
              <a:gd name="connsiteX2" fmla="*/ 238681 w 352978"/>
              <a:gd name="connsiteY2" fmla="*/ 257425 h 2677885"/>
              <a:gd name="connsiteX3" fmla="*/ 352978 w 352978"/>
              <a:gd name="connsiteY3" fmla="*/ 0 h 2677885"/>
              <a:gd name="connsiteX0" fmla="*/ 95593 w 263861"/>
              <a:gd name="connsiteY0" fmla="*/ 2547256 h 2547256"/>
              <a:gd name="connsiteX1" fmla="*/ 3618 w 263861"/>
              <a:gd name="connsiteY1" fmla="*/ 979712 h 2547256"/>
              <a:gd name="connsiteX2" fmla="*/ 238681 w 263861"/>
              <a:gd name="connsiteY2" fmla="*/ 126796 h 2547256"/>
              <a:gd name="connsiteX3" fmla="*/ 263861 w 263861"/>
              <a:gd name="connsiteY3" fmla="*/ 0 h 2547256"/>
              <a:gd name="connsiteX0" fmla="*/ 95593 w 352978"/>
              <a:gd name="connsiteY0" fmla="*/ 2612571 h 2612571"/>
              <a:gd name="connsiteX1" fmla="*/ 3618 w 352978"/>
              <a:gd name="connsiteY1" fmla="*/ 1045027 h 2612571"/>
              <a:gd name="connsiteX2" fmla="*/ 238681 w 352978"/>
              <a:gd name="connsiteY2" fmla="*/ 192111 h 2612571"/>
              <a:gd name="connsiteX3" fmla="*/ 352978 w 352978"/>
              <a:gd name="connsiteY3" fmla="*/ 0 h 2612571"/>
              <a:gd name="connsiteX0" fmla="*/ 225039 w 349370"/>
              <a:gd name="connsiteY0" fmla="*/ 2677345 h 2677345"/>
              <a:gd name="connsiteX1" fmla="*/ 10 w 349370"/>
              <a:gd name="connsiteY1" fmla="*/ 1045027 h 2677345"/>
              <a:gd name="connsiteX2" fmla="*/ 235073 w 349370"/>
              <a:gd name="connsiteY2" fmla="*/ 192111 h 2677345"/>
              <a:gd name="connsiteX3" fmla="*/ 349370 w 349370"/>
              <a:gd name="connsiteY3" fmla="*/ 0 h 2677345"/>
              <a:gd name="connsiteX0" fmla="*/ 225041 w 349372"/>
              <a:gd name="connsiteY0" fmla="*/ 2677345 h 2677345"/>
              <a:gd name="connsiteX1" fmla="*/ 12 w 349372"/>
              <a:gd name="connsiteY1" fmla="*/ 1045027 h 2677345"/>
              <a:gd name="connsiteX2" fmla="*/ 235075 w 349372"/>
              <a:gd name="connsiteY2" fmla="*/ 192111 h 2677345"/>
              <a:gd name="connsiteX3" fmla="*/ 349372 w 349372"/>
              <a:gd name="connsiteY3" fmla="*/ 0 h 2677345"/>
              <a:gd name="connsiteX0" fmla="*/ 251675 w 349396"/>
              <a:gd name="connsiteY0" fmla="*/ 2742119 h 2742119"/>
              <a:gd name="connsiteX1" fmla="*/ 36 w 349396"/>
              <a:gd name="connsiteY1" fmla="*/ 1045027 h 2742119"/>
              <a:gd name="connsiteX2" fmla="*/ 235099 w 349396"/>
              <a:gd name="connsiteY2" fmla="*/ 192111 h 2742119"/>
              <a:gd name="connsiteX3" fmla="*/ 349396 w 349396"/>
              <a:gd name="connsiteY3" fmla="*/ 0 h 2742119"/>
              <a:gd name="connsiteX0" fmla="*/ 251677 w 349397"/>
              <a:gd name="connsiteY0" fmla="*/ 2634162 h 2634162"/>
              <a:gd name="connsiteX1" fmla="*/ 37 w 349397"/>
              <a:gd name="connsiteY1" fmla="*/ 1045027 h 2634162"/>
              <a:gd name="connsiteX2" fmla="*/ 235100 w 349397"/>
              <a:gd name="connsiteY2" fmla="*/ 192111 h 2634162"/>
              <a:gd name="connsiteX3" fmla="*/ 349397 w 349397"/>
              <a:gd name="connsiteY3" fmla="*/ 0 h 2634162"/>
              <a:gd name="connsiteX0" fmla="*/ 278495 w 349604"/>
              <a:gd name="connsiteY0" fmla="*/ 2742119 h 2742119"/>
              <a:gd name="connsiteX1" fmla="*/ 244 w 349604"/>
              <a:gd name="connsiteY1" fmla="*/ 1045027 h 2742119"/>
              <a:gd name="connsiteX2" fmla="*/ 235307 w 349604"/>
              <a:gd name="connsiteY2" fmla="*/ 192111 h 2742119"/>
              <a:gd name="connsiteX3" fmla="*/ 349604 w 349604"/>
              <a:gd name="connsiteY3" fmla="*/ 0 h 2742119"/>
              <a:gd name="connsiteX0" fmla="*/ 283596 w 354705"/>
              <a:gd name="connsiteY0" fmla="*/ 2742119 h 2742119"/>
              <a:gd name="connsiteX1" fmla="*/ 5345 w 354705"/>
              <a:gd name="connsiteY1" fmla="*/ 1045027 h 2742119"/>
              <a:gd name="connsiteX2" fmla="*/ 133964 w 354705"/>
              <a:gd name="connsiteY2" fmla="*/ 408027 h 2742119"/>
              <a:gd name="connsiteX3" fmla="*/ 354705 w 354705"/>
              <a:gd name="connsiteY3" fmla="*/ 0 h 2742119"/>
              <a:gd name="connsiteX0" fmla="*/ 17571 w 487843"/>
              <a:gd name="connsiteY0" fmla="*/ 2742119 h 2742119"/>
              <a:gd name="connsiteX1" fmla="*/ 138483 w 487843"/>
              <a:gd name="connsiteY1" fmla="*/ 1045027 h 2742119"/>
              <a:gd name="connsiteX2" fmla="*/ 267102 w 487843"/>
              <a:gd name="connsiteY2" fmla="*/ 408027 h 2742119"/>
              <a:gd name="connsiteX3" fmla="*/ 487843 w 487843"/>
              <a:gd name="connsiteY3" fmla="*/ 0 h 2742119"/>
              <a:gd name="connsiteX0" fmla="*/ 62637 w 532909"/>
              <a:gd name="connsiteY0" fmla="*/ 2742119 h 2742119"/>
              <a:gd name="connsiteX1" fmla="*/ 23883 w 532909"/>
              <a:gd name="connsiteY1" fmla="*/ 1088210 h 2742119"/>
              <a:gd name="connsiteX2" fmla="*/ 312168 w 532909"/>
              <a:gd name="connsiteY2" fmla="*/ 408027 h 2742119"/>
              <a:gd name="connsiteX3" fmla="*/ 532909 w 532909"/>
              <a:gd name="connsiteY3" fmla="*/ 0 h 2742119"/>
              <a:gd name="connsiteX0" fmla="*/ 78832 w 549104"/>
              <a:gd name="connsiteY0" fmla="*/ 2742119 h 2742119"/>
              <a:gd name="connsiteX1" fmla="*/ 40078 w 549104"/>
              <a:gd name="connsiteY1" fmla="*/ 1088210 h 2742119"/>
              <a:gd name="connsiteX2" fmla="*/ 549104 w 549104"/>
              <a:gd name="connsiteY2" fmla="*/ 0 h 2742119"/>
              <a:gd name="connsiteX0" fmla="*/ 78832 w 549104"/>
              <a:gd name="connsiteY0" fmla="*/ 2742119 h 2742119"/>
              <a:gd name="connsiteX1" fmla="*/ 40078 w 549104"/>
              <a:gd name="connsiteY1" fmla="*/ 1088210 h 2742119"/>
              <a:gd name="connsiteX2" fmla="*/ 549104 w 549104"/>
              <a:gd name="connsiteY2" fmla="*/ 0 h 2742119"/>
              <a:gd name="connsiteX0" fmla="*/ 102398 w 572670"/>
              <a:gd name="connsiteY0" fmla="*/ 2742119 h 2742119"/>
              <a:gd name="connsiteX1" fmla="*/ 63644 w 572670"/>
              <a:gd name="connsiteY1" fmla="*/ 1088210 h 2742119"/>
              <a:gd name="connsiteX2" fmla="*/ 572670 w 572670"/>
              <a:gd name="connsiteY2" fmla="*/ 0 h 2742119"/>
              <a:gd name="connsiteX0" fmla="*/ 78834 w 549106"/>
              <a:gd name="connsiteY0" fmla="*/ 2742119 h 2742119"/>
              <a:gd name="connsiteX1" fmla="*/ 40080 w 549106"/>
              <a:gd name="connsiteY1" fmla="*/ 1088210 h 2742119"/>
              <a:gd name="connsiteX2" fmla="*/ 549106 w 549106"/>
              <a:gd name="connsiteY2" fmla="*/ 0 h 2742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9106" h="2742119">
                <a:moveTo>
                  <a:pt x="78834" y="2742119"/>
                </a:moveTo>
                <a:cubicBezTo>
                  <a:pt x="11097" y="2369283"/>
                  <a:pt x="-38299" y="1610004"/>
                  <a:pt x="40080" y="1088210"/>
                </a:cubicBezTo>
                <a:cubicBezTo>
                  <a:pt x="118459" y="566416"/>
                  <a:pt x="443059" y="226711"/>
                  <a:pt x="549106" y="0"/>
                </a:cubicBezTo>
              </a:path>
            </a:pathLst>
          </a:custGeom>
          <a:noFill/>
          <a:ln w="190500">
            <a:solidFill>
              <a:srgbClr val="000000"/>
            </a:solidFill>
            <a:prstDash val="sysDot"/>
            <a:tailEnd type="triangle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11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28458" y="914399"/>
            <a:ext cx="8863142" cy="5333999"/>
          </a:xfrm>
          <a:prstGeom prst="roundRect">
            <a:avLst>
              <a:gd name="adj" fmla="val 4556"/>
            </a:avLst>
          </a:prstGeom>
          <a:solidFill>
            <a:schemeClr val="bg1"/>
          </a:solidFill>
          <a:ln w="19050" cmpd="sng">
            <a:noFill/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transformative advances in one or more of the integrative thematic areas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762000" y="137186"/>
            <a:ext cx="7370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Important Emphases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5AB9-0143-4132-A444-21D49F5AFAF0}" type="slidenum">
              <a:rPr lang="en-US" smtClean="0"/>
              <a:t>14</a:t>
            </a:fld>
            <a:endParaRPr lang="en-US"/>
          </a:p>
        </p:txBody>
      </p:sp>
      <p:sp>
        <p:nvSpPr>
          <p:cNvPr id="111" name="Content Placeholder 2"/>
          <p:cNvSpPr txBox="1">
            <a:spLocks/>
          </p:cNvSpPr>
          <p:nvPr/>
        </p:nvSpPr>
        <p:spPr>
          <a:xfrm>
            <a:off x="445229" y="5638800"/>
            <a:ext cx="8229600" cy="12192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2600" b="1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1600" b="1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600" b="1" dirty="0" smtClean="0"/>
              <a:t>Submit your questions by e-mail to </a:t>
            </a:r>
            <a:r>
              <a:rPr lang="en-US" sz="2600" b="1" dirty="0" smtClean="0">
                <a:hlinkClick r:id="rId3"/>
              </a:rPr>
              <a:t>ncs@nsf.gov</a:t>
            </a:r>
            <a:endParaRPr lang="en-US" sz="2600" b="1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267074" y="1245767"/>
            <a:ext cx="4076325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3087" indent="-457200">
              <a:buFont typeface="Wingdings" panose="05000000000000000000" pitchFamily="2" charset="2"/>
              <a:buChar char="Ø"/>
            </a:pPr>
            <a:r>
              <a:rPr lang="en-US" sz="2800" dirty="0"/>
              <a:t>transformative </a:t>
            </a:r>
            <a:r>
              <a:rPr lang="en-US" sz="2800" dirty="0" smtClean="0"/>
              <a:t>advance, </a:t>
            </a:r>
            <a:r>
              <a:rPr lang="en-US" sz="2800" dirty="0"/>
              <a:t>one or </a:t>
            </a:r>
            <a:r>
              <a:rPr lang="en-US" sz="2800" dirty="0" smtClean="0"/>
              <a:t>more </a:t>
            </a:r>
            <a:r>
              <a:rPr lang="en-US" sz="2800" dirty="0"/>
              <a:t>integrative </a:t>
            </a:r>
            <a:r>
              <a:rPr lang="en-US" sz="2800" dirty="0" smtClean="0"/>
              <a:t>theme</a:t>
            </a:r>
          </a:p>
          <a:p>
            <a:pPr marL="573087" indent="-4572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2800" dirty="0" smtClean="0"/>
              <a:t>high-risk, </a:t>
            </a:r>
            <a:r>
              <a:rPr lang="en-US" sz="2800" dirty="0"/>
              <a:t>high </a:t>
            </a:r>
            <a:r>
              <a:rPr lang="en-US" sz="2800" dirty="0" smtClean="0"/>
              <a:t>payoff </a:t>
            </a:r>
            <a:r>
              <a:rPr lang="en-US" sz="2800" dirty="0"/>
              <a:t>approaches are expected</a:t>
            </a:r>
          </a:p>
          <a:p>
            <a:pPr marL="573087" indent="-4572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2800" b="1" dirty="0" smtClean="0"/>
              <a:t>integrative approach, integrative outcomes</a:t>
            </a:r>
            <a:endParaRPr lang="en-US" sz="2800" b="1" dirty="0"/>
          </a:p>
        </p:txBody>
      </p:sp>
      <p:sp>
        <p:nvSpPr>
          <p:cNvPr id="3" name="Rounded Rectangle 2"/>
          <p:cNvSpPr/>
          <p:nvPr/>
        </p:nvSpPr>
        <p:spPr>
          <a:xfrm>
            <a:off x="6057900" y="3429000"/>
            <a:ext cx="990600" cy="838200"/>
          </a:xfrm>
          <a:prstGeom prst="roundRect">
            <a:avLst>
              <a:gd name="adj" fmla="val 8875"/>
            </a:avLst>
          </a:prstGeom>
          <a:gradFill>
            <a:gsLst>
              <a:gs pos="50000">
                <a:srgbClr val="8F378F"/>
              </a:gs>
              <a:gs pos="0">
                <a:schemeClr val="accent4">
                  <a:lumMod val="75000"/>
                </a:schemeClr>
              </a:gs>
              <a:gs pos="99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ightning Bolt 3"/>
          <p:cNvSpPr/>
          <p:nvPr/>
        </p:nvSpPr>
        <p:spPr>
          <a:xfrm>
            <a:off x="6400800" y="3581400"/>
            <a:ext cx="304800" cy="533400"/>
          </a:xfrm>
          <a:prstGeom prst="lightningBol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735285" y="2754086"/>
            <a:ext cx="1110343" cy="827314"/>
          </a:xfrm>
          <a:custGeom>
            <a:avLst/>
            <a:gdLst>
              <a:gd name="connsiteX0" fmla="*/ 0 w 1110343"/>
              <a:gd name="connsiteY0" fmla="*/ 0 h 566057"/>
              <a:gd name="connsiteX1" fmla="*/ 457200 w 1110343"/>
              <a:gd name="connsiteY1" fmla="*/ 413657 h 566057"/>
              <a:gd name="connsiteX2" fmla="*/ 1110343 w 1110343"/>
              <a:gd name="connsiteY2" fmla="*/ 566057 h 566057"/>
              <a:gd name="connsiteX0" fmla="*/ 0 w 1110343"/>
              <a:gd name="connsiteY0" fmla="*/ 0 h 566057"/>
              <a:gd name="connsiteX1" fmla="*/ 413657 w 1110343"/>
              <a:gd name="connsiteY1" fmla="*/ 368969 h 566057"/>
              <a:gd name="connsiteX2" fmla="*/ 1110343 w 1110343"/>
              <a:gd name="connsiteY2" fmla="*/ 566057 h 566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0343" h="566057">
                <a:moveTo>
                  <a:pt x="0" y="0"/>
                </a:moveTo>
                <a:cubicBezTo>
                  <a:pt x="136071" y="159657"/>
                  <a:pt x="228600" y="274626"/>
                  <a:pt x="413657" y="368969"/>
                </a:cubicBezTo>
                <a:cubicBezTo>
                  <a:pt x="598714" y="463312"/>
                  <a:pt x="876300" y="537028"/>
                  <a:pt x="1110343" y="566057"/>
                </a:cubicBezTo>
              </a:path>
            </a:pathLst>
          </a:custGeom>
          <a:noFill/>
          <a:ln w="31750">
            <a:solidFill>
              <a:srgbClr val="8F378F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4533898" y="3429001"/>
            <a:ext cx="1306286" cy="457200"/>
          </a:xfrm>
          <a:custGeom>
            <a:avLst/>
            <a:gdLst>
              <a:gd name="connsiteX0" fmla="*/ 0 w 1110343"/>
              <a:gd name="connsiteY0" fmla="*/ 0 h 566057"/>
              <a:gd name="connsiteX1" fmla="*/ 457200 w 1110343"/>
              <a:gd name="connsiteY1" fmla="*/ 413657 h 566057"/>
              <a:gd name="connsiteX2" fmla="*/ 1110343 w 1110343"/>
              <a:gd name="connsiteY2" fmla="*/ 566057 h 566057"/>
              <a:gd name="connsiteX0" fmla="*/ 0 w 1110343"/>
              <a:gd name="connsiteY0" fmla="*/ 0 h 566057"/>
              <a:gd name="connsiteX1" fmla="*/ 413657 w 1110343"/>
              <a:gd name="connsiteY1" fmla="*/ 368969 h 566057"/>
              <a:gd name="connsiteX2" fmla="*/ 1110343 w 1110343"/>
              <a:gd name="connsiteY2" fmla="*/ 566057 h 566057"/>
              <a:gd name="connsiteX0" fmla="*/ 0 w 1175658"/>
              <a:gd name="connsiteY0" fmla="*/ 0 h 283028"/>
              <a:gd name="connsiteX1" fmla="*/ 478972 w 1175658"/>
              <a:gd name="connsiteY1" fmla="*/ 85940 h 283028"/>
              <a:gd name="connsiteX2" fmla="*/ 1175658 w 1175658"/>
              <a:gd name="connsiteY2" fmla="*/ 283028 h 283028"/>
              <a:gd name="connsiteX0" fmla="*/ 0 w 1175658"/>
              <a:gd name="connsiteY0" fmla="*/ 0 h 283028"/>
              <a:gd name="connsiteX1" fmla="*/ 478972 w 1175658"/>
              <a:gd name="connsiteY1" fmla="*/ 85940 h 283028"/>
              <a:gd name="connsiteX2" fmla="*/ 1175658 w 1175658"/>
              <a:gd name="connsiteY2" fmla="*/ 283028 h 283028"/>
              <a:gd name="connsiteX0" fmla="*/ 0 w 1175658"/>
              <a:gd name="connsiteY0" fmla="*/ 0 h 283028"/>
              <a:gd name="connsiteX1" fmla="*/ 478972 w 1175658"/>
              <a:gd name="connsiteY1" fmla="*/ 190214 h 283028"/>
              <a:gd name="connsiteX2" fmla="*/ 1175658 w 1175658"/>
              <a:gd name="connsiteY2" fmla="*/ 283028 h 283028"/>
              <a:gd name="connsiteX0" fmla="*/ 0 w 1175658"/>
              <a:gd name="connsiteY0" fmla="*/ 0 h 283028"/>
              <a:gd name="connsiteX1" fmla="*/ 478972 w 1175658"/>
              <a:gd name="connsiteY1" fmla="*/ 190214 h 283028"/>
              <a:gd name="connsiteX2" fmla="*/ 1175658 w 1175658"/>
              <a:gd name="connsiteY2" fmla="*/ 283028 h 283028"/>
              <a:gd name="connsiteX0" fmla="*/ 0 w 1306286"/>
              <a:gd name="connsiteY0" fmla="*/ 0 h 312821"/>
              <a:gd name="connsiteX1" fmla="*/ 609600 w 1306286"/>
              <a:gd name="connsiteY1" fmla="*/ 220007 h 312821"/>
              <a:gd name="connsiteX2" fmla="*/ 1306286 w 1306286"/>
              <a:gd name="connsiteY2" fmla="*/ 312821 h 312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6286" h="312821">
                <a:moveTo>
                  <a:pt x="0" y="0"/>
                </a:moveTo>
                <a:cubicBezTo>
                  <a:pt x="223156" y="129865"/>
                  <a:pt x="391886" y="167870"/>
                  <a:pt x="609600" y="220007"/>
                </a:cubicBezTo>
                <a:cubicBezTo>
                  <a:pt x="827314" y="272144"/>
                  <a:pt x="1072243" y="283792"/>
                  <a:pt x="1306286" y="312821"/>
                </a:cubicBezTo>
              </a:path>
            </a:pathLst>
          </a:custGeom>
          <a:noFill/>
          <a:ln w="31750">
            <a:solidFill>
              <a:srgbClr val="8F378F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4506681" y="4169233"/>
            <a:ext cx="1349829" cy="522516"/>
          </a:xfrm>
          <a:custGeom>
            <a:avLst/>
            <a:gdLst>
              <a:gd name="connsiteX0" fmla="*/ 0 w 1110343"/>
              <a:gd name="connsiteY0" fmla="*/ 0 h 566057"/>
              <a:gd name="connsiteX1" fmla="*/ 457200 w 1110343"/>
              <a:gd name="connsiteY1" fmla="*/ 413657 h 566057"/>
              <a:gd name="connsiteX2" fmla="*/ 1110343 w 1110343"/>
              <a:gd name="connsiteY2" fmla="*/ 566057 h 566057"/>
              <a:gd name="connsiteX0" fmla="*/ 0 w 1110343"/>
              <a:gd name="connsiteY0" fmla="*/ 0 h 566057"/>
              <a:gd name="connsiteX1" fmla="*/ 413657 w 1110343"/>
              <a:gd name="connsiteY1" fmla="*/ 368969 h 566057"/>
              <a:gd name="connsiteX2" fmla="*/ 1110343 w 1110343"/>
              <a:gd name="connsiteY2" fmla="*/ 566057 h 566057"/>
              <a:gd name="connsiteX0" fmla="*/ 0 w 1175658"/>
              <a:gd name="connsiteY0" fmla="*/ 0 h 283028"/>
              <a:gd name="connsiteX1" fmla="*/ 478972 w 1175658"/>
              <a:gd name="connsiteY1" fmla="*/ 85940 h 283028"/>
              <a:gd name="connsiteX2" fmla="*/ 1175658 w 1175658"/>
              <a:gd name="connsiteY2" fmla="*/ 283028 h 283028"/>
              <a:gd name="connsiteX0" fmla="*/ 0 w 1175658"/>
              <a:gd name="connsiteY0" fmla="*/ 0 h 283028"/>
              <a:gd name="connsiteX1" fmla="*/ 478972 w 1175658"/>
              <a:gd name="connsiteY1" fmla="*/ 85940 h 283028"/>
              <a:gd name="connsiteX2" fmla="*/ 1175658 w 1175658"/>
              <a:gd name="connsiteY2" fmla="*/ 283028 h 283028"/>
              <a:gd name="connsiteX0" fmla="*/ 0 w 1175658"/>
              <a:gd name="connsiteY0" fmla="*/ 0 h 283028"/>
              <a:gd name="connsiteX1" fmla="*/ 478972 w 1175658"/>
              <a:gd name="connsiteY1" fmla="*/ 190214 h 283028"/>
              <a:gd name="connsiteX2" fmla="*/ 1175658 w 1175658"/>
              <a:gd name="connsiteY2" fmla="*/ 283028 h 283028"/>
              <a:gd name="connsiteX0" fmla="*/ 0 w 1175658"/>
              <a:gd name="connsiteY0" fmla="*/ 0 h 283028"/>
              <a:gd name="connsiteX1" fmla="*/ 478972 w 1175658"/>
              <a:gd name="connsiteY1" fmla="*/ 190214 h 283028"/>
              <a:gd name="connsiteX2" fmla="*/ 1175658 w 1175658"/>
              <a:gd name="connsiteY2" fmla="*/ 283028 h 283028"/>
              <a:gd name="connsiteX0" fmla="*/ 0 w 1284515"/>
              <a:gd name="connsiteY0" fmla="*/ 340116 h 364878"/>
              <a:gd name="connsiteX1" fmla="*/ 587829 w 1284515"/>
              <a:gd name="connsiteY1" fmla="*/ 8961 h 364878"/>
              <a:gd name="connsiteX2" fmla="*/ 1284515 w 1284515"/>
              <a:gd name="connsiteY2" fmla="*/ 101775 h 364878"/>
              <a:gd name="connsiteX0" fmla="*/ 0 w 1284515"/>
              <a:gd name="connsiteY0" fmla="*/ 340116 h 340116"/>
              <a:gd name="connsiteX1" fmla="*/ 587829 w 1284515"/>
              <a:gd name="connsiteY1" fmla="*/ 8961 h 340116"/>
              <a:gd name="connsiteX2" fmla="*/ 1284515 w 1284515"/>
              <a:gd name="connsiteY2" fmla="*/ 101775 h 340116"/>
              <a:gd name="connsiteX0" fmla="*/ 0 w 1284515"/>
              <a:gd name="connsiteY0" fmla="*/ 299814 h 299814"/>
              <a:gd name="connsiteX1" fmla="*/ 522515 w 1284515"/>
              <a:gd name="connsiteY1" fmla="*/ 13348 h 299814"/>
              <a:gd name="connsiteX2" fmla="*/ 1284515 w 1284515"/>
              <a:gd name="connsiteY2" fmla="*/ 61473 h 299814"/>
              <a:gd name="connsiteX0" fmla="*/ 0 w 1306286"/>
              <a:gd name="connsiteY0" fmla="*/ 303414 h 303414"/>
              <a:gd name="connsiteX1" fmla="*/ 522515 w 1306286"/>
              <a:gd name="connsiteY1" fmla="*/ 16948 h 303414"/>
              <a:gd name="connsiteX2" fmla="*/ 1306286 w 1306286"/>
              <a:gd name="connsiteY2" fmla="*/ 50177 h 303414"/>
              <a:gd name="connsiteX0" fmla="*/ 0 w 1306286"/>
              <a:gd name="connsiteY0" fmla="*/ 268796 h 268796"/>
              <a:gd name="connsiteX1" fmla="*/ 457201 w 1306286"/>
              <a:gd name="connsiteY1" fmla="*/ 41915 h 268796"/>
              <a:gd name="connsiteX2" fmla="*/ 1306286 w 1306286"/>
              <a:gd name="connsiteY2" fmla="*/ 15559 h 268796"/>
              <a:gd name="connsiteX0" fmla="*/ 0 w 1349829"/>
              <a:gd name="connsiteY0" fmla="*/ 315490 h 315490"/>
              <a:gd name="connsiteX1" fmla="*/ 500744 w 1349829"/>
              <a:gd name="connsiteY1" fmla="*/ 43920 h 315490"/>
              <a:gd name="connsiteX2" fmla="*/ 1349829 w 1349829"/>
              <a:gd name="connsiteY2" fmla="*/ 17564 h 315490"/>
              <a:gd name="connsiteX0" fmla="*/ 0 w 1349829"/>
              <a:gd name="connsiteY0" fmla="*/ 315490 h 315490"/>
              <a:gd name="connsiteX1" fmla="*/ 500744 w 1349829"/>
              <a:gd name="connsiteY1" fmla="*/ 43920 h 315490"/>
              <a:gd name="connsiteX2" fmla="*/ 1349829 w 1349829"/>
              <a:gd name="connsiteY2" fmla="*/ 17564 h 315490"/>
              <a:gd name="connsiteX0" fmla="*/ 0 w 1349829"/>
              <a:gd name="connsiteY0" fmla="*/ 321708 h 321708"/>
              <a:gd name="connsiteX1" fmla="*/ 587830 w 1349829"/>
              <a:gd name="connsiteY1" fmla="*/ 35242 h 321708"/>
              <a:gd name="connsiteX2" fmla="*/ 1349829 w 1349829"/>
              <a:gd name="connsiteY2" fmla="*/ 23782 h 321708"/>
              <a:gd name="connsiteX0" fmla="*/ 0 w 1349829"/>
              <a:gd name="connsiteY0" fmla="*/ 316549 h 316549"/>
              <a:gd name="connsiteX1" fmla="*/ 587830 w 1349829"/>
              <a:gd name="connsiteY1" fmla="*/ 30083 h 316549"/>
              <a:gd name="connsiteX2" fmla="*/ 1349829 w 1349829"/>
              <a:gd name="connsiteY2" fmla="*/ 18623 h 316549"/>
              <a:gd name="connsiteX0" fmla="*/ 0 w 1349829"/>
              <a:gd name="connsiteY0" fmla="*/ 310541 h 310541"/>
              <a:gd name="connsiteX1" fmla="*/ 587830 w 1349829"/>
              <a:gd name="connsiteY1" fmla="*/ 24075 h 310541"/>
              <a:gd name="connsiteX2" fmla="*/ 1349829 w 1349829"/>
              <a:gd name="connsiteY2" fmla="*/ 12615 h 310541"/>
              <a:gd name="connsiteX0" fmla="*/ 0 w 1349829"/>
              <a:gd name="connsiteY0" fmla="*/ 301107 h 301107"/>
              <a:gd name="connsiteX1" fmla="*/ 478972 w 1349829"/>
              <a:gd name="connsiteY1" fmla="*/ 59330 h 301107"/>
              <a:gd name="connsiteX2" fmla="*/ 1349829 w 1349829"/>
              <a:gd name="connsiteY2" fmla="*/ 3181 h 301107"/>
              <a:gd name="connsiteX0" fmla="*/ 0 w 1349829"/>
              <a:gd name="connsiteY0" fmla="*/ 363080 h 363080"/>
              <a:gd name="connsiteX1" fmla="*/ 478972 w 1349829"/>
              <a:gd name="connsiteY1" fmla="*/ 61718 h 363080"/>
              <a:gd name="connsiteX2" fmla="*/ 1349829 w 1349829"/>
              <a:gd name="connsiteY2" fmla="*/ 5569 h 363080"/>
              <a:gd name="connsiteX0" fmla="*/ 0 w 1349829"/>
              <a:gd name="connsiteY0" fmla="*/ 357511 h 357511"/>
              <a:gd name="connsiteX1" fmla="*/ 1349829 w 1349829"/>
              <a:gd name="connsiteY1" fmla="*/ 0 h 357511"/>
              <a:gd name="connsiteX0" fmla="*/ 0 w 1349829"/>
              <a:gd name="connsiteY0" fmla="*/ 357511 h 357511"/>
              <a:gd name="connsiteX1" fmla="*/ 1349829 w 1349829"/>
              <a:gd name="connsiteY1" fmla="*/ 0 h 357511"/>
              <a:gd name="connsiteX0" fmla="*/ 0 w 1349829"/>
              <a:gd name="connsiteY0" fmla="*/ 357511 h 357511"/>
              <a:gd name="connsiteX1" fmla="*/ 1349829 w 1349829"/>
              <a:gd name="connsiteY1" fmla="*/ 0 h 357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49829" h="357511">
                <a:moveTo>
                  <a:pt x="0" y="357511"/>
                </a:moveTo>
                <a:cubicBezTo>
                  <a:pt x="275772" y="104275"/>
                  <a:pt x="703943" y="14897"/>
                  <a:pt x="1349829" y="0"/>
                </a:cubicBezTo>
              </a:path>
            </a:pathLst>
          </a:custGeom>
          <a:noFill/>
          <a:ln w="31750">
            <a:solidFill>
              <a:srgbClr val="8F378F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7293434" y="4142014"/>
            <a:ext cx="1023256" cy="631370"/>
          </a:xfrm>
          <a:custGeom>
            <a:avLst/>
            <a:gdLst>
              <a:gd name="connsiteX0" fmla="*/ 0 w 1110343"/>
              <a:gd name="connsiteY0" fmla="*/ 0 h 566057"/>
              <a:gd name="connsiteX1" fmla="*/ 457200 w 1110343"/>
              <a:gd name="connsiteY1" fmla="*/ 413657 h 566057"/>
              <a:gd name="connsiteX2" fmla="*/ 1110343 w 1110343"/>
              <a:gd name="connsiteY2" fmla="*/ 566057 h 566057"/>
              <a:gd name="connsiteX0" fmla="*/ 0 w 1110343"/>
              <a:gd name="connsiteY0" fmla="*/ 0 h 566057"/>
              <a:gd name="connsiteX1" fmla="*/ 413657 w 1110343"/>
              <a:gd name="connsiteY1" fmla="*/ 368969 h 566057"/>
              <a:gd name="connsiteX2" fmla="*/ 1110343 w 1110343"/>
              <a:gd name="connsiteY2" fmla="*/ 566057 h 566057"/>
              <a:gd name="connsiteX0" fmla="*/ 0 w 1110343"/>
              <a:gd name="connsiteY0" fmla="*/ 0 h 566057"/>
              <a:gd name="connsiteX1" fmla="*/ 609600 w 1110343"/>
              <a:gd name="connsiteY1" fmla="*/ 56148 h 566057"/>
              <a:gd name="connsiteX2" fmla="*/ 1110343 w 1110343"/>
              <a:gd name="connsiteY2" fmla="*/ 566057 h 566057"/>
              <a:gd name="connsiteX0" fmla="*/ 0 w 1110343"/>
              <a:gd name="connsiteY0" fmla="*/ 3355 h 569412"/>
              <a:gd name="connsiteX1" fmla="*/ 609600 w 1110343"/>
              <a:gd name="connsiteY1" fmla="*/ 59503 h 569412"/>
              <a:gd name="connsiteX2" fmla="*/ 1110343 w 1110343"/>
              <a:gd name="connsiteY2" fmla="*/ 569412 h 569412"/>
              <a:gd name="connsiteX0" fmla="*/ 0 w 1110343"/>
              <a:gd name="connsiteY0" fmla="*/ 0 h 566057"/>
              <a:gd name="connsiteX1" fmla="*/ 609600 w 1110343"/>
              <a:gd name="connsiteY1" fmla="*/ 130629 h 566057"/>
              <a:gd name="connsiteX2" fmla="*/ 1110343 w 1110343"/>
              <a:gd name="connsiteY2" fmla="*/ 566057 h 566057"/>
              <a:gd name="connsiteX0" fmla="*/ 0 w 1110343"/>
              <a:gd name="connsiteY0" fmla="*/ 0 h 566057"/>
              <a:gd name="connsiteX1" fmla="*/ 609600 w 1110343"/>
              <a:gd name="connsiteY1" fmla="*/ 130629 h 566057"/>
              <a:gd name="connsiteX2" fmla="*/ 1110343 w 1110343"/>
              <a:gd name="connsiteY2" fmla="*/ 566057 h 566057"/>
              <a:gd name="connsiteX0" fmla="*/ 0 w 1110343"/>
              <a:gd name="connsiteY0" fmla="*/ 0 h 566057"/>
              <a:gd name="connsiteX1" fmla="*/ 609600 w 1110343"/>
              <a:gd name="connsiteY1" fmla="*/ 130629 h 566057"/>
              <a:gd name="connsiteX2" fmla="*/ 1110343 w 1110343"/>
              <a:gd name="connsiteY2" fmla="*/ 566057 h 566057"/>
              <a:gd name="connsiteX0" fmla="*/ 0 w 936171"/>
              <a:gd name="connsiteY0" fmla="*/ 0 h 536264"/>
              <a:gd name="connsiteX1" fmla="*/ 609600 w 936171"/>
              <a:gd name="connsiteY1" fmla="*/ 130629 h 536264"/>
              <a:gd name="connsiteX2" fmla="*/ 936171 w 936171"/>
              <a:gd name="connsiteY2" fmla="*/ 536264 h 536264"/>
              <a:gd name="connsiteX0" fmla="*/ 0 w 1023256"/>
              <a:gd name="connsiteY0" fmla="*/ 0 h 431990"/>
              <a:gd name="connsiteX1" fmla="*/ 609600 w 1023256"/>
              <a:gd name="connsiteY1" fmla="*/ 130629 h 431990"/>
              <a:gd name="connsiteX2" fmla="*/ 1023256 w 1023256"/>
              <a:gd name="connsiteY2" fmla="*/ 431990 h 431990"/>
              <a:gd name="connsiteX0" fmla="*/ 0 w 1023256"/>
              <a:gd name="connsiteY0" fmla="*/ 0 h 431990"/>
              <a:gd name="connsiteX1" fmla="*/ 609600 w 1023256"/>
              <a:gd name="connsiteY1" fmla="*/ 130629 h 431990"/>
              <a:gd name="connsiteX2" fmla="*/ 1023256 w 1023256"/>
              <a:gd name="connsiteY2" fmla="*/ 431990 h 431990"/>
              <a:gd name="connsiteX0" fmla="*/ 0 w 1023256"/>
              <a:gd name="connsiteY0" fmla="*/ 0 h 431990"/>
              <a:gd name="connsiteX1" fmla="*/ 566057 w 1023256"/>
              <a:gd name="connsiteY1" fmla="*/ 130629 h 431990"/>
              <a:gd name="connsiteX2" fmla="*/ 1023256 w 1023256"/>
              <a:gd name="connsiteY2" fmla="*/ 431990 h 431990"/>
              <a:gd name="connsiteX0" fmla="*/ 0 w 1023256"/>
              <a:gd name="connsiteY0" fmla="*/ 0 h 431990"/>
              <a:gd name="connsiteX1" fmla="*/ 1023256 w 1023256"/>
              <a:gd name="connsiteY1" fmla="*/ 431990 h 431990"/>
              <a:gd name="connsiteX0" fmla="*/ 0 w 1023256"/>
              <a:gd name="connsiteY0" fmla="*/ 0 h 431990"/>
              <a:gd name="connsiteX1" fmla="*/ 1023256 w 1023256"/>
              <a:gd name="connsiteY1" fmla="*/ 431990 h 431990"/>
              <a:gd name="connsiteX0" fmla="*/ 0 w 1023256"/>
              <a:gd name="connsiteY0" fmla="*/ 0 h 431990"/>
              <a:gd name="connsiteX1" fmla="*/ 1023256 w 1023256"/>
              <a:gd name="connsiteY1" fmla="*/ 431990 h 431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23256" h="431990">
                <a:moveTo>
                  <a:pt x="0" y="0"/>
                </a:moveTo>
                <a:cubicBezTo>
                  <a:pt x="428170" y="69516"/>
                  <a:pt x="725713" y="109238"/>
                  <a:pt x="1023256" y="431990"/>
                </a:cubicBezTo>
              </a:path>
            </a:pathLst>
          </a:custGeom>
          <a:noFill/>
          <a:ln w="31750">
            <a:solidFill>
              <a:srgbClr val="8F378F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7271661" y="3652029"/>
            <a:ext cx="1328057" cy="195943"/>
          </a:xfrm>
          <a:custGeom>
            <a:avLst/>
            <a:gdLst>
              <a:gd name="connsiteX0" fmla="*/ 0 w 1110343"/>
              <a:gd name="connsiteY0" fmla="*/ 0 h 566057"/>
              <a:gd name="connsiteX1" fmla="*/ 457200 w 1110343"/>
              <a:gd name="connsiteY1" fmla="*/ 413657 h 566057"/>
              <a:gd name="connsiteX2" fmla="*/ 1110343 w 1110343"/>
              <a:gd name="connsiteY2" fmla="*/ 566057 h 566057"/>
              <a:gd name="connsiteX0" fmla="*/ 0 w 1110343"/>
              <a:gd name="connsiteY0" fmla="*/ 0 h 566057"/>
              <a:gd name="connsiteX1" fmla="*/ 413657 w 1110343"/>
              <a:gd name="connsiteY1" fmla="*/ 368969 h 566057"/>
              <a:gd name="connsiteX2" fmla="*/ 1110343 w 1110343"/>
              <a:gd name="connsiteY2" fmla="*/ 566057 h 566057"/>
              <a:gd name="connsiteX0" fmla="*/ 0 w 1175658"/>
              <a:gd name="connsiteY0" fmla="*/ 0 h 283028"/>
              <a:gd name="connsiteX1" fmla="*/ 478972 w 1175658"/>
              <a:gd name="connsiteY1" fmla="*/ 85940 h 283028"/>
              <a:gd name="connsiteX2" fmla="*/ 1175658 w 1175658"/>
              <a:gd name="connsiteY2" fmla="*/ 283028 h 283028"/>
              <a:gd name="connsiteX0" fmla="*/ 0 w 1175658"/>
              <a:gd name="connsiteY0" fmla="*/ 0 h 283028"/>
              <a:gd name="connsiteX1" fmla="*/ 478972 w 1175658"/>
              <a:gd name="connsiteY1" fmla="*/ 85940 h 283028"/>
              <a:gd name="connsiteX2" fmla="*/ 1175658 w 1175658"/>
              <a:gd name="connsiteY2" fmla="*/ 283028 h 283028"/>
              <a:gd name="connsiteX0" fmla="*/ 0 w 1175658"/>
              <a:gd name="connsiteY0" fmla="*/ 0 h 283028"/>
              <a:gd name="connsiteX1" fmla="*/ 478972 w 1175658"/>
              <a:gd name="connsiteY1" fmla="*/ 190214 h 283028"/>
              <a:gd name="connsiteX2" fmla="*/ 1175658 w 1175658"/>
              <a:gd name="connsiteY2" fmla="*/ 283028 h 283028"/>
              <a:gd name="connsiteX0" fmla="*/ 0 w 1175658"/>
              <a:gd name="connsiteY0" fmla="*/ 0 h 283028"/>
              <a:gd name="connsiteX1" fmla="*/ 478972 w 1175658"/>
              <a:gd name="connsiteY1" fmla="*/ 190214 h 283028"/>
              <a:gd name="connsiteX2" fmla="*/ 1175658 w 1175658"/>
              <a:gd name="connsiteY2" fmla="*/ 283028 h 283028"/>
              <a:gd name="connsiteX0" fmla="*/ 0 w 1306286"/>
              <a:gd name="connsiteY0" fmla="*/ 0 h 312821"/>
              <a:gd name="connsiteX1" fmla="*/ 609600 w 1306286"/>
              <a:gd name="connsiteY1" fmla="*/ 220007 h 312821"/>
              <a:gd name="connsiteX2" fmla="*/ 1306286 w 1306286"/>
              <a:gd name="connsiteY2" fmla="*/ 312821 h 312821"/>
              <a:gd name="connsiteX0" fmla="*/ 0 w 1306286"/>
              <a:gd name="connsiteY0" fmla="*/ 27202 h 340023"/>
              <a:gd name="connsiteX1" fmla="*/ 740229 w 1306286"/>
              <a:gd name="connsiteY1" fmla="*/ 8869 h 340023"/>
              <a:gd name="connsiteX2" fmla="*/ 1306286 w 1306286"/>
              <a:gd name="connsiteY2" fmla="*/ 340023 h 340023"/>
              <a:gd name="connsiteX0" fmla="*/ 0 w 1306286"/>
              <a:gd name="connsiteY0" fmla="*/ 35961 h 348782"/>
              <a:gd name="connsiteX1" fmla="*/ 740229 w 1306286"/>
              <a:gd name="connsiteY1" fmla="*/ 17628 h 348782"/>
              <a:gd name="connsiteX2" fmla="*/ 1306286 w 1306286"/>
              <a:gd name="connsiteY2" fmla="*/ 348782 h 348782"/>
              <a:gd name="connsiteX0" fmla="*/ 0 w 1415143"/>
              <a:gd name="connsiteY0" fmla="*/ 95363 h 99106"/>
              <a:gd name="connsiteX1" fmla="*/ 740229 w 1415143"/>
              <a:gd name="connsiteY1" fmla="*/ 77030 h 99106"/>
              <a:gd name="connsiteX2" fmla="*/ 1415143 w 1415143"/>
              <a:gd name="connsiteY2" fmla="*/ 5986 h 99106"/>
              <a:gd name="connsiteX0" fmla="*/ 0 w 1415143"/>
              <a:gd name="connsiteY0" fmla="*/ 89377 h 93121"/>
              <a:gd name="connsiteX1" fmla="*/ 740229 w 1415143"/>
              <a:gd name="connsiteY1" fmla="*/ 71044 h 93121"/>
              <a:gd name="connsiteX2" fmla="*/ 1415143 w 1415143"/>
              <a:gd name="connsiteY2" fmla="*/ 0 h 93121"/>
              <a:gd name="connsiteX0" fmla="*/ 0 w 1284514"/>
              <a:gd name="connsiteY0" fmla="*/ 89377 h 93121"/>
              <a:gd name="connsiteX1" fmla="*/ 740229 w 1284514"/>
              <a:gd name="connsiteY1" fmla="*/ 71044 h 93121"/>
              <a:gd name="connsiteX2" fmla="*/ 1284514 w 1284514"/>
              <a:gd name="connsiteY2" fmla="*/ 0 h 93121"/>
              <a:gd name="connsiteX0" fmla="*/ 0 w 1284514"/>
              <a:gd name="connsiteY0" fmla="*/ 89377 h 89377"/>
              <a:gd name="connsiteX1" fmla="*/ 1284514 w 1284514"/>
              <a:gd name="connsiteY1" fmla="*/ 0 h 89377"/>
              <a:gd name="connsiteX0" fmla="*/ 0 w 1284514"/>
              <a:gd name="connsiteY0" fmla="*/ 89377 h 89377"/>
              <a:gd name="connsiteX1" fmla="*/ 1284514 w 1284514"/>
              <a:gd name="connsiteY1" fmla="*/ 0 h 89377"/>
              <a:gd name="connsiteX0" fmla="*/ 0 w 1284514"/>
              <a:gd name="connsiteY0" fmla="*/ 89377 h 100352"/>
              <a:gd name="connsiteX1" fmla="*/ 1284514 w 1284514"/>
              <a:gd name="connsiteY1" fmla="*/ 0 h 100352"/>
              <a:gd name="connsiteX0" fmla="*/ 0 w 1284514"/>
              <a:gd name="connsiteY0" fmla="*/ 89377 h 116104"/>
              <a:gd name="connsiteX1" fmla="*/ 1284514 w 1284514"/>
              <a:gd name="connsiteY1" fmla="*/ 0 h 116104"/>
              <a:gd name="connsiteX0" fmla="*/ 0 w 1284514"/>
              <a:gd name="connsiteY0" fmla="*/ 89377 h 90160"/>
              <a:gd name="connsiteX1" fmla="*/ 1284514 w 1284514"/>
              <a:gd name="connsiteY1" fmla="*/ 0 h 90160"/>
              <a:gd name="connsiteX0" fmla="*/ 0 w 1328057"/>
              <a:gd name="connsiteY0" fmla="*/ 134066 h 134067"/>
              <a:gd name="connsiteX1" fmla="*/ 1328057 w 1328057"/>
              <a:gd name="connsiteY1" fmla="*/ 0 h 134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28057" h="134067">
                <a:moveTo>
                  <a:pt x="0" y="134066"/>
                </a:moveTo>
                <a:cubicBezTo>
                  <a:pt x="428171" y="119170"/>
                  <a:pt x="747486" y="134066"/>
                  <a:pt x="1328057" y="0"/>
                </a:cubicBezTo>
              </a:path>
            </a:pathLst>
          </a:custGeom>
          <a:noFill/>
          <a:ln w="31750">
            <a:solidFill>
              <a:srgbClr val="8F378F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7271661" y="2607904"/>
            <a:ext cx="1023258" cy="936173"/>
          </a:xfrm>
          <a:custGeom>
            <a:avLst/>
            <a:gdLst>
              <a:gd name="connsiteX0" fmla="*/ 0 w 1110343"/>
              <a:gd name="connsiteY0" fmla="*/ 0 h 566057"/>
              <a:gd name="connsiteX1" fmla="*/ 457200 w 1110343"/>
              <a:gd name="connsiteY1" fmla="*/ 413657 h 566057"/>
              <a:gd name="connsiteX2" fmla="*/ 1110343 w 1110343"/>
              <a:gd name="connsiteY2" fmla="*/ 566057 h 566057"/>
              <a:gd name="connsiteX0" fmla="*/ 0 w 1110343"/>
              <a:gd name="connsiteY0" fmla="*/ 0 h 566057"/>
              <a:gd name="connsiteX1" fmla="*/ 413657 w 1110343"/>
              <a:gd name="connsiteY1" fmla="*/ 368969 h 566057"/>
              <a:gd name="connsiteX2" fmla="*/ 1110343 w 1110343"/>
              <a:gd name="connsiteY2" fmla="*/ 566057 h 566057"/>
              <a:gd name="connsiteX0" fmla="*/ 0 w 1175658"/>
              <a:gd name="connsiteY0" fmla="*/ 0 h 283028"/>
              <a:gd name="connsiteX1" fmla="*/ 478972 w 1175658"/>
              <a:gd name="connsiteY1" fmla="*/ 85940 h 283028"/>
              <a:gd name="connsiteX2" fmla="*/ 1175658 w 1175658"/>
              <a:gd name="connsiteY2" fmla="*/ 283028 h 283028"/>
              <a:gd name="connsiteX0" fmla="*/ 0 w 1175658"/>
              <a:gd name="connsiteY0" fmla="*/ 0 h 283028"/>
              <a:gd name="connsiteX1" fmla="*/ 478972 w 1175658"/>
              <a:gd name="connsiteY1" fmla="*/ 85940 h 283028"/>
              <a:gd name="connsiteX2" fmla="*/ 1175658 w 1175658"/>
              <a:gd name="connsiteY2" fmla="*/ 283028 h 283028"/>
              <a:gd name="connsiteX0" fmla="*/ 0 w 1175658"/>
              <a:gd name="connsiteY0" fmla="*/ 0 h 283028"/>
              <a:gd name="connsiteX1" fmla="*/ 478972 w 1175658"/>
              <a:gd name="connsiteY1" fmla="*/ 190214 h 283028"/>
              <a:gd name="connsiteX2" fmla="*/ 1175658 w 1175658"/>
              <a:gd name="connsiteY2" fmla="*/ 283028 h 283028"/>
              <a:gd name="connsiteX0" fmla="*/ 0 w 1175658"/>
              <a:gd name="connsiteY0" fmla="*/ 0 h 283028"/>
              <a:gd name="connsiteX1" fmla="*/ 478972 w 1175658"/>
              <a:gd name="connsiteY1" fmla="*/ 190214 h 283028"/>
              <a:gd name="connsiteX2" fmla="*/ 1175658 w 1175658"/>
              <a:gd name="connsiteY2" fmla="*/ 283028 h 283028"/>
              <a:gd name="connsiteX0" fmla="*/ 0 w 1284515"/>
              <a:gd name="connsiteY0" fmla="*/ 340116 h 364878"/>
              <a:gd name="connsiteX1" fmla="*/ 587829 w 1284515"/>
              <a:gd name="connsiteY1" fmla="*/ 8961 h 364878"/>
              <a:gd name="connsiteX2" fmla="*/ 1284515 w 1284515"/>
              <a:gd name="connsiteY2" fmla="*/ 101775 h 364878"/>
              <a:gd name="connsiteX0" fmla="*/ 0 w 1284515"/>
              <a:gd name="connsiteY0" fmla="*/ 340116 h 340116"/>
              <a:gd name="connsiteX1" fmla="*/ 587829 w 1284515"/>
              <a:gd name="connsiteY1" fmla="*/ 8961 h 340116"/>
              <a:gd name="connsiteX2" fmla="*/ 1284515 w 1284515"/>
              <a:gd name="connsiteY2" fmla="*/ 101775 h 340116"/>
              <a:gd name="connsiteX0" fmla="*/ 0 w 1284515"/>
              <a:gd name="connsiteY0" fmla="*/ 299814 h 299814"/>
              <a:gd name="connsiteX1" fmla="*/ 522515 w 1284515"/>
              <a:gd name="connsiteY1" fmla="*/ 13348 h 299814"/>
              <a:gd name="connsiteX2" fmla="*/ 1284515 w 1284515"/>
              <a:gd name="connsiteY2" fmla="*/ 61473 h 299814"/>
              <a:gd name="connsiteX0" fmla="*/ 0 w 1306286"/>
              <a:gd name="connsiteY0" fmla="*/ 303414 h 303414"/>
              <a:gd name="connsiteX1" fmla="*/ 522515 w 1306286"/>
              <a:gd name="connsiteY1" fmla="*/ 16948 h 303414"/>
              <a:gd name="connsiteX2" fmla="*/ 1306286 w 1306286"/>
              <a:gd name="connsiteY2" fmla="*/ 50177 h 303414"/>
              <a:gd name="connsiteX0" fmla="*/ 0 w 1306286"/>
              <a:gd name="connsiteY0" fmla="*/ 268796 h 268796"/>
              <a:gd name="connsiteX1" fmla="*/ 457201 w 1306286"/>
              <a:gd name="connsiteY1" fmla="*/ 41915 h 268796"/>
              <a:gd name="connsiteX2" fmla="*/ 1306286 w 1306286"/>
              <a:gd name="connsiteY2" fmla="*/ 15559 h 268796"/>
              <a:gd name="connsiteX0" fmla="*/ 0 w 1349829"/>
              <a:gd name="connsiteY0" fmla="*/ 315490 h 315490"/>
              <a:gd name="connsiteX1" fmla="*/ 500744 w 1349829"/>
              <a:gd name="connsiteY1" fmla="*/ 43920 h 315490"/>
              <a:gd name="connsiteX2" fmla="*/ 1349829 w 1349829"/>
              <a:gd name="connsiteY2" fmla="*/ 17564 h 315490"/>
              <a:gd name="connsiteX0" fmla="*/ 0 w 1349829"/>
              <a:gd name="connsiteY0" fmla="*/ 315490 h 315490"/>
              <a:gd name="connsiteX1" fmla="*/ 500744 w 1349829"/>
              <a:gd name="connsiteY1" fmla="*/ 43920 h 315490"/>
              <a:gd name="connsiteX2" fmla="*/ 1349829 w 1349829"/>
              <a:gd name="connsiteY2" fmla="*/ 17564 h 315490"/>
              <a:gd name="connsiteX0" fmla="*/ 0 w 1349829"/>
              <a:gd name="connsiteY0" fmla="*/ 321708 h 321708"/>
              <a:gd name="connsiteX1" fmla="*/ 587830 w 1349829"/>
              <a:gd name="connsiteY1" fmla="*/ 35242 h 321708"/>
              <a:gd name="connsiteX2" fmla="*/ 1349829 w 1349829"/>
              <a:gd name="connsiteY2" fmla="*/ 23782 h 321708"/>
              <a:gd name="connsiteX0" fmla="*/ 0 w 1349829"/>
              <a:gd name="connsiteY0" fmla="*/ 316549 h 316549"/>
              <a:gd name="connsiteX1" fmla="*/ 587830 w 1349829"/>
              <a:gd name="connsiteY1" fmla="*/ 30083 h 316549"/>
              <a:gd name="connsiteX2" fmla="*/ 1349829 w 1349829"/>
              <a:gd name="connsiteY2" fmla="*/ 18623 h 316549"/>
              <a:gd name="connsiteX0" fmla="*/ 0 w 1349829"/>
              <a:gd name="connsiteY0" fmla="*/ 303359 h 303359"/>
              <a:gd name="connsiteX1" fmla="*/ 522516 w 1349829"/>
              <a:gd name="connsiteY1" fmla="*/ 106271 h 303359"/>
              <a:gd name="connsiteX2" fmla="*/ 1349829 w 1349829"/>
              <a:gd name="connsiteY2" fmla="*/ 5433 h 303359"/>
              <a:gd name="connsiteX0" fmla="*/ 0 w 1349829"/>
              <a:gd name="connsiteY0" fmla="*/ 303359 h 303359"/>
              <a:gd name="connsiteX1" fmla="*/ 522516 w 1349829"/>
              <a:gd name="connsiteY1" fmla="*/ 106271 h 303359"/>
              <a:gd name="connsiteX2" fmla="*/ 1349829 w 1349829"/>
              <a:gd name="connsiteY2" fmla="*/ 5433 h 303359"/>
              <a:gd name="connsiteX0" fmla="*/ 0 w 1175658"/>
              <a:gd name="connsiteY0" fmla="*/ 731289 h 731289"/>
              <a:gd name="connsiteX1" fmla="*/ 522516 w 1175658"/>
              <a:gd name="connsiteY1" fmla="*/ 534201 h 731289"/>
              <a:gd name="connsiteX2" fmla="*/ 1175658 w 1175658"/>
              <a:gd name="connsiteY2" fmla="*/ 1371 h 731289"/>
              <a:gd name="connsiteX0" fmla="*/ 0 w 1175658"/>
              <a:gd name="connsiteY0" fmla="*/ 729918 h 729918"/>
              <a:gd name="connsiteX1" fmla="*/ 522516 w 1175658"/>
              <a:gd name="connsiteY1" fmla="*/ 532830 h 729918"/>
              <a:gd name="connsiteX2" fmla="*/ 1175658 w 1175658"/>
              <a:gd name="connsiteY2" fmla="*/ 0 h 729918"/>
              <a:gd name="connsiteX0" fmla="*/ 0 w 1045029"/>
              <a:gd name="connsiteY0" fmla="*/ 640541 h 640541"/>
              <a:gd name="connsiteX1" fmla="*/ 522516 w 1045029"/>
              <a:gd name="connsiteY1" fmla="*/ 443453 h 640541"/>
              <a:gd name="connsiteX2" fmla="*/ 1045029 w 1045029"/>
              <a:gd name="connsiteY2" fmla="*/ 0 h 640541"/>
              <a:gd name="connsiteX0" fmla="*/ 0 w 1045029"/>
              <a:gd name="connsiteY0" fmla="*/ 640541 h 640541"/>
              <a:gd name="connsiteX1" fmla="*/ 478973 w 1045029"/>
              <a:gd name="connsiteY1" fmla="*/ 503038 h 640541"/>
              <a:gd name="connsiteX2" fmla="*/ 1045029 w 1045029"/>
              <a:gd name="connsiteY2" fmla="*/ 0 h 640541"/>
              <a:gd name="connsiteX0" fmla="*/ 0 w 1045029"/>
              <a:gd name="connsiteY0" fmla="*/ 640541 h 640541"/>
              <a:gd name="connsiteX1" fmla="*/ 478973 w 1045029"/>
              <a:gd name="connsiteY1" fmla="*/ 503038 h 640541"/>
              <a:gd name="connsiteX2" fmla="*/ 1045029 w 1045029"/>
              <a:gd name="connsiteY2" fmla="*/ 0 h 640541"/>
              <a:gd name="connsiteX0" fmla="*/ 0 w 1045029"/>
              <a:gd name="connsiteY0" fmla="*/ 640541 h 640541"/>
              <a:gd name="connsiteX1" fmla="*/ 566059 w 1045029"/>
              <a:gd name="connsiteY1" fmla="*/ 443453 h 640541"/>
              <a:gd name="connsiteX2" fmla="*/ 1045029 w 1045029"/>
              <a:gd name="connsiteY2" fmla="*/ 0 h 640541"/>
              <a:gd name="connsiteX0" fmla="*/ 0 w 1045029"/>
              <a:gd name="connsiteY0" fmla="*/ 640541 h 640541"/>
              <a:gd name="connsiteX1" fmla="*/ 566059 w 1045029"/>
              <a:gd name="connsiteY1" fmla="*/ 443453 h 640541"/>
              <a:gd name="connsiteX2" fmla="*/ 1045029 w 1045029"/>
              <a:gd name="connsiteY2" fmla="*/ 0 h 640541"/>
              <a:gd name="connsiteX0" fmla="*/ 0 w 1023258"/>
              <a:gd name="connsiteY0" fmla="*/ 640541 h 640541"/>
              <a:gd name="connsiteX1" fmla="*/ 566059 w 1023258"/>
              <a:gd name="connsiteY1" fmla="*/ 443453 h 640541"/>
              <a:gd name="connsiteX2" fmla="*/ 1023258 w 1023258"/>
              <a:gd name="connsiteY2" fmla="*/ 0 h 640541"/>
              <a:gd name="connsiteX0" fmla="*/ 0 w 1023258"/>
              <a:gd name="connsiteY0" fmla="*/ 640541 h 640541"/>
              <a:gd name="connsiteX1" fmla="*/ 566059 w 1023258"/>
              <a:gd name="connsiteY1" fmla="*/ 443453 h 640541"/>
              <a:gd name="connsiteX2" fmla="*/ 1023258 w 1023258"/>
              <a:gd name="connsiteY2" fmla="*/ 0 h 640541"/>
              <a:gd name="connsiteX0" fmla="*/ 0 w 1023258"/>
              <a:gd name="connsiteY0" fmla="*/ 640541 h 640541"/>
              <a:gd name="connsiteX1" fmla="*/ 1023258 w 1023258"/>
              <a:gd name="connsiteY1" fmla="*/ 0 h 640541"/>
              <a:gd name="connsiteX0" fmla="*/ 0 w 1023258"/>
              <a:gd name="connsiteY0" fmla="*/ 640541 h 640541"/>
              <a:gd name="connsiteX1" fmla="*/ 1023258 w 1023258"/>
              <a:gd name="connsiteY1" fmla="*/ 0 h 640541"/>
              <a:gd name="connsiteX0" fmla="*/ 0 w 1023258"/>
              <a:gd name="connsiteY0" fmla="*/ 640541 h 640541"/>
              <a:gd name="connsiteX1" fmla="*/ 1023258 w 1023258"/>
              <a:gd name="connsiteY1" fmla="*/ 0 h 640541"/>
              <a:gd name="connsiteX0" fmla="*/ 0 w 1023258"/>
              <a:gd name="connsiteY0" fmla="*/ 640541 h 640541"/>
              <a:gd name="connsiteX1" fmla="*/ 1023258 w 1023258"/>
              <a:gd name="connsiteY1" fmla="*/ 0 h 640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23258" h="640541">
                <a:moveTo>
                  <a:pt x="0" y="640541"/>
                </a:moveTo>
                <a:cubicBezTo>
                  <a:pt x="384629" y="575990"/>
                  <a:pt x="747486" y="451854"/>
                  <a:pt x="1023258" y="0"/>
                </a:cubicBezTo>
              </a:path>
            </a:pathLst>
          </a:custGeom>
          <a:noFill/>
          <a:ln w="31750">
            <a:solidFill>
              <a:srgbClr val="8F378F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0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28458" y="914399"/>
            <a:ext cx="8863142" cy="5333999"/>
          </a:xfrm>
          <a:prstGeom prst="roundRect">
            <a:avLst>
              <a:gd name="adj" fmla="val 4556"/>
            </a:avLst>
          </a:prstGeom>
          <a:solidFill>
            <a:schemeClr val="bg1"/>
          </a:solidFill>
          <a:ln w="19050" cmpd="sng">
            <a:noFill/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transformative advances in one or more of the integrative thematic areas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762000" y="137186"/>
            <a:ext cx="7370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Limitations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5AB9-0143-4132-A444-21D49F5AFAF0}" type="slidenum">
              <a:rPr lang="en-US" smtClean="0"/>
              <a:t>15</a:t>
            </a:fld>
            <a:endParaRPr lang="en-US"/>
          </a:p>
        </p:txBody>
      </p:sp>
      <p:sp>
        <p:nvSpPr>
          <p:cNvPr id="111" name="Content Placeholder 2"/>
          <p:cNvSpPr txBox="1">
            <a:spLocks/>
          </p:cNvSpPr>
          <p:nvPr/>
        </p:nvSpPr>
        <p:spPr>
          <a:xfrm>
            <a:off x="445229" y="5638800"/>
            <a:ext cx="8229600" cy="12192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2600" b="1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1600" b="1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600" b="1" dirty="0" smtClean="0"/>
              <a:t>Submit your questions by e-mail to </a:t>
            </a:r>
            <a:r>
              <a:rPr lang="en-US" sz="2600" b="1" dirty="0" smtClean="0">
                <a:hlinkClick r:id="rId3"/>
              </a:rPr>
              <a:t>ncs@nsf.gov</a:t>
            </a:r>
            <a:endParaRPr lang="en-US" sz="2600" b="1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119058" y="1503906"/>
            <a:ext cx="688194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3087" indent="-457200"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en-US" sz="2600" dirty="0" smtClean="0"/>
              <a:t>Limit </a:t>
            </a:r>
            <a:r>
              <a:rPr lang="en-US" sz="2600" dirty="0"/>
              <a:t>one per PI/Co-PI/Senior </a:t>
            </a:r>
            <a:r>
              <a:rPr lang="en-US" sz="2600" dirty="0" smtClean="0"/>
              <a:t>Personnel (including INTEGRATIVE FOUNDATIONS and CORE+ SUPPLEMENTS)</a:t>
            </a:r>
            <a:endParaRPr lang="en-US" sz="2600" dirty="0"/>
          </a:p>
          <a:p>
            <a:pPr marL="573087" indent="-457200"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en-US" sz="2600" dirty="0" smtClean="0"/>
              <a:t>Consistent </a:t>
            </a:r>
            <a:r>
              <a:rPr lang="en-US" sz="2600" dirty="0"/>
              <a:t>with the missions of the participating </a:t>
            </a:r>
            <a:r>
              <a:rPr lang="en-US" sz="2600" dirty="0" smtClean="0"/>
              <a:t>directorates                          </a:t>
            </a:r>
            <a:r>
              <a:rPr lang="en-US" sz="2600" dirty="0" smtClean="0"/>
              <a:t> </a:t>
            </a:r>
            <a:r>
              <a:rPr lang="en-US" sz="2600" dirty="0" smtClean="0"/>
              <a:t>(</a:t>
            </a:r>
            <a:r>
              <a:rPr lang="en-US" sz="2600" dirty="0"/>
              <a:t>CISE, EHR, </a:t>
            </a:r>
            <a:r>
              <a:rPr lang="en-US" sz="2600" dirty="0" smtClean="0"/>
              <a:t>ENG, SBE</a:t>
            </a:r>
            <a:r>
              <a:rPr lang="en-US" sz="2600" dirty="0" smtClean="0"/>
              <a:t>)</a:t>
            </a:r>
          </a:p>
          <a:p>
            <a:pPr marL="573087" indent="-457200"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en-US" sz="2600" dirty="0" smtClean="0"/>
              <a:t>Minimum two collaborating investigators with complementary expertise for INTEGRATIVE FOUNDATIONS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90923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ounded Rectangle 103"/>
          <p:cNvSpPr/>
          <p:nvPr/>
        </p:nvSpPr>
        <p:spPr>
          <a:xfrm>
            <a:off x="1295400" y="891470"/>
            <a:ext cx="6553200" cy="5433130"/>
          </a:xfrm>
          <a:prstGeom prst="roundRect">
            <a:avLst>
              <a:gd name="adj" fmla="val 4556"/>
            </a:avLst>
          </a:prstGeom>
          <a:solidFill>
            <a:schemeClr val="bg1"/>
          </a:solidFill>
          <a:ln w="19050" cmpd="sng">
            <a:noFill/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transformative advances in one or more of the integrative thematic areas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762000" y="137186"/>
            <a:ext cx="7370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Proposal Classes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5AB9-0143-4132-A444-21D49F5AFAF0}" type="slidenum">
              <a:rPr lang="en-US" smtClean="0"/>
              <a:t>16</a:t>
            </a:fld>
            <a:endParaRPr lang="en-US"/>
          </a:p>
        </p:txBody>
      </p:sp>
      <p:sp>
        <p:nvSpPr>
          <p:cNvPr id="111" name="Content Placeholder 2"/>
          <p:cNvSpPr txBox="1">
            <a:spLocks/>
          </p:cNvSpPr>
          <p:nvPr/>
        </p:nvSpPr>
        <p:spPr>
          <a:xfrm>
            <a:off x="445229" y="5638800"/>
            <a:ext cx="8229600" cy="12192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2600" b="1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1600" b="1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600" b="1" dirty="0" smtClean="0"/>
              <a:t>Submit your questions by e-mail to </a:t>
            </a:r>
            <a:r>
              <a:rPr lang="en-US" sz="2600" b="1" dirty="0" smtClean="0">
                <a:hlinkClick r:id="rId3"/>
              </a:rPr>
              <a:t>ncs@nsf.gov</a:t>
            </a:r>
            <a:endParaRPr lang="en-US" sz="2600" b="1" dirty="0" smtClean="0"/>
          </a:p>
        </p:txBody>
      </p:sp>
      <p:grpSp>
        <p:nvGrpSpPr>
          <p:cNvPr id="14" name="Group 13"/>
          <p:cNvGrpSpPr/>
          <p:nvPr/>
        </p:nvGrpSpPr>
        <p:grpSpPr>
          <a:xfrm>
            <a:off x="1568270" y="1601059"/>
            <a:ext cx="2209056" cy="757449"/>
            <a:chOff x="344328" y="1303674"/>
            <a:chExt cx="2209056" cy="757449"/>
          </a:xfrm>
        </p:grpSpPr>
        <p:sp>
          <p:nvSpPr>
            <p:cNvPr id="15" name="Rectangle 14"/>
            <p:cNvSpPr/>
            <p:nvPr/>
          </p:nvSpPr>
          <p:spPr>
            <a:xfrm rot="21141804">
              <a:off x="1266766" y="1564141"/>
              <a:ext cx="734844" cy="132458"/>
            </a:xfrm>
            <a:prstGeom prst="rect">
              <a:avLst/>
            </a:prstGeom>
            <a:gradFill>
              <a:gsLst>
                <a:gs pos="34000">
                  <a:schemeClr val="bg2">
                    <a:lumMod val="90000"/>
                  </a:schemeClr>
                </a:gs>
                <a:gs pos="0">
                  <a:schemeClr val="bg2">
                    <a:lumMod val="90000"/>
                  </a:schemeClr>
                </a:gs>
                <a:gs pos="72000">
                  <a:schemeClr val="accent3"/>
                </a:gs>
                <a:gs pos="100000">
                  <a:schemeClr val="accent3"/>
                </a:gs>
              </a:gsLst>
              <a:lin ang="19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344328" y="1462368"/>
              <a:ext cx="1096675" cy="598755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900136" y="1303674"/>
              <a:ext cx="287928" cy="490425"/>
              <a:chOff x="945788" y="632878"/>
              <a:chExt cx="405814" cy="743224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992673" y="632878"/>
                <a:ext cx="195887" cy="203583"/>
              </a:xfrm>
              <a:prstGeom prst="ellipse">
                <a:avLst/>
              </a:prstGeom>
              <a:noFill/>
              <a:ln w="38100" cap="rnd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" name="Straight Connector 19"/>
              <p:cNvCxnSpPr>
                <a:endCxn id="19" idx="4"/>
              </p:cNvCxnSpPr>
              <p:nvPr/>
            </p:nvCxnSpPr>
            <p:spPr>
              <a:xfrm flipH="1" flipV="1">
                <a:off x="1090617" y="836461"/>
                <a:ext cx="13903" cy="244299"/>
              </a:xfrm>
              <a:prstGeom prst="line">
                <a:avLst/>
              </a:prstGeom>
              <a:ln w="38100" cap="rnd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Freeform 20"/>
              <p:cNvSpPr/>
              <p:nvPr/>
            </p:nvSpPr>
            <p:spPr>
              <a:xfrm>
                <a:off x="945788" y="1079488"/>
                <a:ext cx="158887" cy="296614"/>
              </a:xfrm>
              <a:custGeom>
                <a:avLst/>
                <a:gdLst>
                  <a:gd name="connsiteX0" fmla="*/ 266383 w 266383"/>
                  <a:gd name="connsiteY0" fmla="*/ 0 h 547141"/>
                  <a:gd name="connsiteX1" fmla="*/ 4055 w 266383"/>
                  <a:gd name="connsiteY1" fmla="*/ 397239 h 547141"/>
                  <a:gd name="connsiteX2" fmla="*/ 131471 w 266383"/>
                  <a:gd name="connsiteY2" fmla="*/ 547141 h 547141"/>
                  <a:gd name="connsiteX0" fmla="*/ 266383 w 266383"/>
                  <a:gd name="connsiteY0" fmla="*/ 0 h 547141"/>
                  <a:gd name="connsiteX1" fmla="*/ 4055 w 266383"/>
                  <a:gd name="connsiteY1" fmla="*/ 397239 h 547141"/>
                  <a:gd name="connsiteX2" fmla="*/ 131471 w 266383"/>
                  <a:gd name="connsiteY2" fmla="*/ 547141 h 547141"/>
                  <a:gd name="connsiteX0" fmla="*/ 266383 w 266383"/>
                  <a:gd name="connsiteY0" fmla="*/ 0 h 547141"/>
                  <a:gd name="connsiteX1" fmla="*/ 4055 w 266383"/>
                  <a:gd name="connsiteY1" fmla="*/ 397239 h 547141"/>
                  <a:gd name="connsiteX2" fmla="*/ 131471 w 266383"/>
                  <a:gd name="connsiteY2" fmla="*/ 547141 h 547141"/>
                  <a:gd name="connsiteX0" fmla="*/ 266383 w 266383"/>
                  <a:gd name="connsiteY0" fmla="*/ 0 h 547141"/>
                  <a:gd name="connsiteX1" fmla="*/ 4055 w 266383"/>
                  <a:gd name="connsiteY1" fmla="*/ 397239 h 547141"/>
                  <a:gd name="connsiteX2" fmla="*/ 131471 w 266383"/>
                  <a:gd name="connsiteY2" fmla="*/ 547141 h 547141"/>
                  <a:gd name="connsiteX0" fmla="*/ 266383 w 266383"/>
                  <a:gd name="connsiteY0" fmla="*/ 0 h 547141"/>
                  <a:gd name="connsiteX1" fmla="*/ 4055 w 266383"/>
                  <a:gd name="connsiteY1" fmla="*/ 397239 h 547141"/>
                  <a:gd name="connsiteX2" fmla="*/ 131471 w 266383"/>
                  <a:gd name="connsiteY2" fmla="*/ 547141 h 547141"/>
                  <a:gd name="connsiteX0" fmla="*/ 262328 w 262328"/>
                  <a:gd name="connsiteY0" fmla="*/ 0 h 547141"/>
                  <a:gd name="connsiteX1" fmla="*/ 0 w 262328"/>
                  <a:gd name="connsiteY1" fmla="*/ 397239 h 547141"/>
                  <a:gd name="connsiteX2" fmla="*/ 127416 w 262328"/>
                  <a:gd name="connsiteY2" fmla="*/ 547141 h 547141"/>
                  <a:gd name="connsiteX0" fmla="*/ 262328 w 262328"/>
                  <a:gd name="connsiteY0" fmla="*/ 0 h 499516"/>
                  <a:gd name="connsiteX1" fmla="*/ 0 w 262328"/>
                  <a:gd name="connsiteY1" fmla="*/ 397239 h 499516"/>
                  <a:gd name="connsiteX2" fmla="*/ 163135 w 262328"/>
                  <a:gd name="connsiteY2" fmla="*/ 499516 h 499516"/>
                  <a:gd name="connsiteX0" fmla="*/ 262328 w 262328"/>
                  <a:gd name="connsiteY0" fmla="*/ 0 h 499516"/>
                  <a:gd name="connsiteX1" fmla="*/ 122341 w 262328"/>
                  <a:gd name="connsiteY1" fmla="*/ 213492 h 499516"/>
                  <a:gd name="connsiteX2" fmla="*/ 0 w 262328"/>
                  <a:gd name="connsiteY2" fmla="*/ 397239 h 499516"/>
                  <a:gd name="connsiteX3" fmla="*/ 163135 w 262328"/>
                  <a:gd name="connsiteY3" fmla="*/ 499516 h 499516"/>
                  <a:gd name="connsiteX0" fmla="*/ 262328 w 262328"/>
                  <a:gd name="connsiteY0" fmla="*/ 0 h 499516"/>
                  <a:gd name="connsiteX1" fmla="*/ 193778 w 262328"/>
                  <a:gd name="connsiteY1" fmla="*/ 249211 h 499516"/>
                  <a:gd name="connsiteX2" fmla="*/ 0 w 262328"/>
                  <a:gd name="connsiteY2" fmla="*/ 397239 h 499516"/>
                  <a:gd name="connsiteX3" fmla="*/ 163135 w 262328"/>
                  <a:gd name="connsiteY3" fmla="*/ 499516 h 499516"/>
                  <a:gd name="connsiteX0" fmla="*/ 262328 w 272385"/>
                  <a:gd name="connsiteY0" fmla="*/ 0 h 499516"/>
                  <a:gd name="connsiteX1" fmla="*/ 272360 w 272385"/>
                  <a:gd name="connsiteY1" fmla="*/ 15848 h 499516"/>
                  <a:gd name="connsiteX2" fmla="*/ 193778 w 272385"/>
                  <a:gd name="connsiteY2" fmla="*/ 249211 h 499516"/>
                  <a:gd name="connsiteX3" fmla="*/ 0 w 272385"/>
                  <a:gd name="connsiteY3" fmla="*/ 397239 h 499516"/>
                  <a:gd name="connsiteX4" fmla="*/ 163135 w 272385"/>
                  <a:gd name="connsiteY4" fmla="*/ 499516 h 499516"/>
                  <a:gd name="connsiteX0" fmla="*/ 272360 w 272360"/>
                  <a:gd name="connsiteY0" fmla="*/ 0 h 483668"/>
                  <a:gd name="connsiteX1" fmla="*/ 193778 w 272360"/>
                  <a:gd name="connsiteY1" fmla="*/ 233363 h 483668"/>
                  <a:gd name="connsiteX2" fmla="*/ 0 w 272360"/>
                  <a:gd name="connsiteY2" fmla="*/ 381391 h 483668"/>
                  <a:gd name="connsiteX3" fmla="*/ 163135 w 272360"/>
                  <a:gd name="connsiteY3" fmla="*/ 483668 h 483668"/>
                  <a:gd name="connsiteX0" fmla="*/ 324747 w 324747"/>
                  <a:gd name="connsiteY0" fmla="*/ 0 h 555106"/>
                  <a:gd name="connsiteX1" fmla="*/ 193778 w 324747"/>
                  <a:gd name="connsiteY1" fmla="*/ 304801 h 555106"/>
                  <a:gd name="connsiteX2" fmla="*/ 0 w 324747"/>
                  <a:gd name="connsiteY2" fmla="*/ 452829 h 555106"/>
                  <a:gd name="connsiteX3" fmla="*/ 163135 w 324747"/>
                  <a:gd name="connsiteY3" fmla="*/ 555106 h 555106"/>
                  <a:gd name="connsiteX0" fmla="*/ 324747 w 324747"/>
                  <a:gd name="connsiteY0" fmla="*/ 0 h 555106"/>
                  <a:gd name="connsiteX1" fmla="*/ 229497 w 324747"/>
                  <a:gd name="connsiteY1" fmla="*/ 264319 h 555106"/>
                  <a:gd name="connsiteX2" fmla="*/ 0 w 324747"/>
                  <a:gd name="connsiteY2" fmla="*/ 452829 h 555106"/>
                  <a:gd name="connsiteX3" fmla="*/ 163135 w 324747"/>
                  <a:gd name="connsiteY3" fmla="*/ 555106 h 555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4747" h="555106">
                    <a:moveTo>
                      <a:pt x="324747" y="0"/>
                    </a:moveTo>
                    <a:lnTo>
                      <a:pt x="229497" y="264319"/>
                    </a:lnTo>
                    <a:lnTo>
                      <a:pt x="0" y="452829"/>
                    </a:lnTo>
                    <a:lnTo>
                      <a:pt x="163135" y="555106"/>
                    </a:lnTo>
                  </a:path>
                </a:pathLst>
              </a:custGeom>
              <a:noFill/>
              <a:ln w="38100" cap="rnd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reeform 21"/>
              <p:cNvSpPr/>
              <p:nvPr/>
            </p:nvSpPr>
            <p:spPr>
              <a:xfrm>
                <a:off x="1104739" y="1079487"/>
                <a:ext cx="245981" cy="249599"/>
              </a:xfrm>
              <a:custGeom>
                <a:avLst/>
                <a:gdLst>
                  <a:gd name="connsiteX0" fmla="*/ 266383 w 266383"/>
                  <a:gd name="connsiteY0" fmla="*/ 0 h 547141"/>
                  <a:gd name="connsiteX1" fmla="*/ 4055 w 266383"/>
                  <a:gd name="connsiteY1" fmla="*/ 397239 h 547141"/>
                  <a:gd name="connsiteX2" fmla="*/ 131471 w 266383"/>
                  <a:gd name="connsiteY2" fmla="*/ 547141 h 547141"/>
                  <a:gd name="connsiteX0" fmla="*/ 266383 w 266383"/>
                  <a:gd name="connsiteY0" fmla="*/ 0 h 547141"/>
                  <a:gd name="connsiteX1" fmla="*/ 4055 w 266383"/>
                  <a:gd name="connsiteY1" fmla="*/ 397239 h 547141"/>
                  <a:gd name="connsiteX2" fmla="*/ 131471 w 266383"/>
                  <a:gd name="connsiteY2" fmla="*/ 547141 h 547141"/>
                  <a:gd name="connsiteX0" fmla="*/ 266383 w 266383"/>
                  <a:gd name="connsiteY0" fmla="*/ 0 h 547141"/>
                  <a:gd name="connsiteX1" fmla="*/ 4055 w 266383"/>
                  <a:gd name="connsiteY1" fmla="*/ 397239 h 547141"/>
                  <a:gd name="connsiteX2" fmla="*/ 131471 w 266383"/>
                  <a:gd name="connsiteY2" fmla="*/ 547141 h 547141"/>
                  <a:gd name="connsiteX0" fmla="*/ 266383 w 266383"/>
                  <a:gd name="connsiteY0" fmla="*/ 0 h 547141"/>
                  <a:gd name="connsiteX1" fmla="*/ 4055 w 266383"/>
                  <a:gd name="connsiteY1" fmla="*/ 397239 h 547141"/>
                  <a:gd name="connsiteX2" fmla="*/ 131471 w 266383"/>
                  <a:gd name="connsiteY2" fmla="*/ 547141 h 547141"/>
                  <a:gd name="connsiteX0" fmla="*/ 266383 w 266383"/>
                  <a:gd name="connsiteY0" fmla="*/ 0 h 547141"/>
                  <a:gd name="connsiteX1" fmla="*/ 4055 w 266383"/>
                  <a:gd name="connsiteY1" fmla="*/ 397239 h 547141"/>
                  <a:gd name="connsiteX2" fmla="*/ 131471 w 266383"/>
                  <a:gd name="connsiteY2" fmla="*/ 547141 h 547141"/>
                  <a:gd name="connsiteX0" fmla="*/ 262328 w 262328"/>
                  <a:gd name="connsiteY0" fmla="*/ 0 h 547141"/>
                  <a:gd name="connsiteX1" fmla="*/ 0 w 262328"/>
                  <a:gd name="connsiteY1" fmla="*/ 397239 h 547141"/>
                  <a:gd name="connsiteX2" fmla="*/ 127416 w 262328"/>
                  <a:gd name="connsiteY2" fmla="*/ 547141 h 547141"/>
                  <a:gd name="connsiteX0" fmla="*/ 262328 w 262328"/>
                  <a:gd name="connsiteY0" fmla="*/ 0 h 499516"/>
                  <a:gd name="connsiteX1" fmla="*/ 0 w 262328"/>
                  <a:gd name="connsiteY1" fmla="*/ 397239 h 499516"/>
                  <a:gd name="connsiteX2" fmla="*/ 163135 w 262328"/>
                  <a:gd name="connsiteY2" fmla="*/ 499516 h 499516"/>
                  <a:gd name="connsiteX0" fmla="*/ 262328 w 262328"/>
                  <a:gd name="connsiteY0" fmla="*/ 0 h 499516"/>
                  <a:gd name="connsiteX1" fmla="*/ 122341 w 262328"/>
                  <a:gd name="connsiteY1" fmla="*/ 213492 h 499516"/>
                  <a:gd name="connsiteX2" fmla="*/ 0 w 262328"/>
                  <a:gd name="connsiteY2" fmla="*/ 397239 h 499516"/>
                  <a:gd name="connsiteX3" fmla="*/ 163135 w 262328"/>
                  <a:gd name="connsiteY3" fmla="*/ 499516 h 499516"/>
                  <a:gd name="connsiteX0" fmla="*/ 262328 w 262328"/>
                  <a:gd name="connsiteY0" fmla="*/ 0 h 499516"/>
                  <a:gd name="connsiteX1" fmla="*/ 193778 w 262328"/>
                  <a:gd name="connsiteY1" fmla="*/ 249211 h 499516"/>
                  <a:gd name="connsiteX2" fmla="*/ 0 w 262328"/>
                  <a:gd name="connsiteY2" fmla="*/ 397239 h 499516"/>
                  <a:gd name="connsiteX3" fmla="*/ 163135 w 262328"/>
                  <a:gd name="connsiteY3" fmla="*/ 499516 h 499516"/>
                  <a:gd name="connsiteX0" fmla="*/ 262328 w 272385"/>
                  <a:gd name="connsiteY0" fmla="*/ 0 h 499516"/>
                  <a:gd name="connsiteX1" fmla="*/ 272360 w 272385"/>
                  <a:gd name="connsiteY1" fmla="*/ 15848 h 499516"/>
                  <a:gd name="connsiteX2" fmla="*/ 193778 w 272385"/>
                  <a:gd name="connsiteY2" fmla="*/ 249211 h 499516"/>
                  <a:gd name="connsiteX3" fmla="*/ 0 w 272385"/>
                  <a:gd name="connsiteY3" fmla="*/ 397239 h 499516"/>
                  <a:gd name="connsiteX4" fmla="*/ 163135 w 272385"/>
                  <a:gd name="connsiteY4" fmla="*/ 499516 h 499516"/>
                  <a:gd name="connsiteX0" fmla="*/ 272360 w 272360"/>
                  <a:gd name="connsiteY0" fmla="*/ 0 h 483668"/>
                  <a:gd name="connsiteX1" fmla="*/ 193778 w 272360"/>
                  <a:gd name="connsiteY1" fmla="*/ 233363 h 483668"/>
                  <a:gd name="connsiteX2" fmla="*/ 0 w 272360"/>
                  <a:gd name="connsiteY2" fmla="*/ 381391 h 483668"/>
                  <a:gd name="connsiteX3" fmla="*/ 163135 w 272360"/>
                  <a:gd name="connsiteY3" fmla="*/ 483668 h 483668"/>
                  <a:gd name="connsiteX0" fmla="*/ 324747 w 324747"/>
                  <a:gd name="connsiteY0" fmla="*/ 0 h 555106"/>
                  <a:gd name="connsiteX1" fmla="*/ 193778 w 324747"/>
                  <a:gd name="connsiteY1" fmla="*/ 304801 h 555106"/>
                  <a:gd name="connsiteX2" fmla="*/ 0 w 324747"/>
                  <a:gd name="connsiteY2" fmla="*/ 452829 h 555106"/>
                  <a:gd name="connsiteX3" fmla="*/ 163135 w 324747"/>
                  <a:gd name="connsiteY3" fmla="*/ 555106 h 555106"/>
                  <a:gd name="connsiteX0" fmla="*/ 324747 w 324747"/>
                  <a:gd name="connsiteY0" fmla="*/ 0 h 555106"/>
                  <a:gd name="connsiteX1" fmla="*/ 229497 w 324747"/>
                  <a:gd name="connsiteY1" fmla="*/ 264319 h 555106"/>
                  <a:gd name="connsiteX2" fmla="*/ 0 w 324747"/>
                  <a:gd name="connsiteY2" fmla="*/ 452829 h 555106"/>
                  <a:gd name="connsiteX3" fmla="*/ 163135 w 324747"/>
                  <a:gd name="connsiteY3" fmla="*/ 555106 h 555106"/>
                  <a:gd name="connsiteX0" fmla="*/ 0 w 295275"/>
                  <a:gd name="connsiteY0" fmla="*/ 0 h 633687"/>
                  <a:gd name="connsiteX1" fmla="*/ 295275 w 295275"/>
                  <a:gd name="connsiteY1" fmla="*/ 342900 h 633687"/>
                  <a:gd name="connsiteX2" fmla="*/ 65778 w 295275"/>
                  <a:gd name="connsiteY2" fmla="*/ 531410 h 633687"/>
                  <a:gd name="connsiteX3" fmla="*/ 228913 w 295275"/>
                  <a:gd name="connsiteY3" fmla="*/ 633687 h 633687"/>
                  <a:gd name="connsiteX0" fmla="*/ 0 w 283369"/>
                  <a:gd name="connsiteY0" fmla="*/ 0 h 633687"/>
                  <a:gd name="connsiteX1" fmla="*/ 283369 w 283369"/>
                  <a:gd name="connsiteY1" fmla="*/ 230982 h 633687"/>
                  <a:gd name="connsiteX2" fmla="*/ 65778 w 283369"/>
                  <a:gd name="connsiteY2" fmla="*/ 531410 h 633687"/>
                  <a:gd name="connsiteX3" fmla="*/ 228913 w 283369"/>
                  <a:gd name="connsiteY3" fmla="*/ 633687 h 633687"/>
                  <a:gd name="connsiteX0" fmla="*/ 0 w 283369"/>
                  <a:gd name="connsiteY0" fmla="*/ 0 h 633687"/>
                  <a:gd name="connsiteX1" fmla="*/ 283369 w 283369"/>
                  <a:gd name="connsiteY1" fmla="*/ 230982 h 633687"/>
                  <a:gd name="connsiteX2" fmla="*/ 280090 w 283369"/>
                  <a:gd name="connsiteY2" fmla="*/ 507598 h 633687"/>
                  <a:gd name="connsiteX3" fmla="*/ 228913 w 283369"/>
                  <a:gd name="connsiteY3" fmla="*/ 633687 h 633687"/>
                  <a:gd name="connsiteX0" fmla="*/ 0 w 495613"/>
                  <a:gd name="connsiteY0" fmla="*/ 0 h 509862"/>
                  <a:gd name="connsiteX1" fmla="*/ 283369 w 495613"/>
                  <a:gd name="connsiteY1" fmla="*/ 230982 h 509862"/>
                  <a:gd name="connsiteX2" fmla="*/ 280090 w 495613"/>
                  <a:gd name="connsiteY2" fmla="*/ 507598 h 509862"/>
                  <a:gd name="connsiteX3" fmla="*/ 495613 w 495613"/>
                  <a:gd name="connsiteY3" fmla="*/ 509862 h 509862"/>
                  <a:gd name="connsiteX0" fmla="*/ 0 w 495613"/>
                  <a:gd name="connsiteY0" fmla="*/ 0 h 509862"/>
                  <a:gd name="connsiteX1" fmla="*/ 283369 w 495613"/>
                  <a:gd name="connsiteY1" fmla="*/ 154782 h 509862"/>
                  <a:gd name="connsiteX2" fmla="*/ 280090 w 495613"/>
                  <a:gd name="connsiteY2" fmla="*/ 507598 h 509862"/>
                  <a:gd name="connsiteX3" fmla="*/ 495613 w 495613"/>
                  <a:gd name="connsiteY3" fmla="*/ 509862 h 509862"/>
                  <a:gd name="connsiteX0" fmla="*/ 0 w 502757"/>
                  <a:gd name="connsiteY0" fmla="*/ 0 h 507598"/>
                  <a:gd name="connsiteX1" fmla="*/ 283369 w 502757"/>
                  <a:gd name="connsiteY1" fmla="*/ 154782 h 507598"/>
                  <a:gd name="connsiteX2" fmla="*/ 280090 w 502757"/>
                  <a:gd name="connsiteY2" fmla="*/ 507598 h 507598"/>
                  <a:gd name="connsiteX3" fmla="*/ 502757 w 502757"/>
                  <a:gd name="connsiteY3" fmla="*/ 450330 h 507598"/>
                  <a:gd name="connsiteX0" fmla="*/ 0 w 502757"/>
                  <a:gd name="connsiteY0" fmla="*/ 0 h 467117"/>
                  <a:gd name="connsiteX1" fmla="*/ 283369 w 502757"/>
                  <a:gd name="connsiteY1" fmla="*/ 154782 h 467117"/>
                  <a:gd name="connsiteX2" fmla="*/ 308665 w 502757"/>
                  <a:gd name="connsiteY2" fmla="*/ 467117 h 467117"/>
                  <a:gd name="connsiteX3" fmla="*/ 502757 w 502757"/>
                  <a:gd name="connsiteY3" fmla="*/ 450330 h 4671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2757" h="467117">
                    <a:moveTo>
                      <a:pt x="0" y="0"/>
                    </a:moveTo>
                    <a:lnTo>
                      <a:pt x="283369" y="154782"/>
                    </a:lnTo>
                    <a:lnTo>
                      <a:pt x="308665" y="467117"/>
                    </a:lnTo>
                    <a:lnTo>
                      <a:pt x="502757" y="450330"/>
                    </a:lnTo>
                  </a:path>
                </a:pathLst>
              </a:custGeom>
              <a:noFill/>
              <a:ln w="38100" cap="rnd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1090617" y="785576"/>
                <a:ext cx="260985" cy="90325"/>
              </a:xfrm>
              <a:custGeom>
                <a:avLst/>
                <a:gdLst>
                  <a:gd name="connsiteX0" fmla="*/ 266383 w 266383"/>
                  <a:gd name="connsiteY0" fmla="*/ 0 h 547141"/>
                  <a:gd name="connsiteX1" fmla="*/ 4055 w 266383"/>
                  <a:gd name="connsiteY1" fmla="*/ 397239 h 547141"/>
                  <a:gd name="connsiteX2" fmla="*/ 131471 w 266383"/>
                  <a:gd name="connsiteY2" fmla="*/ 547141 h 547141"/>
                  <a:gd name="connsiteX0" fmla="*/ 266383 w 266383"/>
                  <a:gd name="connsiteY0" fmla="*/ 0 h 547141"/>
                  <a:gd name="connsiteX1" fmla="*/ 4055 w 266383"/>
                  <a:gd name="connsiteY1" fmla="*/ 397239 h 547141"/>
                  <a:gd name="connsiteX2" fmla="*/ 131471 w 266383"/>
                  <a:gd name="connsiteY2" fmla="*/ 547141 h 547141"/>
                  <a:gd name="connsiteX0" fmla="*/ 266383 w 266383"/>
                  <a:gd name="connsiteY0" fmla="*/ 0 h 547141"/>
                  <a:gd name="connsiteX1" fmla="*/ 4055 w 266383"/>
                  <a:gd name="connsiteY1" fmla="*/ 397239 h 547141"/>
                  <a:gd name="connsiteX2" fmla="*/ 131471 w 266383"/>
                  <a:gd name="connsiteY2" fmla="*/ 547141 h 547141"/>
                  <a:gd name="connsiteX0" fmla="*/ 266383 w 266383"/>
                  <a:gd name="connsiteY0" fmla="*/ 0 h 547141"/>
                  <a:gd name="connsiteX1" fmla="*/ 4055 w 266383"/>
                  <a:gd name="connsiteY1" fmla="*/ 397239 h 547141"/>
                  <a:gd name="connsiteX2" fmla="*/ 131471 w 266383"/>
                  <a:gd name="connsiteY2" fmla="*/ 547141 h 547141"/>
                  <a:gd name="connsiteX0" fmla="*/ 266383 w 266383"/>
                  <a:gd name="connsiteY0" fmla="*/ 0 h 547141"/>
                  <a:gd name="connsiteX1" fmla="*/ 4055 w 266383"/>
                  <a:gd name="connsiteY1" fmla="*/ 397239 h 547141"/>
                  <a:gd name="connsiteX2" fmla="*/ 131471 w 266383"/>
                  <a:gd name="connsiteY2" fmla="*/ 547141 h 547141"/>
                  <a:gd name="connsiteX0" fmla="*/ 262328 w 262328"/>
                  <a:gd name="connsiteY0" fmla="*/ 0 h 547141"/>
                  <a:gd name="connsiteX1" fmla="*/ 0 w 262328"/>
                  <a:gd name="connsiteY1" fmla="*/ 397239 h 547141"/>
                  <a:gd name="connsiteX2" fmla="*/ 127416 w 262328"/>
                  <a:gd name="connsiteY2" fmla="*/ 547141 h 547141"/>
                  <a:gd name="connsiteX0" fmla="*/ 262328 w 262328"/>
                  <a:gd name="connsiteY0" fmla="*/ 0 h 499516"/>
                  <a:gd name="connsiteX1" fmla="*/ 0 w 262328"/>
                  <a:gd name="connsiteY1" fmla="*/ 397239 h 499516"/>
                  <a:gd name="connsiteX2" fmla="*/ 163135 w 262328"/>
                  <a:gd name="connsiteY2" fmla="*/ 499516 h 499516"/>
                  <a:gd name="connsiteX0" fmla="*/ 262328 w 262328"/>
                  <a:gd name="connsiteY0" fmla="*/ 0 h 499516"/>
                  <a:gd name="connsiteX1" fmla="*/ 122341 w 262328"/>
                  <a:gd name="connsiteY1" fmla="*/ 213492 h 499516"/>
                  <a:gd name="connsiteX2" fmla="*/ 0 w 262328"/>
                  <a:gd name="connsiteY2" fmla="*/ 397239 h 499516"/>
                  <a:gd name="connsiteX3" fmla="*/ 163135 w 262328"/>
                  <a:gd name="connsiteY3" fmla="*/ 499516 h 499516"/>
                  <a:gd name="connsiteX0" fmla="*/ 262328 w 262328"/>
                  <a:gd name="connsiteY0" fmla="*/ 0 h 499516"/>
                  <a:gd name="connsiteX1" fmla="*/ 193778 w 262328"/>
                  <a:gd name="connsiteY1" fmla="*/ 249211 h 499516"/>
                  <a:gd name="connsiteX2" fmla="*/ 0 w 262328"/>
                  <a:gd name="connsiteY2" fmla="*/ 397239 h 499516"/>
                  <a:gd name="connsiteX3" fmla="*/ 163135 w 262328"/>
                  <a:gd name="connsiteY3" fmla="*/ 499516 h 499516"/>
                  <a:gd name="connsiteX0" fmla="*/ 262328 w 272385"/>
                  <a:gd name="connsiteY0" fmla="*/ 0 h 499516"/>
                  <a:gd name="connsiteX1" fmla="*/ 272360 w 272385"/>
                  <a:gd name="connsiteY1" fmla="*/ 15848 h 499516"/>
                  <a:gd name="connsiteX2" fmla="*/ 193778 w 272385"/>
                  <a:gd name="connsiteY2" fmla="*/ 249211 h 499516"/>
                  <a:gd name="connsiteX3" fmla="*/ 0 w 272385"/>
                  <a:gd name="connsiteY3" fmla="*/ 397239 h 499516"/>
                  <a:gd name="connsiteX4" fmla="*/ 163135 w 272385"/>
                  <a:gd name="connsiteY4" fmla="*/ 499516 h 499516"/>
                  <a:gd name="connsiteX0" fmla="*/ 272360 w 272360"/>
                  <a:gd name="connsiteY0" fmla="*/ 0 h 483668"/>
                  <a:gd name="connsiteX1" fmla="*/ 193778 w 272360"/>
                  <a:gd name="connsiteY1" fmla="*/ 233363 h 483668"/>
                  <a:gd name="connsiteX2" fmla="*/ 0 w 272360"/>
                  <a:gd name="connsiteY2" fmla="*/ 381391 h 483668"/>
                  <a:gd name="connsiteX3" fmla="*/ 163135 w 272360"/>
                  <a:gd name="connsiteY3" fmla="*/ 483668 h 483668"/>
                  <a:gd name="connsiteX0" fmla="*/ 324747 w 324747"/>
                  <a:gd name="connsiteY0" fmla="*/ 0 h 555106"/>
                  <a:gd name="connsiteX1" fmla="*/ 193778 w 324747"/>
                  <a:gd name="connsiteY1" fmla="*/ 304801 h 555106"/>
                  <a:gd name="connsiteX2" fmla="*/ 0 w 324747"/>
                  <a:gd name="connsiteY2" fmla="*/ 452829 h 555106"/>
                  <a:gd name="connsiteX3" fmla="*/ 163135 w 324747"/>
                  <a:gd name="connsiteY3" fmla="*/ 555106 h 555106"/>
                  <a:gd name="connsiteX0" fmla="*/ 324747 w 324747"/>
                  <a:gd name="connsiteY0" fmla="*/ 0 h 555106"/>
                  <a:gd name="connsiteX1" fmla="*/ 229497 w 324747"/>
                  <a:gd name="connsiteY1" fmla="*/ 264319 h 555106"/>
                  <a:gd name="connsiteX2" fmla="*/ 0 w 324747"/>
                  <a:gd name="connsiteY2" fmla="*/ 452829 h 555106"/>
                  <a:gd name="connsiteX3" fmla="*/ 163135 w 324747"/>
                  <a:gd name="connsiteY3" fmla="*/ 555106 h 555106"/>
                  <a:gd name="connsiteX0" fmla="*/ 0 w 295275"/>
                  <a:gd name="connsiteY0" fmla="*/ 0 h 633687"/>
                  <a:gd name="connsiteX1" fmla="*/ 295275 w 295275"/>
                  <a:gd name="connsiteY1" fmla="*/ 342900 h 633687"/>
                  <a:gd name="connsiteX2" fmla="*/ 65778 w 295275"/>
                  <a:gd name="connsiteY2" fmla="*/ 531410 h 633687"/>
                  <a:gd name="connsiteX3" fmla="*/ 228913 w 295275"/>
                  <a:gd name="connsiteY3" fmla="*/ 633687 h 633687"/>
                  <a:gd name="connsiteX0" fmla="*/ 0 w 283369"/>
                  <a:gd name="connsiteY0" fmla="*/ 0 h 633687"/>
                  <a:gd name="connsiteX1" fmla="*/ 283369 w 283369"/>
                  <a:gd name="connsiteY1" fmla="*/ 230982 h 633687"/>
                  <a:gd name="connsiteX2" fmla="*/ 65778 w 283369"/>
                  <a:gd name="connsiteY2" fmla="*/ 531410 h 633687"/>
                  <a:gd name="connsiteX3" fmla="*/ 228913 w 283369"/>
                  <a:gd name="connsiteY3" fmla="*/ 633687 h 633687"/>
                  <a:gd name="connsiteX0" fmla="*/ 0 w 283369"/>
                  <a:gd name="connsiteY0" fmla="*/ 0 h 633687"/>
                  <a:gd name="connsiteX1" fmla="*/ 283369 w 283369"/>
                  <a:gd name="connsiteY1" fmla="*/ 230982 h 633687"/>
                  <a:gd name="connsiteX2" fmla="*/ 280090 w 283369"/>
                  <a:gd name="connsiteY2" fmla="*/ 507598 h 633687"/>
                  <a:gd name="connsiteX3" fmla="*/ 228913 w 283369"/>
                  <a:gd name="connsiteY3" fmla="*/ 633687 h 633687"/>
                  <a:gd name="connsiteX0" fmla="*/ 0 w 495613"/>
                  <a:gd name="connsiteY0" fmla="*/ 0 h 509862"/>
                  <a:gd name="connsiteX1" fmla="*/ 283369 w 495613"/>
                  <a:gd name="connsiteY1" fmla="*/ 230982 h 509862"/>
                  <a:gd name="connsiteX2" fmla="*/ 280090 w 495613"/>
                  <a:gd name="connsiteY2" fmla="*/ 507598 h 509862"/>
                  <a:gd name="connsiteX3" fmla="*/ 495613 w 495613"/>
                  <a:gd name="connsiteY3" fmla="*/ 509862 h 509862"/>
                  <a:gd name="connsiteX0" fmla="*/ 0 w 495613"/>
                  <a:gd name="connsiteY0" fmla="*/ 0 h 509862"/>
                  <a:gd name="connsiteX1" fmla="*/ 283369 w 495613"/>
                  <a:gd name="connsiteY1" fmla="*/ 154782 h 509862"/>
                  <a:gd name="connsiteX2" fmla="*/ 280090 w 495613"/>
                  <a:gd name="connsiteY2" fmla="*/ 507598 h 509862"/>
                  <a:gd name="connsiteX3" fmla="*/ 495613 w 495613"/>
                  <a:gd name="connsiteY3" fmla="*/ 509862 h 509862"/>
                  <a:gd name="connsiteX0" fmla="*/ 0 w 502757"/>
                  <a:gd name="connsiteY0" fmla="*/ 0 h 507598"/>
                  <a:gd name="connsiteX1" fmla="*/ 283369 w 502757"/>
                  <a:gd name="connsiteY1" fmla="*/ 154782 h 507598"/>
                  <a:gd name="connsiteX2" fmla="*/ 280090 w 502757"/>
                  <a:gd name="connsiteY2" fmla="*/ 507598 h 507598"/>
                  <a:gd name="connsiteX3" fmla="*/ 502757 w 502757"/>
                  <a:gd name="connsiteY3" fmla="*/ 450330 h 507598"/>
                  <a:gd name="connsiteX0" fmla="*/ 0 w 502757"/>
                  <a:gd name="connsiteY0" fmla="*/ 0 h 467117"/>
                  <a:gd name="connsiteX1" fmla="*/ 283369 w 502757"/>
                  <a:gd name="connsiteY1" fmla="*/ 154782 h 467117"/>
                  <a:gd name="connsiteX2" fmla="*/ 308665 w 502757"/>
                  <a:gd name="connsiteY2" fmla="*/ 467117 h 467117"/>
                  <a:gd name="connsiteX3" fmla="*/ 502757 w 502757"/>
                  <a:gd name="connsiteY3" fmla="*/ 450330 h 467117"/>
                  <a:gd name="connsiteX0" fmla="*/ 0 w 511071"/>
                  <a:gd name="connsiteY0" fmla="*/ 0 h 450330"/>
                  <a:gd name="connsiteX1" fmla="*/ 283369 w 511071"/>
                  <a:gd name="connsiteY1" fmla="*/ 154782 h 450330"/>
                  <a:gd name="connsiteX2" fmla="*/ 511071 w 511071"/>
                  <a:gd name="connsiteY2" fmla="*/ 252805 h 450330"/>
                  <a:gd name="connsiteX3" fmla="*/ 502757 w 511071"/>
                  <a:gd name="connsiteY3" fmla="*/ 450330 h 450330"/>
                  <a:gd name="connsiteX0" fmla="*/ 0 w 621819"/>
                  <a:gd name="connsiteY0" fmla="*/ 0 h 252805"/>
                  <a:gd name="connsiteX1" fmla="*/ 283369 w 621819"/>
                  <a:gd name="connsiteY1" fmla="*/ 154782 h 252805"/>
                  <a:gd name="connsiteX2" fmla="*/ 511071 w 621819"/>
                  <a:gd name="connsiteY2" fmla="*/ 252805 h 252805"/>
                  <a:gd name="connsiteX3" fmla="*/ 621819 w 621819"/>
                  <a:gd name="connsiteY3" fmla="*/ 236018 h 252805"/>
                  <a:gd name="connsiteX0" fmla="*/ 0 w 621819"/>
                  <a:gd name="connsiteY0" fmla="*/ 0 h 252805"/>
                  <a:gd name="connsiteX1" fmla="*/ 164307 w 621819"/>
                  <a:gd name="connsiteY1" fmla="*/ 123825 h 252805"/>
                  <a:gd name="connsiteX2" fmla="*/ 511071 w 621819"/>
                  <a:gd name="connsiteY2" fmla="*/ 252805 h 252805"/>
                  <a:gd name="connsiteX3" fmla="*/ 621819 w 621819"/>
                  <a:gd name="connsiteY3" fmla="*/ 236018 h 252805"/>
                  <a:gd name="connsiteX0" fmla="*/ 0 w 621819"/>
                  <a:gd name="connsiteY0" fmla="*/ 0 h 236018"/>
                  <a:gd name="connsiteX1" fmla="*/ 164307 w 621819"/>
                  <a:gd name="connsiteY1" fmla="*/ 123825 h 236018"/>
                  <a:gd name="connsiteX2" fmla="*/ 349146 w 621819"/>
                  <a:gd name="connsiteY2" fmla="*/ 186130 h 236018"/>
                  <a:gd name="connsiteX3" fmla="*/ 621819 w 621819"/>
                  <a:gd name="connsiteY3" fmla="*/ 236018 h 236018"/>
                  <a:gd name="connsiteX0" fmla="*/ 0 w 436082"/>
                  <a:gd name="connsiteY0" fmla="*/ 0 h 186130"/>
                  <a:gd name="connsiteX1" fmla="*/ 164307 w 436082"/>
                  <a:gd name="connsiteY1" fmla="*/ 123825 h 186130"/>
                  <a:gd name="connsiteX2" fmla="*/ 349146 w 436082"/>
                  <a:gd name="connsiteY2" fmla="*/ 186130 h 186130"/>
                  <a:gd name="connsiteX3" fmla="*/ 436082 w 436082"/>
                  <a:gd name="connsiteY3" fmla="*/ 174106 h 186130"/>
                  <a:gd name="connsiteX0" fmla="*/ 0 w 436082"/>
                  <a:gd name="connsiteY0" fmla="*/ 14326 h 200456"/>
                  <a:gd name="connsiteX1" fmla="*/ 261647 w 436082"/>
                  <a:gd name="connsiteY1" fmla="*/ 0 h 200456"/>
                  <a:gd name="connsiteX2" fmla="*/ 349146 w 436082"/>
                  <a:gd name="connsiteY2" fmla="*/ 200456 h 200456"/>
                  <a:gd name="connsiteX3" fmla="*/ 436082 w 436082"/>
                  <a:gd name="connsiteY3" fmla="*/ 188432 h 200456"/>
                  <a:gd name="connsiteX0" fmla="*/ 0 w 436082"/>
                  <a:gd name="connsiteY0" fmla="*/ 99083 h 273189"/>
                  <a:gd name="connsiteX1" fmla="*/ 261647 w 436082"/>
                  <a:gd name="connsiteY1" fmla="*/ 84757 h 273189"/>
                  <a:gd name="connsiteX2" fmla="*/ 422149 w 436082"/>
                  <a:gd name="connsiteY2" fmla="*/ 0 h 273189"/>
                  <a:gd name="connsiteX3" fmla="*/ 436082 w 436082"/>
                  <a:gd name="connsiteY3" fmla="*/ 273189 h 273189"/>
                  <a:gd name="connsiteX0" fmla="*/ 0 w 533422"/>
                  <a:gd name="connsiteY0" fmla="*/ 99083 h 99084"/>
                  <a:gd name="connsiteX1" fmla="*/ 261647 w 533422"/>
                  <a:gd name="connsiteY1" fmla="*/ 84757 h 99084"/>
                  <a:gd name="connsiteX2" fmla="*/ 422149 w 533422"/>
                  <a:gd name="connsiteY2" fmla="*/ 0 h 99084"/>
                  <a:gd name="connsiteX3" fmla="*/ 533422 w 533422"/>
                  <a:gd name="connsiteY3" fmla="*/ 19170 h 99084"/>
                  <a:gd name="connsiteX0" fmla="*/ 0 w 533422"/>
                  <a:gd name="connsiteY0" fmla="*/ 169043 h 169042"/>
                  <a:gd name="connsiteX1" fmla="*/ 261647 w 533422"/>
                  <a:gd name="connsiteY1" fmla="*/ 154717 h 169042"/>
                  <a:gd name="connsiteX2" fmla="*/ 422149 w 533422"/>
                  <a:gd name="connsiteY2" fmla="*/ 69960 h 169042"/>
                  <a:gd name="connsiteX3" fmla="*/ 533422 w 533422"/>
                  <a:gd name="connsiteY3" fmla="*/ 0 h 169042"/>
                  <a:gd name="connsiteX0" fmla="*/ 0 w 533422"/>
                  <a:gd name="connsiteY0" fmla="*/ 188213 h 188214"/>
                  <a:gd name="connsiteX1" fmla="*/ 261647 w 533422"/>
                  <a:gd name="connsiteY1" fmla="*/ 173887 h 188214"/>
                  <a:gd name="connsiteX2" fmla="*/ 383213 w 533422"/>
                  <a:gd name="connsiteY2" fmla="*/ 0 h 188214"/>
                  <a:gd name="connsiteX3" fmla="*/ 533422 w 533422"/>
                  <a:gd name="connsiteY3" fmla="*/ 19170 h 188214"/>
                  <a:gd name="connsiteX0" fmla="*/ 0 w 533422"/>
                  <a:gd name="connsiteY0" fmla="*/ 169043 h 169042"/>
                  <a:gd name="connsiteX1" fmla="*/ 261647 w 533422"/>
                  <a:gd name="connsiteY1" fmla="*/ 154717 h 169042"/>
                  <a:gd name="connsiteX2" fmla="*/ 431884 w 533422"/>
                  <a:gd name="connsiteY2" fmla="*/ 78874 h 169042"/>
                  <a:gd name="connsiteX3" fmla="*/ 533422 w 533422"/>
                  <a:gd name="connsiteY3" fmla="*/ 0 h 169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3422" h="169042">
                    <a:moveTo>
                      <a:pt x="0" y="169043"/>
                    </a:moveTo>
                    <a:lnTo>
                      <a:pt x="261647" y="154717"/>
                    </a:lnTo>
                    <a:lnTo>
                      <a:pt x="431884" y="78874"/>
                    </a:lnTo>
                    <a:lnTo>
                      <a:pt x="533422" y="0"/>
                    </a:lnTo>
                  </a:path>
                </a:pathLst>
              </a:custGeom>
              <a:noFill/>
              <a:ln w="38100" cap="rnd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961294" y="875905"/>
                <a:ext cx="129322" cy="169375"/>
              </a:xfrm>
              <a:custGeom>
                <a:avLst/>
                <a:gdLst>
                  <a:gd name="connsiteX0" fmla="*/ 266383 w 266383"/>
                  <a:gd name="connsiteY0" fmla="*/ 0 h 547141"/>
                  <a:gd name="connsiteX1" fmla="*/ 4055 w 266383"/>
                  <a:gd name="connsiteY1" fmla="*/ 397239 h 547141"/>
                  <a:gd name="connsiteX2" fmla="*/ 131471 w 266383"/>
                  <a:gd name="connsiteY2" fmla="*/ 547141 h 547141"/>
                  <a:gd name="connsiteX0" fmla="*/ 266383 w 266383"/>
                  <a:gd name="connsiteY0" fmla="*/ 0 h 547141"/>
                  <a:gd name="connsiteX1" fmla="*/ 4055 w 266383"/>
                  <a:gd name="connsiteY1" fmla="*/ 397239 h 547141"/>
                  <a:gd name="connsiteX2" fmla="*/ 131471 w 266383"/>
                  <a:gd name="connsiteY2" fmla="*/ 547141 h 547141"/>
                  <a:gd name="connsiteX0" fmla="*/ 266383 w 266383"/>
                  <a:gd name="connsiteY0" fmla="*/ 0 h 547141"/>
                  <a:gd name="connsiteX1" fmla="*/ 4055 w 266383"/>
                  <a:gd name="connsiteY1" fmla="*/ 397239 h 547141"/>
                  <a:gd name="connsiteX2" fmla="*/ 131471 w 266383"/>
                  <a:gd name="connsiteY2" fmla="*/ 547141 h 547141"/>
                  <a:gd name="connsiteX0" fmla="*/ 266383 w 266383"/>
                  <a:gd name="connsiteY0" fmla="*/ 0 h 547141"/>
                  <a:gd name="connsiteX1" fmla="*/ 4055 w 266383"/>
                  <a:gd name="connsiteY1" fmla="*/ 397239 h 547141"/>
                  <a:gd name="connsiteX2" fmla="*/ 131471 w 266383"/>
                  <a:gd name="connsiteY2" fmla="*/ 547141 h 547141"/>
                  <a:gd name="connsiteX0" fmla="*/ 266383 w 266383"/>
                  <a:gd name="connsiteY0" fmla="*/ 0 h 547141"/>
                  <a:gd name="connsiteX1" fmla="*/ 4055 w 266383"/>
                  <a:gd name="connsiteY1" fmla="*/ 397239 h 547141"/>
                  <a:gd name="connsiteX2" fmla="*/ 131471 w 266383"/>
                  <a:gd name="connsiteY2" fmla="*/ 547141 h 547141"/>
                  <a:gd name="connsiteX0" fmla="*/ 262328 w 262328"/>
                  <a:gd name="connsiteY0" fmla="*/ 0 h 547141"/>
                  <a:gd name="connsiteX1" fmla="*/ 0 w 262328"/>
                  <a:gd name="connsiteY1" fmla="*/ 397239 h 547141"/>
                  <a:gd name="connsiteX2" fmla="*/ 127416 w 262328"/>
                  <a:gd name="connsiteY2" fmla="*/ 547141 h 547141"/>
                  <a:gd name="connsiteX0" fmla="*/ 262328 w 262328"/>
                  <a:gd name="connsiteY0" fmla="*/ 0 h 499516"/>
                  <a:gd name="connsiteX1" fmla="*/ 0 w 262328"/>
                  <a:gd name="connsiteY1" fmla="*/ 397239 h 499516"/>
                  <a:gd name="connsiteX2" fmla="*/ 163135 w 262328"/>
                  <a:gd name="connsiteY2" fmla="*/ 499516 h 499516"/>
                  <a:gd name="connsiteX0" fmla="*/ 262328 w 262328"/>
                  <a:gd name="connsiteY0" fmla="*/ 0 h 499516"/>
                  <a:gd name="connsiteX1" fmla="*/ 122341 w 262328"/>
                  <a:gd name="connsiteY1" fmla="*/ 213492 h 499516"/>
                  <a:gd name="connsiteX2" fmla="*/ 0 w 262328"/>
                  <a:gd name="connsiteY2" fmla="*/ 397239 h 499516"/>
                  <a:gd name="connsiteX3" fmla="*/ 163135 w 262328"/>
                  <a:gd name="connsiteY3" fmla="*/ 499516 h 499516"/>
                  <a:gd name="connsiteX0" fmla="*/ 262328 w 262328"/>
                  <a:gd name="connsiteY0" fmla="*/ 0 h 499516"/>
                  <a:gd name="connsiteX1" fmla="*/ 193778 w 262328"/>
                  <a:gd name="connsiteY1" fmla="*/ 249211 h 499516"/>
                  <a:gd name="connsiteX2" fmla="*/ 0 w 262328"/>
                  <a:gd name="connsiteY2" fmla="*/ 397239 h 499516"/>
                  <a:gd name="connsiteX3" fmla="*/ 163135 w 262328"/>
                  <a:gd name="connsiteY3" fmla="*/ 499516 h 499516"/>
                  <a:gd name="connsiteX0" fmla="*/ 262328 w 272385"/>
                  <a:gd name="connsiteY0" fmla="*/ 0 h 499516"/>
                  <a:gd name="connsiteX1" fmla="*/ 272360 w 272385"/>
                  <a:gd name="connsiteY1" fmla="*/ 15848 h 499516"/>
                  <a:gd name="connsiteX2" fmla="*/ 193778 w 272385"/>
                  <a:gd name="connsiteY2" fmla="*/ 249211 h 499516"/>
                  <a:gd name="connsiteX3" fmla="*/ 0 w 272385"/>
                  <a:gd name="connsiteY3" fmla="*/ 397239 h 499516"/>
                  <a:gd name="connsiteX4" fmla="*/ 163135 w 272385"/>
                  <a:gd name="connsiteY4" fmla="*/ 499516 h 499516"/>
                  <a:gd name="connsiteX0" fmla="*/ 272360 w 272360"/>
                  <a:gd name="connsiteY0" fmla="*/ 0 h 483668"/>
                  <a:gd name="connsiteX1" fmla="*/ 193778 w 272360"/>
                  <a:gd name="connsiteY1" fmla="*/ 233363 h 483668"/>
                  <a:gd name="connsiteX2" fmla="*/ 0 w 272360"/>
                  <a:gd name="connsiteY2" fmla="*/ 381391 h 483668"/>
                  <a:gd name="connsiteX3" fmla="*/ 163135 w 272360"/>
                  <a:gd name="connsiteY3" fmla="*/ 483668 h 483668"/>
                  <a:gd name="connsiteX0" fmla="*/ 324747 w 324747"/>
                  <a:gd name="connsiteY0" fmla="*/ 0 h 555106"/>
                  <a:gd name="connsiteX1" fmla="*/ 193778 w 324747"/>
                  <a:gd name="connsiteY1" fmla="*/ 304801 h 555106"/>
                  <a:gd name="connsiteX2" fmla="*/ 0 w 324747"/>
                  <a:gd name="connsiteY2" fmla="*/ 452829 h 555106"/>
                  <a:gd name="connsiteX3" fmla="*/ 163135 w 324747"/>
                  <a:gd name="connsiteY3" fmla="*/ 555106 h 555106"/>
                  <a:gd name="connsiteX0" fmla="*/ 324747 w 324747"/>
                  <a:gd name="connsiteY0" fmla="*/ 0 h 555106"/>
                  <a:gd name="connsiteX1" fmla="*/ 229497 w 324747"/>
                  <a:gd name="connsiteY1" fmla="*/ 264319 h 555106"/>
                  <a:gd name="connsiteX2" fmla="*/ 0 w 324747"/>
                  <a:gd name="connsiteY2" fmla="*/ 452829 h 555106"/>
                  <a:gd name="connsiteX3" fmla="*/ 163135 w 324747"/>
                  <a:gd name="connsiteY3" fmla="*/ 555106 h 555106"/>
                  <a:gd name="connsiteX0" fmla="*/ 0 w 295275"/>
                  <a:gd name="connsiteY0" fmla="*/ 0 h 633687"/>
                  <a:gd name="connsiteX1" fmla="*/ 295275 w 295275"/>
                  <a:gd name="connsiteY1" fmla="*/ 342900 h 633687"/>
                  <a:gd name="connsiteX2" fmla="*/ 65778 w 295275"/>
                  <a:gd name="connsiteY2" fmla="*/ 531410 h 633687"/>
                  <a:gd name="connsiteX3" fmla="*/ 228913 w 295275"/>
                  <a:gd name="connsiteY3" fmla="*/ 633687 h 633687"/>
                  <a:gd name="connsiteX0" fmla="*/ 0 w 283369"/>
                  <a:gd name="connsiteY0" fmla="*/ 0 h 633687"/>
                  <a:gd name="connsiteX1" fmla="*/ 283369 w 283369"/>
                  <a:gd name="connsiteY1" fmla="*/ 230982 h 633687"/>
                  <a:gd name="connsiteX2" fmla="*/ 65778 w 283369"/>
                  <a:gd name="connsiteY2" fmla="*/ 531410 h 633687"/>
                  <a:gd name="connsiteX3" fmla="*/ 228913 w 283369"/>
                  <a:gd name="connsiteY3" fmla="*/ 633687 h 633687"/>
                  <a:gd name="connsiteX0" fmla="*/ 0 w 283369"/>
                  <a:gd name="connsiteY0" fmla="*/ 0 h 633687"/>
                  <a:gd name="connsiteX1" fmla="*/ 283369 w 283369"/>
                  <a:gd name="connsiteY1" fmla="*/ 230982 h 633687"/>
                  <a:gd name="connsiteX2" fmla="*/ 280090 w 283369"/>
                  <a:gd name="connsiteY2" fmla="*/ 507598 h 633687"/>
                  <a:gd name="connsiteX3" fmla="*/ 228913 w 283369"/>
                  <a:gd name="connsiteY3" fmla="*/ 633687 h 633687"/>
                  <a:gd name="connsiteX0" fmla="*/ 0 w 495613"/>
                  <a:gd name="connsiteY0" fmla="*/ 0 h 509862"/>
                  <a:gd name="connsiteX1" fmla="*/ 283369 w 495613"/>
                  <a:gd name="connsiteY1" fmla="*/ 230982 h 509862"/>
                  <a:gd name="connsiteX2" fmla="*/ 280090 w 495613"/>
                  <a:gd name="connsiteY2" fmla="*/ 507598 h 509862"/>
                  <a:gd name="connsiteX3" fmla="*/ 495613 w 495613"/>
                  <a:gd name="connsiteY3" fmla="*/ 509862 h 509862"/>
                  <a:gd name="connsiteX0" fmla="*/ 0 w 495613"/>
                  <a:gd name="connsiteY0" fmla="*/ 0 h 509862"/>
                  <a:gd name="connsiteX1" fmla="*/ 283369 w 495613"/>
                  <a:gd name="connsiteY1" fmla="*/ 154782 h 509862"/>
                  <a:gd name="connsiteX2" fmla="*/ 280090 w 495613"/>
                  <a:gd name="connsiteY2" fmla="*/ 507598 h 509862"/>
                  <a:gd name="connsiteX3" fmla="*/ 495613 w 495613"/>
                  <a:gd name="connsiteY3" fmla="*/ 509862 h 509862"/>
                  <a:gd name="connsiteX0" fmla="*/ 0 w 502757"/>
                  <a:gd name="connsiteY0" fmla="*/ 0 h 507598"/>
                  <a:gd name="connsiteX1" fmla="*/ 283369 w 502757"/>
                  <a:gd name="connsiteY1" fmla="*/ 154782 h 507598"/>
                  <a:gd name="connsiteX2" fmla="*/ 280090 w 502757"/>
                  <a:gd name="connsiteY2" fmla="*/ 507598 h 507598"/>
                  <a:gd name="connsiteX3" fmla="*/ 502757 w 502757"/>
                  <a:gd name="connsiteY3" fmla="*/ 450330 h 507598"/>
                  <a:gd name="connsiteX0" fmla="*/ 0 w 502757"/>
                  <a:gd name="connsiteY0" fmla="*/ 0 h 467117"/>
                  <a:gd name="connsiteX1" fmla="*/ 283369 w 502757"/>
                  <a:gd name="connsiteY1" fmla="*/ 154782 h 467117"/>
                  <a:gd name="connsiteX2" fmla="*/ 308665 w 502757"/>
                  <a:gd name="connsiteY2" fmla="*/ 467117 h 467117"/>
                  <a:gd name="connsiteX3" fmla="*/ 502757 w 502757"/>
                  <a:gd name="connsiteY3" fmla="*/ 450330 h 467117"/>
                  <a:gd name="connsiteX0" fmla="*/ 0 w 511071"/>
                  <a:gd name="connsiteY0" fmla="*/ 0 h 450330"/>
                  <a:gd name="connsiteX1" fmla="*/ 283369 w 511071"/>
                  <a:gd name="connsiteY1" fmla="*/ 154782 h 450330"/>
                  <a:gd name="connsiteX2" fmla="*/ 511071 w 511071"/>
                  <a:gd name="connsiteY2" fmla="*/ 252805 h 450330"/>
                  <a:gd name="connsiteX3" fmla="*/ 502757 w 511071"/>
                  <a:gd name="connsiteY3" fmla="*/ 450330 h 450330"/>
                  <a:gd name="connsiteX0" fmla="*/ 0 w 621819"/>
                  <a:gd name="connsiteY0" fmla="*/ 0 h 252805"/>
                  <a:gd name="connsiteX1" fmla="*/ 283369 w 621819"/>
                  <a:gd name="connsiteY1" fmla="*/ 154782 h 252805"/>
                  <a:gd name="connsiteX2" fmla="*/ 511071 w 621819"/>
                  <a:gd name="connsiteY2" fmla="*/ 252805 h 252805"/>
                  <a:gd name="connsiteX3" fmla="*/ 621819 w 621819"/>
                  <a:gd name="connsiteY3" fmla="*/ 236018 h 252805"/>
                  <a:gd name="connsiteX0" fmla="*/ 0 w 621819"/>
                  <a:gd name="connsiteY0" fmla="*/ 0 h 252805"/>
                  <a:gd name="connsiteX1" fmla="*/ 164307 w 621819"/>
                  <a:gd name="connsiteY1" fmla="*/ 123825 h 252805"/>
                  <a:gd name="connsiteX2" fmla="*/ 511071 w 621819"/>
                  <a:gd name="connsiteY2" fmla="*/ 252805 h 252805"/>
                  <a:gd name="connsiteX3" fmla="*/ 621819 w 621819"/>
                  <a:gd name="connsiteY3" fmla="*/ 236018 h 252805"/>
                  <a:gd name="connsiteX0" fmla="*/ 0 w 621819"/>
                  <a:gd name="connsiteY0" fmla="*/ 0 h 236018"/>
                  <a:gd name="connsiteX1" fmla="*/ 164307 w 621819"/>
                  <a:gd name="connsiteY1" fmla="*/ 123825 h 236018"/>
                  <a:gd name="connsiteX2" fmla="*/ 349146 w 621819"/>
                  <a:gd name="connsiteY2" fmla="*/ 186130 h 236018"/>
                  <a:gd name="connsiteX3" fmla="*/ 621819 w 621819"/>
                  <a:gd name="connsiteY3" fmla="*/ 236018 h 236018"/>
                  <a:gd name="connsiteX0" fmla="*/ 0 w 436082"/>
                  <a:gd name="connsiteY0" fmla="*/ 0 h 186130"/>
                  <a:gd name="connsiteX1" fmla="*/ 164307 w 436082"/>
                  <a:gd name="connsiteY1" fmla="*/ 123825 h 186130"/>
                  <a:gd name="connsiteX2" fmla="*/ 349146 w 436082"/>
                  <a:gd name="connsiteY2" fmla="*/ 186130 h 186130"/>
                  <a:gd name="connsiteX3" fmla="*/ 436082 w 436082"/>
                  <a:gd name="connsiteY3" fmla="*/ 174106 h 186130"/>
                  <a:gd name="connsiteX0" fmla="*/ 423862 w 423862"/>
                  <a:gd name="connsiteY0" fmla="*/ 0 h 264711"/>
                  <a:gd name="connsiteX1" fmla="*/ 0 w 423862"/>
                  <a:gd name="connsiteY1" fmla="*/ 202406 h 264711"/>
                  <a:gd name="connsiteX2" fmla="*/ 184839 w 423862"/>
                  <a:gd name="connsiteY2" fmla="*/ 264711 h 264711"/>
                  <a:gd name="connsiteX3" fmla="*/ 271775 w 423862"/>
                  <a:gd name="connsiteY3" fmla="*/ 252687 h 264711"/>
                  <a:gd name="connsiteX0" fmla="*/ 347662 w 347662"/>
                  <a:gd name="connsiteY0" fmla="*/ 0 h 264711"/>
                  <a:gd name="connsiteX1" fmla="*/ 0 w 347662"/>
                  <a:gd name="connsiteY1" fmla="*/ 97631 h 264711"/>
                  <a:gd name="connsiteX2" fmla="*/ 108639 w 347662"/>
                  <a:gd name="connsiteY2" fmla="*/ 264711 h 264711"/>
                  <a:gd name="connsiteX3" fmla="*/ 195575 w 347662"/>
                  <a:gd name="connsiteY3" fmla="*/ 252687 h 264711"/>
                  <a:gd name="connsiteX0" fmla="*/ 347662 w 347662"/>
                  <a:gd name="connsiteY0" fmla="*/ 0 h 316981"/>
                  <a:gd name="connsiteX1" fmla="*/ 0 w 347662"/>
                  <a:gd name="connsiteY1" fmla="*/ 97631 h 316981"/>
                  <a:gd name="connsiteX2" fmla="*/ 108639 w 347662"/>
                  <a:gd name="connsiteY2" fmla="*/ 264711 h 316981"/>
                  <a:gd name="connsiteX3" fmla="*/ 190812 w 347662"/>
                  <a:gd name="connsiteY3" fmla="*/ 316981 h 316981"/>
                  <a:gd name="connsiteX0" fmla="*/ 264319 w 264319"/>
                  <a:gd name="connsiteY0" fmla="*/ 0 h 316981"/>
                  <a:gd name="connsiteX1" fmla="*/ 0 w 264319"/>
                  <a:gd name="connsiteY1" fmla="*/ 173831 h 316981"/>
                  <a:gd name="connsiteX2" fmla="*/ 25296 w 264319"/>
                  <a:gd name="connsiteY2" fmla="*/ 264711 h 316981"/>
                  <a:gd name="connsiteX3" fmla="*/ 107469 w 264319"/>
                  <a:gd name="connsiteY3" fmla="*/ 316981 h 316981"/>
                  <a:gd name="connsiteX0" fmla="*/ 264319 w 264319"/>
                  <a:gd name="connsiteY0" fmla="*/ 0 h 316981"/>
                  <a:gd name="connsiteX1" fmla="*/ 0 w 264319"/>
                  <a:gd name="connsiteY1" fmla="*/ 173831 h 316981"/>
                  <a:gd name="connsiteX2" fmla="*/ 25296 w 264319"/>
                  <a:gd name="connsiteY2" fmla="*/ 264711 h 316981"/>
                  <a:gd name="connsiteX3" fmla="*/ 202719 w 264319"/>
                  <a:gd name="connsiteY3" fmla="*/ 316981 h 316981"/>
                  <a:gd name="connsiteX0" fmla="*/ 264319 w 264319"/>
                  <a:gd name="connsiteY0" fmla="*/ 0 h 316981"/>
                  <a:gd name="connsiteX1" fmla="*/ 0 w 264319"/>
                  <a:gd name="connsiteY1" fmla="*/ 173831 h 316981"/>
                  <a:gd name="connsiteX2" fmla="*/ 101496 w 264319"/>
                  <a:gd name="connsiteY2" fmla="*/ 298049 h 316981"/>
                  <a:gd name="connsiteX3" fmla="*/ 202719 w 264319"/>
                  <a:gd name="connsiteY3" fmla="*/ 316981 h 316981"/>
                  <a:gd name="connsiteX0" fmla="*/ 264319 w 264319"/>
                  <a:gd name="connsiteY0" fmla="*/ 0 h 316981"/>
                  <a:gd name="connsiteX1" fmla="*/ 0 w 264319"/>
                  <a:gd name="connsiteY1" fmla="*/ 173831 h 316981"/>
                  <a:gd name="connsiteX2" fmla="*/ 257239 w 264319"/>
                  <a:gd name="connsiteY2" fmla="*/ 222290 h 316981"/>
                  <a:gd name="connsiteX3" fmla="*/ 202719 w 264319"/>
                  <a:gd name="connsiteY3" fmla="*/ 316981 h 316981"/>
                  <a:gd name="connsiteX0" fmla="*/ 264319 w 264319"/>
                  <a:gd name="connsiteY0" fmla="*/ 0 h 316981"/>
                  <a:gd name="connsiteX1" fmla="*/ 0 w 264319"/>
                  <a:gd name="connsiteY1" fmla="*/ 173831 h 316981"/>
                  <a:gd name="connsiteX2" fmla="*/ 232905 w 264319"/>
                  <a:gd name="connsiteY2" fmla="*/ 222290 h 316981"/>
                  <a:gd name="connsiteX3" fmla="*/ 202719 w 264319"/>
                  <a:gd name="connsiteY3" fmla="*/ 316981 h 316981"/>
                  <a:gd name="connsiteX0" fmla="*/ 264319 w 264319"/>
                  <a:gd name="connsiteY0" fmla="*/ 0 h 316981"/>
                  <a:gd name="connsiteX1" fmla="*/ 0 w 264319"/>
                  <a:gd name="connsiteY1" fmla="*/ 173831 h 316981"/>
                  <a:gd name="connsiteX2" fmla="*/ 232905 w 264319"/>
                  <a:gd name="connsiteY2" fmla="*/ 222290 h 316981"/>
                  <a:gd name="connsiteX3" fmla="*/ 236788 w 264319"/>
                  <a:gd name="connsiteY3" fmla="*/ 316981 h 316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4319" h="316981">
                    <a:moveTo>
                      <a:pt x="264319" y="0"/>
                    </a:moveTo>
                    <a:lnTo>
                      <a:pt x="0" y="173831"/>
                    </a:lnTo>
                    <a:lnTo>
                      <a:pt x="232905" y="222290"/>
                    </a:lnTo>
                    <a:lnTo>
                      <a:pt x="236788" y="316981"/>
                    </a:lnTo>
                  </a:path>
                </a:pathLst>
              </a:custGeom>
              <a:noFill/>
              <a:ln w="38100" cap="rnd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8" name="Oval 17"/>
            <p:cNvSpPr/>
            <p:nvPr/>
          </p:nvSpPr>
          <p:spPr>
            <a:xfrm>
              <a:off x="1895379" y="1367018"/>
              <a:ext cx="658005" cy="36265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688435" y="2116703"/>
            <a:ext cx="3390903" cy="1499168"/>
            <a:chOff x="3968585" y="1553900"/>
            <a:chExt cx="3390903" cy="1499168"/>
          </a:xfrm>
        </p:grpSpPr>
        <p:sp>
          <p:nvSpPr>
            <p:cNvPr id="26" name="Rectangle 25"/>
            <p:cNvSpPr/>
            <p:nvPr/>
          </p:nvSpPr>
          <p:spPr>
            <a:xfrm rot="21141804">
              <a:off x="5541105" y="2153889"/>
              <a:ext cx="564983" cy="132458"/>
            </a:xfrm>
            <a:prstGeom prst="rect">
              <a:avLst/>
            </a:prstGeom>
            <a:gradFill>
              <a:gsLst>
                <a:gs pos="34000">
                  <a:schemeClr val="accent5"/>
                </a:gs>
                <a:gs pos="0">
                  <a:schemeClr val="accent5"/>
                </a:gs>
                <a:gs pos="6600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lin ang="21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 rot="8788740">
              <a:off x="4385873" y="2591879"/>
              <a:ext cx="564983" cy="132458"/>
            </a:xfrm>
            <a:prstGeom prst="rect">
              <a:avLst/>
            </a:prstGeom>
            <a:gradFill>
              <a:gsLst>
                <a:gs pos="34000">
                  <a:schemeClr val="accent5"/>
                </a:gs>
                <a:gs pos="0">
                  <a:schemeClr val="accent5"/>
                </a:gs>
                <a:gs pos="6000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 rot="11407226">
              <a:off x="4328009" y="2153889"/>
              <a:ext cx="564983" cy="132458"/>
            </a:xfrm>
            <a:prstGeom prst="rect">
              <a:avLst/>
            </a:prstGeom>
            <a:gradFill>
              <a:gsLst>
                <a:gs pos="41000">
                  <a:schemeClr val="accent5"/>
                </a:gs>
                <a:gs pos="0">
                  <a:schemeClr val="accent5"/>
                </a:gs>
                <a:gs pos="5800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 rot="19127839">
              <a:off x="5137766" y="1899474"/>
              <a:ext cx="872781" cy="132458"/>
            </a:xfrm>
            <a:prstGeom prst="rect">
              <a:avLst/>
            </a:prstGeom>
            <a:gradFill>
              <a:gsLst>
                <a:gs pos="32000">
                  <a:schemeClr val="accent5"/>
                </a:gs>
                <a:gs pos="0">
                  <a:schemeClr val="accent5"/>
                </a:gs>
                <a:gs pos="5500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lin ang="19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 rot="492631">
              <a:off x="5534692" y="2444025"/>
              <a:ext cx="1340082" cy="132458"/>
            </a:xfrm>
            <a:prstGeom prst="rect">
              <a:avLst/>
            </a:prstGeom>
            <a:gradFill>
              <a:gsLst>
                <a:gs pos="20000">
                  <a:schemeClr val="accent5"/>
                </a:gs>
                <a:gs pos="0">
                  <a:schemeClr val="accent5"/>
                </a:gs>
                <a:gs pos="4500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lin ang="21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4617913" y="2040977"/>
              <a:ext cx="1096675" cy="59875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5963275" y="1977700"/>
              <a:ext cx="658005" cy="362654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4043363" y="2690414"/>
              <a:ext cx="658005" cy="362654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3968585" y="1987607"/>
              <a:ext cx="572927" cy="346702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5617850" y="1553900"/>
              <a:ext cx="518017" cy="299476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6655439" y="2421610"/>
              <a:ext cx="704049" cy="436244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4943233" y="1853376"/>
              <a:ext cx="481735" cy="608641"/>
              <a:chOff x="5323010" y="1363915"/>
              <a:chExt cx="669445" cy="856961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5406759" y="1363915"/>
                <a:ext cx="195887" cy="203583"/>
              </a:xfrm>
              <a:prstGeom prst="ellipse">
                <a:avLst/>
              </a:prstGeom>
              <a:noFill/>
              <a:ln w="38100" cap="rnd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0" name="Straight Connector 39"/>
              <p:cNvCxnSpPr>
                <a:endCxn id="38" idx="4"/>
              </p:cNvCxnSpPr>
              <p:nvPr/>
            </p:nvCxnSpPr>
            <p:spPr>
              <a:xfrm flipH="1" flipV="1">
                <a:off x="5504703" y="1567498"/>
                <a:ext cx="13903" cy="244299"/>
              </a:xfrm>
              <a:prstGeom prst="line">
                <a:avLst/>
              </a:prstGeom>
              <a:ln w="38100" cap="rnd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Freeform 40"/>
              <p:cNvSpPr/>
              <p:nvPr/>
            </p:nvSpPr>
            <p:spPr>
              <a:xfrm>
                <a:off x="5323010" y="1803380"/>
                <a:ext cx="202895" cy="308521"/>
              </a:xfrm>
              <a:custGeom>
                <a:avLst/>
                <a:gdLst>
                  <a:gd name="connsiteX0" fmla="*/ 266383 w 266383"/>
                  <a:gd name="connsiteY0" fmla="*/ 0 h 547141"/>
                  <a:gd name="connsiteX1" fmla="*/ 4055 w 266383"/>
                  <a:gd name="connsiteY1" fmla="*/ 397239 h 547141"/>
                  <a:gd name="connsiteX2" fmla="*/ 131471 w 266383"/>
                  <a:gd name="connsiteY2" fmla="*/ 547141 h 547141"/>
                  <a:gd name="connsiteX0" fmla="*/ 266383 w 266383"/>
                  <a:gd name="connsiteY0" fmla="*/ 0 h 547141"/>
                  <a:gd name="connsiteX1" fmla="*/ 4055 w 266383"/>
                  <a:gd name="connsiteY1" fmla="*/ 397239 h 547141"/>
                  <a:gd name="connsiteX2" fmla="*/ 131471 w 266383"/>
                  <a:gd name="connsiteY2" fmla="*/ 547141 h 547141"/>
                  <a:gd name="connsiteX0" fmla="*/ 266383 w 266383"/>
                  <a:gd name="connsiteY0" fmla="*/ 0 h 547141"/>
                  <a:gd name="connsiteX1" fmla="*/ 4055 w 266383"/>
                  <a:gd name="connsiteY1" fmla="*/ 397239 h 547141"/>
                  <a:gd name="connsiteX2" fmla="*/ 131471 w 266383"/>
                  <a:gd name="connsiteY2" fmla="*/ 547141 h 547141"/>
                  <a:gd name="connsiteX0" fmla="*/ 266383 w 266383"/>
                  <a:gd name="connsiteY0" fmla="*/ 0 h 547141"/>
                  <a:gd name="connsiteX1" fmla="*/ 4055 w 266383"/>
                  <a:gd name="connsiteY1" fmla="*/ 397239 h 547141"/>
                  <a:gd name="connsiteX2" fmla="*/ 131471 w 266383"/>
                  <a:gd name="connsiteY2" fmla="*/ 547141 h 547141"/>
                  <a:gd name="connsiteX0" fmla="*/ 266383 w 266383"/>
                  <a:gd name="connsiteY0" fmla="*/ 0 h 547141"/>
                  <a:gd name="connsiteX1" fmla="*/ 4055 w 266383"/>
                  <a:gd name="connsiteY1" fmla="*/ 397239 h 547141"/>
                  <a:gd name="connsiteX2" fmla="*/ 131471 w 266383"/>
                  <a:gd name="connsiteY2" fmla="*/ 547141 h 547141"/>
                  <a:gd name="connsiteX0" fmla="*/ 262328 w 262328"/>
                  <a:gd name="connsiteY0" fmla="*/ 0 h 547141"/>
                  <a:gd name="connsiteX1" fmla="*/ 0 w 262328"/>
                  <a:gd name="connsiteY1" fmla="*/ 397239 h 547141"/>
                  <a:gd name="connsiteX2" fmla="*/ 127416 w 262328"/>
                  <a:gd name="connsiteY2" fmla="*/ 547141 h 547141"/>
                  <a:gd name="connsiteX0" fmla="*/ 262328 w 262328"/>
                  <a:gd name="connsiteY0" fmla="*/ 0 h 499516"/>
                  <a:gd name="connsiteX1" fmla="*/ 0 w 262328"/>
                  <a:gd name="connsiteY1" fmla="*/ 397239 h 499516"/>
                  <a:gd name="connsiteX2" fmla="*/ 163135 w 262328"/>
                  <a:gd name="connsiteY2" fmla="*/ 499516 h 499516"/>
                  <a:gd name="connsiteX0" fmla="*/ 262328 w 262328"/>
                  <a:gd name="connsiteY0" fmla="*/ 0 h 499516"/>
                  <a:gd name="connsiteX1" fmla="*/ 122341 w 262328"/>
                  <a:gd name="connsiteY1" fmla="*/ 213492 h 499516"/>
                  <a:gd name="connsiteX2" fmla="*/ 0 w 262328"/>
                  <a:gd name="connsiteY2" fmla="*/ 397239 h 499516"/>
                  <a:gd name="connsiteX3" fmla="*/ 163135 w 262328"/>
                  <a:gd name="connsiteY3" fmla="*/ 499516 h 499516"/>
                  <a:gd name="connsiteX0" fmla="*/ 262328 w 262328"/>
                  <a:gd name="connsiteY0" fmla="*/ 0 h 499516"/>
                  <a:gd name="connsiteX1" fmla="*/ 193778 w 262328"/>
                  <a:gd name="connsiteY1" fmla="*/ 249211 h 499516"/>
                  <a:gd name="connsiteX2" fmla="*/ 0 w 262328"/>
                  <a:gd name="connsiteY2" fmla="*/ 397239 h 499516"/>
                  <a:gd name="connsiteX3" fmla="*/ 163135 w 262328"/>
                  <a:gd name="connsiteY3" fmla="*/ 499516 h 499516"/>
                  <a:gd name="connsiteX0" fmla="*/ 262328 w 272385"/>
                  <a:gd name="connsiteY0" fmla="*/ 0 h 499516"/>
                  <a:gd name="connsiteX1" fmla="*/ 272360 w 272385"/>
                  <a:gd name="connsiteY1" fmla="*/ 15848 h 499516"/>
                  <a:gd name="connsiteX2" fmla="*/ 193778 w 272385"/>
                  <a:gd name="connsiteY2" fmla="*/ 249211 h 499516"/>
                  <a:gd name="connsiteX3" fmla="*/ 0 w 272385"/>
                  <a:gd name="connsiteY3" fmla="*/ 397239 h 499516"/>
                  <a:gd name="connsiteX4" fmla="*/ 163135 w 272385"/>
                  <a:gd name="connsiteY4" fmla="*/ 499516 h 499516"/>
                  <a:gd name="connsiteX0" fmla="*/ 272360 w 272360"/>
                  <a:gd name="connsiteY0" fmla="*/ 0 h 483668"/>
                  <a:gd name="connsiteX1" fmla="*/ 193778 w 272360"/>
                  <a:gd name="connsiteY1" fmla="*/ 233363 h 483668"/>
                  <a:gd name="connsiteX2" fmla="*/ 0 w 272360"/>
                  <a:gd name="connsiteY2" fmla="*/ 381391 h 483668"/>
                  <a:gd name="connsiteX3" fmla="*/ 163135 w 272360"/>
                  <a:gd name="connsiteY3" fmla="*/ 483668 h 483668"/>
                  <a:gd name="connsiteX0" fmla="*/ 324747 w 324747"/>
                  <a:gd name="connsiteY0" fmla="*/ 0 h 555106"/>
                  <a:gd name="connsiteX1" fmla="*/ 193778 w 324747"/>
                  <a:gd name="connsiteY1" fmla="*/ 304801 h 555106"/>
                  <a:gd name="connsiteX2" fmla="*/ 0 w 324747"/>
                  <a:gd name="connsiteY2" fmla="*/ 452829 h 555106"/>
                  <a:gd name="connsiteX3" fmla="*/ 163135 w 324747"/>
                  <a:gd name="connsiteY3" fmla="*/ 555106 h 555106"/>
                  <a:gd name="connsiteX0" fmla="*/ 324747 w 324747"/>
                  <a:gd name="connsiteY0" fmla="*/ 0 h 555106"/>
                  <a:gd name="connsiteX1" fmla="*/ 229497 w 324747"/>
                  <a:gd name="connsiteY1" fmla="*/ 264319 h 555106"/>
                  <a:gd name="connsiteX2" fmla="*/ 0 w 324747"/>
                  <a:gd name="connsiteY2" fmla="*/ 452829 h 555106"/>
                  <a:gd name="connsiteX3" fmla="*/ 163135 w 324747"/>
                  <a:gd name="connsiteY3" fmla="*/ 555106 h 555106"/>
                  <a:gd name="connsiteX0" fmla="*/ 290677 w 290677"/>
                  <a:gd name="connsiteY0" fmla="*/ 0 h 555106"/>
                  <a:gd name="connsiteX1" fmla="*/ 195427 w 290677"/>
                  <a:gd name="connsiteY1" fmla="*/ 264319 h 555106"/>
                  <a:gd name="connsiteX2" fmla="*/ 0 w 290677"/>
                  <a:gd name="connsiteY2" fmla="*/ 497393 h 555106"/>
                  <a:gd name="connsiteX3" fmla="*/ 129065 w 290677"/>
                  <a:gd name="connsiteY3" fmla="*/ 555106 h 555106"/>
                  <a:gd name="connsiteX0" fmla="*/ 424429 w 424429"/>
                  <a:gd name="connsiteY0" fmla="*/ 0 h 546194"/>
                  <a:gd name="connsiteX1" fmla="*/ 329179 w 424429"/>
                  <a:gd name="connsiteY1" fmla="*/ 264319 h 546194"/>
                  <a:gd name="connsiteX2" fmla="*/ 133752 w 424429"/>
                  <a:gd name="connsiteY2" fmla="*/ 497393 h 546194"/>
                  <a:gd name="connsiteX3" fmla="*/ 0 w 424429"/>
                  <a:gd name="connsiteY3" fmla="*/ 546194 h 546194"/>
                  <a:gd name="connsiteX0" fmla="*/ 424429 w 424429"/>
                  <a:gd name="connsiteY0" fmla="*/ 0 h 546194"/>
                  <a:gd name="connsiteX1" fmla="*/ 241575 w 424429"/>
                  <a:gd name="connsiteY1" fmla="*/ 228668 h 546194"/>
                  <a:gd name="connsiteX2" fmla="*/ 133752 w 424429"/>
                  <a:gd name="connsiteY2" fmla="*/ 497393 h 546194"/>
                  <a:gd name="connsiteX3" fmla="*/ 0 w 424429"/>
                  <a:gd name="connsiteY3" fmla="*/ 546194 h 546194"/>
                  <a:gd name="connsiteX0" fmla="*/ 424429 w 424429"/>
                  <a:gd name="connsiteY0" fmla="*/ 0 h 546194"/>
                  <a:gd name="connsiteX1" fmla="*/ 275644 w 424429"/>
                  <a:gd name="connsiteY1" fmla="*/ 259864 h 546194"/>
                  <a:gd name="connsiteX2" fmla="*/ 133752 w 424429"/>
                  <a:gd name="connsiteY2" fmla="*/ 497393 h 546194"/>
                  <a:gd name="connsiteX3" fmla="*/ 0 w 424429"/>
                  <a:gd name="connsiteY3" fmla="*/ 546194 h 546194"/>
                  <a:gd name="connsiteX0" fmla="*/ 424429 w 424429"/>
                  <a:gd name="connsiteY0" fmla="*/ 0 h 546194"/>
                  <a:gd name="connsiteX1" fmla="*/ 275644 w 424429"/>
                  <a:gd name="connsiteY1" fmla="*/ 259864 h 546194"/>
                  <a:gd name="connsiteX2" fmla="*/ 206755 w 424429"/>
                  <a:gd name="connsiteY2" fmla="*/ 528589 h 546194"/>
                  <a:gd name="connsiteX3" fmla="*/ 0 w 424429"/>
                  <a:gd name="connsiteY3" fmla="*/ 546194 h 546194"/>
                  <a:gd name="connsiteX0" fmla="*/ 424429 w 424429"/>
                  <a:gd name="connsiteY0" fmla="*/ 0 h 528589"/>
                  <a:gd name="connsiteX1" fmla="*/ 275644 w 424429"/>
                  <a:gd name="connsiteY1" fmla="*/ 259864 h 528589"/>
                  <a:gd name="connsiteX2" fmla="*/ 206755 w 424429"/>
                  <a:gd name="connsiteY2" fmla="*/ 528589 h 528589"/>
                  <a:gd name="connsiteX3" fmla="*/ 0 w 424429"/>
                  <a:gd name="connsiteY3" fmla="*/ 514998 h 528589"/>
                  <a:gd name="connsiteX0" fmla="*/ 414694 w 414694"/>
                  <a:gd name="connsiteY0" fmla="*/ 0 h 577390"/>
                  <a:gd name="connsiteX1" fmla="*/ 265909 w 414694"/>
                  <a:gd name="connsiteY1" fmla="*/ 259864 h 577390"/>
                  <a:gd name="connsiteX2" fmla="*/ 197020 w 414694"/>
                  <a:gd name="connsiteY2" fmla="*/ 528589 h 577390"/>
                  <a:gd name="connsiteX3" fmla="*/ 0 w 414694"/>
                  <a:gd name="connsiteY3" fmla="*/ 577390 h 577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4694" h="577390">
                    <a:moveTo>
                      <a:pt x="414694" y="0"/>
                    </a:moveTo>
                    <a:lnTo>
                      <a:pt x="265909" y="259864"/>
                    </a:lnTo>
                    <a:lnTo>
                      <a:pt x="197020" y="528589"/>
                    </a:lnTo>
                    <a:lnTo>
                      <a:pt x="0" y="577390"/>
                    </a:lnTo>
                  </a:path>
                </a:pathLst>
              </a:custGeom>
              <a:noFill/>
              <a:ln w="38100" cap="rnd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Freeform 41"/>
              <p:cNvSpPr/>
              <p:nvPr/>
            </p:nvSpPr>
            <p:spPr>
              <a:xfrm>
                <a:off x="5518825" y="1810525"/>
                <a:ext cx="157875" cy="316829"/>
              </a:xfrm>
              <a:custGeom>
                <a:avLst/>
                <a:gdLst>
                  <a:gd name="connsiteX0" fmla="*/ 266383 w 266383"/>
                  <a:gd name="connsiteY0" fmla="*/ 0 h 547141"/>
                  <a:gd name="connsiteX1" fmla="*/ 4055 w 266383"/>
                  <a:gd name="connsiteY1" fmla="*/ 397239 h 547141"/>
                  <a:gd name="connsiteX2" fmla="*/ 131471 w 266383"/>
                  <a:gd name="connsiteY2" fmla="*/ 547141 h 547141"/>
                  <a:gd name="connsiteX0" fmla="*/ 266383 w 266383"/>
                  <a:gd name="connsiteY0" fmla="*/ 0 h 547141"/>
                  <a:gd name="connsiteX1" fmla="*/ 4055 w 266383"/>
                  <a:gd name="connsiteY1" fmla="*/ 397239 h 547141"/>
                  <a:gd name="connsiteX2" fmla="*/ 131471 w 266383"/>
                  <a:gd name="connsiteY2" fmla="*/ 547141 h 547141"/>
                  <a:gd name="connsiteX0" fmla="*/ 266383 w 266383"/>
                  <a:gd name="connsiteY0" fmla="*/ 0 h 547141"/>
                  <a:gd name="connsiteX1" fmla="*/ 4055 w 266383"/>
                  <a:gd name="connsiteY1" fmla="*/ 397239 h 547141"/>
                  <a:gd name="connsiteX2" fmla="*/ 131471 w 266383"/>
                  <a:gd name="connsiteY2" fmla="*/ 547141 h 547141"/>
                  <a:gd name="connsiteX0" fmla="*/ 266383 w 266383"/>
                  <a:gd name="connsiteY0" fmla="*/ 0 h 547141"/>
                  <a:gd name="connsiteX1" fmla="*/ 4055 w 266383"/>
                  <a:gd name="connsiteY1" fmla="*/ 397239 h 547141"/>
                  <a:gd name="connsiteX2" fmla="*/ 131471 w 266383"/>
                  <a:gd name="connsiteY2" fmla="*/ 547141 h 547141"/>
                  <a:gd name="connsiteX0" fmla="*/ 266383 w 266383"/>
                  <a:gd name="connsiteY0" fmla="*/ 0 h 547141"/>
                  <a:gd name="connsiteX1" fmla="*/ 4055 w 266383"/>
                  <a:gd name="connsiteY1" fmla="*/ 397239 h 547141"/>
                  <a:gd name="connsiteX2" fmla="*/ 131471 w 266383"/>
                  <a:gd name="connsiteY2" fmla="*/ 547141 h 547141"/>
                  <a:gd name="connsiteX0" fmla="*/ 262328 w 262328"/>
                  <a:gd name="connsiteY0" fmla="*/ 0 h 547141"/>
                  <a:gd name="connsiteX1" fmla="*/ 0 w 262328"/>
                  <a:gd name="connsiteY1" fmla="*/ 397239 h 547141"/>
                  <a:gd name="connsiteX2" fmla="*/ 127416 w 262328"/>
                  <a:gd name="connsiteY2" fmla="*/ 547141 h 547141"/>
                  <a:gd name="connsiteX0" fmla="*/ 262328 w 262328"/>
                  <a:gd name="connsiteY0" fmla="*/ 0 h 499516"/>
                  <a:gd name="connsiteX1" fmla="*/ 0 w 262328"/>
                  <a:gd name="connsiteY1" fmla="*/ 397239 h 499516"/>
                  <a:gd name="connsiteX2" fmla="*/ 163135 w 262328"/>
                  <a:gd name="connsiteY2" fmla="*/ 499516 h 499516"/>
                  <a:gd name="connsiteX0" fmla="*/ 262328 w 262328"/>
                  <a:gd name="connsiteY0" fmla="*/ 0 h 499516"/>
                  <a:gd name="connsiteX1" fmla="*/ 122341 w 262328"/>
                  <a:gd name="connsiteY1" fmla="*/ 213492 h 499516"/>
                  <a:gd name="connsiteX2" fmla="*/ 0 w 262328"/>
                  <a:gd name="connsiteY2" fmla="*/ 397239 h 499516"/>
                  <a:gd name="connsiteX3" fmla="*/ 163135 w 262328"/>
                  <a:gd name="connsiteY3" fmla="*/ 499516 h 499516"/>
                  <a:gd name="connsiteX0" fmla="*/ 262328 w 262328"/>
                  <a:gd name="connsiteY0" fmla="*/ 0 h 499516"/>
                  <a:gd name="connsiteX1" fmla="*/ 193778 w 262328"/>
                  <a:gd name="connsiteY1" fmla="*/ 249211 h 499516"/>
                  <a:gd name="connsiteX2" fmla="*/ 0 w 262328"/>
                  <a:gd name="connsiteY2" fmla="*/ 397239 h 499516"/>
                  <a:gd name="connsiteX3" fmla="*/ 163135 w 262328"/>
                  <a:gd name="connsiteY3" fmla="*/ 499516 h 499516"/>
                  <a:gd name="connsiteX0" fmla="*/ 262328 w 272385"/>
                  <a:gd name="connsiteY0" fmla="*/ 0 h 499516"/>
                  <a:gd name="connsiteX1" fmla="*/ 272360 w 272385"/>
                  <a:gd name="connsiteY1" fmla="*/ 15848 h 499516"/>
                  <a:gd name="connsiteX2" fmla="*/ 193778 w 272385"/>
                  <a:gd name="connsiteY2" fmla="*/ 249211 h 499516"/>
                  <a:gd name="connsiteX3" fmla="*/ 0 w 272385"/>
                  <a:gd name="connsiteY3" fmla="*/ 397239 h 499516"/>
                  <a:gd name="connsiteX4" fmla="*/ 163135 w 272385"/>
                  <a:gd name="connsiteY4" fmla="*/ 499516 h 499516"/>
                  <a:gd name="connsiteX0" fmla="*/ 272360 w 272360"/>
                  <a:gd name="connsiteY0" fmla="*/ 0 h 483668"/>
                  <a:gd name="connsiteX1" fmla="*/ 193778 w 272360"/>
                  <a:gd name="connsiteY1" fmla="*/ 233363 h 483668"/>
                  <a:gd name="connsiteX2" fmla="*/ 0 w 272360"/>
                  <a:gd name="connsiteY2" fmla="*/ 381391 h 483668"/>
                  <a:gd name="connsiteX3" fmla="*/ 163135 w 272360"/>
                  <a:gd name="connsiteY3" fmla="*/ 483668 h 483668"/>
                  <a:gd name="connsiteX0" fmla="*/ 324747 w 324747"/>
                  <a:gd name="connsiteY0" fmla="*/ 0 h 555106"/>
                  <a:gd name="connsiteX1" fmla="*/ 193778 w 324747"/>
                  <a:gd name="connsiteY1" fmla="*/ 304801 h 555106"/>
                  <a:gd name="connsiteX2" fmla="*/ 0 w 324747"/>
                  <a:gd name="connsiteY2" fmla="*/ 452829 h 555106"/>
                  <a:gd name="connsiteX3" fmla="*/ 163135 w 324747"/>
                  <a:gd name="connsiteY3" fmla="*/ 555106 h 555106"/>
                  <a:gd name="connsiteX0" fmla="*/ 324747 w 324747"/>
                  <a:gd name="connsiteY0" fmla="*/ 0 h 555106"/>
                  <a:gd name="connsiteX1" fmla="*/ 229497 w 324747"/>
                  <a:gd name="connsiteY1" fmla="*/ 264319 h 555106"/>
                  <a:gd name="connsiteX2" fmla="*/ 0 w 324747"/>
                  <a:gd name="connsiteY2" fmla="*/ 452829 h 555106"/>
                  <a:gd name="connsiteX3" fmla="*/ 163135 w 324747"/>
                  <a:gd name="connsiteY3" fmla="*/ 555106 h 555106"/>
                  <a:gd name="connsiteX0" fmla="*/ 0 w 295275"/>
                  <a:gd name="connsiteY0" fmla="*/ 0 h 633687"/>
                  <a:gd name="connsiteX1" fmla="*/ 295275 w 295275"/>
                  <a:gd name="connsiteY1" fmla="*/ 342900 h 633687"/>
                  <a:gd name="connsiteX2" fmla="*/ 65778 w 295275"/>
                  <a:gd name="connsiteY2" fmla="*/ 531410 h 633687"/>
                  <a:gd name="connsiteX3" fmla="*/ 228913 w 295275"/>
                  <a:gd name="connsiteY3" fmla="*/ 633687 h 633687"/>
                  <a:gd name="connsiteX0" fmla="*/ 0 w 283369"/>
                  <a:gd name="connsiteY0" fmla="*/ 0 h 633687"/>
                  <a:gd name="connsiteX1" fmla="*/ 283369 w 283369"/>
                  <a:gd name="connsiteY1" fmla="*/ 230982 h 633687"/>
                  <a:gd name="connsiteX2" fmla="*/ 65778 w 283369"/>
                  <a:gd name="connsiteY2" fmla="*/ 531410 h 633687"/>
                  <a:gd name="connsiteX3" fmla="*/ 228913 w 283369"/>
                  <a:gd name="connsiteY3" fmla="*/ 633687 h 633687"/>
                  <a:gd name="connsiteX0" fmla="*/ 0 w 283369"/>
                  <a:gd name="connsiteY0" fmla="*/ 0 h 633687"/>
                  <a:gd name="connsiteX1" fmla="*/ 283369 w 283369"/>
                  <a:gd name="connsiteY1" fmla="*/ 230982 h 633687"/>
                  <a:gd name="connsiteX2" fmla="*/ 280090 w 283369"/>
                  <a:gd name="connsiteY2" fmla="*/ 507598 h 633687"/>
                  <a:gd name="connsiteX3" fmla="*/ 228913 w 283369"/>
                  <a:gd name="connsiteY3" fmla="*/ 633687 h 633687"/>
                  <a:gd name="connsiteX0" fmla="*/ 0 w 495613"/>
                  <a:gd name="connsiteY0" fmla="*/ 0 h 509862"/>
                  <a:gd name="connsiteX1" fmla="*/ 283369 w 495613"/>
                  <a:gd name="connsiteY1" fmla="*/ 230982 h 509862"/>
                  <a:gd name="connsiteX2" fmla="*/ 280090 w 495613"/>
                  <a:gd name="connsiteY2" fmla="*/ 507598 h 509862"/>
                  <a:gd name="connsiteX3" fmla="*/ 495613 w 495613"/>
                  <a:gd name="connsiteY3" fmla="*/ 509862 h 509862"/>
                  <a:gd name="connsiteX0" fmla="*/ 0 w 495613"/>
                  <a:gd name="connsiteY0" fmla="*/ 0 h 509862"/>
                  <a:gd name="connsiteX1" fmla="*/ 283369 w 495613"/>
                  <a:gd name="connsiteY1" fmla="*/ 154782 h 509862"/>
                  <a:gd name="connsiteX2" fmla="*/ 280090 w 495613"/>
                  <a:gd name="connsiteY2" fmla="*/ 507598 h 509862"/>
                  <a:gd name="connsiteX3" fmla="*/ 495613 w 495613"/>
                  <a:gd name="connsiteY3" fmla="*/ 509862 h 509862"/>
                  <a:gd name="connsiteX0" fmla="*/ 0 w 502757"/>
                  <a:gd name="connsiteY0" fmla="*/ 0 h 507598"/>
                  <a:gd name="connsiteX1" fmla="*/ 283369 w 502757"/>
                  <a:gd name="connsiteY1" fmla="*/ 154782 h 507598"/>
                  <a:gd name="connsiteX2" fmla="*/ 280090 w 502757"/>
                  <a:gd name="connsiteY2" fmla="*/ 507598 h 507598"/>
                  <a:gd name="connsiteX3" fmla="*/ 502757 w 502757"/>
                  <a:gd name="connsiteY3" fmla="*/ 450330 h 507598"/>
                  <a:gd name="connsiteX0" fmla="*/ 0 w 502757"/>
                  <a:gd name="connsiteY0" fmla="*/ 0 h 467117"/>
                  <a:gd name="connsiteX1" fmla="*/ 283369 w 502757"/>
                  <a:gd name="connsiteY1" fmla="*/ 154782 h 467117"/>
                  <a:gd name="connsiteX2" fmla="*/ 308665 w 502757"/>
                  <a:gd name="connsiteY2" fmla="*/ 467117 h 467117"/>
                  <a:gd name="connsiteX3" fmla="*/ 502757 w 502757"/>
                  <a:gd name="connsiteY3" fmla="*/ 450330 h 467117"/>
                  <a:gd name="connsiteX0" fmla="*/ 0 w 502757"/>
                  <a:gd name="connsiteY0" fmla="*/ 0 h 467117"/>
                  <a:gd name="connsiteX1" fmla="*/ 156827 w 502757"/>
                  <a:gd name="connsiteY1" fmla="*/ 257278 h 467117"/>
                  <a:gd name="connsiteX2" fmla="*/ 308665 w 502757"/>
                  <a:gd name="connsiteY2" fmla="*/ 467117 h 467117"/>
                  <a:gd name="connsiteX3" fmla="*/ 502757 w 502757"/>
                  <a:gd name="connsiteY3" fmla="*/ 450330 h 467117"/>
                  <a:gd name="connsiteX0" fmla="*/ 0 w 502757"/>
                  <a:gd name="connsiteY0" fmla="*/ 0 h 542876"/>
                  <a:gd name="connsiteX1" fmla="*/ 156827 w 502757"/>
                  <a:gd name="connsiteY1" fmla="*/ 257278 h 542876"/>
                  <a:gd name="connsiteX2" fmla="*/ 162654 w 502757"/>
                  <a:gd name="connsiteY2" fmla="*/ 542876 h 542876"/>
                  <a:gd name="connsiteX3" fmla="*/ 502757 w 502757"/>
                  <a:gd name="connsiteY3" fmla="*/ 450330 h 542876"/>
                  <a:gd name="connsiteX0" fmla="*/ 0 w 322678"/>
                  <a:gd name="connsiteY0" fmla="*/ 0 h 542876"/>
                  <a:gd name="connsiteX1" fmla="*/ 156827 w 322678"/>
                  <a:gd name="connsiteY1" fmla="*/ 257278 h 542876"/>
                  <a:gd name="connsiteX2" fmla="*/ 162654 w 322678"/>
                  <a:gd name="connsiteY2" fmla="*/ 542876 h 542876"/>
                  <a:gd name="connsiteX3" fmla="*/ 322678 w 322678"/>
                  <a:gd name="connsiteY3" fmla="*/ 539459 h 542876"/>
                  <a:gd name="connsiteX0" fmla="*/ 0 w 322678"/>
                  <a:gd name="connsiteY0" fmla="*/ 0 h 592936"/>
                  <a:gd name="connsiteX1" fmla="*/ 156827 w 322678"/>
                  <a:gd name="connsiteY1" fmla="*/ 257278 h 592936"/>
                  <a:gd name="connsiteX2" fmla="*/ 162654 w 322678"/>
                  <a:gd name="connsiteY2" fmla="*/ 542876 h 592936"/>
                  <a:gd name="connsiteX3" fmla="*/ 322678 w 322678"/>
                  <a:gd name="connsiteY3" fmla="*/ 592936 h 592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2678" h="592936">
                    <a:moveTo>
                      <a:pt x="0" y="0"/>
                    </a:moveTo>
                    <a:lnTo>
                      <a:pt x="156827" y="257278"/>
                    </a:lnTo>
                    <a:lnTo>
                      <a:pt x="162654" y="542876"/>
                    </a:lnTo>
                    <a:lnTo>
                      <a:pt x="322678" y="592936"/>
                    </a:lnTo>
                  </a:path>
                </a:pathLst>
              </a:custGeom>
              <a:noFill/>
              <a:ln w="38100" cap="rnd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Freeform 42"/>
              <p:cNvSpPr/>
              <p:nvPr/>
            </p:nvSpPr>
            <p:spPr>
              <a:xfrm>
                <a:off x="5497711" y="1613768"/>
                <a:ext cx="389574" cy="100175"/>
              </a:xfrm>
              <a:custGeom>
                <a:avLst/>
                <a:gdLst>
                  <a:gd name="connsiteX0" fmla="*/ 266383 w 266383"/>
                  <a:gd name="connsiteY0" fmla="*/ 0 h 547141"/>
                  <a:gd name="connsiteX1" fmla="*/ 4055 w 266383"/>
                  <a:gd name="connsiteY1" fmla="*/ 397239 h 547141"/>
                  <a:gd name="connsiteX2" fmla="*/ 131471 w 266383"/>
                  <a:gd name="connsiteY2" fmla="*/ 547141 h 547141"/>
                  <a:gd name="connsiteX0" fmla="*/ 266383 w 266383"/>
                  <a:gd name="connsiteY0" fmla="*/ 0 h 547141"/>
                  <a:gd name="connsiteX1" fmla="*/ 4055 w 266383"/>
                  <a:gd name="connsiteY1" fmla="*/ 397239 h 547141"/>
                  <a:gd name="connsiteX2" fmla="*/ 131471 w 266383"/>
                  <a:gd name="connsiteY2" fmla="*/ 547141 h 547141"/>
                  <a:gd name="connsiteX0" fmla="*/ 266383 w 266383"/>
                  <a:gd name="connsiteY0" fmla="*/ 0 h 547141"/>
                  <a:gd name="connsiteX1" fmla="*/ 4055 w 266383"/>
                  <a:gd name="connsiteY1" fmla="*/ 397239 h 547141"/>
                  <a:gd name="connsiteX2" fmla="*/ 131471 w 266383"/>
                  <a:gd name="connsiteY2" fmla="*/ 547141 h 547141"/>
                  <a:gd name="connsiteX0" fmla="*/ 266383 w 266383"/>
                  <a:gd name="connsiteY0" fmla="*/ 0 h 547141"/>
                  <a:gd name="connsiteX1" fmla="*/ 4055 w 266383"/>
                  <a:gd name="connsiteY1" fmla="*/ 397239 h 547141"/>
                  <a:gd name="connsiteX2" fmla="*/ 131471 w 266383"/>
                  <a:gd name="connsiteY2" fmla="*/ 547141 h 547141"/>
                  <a:gd name="connsiteX0" fmla="*/ 266383 w 266383"/>
                  <a:gd name="connsiteY0" fmla="*/ 0 h 547141"/>
                  <a:gd name="connsiteX1" fmla="*/ 4055 w 266383"/>
                  <a:gd name="connsiteY1" fmla="*/ 397239 h 547141"/>
                  <a:gd name="connsiteX2" fmla="*/ 131471 w 266383"/>
                  <a:gd name="connsiteY2" fmla="*/ 547141 h 547141"/>
                  <a:gd name="connsiteX0" fmla="*/ 262328 w 262328"/>
                  <a:gd name="connsiteY0" fmla="*/ 0 h 547141"/>
                  <a:gd name="connsiteX1" fmla="*/ 0 w 262328"/>
                  <a:gd name="connsiteY1" fmla="*/ 397239 h 547141"/>
                  <a:gd name="connsiteX2" fmla="*/ 127416 w 262328"/>
                  <a:gd name="connsiteY2" fmla="*/ 547141 h 547141"/>
                  <a:gd name="connsiteX0" fmla="*/ 262328 w 262328"/>
                  <a:gd name="connsiteY0" fmla="*/ 0 h 499516"/>
                  <a:gd name="connsiteX1" fmla="*/ 0 w 262328"/>
                  <a:gd name="connsiteY1" fmla="*/ 397239 h 499516"/>
                  <a:gd name="connsiteX2" fmla="*/ 163135 w 262328"/>
                  <a:gd name="connsiteY2" fmla="*/ 499516 h 499516"/>
                  <a:gd name="connsiteX0" fmla="*/ 262328 w 262328"/>
                  <a:gd name="connsiteY0" fmla="*/ 0 h 499516"/>
                  <a:gd name="connsiteX1" fmla="*/ 122341 w 262328"/>
                  <a:gd name="connsiteY1" fmla="*/ 213492 h 499516"/>
                  <a:gd name="connsiteX2" fmla="*/ 0 w 262328"/>
                  <a:gd name="connsiteY2" fmla="*/ 397239 h 499516"/>
                  <a:gd name="connsiteX3" fmla="*/ 163135 w 262328"/>
                  <a:gd name="connsiteY3" fmla="*/ 499516 h 499516"/>
                  <a:gd name="connsiteX0" fmla="*/ 262328 w 262328"/>
                  <a:gd name="connsiteY0" fmla="*/ 0 h 499516"/>
                  <a:gd name="connsiteX1" fmla="*/ 193778 w 262328"/>
                  <a:gd name="connsiteY1" fmla="*/ 249211 h 499516"/>
                  <a:gd name="connsiteX2" fmla="*/ 0 w 262328"/>
                  <a:gd name="connsiteY2" fmla="*/ 397239 h 499516"/>
                  <a:gd name="connsiteX3" fmla="*/ 163135 w 262328"/>
                  <a:gd name="connsiteY3" fmla="*/ 499516 h 499516"/>
                  <a:gd name="connsiteX0" fmla="*/ 262328 w 272385"/>
                  <a:gd name="connsiteY0" fmla="*/ 0 h 499516"/>
                  <a:gd name="connsiteX1" fmla="*/ 272360 w 272385"/>
                  <a:gd name="connsiteY1" fmla="*/ 15848 h 499516"/>
                  <a:gd name="connsiteX2" fmla="*/ 193778 w 272385"/>
                  <a:gd name="connsiteY2" fmla="*/ 249211 h 499516"/>
                  <a:gd name="connsiteX3" fmla="*/ 0 w 272385"/>
                  <a:gd name="connsiteY3" fmla="*/ 397239 h 499516"/>
                  <a:gd name="connsiteX4" fmla="*/ 163135 w 272385"/>
                  <a:gd name="connsiteY4" fmla="*/ 499516 h 499516"/>
                  <a:gd name="connsiteX0" fmla="*/ 272360 w 272360"/>
                  <a:gd name="connsiteY0" fmla="*/ 0 h 483668"/>
                  <a:gd name="connsiteX1" fmla="*/ 193778 w 272360"/>
                  <a:gd name="connsiteY1" fmla="*/ 233363 h 483668"/>
                  <a:gd name="connsiteX2" fmla="*/ 0 w 272360"/>
                  <a:gd name="connsiteY2" fmla="*/ 381391 h 483668"/>
                  <a:gd name="connsiteX3" fmla="*/ 163135 w 272360"/>
                  <a:gd name="connsiteY3" fmla="*/ 483668 h 483668"/>
                  <a:gd name="connsiteX0" fmla="*/ 324747 w 324747"/>
                  <a:gd name="connsiteY0" fmla="*/ 0 h 555106"/>
                  <a:gd name="connsiteX1" fmla="*/ 193778 w 324747"/>
                  <a:gd name="connsiteY1" fmla="*/ 304801 h 555106"/>
                  <a:gd name="connsiteX2" fmla="*/ 0 w 324747"/>
                  <a:gd name="connsiteY2" fmla="*/ 452829 h 555106"/>
                  <a:gd name="connsiteX3" fmla="*/ 163135 w 324747"/>
                  <a:gd name="connsiteY3" fmla="*/ 555106 h 555106"/>
                  <a:gd name="connsiteX0" fmla="*/ 324747 w 324747"/>
                  <a:gd name="connsiteY0" fmla="*/ 0 h 555106"/>
                  <a:gd name="connsiteX1" fmla="*/ 229497 w 324747"/>
                  <a:gd name="connsiteY1" fmla="*/ 264319 h 555106"/>
                  <a:gd name="connsiteX2" fmla="*/ 0 w 324747"/>
                  <a:gd name="connsiteY2" fmla="*/ 452829 h 555106"/>
                  <a:gd name="connsiteX3" fmla="*/ 163135 w 324747"/>
                  <a:gd name="connsiteY3" fmla="*/ 555106 h 555106"/>
                  <a:gd name="connsiteX0" fmla="*/ 0 w 295275"/>
                  <a:gd name="connsiteY0" fmla="*/ 0 h 633687"/>
                  <a:gd name="connsiteX1" fmla="*/ 295275 w 295275"/>
                  <a:gd name="connsiteY1" fmla="*/ 342900 h 633687"/>
                  <a:gd name="connsiteX2" fmla="*/ 65778 w 295275"/>
                  <a:gd name="connsiteY2" fmla="*/ 531410 h 633687"/>
                  <a:gd name="connsiteX3" fmla="*/ 228913 w 295275"/>
                  <a:gd name="connsiteY3" fmla="*/ 633687 h 633687"/>
                  <a:gd name="connsiteX0" fmla="*/ 0 w 283369"/>
                  <a:gd name="connsiteY0" fmla="*/ 0 h 633687"/>
                  <a:gd name="connsiteX1" fmla="*/ 283369 w 283369"/>
                  <a:gd name="connsiteY1" fmla="*/ 230982 h 633687"/>
                  <a:gd name="connsiteX2" fmla="*/ 65778 w 283369"/>
                  <a:gd name="connsiteY2" fmla="*/ 531410 h 633687"/>
                  <a:gd name="connsiteX3" fmla="*/ 228913 w 283369"/>
                  <a:gd name="connsiteY3" fmla="*/ 633687 h 633687"/>
                  <a:gd name="connsiteX0" fmla="*/ 0 w 283369"/>
                  <a:gd name="connsiteY0" fmla="*/ 0 h 633687"/>
                  <a:gd name="connsiteX1" fmla="*/ 283369 w 283369"/>
                  <a:gd name="connsiteY1" fmla="*/ 230982 h 633687"/>
                  <a:gd name="connsiteX2" fmla="*/ 280090 w 283369"/>
                  <a:gd name="connsiteY2" fmla="*/ 507598 h 633687"/>
                  <a:gd name="connsiteX3" fmla="*/ 228913 w 283369"/>
                  <a:gd name="connsiteY3" fmla="*/ 633687 h 633687"/>
                  <a:gd name="connsiteX0" fmla="*/ 0 w 495613"/>
                  <a:gd name="connsiteY0" fmla="*/ 0 h 509862"/>
                  <a:gd name="connsiteX1" fmla="*/ 283369 w 495613"/>
                  <a:gd name="connsiteY1" fmla="*/ 230982 h 509862"/>
                  <a:gd name="connsiteX2" fmla="*/ 280090 w 495613"/>
                  <a:gd name="connsiteY2" fmla="*/ 507598 h 509862"/>
                  <a:gd name="connsiteX3" fmla="*/ 495613 w 495613"/>
                  <a:gd name="connsiteY3" fmla="*/ 509862 h 509862"/>
                  <a:gd name="connsiteX0" fmla="*/ 0 w 495613"/>
                  <a:gd name="connsiteY0" fmla="*/ 0 h 509862"/>
                  <a:gd name="connsiteX1" fmla="*/ 283369 w 495613"/>
                  <a:gd name="connsiteY1" fmla="*/ 154782 h 509862"/>
                  <a:gd name="connsiteX2" fmla="*/ 280090 w 495613"/>
                  <a:gd name="connsiteY2" fmla="*/ 507598 h 509862"/>
                  <a:gd name="connsiteX3" fmla="*/ 495613 w 495613"/>
                  <a:gd name="connsiteY3" fmla="*/ 509862 h 509862"/>
                  <a:gd name="connsiteX0" fmla="*/ 0 w 502757"/>
                  <a:gd name="connsiteY0" fmla="*/ 0 h 507598"/>
                  <a:gd name="connsiteX1" fmla="*/ 283369 w 502757"/>
                  <a:gd name="connsiteY1" fmla="*/ 154782 h 507598"/>
                  <a:gd name="connsiteX2" fmla="*/ 280090 w 502757"/>
                  <a:gd name="connsiteY2" fmla="*/ 507598 h 507598"/>
                  <a:gd name="connsiteX3" fmla="*/ 502757 w 502757"/>
                  <a:gd name="connsiteY3" fmla="*/ 450330 h 507598"/>
                  <a:gd name="connsiteX0" fmla="*/ 0 w 502757"/>
                  <a:gd name="connsiteY0" fmla="*/ 0 h 467117"/>
                  <a:gd name="connsiteX1" fmla="*/ 283369 w 502757"/>
                  <a:gd name="connsiteY1" fmla="*/ 154782 h 467117"/>
                  <a:gd name="connsiteX2" fmla="*/ 308665 w 502757"/>
                  <a:gd name="connsiteY2" fmla="*/ 467117 h 467117"/>
                  <a:gd name="connsiteX3" fmla="*/ 502757 w 502757"/>
                  <a:gd name="connsiteY3" fmla="*/ 450330 h 467117"/>
                  <a:gd name="connsiteX0" fmla="*/ 0 w 511071"/>
                  <a:gd name="connsiteY0" fmla="*/ 0 h 450330"/>
                  <a:gd name="connsiteX1" fmla="*/ 283369 w 511071"/>
                  <a:gd name="connsiteY1" fmla="*/ 154782 h 450330"/>
                  <a:gd name="connsiteX2" fmla="*/ 511071 w 511071"/>
                  <a:gd name="connsiteY2" fmla="*/ 252805 h 450330"/>
                  <a:gd name="connsiteX3" fmla="*/ 502757 w 511071"/>
                  <a:gd name="connsiteY3" fmla="*/ 450330 h 450330"/>
                  <a:gd name="connsiteX0" fmla="*/ 0 w 621819"/>
                  <a:gd name="connsiteY0" fmla="*/ 0 h 252805"/>
                  <a:gd name="connsiteX1" fmla="*/ 283369 w 621819"/>
                  <a:gd name="connsiteY1" fmla="*/ 154782 h 252805"/>
                  <a:gd name="connsiteX2" fmla="*/ 511071 w 621819"/>
                  <a:gd name="connsiteY2" fmla="*/ 252805 h 252805"/>
                  <a:gd name="connsiteX3" fmla="*/ 621819 w 621819"/>
                  <a:gd name="connsiteY3" fmla="*/ 236018 h 252805"/>
                  <a:gd name="connsiteX0" fmla="*/ 0 w 621819"/>
                  <a:gd name="connsiteY0" fmla="*/ 0 h 252805"/>
                  <a:gd name="connsiteX1" fmla="*/ 164307 w 621819"/>
                  <a:gd name="connsiteY1" fmla="*/ 123825 h 252805"/>
                  <a:gd name="connsiteX2" fmla="*/ 511071 w 621819"/>
                  <a:gd name="connsiteY2" fmla="*/ 252805 h 252805"/>
                  <a:gd name="connsiteX3" fmla="*/ 621819 w 621819"/>
                  <a:gd name="connsiteY3" fmla="*/ 236018 h 252805"/>
                  <a:gd name="connsiteX0" fmla="*/ 0 w 621819"/>
                  <a:gd name="connsiteY0" fmla="*/ 0 h 236018"/>
                  <a:gd name="connsiteX1" fmla="*/ 164307 w 621819"/>
                  <a:gd name="connsiteY1" fmla="*/ 123825 h 236018"/>
                  <a:gd name="connsiteX2" fmla="*/ 349146 w 621819"/>
                  <a:gd name="connsiteY2" fmla="*/ 186130 h 236018"/>
                  <a:gd name="connsiteX3" fmla="*/ 621819 w 621819"/>
                  <a:gd name="connsiteY3" fmla="*/ 236018 h 236018"/>
                  <a:gd name="connsiteX0" fmla="*/ 0 w 436082"/>
                  <a:gd name="connsiteY0" fmla="*/ 0 h 186130"/>
                  <a:gd name="connsiteX1" fmla="*/ 164307 w 436082"/>
                  <a:gd name="connsiteY1" fmla="*/ 123825 h 186130"/>
                  <a:gd name="connsiteX2" fmla="*/ 349146 w 436082"/>
                  <a:gd name="connsiteY2" fmla="*/ 186130 h 186130"/>
                  <a:gd name="connsiteX3" fmla="*/ 436082 w 436082"/>
                  <a:gd name="connsiteY3" fmla="*/ 174106 h 186130"/>
                  <a:gd name="connsiteX0" fmla="*/ 0 w 436082"/>
                  <a:gd name="connsiteY0" fmla="*/ 14326 h 200456"/>
                  <a:gd name="connsiteX1" fmla="*/ 261647 w 436082"/>
                  <a:gd name="connsiteY1" fmla="*/ 0 h 200456"/>
                  <a:gd name="connsiteX2" fmla="*/ 349146 w 436082"/>
                  <a:gd name="connsiteY2" fmla="*/ 200456 h 200456"/>
                  <a:gd name="connsiteX3" fmla="*/ 436082 w 436082"/>
                  <a:gd name="connsiteY3" fmla="*/ 188432 h 200456"/>
                  <a:gd name="connsiteX0" fmla="*/ 0 w 436082"/>
                  <a:gd name="connsiteY0" fmla="*/ 99083 h 273189"/>
                  <a:gd name="connsiteX1" fmla="*/ 261647 w 436082"/>
                  <a:gd name="connsiteY1" fmla="*/ 84757 h 273189"/>
                  <a:gd name="connsiteX2" fmla="*/ 422149 w 436082"/>
                  <a:gd name="connsiteY2" fmla="*/ 0 h 273189"/>
                  <a:gd name="connsiteX3" fmla="*/ 436082 w 436082"/>
                  <a:gd name="connsiteY3" fmla="*/ 273189 h 273189"/>
                  <a:gd name="connsiteX0" fmla="*/ 0 w 533422"/>
                  <a:gd name="connsiteY0" fmla="*/ 99083 h 99084"/>
                  <a:gd name="connsiteX1" fmla="*/ 261647 w 533422"/>
                  <a:gd name="connsiteY1" fmla="*/ 84757 h 99084"/>
                  <a:gd name="connsiteX2" fmla="*/ 422149 w 533422"/>
                  <a:gd name="connsiteY2" fmla="*/ 0 h 99084"/>
                  <a:gd name="connsiteX3" fmla="*/ 533422 w 533422"/>
                  <a:gd name="connsiteY3" fmla="*/ 19170 h 99084"/>
                  <a:gd name="connsiteX0" fmla="*/ 0 w 533422"/>
                  <a:gd name="connsiteY0" fmla="*/ 169043 h 169042"/>
                  <a:gd name="connsiteX1" fmla="*/ 261647 w 533422"/>
                  <a:gd name="connsiteY1" fmla="*/ 154717 h 169042"/>
                  <a:gd name="connsiteX2" fmla="*/ 422149 w 533422"/>
                  <a:gd name="connsiteY2" fmla="*/ 69960 h 169042"/>
                  <a:gd name="connsiteX3" fmla="*/ 533422 w 533422"/>
                  <a:gd name="connsiteY3" fmla="*/ 0 h 169042"/>
                  <a:gd name="connsiteX0" fmla="*/ 0 w 533422"/>
                  <a:gd name="connsiteY0" fmla="*/ 188213 h 188214"/>
                  <a:gd name="connsiteX1" fmla="*/ 261647 w 533422"/>
                  <a:gd name="connsiteY1" fmla="*/ 173887 h 188214"/>
                  <a:gd name="connsiteX2" fmla="*/ 383213 w 533422"/>
                  <a:gd name="connsiteY2" fmla="*/ 0 h 188214"/>
                  <a:gd name="connsiteX3" fmla="*/ 533422 w 533422"/>
                  <a:gd name="connsiteY3" fmla="*/ 19170 h 188214"/>
                  <a:gd name="connsiteX0" fmla="*/ 0 w 533422"/>
                  <a:gd name="connsiteY0" fmla="*/ 169043 h 169042"/>
                  <a:gd name="connsiteX1" fmla="*/ 261647 w 533422"/>
                  <a:gd name="connsiteY1" fmla="*/ 154717 h 169042"/>
                  <a:gd name="connsiteX2" fmla="*/ 431884 w 533422"/>
                  <a:gd name="connsiteY2" fmla="*/ 78874 h 169042"/>
                  <a:gd name="connsiteX3" fmla="*/ 533422 w 533422"/>
                  <a:gd name="connsiteY3" fmla="*/ 0 h 169042"/>
                  <a:gd name="connsiteX0" fmla="*/ 0 w 533422"/>
                  <a:gd name="connsiteY0" fmla="*/ 169043 h 261673"/>
                  <a:gd name="connsiteX1" fmla="*/ 251914 w 533422"/>
                  <a:gd name="connsiteY1" fmla="*/ 261673 h 261673"/>
                  <a:gd name="connsiteX2" fmla="*/ 431884 w 533422"/>
                  <a:gd name="connsiteY2" fmla="*/ 78874 h 261673"/>
                  <a:gd name="connsiteX3" fmla="*/ 533422 w 533422"/>
                  <a:gd name="connsiteY3" fmla="*/ 0 h 261673"/>
                  <a:gd name="connsiteX0" fmla="*/ 0 w 533422"/>
                  <a:gd name="connsiteY0" fmla="*/ 169043 h 346262"/>
                  <a:gd name="connsiteX1" fmla="*/ 251914 w 533422"/>
                  <a:gd name="connsiteY1" fmla="*/ 261673 h 346262"/>
                  <a:gd name="connsiteX2" fmla="*/ 480555 w 533422"/>
                  <a:gd name="connsiteY2" fmla="*/ 346262 h 346262"/>
                  <a:gd name="connsiteX3" fmla="*/ 533422 w 533422"/>
                  <a:gd name="connsiteY3" fmla="*/ 0 h 346262"/>
                  <a:gd name="connsiteX0" fmla="*/ 0 w 533422"/>
                  <a:gd name="connsiteY0" fmla="*/ 169043 h 346262"/>
                  <a:gd name="connsiteX1" fmla="*/ 217847 w 533422"/>
                  <a:gd name="connsiteY1" fmla="*/ 292867 h 346262"/>
                  <a:gd name="connsiteX2" fmla="*/ 480555 w 533422"/>
                  <a:gd name="connsiteY2" fmla="*/ 346262 h 346262"/>
                  <a:gd name="connsiteX3" fmla="*/ 533422 w 533422"/>
                  <a:gd name="connsiteY3" fmla="*/ 0 h 346262"/>
                  <a:gd name="connsiteX0" fmla="*/ 0 w 640497"/>
                  <a:gd name="connsiteY0" fmla="*/ -1 h 177218"/>
                  <a:gd name="connsiteX1" fmla="*/ 217847 w 640497"/>
                  <a:gd name="connsiteY1" fmla="*/ 123823 h 177218"/>
                  <a:gd name="connsiteX2" fmla="*/ 480555 w 640497"/>
                  <a:gd name="connsiteY2" fmla="*/ 177218 h 177218"/>
                  <a:gd name="connsiteX3" fmla="*/ 640497 w 640497"/>
                  <a:gd name="connsiteY3" fmla="*/ 120626 h 177218"/>
                  <a:gd name="connsiteX0" fmla="*/ 0 w 640497"/>
                  <a:gd name="connsiteY0" fmla="*/ 1 h 177220"/>
                  <a:gd name="connsiteX1" fmla="*/ 242181 w 640497"/>
                  <a:gd name="connsiteY1" fmla="*/ 132739 h 177220"/>
                  <a:gd name="connsiteX2" fmla="*/ 480555 w 640497"/>
                  <a:gd name="connsiteY2" fmla="*/ 177220 h 177220"/>
                  <a:gd name="connsiteX3" fmla="*/ 640497 w 640497"/>
                  <a:gd name="connsiteY3" fmla="*/ 120628 h 177220"/>
                  <a:gd name="connsiteX0" fmla="*/ 0 w 640497"/>
                  <a:gd name="connsiteY0" fmla="*/ -1 h 154934"/>
                  <a:gd name="connsiteX1" fmla="*/ 242181 w 640497"/>
                  <a:gd name="connsiteY1" fmla="*/ 132737 h 154934"/>
                  <a:gd name="connsiteX2" fmla="*/ 490288 w 640497"/>
                  <a:gd name="connsiteY2" fmla="*/ 154934 h 154934"/>
                  <a:gd name="connsiteX3" fmla="*/ 640497 w 640497"/>
                  <a:gd name="connsiteY3" fmla="*/ 120626 h 154934"/>
                  <a:gd name="connsiteX0" fmla="*/ 0 w 640497"/>
                  <a:gd name="connsiteY0" fmla="*/ 1 h 154936"/>
                  <a:gd name="connsiteX1" fmla="*/ 242181 w 640497"/>
                  <a:gd name="connsiteY1" fmla="*/ 132739 h 154936"/>
                  <a:gd name="connsiteX2" fmla="*/ 490288 w 640497"/>
                  <a:gd name="connsiteY2" fmla="*/ 154936 h 154936"/>
                  <a:gd name="connsiteX3" fmla="*/ 640497 w 640497"/>
                  <a:gd name="connsiteY3" fmla="*/ 138454 h 154936"/>
                  <a:gd name="connsiteX0" fmla="*/ 0 w 640497"/>
                  <a:gd name="connsiteY0" fmla="*/ -1 h 141566"/>
                  <a:gd name="connsiteX1" fmla="*/ 242181 w 640497"/>
                  <a:gd name="connsiteY1" fmla="*/ 132737 h 141566"/>
                  <a:gd name="connsiteX2" fmla="*/ 431884 w 640497"/>
                  <a:gd name="connsiteY2" fmla="*/ 141566 h 141566"/>
                  <a:gd name="connsiteX3" fmla="*/ 640497 w 640497"/>
                  <a:gd name="connsiteY3" fmla="*/ 138452 h 141566"/>
                  <a:gd name="connsiteX0" fmla="*/ 0 w 640497"/>
                  <a:gd name="connsiteY0" fmla="*/ 1 h 141568"/>
                  <a:gd name="connsiteX1" fmla="*/ 281117 w 640497"/>
                  <a:gd name="connsiteY1" fmla="*/ 65891 h 141568"/>
                  <a:gd name="connsiteX2" fmla="*/ 431884 w 640497"/>
                  <a:gd name="connsiteY2" fmla="*/ 141568 h 141568"/>
                  <a:gd name="connsiteX3" fmla="*/ 640497 w 640497"/>
                  <a:gd name="connsiteY3" fmla="*/ 138454 h 141568"/>
                  <a:gd name="connsiteX0" fmla="*/ 0 w 640497"/>
                  <a:gd name="connsiteY0" fmla="*/ -1 h 138452"/>
                  <a:gd name="connsiteX1" fmla="*/ 281117 w 640497"/>
                  <a:gd name="connsiteY1" fmla="*/ 65889 h 138452"/>
                  <a:gd name="connsiteX2" fmla="*/ 490288 w 640497"/>
                  <a:gd name="connsiteY2" fmla="*/ 110370 h 138452"/>
                  <a:gd name="connsiteX3" fmla="*/ 640497 w 640497"/>
                  <a:gd name="connsiteY3" fmla="*/ 138452 h 138452"/>
                  <a:gd name="connsiteX0" fmla="*/ 0 w 674566"/>
                  <a:gd name="connsiteY0" fmla="*/ 1 h 125084"/>
                  <a:gd name="connsiteX1" fmla="*/ 281117 w 674566"/>
                  <a:gd name="connsiteY1" fmla="*/ 65891 h 125084"/>
                  <a:gd name="connsiteX2" fmla="*/ 490288 w 674566"/>
                  <a:gd name="connsiteY2" fmla="*/ 110372 h 125084"/>
                  <a:gd name="connsiteX3" fmla="*/ 674566 w 674566"/>
                  <a:gd name="connsiteY3" fmla="*/ 125084 h 125084"/>
                  <a:gd name="connsiteX0" fmla="*/ 0 w 674566"/>
                  <a:gd name="connsiteY0" fmla="*/ -1 h 125082"/>
                  <a:gd name="connsiteX1" fmla="*/ 354120 w 674566"/>
                  <a:gd name="connsiteY1" fmla="*/ 65889 h 125082"/>
                  <a:gd name="connsiteX2" fmla="*/ 490288 w 674566"/>
                  <a:gd name="connsiteY2" fmla="*/ 110370 h 125082"/>
                  <a:gd name="connsiteX3" fmla="*/ 674566 w 674566"/>
                  <a:gd name="connsiteY3" fmla="*/ 125082 h 125082"/>
                  <a:gd name="connsiteX0" fmla="*/ 0 w 796242"/>
                  <a:gd name="connsiteY0" fmla="*/ 1 h 187475"/>
                  <a:gd name="connsiteX1" fmla="*/ 354120 w 796242"/>
                  <a:gd name="connsiteY1" fmla="*/ 65891 h 187475"/>
                  <a:gd name="connsiteX2" fmla="*/ 490288 w 796242"/>
                  <a:gd name="connsiteY2" fmla="*/ 110372 h 187475"/>
                  <a:gd name="connsiteX3" fmla="*/ 796242 w 796242"/>
                  <a:gd name="connsiteY3" fmla="*/ 187475 h 187475"/>
                  <a:gd name="connsiteX0" fmla="*/ 0 w 796242"/>
                  <a:gd name="connsiteY0" fmla="*/ -1 h 187473"/>
                  <a:gd name="connsiteX1" fmla="*/ 354120 w 796242"/>
                  <a:gd name="connsiteY1" fmla="*/ 65889 h 187473"/>
                  <a:gd name="connsiteX2" fmla="*/ 704435 w 796242"/>
                  <a:gd name="connsiteY2" fmla="*/ 132654 h 187473"/>
                  <a:gd name="connsiteX3" fmla="*/ 796242 w 796242"/>
                  <a:gd name="connsiteY3" fmla="*/ 187473 h 187473"/>
                  <a:gd name="connsiteX0" fmla="*/ 0 w 796242"/>
                  <a:gd name="connsiteY0" fmla="*/ 1 h 187475"/>
                  <a:gd name="connsiteX1" fmla="*/ 388190 w 796242"/>
                  <a:gd name="connsiteY1" fmla="*/ 97087 h 187475"/>
                  <a:gd name="connsiteX2" fmla="*/ 704435 w 796242"/>
                  <a:gd name="connsiteY2" fmla="*/ 132656 h 187475"/>
                  <a:gd name="connsiteX3" fmla="*/ 796242 w 796242"/>
                  <a:gd name="connsiteY3" fmla="*/ 187475 h 187475"/>
                  <a:gd name="connsiteX0" fmla="*/ 0 w 796242"/>
                  <a:gd name="connsiteY0" fmla="*/ -1 h 187473"/>
                  <a:gd name="connsiteX1" fmla="*/ 397925 w 796242"/>
                  <a:gd name="connsiteY1" fmla="*/ 61433 h 187473"/>
                  <a:gd name="connsiteX2" fmla="*/ 704435 w 796242"/>
                  <a:gd name="connsiteY2" fmla="*/ 132654 h 187473"/>
                  <a:gd name="connsiteX3" fmla="*/ 796242 w 796242"/>
                  <a:gd name="connsiteY3" fmla="*/ 187473 h 187473"/>
                  <a:gd name="connsiteX0" fmla="*/ 0 w 796242"/>
                  <a:gd name="connsiteY0" fmla="*/ 1 h 187475"/>
                  <a:gd name="connsiteX1" fmla="*/ 349254 w 796242"/>
                  <a:gd name="connsiteY1" fmla="*/ 39153 h 187475"/>
                  <a:gd name="connsiteX2" fmla="*/ 704435 w 796242"/>
                  <a:gd name="connsiteY2" fmla="*/ 132656 h 187475"/>
                  <a:gd name="connsiteX3" fmla="*/ 796242 w 796242"/>
                  <a:gd name="connsiteY3" fmla="*/ 187475 h 187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6242" h="187475">
                    <a:moveTo>
                      <a:pt x="0" y="1"/>
                    </a:moveTo>
                    <a:lnTo>
                      <a:pt x="349254" y="39153"/>
                    </a:lnTo>
                    <a:lnTo>
                      <a:pt x="704435" y="132656"/>
                    </a:lnTo>
                    <a:lnTo>
                      <a:pt x="796242" y="187475"/>
                    </a:lnTo>
                  </a:path>
                </a:pathLst>
              </a:custGeom>
              <a:noFill/>
              <a:ln w="38100" cap="rnd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Freeform 43"/>
              <p:cNvSpPr/>
              <p:nvPr/>
            </p:nvSpPr>
            <p:spPr>
              <a:xfrm>
                <a:off x="5375380" y="1606943"/>
                <a:ext cx="129322" cy="276531"/>
              </a:xfrm>
              <a:custGeom>
                <a:avLst/>
                <a:gdLst>
                  <a:gd name="connsiteX0" fmla="*/ 266383 w 266383"/>
                  <a:gd name="connsiteY0" fmla="*/ 0 h 547141"/>
                  <a:gd name="connsiteX1" fmla="*/ 4055 w 266383"/>
                  <a:gd name="connsiteY1" fmla="*/ 397239 h 547141"/>
                  <a:gd name="connsiteX2" fmla="*/ 131471 w 266383"/>
                  <a:gd name="connsiteY2" fmla="*/ 547141 h 547141"/>
                  <a:gd name="connsiteX0" fmla="*/ 266383 w 266383"/>
                  <a:gd name="connsiteY0" fmla="*/ 0 h 547141"/>
                  <a:gd name="connsiteX1" fmla="*/ 4055 w 266383"/>
                  <a:gd name="connsiteY1" fmla="*/ 397239 h 547141"/>
                  <a:gd name="connsiteX2" fmla="*/ 131471 w 266383"/>
                  <a:gd name="connsiteY2" fmla="*/ 547141 h 547141"/>
                  <a:gd name="connsiteX0" fmla="*/ 266383 w 266383"/>
                  <a:gd name="connsiteY0" fmla="*/ 0 h 547141"/>
                  <a:gd name="connsiteX1" fmla="*/ 4055 w 266383"/>
                  <a:gd name="connsiteY1" fmla="*/ 397239 h 547141"/>
                  <a:gd name="connsiteX2" fmla="*/ 131471 w 266383"/>
                  <a:gd name="connsiteY2" fmla="*/ 547141 h 547141"/>
                  <a:gd name="connsiteX0" fmla="*/ 266383 w 266383"/>
                  <a:gd name="connsiteY0" fmla="*/ 0 h 547141"/>
                  <a:gd name="connsiteX1" fmla="*/ 4055 w 266383"/>
                  <a:gd name="connsiteY1" fmla="*/ 397239 h 547141"/>
                  <a:gd name="connsiteX2" fmla="*/ 131471 w 266383"/>
                  <a:gd name="connsiteY2" fmla="*/ 547141 h 547141"/>
                  <a:gd name="connsiteX0" fmla="*/ 266383 w 266383"/>
                  <a:gd name="connsiteY0" fmla="*/ 0 h 547141"/>
                  <a:gd name="connsiteX1" fmla="*/ 4055 w 266383"/>
                  <a:gd name="connsiteY1" fmla="*/ 397239 h 547141"/>
                  <a:gd name="connsiteX2" fmla="*/ 131471 w 266383"/>
                  <a:gd name="connsiteY2" fmla="*/ 547141 h 547141"/>
                  <a:gd name="connsiteX0" fmla="*/ 262328 w 262328"/>
                  <a:gd name="connsiteY0" fmla="*/ 0 h 547141"/>
                  <a:gd name="connsiteX1" fmla="*/ 0 w 262328"/>
                  <a:gd name="connsiteY1" fmla="*/ 397239 h 547141"/>
                  <a:gd name="connsiteX2" fmla="*/ 127416 w 262328"/>
                  <a:gd name="connsiteY2" fmla="*/ 547141 h 547141"/>
                  <a:gd name="connsiteX0" fmla="*/ 262328 w 262328"/>
                  <a:gd name="connsiteY0" fmla="*/ 0 h 499516"/>
                  <a:gd name="connsiteX1" fmla="*/ 0 w 262328"/>
                  <a:gd name="connsiteY1" fmla="*/ 397239 h 499516"/>
                  <a:gd name="connsiteX2" fmla="*/ 163135 w 262328"/>
                  <a:gd name="connsiteY2" fmla="*/ 499516 h 499516"/>
                  <a:gd name="connsiteX0" fmla="*/ 262328 w 262328"/>
                  <a:gd name="connsiteY0" fmla="*/ 0 h 499516"/>
                  <a:gd name="connsiteX1" fmla="*/ 122341 w 262328"/>
                  <a:gd name="connsiteY1" fmla="*/ 213492 h 499516"/>
                  <a:gd name="connsiteX2" fmla="*/ 0 w 262328"/>
                  <a:gd name="connsiteY2" fmla="*/ 397239 h 499516"/>
                  <a:gd name="connsiteX3" fmla="*/ 163135 w 262328"/>
                  <a:gd name="connsiteY3" fmla="*/ 499516 h 499516"/>
                  <a:gd name="connsiteX0" fmla="*/ 262328 w 262328"/>
                  <a:gd name="connsiteY0" fmla="*/ 0 h 499516"/>
                  <a:gd name="connsiteX1" fmla="*/ 193778 w 262328"/>
                  <a:gd name="connsiteY1" fmla="*/ 249211 h 499516"/>
                  <a:gd name="connsiteX2" fmla="*/ 0 w 262328"/>
                  <a:gd name="connsiteY2" fmla="*/ 397239 h 499516"/>
                  <a:gd name="connsiteX3" fmla="*/ 163135 w 262328"/>
                  <a:gd name="connsiteY3" fmla="*/ 499516 h 499516"/>
                  <a:gd name="connsiteX0" fmla="*/ 262328 w 272385"/>
                  <a:gd name="connsiteY0" fmla="*/ 0 h 499516"/>
                  <a:gd name="connsiteX1" fmla="*/ 272360 w 272385"/>
                  <a:gd name="connsiteY1" fmla="*/ 15848 h 499516"/>
                  <a:gd name="connsiteX2" fmla="*/ 193778 w 272385"/>
                  <a:gd name="connsiteY2" fmla="*/ 249211 h 499516"/>
                  <a:gd name="connsiteX3" fmla="*/ 0 w 272385"/>
                  <a:gd name="connsiteY3" fmla="*/ 397239 h 499516"/>
                  <a:gd name="connsiteX4" fmla="*/ 163135 w 272385"/>
                  <a:gd name="connsiteY4" fmla="*/ 499516 h 499516"/>
                  <a:gd name="connsiteX0" fmla="*/ 272360 w 272360"/>
                  <a:gd name="connsiteY0" fmla="*/ 0 h 483668"/>
                  <a:gd name="connsiteX1" fmla="*/ 193778 w 272360"/>
                  <a:gd name="connsiteY1" fmla="*/ 233363 h 483668"/>
                  <a:gd name="connsiteX2" fmla="*/ 0 w 272360"/>
                  <a:gd name="connsiteY2" fmla="*/ 381391 h 483668"/>
                  <a:gd name="connsiteX3" fmla="*/ 163135 w 272360"/>
                  <a:gd name="connsiteY3" fmla="*/ 483668 h 483668"/>
                  <a:gd name="connsiteX0" fmla="*/ 324747 w 324747"/>
                  <a:gd name="connsiteY0" fmla="*/ 0 h 555106"/>
                  <a:gd name="connsiteX1" fmla="*/ 193778 w 324747"/>
                  <a:gd name="connsiteY1" fmla="*/ 304801 h 555106"/>
                  <a:gd name="connsiteX2" fmla="*/ 0 w 324747"/>
                  <a:gd name="connsiteY2" fmla="*/ 452829 h 555106"/>
                  <a:gd name="connsiteX3" fmla="*/ 163135 w 324747"/>
                  <a:gd name="connsiteY3" fmla="*/ 555106 h 555106"/>
                  <a:gd name="connsiteX0" fmla="*/ 324747 w 324747"/>
                  <a:gd name="connsiteY0" fmla="*/ 0 h 555106"/>
                  <a:gd name="connsiteX1" fmla="*/ 229497 w 324747"/>
                  <a:gd name="connsiteY1" fmla="*/ 264319 h 555106"/>
                  <a:gd name="connsiteX2" fmla="*/ 0 w 324747"/>
                  <a:gd name="connsiteY2" fmla="*/ 452829 h 555106"/>
                  <a:gd name="connsiteX3" fmla="*/ 163135 w 324747"/>
                  <a:gd name="connsiteY3" fmla="*/ 555106 h 555106"/>
                  <a:gd name="connsiteX0" fmla="*/ 0 w 295275"/>
                  <a:gd name="connsiteY0" fmla="*/ 0 h 633687"/>
                  <a:gd name="connsiteX1" fmla="*/ 295275 w 295275"/>
                  <a:gd name="connsiteY1" fmla="*/ 342900 h 633687"/>
                  <a:gd name="connsiteX2" fmla="*/ 65778 w 295275"/>
                  <a:gd name="connsiteY2" fmla="*/ 531410 h 633687"/>
                  <a:gd name="connsiteX3" fmla="*/ 228913 w 295275"/>
                  <a:gd name="connsiteY3" fmla="*/ 633687 h 633687"/>
                  <a:gd name="connsiteX0" fmla="*/ 0 w 283369"/>
                  <a:gd name="connsiteY0" fmla="*/ 0 h 633687"/>
                  <a:gd name="connsiteX1" fmla="*/ 283369 w 283369"/>
                  <a:gd name="connsiteY1" fmla="*/ 230982 h 633687"/>
                  <a:gd name="connsiteX2" fmla="*/ 65778 w 283369"/>
                  <a:gd name="connsiteY2" fmla="*/ 531410 h 633687"/>
                  <a:gd name="connsiteX3" fmla="*/ 228913 w 283369"/>
                  <a:gd name="connsiteY3" fmla="*/ 633687 h 633687"/>
                  <a:gd name="connsiteX0" fmla="*/ 0 w 283369"/>
                  <a:gd name="connsiteY0" fmla="*/ 0 h 633687"/>
                  <a:gd name="connsiteX1" fmla="*/ 283369 w 283369"/>
                  <a:gd name="connsiteY1" fmla="*/ 230982 h 633687"/>
                  <a:gd name="connsiteX2" fmla="*/ 280090 w 283369"/>
                  <a:gd name="connsiteY2" fmla="*/ 507598 h 633687"/>
                  <a:gd name="connsiteX3" fmla="*/ 228913 w 283369"/>
                  <a:gd name="connsiteY3" fmla="*/ 633687 h 633687"/>
                  <a:gd name="connsiteX0" fmla="*/ 0 w 495613"/>
                  <a:gd name="connsiteY0" fmla="*/ 0 h 509862"/>
                  <a:gd name="connsiteX1" fmla="*/ 283369 w 495613"/>
                  <a:gd name="connsiteY1" fmla="*/ 230982 h 509862"/>
                  <a:gd name="connsiteX2" fmla="*/ 280090 w 495613"/>
                  <a:gd name="connsiteY2" fmla="*/ 507598 h 509862"/>
                  <a:gd name="connsiteX3" fmla="*/ 495613 w 495613"/>
                  <a:gd name="connsiteY3" fmla="*/ 509862 h 509862"/>
                  <a:gd name="connsiteX0" fmla="*/ 0 w 495613"/>
                  <a:gd name="connsiteY0" fmla="*/ 0 h 509862"/>
                  <a:gd name="connsiteX1" fmla="*/ 283369 w 495613"/>
                  <a:gd name="connsiteY1" fmla="*/ 154782 h 509862"/>
                  <a:gd name="connsiteX2" fmla="*/ 280090 w 495613"/>
                  <a:gd name="connsiteY2" fmla="*/ 507598 h 509862"/>
                  <a:gd name="connsiteX3" fmla="*/ 495613 w 495613"/>
                  <a:gd name="connsiteY3" fmla="*/ 509862 h 509862"/>
                  <a:gd name="connsiteX0" fmla="*/ 0 w 502757"/>
                  <a:gd name="connsiteY0" fmla="*/ 0 h 507598"/>
                  <a:gd name="connsiteX1" fmla="*/ 283369 w 502757"/>
                  <a:gd name="connsiteY1" fmla="*/ 154782 h 507598"/>
                  <a:gd name="connsiteX2" fmla="*/ 280090 w 502757"/>
                  <a:gd name="connsiteY2" fmla="*/ 507598 h 507598"/>
                  <a:gd name="connsiteX3" fmla="*/ 502757 w 502757"/>
                  <a:gd name="connsiteY3" fmla="*/ 450330 h 507598"/>
                  <a:gd name="connsiteX0" fmla="*/ 0 w 502757"/>
                  <a:gd name="connsiteY0" fmla="*/ 0 h 467117"/>
                  <a:gd name="connsiteX1" fmla="*/ 283369 w 502757"/>
                  <a:gd name="connsiteY1" fmla="*/ 154782 h 467117"/>
                  <a:gd name="connsiteX2" fmla="*/ 308665 w 502757"/>
                  <a:gd name="connsiteY2" fmla="*/ 467117 h 467117"/>
                  <a:gd name="connsiteX3" fmla="*/ 502757 w 502757"/>
                  <a:gd name="connsiteY3" fmla="*/ 450330 h 467117"/>
                  <a:gd name="connsiteX0" fmla="*/ 0 w 511071"/>
                  <a:gd name="connsiteY0" fmla="*/ 0 h 450330"/>
                  <a:gd name="connsiteX1" fmla="*/ 283369 w 511071"/>
                  <a:gd name="connsiteY1" fmla="*/ 154782 h 450330"/>
                  <a:gd name="connsiteX2" fmla="*/ 511071 w 511071"/>
                  <a:gd name="connsiteY2" fmla="*/ 252805 h 450330"/>
                  <a:gd name="connsiteX3" fmla="*/ 502757 w 511071"/>
                  <a:gd name="connsiteY3" fmla="*/ 450330 h 450330"/>
                  <a:gd name="connsiteX0" fmla="*/ 0 w 621819"/>
                  <a:gd name="connsiteY0" fmla="*/ 0 h 252805"/>
                  <a:gd name="connsiteX1" fmla="*/ 283369 w 621819"/>
                  <a:gd name="connsiteY1" fmla="*/ 154782 h 252805"/>
                  <a:gd name="connsiteX2" fmla="*/ 511071 w 621819"/>
                  <a:gd name="connsiteY2" fmla="*/ 252805 h 252805"/>
                  <a:gd name="connsiteX3" fmla="*/ 621819 w 621819"/>
                  <a:gd name="connsiteY3" fmla="*/ 236018 h 252805"/>
                  <a:gd name="connsiteX0" fmla="*/ 0 w 621819"/>
                  <a:gd name="connsiteY0" fmla="*/ 0 h 252805"/>
                  <a:gd name="connsiteX1" fmla="*/ 164307 w 621819"/>
                  <a:gd name="connsiteY1" fmla="*/ 123825 h 252805"/>
                  <a:gd name="connsiteX2" fmla="*/ 511071 w 621819"/>
                  <a:gd name="connsiteY2" fmla="*/ 252805 h 252805"/>
                  <a:gd name="connsiteX3" fmla="*/ 621819 w 621819"/>
                  <a:gd name="connsiteY3" fmla="*/ 236018 h 252805"/>
                  <a:gd name="connsiteX0" fmla="*/ 0 w 621819"/>
                  <a:gd name="connsiteY0" fmla="*/ 0 h 236018"/>
                  <a:gd name="connsiteX1" fmla="*/ 164307 w 621819"/>
                  <a:gd name="connsiteY1" fmla="*/ 123825 h 236018"/>
                  <a:gd name="connsiteX2" fmla="*/ 349146 w 621819"/>
                  <a:gd name="connsiteY2" fmla="*/ 186130 h 236018"/>
                  <a:gd name="connsiteX3" fmla="*/ 621819 w 621819"/>
                  <a:gd name="connsiteY3" fmla="*/ 236018 h 236018"/>
                  <a:gd name="connsiteX0" fmla="*/ 0 w 436082"/>
                  <a:gd name="connsiteY0" fmla="*/ 0 h 186130"/>
                  <a:gd name="connsiteX1" fmla="*/ 164307 w 436082"/>
                  <a:gd name="connsiteY1" fmla="*/ 123825 h 186130"/>
                  <a:gd name="connsiteX2" fmla="*/ 349146 w 436082"/>
                  <a:gd name="connsiteY2" fmla="*/ 186130 h 186130"/>
                  <a:gd name="connsiteX3" fmla="*/ 436082 w 436082"/>
                  <a:gd name="connsiteY3" fmla="*/ 174106 h 186130"/>
                  <a:gd name="connsiteX0" fmla="*/ 423862 w 423862"/>
                  <a:gd name="connsiteY0" fmla="*/ 0 h 264711"/>
                  <a:gd name="connsiteX1" fmla="*/ 0 w 423862"/>
                  <a:gd name="connsiteY1" fmla="*/ 202406 h 264711"/>
                  <a:gd name="connsiteX2" fmla="*/ 184839 w 423862"/>
                  <a:gd name="connsiteY2" fmla="*/ 264711 h 264711"/>
                  <a:gd name="connsiteX3" fmla="*/ 271775 w 423862"/>
                  <a:gd name="connsiteY3" fmla="*/ 252687 h 264711"/>
                  <a:gd name="connsiteX0" fmla="*/ 347662 w 347662"/>
                  <a:gd name="connsiteY0" fmla="*/ 0 h 264711"/>
                  <a:gd name="connsiteX1" fmla="*/ 0 w 347662"/>
                  <a:gd name="connsiteY1" fmla="*/ 97631 h 264711"/>
                  <a:gd name="connsiteX2" fmla="*/ 108639 w 347662"/>
                  <a:gd name="connsiteY2" fmla="*/ 264711 h 264711"/>
                  <a:gd name="connsiteX3" fmla="*/ 195575 w 347662"/>
                  <a:gd name="connsiteY3" fmla="*/ 252687 h 264711"/>
                  <a:gd name="connsiteX0" fmla="*/ 347662 w 347662"/>
                  <a:gd name="connsiteY0" fmla="*/ 0 h 316981"/>
                  <a:gd name="connsiteX1" fmla="*/ 0 w 347662"/>
                  <a:gd name="connsiteY1" fmla="*/ 97631 h 316981"/>
                  <a:gd name="connsiteX2" fmla="*/ 108639 w 347662"/>
                  <a:gd name="connsiteY2" fmla="*/ 264711 h 316981"/>
                  <a:gd name="connsiteX3" fmla="*/ 190812 w 347662"/>
                  <a:gd name="connsiteY3" fmla="*/ 316981 h 316981"/>
                  <a:gd name="connsiteX0" fmla="*/ 264319 w 264319"/>
                  <a:gd name="connsiteY0" fmla="*/ 0 h 316981"/>
                  <a:gd name="connsiteX1" fmla="*/ 0 w 264319"/>
                  <a:gd name="connsiteY1" fmla="*/ 173831 h 316981"/>
                  <a:gd name="connsiteX2" fmla="*/ 25296 w 264319"/>
                  <a:gd name="connsiteY2" fmla="*/ 264711 h 316981"/>
                  <a:gd name="connsiteX3" fmla="*/ 107469 w 264319"/>
                  <a:gd name="connsiteY3" fmla="*/ 316981 h 316981"/>
                  <a:gd name="connsiteX0" fmla="*/ 264319 w 264319"/>
                  <a:gd name="connsiteY0" fmla="*/ 0 h 316981"/>
                  <a:gd name="connsiteX1" fmla="*/ 0 w 264319"/>
                  <a:gd name="connsiteY1" fmla="*/ 173831 h 316981"/>
                  <a:gd name="connsiteX2" fmla="*/ 25296 w 264319"/>
                  <a:gd name="connsiteY2" fmla="*/ 264711 h 316981"/>
                  <a:gd name="connsiteX3" fmla="*/ 202719 w 264319"/>
                  <a:gd name="connsiteY3" fmla="*/ 316981 h 316981"/>
                  <a:gd name="connsiteX0" fmla="*/ 264319 w 264319"/>
                  <a:gd name="connsiteY0" fmla="*/ 0 h 316981"/>
                  <a:gd name="connsiteX1" fmla="*/ 0 w 264319"/>
                  <a:gd name="connsiteY1" fmla="*/ 173831 h 316981"/>
                  <a:gd name="connsiteX2" fmla="*/ 101496 w 264319"/>
                  <a:gd name="connsiteY2" fmla="*/ 298049 h 316981"/>
                  <a:gd name="connsiteX3" fmla="*/ 202719 w 264319"/>
                  <a:gd name="connsiteY3" fmla="*/ 316981 h 316981"/>
                  <a:gd name="connsiteX0" fmla="*/ 264319 w 264319"/>
                  <a:gd name="connsiteY0" fmla="*/ 0 h 316981"/>
                  <a:gd name="connsiteX1" fmla="*/ 0 w 264319"/>
                  <a:gd name="connsiteY1" fmla="*/ 173831 h 316981"/>
                  <a:gd name="connsiteX2" fmla="*/ 257239 w 264319"/>
                  <a:gd name="connsiteY2" fmla="*/ 222290 h 316981"/>
                  <a:gd name="connsiteX3" fmla="*/ 202719 w 264319"/>
                  <a:gd name="connsiteY3" fmla="*/ 316981 h 316981"/>
                  <a:gd name="connsiteX0" fmla="*/ 264319 w 264319"/>
                  <a:gd name="connsiteY0" fmla="*/ 0 h 316981"/>
                  <a:gd name="connsiteX1" fmla="*/ 0 w 264319"/>
                  <a:gd name="connsiteY1" fmla="*/ 173831 h 316981"/>
                  <a:gd name="connsiteX2" fmla="*/ 232905 w 264319"/>
                  <a:gd name="connsiteY2" fmla="*/ 222290 h 316981"/>
                  <a:gd name="connsiteX3" fmla="*/ 202719 w 264319"/>
                  <a:gd name="connsiteY3" fmla="*/ 316981 h 316981"/>
                  <a:gd name="connsiteX0" fmla="*/ 264319 w 264319"/>
                  <a:gd name="connsiteY0" fmla="*/ 0 h 316981"/>
                  <a:gd name="connsiteX1" fmla="*/ 0 w 264319"/>
                  <a:gd name="connsiteY1" fmla="*/ 173831 h 316981"/>
                  <a:gd name="connsiteX2" fmla="*/ 232905 w 264319"/>
                  <a:gd name="connsiteY2" fmla="*/ 222290 h 316981"/>
                  <a:gd name="connsiteX3" fmla="*/ 236788 w 264319"/>
                  <a:gd name="connsiteY3" fmla="*/ 316981 h 316981"/>
                  <a:gd name="connsiteX0" fmla="*/ 264319 w 264319"/>
                  <a:gd name="connsiteY0" fmla="*/ 0 h 391636"/>
                  <a:gd name="connsiteX1" fmla="*/ 0 w 264319"/>
                  <a:gd name="connsiteY1" fmla="*/ 173831 h 391636"/>
                  <a:gd name="connsiteX2" fmla="*/ 4155 w 264319"/>
                  <a:gd name="connsiteY2" fmla="*/ 391636 h 391636"/>
                  <a:gd name="connsiteX3" fmla="*/ 236788 w 264319"/>
                  <a:gd name="connsiteY3" fmla="*/ 316981 h 391636"/>
                  <a:gd name="connsiteX0" fmla="*/ 264319 w 264319"/>
                  <a:gd name="connsiteY0" fmla="*/ 0 h 517521"/>
                  <a:gd name="connsiteX1" fmla="*/ 0 w 264319"/>
                  <a:gd name="connsiteY1" fmla="*/ 173831 h 517521"/>
                  <a:gd name="connsiteX2" fmla="*/ 4155 w 264319"/>
                  <a:gd name="connsiteY2" fmla="*/ 391636 h 517521"/>
                  <a:gd name="connsiteX3" fmla="*/ 115114 w 264319"/>
                  <a:gd name="connsiteY3" fmla="*/ 517521 h 517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4319" h="517521">
                    <a:moveTo>
                      <a:pt x="264319" y="0"/>
                    </a:moveTo>
                    <a:lnTo>
                      <a:pt x="0" y="173831"/>
                    </a:lnTo>
                    <a:lnTo>
                      <a:pt x="4155" y="391636"/>
                    </a:lnTo>
                    <a:lnTo>
                      <a:pt x="115114" y="517521"/>
                    </a:lnTo>
                  </a:path>
                </a:pathLst>
              </a:custGeom>
              <a:noFill/>
              <a:ln w="38100" cap="rnd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5720132" y="1443151"/>
                <a:ext cx="195887" cy="203583"/>
              </a:xfrm>
              <a:prstGeom prst="ellipse">
                <a:avLst/>
              </a:prstGeom>
              <a:noFill/>
              <a:ln w="38100" cap="rnd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6" name="Straight Connector 45"/>
              <p:cNvCxnSpPr>
                <a:endCxn id="45" idx="4"/>
              </p:cNvCxnSpPr>
              <p:nvPr/>
            </p:nvCxnSpPr>
            <p:spPr>
              <a:xfrm flipH="1" flipV="1">
                <a:off x="5818076" y="1646734"/>
                <a:ext cx="13903" cy="244299"/>
              </a:xfrm>
              <a:prstGeom prst="line">
                <a:avLst/>
              </a:prstGeom>
              <a:ln w="38100" cap="rnd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Freeform 46"/>
              <p:cNvSpPr/>
              <p:nvPr/>
            </p:nvSpPr>
            <p:spPr>
              <a:xfrm>
                <a:off x="5703058" y="1889761"/>
                <a:ext cx="129077" cy="284708"/>
              </a:xfrm>
              <a:custGeom>
                <a:avLst/>
                <a:gdLst>
                  <a:gd name="connsiteX0" fmla="*/ 266383 w 266383"/>
                  <a:gd name="connsiteY0" fmla="*/ 0 h 547141"/>
                  <a:gd name="connsiteX1" fmla="*/ 4055 w 266383"/>
                  <a:gd name="connsiteY1" fmla="*/ 397239 h 547141"/>
                  <a:gd name="connsiteX2" fmla="*/ 131471 w 266383"/>
                  <a:gd name="connsiteY2" fmla="*/ 547141 h 547141"/>
                  <a:gd name="connsiteX0" fmla="*/ 266383 w 266383"/>
                  <a:gd name="connsiteY0" fmla="*/ 0 h 547141"/>
                  <a:gd name="connsiteX1" fmla="*/ 4055 w 266383"/>
                  <a:gd name="connsiteY1" fmla="*/ 397239 h 547141"/>
                  <a:gd name="connsiteX2" fmla="*/ 131471 w 266383"/>
                  <a:gd name="connsiteY2" fmla="*/ 547141 h 547141"/>
                  <a:gd name="connsiteX0" fmla="*/ 266383 w 266383"/>
                  <a:gd name="connsiteY0" fmla="*/ 0 h 547141"/>
                  <a:gd name="connsiteX1" fmla="*/ 4055 w 266383"/>
                  <a:gd name="connsiteY1" fmla="*/ 397239 h 547141"/>
                  <a:gd name="connsiteX2" fmla="*/ 131471 w 266383"/>
                  <a:gd name="connsiteY2" fmla="*/ 547141 h 547141"/>
                  <a:gd name="connsiteX0" fmla="*/ 266383 w 266383"/>
                  <a:gd name="connsiteY0" fmla="*/ 0 h 547141"/>
                  <a:gd name="connsiteX1" fmla="*/ 4055 w 266383"/>
                  <a:gd name="connsiteY1" fmla="*/ 397239 h 547141"/>
                  <a:gd name="connsiteX2" fmla="*/ 131471 w 266383"/>
                  <a:gd name="connsiteY2" fmla="*/ 547141 h 547141"/>
                  <a:gd name="connsiteX0" fmla="*/ 266383 w 266383"/>
                  <a:gd name="connsiteY0" fmla="*/ 0 h 547141"/>
                  <a:gd name="connsiteX1" fmla="*/ 4055 w 266383"/>
                  <a:gd name="connsiteY1" fmla="*/ 397239 h 547141"/>
                  <a:gd name="connsiteX2" fmla="*/ 131471 w 266383"/>
                  <a:gd name="connsiteY2" fmla="*/ 547141 h 547141"/>
                  <a:gd name="connsiteX0" fmla="*/ 262328 w 262328"/>
                  <a:gd name="connsiteY0" fmla="*/ 0 h 547141"/>
                  <a:gd name="connsiteX1" fmla="*/ 0 w 262328"/>
                  <a:gd name="connsiteY1" fmla="*/ 397239 h 547141"/>
                  <a:gd name="connsiteX2" fmla="*/ 127416 w 262328"/>
                  <a:gd name="connsiteY2" fmla="*/ 547141 h 547141"/>
                  <a:gd name="connsiteX0" fmla="*/ 262328 w 262328"/>
                  <a:gd name="connsiteY0" fmla="*/ 0 h 499516"/>
                  <a:gd name="connsiteX1" fmla="*/ 0 w 262328"/>
                  <a:gd name="connsiteY1" fmla="*/ 397239 h 499516"/>
                  <a:gd name="connsiteX2" fmla="*/ 163135 w 262328"/>
                  <a:gd name="connsiteY2" fmla="*/ 499516 h 499516"/>
                  <a:gd name="connsiteX0" fmla="*/ 262328 w 262328"/>
                  <a:gd name="connsiteY0" fmla="*/ 0 h 499516"/>
                  <a:gd name="connsiteX1" fmla="*/ 122341 w 262328"/>
                  <a:gd name="connsiteY1" fmla="*/ 213492 h 499516"/>
                  <a:gd name="connsiteX2" fmla="*/ 0 w 262328"/>
                  <a:gd name="connsiteY2" fmla="*/ 397239 h 499516"/>
                  <a:gd name="connsiteX3" fmla="*/ 163135 w 262328"/>
                  <a:gd name="connsiteY3" fmla="*/ 499516 h 499516"/>
                  <a:gd name="connsiteX0" fmla="*/ 262328 w 262328"/>
                  <a:gd name="connsiteY0" fmla="*/ 0 h 499516"/>
                  <a:gd name="connsiteX1" fmla="*/ 193778 w 262328"/>
                  <a:gd name="connsiteY1" fmla="*/ 249211 h 499516"/>
                  <a:gd name="connsiteX2" fmla="*/ 0 w 262328"/>
                  <a:gd name="connsiteY2" fmla="*/ 397239 h 499516"/>
                  <a:gd name="connsiteX3" fmla="*/ 163135 w 262328"/>
                  <a:gd name="connsiteY3" fmla="*/ 499516 h 499516"/>
                  <a:gd name="connsiteX0" fmla="*/ 262328 w 272385"/>
                  <a:gd name="connsiteY0" fmla="*/ 0 h 499516"/>
                  <a:gd name="connsiteX1" fmla="*/ 272360 w 272385"/>
                  <a:gd name="connsiteY1" fmla="*/ 15848 h 499516"/>
                  <a:gd name="connsiteX2" fmla="*/ 193778 w 272385"/>
                  <a:gd name="connsiteY2" fmla="*/ 249211 h 499516"/>
                  <a:gd name="connsiteX3" fmla="*/ 0 w 272385"/>
                  <a:gd name="connsiteY3" fmla="*/ 397239 h 499516"/>
                  <a:gd name="connsiteX4" fmla="*/ 163135 w 272385"/>
                  <a:gd name="connsiteY4" fmla="*/ 499516 h 499516"/>
                  <a:gd name="connsiteX0" fmla="*/ 272360 w 272360"/>
                  <a:gd name="connsiteY0" fmla="*/ 0 h 483668"/>
                  <a:gd name="connsiteX1" fmla="*/ 193778 w 272360"/>
                  <a:gd name="connsiteY1" fmla="*/ 233363 h 483668"/>
                  <a:gd name="connsiteX2" fmla="*/ 0 w 272360"/>
                  <a:gd name="connsiteY2" fmla="*/ 381391 h 483668"/>
                  <a:gd name="connsiteX3" fmla="*/ 163135 w 272360"/>
                  <a:gd name="connsiteY3" fmla="*/ 483668 h 483668"/>
                  <a:gd name="connsiteX0" fmla="*/ 324747 w 324747"/>
                  <a:gd name="connsiteY0" fmla="*/ 0 h 555106"/>
                  <a:gd name="connsiteX1" fmla="*/ 193778 w 324747"/>
                  <a:gd name="connsiteY1" fmla="*/ 304801 h 555106"/>
                  <a:gd name="connsiteX2" fmla="*/ 0 w 324747"/>
                  <a:gd name="connsiteY2" fmla="*/ 452829 h 555106"/>
                  <a:gd name="connsiteX3" fmla="*/ 163135 w 324747"/>
                  <a:gd name="connsiteY3" fmla="*/ 555106 h 555106"/>
                  <a:gd name="connsiteX0" fmla="*/ 324747 w 324747"/>
                  <a:gd name="connsiteY0" fmla="*/ 0 h 555106"/>
                  <a:gd name="connsiteX1" fmla="*/ 229497 w 324747"/>
                  <a:gd name="connsiteY1" fmla="*/ 264319 h 555106"/>
                  <a:gd name="connsiteX2" fmla="*/ 0 w 324747"/>
                  <a:gd name="connsiteY2" fmla="*/ 452829 h 555106"/>
                  <a:gd name="connsiteX3" fmla="*/ 163135 w 324747"/>
                  <a:gd name="connsiteY3" fmla="*/ 555106 h 555106"/>
                  <a:gd name="connsiteX0" fmla="*/ 324747 w 324747"/>
                  <a:gd name="connsiteY0" fmla="*/ 0 h 555106"/>
                  <a:gd name="connsiteX1" fmla="*/ 156492 w 324747"/>
                  <a:gd name="connsiteY1" fmla="*/ 215298 h 555106"/>
                  <a:gd name="connsiteX2" fmla="*/ 0 w 324747"/>
                  <a:gd name="connsiteY2" fmla="*/ 452829 h 555106"/>
                  <a:gd name="connsiteX3" fmla="*/ 163135 w 324747"/>
                  <a:gd name="connsiteY3" fmla="*/ 555106 h 555106"/>
                  <a:gd name="connsiteX0" fmla="*/ 227407 w 227407"/>
                  <a:gd name="connsiteY0" fmla="*/ 0 h 555106"/>
                  <a:gd name="connsiteX1" fmla="*/ 59152 w 227407"/>
                  <a:gd name="connsiteY1" fmla="*/ 215298 h 555106"/>
                  <a:gd name="connsiteX2" fmla="*/ 0 w 227407"/>
                  <a:gd name="connsiteY2" fmla="*/ 439460 h 555106"/>
                  <a:gd name="connsiteX3" fmla="*/ 65795 w 227407"/>
                  <a:gd name="connsiteY3" fmla="*/ 555106 h 555106"/>
                  <a:gd name="connsiteX0" fmla="*/ 346560 w 346560"/>
                  <a:gd name="connsiteY0" fmla="*/ 0 h 465977"/>
                  <a:gd name="connsiteX1" fmla="*/ 178305 w 346560"/>
                  <a:gd name="connsiteY1" fmla="*/ 215298 h 465977"/>
                  <a:gd name="connsiteX2" fmla="*/ 119153 w 346560"/>
                  <a:gd name="connsiteY2" fmla="*/ 439460 h 465977"/>
                  <a:gd name="connsiteX3" fmla="*/ 0 w 346560"/>
                  <a:gd name="connsiteY3" fmla="*/ 465977 h 465977"/>
                  <a:gd name="connsiteX0" fmla="*/ 346560 w 346560"/>
                  <a:gd name="connsiteY0" fmla="*/ 0 h 501851"/>
                  <a:gd name="connsiteX1" fmla="*/ 178305 w 346560"/>
                  <a:gd name="connsiteY1" fmla="*/ 215298 h 501851"/>
                  <a:gd name="connsiteX2" fmla="*/ 153222 w 346560"/>
                  <a:gd name="connsiteY2" fmla="*/ 501851 h 501851"/>
                  <a:gd name="connsiteX3" fmla="*/ 0 w 346560"/>
                  <a:gd name="connsiteY3" fmla="*/ 465977 h 501851"/>
                  <a:gd name="connsiteX0" fmla="*/ 346560 w 346560"/>
                  <a:gd name="connsiteY0" fmla="*/ 0 h 521936"/>
                  <a:gd name="connsiteX1" fmla="*/ 178305 w 346560"/>
                  <a:gd name="connsiteY1" fmla="*/ 215298 h 521936"/>
                  <a:gd name="connsiteX2" fmla="*/ 153222 w 346560"/>
                  <a:gd name="connsiteY2" fmla="*/ 501851 h 521936"/>
                  <a:gd name="connsiteX3" fmla="*/ 22679 w 346560"/>
                  <a:gd name="connsiteY3" fmla="*/ 519791 h 521936"/>
                  <a:gd name="connsiteX4" fmla="*/ 0 w 346560"/>
                  <a:gd name="connsiteY4" fmla="*/ 465977 h 521936"/>
                  <a:gd name="connsiteX0" fmla="*/ 346560 w 346560"/>
                  <a:gd name="connsiteY0" fmla="*/ 0 h 515038"/>
                  <a:gd name="connsiteX1" fmla="*/ 178305 w 346560"/>
                  <a:gd name="connsiteY1" fmla="*/ 215298 h 515038"/>
                  <a:gd name="connsiteX2" fmla="*/ 153222 w 346560"/>
                  <a:gd name="connsiteY2" fmla="*/ 501851 h 515038"/>
                  <a:gd name="connsiteX3" fmla="*/ 0 w 346560"/>
                  <a:gd name="connsiteY3" fmla="*/ 465977 h 515038"/>
                  <a:gd name="connsiteX0" fmla="*/ 356293 w 356293"/>
                  <a:gd name="connsiteY0" fmla="*/ 0 h 525166"/>
                  <a:gd name="connsiteX1" fmla="*/ 188038 w 356293"/>
                  <a:gd name="connsiteY1" fmla="*/ 215298 h 525166"/>
                  <a:gd name="connsiteX2" fmla="*/ 162955 w 356293"/>
                  <a:gd name="connsiteY2" fmla="*/ 501851 h 525166"/>
                  <a:gd name="connsiteX3" fmla="*/ 0 w 356293"/>
                  <a:gd name="connsiteY3" fmla="*/ 510541 h 525166"/>
                  <a:gd name="connsiteX0" fmla="*/ 356293 w 356293"/>
                  <a:gd name="connsiteY0" fmla="*/ 0 h 510540"/>
                  <a:gd name="connsiteX1" fmla="*/ 188038 w 356293"/>
                  <a:gd name="connsiteY1" fmla="*/ 215298 h 510540"/>
                  <a:gd name="connsiteX2" fmla="*/ 162955 w 356293"/>
                  <a:gd name="connsiteY2" fmla="*/ 501851 h 510540"/>
                  <a:gd name="connsiteX3" fmla="*/ 0 w 356293"/>
                  <a:gd name="connsiteY3" fmla="*/ 510541 h 510540"/>
                  <a:gd name="connsiteX0" fmla="*/ 356293 w 356293"/>
                  <a:gd name="connsiteY0" fmla="*/ 0 h 510542"/>
                  <a:gd name="connsiteX1" fmla="*/ 261044 w 356293"/>
                  <a:gd name="connsiteY1" fmla="*/ 233124 h 510542"/>
                  <a:gd name="connsiteX2" fmla="*/ 162955 w 356293"/>
                  <a:gd name="connsiteY2" fmla="*/ 501851 h 510542"/>
                  <a:gd name="connsiteX3" fmla="*/ 0 w 356293"/>
                  <a:gd name="connsiteY3" fmla="*/ 510541 h 510542"/>
                  <a:gd name="connsiteX0" fmla="*/ 356293 w 356293"/>
                  <a:gd name="connsiteY0" fmla="*/ 0 h 524133"/>
                  <a:gd name="connsiteX1" fmla="*/ 261044 w 356293"/>
                  <a:gd name="connsiteY1" fmla="*/ 233124 h 524133"/>
                  <a:gd name="connsiteX2" fmla="*/ 250563 w 356293"/>
                  <a:gd name="connsiteY2" fmla="*/ 524133 h 524133"/>
                  <a:gd name="connsiteX3" fmla="*/ 0 w 356293"/>
                  <a:gd name="connsiteY3" fmla="*/ 510541 h 524133"/>
                  <a:gd name="connsiteX0" fmla="*/ 297889 w 297889"/>
                  <a:gd name="connsiteY0" fmla="*/ 0 h 532824"/>
                  <a:gd name="connsiteX1" fmla="*/ 202640 w 297889"/>
                  <a:gd name="connsiteY1" fmla="*/ 233124 h 532824"/>
                  <a:gd name="connsiteX2" fmla="*/ 192159 w 297889"/>
                  <a:gd name="connsiteY2" fmla="*/ 524133 h 532824"/>
                  <a:gd name="connsiteX3" fmla="*/ 0 w 297889"/>
                  <a:gd name="connsiteY3" fmla="*/ 532824 h 532824"/>
                  <a:gd name="connsiteX0" fmla="*/ 263819 w 263819"/>
                  <a:gd name="connsiteY0" fmla="*/ 0 h 532824"/>
                  <a:gd name="connsiteX1" fmla="*/ 168570 w 263819"/>
                  <a:gd name="connsiteY1" fmla="*/ 233124 h 532824"/>
                  <a:gd name="connsiteX2" fmla="*/ 158089 w 263819"/>
                  <a:gd name="connsiteY2" fmla="*/ 524133 h 532824"/>
                  <a:gd name="connsiteX3" fmla="*/ 0 w 263819"/>
                  <a:gd name="connsiteY3" fmla="*/ 532824 h 532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3819" h="532824">
                    <a:moveTo>
                      <a:pt x="263819" y="0"/>
                    </a:moveTo>
                    <a:lnTo>
                      <a:pt x="168570" y="233124"/>
                    </a:lnTo>
                    <a:lnTo>
                      <a:pt x="158089" y="524133"/>
                    </a:lnTo>
                    <a:lnTo>
                      <a:pt x="0" y="532824"/>
                    </a:lnTo>
                  </a:path>
                </a:pathLst>
              </a:custGeom>
              <a:noFill/>
              <a:ln w="38100" cap="rnd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reeform 47"/>
              <p:cNvSpPr/>
              <p:nvPr/>
            </p:nvSpPr>
            <p:spPr>
              <a:xfrm>
                <a:off x="5832198" y="1889761"/>
                <a:ext cx="160257" cy="331115"/>
              </a:xfrm>
              <a:custGeom>
                <a:avLst/>
                <a:gdLst>
                  <a:gd name="connsiteX0" fmla="*/ 266383 w 266383"/>
                  <a:gd name="connsiteY0" fmla="*/ 0 h 547141"/>
                  <a:gd name="connsiteX1" fmla="*/ 4055 w 266383"/>
                  <a:gd name="connsiteY1" fmla="*/ 397239 h 547141"/>
                  <a:gd name="connsiteX2" fmla="*/ 131471 w 266383"/>
                  <a:gd name="connsiteY2" fmla="*/ 547141 h 547141"/>
                  <a:gd name="connsiteX0" fmla="*/ 266383 w 266383"/>
                  <a:gd name="connsiteY0" fmla="*/ 0 h 547141"/>
                  <a:gd name="connsiteX1" fmla="*/ 4055 w 266383"/>
                  <a:gd name="connsiteY1" fmla="*/ 397239 h 547141"/>
                  <a:gd name="connsiteX2" fmla="*/ 131471 w 266383"/>
                  <a:gd name="connsiteY2" fmla="*/ 547141 h 547141"/>
                  <a:gd name="connsiteX0" fmla="*/ 266383 w 266383"/>
                  <a:gd name="connsiteY0" fmla="*/ 0 h 547141"/>
                  <a:gd name="connsiteX1" fmla="*/ 4055 w 266383"/>
                  <a:gd name="connsiteY1" fmla="*/ 397239 h 547141"/>
                  <a:gd name="connsiteX2" fmla="*/ 131471 w 266383"/>
                  <a:gd name="connsiteY2" fmla="*/ 547141 h 547141"/>
                  <a:gd name="connsiteX0" fmla="*/ 266383 w 266383"/>
                  <a:gd name="connsiteY0" fmla="*/ 0 h 547141"/>
                  <a:gd name="connsiteX1" fmla="*/ 4055 w 266383"/>
                  <a:gd name="connsiteY1" fmla="*/ 397239 h 547141"/>
                  <a:gd name="connsiteX2" fmla="*/ 131471 w 266383"/>
                  <a:gd name="connsiteY2" fmla="*/ 547141 h 547141"/>
                  <a:gd name="connsiteX0" fmla="*/ 266383 w 266383"/>
                  <a:gd name="connsiteY0" fmla="*/ 0 h 547141"/>
                  <a:gd name="connsiteX1" fmla="*/ 4055 w 266383"/>
                  <a:gd name="connsiteY1" fmla="*/ 397239 h 547141"/>
                  <a:gd name="connsiteX2" fmla="*/ 131471 w 266383"/>
                  <a:gd name="connsiteY2" fmla="*/ 547141 h 547141"/>
                  <a:gd name="connsiteX0" fmla="*/ 262328 w 262328"/>
                  <a:gd name="connsiteY0" fmla="*/ 0 h 547141"/>
                  <a:gd name="connsiteX1" fmla="*/ 0 w 262328"/>
                  <a:gd name="connsiteY1" fmla="*/ 397239 h 547141"/>
                  <a:gd name="connsiteX2" fmla="*/ 127416 w 262328"/>
                  <a:gd name="connsiteY2" fmla="*/ 547141 h 547141"/>
                  <a:gd name="connsiteX0" fmla="*/ 262328 w 262328"/>
                  <a:gd name="connsiteY0" fmla="*/ 0 h 499516"/>
                  <a:gd name="connsiteX1" fmla="*/ 0 w 262328"/>
                  <a:gd name="connsiteY1" fmla="*/ 397239 h 499516"/>
                  <a:gd name="connsiteX2" fmla="*/ 163135 w 262328"/>
                  <a:gd name="connsiteY2" fmla="*/ 499516 h 499516"/>
                  <a:gd name="connsiteX0" fmla="*/ 262328 w 262328"/>
                  <a:gd name="connsiteY0" fmla="*/ 0 h 499516"/>
                  <a:gd name="connsiteX1" fmla="*/ 122341 w 262328"/>
                  <a:gd name="connsiteY1" fmla="*/ 213492 h 499516"/>
                  <a:gd name="connsiteX2" fmla="*/ 0 w 262328"/>
                  <a:gd name="connsiteY2" fmla="*/ 397239 h 499516"/>
                  <a:gd name="connsiteX3" fmla="*/ 163135 w 262328"/>
                  <a:gd name="connsiteY3" fmla="*/ 499516 h 499516"/>
                  <a:gd name="connsiteX0" fmla="*/ 262328 w 262328"/>
                  <a:gd name="connsiteY0" fmla="*/ 0 h 499516"/>
                  <a:gd name="connsiteX1" fmla="*/ 193778 w 262328"/>
                  <a:gd name="connsiteY1" fmla="*/ 249211 h 499516"/>
                  <a:gd name="connsiteX2" fmla="*/ 0 w 262328"/>
                  <a:gd name="connsiteY2" fmla="*/ 397239 h 499516"/>
                  <a:gd name="connsiteX3" fmla="*/ 163135 w 262328"/>
                  <a:gd name="connsiteY3" fmla="*/ 499516 h 499516"/>
                  <a:gd name="connsiteX0" fmla="*/ 262328 w 272385"/>
                  <a:gd name="connsiteY0" fmla="*/ 0 h 499516"/>
                  <a:gd name="connsiteX1" fmla="*/ 272360 w 272385"/>
                  <a:gd name="connsiteY1" fmla="*/ 15848 h 499516"/>
                  <a:gd name="connsiteX2" fmla="*/ 193778 w 272385"/>
                  <a:gd name="connsiteY2" fmla="*/ 249211 h 499516"/>
                  <a:gd name="connsiteX3" fmla="*/ 0 w 272385"/>
                  <a:gd name="connsiteY3" fmla="*/ 397239 h 499516"/>
                  <a:gd name="connsiteX4" fmla="*/ 163135 w 272385"/>
                  <a:gd name="connsiteY4" fmla="*/ 499516 h 499516"/>
                  <a:gd name="connsiteX0" fmla="*/ 272360 w 272360"/>
                  <a:gd name="connsiteY0" fmla="*/ 0 h 483668"/>
                  <a:gd name="connsiteX1" fmla="*/ 193778 w 272360"/>
                  <a:gd name="connsiteY1" fmla="*/ 233363 h 483668"/>
                  <a:gd name="connsiteX2" fmla="*/ 0 w 272360"/>
                  <a:gd name="connsiteY2" fmla="*/ 381391 h 483668"/>
                  <a:gd name="connsiteX3" fmla="*/ 163135 w 272360"/>
                  <a:gd name="connsiteY3" fmla="*/ 483668 h 483668"/>
                  <a:gd name="connsiteX0" fmla="*/ 324747 w 324747"/>
                  <a:gd name="connsiteY0" fmla="*/ 0 h 555106"/>
                  <a:gd name="connsiteX1" fmla="*/ 193778 w 324747"/>
                  <a:gd name="connsiteY1" fmla="*/ 304801 h 555106"/>
                  <a:gd name="connsiteX2" fmla="*/ 0 w 324747"/>
                  <a:gd name="connsiteY2" fmla="*/ 452829 h 555106"/>
                  <a:gd name="connsiteX3" fmla="*/ 163135 w 324747"/>
                  <a:gd name="connsiteY3" fmla="*/ 555106 h 555106"/>
                  <a:gd name="connsiteX0" fmla="*/ 324747 w 324747"/>
                  <a:gd name="connsiteY0" fmla="*/ 0 h 555106"/>
                  <a:gd name="connsiteX1" fmla="*/ 229497 w 324747"/>
                  <a:gd name="connsiteY1" fmla="*/ 264319 h 555106"/>
                  <a:gd name="connsiteX2" fmla="*/ 0 w 324747"/>
                  <a:gd name="connsiteY2" fmla="*/ 452829 h 555106"/>
                  <a:gd name="connsiteX3" fmla="*/ 163135 w 324747"/>
                  <a:gd name="connsiteY3" fmla="*/ 555106 h 555106"/>
                  <a:gd name="connsiteX0" fmla="*/ 0 w 295275"/>
                  <a:gd name="connsiteY0" fmla="*/ 0 h 633687"/>
                  <a:gd name="connsiteX1" fmla="*/ 295275 w 295275"/>
                  <a:gd name="connsiteY1" fmla="*/ 342900 h 633687"/>
                  <a:gd name="connsiteX2" fmla="*/ 65778 w 295275"/>
                  <a:gd name="connsiteY2" fmla="*/ 531410 h 633687"/>
                  <a:gd name="connsiteX3" fmla="*/ 228913 w 295275"/>
                  <a:gd name="connsiteY3" fmla="*/ 633687 h 633687"/>
                  <a:gd name="connsiteX0" fmla="*/ 0 w 283369"/>
                  <a:gd name="connsiteY0" fmla="*/ 0 h 633687"/>
                  <a:gd name="connsiteX1" fmla="*/ 283369 w 283369"/>
                  <a:gd name="connsiteY1" fmla="*/ 230982 h 633687"/>
                  <a:gd name="connsiteX2" fmla="*/ 65778 w 283369"/>
                  <a:gd name="connsiteY2" fmla="*/ 531410 h 633687"/>
                  <a:gd name="connsiteX3" fmla="*/ 228913 w 283369"/>
                  <a:gd name="connsiteY3" fmla="*/ 633687 h 633687"/>
                  <a:gd name="connsiteX0" fmla="*/ 0 w 283369"/>
                  <a:gd name="connsiteY0" fmla="*/ 0 h 633687"/>
                  <a:gd name="connsiteX1" fmla="*/ 283369 w 283369"/>
                  <a:gd name="connsiteY1" fmla="*/ 230982 h 633687"/>
                  <a:gd name="connsiteX2" fmla="*/ 280090 w 283369"/>
                  <a:gd name="connsiteY2" fmla="*/ 507598 h 633687"/>
                  <a:gd name="connsiteX3" fmla="*/ 228913 w 283369"/>
                  <a:gd name="connsiteY3" fmla="*/ 633687 h 633687"/>
                  <a:gd name="connsiteX0" fmla="*/ 0 w 495613"/>
                  <a:gd name="connsiteY0" fmla="*/ 0 h 509862"/>
                  <a:gd name="connsiteX1" fmla="*/ 283369 w 495613"/>
                  <a:gd name="connsiteY1" fmla="*/ 230982 h 509862"/>
                  <a:gd name="connsiteX2" fmla="*/ 280090 w 495613"/>
                  <a:gd name="connsiteY2" fmla="*/ 507598 h 509862"/>
                  <a:gd name="connsiteX3" fmla="*/ 495613 w 495613"/>
                  <a:gd name="connsiteY3" fmla="*/ 509862 h 509862"/>
                  <a:gd name="connsiteX0" fmla="*/ 0 w 495613"/>
                  <a:gd name="connsiteY0" fmla="*/ 0 h 509862"/>
                  <a:gd name="connsiteX1" fmla="*/ 283369 w 495613"/>
                  <a:gd name="connsiteY1" fmla="*/ 154782 h 509862"/>
                  <a:gd name="connsiteX2" fmla="*/ 280090 w 495613"/>
                  <a:gd name="connsiteY2" fmla="*/ 507598 h 509862"/>
                  <a:gd name="connsiteX3" fmla="*/ 495613 w 495613"/>
                  <a:gd name="connsiteY3" fmla="*/ 509862 h 509862"/>
                  <a:gd name="connsiteX0" fmla="*/ 0 w 502757"/>
                  <a:gd name="connsiteY0" fmla="*/ 0 h 507598"/>
                  <a:gd name="connsiteX1" fmla="*/ 283369 w 502757"/>
                  <a:gd name="connsiteY1" fmla="*/ 154782 h 507598"/>
                  <a:gd name="connsiteX2" fmla="*/ 280090 w 502757"/>
                  <a:gd name="connsiteY2" fmla="*/ 507598 h 507598"/>
                  <a:gd name="connsiteX3" fmla="*/ 502757 w 502757"/>
                  <a:gd name="connsiteY3" fmla="*/ 450330 h 507598"/>
                  <a:gd name="connsiteX0" fmla="*/ 0 w 502757"/>
                  <a:gd name="connsiteY0" fmla="*/ 0 h 467117"/>
                  <a:gd name="connsiteX1" fmla="*/ 283369 w 502757"/>
                  <a:gd name="connsiteY1" fmla="*/ 154782 h 467117"/>
                  <a:gd name="connsiteX2" fmla="*/ 308665 w 502757"/>
                  <a:gd name="connsiteY2" fmla="*/ 467117 h 467117"/>
                  <a:gd name="connsiteX3" fmla="*/ 502757 w 502757"/>
                  <a:gd name="connsiteY3" fmla="*/ 450330 h 467117"/>
                  <a:gd name="connsiteX0" fmla="*/ 0 w 502757"/>
                  <a:gd name="connsiteY0" fmla="*/ 0 h 467117"/>
                  <a:gd name="connsiteX1" fmla="*/ 186028 w 502757"/>
                  <a:gd name="connsiteY1" fmla="*/ 243911 h 467117"/>
                  <a:gd name="connsiteX2" fmla="*/ 308665 w 502757"/>
                  <a:gd name="connsiteY2" fmla="*/ 467117 h 467117"/>
                  <a:gd name="connsiteX3" fmla="*/ 502757 w 502757"/>
                  <a:gd name="connsiteY3" fmla="*/ 450330 h 467117"/>
                  <a:gd name="connsiteX0" fmla="*/ 0 w 502757"/>
                  <a:gd name="connsiteY0" fmla="*/ 0 h 502769"/>
                  <a:gd name="connsiteX1" fmla="*/ 186028 w 502757"/>
                  <a:gd name="connsiteY1" fmla="*/ 243911 h 502769"/>
                  <a:gd name="connsiteX2" fmla="*/ 259997 w 502757"/>
                  <a:gd name="connsiteY2" fmla="*/ 502769 h 502769"/>
                  <a:gd name="connsiteX3" fmla="*/ 502757 w 502757"/>
                  <a:gd name="connsiteY3" fmla="*/ 450330 h 502769"/>
                  <a:gd name="connsiteX0" fmla="*/ 0 w 420018"/>
                  <a:gd name="connsiteY0" fmla="*/ 0 h 530545"/>
                  <a:gd name="connsiteX1" fmla="*/ 186028 w 420018"/>
                  <a:gd name="connsiteY1" fmla="*/ 243911 h 530545"/>
                  <a:gd name="connsiteX2" fmla="*/ 259997 w 420018"/>
                  <a:gd name="connsiteY2" fmla="*/ 502769 h 530545"/>
                  <a:gd name="connsiteX3" fmla="*/ 420018 w 420018"/>
                  <a:gd name="connsiteY3" fmla="*/ 530545 h 530545"/>
                  <a:gd name="connsiteX0" fmla="*/ 0 w 420018"/>
                  <a:gd name="connsiteY0" fmla="*/ 0 h 530545"/>
                  <a:gd name="connsiteX1" fmla="*/ 137357 w 420018"/>
                  <a:gd name="connsiteY1" fmla="*/ 275106 h 530545"/>
                  <a:gd name="connsiteX2" fmla="*/ 259997 w 420018"/>
                  <a:gd name="connsiteY2" fmla="*/ 502769 h 530545"/>
                  <a:gd name="connsiteX3" fmla="*/ 420018 w 420018"/>
                  <a:gd name="connsiteY3" fmla="*/ 530545 h 530545"/>
                  <a:gd name="connsiteX0" fmla="*/ 0 w 420018"/>
                  <a:gd name="connsiteY0" fmla="*/ 0 h 565158"/>
                  <a:gd name="connsiteX1" fmla="*/ 137357 w 420018"/>
                  <a:gd name="connsiteY1" fmla="*/ 275106 h 565158"/>
                  <a:gd name="connsiteX2" fmla="*/ 177256 w 420018"/>
                  <a:gd name="connsiteY2" fmla="*/ 565158 h 565158"/>
                  <a:gd name="connsiteX3" fmla="*/ 420018 w 420018"/>
                  <a:gd name="connsiteY3" fmla="*/ 530545 h 565158"/>
                  <a:gd name="connsiteX0" fmla="*/ 0 w 317812"/>
                  <a:gd name="connsiteY0" fmla="*/ 0 h 633042"/>
                  <a:gd name="connsiteX1" fmla="*/ 137357 w 317812"/>
                  <a:gd name="connsiteY1" fmla="*/ 275106 h 633042"/>
                  <a:gd name="connsiteX2" fmla="*/ 177256 w 317812"/>
                  <a:gd name="connsiteY2" fmla="*/ 565158 h 633042"/>
                  <a:gd name="connsiteX3" fmla="*/ 317812 w 317812"/>
                  <a:gd name="connsiteY3" fmla="*/ 633042 h 633042"/>
                  <a:gd name="connsiteX0" fmla="*/ 0 w 327547"/>
                  <a:gd name="connsiteY0" fmla="*/ 0 h 619672"/>
                  <a:gd name="connsiteX1" fmla="*/ 137357 w 327547"/>
                  <a:gd name="connsiteY1" fmla="*/ 275106 h 619672"/>
                  <a:gd name="connsiteX2" fmla="*/ 177256 w 327547"/>
                  <a:gd name="connsiteY2" fmla="*/ 565158 h 619672"/>
                  <a:gd name="connsiteX3" fmla="*/ 327547 w 327547"/>
                  <a:gd name="connsiteY3" fmla="*/ 619672 h 619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7547" h="619672">
                    <a:moveTo>
                      <a:pt x="0" y="0"/>
                    </a:moveTo>
                    <a:lnTo>
                      <a:pt x="137357" y="275106"/>
                    </a:lnTo>
                    <a:lnTo>
                      <a:pt x="177256" y="565158"/>
                    </a:lnTo>
                    <a:lnTo>
                      <a:pt x="327547" y="619672"/>
                    </a:lnTo>
                  </a:path>
                </a:pathLst>
              </a:custGeom>
              <a:noFill/>
              <a:ln w="38100" cap="rnd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9" name="Freeform 48"/>
              <p:cNvSpPr/>
              <p:nvPr/>
            </p:nvSpPr>
            <p:spPr>
              <a:xfrm>
                <a:off x="5818076" y="1686176"/>
                <a:ext cx="132777" cy="231142"/>
              </a:xfrm>
              <a:custGeom>
                <a:avLst/>
                <a:gdLst>
                  <a:gd name="connsiteX0" fmla="*/ 266383 w 266383"/>
                  <a:gd name="connsiteY0" fmla="*/ 0 h 547141"/>
                  <a:gd name="connsiteX1" fmla="*/ 4055 w 266383"/>
                  <a:gd name="connsiteY1" fmla="*/ 397239 h 547141"/>
                  <a:gd name="connsiteX2" fmla="*/ 131471 w 266383"/>
                  <a:gd name="connsiteY2" fmla="*/ 547141 h 547141"/>
                  <a:gd name="connsiteX0" fmla="*/ 266383 w 266383"/>
                  <a:gd name="connsiteY0" fmla="*/ 0 h 547141"/>
                  <a:gd name="connsiteX1" fmla="*/ 4055 w 266383"/>
                  <a:gd name="connsiteY1" fmla="*/ 397239 h 547141"/>
                  <a:gd name="connsiteX2" fmla="*/ 131471 w 266383"/>
                  <a:gd name="connsiteY2" fmla="*/ 547141 h 547141"/>
                  <a:gd name="connsiteX0" fmla="*/ 266383 w 266383"/>
                  <a:gd name="connsiteY0" fmla="*/ 0 h 547141"/>
                  <a:gd name="connsiteX1" fmla="*/ 4055 w 266383"/>
                  <a:gd name="connsiteY1" fmla="*/ 397239 h 547141"/>
                  <a:gd name="connsiteX2" fmla="*/ 131471 w 266383"/>
                  <a:gd name="connsiteY2" fmla="*/ 547141 h 547141"/>
                  <a:gd name="connsiteX0" fmla="*/ 266383 w 266383"/>
                  <a:gd name="connsiteY0" fmla="*/ 0 h 547141"/>
                  <a:gd name="connsiteX1" fmla="*/ 4055 w 266383"/>
                  <a:gd name="connsiteY1" fmla="*/ 397239 h 547141"/>
                  <a:gd name="connsiteX2" fmla="*/ 131471 w 266383"/>
                  <a:gd name="connsiteY2" fmla="*/ 547141 h 547141"/>
                  <a:gd name="connsiteX0" fmla="*/ 266383 w 266383"/>
                  <a:gd name="connsiteY0" fmla="*/ 0 h 547141"/>
                  <a:gd name="connsiteX1" fmla="*/ 4055 w 266383"/>
                  <a:gd name="connsiteY1" fmla="*/ 397239 h 547141"/>
                  <a:gd name="connsiteX2" fmla="*/ 131471 w 266383"/>
                  <a:gd name="connsiteY2" fmla="*/ 547141 h 547141"/>
                  <a:gd name="connsiteX0" fmla="*/ 262328 w 262328"/>
                  <a:gd name="connsiteY0" fmla="*/ 0 h 547141"/>
                  <a:gd name="connsiteX1" fmla="*/ 0 w 262328"/>
                  <a:gd name="connsiteY1" fmla="*/ 397239 h 547141"/>
                  <a:gd name="connsiteX2" fmla="*/ 127416 w 262328"/>
                  <a:gd name="connsiteY2" fmla="*/ 547141 h 547141"/>
                  <a:gd name="connsiteX0" fmla="*/ 262328 w 262328"/>
                  <a:gd name="connsiteY0" fmla="*/ 0 h 499516"/>
                  <a:gd name="connsiteX1" fmla="*/ 0 w 262328"/>
                  <a:gd name="connsiteY1" fmla="*/ 397239 h 499516"/>
                  <a:gd name="connsiteX2" fmla="*/ 163135 w 262328"/>
                  <a:gd name="connsiteY2" fmla="*/ 499516 h 499516"/>
                  <a:gd name="connsiteX0" fmla="*/ 262328 w 262328"/>
                  <a:gd name="connsiteY0" fmla="*/ 0 h 499516"/>
                  <a:gd name="connsiteX1" fmla="*/ 122341 w 262328"/>
                  <a:gd name="connsiteY1" fmla="*/ 213492 h 499516"/>
                  <a:gd name="connsiteX2" fmla="*/ 0 w 262328"/>
                  <a:gd name="connsiteY2" fmla="*/ 397239 h 499516"/>
                  <a:gd name="connsiteX3" fmla="*/ 163135 w 262328"/>
                  <a:gd name="connsiteY3" fmla="*/ 499516 h 499516"/>
                  <a:gd name="connsiteX0" fmla="*/ 262328 w 262328"/>
                  <a:gd name="connsiteY0" fmla="*/ 0 h 499516"/>
                  <a:gd name="connsiteX1" fmla="*/ 193778 w 262328"/>
                  <a:gd name="connsiteY1" fmla="*/ 249211 h 499516"/>
                  <a:gd name="connsiteX2" fmla="*/ 0 w 262328"/>
                  <a:gd name="connsiteY2" fmla="*/ 397239 h 499516"/>
                  <a:gd name="connsiteX3" fmla="*/ 163135 w 262328"/>
                  <a:gd name="connsiteY3" fmla="*/ 499516 h 499516"/>
                  <a:gd name="connsiteX0" fmla="*/ 262328 w 272385"/>
                  <a:gd name="connsiteY0" fmla="*/ 0 h 499516"/>
                  <a:gd name="connsiteX1" fmla="*/ 272360 w 272385"/>
                  <a:gd name="connsiteY1" fmla="*/ 15848 h 499516"/>
                  <a:gd name="connsiteX2" fmla="*/ 193778 w 272385"/>
                  <a:gd name="connsiteY2" fmla="*/ 249211 h 499516"/>
                  <a:gd name="connsiteX3" fmla="*/ 0 w 272385"/>
                  <a:gd name="connsiteY3" fmla="*/ 397239 h 499516"/>
                  <a:gd name="connsiteX4" fmla="*/ 163135 w 272385"/>
                  <a:gd name="connsiteY4" fmla="*/ 499516 h 499516"/>
                  <a:gd name="connsiteX0" fmla="*/ 272360 w 272360"/>
                  <a:gd name="connsiteY0" fmla="*/ 0 h 483668"/>
                  <a:gd name="connsiteX1" fmla="*/ 193778 w 272360"/>
                  <a:gd name="connsiteY1" fmla="*/ 233363 h 483668"/>
                  <a:gd name="connsiteX2" fmla="*/ 0 w 272360"/>
                  <a:gd name="connsiteY2" fmla="*/ 381391 h 483668"/>
                  <a:gd name="connsiteX3" fmla="*/ 163135 w 272360"/>
                  <a:gd name="connsiteY3" fmla="*/ 483668 h 483668"/>
                  <a:gd name="connsiteX0" fmla="*/ 324747 w 324747"/>
                  <a:gd name="connsiteY0" fmla="*/ 0 h 555106"/>
                  <a:gd name="connsiteX1" fmla="*/ 193778 w 324747"/>
                  <a:gd name="connsiteY1" fmla="*/ 304801 h 555106"/>
                  <a:gd name="connsiteX2" fmla="*/ 0 w 324747"/>
                  <a:gd name="connsiteY2" fmla="*/ 452829 h 555106"/>
                  <a:gd name="connsiteX3" fmla="*/ 163135 w 324747"/>
                  <a:gd name="connsiteY3" fmla="*/ 555106 h 555106"/>
                  <a:gd name="connsiteX0" fmla="*/ 324747 w 324747"/>
                  <a:gd name="connsiteY0" fmla="*/ 0 h 555106"/>
                  <a:gd name="connsiteX1" fmla="*/ 229497 w 324747"/>
                  <a:gd name="connsiteY1" fmla="*/ 264319 h 555106"/>
                  <a:gd name="connsiteX2" fmla="*/ 0 w 324747"/>
                  <a:gd name="connsiteY2" fmla="*/ 452829 h 555106"/>
                  <a:gd name="connsiteX3" fmla="*/ 163135 w 324747"/>
                  <a:gd name="connsiteY3" fmla="*/ 555106 h 555106"/>
                  <a:gd name="connsiteX0" fmla="*/ 0 w 295275"/>
                  <a:gd name="connsiteY0" fmla="*/ 0 h 633687"/>
                  <a:gd name="connsiteX1" fmla="*/ 295275 w 295275"/>
                  <a:gd name="connsiteY1" fmla="*/ 342900 h 633687"/>
                  <a:gd name="connsiteX2" fmla="*/ 65778 w 295275"/>
                  <a:gd name="connsiteY2" fmla="*/ 531410 h 633687"/>
                  <a:gd name="connsiteX3" fmla="*/ 228913 w 295275"/>
                  <a:gd name="connsiteY3" fmla="*/ 633687 h 633687"/>
                  <a:gd name="connsiteX0" fmla="*/ 0 w 283369"/>
                  <a:gd name="connsiteY0" fmla="*/ 0 h 633687"/>
                  <a:gd name="connsiteX1" fmla="*/ 283369 w 283369"/>
                  <a:gd name="connsiteY1" fmla="*/ 230982 h 633687"/>
                  <a:gd name="connsiteX2" fmla="*/ 65778 w 283369"/>
                  <a:gd name="connsiteY2" fmla="*/ 531410 h 633687"/>
                  <a:gd name="connsiteX3" fmla="*/ 228913 w 283369"/>
                  <a:gd name="connsiteY3" fmla="*/ 633687 h 633687"/>
                  <a:gd name="connsiteX0" fmla="*/ 0 w 283369"/>
                  <a:gd name="connsiteY0" fmla="*/ 0 h 633687"/>
                  <a:gd name="connsiteX1" fmla="*/ 283369 w 283369"/>
                  <a:gd name="connsiteY1" fmla="*/ 230982 h 633687"/>
                  <a:gd name="connsiteX2" fmla="*/ 280090 w 283369"/>
                  <a:gd name="connsiteY2" fmla="*/ 507598 h 633687"/>
                  <a:gd name="connsiteX3" fmla="*/ 228913 w 283369"/>
                  <a:gd name="connsiteY3" fmla="*/ 633687 h 633687"/>
                  <a:gd name="connsiteX0" fmla="*/ 0 w 495613"/>
                  <a:gd name="connsiteY0" fmla="*/ 0 h 509862"/>
                  <a:gd name="connsiteX1" fmla="*/ 283369 w 495613"/>
                  <a:gd name="connsiteY1" fmla="*/ 230982 h 509862"/>
                  <a:gd name="connsiteX2" fmla="*/ 280090 w 495613"/>
                  <a:gd name="connsiteY2" fmla="*/ 507598 h 509862"/>
                  <a:gd name="connsiteX3" fmla="*/ 495613 w 495613"/>
                  <a:gd name="connsiteY3" fmla="*/ 509862 h 509862"/>
                  <a:gd name="connsiteX0" fmla="*/ 0 w 495613"/>
                  <a:gd name="connsiteY0" fmla="*/ 0 h 509862"/>
                  <a:gd name="connsiteX1" fmla="*/ 283369 w 495613"/>
                  <a:gd name="connsiteY1" fmla="*/ 154782 h 509862"/>
                  <a:gd name="connsiteX2" fmla="*/ 280090 w 495613"/>
                  <a:gd name="connsiteY2" fmla="*/ 507598 h 509862"/>
                  <a:gd name="connsiteX3" fmla="*/ 495613 w 495613"/>
                  <a:gd name="connsiteY3" fmla="*/ 509862 h 509862"/>
                  <a:gd name="connsiteX0" fmla="*/ 0 w 502757"/>
                  <a:gd name="connsiteY0" fmla="*/ 0 h 507598"/>
                  <a:gd name="connsiteX1" fmla="*/ 283369 w 502757"/>
                  <a:gd name="connsiteY1" fmla="*/ 154782 h 507598"/>
                  <a:gd name="connsiteX2" fmla="*/ 280090 w 502757"/>
                  <a:gd name="connsiteY2" fmla="*/ 507598 h 507598"/>
                  <a:gd name="connsiteX3" fmla="*/ 502757 w 502757"/>
                  <a:gd name="connsiteY3" fmla="*/ 450330 h 507598"/>
                  <a:gd name="connsiteX0" fmla="*/ 0 w 502757"/>
                  <a:gd name="connsiteY0" fmla="*/ 0 h 467117"/>
                  <a:gd name="connsiteX1" fmla="*/ 283369 w 502757"/>
                  <a:gd name="connsiteY1" fmla="*/ 154782 h 467117"/>
                  <a:gd name="connsiteX2" fmla="*/ 308665 w 502757"/>
                  <a:gd name="connsiteY2" fmla="*/ 467117 h 467117"/>
                  <a:gd name="connsiteX3" fmla="*/ 502757 w 502757"/>
                  <a:gd name="connsiteY3" fmla="*/ 450330 h 467117"/>
                  <a:gd name="connsiteX0" fmla="*/ 0 w 511071"/>
                  <a:gd name="connsiteY0" fmla="*/ 0 h 450330"/>
                  <a:gd name="connsiteX1" fmla="*/ 283369 w 511071"/>
                  <a:gd name="connsiteY1" fmla="*/ 154782 h 450330"/>
                  <a:gd name="connsiteX2" fmla="*/ 511071 w 511071"/>
                  <a:gd name="connsiteY2" fmla="*/ 252805 h 450330"/>
                  <a:gd name="connsiteX3" fmla="*/ 502757 w 511071"/>
                  <a:gd name="connsiteY3" fmla="*/ 450330 h 450330"/>
                  <a:gd name="connsiteX0" fmla="*/ 0 w 621819"/>
                  <a:gd name="connsiteY0" fmla="*/ 0 h 252805"/>
                  <a:gd name="connsiteX1" fmla="*/ 283369 w 621819"/>
                  <a:gd name="connsiteY1" fmla="*/ 154782 h 252805"/>
                  <a:gd name="connsiteX2" fmla="*/ 511071 w 621819"/>
                  <a:gd name="connsiteY2" fmla="*/ 252805 h 252805"/>
                  <a:gd name="connsiteX3" fmla="*/ 621819 w 621819"/>
                  <a:gd name="connsiteY3" fmla="*/ 236018 h 252805"/>
                  <a:gd name="connsiteX0" fmla="*/ 0 w 621819"/>
                  <a:gd name="connsiteY0" fmla="*/ 0 h 252805"/>
                  <a:gd name="connsiteX1" fmla="*/ 164307 w 621819"/>
                  <a:gd name="connsiteY1" fmla="*/ 123825 h 252805"/>
                  <a:gd name="connsiteX2" fmla="*/ 511071 w 621819"/>
                  <a:gd name="connsiteY2" fmla="*/ 252805 h 252805"/>
                  <a:gd name="connsiteX3" fmla="*/ 621819 w 621819"/>
                  <a:gd name="connsiteY3" fmla="*/ 236018 h 252805"/>
                  <a:gd name="connsiteX0" fmla="*/ 0 w 621819"/>
                  <a:gd name="connsiteY0" fmla="*/ 0 h 236018"/>
                  <a:gd name="connsiteX1" fmla="*/ 164307 w 621819"/>
                  <a:gd name="connsiteY1" fmla="*/ 123825 h 236018"/>
                  <a:gd name="connsiteX2" fmla="*/ 349146 w 621819"/>
                  <a:gd name="connsiteY2" fmla="*/ 186130 h 236018"/>
                  <a:gd name="connsiteX3" fmla="*/ 621819 w 621819"/>
                  <a:gd name="connsiteY3" fmla="*/ 236018 h 236018"/>
                  <a:gd name="connsiteX0" fmla="*/ 0 w 436082"/>
                  <a:gd name="connsiteY0" fmla="*/ 0 h 186130"/>
                  <a:gd name="connsiteX1" fmla="*/ 164307 w 436082"/>
                  <a:gd name="connsiteY1" fmla="*/ 123825 h 186130"/>
                  <a:gd name="connsiteX2" fmla="*/ 349146 w 436082"/>
                  <a:gd name="connsiteY2" fmla="*/ 186130 h 186130"/>
                  <a:gd name="connsiteX3" fmla="*/ 436082 w 436082"/>
                  <a:gd name="connsiteY3" fmla="*/ 174106 h 186130"/>
                  <a:gd name="connsiteX0" fmla="*/ 0 w 436082"/>
                  <a:gd name="connsiteY0" fmla="*/ 14326 h 200456"/>
                  <a:gd name="connsiteX1" fmla="*/ 261647 w 436082"/>
                  <a:gd name="connsiteY1" fmla="*/ 0 h 200456"/>
                  <a:gd name="connsiteX2" fmla="*/ 349146 w 436082"/>
                  <a:gd name="connsiteY2" fmla="*/ 200456 h 200456"/>
                  <a:gd name="connsiteX3" fmla="*/ 436082 w 436082"/>
                  <a:gd name="connsiteY3" fmla="*/ 188432 h 200456"/>
                  <a:gd name="connsiteX0" fmla="*/ 0 w 436082"/>
                  <a:gd name="connsiteY0" fmla="*/ 99083 h 273189"/>
                  <a:gd name="connsiteX1" fmla="*/ 261647 w 436082"/>
                  <a:gd name="connsiteY1" fmla="*/ 84757 h 273189"/>
                  <a:gd name="connsiteX2" fmla="*/ 422149 w 436082"/>
                  <a:gd name="connsiteY2" fmla="*/ 0 h 273189"/>
                  <a:gd name="connsiteX3" fmla="*/ 436082 w 436082"/>
                  <a:gd name="connsiteY3" fmla="*/ 273189 h 273189"/>
                  <a:gd name="connsiteX0" fmla="*/ 0 w 533422"/>
                  <a:gd name="connsiteY0" fmla="*/ 99083 h 99084"/>
                  <a:gd name="connsiteX1" fmla="*/ 261647 w 533422"/>
                  <a:gd name="connsiteY1" fmla="*/ 84757 h 99084"/>
                  <a:gd name="connsiteX2" fmla="*/ 422149 w 533422"/>
                  <a:gd name="connsiteY2" fmla="*/ 0 h 99084"/>
                  <a:gd name="connsiteX3" fmla="*/ 533422 w 533422"/>
                  <a:gd name="connsiteY3" fmla="*/ 19170 h 99084"/>
                  <a:gd name="connsiteX0" fmla="*/ 0 w 533422"/>
                  <a:gd name="connsiteY0" fmla="*/ 169043 h 169042"/>
                  <a:gd name="connsiteX1" fmla="*/ 261647 w 533422"/>
                  <a:gd name="connsiteY1" fmla="*/ 154717 h 169042"/>
                  <a:gd name="connsiteX2" fmla="*/ 422149 w 533422"/>
                  <a:gd name="connsiteY2" fmla="*/ 69960 h 169042"/>
                  <a:gd name="connsiteX3" fmla="*/ 533422 w 533422"/>
                  <a:gd name="connsiteY3" fmla="*/ 0 h 169042"/>
                  <a:gd name="connsiteX0" fmla="*/ 0 w 533422"/>
                  <a:gd name="connsiteY0" fmla="*/ 188213 h 188214"/>
                  <a:gd name="connsiteX1" fmla="*/ 261647 w 533422"/>
                  <a:gd name="connsiteY1" fmla="*/ 173887 h 188214"/>
                  <a:gd name="connsiteX2" fmla="*/ 383213 w 533422"/>
                  <a:gd name="connsiteY2" fmla="*/ 0 h 188214"/>
                  <a:gd name="connsiteX3" fmla="*/ 533422 w 533422"/>
                  <a:gd name="connsiteY3" fmla="*/ 19170 h 188214"/>
                  <a:gd name="connsiteX0" fmla="*/ 0 w 533422"/>
                  <a:gd name="connsiteY0" fmla="*/ 169043 h 169042"/>
                  <a:gd name="connsiteX1" fmla="*/ 261647 w 533422"/>
                  <a:gd name="connsiteY1" fmla="*/ 154717 h 169042"/>
                  <a:gd name="connsiteX2" fmla="*/ 431884 w 533422"/>
                  <a:gd name="connsiteY2" fmla="*/ 78874 h 169042"/>
                  <a:gd name="connsiteX3" fmla="*/ 533422 w 533422"/>
                  <a:gd name="connsiteY3" fmla="*/ 0 h 169042"/>
                  <a:gd name="connsiteX0" fmla="*/ 0 w 533422"/>
                  <a:gd name="connsiteY0" fmla="*/ 169043 h 252761"/>
                  <a:gd name="connsiteX1" fmla="*/ 237311 w 533422"/>
                  <a:gd name="connsiteY1" fmla="*/ 252761 h 252761"/>
                  <a:gd name="connsiteX2" fmla="*/ 431884 w 533422"/>
                  <a:gd name="connsiteY2" fmla="*/ 78874 h 252761"/>
                  <a:gd name="connsiteX3" fmla="*/ 533422 w 533422"/>
                  <a:gd name="connsiteY3" fmla="*/ 0 h 252761"/>
                  <a:gd name="connsiteX0" fmla="*/ 0 w 533422"/>
                  <a:gd name="connsiteY0" fmla="*/ 169043 h 399740"/>
                  <a:gd name="connsiteX1" fmla="*/ 237311 w 533422"/>
                  <a:gd name="connsiteY1" fmla="*/ 252761 h 399740"/>
                  <a:gd name="connsiteX2" fmla="*/ 407550 w 533422"/>
                  <a:gd name="connsiteY2" fmla="*/ 399740 h 399740"/>
                  <a:gd name="connsiteX3" fmla="*/ 533422 w 533422"/>
                  <a:gd name="connsiteY3" fmla="*/ 0 h 399740"/>
                  <a:gd name="connsiteX0" fmla="*/ 0 w 562623"/>
                  <a:gd name="connsiteY0" fmla="*/ -1 h 285518"/>
                  <a:gd name="connsiteX1" fmla="*/ 237311 w 562623"/>
                  <a:gd name="connsiteY1" fmla="*/ 83717 h 285518"/>
                  <a:gd name="connsiteX2" fmla="*/ 407550 w 562623"/>
                  <a:gd name="connsiteY2" fmla="*/ 230696 h 285518"/>
                  <a:gd name="connsiteX3" fmla="*/ 562623 w 562623"/>
                  <a:gd name="connsiteY3" fmla="*/ 285517 h 285518"/>
                  <a:gd name="connsiteX0" fmla="*/ 0 w 407550"/>
                  <a:gd name="connsiteY0" fmla="*/ 1 h 396930"/>
                  <a:gd name="connsiteX1" fmla="*/ 237311 w 407550"/>
                  <a:gd name="connsiteY1" fmla="*/ 83719 h 396930"/>
                  <a:gd name="connsiteX2" fmla="*/ 407550 w 407550"/>
                  <a:gd name="connsiteY2" fmla="*/ 230698 h 396930"/>
                  <a:gd name="connsiteX3" fmla="*/ 309540 w 407550"/>
                  <a:gd name="connsiteY3" fmla="*/ 396930 h 396930"/>
                  <a:gd name="connsiteX0" fmla="*/ 0 w 309540"/>
                  <a:gd name="connsiteY0" fmla="*/ -1 h 396928"/>
                  <a:gd name="connsiteX1" fmla="*/ 237311 w 309540"/>
                  <a:gd name="connsiteY1" fmla="*/ 83717 h 396928"/>
                  <a:gd name="connsiteX2" fmla="*/ 212870 w 309540"/>
                  <a:gd name="connsiteY2" fmla="*/ 297544 h 396928"/>
                  <a:gd name="connsiteX3" fmla="*/ 309540 w 309540"/>
                  <a:gd name="connsiteY3" fmla="*/ 396928 h 396928"/>
                  <a:gd name="connsiteX0" fmla="*/ 0 w 237311"/>
                  <a:gd name="connsiteY0" fmla="*/ 1 h 379104"/>
                  <a:gd name="connsiteX1" fmla="*/ 237311 w 237311"/>
                  <a:gd name="connsiteY1" fmla="*/ 83719 h 379104"/>
                  <a:gd name="connsiteX2" fmla="*/ 212870 w 237311"/>
                  <a:gd name="connsiteY2" fmla="*/ 297546 h 379104"/>
                  <a:gd name="connsiteX3" fmla="*/ 148930 w 237311"/>
                  <a:gd name="connsiteY3" fmla="*/ 379104 h 379104"/>
                  <a:gd name="connsiteX0" fmla="*/ 0 w 271380"/>
                  <a:gd name="connsiteY0" fmla="*/ -1 h 379102"/>
                  <a:gd name="connsiteX1" fmla="*/ 271380 w 271380"/>
                  <a:gd name="connsiteY1" fmla="*/ 141653 h 379102"/>
                  <a:gd name="connsiteX2" fmla="*/ 212870 w 271380"/>
                  <a:gd name="connsiteY2" fmla="*/ 297544 h 379102"/>
                  <a:gd name="connsiteX3" fmla="*/ 148930 w 271380"/>
                  <a:gd name="connsiteY3" fmla="*/ 379102 h 379102"/>
                  <a:gd name="connsiteX0" fmla="*/ 0 w 271380"/>
                  <a:gd name="connsiteY0" fmla="*/ 1 h 432582"/>
                  <a:gd name="connsiteX1" fmla="*/ 271380 w 271380"/>
                  <a:gd name="connsiteY1" fmla="*/ 141655 h 432582"/>
                  <a:gd name="connsiteX2" fmla="*/ 212870 w 271380"/>
                  <a:gd name="connsiteY2" fmla="*/ 297546 h 432582"/>
                  <a:gd name="connsiteX3" fmla="*/ 221935 w 271380"/>
                  <a:gd name="connsiteY3" fmla="*/ 432582 h 432582"/>
                  <a:gd name="connsiteX0" fmla="*/ 0 w 271380"/>
                  <a:gd name="connsiteY0" fmla="*/ -1 h 432580"/>
                  <a:gd name="connsiteX1" fmla="*/ 271380 w 271380"/>
                  <a:gd name="connsiteY1" fmla="*/ 141653 h 432580"/>
                  <a:gd name="connsiteX2" fmla="*/ 261541 w 271380"/>
                  <a:gd name="connsiteY2" fmla="*/ 297544 h 432580"/>
                  <a:gd name="connsiteX3" fmla="*/ 221935 w 271380"/>
                  <a:gd name="connsiteY3" fmla="*/ 432580 h 432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1380" h="432580">
                    <a:moveTo>
                      <a:pt x="0" y="-1"/>
                    </a:moveTo>
                    <a:lnTo>
                      <a:pt x="271380" y="141653"/>
                    </a:lnTo>
                    <a:lnTo>
                      <a:pt x="261541" y="297544"/>
                    </a:lnTo>
                    <a:lnTo>
                      <a:pt x="221935" y="432580"/>
                    </a:lnTo>
                  </a:path>
                </a:pathLst>
              </a:custGeom>
              <a:noFill/>
              <a:ln w="38100" cap="rnd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Freeform 49"/>
              <p:cNvSpPr/>
              <p:nvPr/>
            </p:nvSpPr>
            <p:spPr>
              <a:xfrm>
                <a:off x="5698280" y="1686184"/>
                <a:ext cx="119796" cy="245574"/>
              </a:xfrm>
              <a:custGeom>
                <a:avLst/>
                <a:gdLst>
                  <a:gd name="connsiteX0" fmla="*/ 266383 w 266383"/>
                  <a:gd name="connsiteY0" fmla="*/ 0 h 547141"/>
                  <a:gd name="connsiteX1" fmla="*/ 4055 w 266383"/>
                  <a:gd name="connsiteY1" fmla="*/ 397239 h 547141"/>
                  <a:gd name="connsiteX2" fmla="*/ 131471 w 266383"/>
                  <a:gd name="connsiteY2" fmla="*/ 547141 h 547141"/>
                  <a:gd name="connsiteX0" fmla="*/ 266383 w 266383"/>
                  <a:gd name="connsiteY0" fmla="*/ 0 h 547141"/>
                  <a:gd name="connsiteX1" fmla="*/ 4055 w 266383"/>
                  <a:gd name="connsiteY1" fmla="*/ 397239 h 547141"/>
                  <a:gd name="connsiteX2" fmla="*/ 131471 w 266383"/>
                  <a:gd name="connsiteY2" fmla="*/ 547141 h 547141"/>
                  <a:gd name="connsiteX0" fmla="*/ 266383 w 266383"/>
                  <a:gd name="connsiteY0" fmla="*/ 0 h 547141"/>
                  <a:gd name="connsiteX1" fmla="*/ 4055 w 266383"/>
                  <a:gd name="connsiteY1" fmla="*/ 397239 h 547141"/>
                  <a:gd name="connsiteX2" fmla="*/ 131471 w 266383"/>
                  <a:gd name="connsiteY2" fmla="*/ 547141 h 547141"/>
                  <a:gd name="connsiteX0" fmla="*/ 266383 w 266383"/>
                  <a:gd name="connsiteY0" fmla="*/ 0 h 547141"/>
                  <a:gd name="connsiteX1" fmla="*/ 4055 w 266383"/>
                  <a:gd name="connsiteY1" fmla="*/ 397239 h 547141"/>
                  <a:gd name="connsiteX2" fmla="*/ 131471 w 266383"/>
                  <a:gd name="connsiteY2" fmla="*/ 547141 h 547141"/>
                  <a:gd name="connsiteX0" fmla="*/ 266383 w 266383"/>
                  <a:gd name="connsiteY0" fmla="*/ 0 h 547141"/>
                  <a:gd name="connsiteX1" fmla="*/ 4055 w 266383"/>
                  <a:gd name="connsiteY1" fmla="*/ 397239 h 547141"/>
                  <a:gd name="connsiteX2" fmla="*/ 131471 w 266383"/>
                  <a:gd name="connsiteY2" fmla="*/ 547141 h 547141"/>
                  <a:gd name="connsiteX0" fmla="*/ 262328 w 262328"/>
                  <a:gd name="connsiteY0" fmla="*/ 0 h 547141"/>
                  <a:gd name="connsiteX1" fmla="*/ 0 w 262328"/>
                  <a:gd name="connsiteY1" fmla="*/ 397239 h 547141"/>
                  <a:gd name="connsiteX2" fmla="*/ 127416 w 262328"/>
                  <a:gd name="connsiteY2" fmla="*/ 547141 h 547141"/>
                  <a:gd name="connsiteX0" fmla="*/ 262328 w 262328"/>
                  <a:gd name="connsiteY0" fmla="*/ 0 h 499516"/>
                  <a:gd name="connsiteX1" fmla="*/ 0 w 262328"/>
                  <a:gd name="connsiteY1" fmla="*/ 397239 h 499516"/>
                  <a:gd name="connsiteX2" fmla="*/ 163135 w 262328"/>
                  <a:gd name="connsiteY2" fmla="*/ 499516 h 499516"/>
                  <a:gd name="connsiteX0" fmla="*/ 262328 w 262328"/>
                  <a:gd name="connsiteY0" fmla="*/ 0 h 499516"/>
                  <a:gd name="connsiteX1" fmla="*/ 122341 w 262328"/>
                  <a:gd name="connsiteY1" fmla="*/ 213492 h 499516"/>
                  <a:gd name="connsiteX2" fmla="*/ 0 w 262328"/>
                  <a:gd name="connsiteY2" fmla="*/ 397239 h 499516"/>
                  <a:gd name="connsiteX3" fmla="*/ 163135 w 262328"/>
                  <a:gd name="connsiteY3" fmla="*/ 499516 h 499516"/>
                  <a:gd name="connsiteX0" fmla="*/ 262328 w 262328"/>
                  <a:gd name="connsiteY0" fmla="*/ 0 h 499516"/>
                  <a:gd name="connsiteX1" fmla="*/ 193778 w 262328"/>
                  <a:gd name="connsiteY1" fmla="*/ 249211 h 499516"/>
                  <a:gd name="connsiteX2" fmla="*/ 0 w 262328"/>
                  <a:gd name="connsiteY2" fmla="*/ 397239 h 499516"/>
                  <a:gd name="connsiteX3" fmla="*/ 163135 w 262328"/>
                  <a:gd name="connsiteY3" fmla="*/ 499516 h 499516"/>
                  <a:gd name="connsiteX0" fmla="*/ 262328 w 272385"/>
                  <a:gd name="connsiteY0" fmla="*/ 0 h 499516"/>
                  <a:gd name="connsiteX1" fmla="*/ 272360 w 272385"/>
                  <a:gd name="connsiteY1" fmla="*/ 15848 h 499516"/>
                  <a:gd name="connsiteX2" fmla="*/ 193778 w 272385"/>
                  <a:gd name="connsiteY2" fmla="*/ 249211 h 499516"/>
                  <a:gd name="connsiteX3" fmla="*/ 0 w 272385"/>
                  <a:gd name="connsiteY3" fmla="*/ 397239 h 499516"/>
                  <a:gd name="connsiteX4" fmla="*/ 163135 w 272385"/>
                  <a:gd name="connsiteY4" fmla="*/ 499516 h 499516"/>
                  <a:gd name="connsiteX0" fmla="*/ 272360 w 272360"/>
                  <a:gd name="connsiteY0" fmla="*/ 0 h 483668"/>
                  <a:gd name="connsiteX1" fmla="*/ 193778 w 272360"/>
                  <a:gd name="connsiteY1" fmla="*/ 233363 h 483668"/>
                  <a:gd name="connsiteX2" fmla="*/ 0 w 272360"/>
                  <a:gd name="connsiteY2" fmla="*/ 381391 h 483668"/>
                  <a:gd name="connsiteX3" fmla="*/ 163135 w 272360"/>
                  <a:gd name="connsiteY3" fmla="*/ 483668 h 483668"/>
                  <a:gd name="connsiteX0" fmla="*/ 324747 w 324747"/>
                  <a:gd name="connsiteY0" fmla="*/ 0 h 555106"/>
                  <a:gd name="connsiteX1" fmla="*/ 193778 w 324747"/>
                  <a:gd name="connsiteY1" fmla="*/ 304801 h 555106"/>
                  <a:gd name="connsiteX2" fmla="*/ 0 w 324747"/>
                  <a:gd name="connsiteY2" fmla="*/ 452829 h 555106"/>
                  <a:gd name="connsiteX3" fmla="*/ 163135 w 324747"/>
                  <a:gd name="connsiteY3" fmla="*/ 555106 h 555106"/>
                  <a:gd name="connsiteX0" fmla="*/ 324747 w 324747"/>
                  <a:gd name="connsiteY0" fmla="*/ 0 h 555106"/>
                  <a:gd name="connsiteX1" fmla="*/ 229497 w 324747"/>
                  <a:gd name="connsiteY1" fmla="*/ 264319 h 555106"/>
                  <a:gd name="connsiteX2" fmla="*/ 0 w 324747"/>
                  <a:gd name="connsiteY2" fmla="*/ 452829 h 555106"/>
                  <a:gd name="connsiteX3" fmla="*/ 163135 w 324747"/>
                  <a:gd name="connsiteY3" fmla="*/ 555106 h 555106"/>
                  <a:gd name="connsiteX0" fmla="*/ 0 w 295275"/>
                  <a:gd name="connsiteY0" fmla="*/ 0 h 633687"/>
                  <a:gd name="connsiteX1" fmla="*/ 295275 w 295275"/>
                  <a:gd name="connsiteY1" fmla="*/ 342900 h 633687"/>
                  <a:gd name="connsiteX2" fmla="*/ 65778 w 295275"/>
                  <a:gd name="connsiteY2" fmla="*/ 531410 h 633687"/>
                  <a:gd name="connsiteX3" fmla="*/ 228913 w 295275"/>
                  <a:gd name="connsiteY3" fmla="*/ 633687 h 633687"/>
                  <a:gd name="connsiteX0" fmla="*/ 0 w 283369"/>
                  <a:gd name="connsiteY0" fmla="*/ 0 h 633687"/>
                  <a:gd name="connsiteX1" fmla="*/ 283369 w 283369"/>
                  <a:gd name="connsiteY1" fmla="*/ 230982 h 633687"/>
                  <a:gd name="connsiteX2" fmla="*/ 65778 w 283369"/>
                  <a:gd name="connsiteY2" fmla="*/ 531410 h 633687"/>
                  <a:gd name="connsiteX3" fmla="*/ 228913 w 283369"/>
                  <a:gd name="connsiteY3" fmla="*/ 633687 h 633687"/>
                  <a:gd name="connsiteX0" fmla="*/ 0 w 283369"/>
                  <a:gd name="connsiteY0" fmla="*/ 0 h 633687"/>
                  <a:gd name="connsiteX1" fmla="*/ 283369 w 283369"/>
                  <a:gd name="connsiteY1" fmla="*/ 230982 h 633687"/>
                  <a:gd name="connsiteX2" fmla="*/ 280090 w 283369"/>
                  <a:gd name="connsiteY2" fmla="*/ 507598 h 633687"/>
                  <a:gd name="connsiteX3" fmla="*/ 228913 w 283369"/>
                  <a:gd name="connsiteY3" fmla="*/ 633687 h 633687"/>
                  <a:gd name="connsiteX0" fmla="*/ 0 w 495613"/>
                  <a:gd name="connsiteY0" fmla="*/ 0 h 509862"/>
                  <a:gd name="connsiteX1" fmla="*/ 283369 w 495613"/>
                  <a:gd name="connsiteY1" fmla="*/ 230982 h 509862"/>
                  <a:gd name="connsiteX2" fmla="*/ 280090 w 495613"/>
                  <a:gd name="connsiteY2" fmla="*/ 507598 h 509862"/>
                  <a:gd name="connsiteX3" fmla="*/ 495613 w 495613"/>
                  <a:gd name="connsiteY3" fmla="*/ 509862 h 509862"/>
                  <a:gd name="connsiteX0" fmla="*/ 0 w 495613"/>
                  <a:gd name="connsiteY0" fmla="*/ 0 h 509862"/>
                  <a:gd name="connsiteX1" fmla="*/ 283369 w 495613"/>
                  <a:gd name="connsiteY1" fmla="*/ 154782 h 509862"/>
                  <a:gd name="connsiteX2" fmla="*/ 280090 w 495613"/>
                  <a:gd name="connsiteY2" fmla="*/ 507598 h 509862"/>
                  <a:gd name="connsiteX3" fmla="*/ 495613 w 495613"/>
                  <a:gd name="connsiteY3" fmla="*/ 509862 h 509862"/>
                  <a:gd name="connsiteX0" fmla="*/ 0 w 502757"/>
                  <a:gd name="connsiteY0" fmla="*/ 0 h 507598"/>
                  <a:gd name="connsiteX1" fmla="*/ 283369 w 502757"/>
                  <a:gd name="connsiteY1" fmla="*/ 154782 h 507598"/>
                  <a:gd name="connsiteX2" fmla="*/ 280090 w 502757"/>
                  <a:gd name="connsiteY2" fmla="*/ 507598 h 507598"/>
                  <a:gd name="connsiteX3" fmla="*/ 502757 w 502757"/>
                  <a:gd name="connsiteY3" fmla="*/ 450330 h 507598"/>
                  <a:gd name="connsiteX0" fmla="*/ 0 w 502757"/>
                  <a:gd name="connsiteY0" fmla="*/ 0 h 467117"/>
                  <a:gd name="connsiteX1" fmla="*/ 283369 w 502757"/>
                  <a:gd name="connsiteY1" fmla="*/ 154782 h 467117"/>
                  <a:gd name="connsiteX2" fmla="*/ 308665 w 502757"/>
                  <a:gd name="connsiteY2" fmla="*/ 467117 h 467117"/>
                  <a:gd name="connsiteX3" fmla="*/ 502757 w 502757"/>
                  <a:gd name="connsiteY3" fmla="*/ 450330 h 467117"/>
                  <a:gd name="connsiteX0" fmla="*/ 0 w 511071"/>
                  <a:gd name="connsiteY0" fmla="*/ 0 h 450330"/>
                  <a:gd name="connsiteX1" fmla="*/ 283369 w 511071"/>
                  <a:gd name="connsiteY1" fmla="*/ 154782 h 450330"/>
                  <a:gd name="connsiteX2" fmla="*/ 511071 w 511071"/>
                  <a:gd name="connsiteY2" fmla="*/ 252805 h 450330"/>
                  <a:gd name="connsiteX3" fmla="*/ 502757 w 511071"/>
                  <a:gd name="connsiteY3" fmla="*/ 450330 h 450330"/>
                  <a:gd name="connsiteX0" fmla="*/ 0 w 621819"/>
                  <a:gd name="connsiteY0" fmla="*/ 0 h 252805"/>
                  <a:gd name="connsiteX1" fmla="*/ 283369 w 621819"/>
                  <a:gd name="connsiteY1" fmla="*/ 154782 h 252805"/>
                  <a:gd name="connsiteX2" fmla="*/ 511071 w 621819"/>
                  <a:gd name="connsiteY2" fmla="*/ 252805 h 252805"/>
                  <a:gd name="connsiteX3" fmla="*/ 621819 w 621819"/>
                  <a:gd name="connsiteY3" fmla="*/ 236018 h 252805"/>
                  <a:gd name="connsiteX0" fmla="*/ 0 w 621819"/>
                  <a:gd name="connsiteY0" fmla="*/ 0 h 252805"/>
                  <a:gd name="connsiteX1" fmla="*/ 164307 w 621819"/>
                  <a:gd name="connsiteY1" fmla="*/ 123825 h 252805"/>
                  <a:gd name="connsiteX2" fmla="*/ 511071 w 621819"/>
                  <a:gd name="connsiteY2" fmla="*/ 252805 h 252805"/>
                  <a:gd name="connsiteX3" fmla="*/ 621819 w 621819"/>
                  <a:gd name="connsiteY3" fmla="*/ 236018 h 252805"/>
                  <a:gd name="connsiteX0" fmla="*/ 0 w 621819"/>
                  <a:gd name="connsiteY0" fmla="*/ 0 h 236018"/>
                  <a:gd name="connsiteX1" fmla="*/ 164307 w 621819"/>
                  <a:gd name="connsiteY1" fmla="*/ 123825 h 236018"/>
                  <a:gd name="connsiteX2" fmla="*/ 349146 w 621819"/>
                  <a:gd name="connsiteY2" fmla="*/ 186130 h 236018"/>
                  <a:gd name="connsiteX3" fmla="*/ 621819 w 621819"/>
                  <a:gd name="connsiteY3" fmla="*/ 236018 h 236018"/>
                  <a:gd name="connsiteX0" fmla="*/ 0 w 436082"/>
                  <a:gd name="connsiteY0" fmla="*/ 0 h 186130"/>
                  <a:gd name="connsiteX1" fmla="*/ 164307 w 436082"/>
                  <a:gd name="connsiteY1" fmla="*/ 123825 h 186130"/>
                  <a:gd name="connsiteX2" fmla="*/ 349146 w 436082"/>
                  <a:gd name="connsiteY2" fmla="*/ 186130 h 186130"/>
                  <a:gd name="connsiteX3" fmla="*/ 436082 w 436082"/>
                  <a:gd name="connsiteY3" fmla="*/ 174106 h 186130"/>
                  <a:gd name="connsiteX0" fmla="*/ 423862 w 423862"/>
                  <a:gd name="connsiteY0" fmla="*/ 0 h 264711"/>
                  <a:gd name="connsiteX1" fmla="*/ 0 w 423862"/>
                  <a:gd name="connsiteY1" fmla="*/ 202406 h 264711"/>
                  <a:gd name="connsiteX2" fmla="*/ 184839 w 423862"/>
                  <a:gd name="connsiteY2" fmla="*/ 264711 h 264711"/>
                  <a:gd name="connsiteX3" fmla="*/ 271775 w 423862"/>
                  <a:gd name="connsiteY3" fmla="*/ 252687 h 264711"/>
                  <a:gd name="connsiteX0" fmla="*/ 347662 w 347662"/>
                  <a:gd name="connsiteY0" fmla="*/ 0 h 264711"/>
                  <a:gd name="connsiteX1" fmla="*/ 0 w 347662"/>
                  <a:gd name="connsiteY1" fmla="*/ 97631 h 264711"/>
                  <a:gd name="connsiteX2" fmla="*/ 108639 w 347662"/>
                  <a:gd name="connsiteY2" fmla="*/ 264711 h 264711"/>
                  <a:gd name="connsiteX3" fmla="*/ 195575 w 347662"/>
                  <a:gd name="connsiteY3" fmla="*/ 252687 h 264711"/>
                  <a:gd name="connsiteX0" fmla="*/ 347662 w 347662"/>
                  <a:gd name="connsiteY0" fmla="*/ 0 h 316981"/>
                  <a:gd name="connsiteX1" fmla="*/ 0 w 347662"/>
                  <a:gd name="connsiteY1" fmla="*/ 97631 h 316981"/>
                  <a:gd name="connsiteX2" fmla="*/ 108639 w 347662"/>
                  <a:gd name="connsiteY2" fmla="*/ 264711 h 316981"/>
                  <a:gd name="connsiteX3" fmla="*/ 190812 w 347662"/>
                  <a:gd name="connsiteY3" fmla="*/ 316981 h 316981"/>
                  <a:gd name="connsiteX0" fmla="*/ 264319 w 264319"/>
                  <a:gd name="connsiteY0" fmla="*/ 0 h 316981"/>
                  <a:gd name="connsiteX1" fmla="*/ 0 w 264319"/>
                  <a:gd name="connsiteY1" fmla="*/ 173831 h 316981"/>
                  <a:gd name="connsiteX2" fmla="*/ 25296 w 264319"/>
                  <a:gd name="connsiteY2" fmla="*/ 264711 h 316981"/>
                  <a:gd name="connsiteX3" fmla="*/ 107469 w 264319"/>
                  <a:gd name="connsiteY3" fmla="*/ 316981 h 316981"/>
                  <a:gd name="connsiteX0" fmla="*/ 264319 w 264319"/>
                  <a:gd name="connsiteY0" fmla="*/ 0 h 316981"/>
                  <a:gd name="connsiteX1" fmla="*/ 0 w 264319"/>
                  <a:gd name="connsiteY1" fmla="*/ 173831 h 316981"/>
                  <a:gd name="connsiteX2" fmla="*/ 25296 w 264319"/>
                  <a:gd name="connsiteY2" fmla="*/ 264711 h 316981"/>
                  <a:gd name="connsiteX3" fmla="*/ 202719 w 264319"/>
                  <a:gd name="connsiteY3" fmla="*/ 316981 h 316981"/>
                  <a:gd name="connsiteX0" fmla="*/ 264319 w 264319"/>
                  <a:gd name="connsiteY0" fmla="*/ 0 h 316981"/>
                  <a:gd name="connsiteX1" fmla="*/ 0 w 264319"/>
                  <a:gd name="connsiteY1" fmla="*/ 173831 h 316981"/>
                  <a:gd name="connsiteX2" fmla="*/ 101496 w 264319"/>
                  <a:gd name="connsiteY2" fmla="*/ 298049 h 316981"/>
                  <a:gd name="connsiteX3" fmla="*/ 202719 w 264319"/>
                  <a:gd name="connsiteY3" fmla="*/ 316981 h 316981"/>
                  <a:gd name="connsiteX0" fmla="*/ 264319 w 264319"/>
                  <a:gd name="connsiteY0" fmla="*/ 0 h 316981"/>
                  <a:gd name="connsiteX1" fmla="*/ 0 w 264319"/>
                  <a:gd name="connsiteY1" fmla="*/ 173831 h 316981"/>
                  <a:gd name="connsiteX2" fmla="*/ 257239 w 264319"/>
                  <a:gd name="connsiteY2" fmla="*/ 222290 h 316981"/>
                  <a:gd name="connsiteX3" fmla="*/ 202719 w 264319"/>
                  <a:gd name="connsiteY3" fmla="*/ 316981 h 316981"/>
                  <a:gd name="connsiteX0" fmla="*/ 264319 w 264319"/>
                  <a:gd name="connsiteY0" fmla="*/ 0 h 316981"/>
                  <a:gd name="connsiteX1" fmla="*/ 0 w 264319"/>
                  <a:gd name="connsiteY1" fmla="*/ 173831 h 316981"/>
                  <a:gd name="connsiteX2" fmla="*/ 232905 w 264319"/>
                  <a:gd name="connsiteY2" fmla="*/ 222290 h 316981"/>
                  <a:gd name="connsiteX3" fmla="*/ 202719 w 264319"/>
                  <a:gd name="connsiteY3" fmla="*/ 316981 h 316981"/>
                  <a:gd name="connsiteX0" fmla="*/ 264319 w 264319"/>
                  <a:gd name="connsiteY0" fmla="*/ 0 h 316981"/>
                  <a:gd name="connsiteX1" fmla="*/ 0 w 264319"/>
                  <a:gd name="connsiteY1" fmla="*/ 173831 h 316981"/>
                  <a:gd name="connsiteX2" fmla="*/ 232905 w 264319"/>
                  <a:gd name="connsiteY2" fmla="*/ 222290 h 316981"/>
                  <a:gd name="connsiteX3" fmla="*/ 236788 w 264319"/>
                  <a:gd name="connsiteY3" fmla="*/ 316981 h 316981"/>
                  <a:gd name="connsiteX0" fmla="*/ 264319 w 264319"/>
                  <a:gd name="connsiteY0" fmla="*/ 0 h 320333"/>
                  <a:gd name="connsiteX1" fmla="*/ 0 w 264319"/>
                  <a:gd name="connsiteY1" fmla="*/ 173831 h 320333"/>
                  <a:gd name="connsiteX2" fmla="*/ 125830 w 264319"/>
                  <a:gd name="connsiteY2" fmla="*/ 320333 h 320333"/>
                  <a:gd name="connsiteX3" fmla="*/ 236788 w 264319"/>
                  <a:gd name="connsiteY3" fmla="*/ 316981 h 320333"/>
                  <a:gd name="connsiteX0" fmla="*/ 264319 w 264319"/>
                  <a:gd name="connsiteY0" fmla="*/ 0 h 437306"/>
                  <a:gd name="connsiteX1" fmla="*/ 0 w 264319"/>
                  <a:gd name="connsiteY1" fmla="*/ 173831 h 437306"/>
                  <a:gd name="connsiteX2" fmla="*/ 125830 w 264319"/>
                  <a:gd name="connsiteY2" fmla="*/ 320333 h 437306"/>
                  <a:gd name="connsiteX3" fmla="*/ 105379 w 264319"/>
                  <a:gd name="connsiteY3" fmla="*/ 437306 h 437306"/>
                  <a:gd name="connsiteX0" fmla="*/ 284500 w 284500"/>
                  <a:gd name="connsiteY0" fmla="*/ 0 h 437306"/>
                  <a:gd name="connsiteX1" fmla="*/ 20181 w 284500"/>
                  <a:gd name="connsiteY1" fmla="*/ 173831 h 437306"/>
                  <a:gd name="connsiteX2" fmla="*/ 0 w 284500"/>
                  <a:gd name="connsiteY2" fmla="*/ 320333 h 437306"/>
                  <a:gd name="connsiteX3" fmla="*/ 125560 w 284500"/>
                  <a:gd name="connsiteY3" fmla="*/ 437306 h 437306"/>
                  <a:gd name="connsiteX0" fmla="*/ 264319 w 264319"/>
                  <a:gd name="connsiteY0" fmla="*/ 0 h 437306"/>
                  <a:gd name="connsiteX1" fmla="*/ 0 w 264319"/>
                  <a:gd name="connsiteY1" fmla="*/ 173831 h 437306"/>
                  <a:gd name="connsiteX2" fmla="*/ 38223 w 264319"/>
                  <a:gd name="connsiteY2" fmla="*/ 351529 h 437306"/>
                  <a:gd name="connsiteX3" fmla="*/ 105379 w 264319"/>
                  <a:gd name="connsiteY3" fmla="*/ 437306 h 437306"/>
                  <a:gd name="connsiteX0" fmla="*/ 264319 w 264319"/>
                  <a:gd name="connsiteY0" fmla="*/ 0 h 490783"/>
                  <a:gd name="connsiteX1" fmla="*/ 0 w 264319"/>
                  <a:gd name="connsiteY1" fmla="*/ 173831 h 490783"/>
                  <a:gd name="connsiteX2" fmla="*/ 38223 w 264319"/>
                  <a:gd name="connsiteY2" fmla="*/ 351529 h 490783"/>
                  <a:gd name="connsiteX3" fmla="*/ 71309 w 264319"/>
                  <a:gd name="connsiteY3" fmla="*/ 490783 h 490783"/>
                  <a:gd name="connsiteX0" fmla="*/ 226096 w 226096"/>
                  <a:gd name="connsiteY0" fmla="*/ 0 h 490783"/>
                  <a:gd name="connsiteX1" fmla="*/ 34782 w 226096"/>
                  <a:gd name="connsiteY1" fmla="*/ 227309 h 490783"/>
                  <a:gd name="connsiteX2" fmla="*/ 0 w 226096"/>
                  <a:gd name="connsiteY2" fmla="*/ 351529 h 490783"/>
                  <a:gd name="connsiteX3" fmla="*/ 33086 w 226096"/>
                  <a:gd name="connsiteY3" fmla="*/ 490783 h 490783"/>
                  <a:gd name="connsiteX0" fmla="*/ 201760 w 201760"/>
                  <a:gd name="connsiteY0" fmla="*/ 0 h 490783"/>
                  <a:gd name="connsiteX1" fmla="*/ 10446 w 201760"/>
                  <a:gd name="connsiteY1" fmla="*/ 227309 h 490783"/>
                  <a:gd name="connsiteX2" fmla="*/ 0 w 201760"/>
                  <a:gd name="connsiteY2" fmla="*/ 382724 h 490783"/>
                  <a:gd name="connsiteX3" fmla="*/ 8750 w 201760"/>
                  <a:gd name="connsiteY3" fmla="*/ 490783 h 490783"/>
                  <a:gd name="connsiteX0" fmla="*/ 201760 w 201760"/>
                  <a:gd name="connsiteY0" fmla="*/ 0 h 535348"/>
                  <a:gd name="connsiteX1" fmla="*/ 10446 w 201760"/>
                  <a:gd name="connsiteY1" fmla="*/ 227309 h 535348"/>
                  <a:gd name="connsiteX2" fmla="*/ 0 w 201760"/>
                  <a:gd name="connsiteY2" fmla="*/ 382724 h 535348"/>
                  <a:gd name="connsiteX3" fmla="*/ 42819 w 201760"/>
                  <a:gd name="connsiteY3" fmla="*/ 535348 h 535348"/>
                  <a:gd name="connsiteX0" fmla="*/ 226094 w 226094"/>
                  <a:gd name="connsiteY0" fmla="*/ 0 h 535348"/>
                  <a:gd name="connsiteX1" fmla="*/ 34780 w 226094"/>
                  <a:gd name="connsiteY1" fmla="*/ 227309 h 535348"/>
                  <a:gd name="connsiteX2" fmla="*/ 0 w 226094"/>
                  <a:gd name="connsiteY2" fmla="*/ 364898 h 535348"/>
                  <a:gd name="connsiteX3" fmla="*/ 67153 w 226094"/>
                  <a:gd name="connsiteY3" fmla="*/ 535348 h 535348"/>
                  <a:gd name="connsiteX0" fmla="*/ 226094 w 226094"/>
                  <a:gd name="connsiteY0" fmla="*/ 0 h 535348"/>
                  <a:gd name="connsiteX1" fmla="*/ 20181 w 226094"/>
                  <a:gd name="connsiteY1" fmla="*/ 191658 h 535348"/>
                  <a:gd name="connsiteX2" fmla="*/ 0 w 226094"/>
                  <a:gd name="connsiteY2" fmla="*/ 364898 h 535348"/>
                  <a:gd name="connsiteX3" fmla="*/ 67153 w 226094"/>
                  <a:gd name="connsiteY3" fmla="*/ 535348 h 535348"/>
                  <a:gd name="connsiteX0" fmla="*/ 226094 w 226094"/>
                  <a:gd name="connsiteY0" fmla="*/ 0 h 472957"/>
                  <a:gd name="connsiteX1" fmla="*/ 20181 w 226094"/>
                  <a:gd name="connsiteY1" fmla="*/ 191658 h 472957"/>
                  <a:gd name="connsiteX2" fmla="*/ 0 w 226094"/>
                  <a:gd name="connsiteY2" fmla="*/ 364898 h 472957"/>
                  <a:gd name="connsiteX3" fmla="*/ 67154 w 226094"/>
                  <a:gd name="connsiteY3" fmla="*/ 472957 h 472957"/>
                  <a:gd name="connsiteX0" fmla="*/ 205913 w 205913"/>
                  <a:gd name="connsiteY0" fmla="*/ 0 h 472957"/>
                  <a:gd name="connsiteX1" fmla="*/ 0 w 205913"/>
                  <a:gd name="connsiteY1" fmla="*/ 191658 h 472957"/>
                  <a:gd name="connsiteX2" fmla="*/ 52824 w 205913"/>
                  <a:gd name="connsiteY2" fmla="*/ 409464 h 472957"/>
                  <a:gd name="connsiteX3" fmla="*/ 46973 w 205913"/>
                  <a:gd name="connsiteY3" fmla="*/ 472957 h 472957"/>
                  <a:gd name="connsiteX0" fmla="*/ 205913 w 205913"/>
                  <a:gd name="connsiteY0" fmla="*/ 0 h 504153"/>
                  <a:gd name="connsiteX1" fmla="*/ 0 w 205913"/>
                  <a:gd name="connsiteY1" fmla="*/ 191658 h 504153"/>
                  <a:gd name="connsiteX2" fmla="*/ 52824 w 205913"/>
                  <a:gd name="connsiteY2" fmla="*/ 409464 h 504153"/>
                  <a:gd name="connsiteX3" fmla="*/ 22636 w 205913"/>
                  <a:gd name="connsiteY3" fmla="*/ 504153 h 504153"/>
                  <a:gd name="connsiteX0" fmla="*/ 269183 w 269183"/>
                  <a:gd name="connsiteY0" fmla="*/ 31164 h 535317"/>
                  <a:gd name="connsiteX1" fmla="*/ 0 w 269183"/>
                  <a:gd name="connsiteY1" fmla="*/ 0 h 535317"/>
                  <a:gd name="connsiteX2" fmla="*/ 116094 w 269183"/>
                  <a:gd name="connsiteY2" fmla="*/ 440628 h 535317"/>
                  <a:gd name="connsiteX3" fmla="*/ 85906 w 269183"/>
                  <a:gd name="connsiteY3" fmla="*/ 535317 h 535317"/>
                  <a:gd name="connsiteX0" fmla="*/ 445108 w 445108"/>
                  <a:gd name="connsiteY0" fmla="*/ 85201 h 589354"/>
                  <a:gd name="connsiteX1" fmla="*/ 175925 w 445108"/>
                  <a:gd name="connsiteY1" fmla="*/ 54037 h 589354"/>
                  <a:gd name="connsiteX2" fmla="*/ 0 w 445108"/>
                  <a:gd name="connsiteY2" fmla="*/ 0 h 589354"/>
                  <a:gd name="connsiteX3" fmla="*/ 261831 w 445108"/>
                  <a:gd name="connsiteY3" fmla="*/ 589354 h 589354"/>
                  <a:gd name="connsiteX0" fmla="*/ 533700 w 533700"/>
                  <a:gd name="connsiteY0" fmla="*/ 97469 h 97468"/>
                  <a:gd name="connsiteX1" fmla="*/ 264517 w 533700"/>
                  <a:gd name="connsiteY1" fmla="*/ 66305 h 97468"/>
                  <a:gd name="connsiteX2" fmla="*/ 88592 w 533700"/>
                  <a:gd name="connsiteY2" fmla="*/ 12268 h 97468"/>
                  <a:gd name="connsiteX3" fmla="*/ 0 w 533700"/>
                  <a:gd name="connsiteY3" fmla="*/ 0 h 97468"/>
                  <a:gd name="connsiteX0" fmla="*/ 533700 w 533700"/>
                  <a:gd name="connsiteY0" fmla="*/ 97469 h 298039"/>
                  <a:gd name="connsiteX1" fmla="*/ 303453 w 533700"/>
                  <a:gd name="connsiteY1" fmla="*/ 298039 h 298039"/>
                  <a:gd name="connsiteX2" fmla="*/ 88592 w 533700"/>
                  <a:gd name="connsiteY2" fmla="*/ 12268 h 298039"/>
                  <a:gd name="connsiteX3" fmla="*/ 0 w 533700"/>
                  <a:gd name="connsiteY3" fmla="*/ 0 h 298039"/>
                  <a:gd name="connsiteX0" fmla="*/ 533700 w 533700"/>
                  <a:gd name="connsiteY0" fmla="*/ 97469 h 413348"/>
                  <a:gd name="connsiteX1" fmla="*/ 303453 w 533700"/>
                  <a:gd name="connsiteY1" fmla="*/ 298039 h 413348"/>
                  <a:gd name="connsiteX2" fmla="*/ 244336 w 533700"/>
                  <a:gd name="connsiteY2" fmla="*/ 413348 h 413348"/>
                  <a:gd name="connsiteX3" fmla="*/ 0 w 533700"/>
                  <a:gd name="connsiteY3" fmla="*/ 0 h 413348"/>
                  <a:gd name="connsiteX0" fmla="*/ 329287 w 329287"/>
                  <a:gd name="connsiteY0" fmla="*/ 1 h 446219"/>
                  <a:gd name="connsiteX1" fmla="*/ 99040 w 329287"/>
                  <a:gd name="connsiteY1" fmla="*/ 200571 h 446219"/>
                  <a:gd name="connsiteX2" fmla="*/ 39923 w 329287"/>
                  <a:gd name="connsiteY2" fmla="*/ 315880 h 446219"/>
                  <a:gd name="connsiteX3" fmla="*/ 0 w 329287"/>
                  <a:gd name="connsiteY3" fmla="*/ 446219 h 446219"/>
                  <a:gd name="connsiteX0" fmla="*/ 329287 w 329287"/>
                  <a:gd name="connsiteY0" fmla="*/ -1 h 446217"/>
                  <a:gd name="connsiteX1" fmla="*/ 35770 w 329287"/>
                  <a:gd name="connsiteY1" fmla="*/ 102527 h 446217"/>
                  <a:gd name="connsiteX2" fmla="*/ 39923 w 329287"/>
                  <a:gd name="connsiteY2" fmla="*/ 315878 h 446217"/>
                  <a:gd name="connsiteX3" fmla="*/ 0 w 329287"/>
                  <a:gd name="connsiteY3" fmla="*/ 446217 h 446217"/>
                  <a:gd name="connsiteX0" fmla="*/ 484049 w 484049"/>
                  <a:gd name="connsiteY0" fmla="*/ 1 h 446219"/>
                  <a:gd name="connsiteX1" fmla="*/ 190532 w 484049"/>
                  <a:gd name="connsiteY1" fmla="*/ 102529 h 446219"/>
                  <a:gd name="connsiteX2" fmla="*/ 6 w 484049"/>
                  <a:gd name="connsiteY2" fmla="*/ 177732 h 446219"/>
                  <a:gd name="connsiteX3" fmla="*/ 154762 w 484049"/>
                  <a:gd name="connsiteY3" fmla="*/ 446219 h 446219"/>
                  <a:gd name="connsiteX0" fmla="*/ 484043 w 484043"/>
                  <a:gd name="connsiteY0" fmla="*/ -1 h 446217"/>
                  <a:gd name="connsiteX1" fmla="*/ 190526 w 484043"/>
                  <a:gd name="connsiteY1" fmla="*/ 102527 h 446217"/>
                  <a:gd name="connsiteX2" fmla="*/ 0 w 484043"/>
                  <a:gd name="connsiteY2" fmla="*/ 177730 h 446217"/>
                  <a:gd name="connsiteX3" fmla="*/ 154756 w 484043"/>
                  <a:gd name="connsiteY3" fmla="*/ 446217 h 446217"/>
                  <a:gd name="connsiteX0" fmla="*/ 596971 w 596971"/>
                  <a:gd name="connsiteY0" fmla="*/ 1 h 187744"/>
                  <a:gd name="connsiteX1" fmla="*/ 303454 w 596971"/>
                  <a:gd name="connsiteY1" fmla="*/ 102529 h 187744"/>
                  <a:gd name="connsiteX2" fmla="*/ 112928 w 596971"/>
                  <a:gd name="connsiteY2" fmla="*/ 177732 h 187744"/>
                  <a:gd name="connsiteX3" fmla="*/ 0 w 596971"/>
                  <a:gd name="connsiteY3" fmla="*/ 187744 h 187744"/>
                  <a:gd name="connsiteX0" fmla="*/ 596971 w 596971"/>
                  <a:gd name="connsiteY0" fmla="*/ -1 h 266859"/>
                  <a:gd name="connsiteX1" fmla="*/ 303454 w 596971"/>
                  <a:gd name="connsiteY1" fmla="*/ 102527 h 266859"/>
                  <a:gd name="connsiteX2" fmla="*/ 575290 w 596971"/>
                  <a:gd name="connsiteY2" fmla="*/ 266858 h 266859"/>
                  <a:gd name="connsiteX3" fmla="*/ 0 w 596971"/>
                  <a:gd name="connsiteY3" fmla="*/ 187742 h 266859"/>
                  <a:gd name="connsiteX0" fmla="*/ 293517 w 293517"/>
                  <a:gd name="connsiteY0" fmla="*/ 1 h 339263"/>
                  <a:gd name="connsiteX1" fmla="*/ 0 w 293517"/>
                  <a:gd name="connsiteY1" fmla="*/ 102529 h 339263"/>
                  <a:gd name="connsiteX2" fmla="*/ 271836 w 293517"/>
                  <a:gd name="connsiteY2" fmla="*/ 266860 h 339263"/>
                  <a:gd name="connsiteX3" fmla="*/ 231913 w 293517"/>
                  <a:gd name="connsiteY3" fmla="*/ 339263 h 339263"/>
                  <a:gd name="connsiteX0" fmla="*/ 244848 w 244848"/>
                  <a:gd name="connsiteY0" fmla="*/ -1 h 339261"/>
                  <a:gd name="connsiteX1" fmla="*/ 0 w 244848"/>
                  <a:gd name="connsiteY1" fmla="*/ 196112 h 339261"/>
                  <a:gd name="connsiteX2" fmla="*/ 223167 w 244848"/>
                  <a:gd name="connsiteY2" fmla="*/ 266858 h 339261"/>
                  <a:gd name="connsiteX3" fmla="*/ 183244 w 244848"/>
                  <a:gd name="connsiteY3" fmla="*/ 339261 h 339261"/>
                  <a:gd name="connsiteX0" fmla="*/ 244848 w 244848"/>
                  <a:gd name="connsiteY0" fmla="*/ 1 h 364902"/>
                  <a:gd name="connsiteX1" fmla="*/ 0 w 244848"/>
                  <a:gd name="connsiteY1" fmla="*/ 196114 h 364902"/>
                  <a:gd name="connsiteX2" fmla="*/ 28488 w 244848"/>
                  <a:gd name="connsiteY2" fmla="*/ 364902 h 364902"/>
                  <a:gd name="connsiteX3" fmla="*/ 183244 w 244848"/>
                  <a:gd name="connsiteY3" fmla="*/ 339263 h 364902"/>
                  <a:gd name="connsiteX0" fmla="*/ 244848 w 244848"/>
                  <a:gd name="connsiteY0" fmla="*/ -1 h 459586"/>
                  <a:gd name="connsiteX1" fmla="*/ 0 w 244848"/>
                  <a:gd name="connsiteY1" fmla="*/ 196112 h 459586"/>
                  <a:gd name="connsiteX2" fmla="*/ 28488 w 244848"/>
                  <a:gd name="connsiteY2" fmla="*/ 364900 h 459586"/>
                  <a:gd name="connsiteX3" fmla="*/ 42102 w 244848"/>
                  <a:gd name="connsiteY3" fmla="*/ 459585 h 459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4848" h="459586">
                    <a:moveTo>
                      <a:pt x="244848" y="-1"/>
                    </a:moveTo>
                    <a:lnTo>
                      <a:pt x="0" y="196112"/>
                    </a:lnTo>
                    <a:lnTo>
                      <a:pt x="28488" y="364900"/>
                    </a:lnTo>
                    <a:lnTo>
                      <a:pt x="42102" y="459585"/>
                    </a:lnTo>
                  </a:path>
                </a:pathLst>
              </a:custGeom>
              <a:noFill/>
              <a:ln w="38100" cap="rnd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51" name="Group 50"/>
          <p:cNvGrpSpPr/>
          <p:nvPr/>
        </p:nvGrpSpPr>
        <p:grpSpPr>
          <a:xfrm>
            <a:off x="3288826" y="4567105"/>
            <a:ext cx="4421523" cy="1594989"/>
            <a:chOff x="284100" y="4383051"/>
            <a:chExt cx="4421523" cy="1594989"/>
          </a:xfrm>
        </p:grpSpPr>
        <p:sp>
          <p:nvSpPr>
            <p:cNvPr id="52" name="Rectangle 51"/>
            <p:cNvSpPr/>
            <p:nvPr/>
          </p:nvSpPr>
          <p:spPr>
            <a:xfrm rot="21141804">
              <a:off x="3153115" y="5459931"/>
              <a:ext cx="1051767" cy="140667"/>
            </a:xfrm>
            <a:prstGeom prst="rect">
              <a:avLst/>
            </a:prstGeom>
            <a:gradFill>
              <a:gsLst>
                <a:gs pos="21000">
                  <a:schemeClr val="accent4"/>
                </a:gs>
                <a:gs pos="0">
                  <a:schemeClr val="accent4"/>
                </a:gs>
                <a:gs pos="5700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lin ang="20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 rot="9848588">
              <a:off x="748765" y="5399944"/>
              <a:ext cx="564983" cy="132458"/>
            </a:xfrm>
            <a:prstGeom prst="rect">
              <a:avLst/>
            </a:prstGeom>
            <a:gradFill>
              <a:gsLst>
                <a:gs pos="41000">
                  <a:schemeClr val="accent4"/>
                </a:gs>
                <a:gs pos="1000">
                  <a:schemeClr val="accent4"/>
                </a:gs>
                <a:gs pos="6200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lin ang="20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 rot="12760658">
              <a:off x="1867229" y="4688751"/>
              <a:ext cx="564983" cy="132458"/>
            </a:xfrm>
            <a:prstGeom prst="rect">
              <a:avLst/>
            </a:prstGeom>
            <a:gradFill>
              <a:gsLst>
                <a:gs pos="46000">
                  <a:schemeClr val="accent4"/>
                </a:gs>
                <a:gs pos="0">
                  <a:schemeClr val="accent4"/>
                </a:gs>
                <a:gs pos="6400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 rot="21141804">
              <a:off x="2917076" y="4822578"/>
              <a:ext cx="564983" cy="132458"/>
            </a:xfrm>
            <a:prstGeom prst="rect">
              <a:avLst/>
            </a:prstGeom>
            <a:gradFill>
              <a:gsLst>
                <a:gs pos="26000">
                  <a:schemeClr val="accent4"/>
                </a:gs>
                <a:gs pos="0">
                  <a:schemeClr val="accent4"/>
                </a:gs>
                <a:gs pos="66000">
                  <a:schemeClr val="accent3">
                    <a:lumMod val="40000"/>
                    <a:lumOff val="6000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lin ang="20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 rot="11844847">
              <a:off x="1851611" y="5388993"/>
              <a:ext cx="564983" cy="20112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 rot="15540218">
              <a:off x="2371114" y="5159469"/>
              <a:ext cx="557625" cy="25258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 rot="9564345">
              <a:off x="1771204" y="5053465"/>
              <a:ext cx="564983" cy="18362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1067479" y="5049560"/>
              <a:ext cx="1096675" cy="59875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3339247" y="4646389"/>
              <a:ext cx="658005" cy="362654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284100" y="5382088"/>
              <a:ext cx="658005" cy="362654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1561175" y="4383051"/>
              <a:ext cx="572927" cy="346702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2003270" y="4712992"/>
              <a:ext cx="1019757" cy="55620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/>
            <p:nvPr/>
          </p:nvSpPr>
          <p:spPr>
            <a:xfrm>
              <a:off x="2134102" y="5316588"/>
              <a:ext cx="1176802" cy="66145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3966685" y="5223673"/>
              <a:ext cx="738938" cy="433318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1680680" y="4548698"/>
              <a:ext cx="1566243" cy="1174986"/>
              <a:chOff x="1680680" y="4548698"/>
              <a:chExt cx="1566243" cy="1174986"/>
            </a:xfrm>
          </p:grpSpPr>
          <p:grpSp>
            <p:nvGrpSpPr>
              <p:cNvPr id="67" name="Group 66"/>
              <p:cNvGrpSpPr/>
              <p:nvPr/>
            </p:nvGrpSpPr>
            <p:grpSpPr>
              <a:xfrm>
                <a:off x="2094830" y="4564214"/>
                <a:ext cx="453836" cy="571777"/>
                <a:chOff x="2767817" y="3053984"/>
                <a:chExt cx="559646" cy="768983"/>
              </a:xfrm>
            </p:grpSpPr>
            <p:sp>
              <p:nvSpPr>
                <p:cNvPr id="89" name="Oval 88"/>
                <p:cNvSpPr/>
                <p:nvPr/>
              </p:nvSpPr>
              <p:spPr>
                <a:xfrm>
                  <a:off x="2916146" y="3053984"/>
                  <a:ext cx="195887" cy="203583"/>
                </a:xfrm>
                <a:prstGeom prst="ellipse">
                  <a:avLst/>
                </a:prstGeom>
                <a:noFill/>
                <a:ln w="41275" cap="rnd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0" name="Straight Connector 89"/>
                <p:cNvCxnSpPr>
                  <a:endCxn id="89" idx="4"/>
                </p:cNvCxnSpPr>
                <p:nvPr/>
              </p:nvCxnSpPr>
              <p:spPr>
                <a:xfrm flipH="1" flipV="1">
                  <a:off x="3014090" y="3257567"/>
                  <a:ext cx="13904" cy="244300"/>
                </a:xfrm>
                <a:prstGeom prst="line">
                  <a:avLst/>
                </a:prstGeom>
                <a:ln w="41275" cap="rnd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1" name="Freeform 90"/>
                <p:cNvSpPr/>
                <p:nvPr/>
              </p:nvSpPr>
              <p:spPr>
                <a:xfrm>
                  <a:off x="2827634" y="3493449"/>
                  <a:ext cx="207658" cy="282445"/>
                </a:xfrm>
                <a:custGeom>
                  <a:avLst/>
                  <a:gdLst>
                    <a:gd name="connsiteX0" fmla="*/ 266383 w 266383"/>
                    <a:gd name="connsiteY0" fmla="*/ 0 h 547141"/>
                    <a:gd name="connsiteX1" fmla="*/ 4055 w 266383"/>
                    <a:gd name="connsiteY1" fmla="*/ 397239 h 547141"/>
                    <a:gd name="connsiteX2" fmla="*/ 131471 w 266383"/>
                    <a:gd name="connsiteY2" fmla="*/ 547141 h 547141"/>
                    <a:gd name="connsiteX0" fmla="*/ 266383 w 266383"/>
                    <a:gd name="connsiteY0" fmla="*/ 0 h 547141"/>
                    <a:gd name="connsiteX1" fmla="*/ 4055 w 266383"/>
                    <a:gd name="connsiteY1" fmla="*/ 397239 h 547141"/>
                    <a:gd name="connsiteX2" fmla="*/ 131471 w 266383"/>
                    <a:gd name="connsiteY2" fmla="*/ 547141 h 547141"/>
                    <a:gd name="connsiteX0" fmla="*/ 266383 w 266383"/>
                    <a:gd name="connsiteY0" fmla="*/ 0 h 547141"/>
                    <a:gd name="connsiteX1" fmla="*/ 4055 w 266383"/>
                    <a:gd name="connsiteY1" fmla="*/ 397239 h 547141"/>
                    <a:gd name="connsiteX2" fmla="*/ 131471 w 266383"/>
                    <a:gd name="connsiteY2" fmla="*/ 547141 h 547141"/>
                    <a:gd name="connsiteX0" fmla="*/ 266383 w 266383"/>
                    <a:gd name="connsiteY0" fmla="*/ 0 h 547141"/>
                    <a:gd name="connsiteX1" fmla="*/ 4055 w 266383"/>
                    <a:gd name="connsiteY1" fmla="*/ 397239 h 547141"/>
                    <a:gd name="connsiteX2" fmla="*/ 131471 w 266383"/>
                    <a:gd name="connsiteY2" fmla="*/ 547141 h 547141"/>
                    <a:gd name="connsiteX0" fmla="*/ 266383 w 266383"/>
                    <a:gd name="connsiteY0" fmla="*/ 0 h 547141"/>
                    <a:gd name="connsiteX1" fmla="*/ 4055 w 266383"/>
                    <a:gd name="connsiteY1" fmla="*/ 397239 h 547141"/>
                    <a:gd name="connsiteX2" fmla="*/ 131471 w 266383"/>
                    <a:gd name="connsiteY2" fmla="*/ 547141 h 547141"/>
                    <a:gd name="connsiteX0" fmla="*/ 262328 w 262328"/>
                    <a:gd name="connsiteY0" fmla="*/ 0 h 547141"/>
                    <a:gd name="connsiteX1" fmla="*/ 0 w 262328"/>
                    <a:gd name="connsiteY1" fmla="*/ 397239 h 547141"/>
                    <a:gd name="connsiteX2" fmla="*/ 127416 w 262328"/>
                    <a:gd name="connsiteY2" fmla="*/ 547141 h 547141"/>
                    <a:gd name="connsiteX0" fmla="*/ 262328 w 262328"/>
                    <a:gd name="connsiteY0" fmla="*/ 0 h 499516"/>
                    <a:gd name="connsiteX1" fmla="*/ 0 w 262328"/>
                    <a:gd name="connsiteY1" fmla="*/ 397239 h 499516"/>
                    <a:gd name="connsiteX2" fmla="*/ 163135 w 262328"/>
                    <a:gd name="connsiteY2" fmla="*/ 499516 h 499516"/>
                    <a:gd name="connsiteX0" fmla="*/ 262328 w 262328"/>
                    <a:gd name="connsiteY0" fmla="*/ 0 h 499516"/>
                    <a:gd name="connsiteX1" fmla="*/ 122341 w 262328"/>
                    <a:gd name="connsiteY1" fmla="*/ 213492 h 499516"/>
                    <a:gd name="connsiteX2" fmla="*/ 0 w 262328"/>
                    <a:gd name="connsiteY2" fmla="*/ 397239 h 499516"/>
                    <a:gd name="connsiteX3" fmla="*/ 163135 w 262328"/>
                    <a:gd name="connsiteY3" fmla="*/ 499516 h 499516"/>
                    <a:gd name="connsiteX0" fmla="*/ 262328 w 262328"/>
                    <a:gd name="connsiteY0" fmla="*/ 0 h 499516"/>
                    <a:gd name="connsiteX1" fmla="*/ 193778 w 262328"/>
                    <a:gd name="connsiteY1" fmla="*/ 249211 h 499516"/>
                    <a:gd name="connsiteX2" fmla="*/ 0 w 262328"/>
                    <a:gd name="connsiteY2" fmla="*/ 397239 h 499516"/>
                    <a:gd name="connsiteX3" fmla="*/ 163135 w 262328"/>
                    <a:gd name="connsiteY3" fmla="*/ 499516 h 499516"/>
                    <a:gd name="connsiteX0" fmla="*/ 262328 w 272385"/>
                    <a:gd name="connsiteY0" fmla="*/ 0 h 499516"/>
                    <a:gd name="connsiteX1" fmla="*/ 272360 w 272385"/>
                    <a:gd name="connsiteY1" fmla="*/ 15848 h 499516"/>
                    <a:gd name="connsiteX2" fmla="*/ 193778 w 272385"/>
                    <a:gd name="connsiteY2" fmla="*/ 249211 h 499516"/>
                    <a:gd name="connsiteX3" fmla="*/ 0 w 272385"/>
                    <a:gd name="connsiteY3" fmla="*/ 397239 h 499516"/>
                    <a:gd name="connsiteX4" fmla="*/ 163135 w 272385"/>
                    <a:gd name="connsiteY4" fmla="*/ 499516 h 499516"/>
                    <a:gd name="connsiteX0" fmla="*/ 272360 w 272360"/>
                    <a:gd name="connsiteY0" fmla="*/ 0 h 483668"/>
                    <a:gd name="connsiteX1" fmla="*/ 193778 w 272360"/>
                    <a:gd name="connsiteY1" fmla="*/ 233363 h 483668"/>
                    <a:gd name="connsiteX2" fmla="*/ 0 w 272360"/>
                    <a:gd name="connsiteY2" fmla="*/ 381391 h 483668"/>
                    <a:gd name="connsiteX3" fmla="*/ 163135 w 272360"/>
                    <a:gd name="connsiteY3" fmla="*/ 483668 h 483668"/>
                    <a:gd name="connsiteX0" fmla="*/ 324747 w 324747"/>
                    <a:gd name="connsiteY0" fmla="*/ 0 h 555106"/>
                    <a:gd name="connsiteX1" fmla="*/ 193778 w 324747"/>
                    <a:gd name="connsiteY1" fmla="*/ 304801 h 555106"/>
                    <a:gd name="connsiteX2" fmla="*/ 0 w 324747"/>
                    <a:gd name="connsiteY2" fmla="*/ 452829 h 555106"/>
                    <a:gd name="connsiteX3" fmla="*/ 163135 w 324747"/>
                    <a:gd name="connsiteY3" fmla="*/ 555106 h 555106"/>
                    <a:gd name="connsiteX0" fmla="*/ 324747 w 324747"/>
                    <a:gd name="connsiteY0" fmla="*/ 0 h 555106"/>
                    <a:gd name="connsiteX1" fmla="*/ 229497 w 324747"/>
                    <a:gd name="connsiteY1" fmla="*/ 264319 h 555106"/>
                    <a:gd name="connsiteX2" fmla="*/ 0 w 324747"/>
                    <a:gd name="connsiteY2" fmla="*/ 452829 h 555106"/>
                    <a:gd name="connsiteX3" fmla="*/ 163135 w 324747"/>
                    <a:gd name="connsiteY3" fmla="*/ 555106 h 555106"/>
                    <a:gd name="connsiteX0" fmla="*/ 290677 w 290677"/>
                    <a:gd name="connsiteY0" fmla="*/ 0 h 555106"/>
                    <a:gd name="connsiteX1" fmla="*/ 195427 w 290677"/>
                    <a:gd name="connsiteY1" fmla="*/ 264319 h 555106"/>
                    <a:gd name="connsiteX2" fmla="*/ 0 w 290677"/>
                    <a:gd name="connsiteY2" fmla="*/ 497393 h 555106"/>
                    <a:gd name="connsiteX3" fmla="*/ 129065 w 290677"/>
                    <a:gd name="connsiteY3" fmla="*/ 555106 h 555106"/>
                    <a:gd name="connsiteX0" fmla="*/ 424429 w 424429"/>
                    <a:gd name="connsiteY0" fmla="*/ 0 h 546194"/>
                    <a:gd name="connsiteX1" fmla="*/ 329179 w 424429"/>
                    <a:gd name="connsiteY1" fmla="*/ 264319 h 546194"/>
                    <a:gd name="connsiteX2" fmla="*/ 133752 w 424429"/>
                    <a:gd name="connsiteY2" fmla="*/ 497393 h 546194"/>
                    <a:gd name="connsiteX3" fmla="*/ 0 w 424429"/>
                    <a:gd name="connsiteY3" fmla="*/ 546194 h 546194"/>
                    <a:gd name="connsiteX0" fmla="*/ 424429 w 424429"/>
                    <a:gd name="connsiteY0" fmla="*/ 0 h 546194"/>
                    <a:gd name="connsiteX1" fmla="*/ 241575 w 424429"/>
                    <a:gd name="connsiteY1" fmla="*/ 228668 h 546194"/>
                    <a:gd name="connsiteX2" fmla="*/ 133752 w 424429"/>
                    <a:gd name="connsiteY2" fmla="*/ 497393 h 546194"/>
                    <a:gd name="connsiteX3" fmla="*/ 0 w 424429"/>
                    <a:gd name="connsiteY3" fmla="*/ 546194 h 546194"/>
                    <a:gd name="connsiteX0" fmla="*/ 424429 w 424429"/>
                    <a:gd name="connsiteY0" fmla="*/ 0 h 546194"/>
                    <a:gd name="connsiteX1" fmla="*/ 275644 w 424429"/>
                    <a:gd name="connsiteY1" fmla="*/ 259864 h 546194"/>
                    <a:gd name="connsiteX2" fmla="*/ 133752 w 424429"/>
                    <a:gd name="connsiteY2" fmla="*/ 497393 h 546194"/>
                    <a:gd name="connsiteX3" fmla="*/ 0 w 424429"/>
                    <a:gd name="connsiteY3" fmla="*/ 546194 h 546194"/>
                    <a:gd name="connsiteX0" fmla="*/ 424429 w 424429"/>
                    <a:gd name="connsiteY0" fmla="*/ 0 h 546194"/>
                    <a:gd name="connsiteX1" fmla="*/ 275644 w 424429"/>
                    <a:gd name="connsiteY1" fmla="*/ 259864 h 546194"/>
                    <a:gd name="connsiteX2" fmla="*/ 206755 w 424429"/>
                    <a:gd name="connsiteY2" fmla="*/ 528589 h 546194"/>
                    <a:gd name="connsiteX3" fmla="*/ 0 w 424429"/>
                    <a:gd name="connsiteY3" fmla="*/ 546194 h 546194"/>
                    <a:gd name="connsiteX0" fmla="*/ 424429 w 424429"/>
                    <a:gd name="connsiteY0" fmla="*/ 0 h 528589"/>
                    <a:gd name="connsiteX1" fmla="*/ 275644 w 424429"/>
                    <a:gd name="connsiteY1" fmla="*/ 259864 h 528589"/>
                    <a:gd name="connsiteX2" fmla="*/ 206755 w 424429"/>
                    <a:gd name="connsiteY2" fmla="*/ 528589 h 528589"/>
                    <a:gd name="connsiteX3" fmla="*/ 0 w 424429"/>
                    <a:gd name="connsiteY3" fmla="*/ 514998 h 5285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24429" h="528589">
                      <a:moveTo>
                        <a:pt x="424429" y="0"/>
                      </a:moveTo>
                      <a:lnTo>
                        <a:pt x="275644" y="259864"/>
                      </a:lnTo>
                      <a:lnTo>
                        <a:pt x="206755" y="528589"/>
                      </a:lnTo>
                      <a:lnTo>
                        <a:pt x="0" y="514998"/>
                      </a:lnTo>
                    </a:path>
                  </a:pathLst>
                </a:custGeom>
                <a:noFill/>
                <a:ln w="41275" cap="rnd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Freeform 91"/>
                <p:cNvSpPr/>
                <p:nvPr/>
              </p:nvSpPr>
              <p:spPr>
                <a:xfrm>
                  <a:off x="3028211" y="3500594"/>
                  <a:ext cx="153648" cy="322373"/>
                </a:xfrm>
                <a:custGeom>
                  <a:avLst/>
                  <a:gdLst>
                    <a:gd name="connsiteX0" fmla="*/ 266383 w 266383"/>
                    <a:gd name="connsiteY0" fmla="*/ 0 h 547141"/>
                    <a:gd name="connsiteX1" fmla="*/ 4055 w 266383"/>
                    <a:gd name="connsiteY1" fmla="*/ 397239 h 547141"/>
                    <a:gd name="connsiteX2" fmla="*/ 131471 w 266383"/>
                    <a:gd name="connsiteY2" fmla="*/ 547141 h 547141"/>
                    <a:gd name="connsiteX0" fmla="*/ 266383 w 266383"/>
                    <a:gd name="connsiteY0" fmla="*/ 0 h 547141"/>
                    <a:gd name="connsiteX1" fmla="*/ 4055 w 266383"/>
                    <a:gd name="connsiteY1" fmla="*/ 397239 h 547141"/>
                    <a:gd name="connsiteX2" fmla="*/ 131471 w 266383"/>
                    <a:gd name="connsiteY2" fmla="*/ 547141 h 547141"/>
                    <a:gd name="connsiteX0" fmla="*/ 266383 w 266383"/>
                    <a:gd name="connsiteY0" fmla="*/ 0 h 547141"/>
                    <a:gd name="connsiteX1" fmla="*/ 4055 w 266383"/>
                    <a:gd name="connsiteY1" fmla="*/ 397239 h 547141"/>
                    <a:gd name="connsiteX2" fmla="*/ 131471 w 266383"/>
                    <a:gd name="connsiteY2" fmla="*/ 547141 h 547141"/>
                    <a:gd name="connsiteX0" fmla="*/ 266383 w 266383"/>
                    <a:gd name="connsiteY0" fmla="*/ 0 h 547141"/>
                    <a:gd name="connsiteX1" fmla="*/ 4055 w 266383"/>
                    <a:gd name="connsiteY1" fmla="*/ 397239 h 547141"/>
                    <a:gd name="connsiteX2" fmla="*/ 131471 w 266383"/>
                    <a:gd name="connsiteY2" fmla="*/ 547141 h 547141"/>
                    <a:gd name="connsiteX0" fmla="*/ 266383 w 266383"/>
                    <a:gd name="connsiteY0" fmla="*/ 0 h 547141"/>
                    <a:gd name="connsiteX1" fmla="*/ 4055 w 266383"/>
                    <a:gd name="connsiteY1" fmla="*/ 397239 h 547141"/>
                    <a:gd name="connsiteX2" fmla="*/ 131471 w 266383"/>
                    <a:gd name="connsiteY2" fmla="*/ 547141 h 547141"/>
                    <a:gd name="connsiteX0" fmla="*/ 262328 w 262328"/>
                    <a:gd name="connsiteY0" fmla="*/ 0 h 547141"/>
                    <a:gd name="connsiteX1" fmla="*/ 0 w 262328"/>
                    <a:gd name="connsiteY1" fmla="*/ 397239 h 547141"/>
                    <a:gd name="connsiteX2" fmla="*/ 127416 w 262328"/>
                    <a:gd name="connsiteY2" fmla="*/ 547141 h 547141"/>
                    <a:gd name="connsiteX0" fmla="*/ 262328 w 262328"/>
                    <a:gd name="connsiteY0" fmla="*/ 0 h 499516"/>
                    <a:gd name="connsiteX1" fmla="*/ 0 w 262328"/>
                    <a:gd name="connsiteY1" fmla="*/ 397239 h 499516"/>
                    <a:gd name="connsiteX2" fmla="*/ 163135 w 262328"/>
                    <a:gd name="connsiteY2" fmla="*/ 499516 h 499516"/>
                    <a:gd name="connsiteX0" fmla="*/ 262328 w 262328"/>
                    <a:gd name="connsiteY0" fmla="*/ 0 h 499516"/>
                    <a:gd name="connsiteX1" fmla="*/ 122341 w 262328"/>
                    <a:gd name="connsiteY1" fmla="*/ 213492 h 499516"/>
                    <a:gd name="connsiteX2" fmla="*/ 0 w 262328"/>
                    <a:gd name="connsiteY2" fmla="*/ 397239 h 499516"/>
                    <a:gd name="connsiteX3" fmla="*/ 163135 w 262328"/>
                    <a:gd name="connsiteY3" fmla="*/ 499516 h 499516"/>
                    <a:gd name="connsiteX0" fmla="*/ 262328 w 262328"/>
                    <a:gd name="connsiteY0" fmla="*/ 0 h 499516"/>
                    <a:gd name="connsiteX1" fmla="*/ 193778 w 262328"/>
                    <a:gd name="connsiteY1" fmla="*/ 249211 h 499516"/>
                    <a:gd name="connsiteX2" fmla="*/ 0 w 262328"/>
                    <a:gd name="connsiteY2" fmla="*/ 397239 h 499516"/>
                    <a:gd name="connsiteX3" fmla="*/ 163135 w 262328"/>
                    <a:gd name="connsiteY3" fmla="*/ 499516 h 499516"/>
                    <a:gd name="connsiteX0" fmla="*/ 262328 w 272385"/>
                    <a:gd name="connsiteY0" fmla="*/ 0 h 499516"/>
                    <a:gd name="connsiteX1" fmla="*/ 272360 w 272385"/>
                    <a:gd name="connsiteY1" fmla="*/ 15848 h 499516"/>
                    <a:gd name="connsiteX2" fmla="*/ 193778 w 272385"/>
                    <a:gd name="connsiteY2" fmla="*/ 249211 h 499516"/>
                    <a:gd name="connsiteX3" fmla="*/ 0 w 272385"/>
                    <a:gd name="connsiteY3" fmla="*/ 397239 h 499516"/>
                    <a:gd name="connsiteX4" fmla="*/ 163135 w 272385"/>
                    <a:gd name="connsiteY4" fmla="*/ 499516 h 499516"/>
                    <a:gd name="connsiteX0" fmla="*/ 272360 w 272360"/>
                    <a:gd name="connsiteY0" fmla="*/ 0 h 483668"/>
                    <a:gd name="connsiteX1" fmla="*/ 193778 w 272360"/>
                    <a:gd name="connsiteY1" fmla="*/ 233363 h 483668"/>
                    <a:gd name="connsiteX2" fmla="*/ 0 w 272360"/>
                    <a:gd name="connsiteY2" fmla="*/ 381391 h 483668"/>
                    <a:gd name="connsiteX3" fmla="*/ 163135 w 272360"/>
                    <a:gd name="connsiteY3" fmla="*/ 483668 h 483668"/>
                    <a:gd name="connsiteX0" fmla="*/ 324747 w 324747"/>
                    <a:gd name="connsiteY0" fmla="*/ 0 h 555106"/>
                    <a:gd name="connsiteX1" fmla="*/ 193778 w 324747"/>
                    <a:gd name="connsiteY1" fmla="*/ 304801 h 555106"/>
                    <a:gd name="connsiteX2" fmla="*/ 0 w 324747"/>
                    <a:gd name="connsiteY2" fmla="*/ 452829 h 555106"/>
                    <a:gd name="connsiteX3" fmla="*/ 163135 w 324747"/>
                    <a:gd name="connsiteY3" fmla="*/ 555106 h 555106"/>
                    <a:gd name="connsiteX0" fmla="*/ 324747 w 324747"/>
                    <a:gd name="connsiteY0" fmla="*/ 0 h 555106"/>
                    <a:gd name="connsiteX1" fmla="*/ 229497 w 324747"/>
                    <a:gd name="connsiteY1" fmla="*/ 264319 h 555106"/>
                    <a:gd name="connsiteX2" fmla="*/ 0 w 324747"/>
                    <a:gd name="connsiteY2" fmla="*/ 452829 h 555106"/>
                    <a:gd name="connsiteX3" fmla="*/ 163135 w 324747"/>
                    <a:gd name="connsiteY3" fmla="*/ 555106 h 555106"/>
                    <a:gd name="connsiteX0" fmla="*/ 0 w 295275"/>
                    <a:gd name="connsiteY0" fmla="*/ 0 h 633687"/>
                    <a:gd name="connsiteX1" fmla="*/ 295275 w 295275"/>
                    <a:gd name="connsiteY1" fmla="*/ 342900 h 633687"/>
                    <a:gd name="connsiteX2" fmla="*/ 65778 w 295275"/>
                    <a:gd name="connsiteY2" fmla="*/ 531410 h 633687"/>
                    <a:gd name="connsiteX3" fmla="*/ 228913 w 295275"/>
                    <a:gd name="connsiteY3" fmla="*/ 633687 h 633687"/>
                    <a:gd name="connsiteX0" fmla="*/ 0 w 283369"/>
                    <a:gd name="connsiteY0" fmla="*/ 0 h 633687"/>
                    <a:gd name="connsiteX1" fmla="*/ 283369 w 283369"/>
                    <a:gd name="connsiteY1" fmla="*/ 230982 h 633687"/>
                    <a:gd name="connsiteX2" fmla="*/ 65778 w 283369"/>
                    <a:gd name="connsiteY2" fmla="*/ 531410 h 633687"/>
                    <a:gd name="connsiteX3" fmla="*/ 228913 w 283369"/>
                    <a:gd name="connsiteY3" fmla="*/ 633687 h 633687"/>
                    <a:gd name="connsiteX0" fmla="*/ 0 w 283369"/>
                    <a:gd name="connsiteY0" fmla="*/ 0 h 633687"/>
                    <a:gd name="connsiteX1" fmla="*/ 283369 w 283369"/>
                    <a:gd name="connsiteY1" fmla="*/ 230982 h 633687"/>
                    <a:gd name="connsiteX2" fmla="*/ 280090 w 283369"/>
                    <a:gd name="connsiteY2" fmla="*/ 507598 h 633687"/>
                    <a:gd name="connsiteX3" fmla="*/ 228913 w 283369"/>
                    <a:gd name="connsiteY3" fmla="*/ 633687 h 633687"/>
                    <a:gd name="connsiteX0" fmla="*/ 0 w 495613"/>
                    <a:gd name="connsiteY0" fmla="*/ 0 h 509862"/>
                    <a:gd name="connsiteX1" fmla="*/ 283369 w 495613"/>
                    <a:gd name="connsiteY1" fmla="*/ 230982 h 509862"/>
                    <a:gd name="connsiteX2" fmla="*/ 280090 w 495613"/>
                    <a:gd name="connsiteY2" fmla="*/ 507598 h 509862"/>
                    <a:gd name="connsiteX3" fmla="*/ 495613 w 495613"/>
                    <a:gd name="connsiteY3" fmla="*/ 509862 h 509862"/>
                    <a:gd name="connsiteX0" fmla="*/ 0 w 495613"/>
                    <a:gd name="connsiteY0" fmla="*/ 0 h 509862"/>
                    <a:gd name="connsiteX1" fmla="*/ 283369 w 495613"/>
                    <a:gd name="connsiteY1" fmla="*/ 154782 h 509862"/>
                    <a:gd name="connsiteX2" fmla="*/ 280090 w 495613"/>
                    <a:gd name="connsiteY2" fmla="*/ 507598 h 509862"/>
                    <a:gd name="connsiteX3" fmla="*/ 495613 w 495613"/>
                    <a:gd name="connsiteY3" fmla="*/ 509862 h 509862"/>
                    <a:gd name="connsiteX0" fmla="*/ 0 w 502757"/>
                    <a:gd name="connsiteY0" fmla="*/ 0 h 507598"/>
                    <a:gd name="connsiteX1" fmla="*/ 283369 w 502757"/>
                    <a:gd name="connsiteY1" fmla="*/ 154782 h 507598"/>
                    <a:gd name="connsiteX2" fmla="*/ 280090 w 502757"/>
                    <a:gd name="connsiteY2" fmla="*/ 507598 h 507598"/>
                    <a:gd name="connsiteX3" fmla="*/ 502757 w 502757"/>
                    <a:gd name="connsiteY3" fmla="*/ 450330 h 507598"/>
                    <a:gd name="connsiteX0" fmla="*/ 0 w 502757"/>
                    <a:gd name="connsiteY0" fmla="*/ 0 h 467117"/>
                    <a:gd name="connsiteX1" fmla="*/ 283369 w 502757"/>
                    <a:gd name="connsiteY1" fmla="*/ 154782 h 467117"/>
                    <a:gd name="connsiteX2" fmla="*/ 308665 w 502757"/>
                    <a:gd name="connsiteY2" fmla="*/ 467117 h 467117"/>
                    <a:gd name="connsiteX3" fmla="*/ 502757 w 502757"/>
                    <a:gd name="connsiteY3" fmla="*/ 450330 h 467117"/>
                    <a:gd name="connsiteX0" fmla="*/ 0 w 502757"/>
                    <a:gd name="connsiteY0" fmla="*/ 0 h 467117"/>
                    <a:gd name="connsiteX1" fmla="*/ 156827 w 502757"/>
                    <a:gd name="connsiteY1" fmla="*/ 257278 h 467117"/>
                    <a:gd name="connsiteX2" fmla="*/ 308665 w 502757"/>
                    <a:gd name="connsiteY2" fmla="*/ 467117 h 467117"/>
                    <a:gd name="connsiteX3" fmla="*/ 502757 w 502757"/>
                    <a:gd name="connsiteY3" fmla="*/ 450330 h 467117"/>
                    <a:gd name="connsiteX0" fmla="*/ 0 w 502757"/>
                    <a:gd name="connsiteY0" fmla="*/ 0 h 542876"/>
                    <a:gd name="connsiteX1" fmla="*/ 156827 w 502757"/>
                    <a:gd name="connsiteY1" fmla="*/ 257278 h 542876"/>
                    <a:gd name="connsiteX2" fmla="*/ 162654 w 502757"/>
                    <a:gd name="connsiteY2" fmla="*/ 542876 h 542876"/>
                    <a:gd name="connsiteX3" fmla="*/ 502757 w 502757"/>
                    <a:gd name="connsiteY3" fmla="*/ 450330 h 542876"/>
                    <a:gd name="connsiteX0" fmla="*/ 0 w 322678"/>
                    <a:gd name="connsiteY0" fmla="*/ 0 h 542876"/>
                    <a:gd name="connsiteX1" fmla="*/ 156827 w 322678"/>
                    <a:gd name="connsiteY1" fmla="*/ 257278 h 542876"/>
                    <a:gd name="connsiteX2" fmla="*/ 162654 w 322678"/>
                    <a:gd name="connsiteY2" fmla="*/ 542876 h 542876"/>
                    <a:gd name="connsiteX3" fmla="*/ 322678 w 322678"/>
                    <a:gd name="connsiteY3" fmla="*/ 539459 h 542876"/>
                    <a:gd name="connsiteX0" fmla="*/ 0 w 314039"/>
                    <a:gd name="connsiteY0" fmla="*/ 0 h 603312"/>
                    <a:gd name="connsiteX1" fmla="*/ 156827 w 314039"/>
                    <a:gd name="connsiteY1" fmla="*/ 257278 h 603312"/>
                    <a:gd name="connsiteX2" fmla="*/ 162654 w 314039"/>
                    <a:gd name="connsiteY2" fmla="*/ 542876 h 603312"/>
                    <a:gd name="connsiteX3" fmla="*/ 314039 w 314039"/>
                    <a:gd name="connsiteY3" fmla="*/ 603312 h 603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4039" h="603312">
                      <a:moveTo>
                        <a:pt x="0" y="0"/>
                      </a:moveTo>
                      <a:lnTo>
                        <a:pt x="156827" y="257278"/>
                      </a:lnTo>
                      <a:lnTo>
                        <a:pt x="162654" y="542876"/>
                      </a:lnTo>
                      <a:lnTo>
                        <a:pt x="314039" y="603312"/>
                      </a:lnTo>
                    </a:path>
                  </a:pathLst>
                </a:custGeom>
                <a:noFill/>
                <a:ln w="41275" cap="rnd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3" name="Freeform 92"/>
                <p:cNvSpPr/>
                <p:nvPr/>
              </p:nvSpPr>
              <p:spPr>
                <a:xfrm>
                  <a:off x="3014090" y="3297009"/>
                  <a:ext cx="313373" cy="94694"/>
                </a:xfrm>
                <a:custGeom>
                  <a:avLst/>
                  <a:gdLst>
                    <a:gd name="connsiteX0" fmla="*/ 266383 w 266383"/>
                    <a:gd name="connsiteY0" fmla="*/ 0 h 547141"/>
                    <a:gd name="connsiteX1" fmla="*/ 4055 w 266383"/>
                    <a:gd name="connsiteY1" fmla="*/ 397239 h 547141"/>
                    <a:gd name="connsiteX2" fmla="*/ 131471 w 266383"/>
                    <a:gd name="connsiteY2" fmla="*/ 547141 h 547141"/>
                    <a:gd name="connsiteX0" fmla="*/ 266383 w 266383"/>
                    <a:gd name="connsiteY0" fmla="*/ 0 h 547141"/>
                    <a:gd name="connsiteX1" fmla="*/ 4055 w 266383"/>
                    <a:gd name="connsiteY1" fmla="*/ 397239 h 547141"/>
                    <a:gd name="connsiteX2" fmla="*/ 131471 w 266383"/>
                    <a:gd name="connsiteY2" fmla="*/ 547141 h 547141"/>
                    <a:gd name="connsiteX0" fmla="*/ 266383 w 266383"/>
                    <a:gd name="connsiteY0" fmla="*/ 0 h 547141"/>
                    <a:gd name="connsiteX1" fmla="*/ 4055 w 266383"/>
                    <a:gd name="connsiteY1" fmla="*/ 397239 h 547141"/>
                    <a:gd name="connsiteX2" fmla="*/ 131471 w 266383"/>
                    <a:gd name="connsiteY2" fmla="*/ 547141 h 547141"/>
                    <a:gd name="connsiteX0" fmla="*/ 266383 w 266383"/>
                    <a:gd name="connsiteY0" fmla="*/ 0 h 547141"/>
                    <a:gd name="connsiteX1" fmla="*/ 4055 w 266383"/>
                    <a:gd name="connsiteY1" fmla="*/ 397239 h 547141"/>
                    <a:gd name="connsiteX2" fmla="*/ 131471 w 266383"/>
                    <a:gd name="connsiteY2" fmla="*/ 547141 h 547141"/>
                    <a:gd name="connsiteX0" fmla="*/ 266383 w 266383"/>
                    <a:gd name="connsiteY0" fmla="*/ 0 h 547141"/>
                    <a:gd name="connsiteX1" fmla="*/ 4055 w 266383"/>
                    <a:gd name="connsiteY1" fmla="*/ 397239 h 547141"/>
                    <a:gd name="connsiteX2" fmla="*/ 131471 w 266383"/>
                    <a:gd name="connsiteY2" fmla="*/ 547141 h 547141"/>
                    <a:gd name="connsiteX0" fmla="*/ 262328 w 262328"/>
                    <a:gd name="connsiteY0" fmla="*/ 0 h 547141"/>
                    <a:gd name="connsiteX1" fmla="*/ 0 w 262328"/>
                    <a:gd name="connsiteY1" fmla="*/ 397239 h 547141"/>
                    <a:gd name="connsiteX2" fmla="*/ 127416 w 262328"/>
                    <a:gd name="connsiteY2" fmla="*/ 547141 h 547141"/>
                    <a:gd name="connsiteX0" fmla="*/ 262328 w 262328"/>
                    <a:gd name="connsiteY0" fmla="*/ 0 h 499516"/>
                    <a:gd name="connsiteX1" fmla="*/ 0 w 262328"/>
                    <a:gd name="connsiteY1" fmla="*/ 397239 h 499516"/>
                    <a:gd name="connsiteX2" fmla="*/ 163135 w 262328"/>
                    <a:gd name="connsiteY2" fmla="*/ 499516 h 499516"/>
                    <a:gd name="connsiteX0" fmla="*/ 262328 w 262328"/>
                    <a:gd name="connsiteY0" fmla="*/ 0 h 499516"/>
                    <a:gd name="connsiteX1" fmla="*/ 122341 w 262328"/>
                    <a:gd name="connsiteY1" fmla="*/ 213492 h 499516"/>
                    <a:gd name="connsiteX2" fmla="*/ 0 w 262328"/>
                    <a:gd name="connsiteY2" fmla="*/ 397239 h 499516"/>
                    <a:gd name="connsiteX3" fmla="*/ 163135 w 262328"/>
                    <a:gd name="connsiteY3" fmla="*/ 499516 h 499516"/>
                    <a:gd name="connsiteX0" fmla="*/ 262328 w 262328"/>
                    <a:gd name="connsiteY0" fmla="*/ 0 h 499516"/>
                    <a:gd name="connsiteX1" fmla="*/ 193778 w 262328"/>
                    <a:gd name="connsiteY1" fmla="*/ 249211 h 499516"/>
                    <a:gd name="connsiteX2" fmla="*/ 0 w 262328"/>
                    <a:gd name="connsiteY2" fmla="*/ 397239 h 499516"/>
                    <a:gd name="connsiteX3" fmla="*/ 163135 w 262328"/>
                    <a:gd name="connsiteY3" fmla="*/ 499516 h 499516"/>
                    <a:gd name="connsiteX0" fmla="*/ 262328 w 272385"/>
                    <a:gd name="connsiteY0" fmla="*/ 0 h 499516"/>
                    <a:gd name="connsiteX1" fmla="*/ 272360 w 272385"/>
                    <a:gd name="connsiteY1" fmla="*/ 15848 h 499516"/>
                    <a:gd name="connsiteX2" fmla="*/ 193778 w 272385"/>
                    <a:gd name="connsiteY2" fmla="*/ 249211 h 499516"/>
                    <a:gd name="connsiteX3" fmla="*/ 0 w 272385"/>
                    <a:gd name="connsiteY3" fmla="*/ 397239 h 499516"/>
                    <a:gd name="connsiteX4" fmla="*/ 163135 w 272385"/>
                    <a:gd name="connsiteY4" fmla="*/ 499516 h 499516"/>
                    <a:gd name="connsiteX0" fmla="*/ 272360 w 272360"/>
                    <a:gd name="connsiteY0" fmla="*/ 0 h 483668"/>
                    <a:gd name="connsiteX1" fmla="*/ 193778 w 272360"/>
                    <a:gd name="connsiteY1" fmla="*/ 233363 h 483668"/>
                    <a:gd name="connsiteX2" fmla="*/ 0 w 272360"/>
                    <a:gd name="connsiteY2" fmla="*/ 381391 h 483668"/>
                    <a:gd name="connsiteX3" fmla="*/ 163135 w 272360"/>
                    <a:gd name="connsiteY3" fmla="*/ 483668 h 483668"/>
                    <a:gd name="connsiteX0" fmla="*/ 324747 w 324747"/>
                    <a:gd name="connsiteY0" fmla="*/ 0 h 555106"/>
                    <a:gd name="connsiteX1" fmla="*/ 193778 w 324747"/>
                    <a:gd name="connsiteY1" fmla="*/ 304801 h 555106"/>
                    <a:gd name="connsiteX2" fmla="*/ 0 w 324747"/>
                    <a:gd name="connsiteY2" fmla="*/ 452829 h 555106"/>
                    <a:gd name="connsiteX3" fmla="*/ 163135 w 324747"/>
                    <a:gd name="connsiteY3" fmla="*/ 555106 h 555106"/>
                    <a:gd name="connsiteX0" fmla="*/ 324747 w 324747"/>
                    <a:gd name="connsiteY0" fmla="*/ 0 h 555106"/>
                    <a:gd name="connsiteX1" fmla="*/ 229497 w 324747"/>
                    <a:gd name="connsiteY1" fmla="*/ 264319 h 555106"/>
                    <a:gd name="connsiteX2" fmla="*/ 0 w 324747"/>
                    <a:gd name="connsiteY2" fmla="*/ 452829 h 555106"/>
                    <a:gd name="connsiteX3" fmla="*/ 163135 w 324747"/>
                    <a:gd name="connsiteY3" fmla="*/ 555106 h 555106"/>
                    <a:gd name="connsiteX0" fmla="*/ 0 w 295275"/>
                    <a:gd name="connsiteY0" fmla="*/ 0 h 633687"/>
                    <a:gd name="connsiteX1" fmla="*/ 295275 w 295275"/>
                    <a:gd name="connsiteY1" fmla="*/ 342900 h 633687"/>
                    <a:gd name="connsiteX2" fmla="*/ 65778 w 295275"/>
                    <a:gd name="connsiteY2" fmla="*/ 531410 h 633687"/>
                    <a:gd name="connsiteX3" fmla="*/ 228913 w 295275"/>
                    <a:gd name="connsiteY3" fmla="*/ 633687 h 633687"/>
                    <a:gd name="connsiteX0" fmla="*/ 0 w 283369"/>
                    <a:gd name="connsiteY0" fmla="*/ 0 h 633687"/>
                    <a:gd name="connsiteX1" fmla="*/ 283369 w 283369"/>
                    <a:gd name="connsiteY1" fmla="*/ 230982 h 633687"/>
                    <a:gd name="connsiteX2" fmla="*/ 65778 w 283369"/>
                    <a:gd name="connsiteY2" fmla="*/ 531410 h 633687"/>
                    <a:gd name="connsiteX3" fmla="*/ 228913 w 283369"/>
                    <a:gd name="connsiteY3" fmla="*/ 633687 h 633687"/>
                    <a:gd name="connsiteX0" fmla="*/ 0 w 283369"/>
                    <a:gd name="connsiteY0" fmla="*/ 0 h 633687"/>
                    <a:gd name="connsiteX1" fmla="*/ 283369 w 283369"/>
                    <a:gd name="connsiteY1" fmla="*/ 230982 h 633687"/>
                    <a:gd name="connsiteX2" fmla="*/ 280090 w 283369"/>
                    <a:gd name="connsiteY2" fmla="*/ 507598 h 633687"/>
                    <a:gd name="connsiteX3" fmla="*/ 228913 w 283369"/>
                    <a:gd name="connsiteY3" fmla="*/ 633687 h 633687"/>
                    <a:gd name="connsiteX0" fmla="*/ 0 w 495613"/>
                    <a:gd name="connsiteY0" fmla="*/ 0 h 509862"/>
                    <a:gd name="connsiteX1" fmla="*/ 283369 w 495613"/>
                    <a:gd name="connsiteY1" fmla="*/ 230982 h 509862"/>
                    <a:gd name="connsiteX2" fmla="*/ 280090 w 495613"/>
                    <a:gd name="connsiteY2" fmla="*/ 507598 h 509862"/>
                    <a:gd name="connsiteX3" fmla="*/ 495613 w 495613"/>
                    <a:gd name="connsiteY3" fmla="*/ 509862 h 509862"/>
                    <a:gd name="connsiteX0" fmla="*/ 0 w 495613"/>
                    <a:gd name="connsiteY0" fmla="*/ 0 h 509862"/>
                    <a:gd name="connsiteX1" fmla="*/ 283369 w 495613"/>
                    <a:gd name="connsiteY1" fmla="*/ 154782 h 509862"/>
                    <a:gd name="connsiteX2" fmla="*/ 280090 w 495613"/>
                    <a:gd name="connsiteY2" fmla="*/ 507598 h 509862"/>
                    <a:gd name="connsiteX3" fmla="*/ 495613 w 495613"/>
                    <a:gd name="connsiteY3" fmla="*/ 509862 h 509862"/>
                    <a:gd name="connsiteX0" fmla="*/ 0 w 502757"/>
                    <a:gd name="connsiteY0" fmla="*/ 0 h 507598"/>
                    <a:gd name="connsiteX1" fmla="*/ 283369 w 502757"/>
                    <a:gd name="connsiteY1" fmla="*/ 154782 h 507598"/>
                    <a:gd name="connsiteX2" fmla="*/ 280090 w 502757"/>
                    <a:gd name="connsiteY2" fmla="*/ 507598 h 507598"/>
                    <a:gd name="connsiteX3" fmla="*/ 502757 w 502757"/>
                    <a:gd name="connsiteY3" fmla="*/ 450330 h 507598"/>
                    <a:gd name="connsiteX0" fmla="*/ 0 w 502757"/>
                    <a:gd name="connsiteY0" fmla="*/ 0 h 467117"/>
                    <a:gd name="connsiteX1" fmla="*/ 283369 w 502757"/>
                    <a:gd name="connsiteY1" fmla="*/ 154782 h 467117"/>
                    <a:gd name="connsiteX2" fmla="*/ 308665 w 502757"/>
                    <a:gd name="connsiteY2" fmla="*/ 467117 h 467117"/>
                    <a:gd name="connsiteX3" fmla="*/ 502757 w 502757"/>
                    <a:gd name="connsiteY3" fmla="*/ 450330 h 467117"/>
                    <a:gd name="connsiteX0" fmla="*/ 0 w 511071"/>
                    <a:gd name="connsiteY0" fmla="*/ 0 h 450330"/>
                    <a:gd name="connsiteX1" fmla="*/ 283369 w 511071"/>
                    <a:gd name="connsiteY1" fmla="*/ 154782 h 450330"/>
                    <a:gd name="connsiteX2" fmla="*/ 511071 w 511071"/>
                    <a:gd name="connsiteY2" fmla="*/ 252805 h 450330"/>
                    <a:gd name="connsiteX3" fmla="*/ 502757 w 511071"/>
                    <a:gd name="connsiteY3" fmla="*/ 450330 h 450330"/>
                    <a:gd name="connsiteX0" fmla="*/ 0 w 621819"/>
                    <a:gd name="connsiteY0" fmla="*/ 0 h 252805"/>
                    <a:gd name="connsiteX1" fmla="*/ 283369 w 621819"/>
                    <a:gd name="connsiteY1" fmla="*/ 154782 h 252805"/>
                    <a:gd name="connsiteX2" fmla="*/ 511071 w 621819"/>
                    <a:gd name="connsiteY2" fmla="*/ 252805 h 252805"/>
                    <a:gd name="connsiteX3" fmla="*/ 621819 w 621819"/>
                    <a:gd name="connsiteY3" fmla="*/ 236018 h 252805"/>
                    <a:gd name="connsiteX0" fmla="*/ 0 w 621819"/>
                    <a:gd name="connsiteY0" fmla="*/ 0 h 252805"/>
                    <a:gd name="connsiteX1" fmla="*/ 164307 w 621819"/>
                    <a:gd name="connsiteY1" fmla="*/ 123825 h 252805"/>
                    <a:gd name="connsiteX2" fmla="*/ 511071 w 621819"/>
                    <a:gd name="connsiteY2" fmla="*/ 252805 h 252805"/>
                    <a:gd name="connsiteX3" fmla="*/ 621819 w 621819"/>
                    <a:gd name="connsiteY3" fmla="*/ 236018 h 252805"/>
                    <a:gd name="connsiteX0" fmla="*/ 0 w 621819"/>
                    <a:gd name="connsiteY0" fmla="*/ 0 h 236018"/>
                    <a:gd name="connsiteX1" fmla="*/ 164307 w 621819"/>
                    <a:gd name="connsiteY1" fmla="*/ 123825 h 236018"/>
                    <a:gd name="connsiteX2" fmla="*/ 349146 w 621819"/>
                    <a:gd name="connsiteY2" fmla="*/ 186130 h 236018"/>
                    <a:gd name="connsiteX3" fmla="*/ 621819 w 621819"/>
                    <a:gd name="connsiteY3" fmla="*/ 236018 h 236018"/>
                    <a:gd name="connsiteX0" fmla="*/ 0 w 436082"/>
                    <a:gd name="connsiteY0" fmla="*/ 0 h 186130"/>
                    <a:gd name="connsiteX1" fmla="*/ 164307 w 436082"/>
                    <a:gd name="connsiteY1" fmla="*/ 123825 h 186130"/>
                    <a:gd name="connsiteX2" fmla="*/ 349146 w 436082"/>
                    <a:gd name="connsiteY2" fmla="*/ 186130 h 186130"/>
                    <a:gd name="connsiteX3" fmla="*/ 436082 w 436082"/>
                    <a:gd name="connsiteY3" fmla="*/ 174106 h 186130"/>
                    <a:gd name="connsiteX0" fmla="*/ 0 w 436082"/>
                    <a:gd name="connsiteY0" fmla="*/ 14326 h 200456"/>
                    <a:gd name="connsiteX1" fmla="*/ 261647 w 436082"/>
                    <a:gd name="connsiteY1" fmla="*/ 0 h 200456"/>
                    <a:gd name="connsiteX2" fmla="*/ 349146 w 436082"/>
                    <a:gd name="connsiteY2" fmla="*/ 200456 h 200456"/>
                    <a:gd name="connsiteX3" fmla="*/ 436082 w 436082"/>
                    <a:gd name="connsiteY3" fmla="*/ 188432 h 200456"/>
                    <a:gd name="connsiteX0" fmla="*/ 0 w 436082"/>
                    <a:gd name="connsiteY0" fmla="*/ 99083 h 273189"/>
                    <a:gd name="connsiteX1" fmla="*/ 261647 w 436082"/>
                    <a:gd name="connsiteY1" fmla="*/ 84757 h 273189"/>
                    <a:gd name="connsiteX2" fmla="*/ 422149 w 436082"/>
                    <a:gd name="connsiteY2" fmla="*/ 0 h 273189"/>
                    <a:gd name="connsiteX3" fmla="*/ 436082 w 436082"/>
                    <a:gd name="connsiteY3" fmla="*/ 273189 h 273189"/>
                    <a:gd name="connsiteX0" fmla="*/ 0 w 533422"/>
                    <a:gd name="connsiteY0" fmla="*/ 99083 h 99084"/>
                    <a:gd name="connsiteX1" fmla="*/ 261647 w 533422"/>
                    <a:gd name="connsiteY1" fmla="*/ 84757 h 99084"/>
                    <a:gd name="connsiteX2" fmla="*/ 422149 w 533422"/>
                    <a:gd name="connsiteY2" fmla="*/ 0 h 99084"/>
                    <a:gd name="connsiteX3" fmla="*/ 533422 w 533422"/>
                    <a:gd name="connsiteY3" fmla="*/ 19170 h 99084"/>
                    <a:gd name="connsiteX0" fmla="*/ 0 w 533422"/>
                    <a:gd name="connsiteY0" fmla="*/ 169043 h 169042"/>
                    <a:gd name="connsiteX1" fmla="*/ 261647 w 533422"/>
                    <a:gd name="connsiteY1" fmla="*/ 154717 h 169042"/>
                    <a:gd name="connsiteX2" fmla="*/ 422149 w 533422"/>
                    <a:gd name="connsiteY2" fmla="*/ 69960 h 169042"/>
                    <a:gd name="connsiteX3" fmla="*/ 533422 w 533422"/>
                    <a:gd name="connsiteY3" fmla="*/ 0 h 169042"/>
                    <a:gd name="connsiteX0" fmla="*/ 0 w 533422"/>
                    <a:gd name="connsiteY0" fmla="*/ 188213 h 188214"/>
                    <a:gd name="connsiteX1" fmla="*/ 261647 w 533422"/>
                    <a:gd name="connsiteY1" fmla="*/ 173887 h 188214"/>
                    <a:gd name="connsiteX2" fmla="*/ 383213 w 533422"/>
                    <a:gd name="connsiteY2" fmla="*/ 0 h 188214"/>
                    <a:gd name="connsiteX3" fmla="*/ 533422 w 533422"/>
                    <a:gd name="connsiteY3" fmla="*/ 19170 h 188214"/>
                    <a:gd name="connsiteX0" fmla="*/ 0 w 533422"/>
                    <a:gd name="connsiteY0" fmla="*/ 169043 h 169042"/>
                    <a:gd name="connsiteX1" fmla="*/ 261647 w 533422"/>
                    <a:gd name="connsiteY1" fmla="*/ 154717 h 169042"/>
                    <a:gd name="connsiteX2" fmla="*/ 431884 w 533422"/>
                    <a:gd name="connsiteY2" fmla="*/ 78874 h 169042"/>
                    <a:gd name="connsiteX3" fmla="*/ 533422 w 533422"/>
                    <a:gd name="connsiteY3" fmla="*/ 0 h 169042"/>
                    <a:gd name="connsiteX0" fmla="*/ 0 w 533422"/>
                    <a:gd name="connsiteY0" fmla="*/ 169043 h 261673"/>
                    <a:gd name="connsiteX1" fmla="*/ 251914 w 533422"/>
                    <a:gd name="connsiteY1" fmla="*/ 261673 h 261673"/>
                    <a:gd name="connsiteX2" fmla="*/ 431884 w 533422"/>
                    <a:gd name="connsiteY2" fmla="*/ 78874 h 261673"/>
                    <a:gd name="connsiteX3" fmla="*/ 533422 w 533422"/>
                    <a:gd name="connsiteY3" fmla="*/ 0 h 261673"/>
                    <a:gd name="connsiteX0" fmla="*/ 0 w 533422"/>
                    <a:gd name="connsiteY0" fmla="*/ 169043 h 346262"/>
                    <a:gd name="connsiteX1" fmla="*/ 251914 w 533422"/>
                    <a:gd name="connsiteY1" fmla="*/ 261673 h 346262"/>
                    <a:gd name="connsiteX2" fmla="*/ 480555 w 533422"/>
                    <a:gd name="connsiteY2" fmla="*/ 346262 h 346262"/>
                    <a:gd name="connsiteX3" fmla="*/ 533422 w 533422"/>
                    <a:gd name="connsiteY3" fmla="*/ 0 h 346262"/>
                    <a:gd name="connsiteX0" fmla="*/ 0 w 533422"/>
                    <a:gd name="connsiteY0" fmla="*/ 169043 h 346262"/>
                    <a:gd name="connsiteX1" fmla="*/ 217847 w 533422"/>
                    <a:gd name="connsiteY1" fmla="*/ 292867 h 346262"/>
                    <a:gd name="connsiteX2" fmla="*/ 480555 w 533422"/>
                    <a:gd name="connsiteY2" fmla="*/ 346262 h 346262"/>
                    <a:gd name="connsiteX3" fmla="*/ 533422 w 533422"/>
                    <a:gd name="connsiteY3" fmla="*/ 0 h 346262"/>
                    <a:gd name="connsiteX0" fmla="*/ 0 w 640497"/>
                    <a:gd name="connsiteY0" fmla="*/ -1 h 177218"/>
                    <a:gd name="connsiteX1" fmla="*/ 217847 w 640497"/>
                    <a:gd name="connsiteY1" fmla="*/ 123823 h 177218"/>
                    <a:gd name="connsiteX2" fmla="*/ 480555 w 640497"/>
                    <a:gd name="connsiteY2" fmla="*/ 177218 h 177218"/>
                    <a:gd name="connsiteX3" fmla="*/ 640497 w 640497"/>
                    <a:gd name="connsiteY3" fmla="*/ 120626 h 177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40497" h="177218">
                      <a:moveTo>
                        <a:pt x="0" y="-1"/>
                      </a:moveTo>
                      <a:lnTo>
                        <a:pt x="217847" y="123823"/>
                      </a:lnTo>
                      <a:lnTo>
                        <a:pt x="480555" y="177218"/>
                      </a:lnTo>
                      <a:lnTo>
                        <a:pt x="640497" y="120626"/>
                      </a:lnTo>
                    </a:path>
                  </a:pathLst>
                </a:custGeom>
                <a:noFill/>
                <a:ln w="41275" cap="rnd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4" name="Freeform 93"/>
                <p:cNvSpPr/>
                <p:nvPr/>
              </p:nvSpPr>
              <p:spPr>
                <a:xfrm>
                  <a:off x="2767817" y="3297012"/>
                  <a:ext cx="246272" cy="237864"/>
                </a:xfrm>
                <a:custGeom>
                  <a:avLst/>
                  <a:gdLst>
                    <a:gd name="connsiteX0" fmla="*/ 266383 w 266383"/>
                    <a:gd name="connsiteY0" fmla="*/ 0 h 547141"/>
                    <a:gd name="connsiteX1" fmla="*/ 4055 w 266383"/>
                    <a:gd name="connsiteY1" fmla="*/ 397239 h 547141"/>
                    <a:gd name="connsiteX2" fmla="*/ 131471 w 266383"/>
                    <a:gd name="connsiteY2" fmla="*/ 547141 h 547141"/>
                    <a:gd name="connsiteX0" fmla="*/ 266383 w 266383"/>
                    <a:gd name="connsiteY0" fmla="*/ 0 h 547141"/>
                    <a:gd name="connsiteX1" fmla="*/ 4055 w 266383"/>
                    <a:gd name="connsiteY1" fmla="*/ 397239 h 547141"/>
                    <a:gd name="connsiteX2" fmla="*/ 131471 w 266383"/>
                    <a:gd name="connsiteY2" fmla="*/ 547141 h 547141"/>
                    <a:gd name="connsiteX0" fmla="*/ 266383 w 266383"/>
                    <a:gd name="connsiteY0" fmla="*/ 0 h 547141"/>
                    <a:gd name="connsiteX1" fmla="*/ 4055 w 266383"/>
                    <a:gd name="connsiteY1" fmla="*/ 397239 h 547141"/>
                    <a:gd name="connsiteX2" fmla="*/ 131471 w 266383"/>
                    <a:gd name="connsiteY2" fmla="*/ 547141 h 547141"/>
                    <a:gd name="connsiteX0" fmla="*/ 266383 w 266383"/>
                    <a:gd name="connsiteY0" fmla="*/ 0 h 547141"/>
                    <a:gd name="connsiteX1" fmla="*/ 4055 w 266383"/>
                    <a:gd name="connsiteY1" fmla="*/ 397239 h 547141"/>
                    <a:gd name="connsiteX2" fmla="*/ 131471 w 266383"/>
                    <a:gd name="connsiteY2" fmla="*/ 547141 h 547141"/>
                    <a:gd name="connsiteX0" fmla="*/ 266383 w 266383"/>
                    <a:gd name="connsiteY0" fmla="*/ 0 h 547141"/>
                    <a:gd name="connsiteX1" fmla="*/ 4055 w 266383"/>
                    <a:gd name="connsiteY1" fmla="*/ 397239 h 547141"/>
                    <a:gd name="connsiteX2" fmla="*/ 131471 w 266383"/>
                    <a:gd name="connsiteY2" fmla="*/ 547141 h 547141"/>
                    <a:gd name="connsiteX0" fmla="*/ 262328 w 262328"/>
                    <a:gd name="connsiteY0" fmla="*/ 0 h 547141"/>
                    <a:gd name="connsiteX1" fmla="*/ 0 w 262328"/>
                    <a:gd name="connsiteY1" fmla="*/ 397239 h 547141"/>
                    <a:gd name="connsiteX2" fmla="*/ 127416 w 262328"/>
                    <a:gd name="connsiteY2" fmla="*/ 547141 h 547141"/>
                    <a:gd name="connsiteX0" fmla="*/ 262328 w 262328"/>
                    <a:gd name="connsiteY0" fmla="*/ 0 h 499516"/>
                    <a:gd name="connsiteX1" fmla="*/ 0 w 262328"/>
                    <a:gd name="connsiteY1" fmla="*/ 397239 h 499516"/>
                    <a:gd name="connsiteX2" fmla="*/ 163135 w 262328"/>
                    <a:gd name="connsiteY2" fmla="*/ 499516 h 499516"/>
                    <a:gd name="connsiteX0" fmla="*/ 262328 w 262328"/>
                    <a:gd name="connsiteY0" fmla="*/ 0 h 499516"/>
                    <a:gd name="connsiteX1" fmla="*/ 122341 w 262328"/>
                    <a:gd name="connsiteY1" fmla="*/ 213492 h 499516"/>
                    <a:gd name="connsiteX2" fmla="*/ 0 w 262328"/>
                    <a:gd name="connsiteY2" fmla="*/ 397239 h 499516"/>
                    <a:gd name="connsiteX3" fmla="*/ 163135 w 262328"/>
                    <a:gd name="connsiteY3" fmla="*/ 499516 h 499516"/>
                    <a:gd name="connsiteX0" fmla="*/ 262328 w 262328"/>
                    <a:gd name="connsiteY0" fmla="*/ 0 h 499516"/>
                    <a:gd name="connsiteX1" fmla="*/ 193778 w 262328"/>
                    <a:gd name="connsiteY1" fmla="*/ 249211 h 499516"/>
                    <a:gd name="connsiteX2" fmla="*/ 0 w 262328"/>
                    <a:gd name="connsiteY2" fmla="*/ 397239 h 499516"/>
                    <a:gd name="connsiteX3" fmla="*/ 163135 w 262328"/>
                    <a:gd name="connsiteY3" fmla="*/ 499516 h 499516"/>
                    <a:gd name="connsiteX0" fmla="*/ 262328 w 272385"/>
                    <a:gd name="connsiteY0" fmla="*/ 0 h 499516"/>
                    <a:gd name="connsiteX1" fmla="*/ 272360 w 272385"/>
                    <a:gd name="connsiteY1" fmla="*/ 15848 h 499516"/>
                    <a:gd name="connsiteX2" fmla="*/ 193778 w 272385"/>
                    <a:gd name="connsiteY2" fmla="*/ 249211 h 499516"/>
                    <a:gd name="connsiteX3" fmla="*/ 0 w 272385"/>
                    <a:gd name="connsiteY3" fmla="*/ 397239 h 499516"/>
                    <a:gd name="connsiteX4" fmla="*/ 163135 w 272385"/>
                    <a:gd name="connsiteY4" fmla="*/ 499516 h 499516"/>
                    <a:gd name="connsiteX0" fmla="*/ 272360 w 272360"/>
                    <a:gd name="connsiteY0" fmla="*/ 0 h 483668"/>
                    <a:gd name="connsiteX1" fmla="*/ 193778 w 272360"/>
                    <a:gd name="connsiteY1" fmla="*/ 233363 h 483668"/>
                    <a:gd name="connsiteX2" fmla="*/ 0 w 272360"/>
                    <a:gd name="connsiteY2" fmla="*/ 381391 h 483668"/>
                    <a:gd name="connsiteX3" fmla="*/ 163135 w 272360"/>
                    <a:gd name="connsiteY3" fmla="*/ 483668 h 483668"/>
                    <a:gd name="connsiteX0" fmla="*/ 324747 w 324747"/>
                    <a:gd name="connsiteY0" fmla="*/ 0 h 555106"/>
                    <a:gd name="connsiteX1" fmla="*/ 193778 w 324747"/>
                    <a:gd name="connsiteY1" fmla="*/ 304801 h 555106"/>
                    <a:gd name="connsiteX2" fmla="*/ 0 w 324747"/>
                    <a:gd name="connsiteY2" fmla="*/ 452829 h 555106"/>
                    <a:gd name="connsiteX3" fmla="*/ 163135 w 324747"/>
                    <a:gd name="connsiteY3" fmla="*/ 555106 h 555106"/>
                    <a:gd name="connsiteX0" fmla="*/ 324747 w 324747"/>
                    <a:gd name="connsiteY0" fmla="*/ 0 h 555106"/>
                    <a:gd name="connsiteX1" fmla="*/ 229497 w 324747"/>
                    <a:gd name="connsiteY1" fmla="*/ 264319 h 555106"/>
                    <a:gd name="connsiteX2" fmla="*/ 0 w 324747"/>
                    <a:gd name="connsiteY2" fmla="*/ 452829 h 555106"/>
                    <a:gd name="connsiteX3" fmla="*/ 163135 w 324747"/>
                    <a:gd name="connsiteY3" fmla="*/ 555106 h 555106"/>
                    <a:gd name="connsiteX0" fmla="*/ 0 w 295275"/>
                    <a:gd name="connsiteY0" fmla="*/ 0 h 633687"/>
                    <a:gd name="connsiteX1" fmla="*/ 295275 w 295275"/>
                    <a:gd name="connsiteY1" fmla="*/ 342900 h 633687"/>
                    <a:gd name="connsiteX2" fmla="*/ 65778 w 295275"/>
                    <a:gd name="connsiteY2" fmla="*/ 531410 h 633687"/>
                    <a:gd name="connsiteX3" fmla="*/ 228913 w 295275"/>
                    <a:gd name="connsiteY3" fmla="*/ 633687 h 633687"/>
                    <a:gd name="connsiteX0" fmla="*/ 0 w 283369"/>
                    <a:gd name="connsiteY0" fmla="*/ 0 h 633687"/>
                    <a:gd name="connsiteX1" fmla="*/ 283369 w 283369"/>
                    <a:gd name="connsiteY1" fmla="*/ 230982 h 633687"/>
                    <a:gd name="connsiteX2" fmla="*/ 65778 w 283369"/>
                    <a:gd name="connsiteY2" fmla="*/ 531410 h 633687"/>
                    <a:gd name="connsiteX3" fmla="*/ 228913 w 283369"/>
                    <a:gd name="connsiteY3" fmla="*/ 633687 h 633687"/>
                    <a:gd name="connsiteX0" fmla="*/ 0 w 283369"/>
                    <a:gd name="connsiteY0" fmla="*/ 0 h 633687"/>
                    <a:gd name="connsiteX1" fmla="*/ 283369 w 283369"/>
                    <a:gd name="connsiteY1" fmla="*/ 230982 h 633687"/>
                    <a:gd name="connsiteX2" fmla="*/ 280090 w 283369"/>
                    <a:gd name="connsiteY2" fmla="*/ 507598 h 633687"/>
                    <a:gd name="connsiteX3" fmla="*/ 228913 w 283369"/>
                    <a:gd name="connsiteY3" fmla="*/ 633687 h 633687"/>
                    <a:gd name="connsiteX0" fmla="*/ 0 w 495613"/>
                    <a:gd name="connsiteY0" fmla="*/ 0 h 509862"/>
                    <a:gd name="connsiteX1" fmla="*/ 283369 w 495613"/>
                    <a:gd name="connsiteY1" fmla="*/ 230982 h 509862"/>
                    <a:gd name="connsiteX2" fmla="*/ 280090 w 495613"/>
                    <a:gd name="connsiteY2" fmla="*/ 507598 h 509862"/>
                    <a:gd name="connsiteX3" fmla="*/ 495613 w 495613"/>
                    <a:gd name="connsiteY3" fmla="*/ 509862 h 509862"/>
                    <a:gd name="connsiteX0" fmla="*/ 0 w 495613"/>
                    <a:gd name="connsiteY0" fmla="*/ 0 h 509862"/>
                    <a:gd name="connsiteX1" fmla="*/ 283369 w 495613"/>
                    <a:gd name="connsiteY1" fmla="*/ 154782 h 509862"/>
                    <a:gd name="connsiteX2" fmla="*/ 280090 w 495613"/>
                    <a:gd name="connsiteY2" fmla="*/ 507598 h 509862"/>
                    <a:gd name="connsiteX3" fmla="*/ 495613 w 495613"/>
                    <a:gd name="connsiteY3" fmla="*/ 509862 h 509862"/>
                    <a:gd name="connsiteX0" fmla="*/ 0 w 502757"/>
                    <a:gd name="connsiteY0" fmla="*/ 0 h 507598"/>
                    <a:gd name="connsiteX1" fmla="*/ 283369 w 502757"/>
                    <a:gd name="connsiteY1" fmla="*/ 154782 h 507598"/>
                    <a:gd name="connsiteX2" fmla="*/ 280090 w 502757"/>
                    <a:gd name="connsiteY2" fmla="*/ 507598 h 507598"/>
                    <a:gd name="connsiteX3" fmla="*/ 502757 w 502757"/>
                    <a:gd name="connsiteY3" fmla="*/ 450330 h 507598"/>
                    <a:gd name="connsiteX0" fmla="*/ 0 w 502757"/>
                    <a:gd name="connsiteY0" fmla="*/ 0 h 467117"/>
                    <a:gd name="connsiteX1" fmla="*/ 283369 w 502757"/>
                    <a:gd name="connsiteY1" fmla="*/ 154782 h 467117"/>
                    <a:gd name="connsiteX2" fmla="*/ 308665 w 502757"/>
                    <a:gd name="connsiteY2" fmla="*/ 467117 h 467117"/>
                    <a:gd name="connsiteX3" fmla="*/ 502757 w 502757"/>
                    <a:gd name="connsiteY3" fmla="*/ 450330 h 467117"/>
                    <a:gd name="connsiteX0" fmla="*/ 0 w 511071"/>
                    <a:gd name="connsiteY0" fmla="*/ 0 h 450330"/>
                    <a:gd name="connsiteX1" fmla="*/ 283369 w 511071"/>
                    <a:gd name="connsiteY1" fmla="*/ 154782 h 450330"/>
                    <a:gd name="connsiteX2" fmla="*/ 511071 w 511071"/>
                    <a:gd name="connsiteY2" fmla="*/ 252805 h 450330"/>
                    <a:gd name="connsiteX3" fmla="*/ 502757 w 511071"/>
                    <a:gd name="connsiteY3" fmla="*/ 450330 h 450330"/>
                    <a:gd name="connsiteX0" fmla="*/ 0 w 621819"/>
                    <a:gd name="connsiteY0" fmla="*/ 0 h 252805"/>
                    <a:gd name="connsiteX1" fmla="*/ 283369 w 621819"/>
                    <a:gd name="connsiteY1" fmla="*/ 154782 h 252805"/>
                    <a:gd name="connsiteX2" fmla="*/ 511071 w 621819"/>
                    <a:gd name="connsiteY2" fmla="*/ 252805 h 252805"/>
                    <a:gd name="connsiteX3" fmla="*/ 621819 w 621819"/>
                    <a:gd name="connsiteY3" fmla="*/ 236018 h 252805"/>
                    <a:gd name="connsiteX0" fmla="*/ 0 w 621819"/>
                    <a:gd name="connsiteY0" fmla="*/ 0 h 252805"/>
                    <a:gd name="connsiteX1" fmla="*/ 164307 w 621819"/>
                    <a:gd name="connsiteY1" fmla="*/ 123825 h 252805"/>
                    <a:gd name="connsiteX2" fmla="*/ 511071 w 621819"/>
                    <a:gd name="connsiteY2" fmla="*/ 252805 h 252805"/>
                    <a:gd name="connsiteX3" fmla="*/ 621819 w 621819"/>
                    <a:gd name="connsiteY3" fmla="*/ 236018 h 252805"/>
                    <a:gd name="connsiteX0" fmla="*/ 0 w 621819"/>
                    <a:gd name="connsiteY0" fmla="*/ 0 h 236018"/>
                    <a:gd name="connsiteX1" fmla="*/ 164307 w 621819"/>
                    <a:gd name="connsiteY1" fmla="*/ 123825 h 236018"/>
                    <a:gd name="connsiteX2" fmla="*/ 349146 w 621819"/>
                    <a:gd name="connsiteY2" fmla="*/ 186130 h 236018"/>
                    <a:gd name="connsiteX3" fmla="*/ 621819 w 621819"/>
                    <a:gd name="connsiteY3" fmla="*/ 236018 h 236018"/>
                    <a:gd name="connsiteX0" fmla="*/ 0 w 436082"/>
                    <a:gd name="connsiteY0" fmla="*/ 0 h 186130"/>
                    <a:gd name="connsiteX1" fmla="*/ 164307 w 436082"/>
                    <a:gd name="connsiteY1" fmla="*/ 123825 h 186130"/>
                    <a:gd name="connsiteX2" fmla="*/ 349146 w 436082"/>
                    <a:gd name="connsiteY2" fmla="*/ 186130 h 186130"/>
                    <a:gd name="connsiteX3" fmla="*/ 436082 w 436082"/>
                    <a:gd name="connsiteY3" fmla="*/ 174106 h 186130"/>
                    <a:gd name="connsiteX0" fmla="*/ 423862 w 423862"/>
                    <a:gd name="connsiteY0" fmla="*/ 0 h 264711"/>
                    <a:gd name="connsiteX1" fmla="*/ 0 w 423862"/>
                    <a:gd name="connsiteY1" fmla="*/ 202406 h 264711"/>
                    <a:gd name="connsiteX2" fmla="*/ 184839 w 423862"/>
                    <a:gd name="connsiteY2" fmla="*/ 264711 h 264711"/>
                    <a:gd name="connsiteX3" fmla="*/ 271775 w 423862"/>
                    <a:gd name="connsiteY3" fmla="*/ 252687 h 264711"/>
                    <a:gd name="connsiteX0" fmla="*/ 347662 w 347662"/>
                    <a:gd name="connsiteY0" fmla="*/ 0 h 264711"/>
                    <a:gd name="connsiteX1" fmla="*/ 0 w 347662"/>
                    <a:gd name="connsiteY1" fmla="*/ 97631 h 264711"/>
                    <a:gd name="connsiteX2" fmla="*/ 108639 w 347662"/>
                    <a:gd name="connsiteY2" fmla="*/ 264711 h 264711"/>
                    <a:gd name="connsiteX3" fmla="*/ 195575 w 347662"/>
                    <a:gd name="connsiteY3" fmla="*/ 252687 h 264711"/>
                    <a:gd name="connsiteX0" fmla="*/ 347662 w 347662"/>
                    <a:gd name="connsiteY0" fmla="*/ 0 h 316981"/>
                    <a:gd name="connsiteX1" fmla="*/ 0 w 347662"/>
                    <a:gd name="connsiteY1" fmla="*/ 97631 h 316981"/>
                    <a:gd name="connsiteX2" fmla="*/ 108639 w 347662"/>
                    <a:gd name="connsiteY2" fmla="*/ 264711 h 316981"/>
                    <a:gd name="connsiteX3" fmla="*/ 190812 w 347662"/>
                    <a:gd name="connsiteY3" fmla="*/ 316981 h 316981"/>
                    <a:gd name="connsiteX0" fmla="*/ 264319 w 264319"/>
                    <a:gd name="connsiteY0" fmla="*/ 0 h 316981"/>
                    <a:gd name="connsiteX1" fmla="*/ 0 w 264319"/>
                    <a:gd name="connsiteY1" fmla="*/ 173831 h 316981"/>
                    <a:gd name="connsiteX2" fmla="*/ 25296 w 264319"/>
                    <a:gd name="connsiteY2" fmla="*/ 264711 h 316981"/>
                    <a:gd name="connsiteX3" fmla="*/ 107469 w 264319"/>
                    <a:gd name="connsiteY3" fmla="*/ 316981 h 316981"/>
                    <a:gd name="connsiteX0" fmla="*/ 264319 w 264319"/>
                    <a:gd name="connsiteY0" fmla="*/ 0 h 316981"/>
                    <a:gd name="connsiteX1" fmla="*/ 0 w 264319"/>
                    <a:gd name="connsiteY1" fmla="*/ 173831 h 316981"/>
                    <a:gd name="connsiteX2" fmla="*/ 25296 w 264319"/>
                    <a:gd name="connsiteY2" fmla="*/ 264711 h 316981"/>
                    <a:gd name="connsiteX3" fmla="*/ 202719 w 264319"/>
                    <a:gd name="connsiteY3" fmla="*/ 316981 h 316981"/>
                    <a:gd name="connsiteX0" fmla="*/ 264319 w 264319"/>
                    <a:gd name="connsiteY0" fmla="*/ 0 h 316981"/>
                    <a:gd name="connsiteX1" fmla="*/ 0 w 264319"/>
                    <a:gd name="connsiteY1" fmla="*/ 173831 h 316981"/>
                    <a:gd name="connsiteX2" fmla="*/ 101496 w 264319"/>
                    <a:gd name="connsiteY2" fmla="*/ 298049 h 316981"/>
                    <a:gd name="connsiteX3" fmla="*/ 202719 w 264319"/>
                    <a:gd name="connsiteY3" fmla="*/ 316981 h 316981"/>
                    <a:gd name="connsiteX0" fmla="*/ 264319 w 264319"/>
                    <a:gd name="connsiteY0" fmla="*/ 0 h 316981"/>
                    <a:gd name="connsiteX1" fmla="*/ 0 w 264319"/>
                    <a:gd name="connsiteY1" fmla="*/ 173831 h 316981"/>
                    <a:gd name="connsiteX2" fmla="*/ 257239 w 264319"/>
                    <a:gd name="connsiteY2" fmla="*/ 222290 h 316981"/>
                    <a:gd name="connsiteX3" fmla="*/ 202719 w 264319"/>
                    <a:gd name="connsiteY3" fmla="*/ 316981 h 316981"/>
                    <a:gd name="connsiteX0" fmla="*/ 264319 w 264319"/>
                    <a:gd name="connsiteY0" fmla="*/ 0 h 316981"/>
                    <a:gd name="connsiteX1" fmla="*/ 0 w 264319"/>
                    <a:gd name="connsiteY1" fmla="*/ 173831 h 316981"/>
                    <a:gd name="connsiteX2" fmla="*/ 232905 w 264319"/>
                    <a:gd name="connsiteY2" fmla="*/ 222290 h 316981"/>
                    <a:gd name="connsiteX3" fmla="*/ 202719 w 264319"/>
                    <a:gd name="connsiteY3" fmla="*/ 316981 h 316981"/>
                    <a:gd name="connsiteX0" fmla="*/ 264319 w 264319"/>
                    <a:gd name="connsiteY0" fmla="*/ 0 h 316981"/>
                    <a:gd name="connsiteX1" fmla="*/ 0 w 264319"/>
                    <a:gd name="connsiteY1" fmla="*/ 173831 h 316981"/>
                    <a:gd name="connsiteX2" fmla="*/ 232905 w 264319"/>
                    <a:gd name="connsiteY2" fmla="*/ 222290 h 316981"/>
                    <a:gd name="connsiteX3" fmla="*/ 236788 w 264319"/>
                    <a:gd name="connsiteY3" fmla="*/ 316981 h 316981"/>
                    <a:gd name="connsiteX0" fmla="*/ 264319 w 264319"/>
                    <a:gd name="connsiteY0" fmla="*/ 0 h 391636"/>
                    <a:gd name="connsiteX1" fmla="*/ 0 w 264319"/>
                    <a:gd name="connsiteY1" fmla="*/ 173831 h 391636"/>
                    <a:gd name="connsiteX2" fmla="*/ 4155 w 264319"/>
                    <a:gd name="connsiteY2" fmla="*/ 391636 h 391636"/>
                    <a:gd name="connsiteX3" fmla="*/ 236788 w 264319"/>
                    <a:gd name="connsiteY3" fmla="*/ 316981 h 391636"/>
                    <a:gd name="connsiteX0" fmla="*/ 264319 w 264319"/>
                    <a:gd name="connsiteY0" fmla="*/ 0 h 517521"/>
                    <a:gd name="connsiteX1" fmla="*/ 0 w 264319"/>
                    <a:gd name="connsiteY1" fmla="*/ 173831 h 517521"/>
                    <a:gd name="connsiteX2" fmla="*/ 4155 w 264319"/>
                    <a:gd name="connsiteY2" fmla="*/ 391636 h 517521"/>
                    <a:gd name="connsiteX3" fmla="*/ 115114 w 264319"/>
                    <a:gd name="connsiteY3" fmla="*/ 517521 h 517521"/>
                    <a:gd name="connsiteX0" fmla="*/ 419961 w 419961"/>
                    <a:gd name="connsiteY0" fmla="*/ 0 h 517521"/>
                    <a:gd name="connsiteX1" fmla="*/ 155642 w 419961"/>
                    <a:gd name="connsiteY1" fmla="*/ 173831 h 517521"/>
                    <a:gd name="connsiteX2" fmla="*/ 0 w 419961"/>
                    <a:gd name="connsiteY2" fmla="*/ 374610 h 517521"/>
                    <a:gd name="connsiteX3" fmla="*/ 270756 w 419961"/>
                    <a:gd name="connsiteY3" fmla="*/ 517521 h 517521"/>
                    <a:gd name="connsiteX0" fmla="*/ 481757 w 481757"/>
                    <a:gd name="connsiteY0" fmla="*/ 0 h 445156"/>
                    <a:gd name="connsiteX1" fmla="*/ 217438 w 481757"/>
                    <a:gd name="connsiteY1" fmla="*/ 173831 h 445156"/>
                    <a:gd name="connsiteX2" fmla="*/ 61796 w 481757"/>
                    <a:gd name="connsiteY2" fmla="*/ 374610 h 445156"/>
                    <a:gd name="connsiteX3" fmla="*/ 0 w 481757"/>
                    <a:gd name="connsiteY3" fmla="*/ 445156 h 445156"/>
                    <a:gd name="connsiteX0" fmla="*/ 481757 w 481757"/>
                    <a:gd name="connsiteY0" fmla="*/ 0 h 445156"/>
                    <a:gd name="connsiteX1" fmla="*/ 217438 w 481757"/>
                    <a:gd name="connsiteY1" fmla="*/ 173831 h 445156"/>
                    <a:gd name="connsiteX2" fmla="*/ 18608 w 481757"/>
                    <a:gd name="connsiteY2" fmla="*/ 344812 h 445156"/>
                    <a:gd name="connsiteX3" fmla="*/ 0 w 481757"/>
                    <a:gd name="connsiteY3" fmla="*/ 445156 h 445156"/>
                    <a:gd name="connsiteX0" fmla="*/ 503351 w 503351"/>
                    <a:gd name="connsiteY0" fmla="*/ 0 h 445156"/>
                    <a:gd name="connsiteX1" fmla="*/ 239032 w 503351"/>
                    <a:gd name="connsiteY1" fmla="*/ 173831 h 445156"/>
                    <a:gd name="connsiteX2" fmla="*/ 40202 w 503351"/>
                    <a:gd name="connsiteY2" fmla="*/ 344812 h 445156"/>
                    <a:gd name="connsiteX3" fmla="*/ 0 w 503351"/>
                    <a:gd name="connsiteY3" fmla="*/ 445156 h 445156"/>
                    <a:gd name="connsiteX0" fmla="*/ 503351 w 503351"/>
                    <a:gd name="connsiteY0" fmla="*/ 0 h 445156"/>
                    <a:gd name="connsiteX1" fmla="*/ 239032 w 503351"/>
                    <a:gd name="connsiteY1" fmla="*/ 131265 h 445156"/>
                    <a:gd name="connsiteX2" fmla="*/ 40202 w 503351"/>
                    <a:gd name="connsiteY2" fmla="*/ 344812 h 445156"/>
                    <a:gd name="connsiteX3" fmla="*/ 0 w 503351"/>
                    <a:gd name="connsiteY3" fmla="*/ 445156 h 445156"/>
                    <a:gd name="connsiteX0" fmla="*/ 503351 w 503351"/>
                    <a:gd name="connsiteY0" fmla="*/ 0 h 445156"/>
                    <a:gd name="connsiteX1" fmla="*/ 230395 w 503351"/>
                    <a:gd name="connsiteY1" fmla="*/ 109981 h 445156"/>
                    <a:gd name="connsiteX2" fmla="*/ 40202 w 503351"/>
                    <a:gd name="connsiteY2" fmla="*/ 344812 h 445156"/>
                    <a:gd name="connsiteX3" fmla="*/ 0 w 503351"/>
                    <a:gd name="connsiteY3" fmla="*/ 445156 h 445156"/>
                    <a:gd name="connsiteX0" fmla="*/ 503351 w 503351"/>
                    <a:gd name="connsiteY0" fmla="*/ 0 h 445156"/>
                    <a:gd name="connsiteX1" fmla="*/ 191526 w 503351"/>
                    <a:gd name="connsiteY1" fmla="*/ 131265 h 445156"/>
                    <a:gd name="connsiteX2" fmla="*/ 40202 w 503351"/>
                    <a:gd name="connsiteY2" fmla="*/ 344812 h 445156"/>
                    <a:gd name="connsiteX3" fmla="*/ 0 w 503351"/>
                    <a:gd name="connsiteY3" fmla="*/ 445156 h 445156"/>
                    <a:gd name="connsiteX0" fmla="*/ 503351 w 503351"/>
                    <a:gd name="connsiteY0" fmla="*/ 0 h 445156"/>
                    <a:gd name="connsiteX1" fmla="*/ 200165 w 503351"/>
                    <a:gd name="connsiteY1" fmla="*/ 148292 h 445156"/>
                    <a:gd name="connsiteX2" fmla="*/ 40202 w 503351"/>
                    <a:gd name="connsiteY2" fmla="*/ 344812 h 445156"/>
                    <a:gd name="connsiteX3" fmla="*/ 0 w 503351"/>
                    <a:gd name="connsiteY3" fmla="*/ 445156 h 445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3351" h="445156">
                      <a:moveTo>
                        <a:pt x="503351" y="0"/>
                      </a:moveTo>
                      <a:lnTo>
                        <a:pt x="200165" y="148292"/>
                      </a:lnTo>
                      <a:lnTo>
                        <a:pt x="40202" y="344812"/>
                      </a:lnTo>
                      <a:lnTo>
                        <a:pt x="0" y="445156"/>
                      </a:lnTo>
                    </a:path>
                  </a:pathLst>
                </a:custGeom>
                <a:noFill/>
                <a:ln w="41275" cap="rnd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68" name="Group 67"/>
              <p:cNvGrpSpPr/>
              <p:nvPr/>
            </p:nvGrpSpPr>
            <p:grpSpPr>
              <a:xfrm>
                <a:off x="2513355" y="4548698"/>
                <a:ext cx="352678" cy="565528"/>
                <a:chOff x="2755138" y="3053984"/>
                <a:chExt cx="434904" cy="760578"/>
              </a:xfrm>
            </p:grpSpPr>
            <p:sp>
              <p:nvSpPr>
                <p:cNvPr id="83" name="Oval 82"/>
                <p:cNvSpPr/>
                <p:nvPr/>
              </p:nvSpPr>
              <p:spPr>
                <a:xfrm>
                  <a:off x="2916146" y="3053984"/>
                  <a:ext cx="195887" cy="203583"/>
                </a:xfrm>
                <a:prstGeom prst="ellipse">
                  <a:avLst/>
                </a:prstGeom>
                <a:noFill/>
                <a:ln w="41275" cap="rnd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4" name="Straight Connector 83"/>
                <p:cNvCxnSpPr>
                  <a:endCxn id="83" idx="4"/>
                </p:cNvCxnSpPr>
                <p:nvPr/>
              </p:nvCxnSpPr>
              <p:spPr>
                <a:xfrm flipH="1" flipV="1">
                  <a:off x="3014090" y="3257567"/>
                  <a:ext cx="13904" cy="244300"/>
                </a:xfrm>
                <a:prstGeom prst="line">
                  <a:avLst/>
                </a:prstGeom>
                <a:ln w="41275" cap="rnd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5" name="Freeform 84"/>
                <p:cNvSpPr/>
                <p:nvPr/>
              </p:nvSpPr>
              <p:spPr>
                <a:xfrm>
                  <a:off x="2839941" y="3493449"/>
                  <a:ext cx="195351" cy="321113"/>
                </a:xfrm>
                <a:custGeom>
                  <a:avLst/>
                  <a:gdLst>
                    <a:gd name="connsiteX0" fmla="*/ 266383 w 266383"/>
                    <a:gd name="connsiteY0" fmla="*/ 0 h 547141"/>
                    <a:gd name="connsiteX1" fmla="*/ 4055 w 266383"/>
                    <a:gd name="connsiteY1" fmla="*/ 397239 h 547141"/>
                    <a:gd name="connsiteX2" fmla="*/ 131471 w 266383"/>
                    <a:gd name="connsiteY2" fmla="*/ 547141 h 547141"/>
                    <a:gd name="connsiteX0" fmla="*/ 266383 w 266383"/>
                    <a:gd name="connsiteY0" fmla="*/ 0 h 547141"/>
                    <a:gd name="connsiteX1" fmla="*/ 4055 w 266383"/>
                    <a:gd name="connsiteY1" fmla="*/ 397239 h 547141"/>
                    <a:gd name="connsiteX2" fmla="*/ 131471 w 266383"/>
                    <a:gd name="connsiteY2" fmla="*/ 547141 h 547141"/>
                    <a:gd name="connsiteX0" fmla="*/ 266383 w 266383"/>
                    <a:gd name="connsiteY0" fmla="*/ 0 h 547141"/>
                    <a:gd name="connsiteX1" fmla="*/ 4055 w 266383"/>
                    <a:gd name="connsiteY1" fmla="*/ 397239 h 547141"/>
                    <a:gd name="connsiteX2" fmla="*/ 131471 w 266383"/>
                    <a:gd name="connsiteY2" fmla="*/ 547141 h 547141"/>
                    <a:gd name="connsiteX0" fmla="*/ 266383 w 266383"/>
                    <a:gd name="connsiteY0" fmla="*/ 0 h 547141"/>
                    <a:gd name="connsiteX1" fmla="*/ 4055 w 266383"/>
                    <a:gd name="connsiteY1" fmla="*/ 397239 h 547141"/>
                    <a:gd name="connsiteX2" fmla="*/ 131471 w 266383"/>
                    <a:gd name="connsiteY2" fmla="*/ 547141 h 547141"/>
                    <a:gd name="connsiteX0" fmla="*/ 266383 w 266383"/>
                    <a:gd name="connsiteY0" fmla="*/ 0 h 547141"/>
                    <a:gd name="connsiteX1" fmla="*/ 4055 w 266383"/>
                    <a:gd name="connsiteY1" fmla="*/ 397239 h 547141"/>
                    <a:gd name="connsiteX2" fmla="*/ 131471 w 266383"/>
                    <a:gd name="connsiteY2" fmla="*/ 547141 h 547141"/>
                    <a:gd name="connsiteX0" fmla="*/ 262328 w 262328"/>
                    <a:gd name="connsiteY0" fmla="*/ 0 h 547141"/>
                    <a:gd name="connsiteX1" fmla="*/ 0 w 262328"/>
                    <a:gd name="connsiteY1" fmla="*/ 397239 h 547141"/>
                    <a:gd name="connsiteX2" fmla="*/ 127416 w 262328"/>
                    <a:gd name="connsiteY2" fmla="*/ 547141 h 547141"/>
                    <a:gd name="connsiteX0" fmla="*/ 262328 w 262328"/>
                    <a:gd name="connsiteY0" fmla="*/ 0 h 499516"/>
                    <a:gd name="connsiteX1" fmla="*/ 0 w 262328"/>
                    <a:gd name="connsiteY1" fmla="*/ 397239 h 499516"/>
                    <a:gd name="connsiteX2" fmla="*/ 163135 w 262328"/>
                    <a:gd name="connsiteY2" fmla="*/ 499516 h 499516"/>
                    <a:gd name="connsiteX0" fmla="*/ 262328 w 262328"/>
                    <a:gd name="connsiteY0" fmla="*/ 0 h 499516"/>
                    <a:gd name="connsiteX1" fmla="*/ 122341 w 262328"/>
                    <a:gd name="connsiteY1" fmla="*/ 213492 h 499516"/>
                    <a:gd name="connsiteX2" fmla="*/ 0 w 262328"/>
                    <a:gd name="connsiteY2" fmla="*/ 397239 h 499516"/>
                    <a:gd name="connsiteX3" fmla="*/ 163135 w 262328"/>
                    <a:gd name="connsiteY3" fmla="*/ 499516 h 499516"/>
                    <a:gd name="connsiteX0" fmla="*/ 262328 w 262328"/>
                    <a:gd name="connsiteY0" fmla="*/ 0 h 499516"/>
                    <a:gd name="connsiteX1" fmla="*/ 193778 w 262328"/>
                    <a:gd name="connsiteY1" fmla="*/ 249211 h 499516"/>
                    <a:gd name="connsiteX2" fmla="*/ 0 w 262328"/>
                    <a:gd name="connsiteY2" fmla="*/ 397239 h 499516"/>
                    <a:gd name="connsiteX3" fmla="*/ 163135 w 262328"/>
                    <a:gd name="connsiteY3" fmla="*/ 499516 h 499516"/>
                    <a:gd name="connsiteX0" fmla="*/ 262328 w 272385"/>
                    <a:gd name="connsiteY0" fmla="*/ 0 h 499516"/>
                    <a:gd name="connsiteX1" fmla="*/ 272360 w 272385"/>
                    <a:gd name="connsiteY1" fmla="*/ 15848 h 499516"/>
                    <a:gd name="connsiteX2" fmla="*/ 193778 w 272385"/>
                    <a:gd name="connsiteY2" fmla="*/ 249211 h 499516"/>
                    <a:gd name="connsiteX3" fmla="*/ 0 w 272385"/>
                    <a:gd name="connsiteY3" fmla="*/ 397239 h 499516"/>
                    <a:gd name="connsiteX4" fmla="*/ 163135 w 272385"/>
                    <a:gd name="connsiteY4" fmla="*/ 499516 h 499516"/>
                    <a:gd name="connsiteX0" fmla="*/ 272360 w 272360"/>
                    <a:gd name="connsiteY0" fmla="*/ 0 h 483668"/>
                    <a:gd name="connsiteX1" fmla="*/ 193778 w 272360"/>
                    <a:gd name="connsiteY1" fmla="*/ 233363 h 483668"/>
                    <a:gd name="connsiteX2" fmla="*/ 0 w 272360"/>
                    <a:gd name="connsiteY2" fmla="*/ 381391 h 483668"/>
                    <a:gd name="connsiteX3" fmla="*/ 163135 w 272360"/>
                    <a:gd name="connsiteY3" fmla="*/ 483668 h 483668"/>
                    <a:gd name="connsiteX0" fmla="*/ 324747 w 324747"/>
                    <a:gd name="connsiteY0" fmla="*/ 0 h 555106"/>
                    <a:gd name="connsiteX1" fmla="*/ 193778 w 324747"/>
                    <a:gd name="connsiteY1" fmla="*/ 304801 h 555106"/>
                    <a:gd name="connsiteX2" fmla="*/ 0 w 324747"/>
                    <a:gd name="connsiteY2" fmla="*/ 452829 h 555106"/>
                    <a:gd name="connsiteX3" fmla="*/ 163135 w 324747"/>
                    <a:gd name="connsiteY3" fmla="*/ 555106 h 555106"/>
                    <a:gd name="connsiteX0" fmla="*/ 324747 w 324747"/>
                    <a:gd name="connsiteY0" fmla="*/ 0 h 555106"/>
                    <a:gd name="connsiteX1" fmla="*/ 229497 w 324747"/>
                    <a:gd name="connsiteY1" fmla="*/ 264319 h 555106"/>
                    <a:gd name="connsiteX2" fmla="*/ 0 w 324747"/>
                    <a:gd name="connsiteY2" fmla="*/ 452829 h 555106"/>
                    <a:gd name="connsiteX3" fmla="*/ 163135 w 324747"/>
                    <a:gd name="connsiteY3" fmla="*/ 555106 h 555106"/>
                    <a:gd name="connsiteX0" fmla="*/ 290677 w 290677"/>
                    <a:gd name="connsiteY0" fmla="*/ 0 h 555106"/>
                    <a:gd name="connsiteX1" fmla="*/ 195427 w 290677"/>
                    <a:gd name="connsiteY1" fmla="*/ 264319 h 555106"/>
                    <a:gd name="connsiteX2" fmla="*/ 0 w 290677"/>
                    <a:gd name="connsiteY2" fmla="*/ 497393 h 555106"/>
                    <a:gd name="connsiteX3" fmla="*/ 129065 w 290677"/>
                    <a:gd name="connsiteY3" fmla="*/ 555106 h 555106"/>
                    <a:gd name="connsiteX0" fmla="*/ 424429 w 424429"/>
                    <a:gd name="connsiteY0" fmla="*/ 0 h 546194"/>
                    <a:gd name="connsiteX1" fmla="*/ 329179 w 424429"/>
                    <a:gd name="connsiteY1" fmla="*/ 264319 h 546194"/>
                    <a:gd name="connsiteX2" fmla="*/ 133752 w 424429"/>
                    <a:gd name="connsiteY2" fmla="*/ 497393 h 546194"/>
                    <a:gd name="connsiteX3" fmla="*/ 0 w 424429"/>
                    <a:gd name="connsiteY3" fmla="*/ 546194 h 546194"/>
                    <a:gd name="connsiteX0" fmla="*/ 424429 w 424429"/>
                    <a:gd name="connsiteY0" fmla="*/ 0 h 546194"/>
                    <a:gd name="connsiteX1" fmla="*/ 241575 w 424429"/>
                    <a:gd name="connsiteY1" fmla="*/ 228668 h 546194"/>
                    <a:gd name="connsiteX2" fmla="*/ 133752 w 424429"/>
                    <a:gd name="connsiteY2" fmla="*/ 497393 h 546194"/>
                    <a:gd name="connsiteX3" fmla="*/ 0 w 424429"/>
                    <a:gd name="connsiteY3" fmla="*/ 546194 h 546194"/>
                    <a:gd name="connsiteX0" fmla="*/ 424429 w 424429"/>
                    <a:gd name="connsiteY0" fmla="*/ 0 h 546194"/>
                    <a:gd name="connsiteX1" fmla="*/ 275644 w 424429"/>
                    <a:gd name="connsiteY1" fmla="*/ 259864 h 546194"/>
                    <a:gd name="connsiteX2" fmla="*/ 133752 w 424429"/>
                    <a:gd name="connsiteY2" fmla="*/ 497393 h 546194"/>
                    <a:gd name="connsiteX3" fmla="*/ 0 w 424429"/>
                    <a:gd name="connsiteY3" fmla="*/ 546194 h 546194"/>
                    <a:gd name="connsiteX0" fmla="*/ 424429 w 424429"/>
                    <a:gd name="connsiteY0" fmla="*/ 0 h 546194"/>
                    <a:gd name="connsiteX1" fmla="*/ 275644 w 424429"/>
                    <a:gd name="connsiteY1" fmla="*/ 259864 h 546194"/>
                    <a:gd name="connsiteX2" fmla="*/ 206755 w 424429"/>
                    <a:gd name="connsiteY2" fmla="*/ 528589 h 546194"/>
                    <a:gd name="connsiteX3" fmla="*/ 0 w 424429"/>
                    <a:gd name="connsiteY3" fmla="*/ 546194 h 546194"/>
                    <a:gd name="connsiteX0" fmla="*/ 424429 w 424429"/>
                    <a:gd name="connsiteY0" fmla="*/ 0 h 528589"/>
                    <a:gd name="connsiteX1" fmla="*/ 275644 w 424429"/>
                    <a:gd name="connsiteY1" fmla="*/ 259864 h 528589"/>
                    <a:gd name="connsiteX2" fmla="*/ 206755 w 424429"/>
                    <a:gd name="connsiteY2" fmla="*/ 528589 h 528589"/>
                    <a:gd name="connsiteX3" fmla="*/ 0 w 424429"/>
                    <a:gd name="connsiteY3" fmla="*/ 514998 h 528589"/>
                    <a:gd name="connsiteX0" fmla="*/ 424429 w 424429"/>
                    <a:gd name="connsiteY0" fmla="*/ 0 h 544649"/>
                    <a:gd name="connsiteX1" fmla="*/ 275644 w 424429"/>
                    <a:gd name="connsiteY1" fmla="*/ 259864 h 544649"/>
                    <a:gd name="connsiteX2" fmla="*/ 206755 w 424429"/>
                    <a:gd name="connsiteY2" fmla="*/ 528589 h 544649"/>
                    <a:gd name="connsiteX3" fmla="*/ 38111 w 424429"/>
                    <a:gd name="connsiteY3" fmla="*/ 544038 h 544649"/>
                    <a:gd name="connsiteX4" fmla="*/ 0 w 424429"/>
                    <a:gd name="connsiteY4" fmla="*/ 514998 h 544649"/>
                    <a:gd name="connsiteX0" fmla="*/ 424429 w 424429"/>
                    <a:gd name="connsiteY0" fmla="*/ 0 h 544649"/>
                    <a:gd name="connsiteX1" fmla="*/ 254051 w 424429"/>
                    <a:gd name="connsiteY1" fmla="*/ 310945 h 544649"/>
                    <a:gd name="connsiteX2" fmla="*/ 206755 w 424429"/>
                    <a:gd name="connsiteY2" fmla="*/ 528589 h 544649"/>
                    <a:gd name="connsiteX3" fmla="*/ 38111 w 424429"/>
                    <a:gd name="connsiteY3" fmla="*/ 544038 h 544649"/>
                    <a:gd name="connsiteX4" fmla="*/ 0 w 424429"/>
                    <a:gd name="connsiteY4" fmla="*/ 514998 h 544649"/>
                    <a:gd name="connsiteX0" fmla="*/ 424429 w 424429"/>
                    <a:gd name="connsiteY0" fmla="*/ 0 h 600955"/>
                    <a:gd name="connsiteX1" fmla="*/ 254051 w 424429"/>
                    <a:gd name="connsiteY1" fmla="*/ 310945 h 600955"/>
                    <a:gd name="connsiteX2" fmla="*/ 206755 w 424429"/>
                    <a:gd name="connsiteY2" fmla="*/ 600955 h 600955"/>
                    <a:gd name="connsiteX3" fmla="*/ 38111 w 424429"/>
                    <a:gd name="connsiteY3" fmla="*/ 544038 h 600955"/>
                    <a:gd name="connsiteX4" fmla="*/ 0 w 424429"/>
                    <a:gd name="connsiteY4" fmla="*/ 514998 h 600955"/>
                    <a:gd name="connsiteX0" fmla="*/ 424429 w 424429"/>
                    <a:gd name="connsiteY0" fmla="*/ 0 h 600955"/>
                    <a:gd name="connsiteX1" fmla="*/ 254051 w 424429"/>
                    <a:gd name="connsiteY1" fmla="*/ 310945 h 600955"/>
                    <a:gd name="connsiteX2" fmla="*/ 206755 w 424429"/>
                    <a:gd name="connsiteY2" fmla="*/ 600955 h 600955"/>
                    <a:gd name="connsiteX3" fmla="*/ 25154 w 424429"/>
                    <a:gd name="connsiteY3" fmla="*/ 595118 h 600955"/>
                    <a:gd name="connsiteX4" fmla="*/ 0 w 424429"/>
                    <a:gd name="connsiteY4" fmla="*/ 514998 h 600955"/>
                    <a:gd name="connsiteX0" fmla="*/ 424429 w 424429"/>
                    <a:gd name="connsiteY0" fmla="*/ 0 h 600955"/>
                    <a:gd name="connsiteX1" fmla="*/ 254051 w 424429"/>
                    <a:gd name="connsiteY1" fmla="*/ 310945 h 600955"/>
                    <a:gd name="connsiteX2" fmla="*/ 206755 w 424429"/>
                    <a:gd name="connsiteY2" fmla="*/ 600955 h 600955"/>
                    <a:gd name="connsiteX3" fmla="*/ 25154 w 424429"/>
                    <a:gd name="connsiteY3" fmla="*/ 595118 h 600955"/>
                    <a:gd name="connsiteX4" fmla="*/ 0 w 424429"/>
                    <a:gd name="connsiteY4" fmla="*/ 514998 h 600955"/>
                    <a:gd name="connsiteX0" fmla="*/ 399275 w 399275"/>
                    <a:gd name="connsiteY0" fmla="*/ 0 h 600955"/>
                    <a:gd name="connsiteX1" fmla="*/ 228897 w 399275"/>
                    <a:gd name="connsiteY1" fmla="*/ 310945 h 600955"/>
                    <a:gd name="connsiteX2" fmla="*/ 181601 w 399275"/>
                    <a:gd name="connsiteY2" fmla="*/ 600955 h 600955"/>
                    <a:gd name="connsiteX3" fmla="*/ 0 w 399275"/>
                    <a:gd name="connsiteY3" fmla="*/ 595118 h 600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99275" h="600955">
                      <a:moveTo>
                        <a:pt x="399275" y="0"/>
                      </a:moveTo>
                      <a:lnTo>
                        <a:pt x="228897" y="310945"/>
                      </a:lnTo>
                      <a:lnTo>
                        <a:pt x="181601" y="600955"/>
                      </a:lnTo>
                      <a:cubicBezTo>
                        <a:pt x="119628" y="596172"/>
                        <a:pt x="61973" y="599901"/>
                        <a:pt x="0" y="595118"/>
                      </a:cubicBezTo>
                    </a:path>
                  </a:pathLst>
                </a:custGeom>
                <a:noFill/>
                <a:ln w="41275" cap="rnd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Freeform 85"/>
                <p:cNvSpPr/>
                <p:nvPr/>
              </p:nvSpPr>
              <p:spPr>
                <a:xfrm>
                  <a:off x="3028212" y="3500594"/>
                  <a:ext cx="157875" cy="290080"/>
                </a:xfrm>
                <a:custGeom>
                  <a:avLst/>
                  <a:gdLst>
                    <a:gd name="connsiteX0" fmla="*/ 266383 w 266383"/>
                    <a:gd name="connsiteY0" fmla="*/ 0 h 547141"/>
                    <a:gd name="connsiteX1" fmla="*/ 4055 w 266383"/>
                    <a:gd name="connsiteY1" fmla="*/ 397239 h 547141"/>
                    <a:gd name="connsiteX2" fmla="*/ 131471 w 266383"/>
                    <a:gd name="connsiteY2" fmla="*/ 547141 h 547141"/>
                    <a:gd name="connsiteX0" fmla="*/ 266383 w 266383"/>
                    <a:gd name="connsiteY0" fmla="*/ 0 h 547141"/>
                    <a:gd name="connsiteX1" fmla="*/ 4055 w 266383"/>
                    <a:gd name="connsiteY1" fmla="*/ 397239 h 547141"/>
                    <a:gd name="connsiteX2" fmla="*/ 131471 w 266383"/>
                    <a:gd name="connsiteY2" fmla="*/ 547141 h 547141"/>
                    <a:gd name="connsiteX0" fmla="*/ 266383 w 266383"/>
                    <a:gd name="connsiteY0" fmla="*/ 0 h 547141"/>
                    <a:gd name="connsiteX1" fmla="*/ 4055 w 266383"/>
                    <a:gd name="connsiteY1" fmla="*/ 397239 h 547141"/>
                    <a:gd name="connsiteX2" fmla="*/ 131471 w 266383"/>
                    <a:gd name="connsiteY2" fmla="*/ 547141 h 547141"/>
                    <a:gd name="connsiteX0" fmla="*/ 266383 w 266383"/>
                    <a:gd name="connsiteY0" fmla="*/ 0 h 547141"/>
                    <a:gd name="connsiteX1" fmla="*/ 4055 w 266383"/>
                    <a:gd name="connsiteY1" fmla="*/ 397239 h 547141"/>
                    <a:gd name="connsiteX2" fmla="*/ 131471 w 266383"/>
                    <a:gd name="connsiteY2" fmla="*/ 547141 h 547141"/>
                    <a:gd name="connsiteX0" fmla="*/ 266383 w 266383"/>
                    <a:gd name="connsiteY0" fmla="*/ 0 h 547141"/>
                    <a:gd name="connsiteX1" fmla="*/ 4055 w 266383"/>
                    <a:gd name="connsiteY1" fmla="*/ 397239 h 547141"/>
                    <a:gd name="connsiteX2" fmla="*/ 131471 w 266383"/>
                    <a:gd name="connsiteY2" fmla="*/ 547141 h 547141"/>
                    <a:gd name="connsiteX0" fmla="*/ 262328 w 262328"/>
                    <a:gd name="connsiteY0" fmla="*/ 0 h 547141"/>
                    <a:gd name="connsiteX1" fmla="*/ 0 w 262328"/>
                    <a:gd name="connsiteY1" fmla="*/ 397239 h 547141"/>
                    <a:gd name="connsiteX2" fmla="*/ 127416 w 262328"/>
                    <a:gd name="connsiteY2" fmla="*/ 547141 h 547141"/>
                    <a:gd name="connsiteX0" fmla="*/ 262328 w 262328"/>
                    <a:gd name="connsiteY0" fmla="*/ 0 h 499516"/>
                    <a:gd name="connsiteX1" fmla="*/ 0 w 262328"/>
                    <a:gd name="connsiteY1" fmla="*/ 397239 h 499516"/>
                    <a:gd name="connsiteX2" fmla="*/ 163135 w 262328"/>
                    <a:gd name="connsiteY2" fmla="*/ 499516 h 499516"/>
                    <a:gd name="connsiteX0" fmla="*/ 262328 w 262328"/>
                    <a:gd name="connsiteY0" fmla="*/ 0 h 499516"/>
                    <a:gd name="connsiteX1" fmla="*/ 122341 w 262328"/>
                    <a:gd name="connsiteY1" fmla="*/ 213492 h 499516"/>
                    <a:gd name="connsiteX2" fmla="*/ 0 w 262328"/>
                    <a:gd name="connsiteY2" fmla="*/ 397239 h 499516"/>
                    <a:gd name="connsiteX3" fmla="*/ 163135 w 262328"/>
                    <a:gd name="connsiteY3" fmla="*/ 499516 h 499516"/>
                    <a:gd name="connsiteX0" fmla="*/ 262328 w 262328"/>
                    <a:gd name="connsiteY0" fmla="*/ 0 h 499516"/>
                    <a:gd name="connsiteX1" fmla="*/ 193778 w 262328"/>
                    <a:gd name="connsiteY1" fmla="*/ 249211 h 499516"/>
                    <a:gd name="connsiteX2" fmla="*/ 0 w 262328"/>
                    <a:gd name="connsiteY2" fmla="*/ 397239 h 499516"/>
                    <a:gd name="connsiteX3" fmla="*/ 163135 w 262328"/>
                    <a:gd name="connsiteY3" fmla="*/ 499516 h 499516"/>
                    <a:gd name="connsiteX0" fmla="*/ 262328 w 272385"/>
                    <a:gd name="connsiteY0" fmla="*/ 0 h 499516"/>
                    <a:gd name="connsiteX1" fmla="*/ 272360 w 272385"/>
                    <a:gd name="connsiteY1" fmla="*/ 15848 h 499516"/>
                    <a:gd name="connsiteX2" fmla="*/ 193778 w 272385"/>
                    <a:gd name="connsiteY2" fmla="*/ 249211 h 499516"/>
                    <a:gd name="connsiteX3" fmla="*/ 0 w 272385"/>
                    <a:gd name="connsiteY3" fmla="*/ 397239 h 499516"/>
                    <a:gd name="connsiteX4" fmla="*/ 163135 w 272385"/>
                    <a:gd name="connsiteY4" fmla="*/ 499516 h 499516"/>
                    <a:gd name="connsiteX0" fmla="*/ 272360 w 272360"/>
                    <a:gd name="connsiteY0" fmla="*/ 0 h 483668"/>
                    <a:gd name="connsiteX1" fmla="*/ 193778 w 272360"/>
                    <a:gd name="connsiteY1" fmla="*/ 233363 h 483668"/>
                    <a:gd name="connsiteX2" fmla="*/ 0 w 272360"/>
                    <a:gd name="connsiteY2" fmla="*/ 381391 h 483668"/>
                    <a:gd name="connsiteX3" fmla="*/ 163135 w 272360"/>
                    <a:gd name="connsiteY3" fmla="*/ 483668 h 483668"/>
                    <a:gd name="connsiteX0" fmla="*/ 324747 w 324747"/>
                    <a:gd name="connsiteY0" fmla="*/ 0 h 555106"/>
                    <a:gd name="connsiteX1" fmla="*/ 193778 w 324747"/>
                    <a:gd name="connsiteY1" fmla="*/ 304801 h 555106"/>
                    <a:gd name="connsiteX2" fmla="*/ 0 w 324747"/>
                    <a:gd name="connsiteY2" fmla="*/ 452829 h 555106"/>
                    <a:gd name="connsiteX3" fmla="*/ 163135 w 324747"/>
                    <a:gd name="connsiteY3" fmla="*/ 555106 h 555106"/>
                    <a:gd name="connsiteX0" fmla="*/ 324747 w 324747"/>
                    <a:gd name="connsiteY0" fmla="*/ 0 h 555106"/>
                    <a:gd name="connsiteX1" fmla="*/ 229497 w 324747"/>
                    <a:gd name="connsiteY1" fmla="*/ 264319 h 555106"/>
                    <a:gd name="connsiteX2" fmla="*/ 0 w 324747"/>
                    <a:gd name="connsiteY2" fmla="*/ 452829 h 555106"/>
                    <a:gd name="connsiteX3" fmla="*/ 163135 w 324747"/>
                    <a:gd name="connsiteY3" fmla="*/ 555106 h 555106"/>
                    <a:gd name="connsiteX0" fmla="*/ 0 w 295275"/>
                    <a:gd name="connsiteY0" fmla="*/ 0 h 633687"/>
                    <a:gd name="connsiteX1" fmla="*/ 295275 w 295275"/>
                    <a:gd name="connsiteY1" fmla="*/ 342900 h 633687"/>
                    <a:gd name="connsiteX2" fmla="*/ 65778 w 295275"/>
                    <a:gd name="connsiteY2" fmla="*/ 531410 h 633687"/>
                    <a:gd name="connsiteX3" fmla="*/ 228913 w 295275"/>
                    <a:gd name="connsiteY3" fmla="*/ 633687 h 633687"/>
                    <a:gd name="connsiteX0" fmla="*/ 0 w 283369"/>
                    <a:gd name="connsiteY0" fmla="*/ 0 h 633687"/>
                    <a:gd name="connsiteX1" fmla="*/ 283369 w 283369"/>
                    <a:gd name="connsiteY1" fmla="*/ 230982 h 633687"/>
                    <a:gd name="connsiteX2" fmla="*/ 65778 w 283369"/>
                    <a:gd name="connsiteY2" fmla="*/ 531410 h 633687"/>
                    <a:gd name="connsiteX3" fmla="*/ 228913 w 283369"/>
                    <a:gd name="connsiteY3" fmla="*/ 633687 h 633687"/>
                    <a:gd name="connsiteX0" fmla="*/ 0 w 283369"/>
                    <a:gd name="connsiteY0" fmla="*/ 0 h 633687"/>
                    <a:gd name="connsiteX1" fmla="*/ 283369 w 283369"/>
                    <a:gd name="connsiteY1" fmla="*/ 230982 h 633687"/>
                    <a:gd name="connsiteX2" fmla="*/ 280090 w 283369"/>
                    <a:gd name="connsiteY2" fmla="*/ 507598 h 633687"/>
                    <a:gd name="connsiteX3" fmla="*/ 228913 w 283369"/>
                    <a:gd name="connsiteY3" fmla="*/ 633687 h 633687"/>
                    <a:gd name="connsiteX0" fmla="*/ 0 w 495613"/>
                    <a:gd name="connsiteY0" fmla="*/ 0 h 509862"/>
                    <a:gd name="connsiteX1" fmla="*/ 283369 w 495613"/>
                    <a:gd name="connsiteY1" fmla="*/ 230982 h 509862"/>
                    <a:gd name="connsiteX2" fmla="*/ 280090 w 495613"/>
                    <a:gd name="connsiteY2" fmla="*/ 507598 h 509862"/>
                    <a:gd name="connsiteX3" fmla="*/ 495613 w 495613"/>
                    <a:gd name="connsiteY3" fmla="*/ 509862 h 509862"/>
                    <a:gd name="connsiteX0" fmla="*/ 0 w 495613"/>
                    <a:gd name="connsiteY0" fmla="*/ 0 h 509862"/>
                    <a:gd name="connsiteX1" fmla="*/ 283369 w 495613"/>
                    <a:gd name="connsiteY1" fmla="*/ 154782 h 509862"/>
                    <a:gd name="connsiteX2" fmla="*/ 280090 w 495613"/>
                    <a:gd name="connsiteY2" fmla="*/ 507598 h 509862"/>
                    <a:gd name="connsiteX3" fmla="*/ 495613 w 495613"/>
                    <a:gd name="connsiteY3" fmla="*/ 509862 h 509862"/>
                    <a:gd name="connsiteX0" fmla="*/ 0 w 502757"/>
                    <a:gd name="connsiteY0" fmla="*/ 0 h 507598"/>
                    <a:gd name="connsiteX1" fmla="*/ 283369 w 502757"/>
                    <a:gd name="connsiteY1" fmla="*/ 154782 h 507598"/>
                    <a:gd name="connsiteX2" fmla="*/ 280090 w 502757"/>
                    <a:gd name="connsiteY2" fmla="*/ 507598 h 507598"/>
                    <a:gd name="connsiteX3" fmla="*/ 502757 w 502757"/>
                    <a:gd name="connsiteY3" fmla="*/ 450330 h 507598"/>
                    <a:gd name="connsiteX0" fmla="*/ 0 w 502757"/>
                    <a:gd name="connsiteY0" fmla="*/ 0 h 467117"/>
                    <a:gd name="connsiteX1" fmla="*/ 283369 w 502757"/>
                    <a:gd name="connsiteY1" fmla="*/ 154782 h 467117"/>
                    <a:gd name="connsiteX2" fmla="*/ 308665 w 502757"/>
                    <a:gd name="connsiteY2" fmla="*/ 467117 h 467117"/>
                    <a:gd name="connsiteX3" fmla="*/ 502757 w 502757"/>
                    <a:gd name="connsiteY3" fmla="*/ 450330 h 467117"/>
                    <a:gd name="connsiteX0" fmla="*/ 0 w 502757"/>
                    <a:gd name="connsiteY0" fmla="*/ 0 h 467117"/>
                    <a:gd name="connsiteX1" fmla="*/ 156827 w 502757"/>
                    <a:gd name="connsiteY1" fmla="*/ 257278 h 467117"/>
                    <a:gd name="connsiteX2" fmla="*/ 308665 w 502757"/>
                    <a:gd name="connsiteY2" fmla="*/ 467117 h 467117"/>
                    <a:gd name="connsiteX3" fmla="*/ 502757 w 502757"/>
                    <a:gd name="connsiteY3" fmla="*/ 450330 h 467117"/>
                    <a:gd name="connsiteX0" fmla="*/ 0 w 502757"/>
                    <a:gd name="connsiteY0" fmla="*/ 0 h 542876"/>
                    <a:gd name="connsiteX1" fmla="*/ 156827 w 502757"/>
                    <a:gd name="connsiteY1" fmla="*/ 257278 h 542876"/>
                    <a:gd name="connsiteX2" fmla="*/ 162654 w 502757"/>
                    <a:gd name="connsiteY2" fmla="*/ 542876 h 542876"/>
                    <a:gd name="connsiteX3" fmla="*/ 502757 w 502757"/>
                    <a:gd name="connsiteY3" fmla="*/ 450330 h 542876"/>
                    <a:gd name="connsiteX0" fmla="*/ 0 w 322678"/>
                    <a:gd name="connsiteY0" fmla="*/ 0 h 542876"/>
                    <a:gd name="connsiteX1" fmla="*/ 156827 w 322678"/>
                    <a:gd name="connsiteY1" fmla="*/ 257278 h 542876"/>
                    <a:gd name="connsiteX2" fmla="*/ 162654 w 322678"/>
                    <a:gd name="connsiteY2" fmla="*/ 542876 h 542876"/>
                    <a:gd name="connsiteX3" fmla="*/ 322678 w 322678"/>
                    <a:gd name="connsiteY3" fmla="*/ 539459 h 542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22678" h="542876">
                      <a:moveTo>
                        <a:pt x="0" y="0"/>
                      </a:moveTo>
                      <a:lnTo>
                        <a:pt x="156827" y="257278"/>
                      </a:lnTo>
                      <a:lnTo>
                        <a:pt x="162654" y="542876"/>
                      </a:lnTo>
                      <a:lnTo>
                        <a:pt x="322678" y="539459"/>
                      </a:lnTo>
                    </a:path>
                  </a:pathLst>
                </a:custGeom>
                <a:noFill/>
                <a:ln w="41275" cap="rnd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7" name="Freeform 86"/>
                <p:cNvSpPr/>
                <p:nvPr/>
              </p:nvSpPr>
              <p:spPr>
                <a:xfrm>
                  <a:off x="3014089" y="3297009"/>
                  <a:ext cx="175953" cy="305558"/>
                </a:xfrm>
                <a:custGeom>
                  <a:avLst/>
                  <a:gdLst>
                    <a:gd name="connsiteX0" fmla="*/ 266383 w 266383"/>
                    <a:gd name="connsiteY0" fmla="*/ 0 h 547141"/>
                    <a:gd name="connsiteX1" fmla="*/ 4055 w 266383"/>
                    <a:gd name="connsiteY1" fmla="*/ 397239 h 547141"/>
                    <a:gd name="connsiteX2" fmla="*/ 131471 w 266383"/>
                    <a:gd name="connsiteY2" fmla="*/ 547141 h 547141"/>
                    <a:gd name="connsiteX0" fmla="*/ 266383 w 266383"/>
                    <a:gd name="connsiteY0" fmla="*/ 0 h 547141"/>
                    <a:gd name="connsiteX1" fmla="*/ 4055 w 266383"/>
                    <a:gd name="connsiteY1" fmla="*/ 397239 h 547141"/>
                    <a:gd name="connsiteX2" fmla="*/ 131471 w 266383"/>
                    <a:gd name="connsiteY2" fmla="*/ 547141 h 547141"/>
                    <a:gd name="connsiteX0" fmla="*/ 266383 w 266383"/>
                    <a:gd name="connsiteY0" fmla="*/ 0 h 547141"/>
                    <a:gd name="connsiteX1" fmla="*/ 4055 w 266383"/>
                    <a:gd name="connsiteY1" fmla="*/ 397239 h 547141"/>
                    <a:gd name="connsiteX2" fmla="*/ 131471 w 266383"/>
                    <a:gd name="connsiteY2" fmla="*/ 547141 h 547141"/>
                    <a:gd name="connsiteX0" fmla="*/ 266383 w 266383"/>
                    <a:gd name="connsiteY0" fmla="*/ 0 h 547141"/>
                    <a:gd name="connsiteX1" fmla="*/ 4055 w 266383"/>
                    <a:gd name="connsiteY1" fmla="*/ 397239 h 547141"/>
                    <a:gd name="connsiteX2" fmla="*/ 131471 w 266383"/>
                    <a:gd name="connsiteY2" fmla="*/ 547141 h 547141"/>
                    <a:gd name="connsiteX0" fmla="*/ 266383 w 266383"/>
                    <a:gd name="connsiteY0" fmla="*/ 0 h 547141"/>
                    <a:gd name="connsiteX1" fmla="*/ 4055 w 266383"/>
                    <a:gd name="connsiteY1" fmla="*/ 397239 h 547141"/>
                    <a:gd name="connsiteX2" fmla="*/ 131471 w 266383"/>
                    <a:gd name="connsiteY2" fmla="*/ 547141 h 547141"/>
                    <a:gd name="connsiteX0" fmla="*/ 262328 w 262328"/>
                    <a:gd name="connsiteY0" fmla="*/ 0 h 547141"/>
                    <a:gd name="connsiteX1" fmla="*/ 0 w 262328"/>
                    <a:gd name="connsiteY1" fmla="*/ 397239 h 547141"/>
                    <a:gd name="connsiteX2" fmla="*/ 127416 w 262328"/>
                    <a:gd name="connsiteY2" fmla="*/ 547141 h 547141"/>
                    <a:gd name="connsiteX0" fmla="*/ 262328 w 262328"/>
                    <a:gd name="connsiteY0" fmla="*/ 0 h 499516"/>
                    <a:gd name="connsiteX1" fmla="*/ 0 w 262328"/>
                    <a:gd name="connsiteY1" fmla="*/ 397239 h 499516"/>
                    <a:gd name="connsiteX2" fmla="*/ 163135 w 262328"/>
                    <a:gd name="connsiteY2" fmla="*/ 499516 h 499516"/>
                    <a:gd name="connsiteX0" fmla="*/ 262328 w 262328"/>
                    <a:gd name="connsiteY0" fmla="*/ 0 h 499516"/>
                    <a:gd name="connsiteX1" fmla="*/ 122341 w 262328"/>
                    <a:gd name="connsiteY1" fmla="*/ 213492 h 499516"/>
                    <a:gd name="connsiteX2" fmla="*/ 0 w 262328"/>
                    <a:gd name="connsiteY2" fmla="*/ 397239 h 499516"/>
                    <a:gd name="connsiteX3" fmla="*/ 163135 w 262328"/>
                    <a:gd name="connsiteY3" fmla="*/ 499516 h 499516"/>
                    <a:gd name="connsiteX0" fmla="*/ 262328 w 262328"/>
                    <a:gd name="connsiteY0" fmla="*/ 0 h 499516"/>
                    <a:gd name="connsiteX1" fmla="*/ 193778 w 262328"/>
                    <a:gd name="connsiteY1" fmla="*/ 249211 h 499516"/>
                    <a:gd name="connsiteX2" fmla="*/ 0 w 262328"/>
                    <a:gd name="connsiteY2" fmla="*/ 397239 h 499516"/>
                    <a:gd name="connsiteX3" fmla="*/ 163135 w 262328"/>
                    <a:gd name="connsiteY3" fmla="*/ 499516 h 499516"/>
                    <a:gd name="connsiteX0" fmla="*/ 262328 w 272385"/>
                    <a:gd name="connsiteY0" fmla="*/ 0 h 499516"/>
                    <a:gd name="connsiteX1" fmla="*/ 272360 w 272385"/>
                    <a:gd name="connsiteY1" fmla="*/ 15848 h 499516"/>
                    <a:gd name="connsiteX2" fmla="*/ 193778 w 272385"/>
                    <a:gd name="connsiteY2" fmla="*/ 249211 h 499516"/>
                    <a:gd name="connsiteX3" fmla="*/ 0 w 272385"/>
                    <a:gd name="connsiteY3" fmla="*/ 397239 h 499516"/>
                    <a:gd name="connsiteX4" fmla="*/ 163135 w 272385"/>
                    <a:gd name="connsiteY4" fmla="*/ 499516 h 499516"/>
                    <a:gd name="connsiteX0" fmla="*/ 272360 w 272360"/>
                    <a:gd name="connsiteY0" fmla="*/ 0 h 483668"/>
                    <a:gd name="connsiteX1" fmla="*/ 193778 w 272360"/>
                    <a:gd name="connsiteY1" fmla="*/ 233363 h 483668"/>
                    <a:gd name="connsiteX2" fmla="*/ 0 w 272360"/>
                    <a:gd name="connsiteY2" fmla="*/ 381391 h 483668"/>
                    <a:gd name="connsiteX3" fmla="*/ 163135 w 272360"/>
                    <a:gd name="connsiteY3" fmla="*/ 483668 h 483668"/>
                    <a:gd name="connsiteX0" fmla="*/ 324747 w 324747"/>
                    <a:gd name="connsiteY0" fmla="*/ 0 h 555106"/>
                    <a:gd name="connsiteX1" fmla="*/ 193778 w 324747"/>
                    <a:gd name="connsiteY1" fmla="*/ 304801 h 555106"/>
                    <a:gd name="connsiteX2" fmla="*/ 0 w 324747"/>
                    <a:gd name="connsiteY2" fmla="*/ 452829 h 555106"/>
                    <a:gd name="connsiteX3" fmla="*/ 163135 w 324747"/>
                    <a:gd name="connsiteY3" fmla="*/ 555106 h 555106"/>
                    <a:gd name="connsiteX0" fmla="*/ 324747 w 324747"/>
                    <a:gd name="connsiteY0" fmla="*/ 0 h 555106"/>
                    <a:gd name="connsiteX1" fmla="*/ 229497 w 324747"/>
                    <a:gd name="connsiteY1" fmla="*/ 264319 h 555106"/>
                    <a:gd name="connsiteX2" fmla="*/ 0 w 324747"/>
                    <a:gd name="connsiteY2" fmla="*/ 452829 h 555106"/>
                    <a:gd name="connsiteX3" fmla="*/ 163135 w 324747"/>
                    <a:gd name="connsiteY3" fmla="*/ 555106 h 555106"/>
                    <a:gd name="connsiteX0" fmla="*/ 0 w 295275"/>
                    <a:gd name="connsiteY0" fmla="*/ 0 h 633687"/>
                    <a:gd name="connsiteX1" fmla="*/ 295275 w 295275"/>
                    <a:gd name="connsiteY1" fmla="*/ 342900 h 633687"/>
                    <a:gd name="connsiteX2" fmla="*/ 65778 w 295275"/>
                    <a:gd name="connsiteY2" fmla="*/ 531410 h 633687"/>
                    <a:gd name="connsiteX3" fmla="*/ 228913 w 295275"/>
                    <a:gd name="connsiteY3" fmla="*/ 633687 h 633687"/>
                    <a:gd name="connsiteX0" fmla="*/ 0 w 283369"/>
                    <a:gd name="connsiteY0" fmla="*/ 0 h 633687"/>
                    <a:gd name="connsiteX1" fmla="*/ 283369 w 283369"/>
                    <a:gd name="connsiteY1" fmla="*/ 230982 h 633687"/>
                    <a:gd name="connsiteX2" fmla="*/ 65778 w 283369"/>
                    <a:gd name="connsiteY2" fmla="*/ 531410 h 633687"/>
                    <a:gd name="connsiteX3" fmla="*/ 228913 w 283369"/>
                    <a:gd name="connsiteY3" fmla="*/ 633687 h 633687"/>
                    <a:gd name="connsiteX0" fmla="*/ 0 w 283369"/>
                    <a:gd name="connsiteY0" fmla="*/ 0 h 633687"/>
                    <a:gd name="connsiteX1" fmla="*/ 283369 w 283369"/>
                    <a:gd name="connsiteY1" fmla="*/ 230982 h 633687"/>
                    <a:gd name="connsiteX2" fmla="*/ 280090 w 283369"/>
                    <a:gd name="connsiteY2" fmla="*/ 507598 h 633687"/>
                    <a:gd name="connsiteX3" fmla="*/ 228913 w 283369"/>
                    <a:gd name="connsiteY3" fmla="*/ 633687 h 633687"/>
                    <a:gd name="connsiteX0" fmla="*/ 0 w 495613"/>
                    <a:gd name="connsiteY0" fmla="*/ 0 h 509862"/>
                    <a:gd name="connsiteX1" fmla="*/ 283369 w 495613"/>
                    <a:gd name="connsiteY1" fmla="*/ 230982 h 509862"/>
                    <a:gd name="connsiteX2" fmla="*/ 280090 w 495613"/>
                    <a:gd name="connsiteY2" fmla="*/ 507598 h 509862"/>
                    <a:gd name="connsiteX3" fmla="*/ 495613 w 495613"/>
                    <a:gd name="connsiteY3" fmla="*/ 509862 h 509862"/>
                    <a:gd name="connsiteX0" fmla="*/ 0 w 495613"/>
                    <a:gd name="connsiteY0" fmla="*/ 0 h 509862"/>
                    <a:gd name="connsiteX1" fmla="*/ 283369 w 495613"/>
                    <a:gd name="connsiteY1" fmla="*/ 154782 h 509862"/>
                    <a:gd name="connsiteX2" fmla="*/ 280090 w 495613"/>
                    <a:gd name="connsiteY2" fmla="*/ 507598 h 509862"/>
                    <a:gd name="connsiteX3" fmla="*/ 495613 w 495613"/>
                    <a:gd name="connsiteY3" fmla="*/ 509862 h 509862"/>
                    <a:gd name="connsiteX0" fmla="*/ 0 w 502757"/>
                    <a:gd name="connsiteY0" fmla="*/ 0 h 507598"/>
                    <a:gd name="connsiteX1" fmla="*/ 283369 w 502757"/>
                    <a:gd name="connsiteY1" fmla="*/ 154782 h 507598"/>
                    <a:gd name="connsiteX2" fmla="*/ 280090 w 502757"/>
                    <a:gd name="connsiteY2" fmla="*/ 507598 h 507598"/>
                    <a:gd name="connsiteX3" fmla="*/ 502757 w 502757"/>
                    <a:gd name="connsiteY3" fmla="*/ 450330 h 507598"/>
                    <a:gd name="connsiteX0" fmla="*/ 0 w 502757"/>
                    <a:gd name="connsiteY0" fmla="*/ 0 h 467117"/>
                    <a:gd name="connsiteX1" fmla="*/ 283369 w 502757"/>
                    <a:gd name="connsiteY1" fmla="*/ 154782 h 467117"/>
                    <a:gd name="connsiteX2" fmla="*/ 308665 w 502757"/>
                    <a:gd name="connsiteY2" fmla="*/ 467117 h 467117"/>
                    <a:gd name="connsiteX3" fmla="*/ 502757 w 502757"/>
                    <a:gd name="connsiteY3" fmla="*/ 450330 h 467117"/>
                    <a:gd name="connsiteX0" fmla="*/ 0 w 511071"/>
                    <a:gd name="connsiteY0" fmla="*/ 0 h 450330"/>
                    <a:gd name="connsiteX1" fmla="*/ 283369 w 511071"/>
                    <a:gd name="connsiteY1" fmla="*/ 154782 h 450330"/>
                    <a:gd name="connsiteX2" fmla="*/ 511071 w 511071"/>
                    <a:gd name="connsiteY2" fmla="*/ 252805 h 450330"/>
                    <a:gd name="connsiteX3" fmla="*/ 502757 w 511071"/>
                    <a:gd name="connsiteY3" fmla="*/ 450330 h 450330"/>
                    <a:gd name="connsiteX0" fmla="*/ 0 w 621819"/>
                    <a:gd name="connsiteY0" fmla="*/ 0 h 252805"/>
                    <a:gd name="connsiteX1" fmla="*/ 283369 w 621819"/>
                    <a:gd name="connsiteY1" fmla="*/ 154782 h 252805"/>
                    <a:gd name="connsiteX2" fmla="*/ 511071 w 621819"/>
                    <a:gd name="connsiteY2" fmla="*/ 252805 h 252805"/>
                    <a:gd name="connsiteX3" fmla="*/ 621819 w 621819"/>
                    <a:gd name="connsiteY3" fmla="*/ 236018 h 252805"/>
                    <a:gd name="connsiteX0" fmla="*/ 0 w 621819"/>
                    <a:gd name="connsiteY0" fmla="*/ 0 h 252805"/>
                    <a:gd name="connsiteX1" fmla="*/ 164307 w 621819"/>
                    <a:gd name="connsiteY1" fmla="*/ 123825 h 252805"/>
                    <a:gd name="connsiteX2" fmla="*/ 511071 w 621819"/>
                    <a:gd name="connsiteY2" fmla="*/ 252805 h 252805"/>
                    <a:gd name="connsiteX3" fmla="*/ 621819 w 621819"/>
                    <a:gd name="connsiteY3" fmla="*/ 236018 h 252805"/>
                    <a:gd name="connsiteX0" fmla="*/ 0 w 621819"/>
                    <a:gd name="connsiteY0" fmla="*/ 0 h 236018"/>
                    <a:gd name="connsiteX1" fmla="*/ 164307 w 621819"/>
                    <a:gd name="connsiteY1" fmla="*/ 123825 h 236018"/>
                    <a:gd name="connsiteX2" fmla="*/ 349146 w 621819"/>
                    <a:gd name="connsiteY2" fmla="*/ 186130 h 236018"/>
                    <a:gd name="connsiteX3" fmla="*/ 621819 w 621819"/>
                    <a:gd name="connsiteY3" fmla="*/ 236018 h 236018"/>
                    <a:gd name="connsiteX0" fmla="*/ 0 w 436082"/>
                    <a:gd name="connsiteY0" fmla="*/ 0 h 186130"/>
                    <a:gd name="connsiteX1" fmla="*/ 164307 w 436082"/>
                    <a:gd name="connsiteY1" fmla="*/ 123825 h 186130"/>
                    <a:gd name="connsiteX2" fmla="*/ 349146 w 436082"/>
                    <a:gd name="connsiteY2" fmla="*/ 186130 h 186130"/>
                    <a:gd name="connsiteX3" fmla="*/ 436082 w 436082"/>
                    <a:gd name="connsiteY3" fmla="*/ 174106 h 186130"/>
                    <a:gd name="connsiteX0" fmla="*/ 0 w 436082"/>
                    <a:gd name="connsiteY0" fmla="*/ 14326 h 200456"/>
                    <a:gd name="connsiteX1" fmla="*/ 261647 w 436082"/>
                    <a:gd name="connsiteY1" fmla="*/ 0 h 200456"/>
                    <a:gd name="connsiteX2" fmla="*/ 349146 w 436082"/>
                    <a:gd name="connsiteY2" fmla="*/ 200456 h 200456"/>
                    <a:gd name="connsiteX3" fmla="*/ 436082 w 436082"/>
                    <a:gd name="connsiteY3" fmla="*/ 188432 h 200456"/>
                    <a:gd name="connsiteX0" fmla="*/ 0 w 436082"/>
                    <a:gd name="connsiteY0" fmla="*/ 99083 h 273189"/>
                    <a:gd name="connsiteX1" fmla="*/ 261647 w 436082"/>
                    <a:gd name="connsiteY1" fmla="*/ 84757 h 273189"/>
                    <a:gd name="connsiteX2" fmla="*/ 422149 w 436082"/>
                    <a:gd name="connsiteY2" fmla="*/ 0 h 273189"/>
                    <a:gd name="connsiteX3" fmla="*/ 436082 w 436082"/>
                    <a:gd name="connsiteY3" fmla="*/ 273189 h 273189"/>
                    <a:gd name="connsiteX0" fmla="*/ 0 w 533422"/>
                    <a:gd name="connsiteY0" fmla="*/ 99083 h 99084"/>
                    <a:gd name="connsiteX1" fmla="*/ 261647 w 533422"/>
                    <a:gd name="connsiteY1" fmla="*/ 84757 h 99084"/>
                    <a:gd name="connsiteX2" fmla="*/ 422149 w 533422"/>
                    <a:gd name="connsiteY2" fmla="*/ 0 h 99084"/>
                    <a:gd name="connsiteX3" fmla="*/ 533422 w 533422"/>
                    <a:gd name="connsiteY3" fmla="*/ 19170 h 99084"/>
                    <a:gd name="connsiteX0" fmla="*/ 0 w 533422"/>
                    <a:gd name="connsiteY0" fmla="*/ 169043 h 169042"/>
                    <a:gd name="connsiteX1" fmla="*/ 261647 w 533422"/>
                    <a:gd name="connsiteY1" fmla="*/ 154717 h 169042"/>
                    <a:gd name="connsiteX2" fmla="*/ 422149 w 533422"/>
                    <a:gd name="connsiteY2" fmla="*/ 69960 h 169042"/>
                    <a:gd name="connsiteX3" fmla="*/ 533422 w 533422"/>
                    <a:gd name="connsiteY3" fmla="*/ 0 h 169042"/>
                    <a:gd name="connsiteX0" fmla="*/ 0 w 533422"/>
                    <a:gd name="connsiteY0" fmla="*/ 188213 h 188214"/>
                    <a:gd name="connsiteX1" fmla="*/ 261647 w 533422"/>
                    <a:gd name="connsiteY1" fmla="*/ 173887 h 188214"/>
                    <a:gd name="connsiteX2" fmla="*/ 383213 w 533422"/>
                    <a:gd name="connsiteY2" fmla="*/ 0 h 188214"/>
                    <a:gd name="connsiteX3" fmla="*/ 533422 w 533422"/>
                    <a:gd name="connsiteY3" fmla="*/ 19170 h 188214"/>
                    <a:gd name="connsiteX0" fmla="*/ 0 w 533422"/>
                    <a:gd name="connsiteY0" fmla="*/ 169043 h 169042"/>
                    <a:gd name="connsiteX1" fmla="*/ 261647 w 533422"/>
                    <a:gd name="connsiteY1" fmla="*/ 154717 h 169042"/>
                    <a:gd name="connsiteX2" fmla="*/ 431884 w 533422"/>
                    <a:gd name="connsiteY2" fmla="*/ 78874 h 169042"/>
                    <a:gd name="connsiteX3" fmla="*/ 533422 w 533422"/>
                    <a:gd name="connsiteY3" fmla="*/ 0 h 169042"/>
                    <a:gd name="connsiteX0" fmla="*/ 0 w 533422"/>
                    <a:gd name="connsiteY0" fmla="*/ 169043 h 261673"/>
                    <a:gd name="connsiteX1" fmla="*/ 251914 w 533422"/>
                    <a:gd name="connsiteY1" fmla="*/ 261673 h 261673"/>
                    <a:gd name="connsiteX2" fmla="*/ 431884 w 533422"/>
                    <a:gd name="connsiteY2" fmla="*/ 78874 h 261673"/>
                    <a:gd name="connsiteX3" fmla="*/ 533422 w 533422"/>
                    <a:gd name="connsiteY3" fmla="*/ 0 h 261673"/>
                    <a:gd name="connsiteX0" fmla="*/ 0 w 533422"/>
                    <a:gd name="connsiteY0" fmla="*/ 169043 h 346262"/>
                    <a:gd name="connsiteX1" fmla="*/ 251914 w 533422"/>
                    <a:gd name="connsiteY1" fmla="*/ 261673 h 346262"/>
                    <a:gd name="connsiteX2" fmla="*/ 480555 w 533422"/>
                    <a:gd name="connsiteY2" fmla="*/ 346262 h 346262"/>
                    <a:gd name="connsiteX3" fmla="*/ 533422 w 533422"/>
                    <a:gd name="connsiteY3" fmla="*/ 0 h 346262"/>
                    <a:gd name="connsiteX0" fmla="*/ 0 w 533422"/>
                    <a:gd name="connsiteY0" fmla="*/ 169043 h 346262"/>
                    <a:gd name="connsiteX1" fmla="*/ 217847 w 533422"/>
                    <a:gd name="connsiteY1" fmla="*/ 292867 h 346262"/>
                    <a:gd name="connsiteX2" fmla="*/ 480555 w 533422"/>
                    <a:gd name="connsiteY2" fmla="*/ 346262 h 346262"/>
                    <a:gd name="connsiteX3" fmla="*/ 533422 w 533422"/>
                    <a:gd name="connsiteY3" fmla="*/ 0 h 346262"/>
                    <a:gd name="connsiteX0" fmla="*/ 0 w 640497"/>
                    <a:gd name="connsiteY0" fmla="*/ -1 h 177218"/>
                    <a:gd name="connsiteX1" fmla="*/ 217847 w 640497"/>
                    <a:gd name="connsiteY1" fmla="*/ 123823 h 177218"/>
                    <a:gd name="connsiteX2" fmla="*/ 480555 w 640497"/>
                    <a:gd name="connsiteY2" fmla="*/ 177218 h 177218"/>
                    <a:gd name="connsiteX3" fmla="*/ 640497 w 640497"/>
                    <a:gd name="connsiteY3" fmla="*/ 120626 h 177218"/>
                    <a:gd name="connsiteX0" fmla="*/ 0 w 640497"/>
                    <a:gd name="connsiteY0" fmla="*/ 1 h 225988"/>
                    <a:gd name="connsiteX1" fmla="*/ 261035 w 640497"/>
                    <a:gd name="connsiteY1" fmla="*/ 225988 h 225988"/>
                    <a:gd name="connsiteX2" fmla="*/ 480555 w 640497"/>
                    <a:gd name="connsiteY2" fmla="*/ 177220 h 225988"/>
                    <a:gd name="connsiteX3" fmla="*/ 640497 w 640497"/>
                    <a:gd name="connsiteY3" fmla="*/ 120628 h 225988"/>
                    <a:gd name="connsiteX0" fmla="*/ 0 w 640497"/>
                    <a:gd name="connsiteY0" fmla="*/ -1 h 389123"/>
                    <a:gd name="connsiteX1" fmla="*/ 261035 w 640497"/>
                    <a:gd name="connsiteY1" fmla="*/ 225986 h 389123"/>
                    <a:gd name="connsiteX2" fmla="*/ 425773 w 640497"/>
                    <a:gd name="connsiteY2" fmla="*/ 388086 h 389123"/>
                    <a:gd name="connsiteX3" fmla="*/ 480555 w 640497"/>
                    <a:gd name="connsiteY3" fmla="*/ 177218 h 389123"/>
                    <a:gd name="connsiteX4" fmla="*/ 640497 w 640497"/>
                    <a:gd name="connsiteY4" fmla="*/ 120626 h 389123"/>
                    <a:gd name="connsiteX0" fmla="*/ 0 w 510931"/>
                    <a:gd name="connsiteY0" fmla="*/ 1 h 533536"/>
                    <a:gd name="connsiteX1" fmla="*/ 261035 w 510931"/>
                    <a:gd name="connsiteY1" fmla="*/ 225988 h 533536"/>
                    <a:gd name="connsiteX2" fmla="*/ 425773 w 510931"/>
                    <a:gd name="connsiteY2" fmla="*/ 388088 h 533536"/>
                    <a:gd name="connsiteX3" fmla="*/ 480555 w 510931"/>
                    <a:gd name="connsiteY3" fmla="*/ 177220 h 533536"/>
                    <a:gd name="connsiteX4" fmla="*/ 510931 w 510931"/>
                    <a:gd name="connsiteY4" fmla="*/ 533536 h 533536"/>
                    <a:gd name="connsiteX0" fmla="*/ 0 w 510931"/>
                    <a:gd name="connsiteY0" fmla="*/ -1 h 533534"/>
                    <a:gd name="connsiteX1" fmla="*/ 261035 w 510931"/>
                    <a:gd name="connsiteY1" fmla="*/ 225986 h 533534"/>
                    <a:gd name="connsiteX2" fmla="*/ 480555 w 510931"/>
                    <a:gd name="connsiteY2" fmla="*/ 177218 h 533534"/>
                    <a:gd name="connsiteX3" fmla="*/ 510931 w 510931"/>
                    <a:gd name="connsiteY3" fmla="*/ 533534 h 533534"/>
                    <a:gd name="connsiteX0" fmla="*/ 0 w 510931"/>
                    <a:gd name="connsiteY0" fmla="*/ 1 h 533536"/>
                    <a:gd name="connsiteX1" fmla="*/ 261035 w 510931"/>
                    <a:gd name="connsiteY1" fmla="*/ 225988 h 533536"/>
                    <a:gd name="connsiteX2" fmla="*/ 404183 w 510931"/>
                    <a:gd name="connsiteY2" fmla="*/ 175246 h 533536"/>
                    <a:gd name="connsiteX3" fmla="*/ 480555 w 510931"/>
                    <a:gd name="connsiteY3" fmla="*/ 177220 h 533536"/>
                    <a:gd name="connsiteX4" fmla="*/ 510931 w 510931"/>
                    <a:gd name="connsiteY4" fmla="*/ 533536 h 533536"/>
                    <a:gd name="connsiteX0" fmla="*/ 0 w 510931"/>
                    <a:gd name="connsiteY0" fmla="*/ -1 h 533534"/>
                    <a:gd name="connsiteX1" fmla="*/ 261035 w 510931"/>
                    <a:gd name="connsiteY1" fmla="*/ 225986 h 533534"/>
                    <a:gd name="connsiteX2" fmla="*/ 480555 w 510931"/>
                    <a:gd name="connsiteY2" fmla="*/ 177218 h 533534"/>
                    <a:gd name="connsiteX3" fmla="*/ 510931 w 510931"/>
                    <a:gd name="connsiteY3" fmla="*/ 533534 h 533534"/>
                    <a:gd name="connsiteX0" fmla="*/ 0 w 510931"/>
                    <a:gd name="connsiteY0" fmla="*/ 1 h 533536"/>
                    <a:gd name="connsiteX1" fmla="*/ 261035 w 510931"/>
                    <a:gd name="connsiteY1" fmla="*/ 225988 h 533536"/>
                    <a:gd name="connsiteX2" fmla="*/ 480555 w 510931"/>
                    <a:gd name="connsiteY2" fmla="*/ 177220 h 533536"/>
                    <a:gd name="connsiteX3" fmla="*/ 510931 w 510931"/>
                    <a:gd name="connsiteY3" fmla="*/ 533536 h 533536"/>
                    <a:gd name="connsiteX0" fmla="*/ 0 w 510931"/>
                    <a:gd name="connsiteY0" fmla="*/ -1 h 533534"/>
                    <a:gd name="connsiteX1" fmla="*/ 261035 w 510931"/>
                    <a:gd name="connsiteY1" fmla="*/ 225986 h 533534"/>
                    <a:gd name="connsiteX2" fmla="*/ 359628 w 510931"/>
                    <a:gd name="connsiteY2" fmla="*/ 449652 h 533534"/>
                    <a:gd name="connsiteX3" fmla="*/ 510931 w 510931"/>
                    <a:gd name="connsiteY3" fmla="*/ 533534 h 533534"/>
                    <a:gd name="connsiteX0" fmla="*/ 0 w 359628"/>
                    <a:gd name="connsiteY0" fmla="*/ 1 h 571846"/>
                    <a:gd name="connsiteX1" fmla="*/ 261035 w 359628"/>
                    <a:gd name="connsiteY1" fmla="*/ 225988 h 571846"/>
                    <a:gd name="connsiteX2" fmla="*/ 359628 w 359628"/>
                    <a:gd name="connsiteY2" fmla="*/ 449654 h 571846"/>
                    <a:gd name="connsiteX3" fmla="*/ 351134 w 359628"/>
                    <a:gd name="connsiteY3" fmla="*/ 571847 h 571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9628" h="571846">
                      <a:moveTo>
                        <a:pt x="0" y="1"/>
                      </a:moveTo>
                      <a:lnTo>
                        <a:pt x="261035" y="225988"/>
                      </a:lnTo>
                      <a:lnTo>
                        <a:pt x="359628" y="449654"/>
                      </a:lnTo>
                      <a:lnTo>
                        <a:pt x="351134" y="571847"/>
                      </a:lnTo>
                    </a:path>
                  </a:pathLst>
                </a:custGeom>
                <a:noFill/>
                <a:ln w="41275" cap="rnd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Freeform 87"/>
                <p:cNvSpPr/>
                <p:nvPr/>
              </p:nvSpPr>
              <p:spPr>
                <a:xfrm>
                  <a:off x="2755138" y="3297011"/>
                  <a:ext cx="258951" cy="124136"/>
                </a:xfrm>
                <a:custGeom>
                  <a:avLst/>
                  <a:gdLst>
                    <a:gd name="connsiteX0" fmla="*/ 266383 w 266383"/>
                    <a:gd name="connsiteY0" fmla="*/ 0 h 547141"/>
                    <a:gd name="connsiteX1" fmla="*/ 4055 w 266383"/>
                    <a:gd name="connsiteY1" fmla="*/ 397239 h 547141"/>
                    <a:gd name="connsiteX2" fmla="*/ 131471 w 266383"/>
                    <a:gd name="connsiteY2" fmla="*/ 547141 h 547141"/>
                    <a:gd name="connsiteX0" fmla="*/ 266383 w 266383"/>
                    <a:gd name="connsiteY0" fmla="*/ 0 h 547141"/>
                    <a:gd name="connsiteX1" fmla="*/ 4055 w 266383"/>
                    <a:gd name="connsiteY1" fmla="*/ 397239 h 547141"/>
                    <a:gd name="connsiteX2" fmla="*/ 131471 w 266383"/>
                    <a:gd name="connsiteY2" fmla="*/ 547141 h 547141"/>
                    <a:gd name="connsiteX0" fmla="*/ 266383 w 266383"/>
                    <a:gd name="connsiteY0" fmla="*/ 0 h 547141"/>
                    <a:gd name="connsiteX1" fmla="*/ 4055 w 266383"/>
                    <a:gd name="connsiteY1" fmla="*/ 397239 h 547141"/>
                    <a:gd name="connsiteX2" fmla="*/ 131471 w 266383"/>
                    <a:gd name="connsiteY2" fmla="*/ 547141 h 547141"/>
                    <a:gd name="connsiteX0" fmla="*/ 266383 w 266383"/>
                    <a:gd name="connsiteY0" fmla="*/ 0 h 547141"/>
                    <a:gd name="connsiteX1" fmla="*/ 4055 w 266383"/>
                    <a:gd name="connsiteY1" fmla="*/ 397239 h 547141"/>
                    <a:gd name="connsiteX2" fmla="*/ 131471 w 266383"/>
                    <a:gd name="connsiteY2" fmla="*/ 547141 h 547141"/>
                    <a:gd name="connsiteX0" fmla="*/ 266383 w 266383"/>
                    <a:gd name="connsiteY0" fmla="*/ 0 h 547141"/>
                    <a:gd name="connsiteX1" fmla="*/ 4055 w 266383"/>
                    <a:gd name="connsiteY1" fmla="*/ 397239 h 547141"/>
                    <a:gd name="connsiteX2" fmla="*/ 131471 w 266383"/>
                    <a:gd name="connsiteY2" fmla="*/ 547141 h 547141"/>
                    <a:gd name="connsiteX0" fmla="*/ 262328 w 262328"/>
                    <a:gd name="connsiteY0" fmla="*/ 0 h 547141"/>
                    <a:gd name="connsiteX1" fmla="*/ 0 w 262328"/>
                    <a:gd name="connsiteY1" fmla="*/ 397239 h 547141"/>
                    <a:gd name="connsiteX2" fmla="*/ 127416 w 262328"/>
                    <a:gd name="connsiteY2" fmla="*/ 547141 h 547141"/>
                    <a:gd name="connsiteX0" fmla="*/ 262328 w 262328"/>
                    <a:gd name="connsiteY0" fmla="*/ 0 h 499516"/>
                    <a:gd name="connsiteX1" fmla="*/ 0 w 262328"/>
                    <a:gd name="connsiteY1" fmla="*/ 397239 h 499516"/>
                    <a:gd name="connsiteX2" fmla="*/ 163135 w 262328"/>
                    <a:gd name="connsiteY2" fmla="*/ 499516 h 499516"/>
                    <a:gd name="connsiteX0" fmla="*/ 262328 w 262328"/>
                    <a:gd name="connsiteY0" fmla="*/ 0 h 499516"/>
                    <a:gd name="connsiteX1" fmla="*/ 122341 w 262328"/>
                    <a:gd name="connsiteY1" fmla="*/ 213492 h 499516"/>
                    <a:gd name="connsiteX2" fmla="*/ 0 w 262328"/>
                    <a:gd name="connsiteY2" fmla="*/ 397239 h 499516"/>
                    <a:gd name="connsiteX3" fmla="*/ 163135 w 262328"/>
                    <a:gd name="connsiteY3" fmla="*/ 499516 h 499516"/>
                    <a:gd name="connsiteX0" fmla="*/ 262328 w 262328"/>
                    <a:gd name="connsiteY0" fmla="*/ 0 h 499516"/>
                    <a:gd name="connsiteX1" fmla="*/ 193778 w 262328"/>
                    <a:gd name="connsiteY1" fmla="*/ 249211 h 499516"/>
                    <a:gd name="connsiteX2" fmla="*/ 0 w 262328"/>
                    <a:gd name="connsiteY2" fmla="*/ 397239 h 499516"/>
                    <a:gd name="connsiteX3" fmla="*/ 163135 w 262328"/>
                    <a:gd name="connsiteY3" fmla="*/ 499516 h 499516"/>
                    <a:gd name="connsiteX0" fmla="*/ 262328 w 272385"/>
                    <a:gd name="connsiteY0" fmla="*/ 0 h 499516"/>
                    <a:gd name="connsiteX1" fmla="*/ 272360 w 272385"/>
                    <a:gd name="connsiteY1" fmla="*/ 15848 h 499516"/>
                    <a:gd name="connsiteX2" fmla="*/ 193778 w 272385"/>
                    <a:gd name="connsiteY2" fmla="*/ 249211 h 499516"/>
                    <a:gd name="connsiteX3" fmla="*/ 0 w 272385"/>
                    <a:gd name="connsiteY3" fmla="*/ 397239 h 499516"/>
                    <a:gd name="connsiteX4" fmla="*/ 163135 w 272385"/>
                    <a:gd name="connsiteY4" fmla="*/ 499516 h 499516"/>
                    <a:gd name="connsiteX0" fmla="*/ 272360 w 272360"/>
                    <a:gd name="connsiteY0" fmla="*/ 0 h 483668"/>
                    <a:gd name="connsiteX1" fmla="*/ 193778 w 272360"/>
                    <a:gd name="connsiteY1" fmla="*/ 233363 h 483668"/>
                    <a:gd name="connsiteX2" fmla="*/ 0 w 272360"/>
                    <a:gd name="connsiteY2" fmla="*/ 381391 h 483668"/>
                    <a:gd name="connsiteX3" fmla="*/ 163135 w 272360"/>
                    <a:gd name="connsiteY3" fmla="*/ 483668 h 483668"/>
                    <a:gd name="connsiteX0" fmla="*/ 324747 w 324747"/>
                    <a:gd name="connsiteY0" fmla="*/ 0 h 555106"/>
                    <a:gd name="connsiteX1" fmla="*/ 193778 w 324747"/>
                    <a:gd name="connsiteY1" fmla="*/ 304801 h 555106"/>
                    <a:gd name="connsiteX2" fmla="*/ 0 w 324747"/>
                    <a:gd name="connsiteY2" fmla="*/ 452829 h 555106"/>
                    <a:gd name="connsiteX3" fmla="*/ 163135 w 324747"/>
                    <a:gd name="connsiteY3" fmla="*/ 555106 h 555106"/>
                    <a:gd name="connsiteX0" fmla="*/ 324747 w 324747"/>
                    <a:gd name="connsiteY0" fmla="*/ 0 h 555106"/>
                    <a:gd name="connsiteX1" fmla="*/ 229497 w 324747"/>
                    <a:gd name="connsiteY1" fmla="*/ 264319 h 555106"/>
                    <a:gd name="connsiteX2" fmla="*/ 0 w 324747"/>
                    <a:gd name="connsiteY2" fmla="*/ 452829 h 555106"/>
                    <a:gd name="connsiteX3" fmla="*/ 163135 w 324747"/>
                    <a:gd name="connsiteY3" fmla="*/ 555106 h 555106"/>
                    <a:gd name="connsiteX0" fmla="*/ 0 w 295275"/>
                    <a:gd name="connsiteY0" fmla="*/ 0 h 633687"/>
                    <a:gd name="connsiteX1" fmla="*/ 295275 w 295275"/>
                    <a:gd name="connsiteY1" fmla="*/ 342900 h 633687"/>
                    <a:gd name="connsiteX2" fmla="*/ 65778 w 295275"/>
                    <a:gd name="connsiteY2" fmla="*/ 531410 h 633687"/>
                    <a:gd name="connsiteX3" fmla="*/ 228913 w 295275"/>
                    <a:gd name="connsiteY3" fmla="*/ 633687 h 633687"/>
                    <a:gd name="connsiteX0" fmla="*/ 0 w 283369"/>
                    <a:gd name="connsiteY0" fmla="*/ 0 h 633687"/>
                    <a:gd name="connsiteX1" fmla="*/ 283369 w 283369"/>
                    <a:gd name="connsiteY1" fmla="*/ 230982 h 633687"/>
                    <a:gd name="connsiteX2" fmla="*/ 65778 w 283369"/>
                    <a:gd name="connsiteY2" fmla="*/ 531410 h 633687"/>
                    <a:gd name="connsiteX3" fmla="*/ 228913 w 283369"/>
                    <a:gd name="connsiteY3" fmla="*/ 633687 h 633687"/>
                    <a:gd name="connsiteX0" fmla="*/ 0 w 283369"/>
                    <a:gd name="connsiteY0" fmla="*/ 0 h 633687"/>
                    <a:gd name="connsiteX1" fmla="*/ 283369 w 283369"/>
                    <a:gd name="connsiteY1" fmla="*/ 230982 h 633687"/>
                    <a:gd name="connsiteX2" fmla="*/ 280090 w 283369"/>
                    <a:gd name="connsiteY2" fmla="*/ 507598 h 633687"/>
                    <a:gd name="connsiteX3" fmla="*/ 228913 w 283369"/>
                    <a:gd name="connsiteY3" fmla="*/ 633687 h 633687"/>
                    <a:gd name="connsiteX0" fmla="*/ 0 w 495613"/>
                    <a:gd name="connsiteY0" fmla="*/ 0 h 509862"/>
                    <a:gd name="connsiteX1" fmla="*/ 283369 w 495613"/>
                    <a:gd name="connsiteY1" fmla="*/ 230982 h 509862"/>
                    <a:gd name="connsiteX2" fmla="*/ 280090 w 495613"/>
                    <a:gd name="connsiteY2" fmla="*/ 507598 h 509862"/>
                    <a:gd name="connsiteX3" fmla="*/ 495613 w 495613"/>
                    <a:gd name="connsiteY3" fmla="*/ 509862 h 509862"/>
                    <a:gd name="connsiteX0" fmla="*/ 0 w 495613"/>
                    <a:gd name="connsiteY0" fmla="*/ 0 h 509862"/>
                    <a:gd name="connsiteX1" fmla="*/ 283369 w 495613"/>
                    <a:gd name="connsiteY1" fmla="*/ 154782 h 509862"/>
                    <a:gd name="connsiteX2" fmla="*/ 280090 w 495613"/>
                    <a:gd name="connsiteY2" fmla="*/ 507598 h 509862"/>
                    <a:gd name="connsiteX3" fmla="*/ 495613 w 495613"/>
                    <a:gd name="connsiteY3" fmla="*/ 509862 h 509862"/>
                    <a:gd name="connsiteX0" fmla="*/ 0 w 502757"/>
                    <a:gd name="connsiteY0" fmla="*/ 0 h 507598"/>
                    <a:gd name="connsiteX1" fmla="*/ 283369 w 502757"/>
                    <a:gd name="connsiteY1" fmla="*/ 154782 h 507598"/>
                    <a:gd name="connsiteX2" fmla="*/ 280090 w 502757"/>
                    <a:gd name="connsiteY2" fmla="*/ 507598 h 507598"/>
                    <a:gd name="connsiteX3" fmla="*/ 502757 w 502757"/>
                    <a:gd name="connsiteY3" fmla="*/ 450330 h 507598"/>
                    <a:gd name="connsiteX0" fmla="*/ 0 w 502757"/>
                    <a:gd name="connsiteY0" fmla="*/ 0 h 467117"/>
                    <a:gd name="connsiteX1" fmla="*/ 283369 w 502757"/>
                    <a:gd name="connsiteY1" fmla="*/ 154782 h 467117"/>
                    <a:gd name="connsiteX2" fmla="*/ 308665 w 502757"/>
                    <a:gd name="connsiteY2" fmla="*/ 467117 h 467117"/>
                    <a:gd name="connsiteX3" fmla="*/ 502757 w 502757"/>
                    <a:gd name="connsiteY3" fmla="*/ 450330 h 467117"/>
                    <a:gd name="connsiteX0" fmla="*/ 0 w 511071"/>
                    <a:gd name="connsiteY0" fmla="*/ 0 h 450330"/>
                    <a:gd name="connsiteX1" fmla="*/ 283369 w 511071"/>
                    <a:gd name="connsiteY1" fmla="*/ 154782 h 450330"/>
                    <a:gd name="connsiteX2" fmla="*/ 511071 w 511071"/>
                    <a:gd name="connsiteY2" fmla="*/ 252805 h 450330"/>
                    <a:gd name="connsiteX3" fmla="*/ 502757 w 511071"/>
                    <a:gd name="connsiteY3" fmla="*/ 450330 h 450330"/>
                    <a:gd name="connsiteX0" fmla="*/ 0 w 621819"/>
                    <a:gd name="connsiteY0" fmla="*/ 0 h 252805"/>
                    <a:gd name="connsiteX1" fmla="*/ 283369 w 621819"/>
                    <a:gd name="connsiteY1" fmla="*/ 154782 h 252805"/>
                    <a:gd name="connsiteX2" fmla="*/ 511071 w 621819"/>
                    <a:gd name="connsiteY2" fmla="*/ 252805 h 252805"/>
                    <a:gd name="connsiteX3" fmla="*/ 621819 w 621819"/>
                    <a:gd name="connsiteY3" fmla="*/ 236018 h 252805"/>
                    <a:gd name="connsiteX0" fmla="*/ 0 w 621819"/>
                    <a:gd name="connsiteY0" fmla="*/ 0 h 252805"/>
                    <a:gd name="connsiteX1" fmla="*/ 164307 w 621819"/>
                    <a:gd name="connsiteY1" fmla="*/ 123825 h 252805"/>
                    <a:gd name="connsiteX2" fmla="*/ 511071 w 621819"/>
                    <a:gd name="connsiteY2" fmla="*/ 252805 h 252805"/>
                    <a:gd name="connsiteX3" fmla="*/ 621819 w 621819"/>
                    <a:gd name="connsiteY3" fmla="*/ 236018 h 252805"/>
                    <a:gd name="connsiteX0" fmla="*/ 0 w 621819"/>
                    <a:gd name="connsiteY0" fmla="*/ 0 h 236018"/>
                    <a:gd name="connsiteX1" fmla="*/ 164307 w 621819"/>
                    <a:gd name="connsiteY1" fmla="*/ 123825 h 236018"/>
                    <a:gd name="connsiteX2" fmla="*/ 349146 w 621819"/>
                    <a:gd name="connsiteY2" fmla="*/ 186130 h 236018"/>
                    <a:gd name="connsiteX3" fmla="*/ 621819 w 621819"/>
                    <a:gd name="connsiteY3" fmla="*/ 236018 h 236018"/>
                    <a:gd name="connsiteX0" fmla="*/ 0 w 436082"/>
                    <a:gd name="connsiteY0" fmla="*/ 0 h 186130"/>
                    <a:gd name="connsiteX1" fmla="*/ 164307 w 436082"/>
                    <a:gd name="connsiteY1" fmla="*/ 123825 h 186130"/>
                    <a:gd name="connsiteX2" fmla="*/ 349146 w 436082"/>
                    <a:gd name="connsiteY2" fmla="*/ 186130 h 186130"/>
                    <a:gd name="connsiteX3" fmla="*/ 436082 w 436082"/>
                    <a:gd name="connsiteY3" fmla="*/ 174106 h 186130"/>
                    <a:gd name="connsiteX0" fmla="*/ 423862 w 423862"/>
                    <a:gd name="connsiteY0" fmla="*/ 0 h 264711"/>
                    <a:gd name="connsiteX1" fmla="*/ 0 w 423862"/>
                    <a:gd name="connsiteY1" fmla="*/ 202406 h 264711"/>
                    <a:gd name="connsiteX2" fmla="*/ 184839 w 423862"/>
                    <a:gd name="connsiteY2" fmla="*/ 264711 h 264711"/>
                    <a:gd name="connsiteX3" fmla="*/ 271775 w 423862"/>
                    <a:gd name="connsiteY3" fmla="*/ 252687 h 264711"/>
                    <a:gd name="connsiteX0" fmla="*/ 347662 w 347662"/>
                    <a:gd name="connsiteY0" fmla="*/ 0 h 264711"/>
                    <a:gd name="connsiteX1" fmla="*/ 0 w 347662"/>
                    <a:gd name="connsiteY1" fmla="*/ 97631 h 264711"/>
                    <a:gd name="connsiteX2" fmla="*/ 108639 w 347662"/>
                    <a:gd name="connsiteY2" fmla="*/ 264711 h 264711"/>
                    <a:gd name="connsiteX3" fmla="*/ 195575 w 347662"/>
                    <a:gd name="connsiteY3" fmla="*/ 252687 h 264711"/>
                    <a:gd name="connsiteX0" fmla="*/ 347662 w 347662"/>
                    <a:gd name="connsiteY0" fmla="*/ 0 h 316981"/>
                    <a:gd name="connsiteX1" fmla="*/ 0 w 347662"/>
                    <a:gd name="connsiteY1" fmla="*/ 97631 h 316981"/>
                    <a:gd name="connsiteX2" fmla="*/ 108639 w 347662"/>
                    <a:gd name="connsiteY2" fmla="*/ 264711 h 316981"/>
                    <a:gd name="connsiteX3" fmla="*/ 190812 w 347662"/>
                    <a:gd name="connsiteY3" fmla="*/ 316981 h 316981"/>
                    <a:gd name="connsiteX0" fmla="*/ 264319 w 264319"/>
                    <a:gd name="connsiteY0" fmla="*/ 0 h 316981"/>
                    <a:gd name="connsiteX1" fmla="*/ 0 w 264319"/>
                    <a:gd name="connsiteY1" fmla="*/ 173831 h 316981"/>
                    <a:gd name="connsiteX2" fmla="*/ 25296 w 264319"/>
                    <a:gd name="connsiteY2" fmla="*/ 264711 h 316981"/>
                    <a:gd name="connsiteX3" fmla="*/ 107469 w 264319"/>
                    <a:gd name="connsiteY3" fmla="*/ 316981 h 316981"/>
                    <a:gd name="connsiteX0" fmla="*/ 264319 w 264319"/>
                    <a:gd name="connsiteY0" fmla="*/ 0 h 316981"/>
                    <a:gd name="connsiteX1" fmla="*/ 0 w 264319"/>
                    <a:gd name="connsiteY1" fmla="*/ 173831 h 316981"/>
                    <a:gd name="connsiteX2" fmla="*/ 25296 w 264319"/>
                    <a:gd name="connsiteY2" fmla="*/ 264711 h 316981"/>
                    <a:gd name="connsiteX3" fmla="*/ 202719 w 264319"/>
                    <a:gd name="connsiteY3" fmla="*/ 316981 h 316981"/>
                    <a:gd name="connsiteX0" fmla="*/ 264319 w 264319"/>
                    <a:gd name="connsiteY0" fmla="*/ 0 h 316981"/>
                    <a:gd name="connsiteX1" fmla="*/ 0 w 264319"/>
                    <a:gd name="connsiteY1" fmla="*/ 173831 h 316981"/>
                    <a:gd name="connsiteX2" fmla="*/ 101496 w 264319"/>
                    <a:gd name="connsiteY2" fmla="*/ 298049 h 316981"/>
                    <a:gd name="connsiteX3" fmla="*/ 202719 w 264319"/>
                    <a:gd name="connsiteY3" fmla="*/ 316981 h 316981"/>
                    <a:gd name="connsiteX0" fmla="*/ 264319 w 264319"/>
                    <a:gd name="connsiteY0" fmla="*/ 0 h 316981"/>
                    <a:gd name="connsiteX1" fmla="*/ 0 w 264319"/>
                    <a:gd name="connsiteY1" fmla="*/ 173831 h 316981"/>
                    <a:gd name="connsiteX2" fmla="*/ 257239 w 264319"/>
                    <a:gd name="connsiteY2" fmla="*/ 222290 h 316981"/>
                    <a:gd name="connsiteX3" fmla="*/ 202719 w 264319"/>
                    <a:gd name="connsiteY3" fmla="*/ 316981 h 316981"/>
                    <a:gd name="connsiteX0" fmla="*/ 264319 w 264319"/>
                    <a:gd name="connsiteY0" fmla="*/ 0 h 316981"/>
                    <a:gd name="connsiteX1" fmla="*/ 0 w 264319"/>
                    <a:gd name="connsiteY1" fmla="*/ 173831 h 316981"/>
                    <a:gd name="connsiteX2" fmla="*/ 232905 w 264319"/>
                    <a:gd name="connsiteY2" fmla="*/ 222290 h 316981"/>
                    <a:gd name="connsiteX3" fmla="*/ 202719 w 264319"/>
                    <a:gd name="connsiteY3" fmla="*/ 316981 h 316981"/>
                    <a:gd name="connsiteX0" fmla="*/ 264319 w 264319"/>
                    <a:gd name="connsiteY0" fmla="*/ 0 h 316981"/>
                    <a:gd name="connsiteX1" fmla="*/ 0 w 264319"/>
                    <a:gd name="connsiteY1" fmla="*/ 173831 h 316981"/>
                    <a:gd name="connsiteX2" fmla="*/ 232905 w 264319"/>
                    <a:gd name="connsiteY2" fmla="*/ 222290 h 316981"/>
                    <a:gd name="connsiteX3" fmla="*/ 236788 w 264319"/>
                    <a:gd name="connsiteY3" fmla="*/ 316981 h 316981"/>
                    <a:gd name="connsiteX0" fmla="*/ 264319 w 264319"/>
                    <a:gd name="connsiteY0" fmla="*/ 0 h 391636"/>
                    <a:gd name="connsiteX1" fmla="*/ 0 w 264319"/>
                    <a:gd name="connsiteY1" fmla="*/ 173831 h 391636"/>
                    <a:gd name="connsiteX2" fmla="*/ 4155 w 264319"/>
                    <a:gd name="connsiteY2" fmla="*/ 391636 h 391636"/>
                    <a:gd name="connsiteX3" fmla="*/ 236788 w 264319"/>
                    <a:gd name="connsiteY3" fmla="*/ 316981 h 391636"/>
                    <a:gd name="connsiteX0" fmla="*/ 264319 w 264319"/>
                    <a:gd name="connsiteY0" fmla="*/ 0 h 517521"/>
                    <a:gd name="connsiteX1" fmla="*/ 0 w 264319"/>
                    <a:gd name="connsiteY1" fmla="*/ 173831 h 517521"/>
                    <a:gd name="connsiteX2" fmla="*/ 4155 w 264319"/>
                    <a:gd name="connsiteY2" fmla="*/ 391636 h 517521"/>
                    <a:gd name="connsiteX3" fmla="*/ 115114 w 264319"/>
                    <a:gd name="connsiteY3" fmla="*/ 517521 h 517521"/>
                    <a:gd name="connsiteX0" fmla="*/ 398367 w 398367"/>
                    <a:gd name="connsiteY0" fmla="*/ 0 h 517521"/>
                    <a:gd name="connsiteX1" fmla="*/ 134048 w 398367"/>
                    <a:gd name="connsiteY1" fmla="*/ 173831 h 517521"/>
                    <a:gd name="connsiteX2" fmla="*/ 0 w 398367"/>
                    <a:gd name="connsiteY2" fmla="*/ 293731 h 517521"/>
                    <a:gd name="connsiteX3" fmla="*/ 249162 w 398367"/>
                    <a:gd name="connsiteY3" fmla="*/ 517521 h 517521"/>
                    <a:gd name="connsiteX0" fmla="*/ 398367 w 398367"/>
                    <a:gd name="connsiteY0" fmla="*/ 0 h 517521"/>
                    <a:gd name="connsiteX1" fmla="*/ 164281 w 398367"/>
                    <a:gd name="connsiteY1" fmla="*/ 122750 h 517521"/>
                    <a:gd name="connsiteX2" fmla="*/ 0 w 398367"/>
                    <a:gd name="connsiteY2" fmla="*/ 293731 h 517521"/>
                    <a:gd name="connsiteX3" fmla="*/ 249162 w 398367"/>
                    <a:gd name="connsiteY3" fmla="*/ 517521 h 517521"/>
                    <a:gd name="connsiteX0" fmla="*/ 473120 w 473120"/>
                    <a:gd name="connsiteY0" fmla="*/ 0 h 347250"/>
                    <a:gd name="connsiteX1" fmla="*/ 239034 w 473120"/>
                    <a:gd name="connsiteY1" fmla="*/ 122750 h 347250"/>
                    <a:gd name="connsiteX2" fmla="*/ 74753 w 473120"/>
                    <a:gd name="connsiteY2" fmla="*/ 293731 h 347250"/>
                    <a:gd name="connsiteX3" fmla="*/ 0 w 473120"/>
                    <a:gd name="connsiteY3" fmla="*/ 347250 h 347250"/>
                    <a:gd name="connsiteX0" fmla="*/ 473120 w 473120"/>
                    <a:gd name="connsiteY0" fmla="*/ 0 h 347250"/>
                    <a:gd name="connsiteX1" fmla="*/ 239034 w 473120"/>
                    <a:gd name="connsiteY1" fmla="*/ 122750 h 347250"/>
                    <a:gd name="connsiteX2" fmla="*/ 66115 w 473120"/>
                    <a:gd name="connsiteY2" fmla="*/ 276703 h 347250"/>
                    <a:gd name="connsiteX3" fmla="*/ 0 w 473120"/>
                    <a:gd name="connsiteY3" fmla="*/ 347250 h 347250"/>
                    <a:gd name="connsiteX0" fmla="*/ 537903 w 537903"/>
                    <a:gd name="connsiteY0" fmla="*/ 0 h 325965"/>
                    <a:gd name="connsiteX1" fmla="*/ 303817 w 537903"/>
                    <a:gd name="connsiteY1" fmla="*/ 122750 h 325965"/>
                    <a:gd name="connsiteX2" fmla="*/ 130898 w 537903"/>
                    <a:gd name="connsiteY2" fmla="*/ 276703 h 325965"/>
                    <a:gd name="connsiteX3" fmla="*/ 0 w 537903"/>
                    <a:gd name="connsiteY3" fmla="*/ 325965 h 325965"/>
                    <a:gd name="connsiteX0" fmla="*/ 537903 w 537903"/>
                    <a:gd name="connsiteY0" fmla="*/ 0 h 325965"/>
                    <a:gd name="connsiteX1" fmla="*/ 295178 w 537903"/>
                    <a:gd name="connsiteY1" fmla="*/ 92953 h 325965"/>
                    <a:gd name="connsiteX2" fmla="*/ 130898 w 537903"/>
                    <a:gd name="connsiteY2" fmla="*/ 276703 h 325965"/>
                    <a:gd name="connsiteX3" fmla="*/ 0 w 537903"/>
                    <a:gd name="connsiteY3" fmla="*/ 325965 h 325965"/>
                    <a:gd name="connsiteX0" fmla="*/ 537903 w 537903"/>
                    <a:gd name="connsiteY0" fmla="*/ 0 h 325965"/>
                    <a:gd name="connsiteX1" fmla="*/ 295178 w 537903"/>
                    <a:gd name="connsiteY1" fmla="*/ 92953 h 325965"/>
                    <a:gd name="connsiteX2" fmla="*/ 130898 w 537903"/>
                    <a:gd name="connsiteY2" fmla="*/ 191568 h 325965"/>
                    <a:gd name="connsiteX3" fmla="*/ 0 w 537903"/>
                    <a:gd name="connsiteY3" fmla="*/ 325965 h 325965"/>
                    <a:gd name="connsiteX0" fmla="*/ 529264 w 529264"/>
                    <a:gd name="connsiteY0" fmla="*/ 0 h 232317"/>
                    <a:gd name="connsiteX1" fmla="*/ 286539 w 529264"/>
                    <a:gd name="connsiteY1" fmla="*/ 92953 h 232317"/>
                    <a:gd name="connsiteX2" fmla="*/ 122259 w 529264"/>
                    <a:gd name="connsiteY2" fmla="*/ 191568 h 232317"/>
                    <a:gd name="connsiteX3" fmla="*/ 0 w 529264"/>
                    <a:gd name="connsiteY3" fmla="*/ 232317 h 232317"/>
                    <a:gd name="connsiteX0" fmla="*/ 529264 w 529264"/>
                    <a:gd name="connsiteY0" fmla="*/ 0 h 232317"/>
                    <a:gd name="connsiteX1" fmla="*/ 329727 w 529264"/>
                    <a:gd name="connsiteY1" fmla="*/ 165319 h 232317"/>
                    <a:gd name="connsiteX2" fmla="*/ 122259 w 529264"/>
                    <a:gd name="connsiteY2" fmla="*/ 191568 h 232317"/>
                    <a:gd name="connsiteX3" fmla="*/ 0 w 529264"/>
                    <a:gd name="connsiteY3" fmla="*/ 232317 h 232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29264" h="232317">
                      <a:moveTo>
                        <a:pt x="529264" y="0"/>
                      </a:moveTo>
                      <a:lnTo>
                        <a:pt x="329727" y="165319"/>
                      </a:lnTo>
                      <a:lnTo>
                        <a:pt x="122259" y="191568"/>
                      </a:lnTo>
                      <a:lnTo>
                        <a:pt x="0" y="232317"/>
                      </a:lnTo>
                    </a:path>
                  </a:pathLst>
                </a:custGeom>
                <a:noFill/>
                <a:ln w="41275" cap="rnd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69" name="Group 68"/>
              <p:cNvGrpSpPr/>
              <p:nvPr/>
            </p:nvGrpSpPr>
            <p:grpSpPr>
              <a:xfrm>
                <a:off x="2928260" y="5141399"/>
                <a:ext cx="318663" cy="582285"/>
                <a:chOff x="4111124" y="5392214"/>
                <a:chExt cx="428599" cy="797913"/>
              </a:xfrm>
            </p:grpSpPr>
            <p:sp>
              <p:nvSpPr>
                <p:cNvPr id="77" name="Oval 76"/>
                <p:cNvSpPr/>
                <p:nvPr/>
              </p:nvSpPr>
              <p:spPr>
                <a:xfrm>
                  <a:off x="4297331" y="5392214"/>
                  <a:ext cx="220748" cy="213133"/>
                </a:xfrm>
                <a:prstGeom prst="ellipse">
                  <a:avLst/>
                </a:prstGeom>
                <a:noFill/>
                <a:ln w="41275" cap="rnd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8" name="Straight Connector 77"/>
                <p:cNvCxnSpPr>
                  <a:endCxn id="77" idx="4"/>
                </p:cNvCxnSpPr>
                <p:nvPr/>
              </p:nvCxnSpPr>
              <p:spPr>
                <a:xfrm flipH="1" flipV="1">
                  <a:off x="4407705" y="5605347"/>
                  <a:ext cx="40470" cy="257291"/>
                </a:xfrm>
                <a:prstGeom prst="line">
                  <a:avLst/>
                </a:prstGeom>
                <a:ln w="41275" cap="rnd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9" name="Freeform 78"/>
                <p:cNvSpPr/>
                <p:nvPr/>
              </p:nvSpPr>
              <p:spPr>
                <a:xfrm>
                  <a:off x="4195112" y="5845087"/>
                  <a:ext cx="253063" cy="262358"/>
                </a:xfrm>
                <a:custGeom>
                  <a:avLst/>
                  <a:gdLst>
                    <a:gd name="connsiteX0" fmla="*/ 266383 w 266383"/>
                    <a:gd name="connsiteY0" fmla="*/ 0 h 547141"/>
                    <a:gd name="connsiteX1" fmla="*/ 4055 w 266383"/>
                    <a:gd name="connsiteY1" fmla="*/ 397239 h 547141"/>
                    <a:gd name="connsiteX2" fmla="*/ 131471 w 266383"/>
                    <a:gd name="connsiteY2" fmla="*/ 547141 h 547141"/>
                    <a:gd name="connsiteX0" fmla="*/ 266383 w 266383"/>
                    <a:gd name="connsiteY0" fmla="*/ 0 h 547141"/>
                    <a:gd name="connsiteX1" fmla="*/ 4055 w 266383"/>
                    <a:gd name="connsiteY1" fmla="*/ 397239 h 547141"/>
                    <a:gd name="connsiteX2" fmla="*/ 131471 w 266383"/>
                    <a:gd name="connsiteY2" fmla="*/ 547141 h 547141"/>
                    <a:gd name="connsiteX0" fmla="*/ 266383 w 266383"/>
                    <a:gd name="connsiteY0" fmla="*/ 0 h 547141"/>
                    <a:gd name="connsiteX1" fmla="*/ 4055 w 266383"/>
                    <a:gd name="connsiteY1" fmla="*/ 397239 h 547141"/>
                    <a:gd name="connsiteX2" fmla="*/ 131471 w 266383"/>
                    <a:gd name="connsiteY2" fmla="*/ 547141 h 547141"/>
                    <a:gd name="connsiteX0" fmla="*/ 266383 w 266383"/>
                    <a:gd name="connsiteY0" fmla="*/ 0 h 547141"/>
                    <a:gd name="connsiteX1" fmla="*/ 4055 w 266383"/>
                    <a:gd name="connsiteY1" fmla="*/ 397239 h 547141"/>
                    <a:gd name="connsiteX2" fmla="*/ 131471 w 266383"/>
                    <a:gd name="connsiteY2" fmla="*/ 547141 h 547141"/>
                    <a:gd name="connsiteX0" fmla="*/ 266383 w 266383"/>
                    <a:gd name="connsiteY0" fmla="*/ 0 h 547141"/>
                    <a:gd name="connsiteX1" fmla="*/ 4055 w 266383"/>
                    <a:gd name="connsiteY1" fmla="*/ 397239 h 547141"/>
                    <a:gd name="connsiteX2" fmla="*/ 131471 w 266383"/>
                    <a:gd name="connsiteY2" fmla="*/ 547141 h 547141"/>
                    <a:gd name="connsiteX0" fmla="*/ 262328 w 262328"/>
                    <a:gd name="connsiteY0" fmla="*/ 0 h 547141"/>
                    <a:gd name="connsiteX1" fmla="*/ 0 w 262328"/>
                    <a:gd name="connsiteY1" fmla="*/ 397239 h 547141"/>
                    <a:gd name="connsiteX2" fmla="*/ 127416 w 262328"/>
                    <a:gd name="connsiteY2" fmla="*/ 547141 h 547141"/>
                    <a:gd name="connsiteX0" fmla="*/ 262328 w 262328"/>
                    <a:gd name="connsiteY0" fmla="*/ 0 h 499516"/>
                    <a:gd name="connsiteX1" fmla="*/ 0 w 262328"/>
                    <a:gd name="connsiteY1" fmla="*/ 397239 h 499516"/>
                    <a:gd name="connsiteX2" fmla="*/ 163135 w 262328"/>
                    <a:gd name="connsiteY2" fmla="*/ 499516 h 499516"/>
                    <a:gd name="connsiteX0" fmla="*/ 262328 w 262328"/>
                    <a:gd name="connsiteY0" fmla="*/ 0 h 499516"/>
                    <a:gd name="connsiteX1" fmla="*/ 122341 w 262328"/>
                    <a:gd name="connsiteY1" fmla="*/ 213492 h 499516"/>
                    <a:gd name="connsiteX2" fmla="*/ 0 w 262328"/>
                    <a:gd name="connsiteY2" fmla="*/ 397239 h 499516"/>
                    <a:gd name="connsiteX3" fmla="*/ 163135 w 262328"/>
                    <a:gd name="connsiteY3" fmla="*/ 499516 h 499516"/>
                    <a:gd name="connsiteX0" fmla="*/ 262328 w 262328"/>
                    <a:gd name="connsiteY0" fmla="*/ 0 h 499516"/>
                    <a:gd name="connsiteX1" fmla="*/ 193778 w 262328"/>
                    <a:gd name="connsiteY1" fmla="*/ 249211 h 499516"/>
                    <a:gd name="connsiteX2" fmla="*/ 0 w 262328"/>
                    <a:gd name="connsiteY2" fmla="*/ 397239 h 499516"/>
                    <a:gd name="connsiteX3" fmla="*/ 163135 w 262328"/>
                    <a:gd name="connsiteY3" fmla="*/ 499516 h 499516"/>
                    <a:gd name="connsiteX0" fmla="*/ 262328 w 272385"/>
                    <a:gd name="connsiteY0" fmla="*/ 0 h 499516"/>
                    <a:gd name="connsiteX1" fmla="*/ 272360 w 272385"/>
                    <a:gd name="connsiteY1" fmla="*/ 15848 h 499516"/>
                    <a:gd name="connsiteX2" fmla="*/ 193778 w 272385"/>
                    <a:gd name="connsiteY2" fmla="*/ 249211 h 499516"/>
                    <a:gd name="connsiteX3" fmla="*/ 0 w 272385"/>
                    <a:gd name="connsiteY3" fmla="*/ 397239 h 499516"/>
                    <a:gd name="connsiteX4" fmla="*/ 163135 w 272385"/>
                    <a:gd name="connsiteY4" fmla="*/ 499516 h 499516"/>
                    <a:gd name="connsiteX0" fmla="*/ 272360 w 272360"/>
                    <a:gd name="connsiteY0" fmla="*/ 0 h 483668"/>
                    <a:gd name="connsiteX1" fmla="*/ 193778 w 272360"/>
                    <a:gd name="connsiteY1" fmla="*/ 233363 h 483668"/>
                    <a:gd name="connsiteX2" fmla="*/ 0 w 272360"/>
                    <a:gd name="connsiteY2" fmla="*/ 381391 h 483668"/>
                    <a:gd name="connsiteX3" fmla="*/ 163135 w 272360"/>
                    <a:gd name="connsiteY3" fmla="*/ 483668 h 483668"/>
                    <a:gd name="connsiteX0" fmla="*/ 324747 w 324747"/>
                    <a:gd name="connsiteY0" fmla="*/ 0 h 555106"/>
                    <a:gd name="connsiteX1" fmla="*/ 193778 w 324747"/>
                    <a:gd name="connsiteY1" fmla="*/ 304801 h 555106"/>
                    <a:gd name="connsiteX2" fmla="*/ 0 w 324747"/>
                    <a:gd name="connsiteY2" fmla="*/ 452829 h 555106"/>
                    <a:gd name="connsiteX3" fmla="*/ 163135 w 324747"/>
                    <a:gd name="connsiteY3" fmla="*/ 555106 h 555106"/>
                    <a:gd name="connsiteX0" fmla="*/ 324747 w 324747"/>
                    <a:gd name="connsiteY0" fmla="*/ 0 h 555106"/>
                    <a:gd name="connsiteX1" fmla="*/ 229497 w 324747"/>
                    <a:gd name="connsiteY1" fmla="*/ 264319 h 555106"/>
                    <a:gd name="connsiteX2" fmla="*/ 0 w 324747"/>
                    <a:gd name="connsiteY2" fmla="*/ 452829 h 555106"/>
                    <a:gd name="connsiteX3" fmla="*/ 163135 w 324747"/>
                    <a:gd name="connsiteY3" fmla="*/ 555106 h 555106"/>
                    <a:gd name="connsiteX0" fmla="*/ 290677 w 290677"/>
                    <a:gd name="connsiteY0" fmla="*/ 0 h 555106"/>
                    <a:gd name="connsiteX1" fmla="*/ 195427 w 290677"/>
                    <a:gd name="connsiteY1" fmla="*/ 264319 h 555106"/>
                    <a:gd name="connsiteX2" fmla="*/ 0 w 290677"/>
                    <a:gd name="connsiteY2" fmla="*/ 497393 h 555106"/>
                    <a:gd name="connsiteX3" fmla="*/ 129065 w 290677"/>
                    <a:gd name="connsiteY3" fmla="*/ 555106 h 555106"/>
                    <a:gd name="connsiteX0" fmla="*/ 424429 w 424429"/>
                    <a:gd name="connsiteY0" fmla="*/ 0 h 546194"/>
                    <a:gd name="connsiteX1" fmla="*/ 329179 w 424429"/>
                    <a:gd name="connsiteY1" fmla="*/ 264319 h 546194"/>
                    <a:gd name="connsiteX2" fmla="*/ 133752 w 424429"/>
                    <a:gd name="connsiteY2" fmla="*/ 497393 h 546194"/>
                    <a:gd name="connsiteX3" fmla="*/ 0 w 424429"/>
                    <a:gd name="connsiteY3" fmla="*/ 546194 h 546194"/>
                    <a:gd name="connsiteX0" fmla="*/ 424429 w 424429"/>
                    <a:gd name="connsiteY0" fmla="*/ 0 h 546194"/>
                    <a:gd name="connsiteX1" fmla="*/ 241575 w 424429"/>
                    <a:gd name="connsiteY1" fmla="*/ 228668 h 546194"/>
                    <a:gd name="connsiteX2" fmla="*/ 133752 w 424429"/>
                    <a:gd name="connsiteY2" fmla="*/ 497393 h 546194"/>
                    <a:gd name="connsiteX3" fmla="*/ 0 w 424429"/>
                    <a:gd name="connsiteY3" fmla="*/ 546194 h 546194"/>
                    <a:gd name="connsiteX0" fmla="*/ 424429 w 424429"/>
                    <a:gd name="connsiteY0" fmla="*/ 0 h 546194"/>
                    <a:gd name="connsiteX1" fmla="*/ 275644 w 424429"/>
                    <a:gd name="connsiteY1" fmla="*/ 259864 h 546194"/>
                    <a:gd name="connsiteX2" fmla="*/ 133752 w 424429"/>
                    <a:gd name="connsiteY2" fmla="*/ 497393 h 546194"/>
                    <a:gd name="connsiteX3" fmla="*/ 0 w 424429"/>
                    <a:gd name="connsiteY3" fmla="*/ 546194 h 546194"/>
                    <a:gd name="connsiteX0" fmla="*/ 424429 w 424429"/>
                    <a:gd name="connsiteY0" fmla="*/ 0 h 546194"/>
                    <a:gd name="connsiteX1" fmla="*/ 275644 w 424429"/>
                    <a:gd name="connsiteY1" fmla="*/ 259864 h 546194"/>
                    <a:gd name="connsiteX2" fmla="*/ 206755 w 424429"/>
                    <a:gd name="connsiteY2" fmla="*/ 528589 h 546194"/>
                    <a:gd name="connsiteX3" fmla="*/ 0 w 424429"/>
                    <a:gd name="connsiteY3" fmla="*/ 546194 h 546194"/>
                    <a:gd name="connsiteX0" fmla="*/ 424429 w 424429"/>
                    <a:gd name="connsiteY0" fmla="*/ 0 h 528589"/>
                    <a:gd name="connsiteX1" fmla="*/ 275644 w 424429"/>
                    <a:gd name="connsiteY1" fmla="*/ 259864 h 528589"/>
                    <a:gd name="connsiteX2" fmla="*/ 206755 w 424429"/>
                    <a:gd name="connsiteY2" fmla="*/ 528589 h 528589"/>
                    <a:gd name="connsiteX3" fmla="*/ 0 w 424429"/>
                    <a:gd name="connsiteY3" fmla="*/ 514998 h 528589"/>
                    <a:gd name="connsiteX0" fmla="*/ 424429 w 424429"/>
                    <a:gd name="connsiteY0" fmla="*/ 0 h 528589"/>
                    <a:gd name="connsiteX1" fmla="*/ 124483 w 424429"/>
                    <a:gd name="connsiteY1" fmla="*/ 183243 h 528589"/>
                    <a:gd name="connsiteX2" fmla="*/ 206755 w 424429"/>
                    <a:gd name="connsiteY2" fmla="*/ 528589 h 528589"/>
                    <a:gd name="connsiteX3" fmla="*/ 0 w 424429"/>
                    <a:gd name="connsiteY3" fmla="*/ 514998 h 528589"/>
                    <a:gd name="connsiteX0" fmla="*/ 424429 w 424429"/>
                    <a:gd name="connsiteY0" fmla="*/ 0 h 514998"/>
                    <a:gd name="connsiteX1" fmla="*/ 124483 w 424429"/>
                    <a:gd name="connsiteY1" fmla="*/ 183243 h 514998"/>
                    <a:gd name="connsiteX2" fmla="*/ 98783 w 424429"/>
                    <a:gd name="connsiteY2" fmla="*/ 468995 h 514998"/>
                    <a:gd name="connsiteX3" fmla="*/ 0 w 424429"/>
                    <a:gd name="connsiteY3" fmla="*/ 514998 h 514998"/>
                    <a:gd name="connsiteX0" fmla="*/ 458980 w 458980"/>
                    <a:gd name="connsiteY0" fmla="*/ 0 h 468995"/>
                    <a:gd name="connsiteX1" fmla="*/ 159034 w 458980"/>
                    <a:gd name="connsiteY1" fmla="*/ 183243 h 468995"/>
                    <a:gd name="connsiteX2" fmla="*/ 133334 w 458980"/>
                    <a:gd name="connsiteY2" fmla="*/ 468995 h 468995"/>
                    <a:gd name="connsiteX3" fmla="*/ 0 w 458980"/>
                    <a:gd name="connsiteY3" fmla="*/ 463917 h 4689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8980" h="468995">
                      <a:moveTo>
                        <a:pt x="458980" y="0"/>
                      </a:moveTo>
                      <a:lnTo>
                        <a:pt x="159034" y="183243"/>
                      </a:lnTo>
                      <a:lnTo>
                        <a:pt x="133334" y="468995"/>
                      </a:lnTo>
                      <a:lnTo>
                        <a:pt x="0" y="463917"/>
                      </a:lnTo>
                    </a:path>
                  </a:pathLst>
                </a:custGeom>
                <a:noFill/>
                <a:ln w="41275" cap="rnd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Freeform 79"/>
                <p:cNvSpPr/>
                <p:nvPr/>
              </p:nvSpPr>
              <p:spPr>
                <a:xfrm>
                  <a:off x="4448174" y="5859775"/>
                  <a:ext cx="89681" cy="330352"/>
                </a:xfrm>
                <a:custGeom>
                  <a:avLst/>
                  <a:gdLst>
                    <a:gd name="connsiteX0" fmla="*/ 266383 w 266383"/>
                    <a:gd name="connsiteY0" fmla="*/ 0 h 547141"/>
                    <a:gd name="connsiteX1" fmla="*/ 4055 w 266383"/>
                    <a:gd name="connsiteY1" fmla="*/ 397239 h 547141"/>
                    <a:gd name="connsiteX2" fmla="*/ 131471 w 266383"/>
                    <a:gd name="connsiteY2" fmla="*/ 547141 h 547141"/>
                    <a:gd name="connsiteX0" fmla="*/ 266383 w 266383"/>
                    <a:gd name="connsiteY0" fmla="*/ 0 h 547141"/>
                    <a:gd name="connsiteX1" fmla="*/ 4055 w 266383"/>
                    <a:gd name="connsiteY1" fmla="*/ 397239 h 547141"/>
                    <a:gd name="connsiteX2" fmla="*/ 131471 w 266383"/>
                    <a:gd name="connsiteY2" fmla="*/ 547141 h 547141"/>
                    <a:gd name="connsiteX0" fmla="*/ 266383 w 266383"/>
                    <a:gd name="connsiteY0" fmla="*/ 0 h 547141"/>
                    <a:gd name="connsiteX1" fmla="*/ 4055 w 266383"/>
                    <a:gd name="connsiteY1" fmla="*/ 397239 h 547141"/>
                    <a:gd name="connsiteX2" fmla="*/ 131471 w 266383"/>
                    <a:gd name="connsiteY2" fmla="*/ 547141 h 547141"/>
                    <a:gd name="connsiteX0" fmla="*/ 266383 w 266383"/>
                    <a:gd name="connsiteY0" fmla="*/ 0 h 547141"/>
                    <a:gd name="connsiteX1" fmla="*/ 4055 w 266383"/>
                    <a:gd name="connsiteY1" fmla="*/ 397239 h 547141"/>
                    <a:gd name="connsiteX2" fmla="*/ 131471 w 266383"/>
                    <a:gd name="connsiteY2" fmla="*/ 547141 h 547141"/>
                    <a:gd name="connsiteX0" fmla="*/ 266383 w 266383"/>
                    <a:gd name="connsiteY0" fmla="*/ 0 h 547141"/>
                    <a:gd name="connsiteX1" fmla="*/ 4055 w 266383"/>
                    <a:gd name="connsiteY1" fmla="*/ 397239 h 547141"/>
                    <a:gd name="connsiteX2" fmla="*/ 131471 w 266383"/>
                    <a:gd name="connsiteY2" fmla="*/ 547141 h 547141"/>
                    <a:gd name="connsiteX0" fmla="*/ 262328 w 262328"/>
                    <a:gd name="connsiteY0" fmla="*/ 0 h 547141"/>
                    <a:gd name="connsiteX1" fmla="*/ 0 w 262328"/>
                    <a:gd name="connsiteY1" fmla="*/ 397239 h 547141"/>
                    <a:gd name="connsiteX2" fmla="*/ 127416 w 262328"/>
                    <a:gd name="connsiteY2" fmla="*/ 547141 h 547141"/>
                    <a:gd name="connsiteX0" fmla="*/ 262328 w 262328"/>
                    <a:gd name="connsiteY0" fmla="*/ 0 h 499516"/>
                    <a:gd name="connsiteX1" fmla="*/ 0 w 262328"/>
                    <a:gd name="connsiteY1" fmla="*/ 397239 h 499516"/>
                    <a:gd name="connsiteX2" fmla="*/ 163135 w 262328"/>
                    <a:gd name="connsiteY2" fmla="*/ 499516 h 499516"/>
                    <a:gd name="connsiteX0" fmla="*/ 262328 w 262328"/>
                    <a:gd name="connsiteY0" fmla="*/ 0 h 499516"/>
                    <a:gd name="connsiteX1" fmla="*/ 122341 w 262328"/>
                    <a:gd name="connsiteY1" fmla="*/ 213492 h 499516"/>
                    <a:gd name="connsiteX2" fmla="*/ 0 w 262328"/>
                    <a:gd name="connsiteY2" fmla="*/ 397239 h 499516"/>
                    <a:gd name="connsiteX3" fmla="*/ 163135 w 262328"/>
                    <a:gd name="connsiteY3" fmla="*/ 499516 h 499516"/>
                    <a:gd name="connsiteX0" fmla="*/ 262328 w 262328"/>
                    <a:gd name="connsiteY0" fmla="*/ 0 h 499516"/>
                    <a:gd name="connsiteX1" fmla="*/ 193778 w 262328"/>
                    <a:gd name="connsiteY1" fmla="*/ 249211 h 499516"/>
                    <a:gd name="connsiteX2" fmla="*/ 0 w 262328"/>
                    <a:gd name="connsiteY2" fmla="*/ 397239 h 499516"/>
                    <a:gd name="connsiteX3" fmla="*/ 163135 w 262328"/>
                    <a:gd name="connsiteY3" fmla="*/ 499516 h 499516"/>
                    <a:gd name="connsiteX0" fmla="*/ 262328 w 272385"/>
                    <a:gd name="connsiteY0" fmla="*/ 0 h 499516"/>
                    <a:gd name="connsiteX1" fmla="*/ 272360 w 272385"/>
                    <a:gd name="connsiteY1" fmla="*/ 15848 h 499516"/>
                    <a:gd name="connsiteX2" fmla="*/ 193778 w 272385"/>
                    <a:gd name="connsiteY2" fmla="*/ 249211 h 499516"/>
                    <a:gd name="connsiteX3" fmla="*/ 0 w 272385"/>
                    <a:gd name="connsiteY3" fmla="*/ 397239 h 499516"/>
                    <a:gd name="connsiteX4" fmla="*/ 163135 w 272385"/>
                    <a:gd name="connsiteY4" fmla="*/ 499516 h 499516"/>
                    <a:gd name="connsiteX0" fmla="*/ 272360 w 272360"/>
                    <a:gd name="connsiteY0" fmla="*/ 0 h 483668"/>
                    <a:gd name="connsiteX1" fmla="*/ 193778 w 272360"/>
                    <a:gd name="connsiteY1" fmla="*/ 233363 h 483668"/>
                    <a:gd name="connsiteX2" fmla="*/ 0 w 272360"/>
                    <a:gd name="connsiteY2" fmla="*/ 381391 h 483668"/>
                    <a:gd name="connsiteX3" fmla="*/ 163135 w 272360"/>
                    <a:gd name="connsiteY3" fmla="*/ 483668 h 483668"/>
                    <a:gd name="connsiteX0" fmla="*/ 324747 w 324747"/>
                    <a:gd name="connsiteY0" fmla="*/ 0 h 555106"/>
                    <a:gd name="connsiteX1" fmla="*/ 193778 w 324747"/>
                    <a:gd name="connsiteY1" fmla="*/ 304801 h 555106"/>
                    <a:gd name="connsiteX2" fmla="*/ 0 w 324747"/>
                    <a:gd name="connsiteY2" fmla="*/ 452829 h 555106"/>
                    <a:gd name="connsiteX3" fmla="*/ 163135 w 324747"/>
                    <a:gd name="connsiteY3" fmla="*/ 555106 h 555106"/>
                    <a:gd name="connsiteX0" fmla="*/ 324747 w 324747"/>
                    <a:gd name="connsiteY0" fmla="*/ 0 h 555106"/>
                    <a:gd name="connsiteX1" fmla="*/ 229497 w 324747"/>
                    <a:gd name="connsiteY1" fmla="*/ 264319 h 555106"/>
                    <a:gd name="connsiteX2" fmla="*/ 0 w 324747"/>
                    <a:gd name="connsiteY2" fmla="*/ 452829 h 555106"/>
                    <a:gd name="connsiteX3" fmla="*/ 163135 w 324747"/>
                    <a:gd name="connsiteY3" fmla="*/ 555106 h 555106"/>
                    <a:gd name="connsiteX0" fmla="*/ 0 w 295275"/>
                    <a:gd name="connsiteY0" fmla="*/ 0 h 633687"/>
                    <a:gd name="connsiteX1" fmla="*/ 295275 w 295275"/>
                    <a:gd name="connsiteY1" fmla="*/ 342900 h 633687"/>
                    <a:gd name="connsiteX2" fmla="*/ 65778 w 295275"/>
                    <a:gd name="connsiteY2" fmla="*/ 531410 h 633687"/>
                    <a:gd name="connsiteX3" fmla="*/ 228913 w 295275"/>
                    <a:gd name="connsiteY3" fmla="*/ 633687 h 633687"/>
                    <a:gd name="connsiteX0" fmla="*/ 0 w 283369"/>
                    <a:gd name="connsiteY0" fmla="*/ 0 h 633687"/>
                    <a:gd name="connsiteX1" fmla="*/ 283369 w 283369"/>
                    <a:gd name="connsiteY1" fmla="*/ 230982 h 633687"/>
                    <a:gd name="connsiteX2" fmla="*/ 65778 w 283369"/>
                    <a:gd name="connsiteY2" fmla="*/ 531410 h 633687"/>
                    <a:gd name="connsiteX3" fmla="*/ 228913 w 283369"/>
                    <a:gd name="connsiteY3" fmla="*/ 633687 h 633687"/>
                    <a:gd name="connsiteX0" fmla="*/ 0 w 283369"/>
                    <a:gd name="connsiteY0" fmla="*/ 0 h 633687"/>
                    <a:gd name="connsiteX1" fmla="*/ 283369 w 283369"/>
                    <a:gd name="connsiteY1" fmla="*/ 230982 h 633687"/>
                    <a:gd name="connsiteX2" fmla="*/ 280090 w 283369"/>
                    <a:gd name="connsiteY2" fmla="*/ 507598 h 633687"/>
                    <a:gd name="connsiteX3" fmla="*/ 228913 w 283369"/>
                    <a:gd name="connsiteY3" fmla="*/ 633687 h 633687"/>
                    <a:gd name="connsiteX0" fmla="*/ 0 w 495613"/>
                    <a:gd name="connsiteY0" fmla="*/ 0 h 509862"/>
                    <a:gd name="connsiteX1" fmla="*/ 283369 w 495613"/>
                    <a:gd name="connsiteY1" fmla="*/ 230982 h 509862"/>
                    <a:gd name="connsiteX2" fmla="*/ 280090 w 495613"/>
                    <a:gd name="connsiteY2" fmla="*/ 507598 h 509862"/>
                    <a:gd name="connsiteX3" fmla="*/ 495613 w 495613"/>
                    <a:gd name="connsiteY3" fmla="*/ 509862 h 509862"/>
                    <a:gd name="connsiteX0" fmla="*/ 0 w 495613"/>
                    <a:gd name="connsiteY0" fmla="*/ 0 h 509862"/>
                    <a:gd name="connsiteX1" fmla="*/ 283369 w 495613"/>
                    <a:gd name="connsiteY1" fmla="*/ 154782 h 509862"/>
                    <a:gd name="connsiteX2" fmla="*/ 280090 w 495613"/>
                    <a:gd name="connsiteY2" fmla="*/ 507598 h 509862"/>
                    <a:gd name="connsiteX3" fmla="*/ 495613 w 495613"/>
                    <a:gd name="connsiteY3" fmla="*/ 509862 h 509862"/>
                    <a:gd name="connsiteX0" fmla="*/ 0 w 502757"/>
                    <a:gd name="connsiteY0" fmla="*/ 0 h 507598"/>
                    <a:gd name="connsiteX1" fmla="*/ 283369 w 502757"/>
                    <a:gd name="connsiteY1" fmla="*/ 154782 h 507598"/>
                    <a:gd name="connsiteX2" fmla="*/ 280090 w 502757"/>
                    <a:gd name="connsiteY2" fmla="*/ 507598 h 507598"/>
                    <a:gd name="connsiteX3" fmla="*/ 502757 w 502757"/>
                    <a:gd name="connsiteY3" fmla="*/ 450330 h 507598"/>
                    <a:gd name="connsiteX0" fmla="*/ 0 w 502757"/>
                    <a:gd name="connsiteY0" fmla="*/ 0 h 467117"/>
                    <a:gd name="connsiteX1" fmla="*/ 283369 w 502757"/>
                    <a:gd name="connsiteY1" fmla="*/ 154782 h 467117"/>
                    <a:gd name="connsiteX2" fmla="*/ 308665 w 502757"/>
                    <a:gd name="connsiteY2" fmla="*/ 467117 h 467117"/>
                    <a:gd name="connsiteX3" fmla="*/ 502757 w 502757"/>
                    <a:gd name="connsiteY3" fmla="*/ 450330 h 467117"/>
                    <a:gd name="connsiteX0" fmla="*/ 0 w 502757"/>
                    <a:gd name="connsiteY0" fmla="*/ 0 h 467117"/>
                    <a:gd name="connsiteX1" fmla="*/ 156827 w 502757"/>
                    <a:gd name="connsiteY1" fmla="*/ 257278 h 467117"/>
                    <a:gd name="connsiteX2" fmla="*/ 308665 w 502757"/>
                    <a:gd name="connsiteY2" fmla="*/ 467117 h 467117"/>
                    <a:gd name="connsiteX3" fmla="*/ 502757 w 502757"/>
                    <a:gd name="connsiteY3" fmla="*/ 450330 h 467117"/>
                    <a:gd name="connsiteX0" fmla="*/ 0 w 502757"/>
                    <a:gd name="connsiteY0" fmla="*/ 0 h 542876"/>
                    <a:gd name="connsiteX1" fmla="*/ 156827 w 502757"/>
                    <a:gd name="connsiteY1" fmla="*/ 257278 h 542876"/>
                    <a:gd name="connsiteX2" fmla="*/ 162654 w 502757"/>
                    <a:gd name="connsiteY2" fmla="*/ 542876 h 542876"/>
                    <a:gd name="connsiteX3" fmla="*/ 502757 w 502757"/>
                    <a:gd name="connsiteY3" fmla="*/ 450330 h 542876"/>
                    <a:gd name="connsiteX0" fmla="*/ 0 w 322678"/>
                    <a:gd name="connsiteY0" fmla="*/ 0 h 542876"/>
                    <a:gd name="connsiteX1" fmla="*/ 156827 w 322678"/>
                    <a:gd name="connsiteY1" fmla="*/ 257278 h 542876"/>
                    <a:gd name="connsiteX2" fmla="*/ 162654 w 322678"/>
                    <a:gd name="connsiteY2" fmla="*/ 542876 h 542876"/>
                    <a:gd name="connsiteX3" fmla="*/ 322678 w 322678"/>
                    <a:gd name="connsiteY3" fmla="*/ 539459 h 542876"/>
                    <a:gd name="connsiteX0" fmla="*/ 0 w 322678"/>
                    <a:gd name="connsiteY0" fmla="*/ 0 h 542876"/>
                    <a:gd name="connsiteX1" fmla="*/ 130914 w 322678"/>
                    <a:gd name="connsiteY1" fmla="*/ 270049 h 542876"/>
                    <a:gd name="connsiteX2" fmla="*/ 162654 w 322678"/>
                    <a:gd name="connsiteY2" fmla="*/ 542876 h 542876"/>
                    <a:gd name="connsiteX3" fmla="*/ 322678 w 322678"/>
                    <a:gd name="connsiteY3" fmla="*/ 539459 h 542876"/>
                    <a:gd name="connsiteX0" fmla="*/ 0 w 162654"/>
                    <a:gd name="connsiteY0" fmla="*/ 0 h 590541"/>
                    <a:gd name="connsiteX1" fmla="*/ 130914 w 162654"/>
                    <a:gd name="connsiteY1" fmla="*/ 270049 h 590541"/>
                    <a:gd name="connsiteX2" fmla="*/ 162654 w 162654"/>
                    <a:gd name="connsiteY2" fmla="*/ 542876 h 590541"/>
                    <a:gd name="connsiteX3" fmla="*/ 33316 w 162654"/>
                    <a:gd name="connsiteY3" fmla="*/ 590541 h 590541"/>
                    <a:gd name="connsiteX0" fmla="*/ 0 w 162654"/>
                    <a:gd name="connsiteY0" fmla="*/ 0 h 590541"/>
                    <a:gd name="connsiteX1" fmla="*/ 14305 w 162654"/>
                    <a:gd name="connsiteY1" fmla="*/ 270049 h 590541"/>
                    <a:gd name="connsiteX2" fmla="*/ 162654 w 162654"/>
                    <a:gd name="connsiteY2" fmla="*/ 542876 h 590541"/>
                    <a:gd name="connsiteX3" fmla="*/ 33316 w 162654"/>
                    <a:gd name="connsiteY3" fmla="*/ 590541 h 5905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2654" h="590541">
                      <a:moveTo>
                        <a:pt x="0" y="0"/>
                      </a:moveTo>
                      <a:lnTo>
                        <a:pt x="14305" y="270049"/>
                      </a:lnTo>
                      <a:lnTo>
                        <a:pt x="162654" y="542876"/>
                      </a:lnTo>
                      <a:lnTo>
                        <a:pt x="33316" y="590541"/>
                      </a:lnTo>
                    </a:path>
                  </a:pathLst>
                </a:custGeom>
                <a:noFill/>
                <a:ln w="41275" cap="rnd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Freeform 80"/>
                <p:cNvSpPr/>
                <p:nvPr/>
              </p:nvSpPr>
              <p:spPr>
                <a:xfrm>
                  <a:off x="4332226" y="5646640"/>
                  <a:ext cx="207497" cy="198447"/>
                </a:xfrm>
                <a:custGeom>
                  <a:avLst/>
                  <a:gdLst>
                    <a:gd name="connsiteX0" fmla="*/ 266383 w 266383"/>
                    <a:gd name="connsiteY0" fmla="*/ 0 h 547141"/>
                    <a:gd name="connsiteX1" fmla="*/ 4055 w 266383"/>
                    <a:gd name="connsiteY1" fmla="*/ 397239 h 547141"/>
                    <a:gd name="connsiteX2" fmla="*/ 131471 w 266383"/>
                    <a:gd name="connsiteY2" fmla="*/ 547141 h 547141"/>
                    <a:gd name="connsiteX0" fmla="*/ 266383 w 266383"/>
                    <a:gd name="connsiteY0" fmla="*/ 0 h 547141"/>
                    <a:gd name="connsiteX1" fmla="*/ 4055 w 266383"/>
                    <a:gd name="connsiteY1" fmla="*/ 397239 h 547141"/>
                    <a:gd name="connsiteX2" fmla="*/ 131471 w 266383"/>
                    <a:gd name="connsiteY2" fmla="*/ 547141 h 547141"/>
                    <a:gd name="connsiteX0" fmla="*/ 266383 w 266383"/>
                    <a:gd name="connsiteY0" fmla="*/ 0 h 547141"/>
                    <a:gd name="connsiteX1" fmla="*/ 4055 w 266383"/>
                    <a:gd name="connsiteY1" fmla="*/ 397239 h 547141"/>
                    <a:gd name="connsiteX2" fmla="*/ 131471 w 266383"/>
                    <a:gd name="connsiteY2" fmla="*/ 547141 h 547141"/>
                    <a:gd name="connsiteX0" fmla="*/ 266383 w 266383"/>
                    <a:gd name="connsiteY0" fmla="*/ 0 h 547141"/>
                    <a:gd name="connsiteX1" fmla="*/ 4055 w 266383"/>
                    <a:gd name="connsiteY1" fmla="*/ 397239 h 547141"/>
                    <a:gd name="connsiteX2" fmla="*/ 131471 w 266383"/>
                    <a:gd name="connsiteY2" fmla="*/ 547141 h 547141"/>
                    <a:gd name="connsiteX0" fmla="*/ 266383 w 266383"/>
                    <a:gd name="connsiteY0" fmla="*/ 0 h 547141"/>
                    <a:gd name="connsiteX1" fmla="*/ 4055 w 266383"/>
                    <a:gd name="connsiteY1" fmla="*/ 397239 h 547141"/>
                    <a:gd name="connsiteX2" fmla="*/ 131471 w 266383"/>
                    <a:gd name="connsiteY2" fmla="*/ 547141 h 547141"/>
                    <a:gd name="connsiteX0" fmla="*/ 262328 w 262328"/>
                    <a:gd name="connsiteY0" fmla="*/ 0 h 547141"/>
                    <a:gd name="connsiteX1" fmla="*/ 0 w 262328"/>
                    <a:gd name="connsiteY1" fmla="*/ 397239 h 547141"/>
                    <a:gd name="connsiteX2" fmla="*/ 127416 w 262328"/>
                    <a:gd name="connsiteY2" fmla="*/ 547141 h 547141"/>
                    <a:gd name="connsiteX0" fmla="*/ 262328 w 262328"/>
                    <a:gd name="connsiteY0" fmla="*/ 0 h 499516"/>
                    <a:gd name="connsiteX1" fmla="*/ 0 w 262328"/>
                    <a:gd name="connsiteY1" fmla="*/ 397239 h 499516"/>
                    <a:gd name="connsiteX2" fmla="*/ 163135 w 262328"/>
                    <a:gd name="connsiteY2" fmla="*/ 499516 h 499516"/>
                    <a:gd name="connsiteX0" fmla="*/ 262328 w 262328"/>
                    <a:gd name="connsiteY0" fmla="*/ 0 h 499516"/>
                    <a:gd name="connsiteX1" fmla="*/ 122341 w 262328"/>
                    <a:gd name="connsiteY1" fmla="*/ 213492 h 499516"/>
                    <a:gd name="connsiteX2" fmla="*/ 0 w 262328"/>
                    <a:gd name="connsiteY2" fmla="*/ 397239 h 499516"/>
                    <a:gd name="connsiteX3" fmla="*/ 163135 w 262328"/>
                    <a:gd name="connsiteY3" fmla="*/ 499516 h 499516"/>
                    <a:gd name="connsiteX0" fmla="*/ 262328 w 262328"/>
                    <a:gd name="connsiteY0" fmla="*/ 0 h 499516"/>
                    <a:gd name="connsiteX1" fmla="*/ 193778 w 262328"/>
                    <a:gd name="connsiteY1" fmla="*/ 249211 h 499516"/>
                    <a:gd name="connsiteX2" fmla="*/ 0 w 262328"/>
                    <a:gd name="connsiteY2" fmla="*/ 397239 h 499516"/>
                    <a:gd name="connsiteX3" fmla="*/ 163135 w 262328"/>
                    <a:gd name="connsiteY3" fmla="*/ 499516 h 499516"/>
                    <a:gd name="connsiteX0" fmla="*/ 262328 w 272385"/>
                    <a:gd name="connsiteY0" fmla="*/ 0 h 499516"/>
                    <a:gd name="connsiteX1" fmla="*/ 272360 w 272385"/>
                    <a:gd name="connsiteY1" fmla="*/ 15848 h 499516"/>
                    <a:gd name="connsiteX2" fmla="*/ 193778 w 272385"/>
                    <a:gd name="connsiteY2" fmla="*/ 249211 h 499516"/>
                    <a:gd name="connsiteX3" fmla="*/ 0 w 272385"/>
                    <a:gd name="connsiteY3" fmla="*/ 397239 h 499516"/>
                    <a:gd name="connsiteX4" fmla="*/ 163135 w 272385"/>
                    <a:gd name="connsiteY4" fmla="*/ 499516 h 499516"/>
                    <a:gd name="connsiteX0" fmla="*/ 272360 w 272360"/>
                    <a:gd name="connsiteY0" fmla="*/ 0 h 483668"/>
                    <a:gd name="connsiteX1" fmla="*/ 193778 w 272360"/>
                    <a:gd name="connsiteY1" fmla="*/ 233363 h 483668"/>
                    <a:gd name="connsiteX2" fmla="*/ 0 w 272360"/>
                    <a:gd name="connsiteY2" fmla="*/ 381391 h 483668"/>
                    <a:gd name="connsiteX3" fmla="*/ 163135 w 272360"/>
                    <a:gd name="connsiteY3" fmla="*/ 483668 h 483668"/>
                    <a:gd name="connsiteX0" fmla="*/ 324747 w 324747"/>
                    <a:gd name="connsiteY0" fmla="*/ 0 h 555106"/>
                    <a:gd name="connsiteX1" fmla="*/ 193778 w 324747"/>
                    <a:gd name="connsiteY1" fmla="*/ 304801 h 555106"/>
                    <a:gd name="connsiteX2" fmla="*/ 0 w 324747"/>
                    <a:gd name="connsiteY2" fmla="*/ 452829 h 555106"/>
                    <a:gd name="connsiteX3" fmla="*/ 163135 w 324747"/>
                    <a:gd name="connsiteY3" fmla="*/ 555106 h 555106"/>
                    <a:gd name="connsiteX0" fmla="*/ 324747 w 324747"/>
                    <a:gd name="connsiteY0" fmla="*/ 0 h 555106"/>
                    <a:gd name="connsiteX1" fmla="*/ 229497 w 324747"/>
                    <a:gd name="connsiteY1" fmla="*/ 264319 h 555106"/>
                    <a:gd name="connsiteX2" fmla="*/ 0 w 324747"/>
                    <a:gd name="connsiteY2" fmla="*/ 452829 h 555106"/>
                    <a:gd name="connsiteX3" fmla="*/ 163135 w 324747"/>
                    <a:gd name="connsiteY3" fmla="*/ 555106 h 555106"/>
                    <a:gd name="connsiteX0" fmla="*/ 0 w 295275"/>
                    <a:gd name="connsiteY0" fmla="*/ 0 h 633687"/>
                    <a:gd name="connsiteX1" fmla="*/ 295275 w 295275"/>
                    <a:gd name="connsiteY1" fmla="*/ 342900 h 633687"/>
                    <a:gd name="connsiteX2" fmla="*/ 65778 w 295275"/>
                    <a:gd name="connsiteY2" fmla="*/ 531410 h 633687"/>
                    <a:gd name="connsiteX3" fmla="*/ 228913 w 295275"/>
                    <a:gd name="connsiteY3" fmla="*/ 633687 h 633687"/>
                    <a:gd name="connsiteX0" fmla="*/ 0 w 283369"/>
                    <a:gd name="connsiteY0" fmla="*/ 0 h 633687"/>
                    <a:gd name="connsiteX1" fmla="*/ 283369 w 283369"/>
                    <a:gd name="connsiteY1" fmla="*/ 230982 h 633687"/>
                    <a:gd name="connsiteX2" fmla="*/ 65778 w 283369"/>
                    <a:gd name="connsiteY2" fmla="*/ 531410 h 633687"/>
                    <a:gd name="connsiteX3" fmla="*/ 228913 w 283369"/>
                    <a:gd name="connsiteY3" fmla="*/ 633687 h 633687"/>
                    <a:gd name="connsiteX0" fmla="*/ 0 w 283369"/>
                    <a:gd name="connsiteY0" fmla="*/ 0 h 633687"/>
                    <a:gd name="connsiteX1" fmla="*/ 283369 w 283369"/>
                    <a:gd name="connsiteY1" fmla="*/ 230982 h 633687"/>
                    <a:gd name="connsiteX2" fmla="*/ 280090 w 283369"/>
                    <a:gd name="connsiteY2" fmla="*/ 507598 h 633687"/>
                    <a:gd name="connsiteX3" fmla="*/ 228913 w 283369"/>
                    <a:gd name="connsiteY3" fmla="*/ 633687 h 633687"/>
                    <a:gd name="connsiteX0" fmla="*/ 0 w 495613"/>
                    <a:gd name="connsiteY0" fmla="*/ 0 h 509862"/>
                    <a:gd name="connsiteX1" fmla="*/ 283369 w 495613"/>
                    <a:gd name="connsiteY1" fmla="*/ 230982 h 509862"/>
                    <a:gd name="connsiteX2" fmla="*/ 280090 w 495613"/>
                    <a:gd name="connsiteY2" fmla="*/ 507598 h 509862"/>
                    <a:gd name="connsiteX3" fmla="*/ 495613 w 495613"/>
                    <a:gd name="connsiteY3" fmla="*/ 509862 h 509862"/>
                    <a:gd name="connsiteX0" fmla="*/ 0 w 495613"/>
                    <a:gd name="connsiteY0" fmla="*/ 0 h 509862"/>
                    <a:gd name="connsiteX1" fmla="*/ 283369 w 495613"/>
                    <a:gd name="connsiteY1" fmla="*/ 154782 h 509862"/>
                    <a:gd name="connsiteX2" fmla="*/ 280090 w 495613"/>
                    <a:gd name="connsiteY2" fmla="*/ 507598 h 509862"/>
                    <a:gd name="connsiteX3" fmla="*/ 495613 w 495613"/>
                    <a:gd name="connsiteY3" fmla="*/ 509862 h 509862"/>
                    <a:gd name="connsiteX0" fmla="*/ 0 w 502757"/>
                    <a:gd name="connsiteY0" fmla="*/ 0 h 507598"/>
                    <a:gd name="connsiteX1" fmla="*/ 283369 w 502757"/>
                    <a:gd name="connsiteY1" fmla="*/ 154782 h 507598"/>
                    <a:gd name="connsiteX2" fmla="*/ 280090 w 502757"/>
                    <a:gd name="connsiteY2" fmla="*/ 507598 h 507598"/>
                    <a:gd name="connsiteX3" fmla="*/ 502757 w 502757"/>
                    <a:gd name="connsiteY3" fmla="*/ 450330 h 507598"/>
                    <a:gd name="connsiteX0" fmla="*/ 0 w 502757"/>
                    <a:gd name="connsiteY0" fmla="*/ 0 h 467117"/>
                    <a:gd name="connsiteX1" fmla="*/ 283369 w 502757"/>
                    <a:gd name="connsiteY1" fmla="*/ 154782 h 467117"/>
                    <a:gd name="connsiteX2" fmla="*/ 308665 w 502757"/>
                    <a:gd name="connsiteY2" fmla="*/ 467117 h 467117"/>
                    <a:gd name="connsiteX3" fmla="*/ 502757 w 502757"/>
                    <a:gd name="connsiteY3" fmla="*/ 450330 h 467117"/>
                    <a:gd name="connsiteX0" fmla="*/ 0 w 511071"/>
                    <a:gd name="connsiteY0" fmla="*/ 0 h 450330"/>
                    <a:gd name="connsiteX1" fmla="*/ 283369 w 511071"/>
                    <a:gd name="connsiteY1" fmla="*/ 154782 h 450330"/>
                    <a:gd name="connsiteX2" fmla="*/ 511071 w 511071"/>
                    <a:gd name="connsiteY2" fmla="*/ 252805 h 450330"/>
                    <a:gd name="connsiteX3" fmla="*/ 502757 w 511071"/>
                    <a:gd name="connsiteY3" fmla="*/ 450330 h 450330"/>
                    <a:gd name="connsiteX0" fmla="*/ 0 w 621819"/>
                    <a:gd name="connsiteY0" fmla="*/ 0 h 252805"/>
                    <a:gd name="connsiteX1" fmla="*/ 283369 w 621819"/>
                    <a:gd name="connsiteY1" fmla="*/ 154782 h 252805"/>
                    <a:gd name="connsiteX2" fmla="*/ 511071 w 621819"/>
                    <a:gd name="connsiteY2" fmla="*/ 252805 h 252805"/>
                    <a:gd name="connsiteX3" fmla="*/ 621819 w 621819"/>
                    <a:gd name="connsiteY3" fmla="*/ 236018 h 252805"/>
                    <a:gd name="connsiteX0" fmla="*/ 0 w 621819"/>
                    <a:gd name="connsiteY0" fmla="*/ 0 h 252805"/>
                    <a:gd name="connsiteX1" fmla="*/ 164307 w 621819"/>
                    <a:gd name="connsiteY1" fmla="*/ 123825 h 252805"/>
                    <a:gd name="connsiteX2" fmla="*/ 511071 w 621819"/>
                    <a:gd name="connsiteY2" fmla="*/ 252805 h 252805"/>
                    <a:gd name="connsiteX3" fmla="*/ 621819 w 621819"/>
                    <a:gd name="connsiteY3" fmla="*/ 236018 h 252805"/>
                    <a:gd name="connsiteX0" fmla="*/ 0 w 621819"/>
                    <a:gd name="connsiteY0" fmla="*/ 0 h 236018"/>
                    <a:gd name="connsiteX1" fmla="*/ 164307 w 621819"/>
                    <a:gd name="connsiteY1" fmla="*/ 123825 h 236018"/>
                    <a:gd name="connsiteX2" fmla="*/ 349146 w 621819"/>
                    <a:gd name="connsiteY2" fmla="*/ 186130 h 236018"/>
                    <a:gd name="connsiteX3" fmla="*/ 621819 w 621819"/>
                    <a:gd name="connsiteY3" fmla="*/ 236018 h 236018"/>
                    <a:gd name="connsiteX0" fmla="*/ 0 w 436082"/>
                    <a:gd name="connsiteY0" fmla="*/ 0 h 186130"/>
                    <a:gd name="connsiteX1" fmla="*/ 164307 w 436082"/>
                    <a:gd name="connsiteY1" fmla="*/ 123825 h 186130"/>
                    <a:gd name="connsiteX2" fmla="*/ 349146 w 436082"/>
                    <a:gd name="connsiteY2" fmla="*/ 186130 h 186130"/>
                    <a:gd name="connsiteX3" fmla="*/ 436082 w 436082"/>
                    <a:gd name="connsiteY3" fmla="*/ 174106 h 186130"/>
                    <a:gd name="connsiteX0" fmla="*/ 0 w 436082"/>
                    <a:gd name="connsiteY0" fmla="*/ 14326 h 200456"/>
                    <a:gd name="connsiteX1" fmla="*/ 261647 w 436082"/>
                    <a:gd name="connsiteY1" fmla="*/ 0 h 200456"/>
                    <a:gd name="connsiteX2" fmla="*/ 349146 w 436082"/>
                    <a:gd name="connsiteY2" fmla="*/ 200456 h 200456"/>
                    <a:gd name="connsiteX3" fmla="*/ 436082 w 436082"/>
                    <a:gd name="connsiteY3" fmla="*/ 188432 h 200456"/>
                    <a:gd name="connsiteX0" fmla="*/ 0 w 436082"/>
                    <a:gd name="connsiteY0" fmla="*/ 99083 h 273189"/>
                    <a:gd name="connsiteX1" fmla="*/ 261647 w 436082"/>
                    <a:gd name="connsiteY1" fmla="*/ 84757 h 273189"/>
                    <a:gd name="connsiteX2" fmla="*/ 422149 w 436082"/>
                    <a:gd name="connsiteY2" fmla="*/ 0 h 273189"/>
                    <a:gd name="connsiteX3" fmla="*/ 436082 w 436082"/>
                    <a:gd name="connsiteY3" fmla="*/ 273189 h 273189"/>
                    <a:gd name="connsiteX0" fmla="*/ 0 w 533422"/>
                    <a:gd name="connsiteY0" fmla="*/ 99083 h 99084"/>
                    <a:gd name="connsiteX1" fmla="*/ 261647 w 533422"/>
                    <a:gd name="connsiteY1" fmla="*/ 84757 h 99084"/>
                    <a:gd name="connsiteX2" fmla="*/ 422149 w 533422"/>
                    <a:gd name="connsiteY2" fmla="*/ 0 h 99084"/>
                    <a:gd name="connsiteX3" fmla="*/ 533422 w 533422"/>
                    <a:gd name="connsiteY3" fmla="*/ 19170 h 99084"/>
                    <a:gd name="connsiteX0" fmla="*/ 0 w 533422"/>
                    <a:gd name="connsiteY0" fmla="*/ 169043 h 169042"/>
                    <a:gd name="connsiteX1" fmla="*/ 261647 w 533422"/>
                    <a:gd name="connsiteY1" fmla="*/ 154717 h 169042"/>
                    <a:gd name="connsiteX2" fmla="*/ 422149 w 533422"/>
                    <a:gd name="connsiteY2" fmla="*/ 69960 h 169042"/>
                    <a:gd name="connsiteX3" fmla="*/ 533422 w 533422"/>
                    <a:gd name="connsiteY3" fmla="*/ 0 h 169042"/>
                    <a:gd name="connsiteX0" fmla="*/ 0 w 533422"/>
                    <a:gd name="connsiteY0" fmla="*/ 188213 h 188214"/>
                    <a:gd name="connsiteX1" fmla="*/ 261647 w 533422"/>
                    <a:gd name="connsiteY1" fmla="*/ 173887 h 188214"/>
                    <a:gd name="connsiteX2" fmla="*/ 383213 w 533422"/>
                    <a:gd name="connsiteY2" fmla="*/ 0 h 188214"/>
                    <a:gd name="connsiteX3" fmla="*/ 533422 w 533422"/>
                    <a:gd name="connsiteY3" fmla="*/ 19170 h 188214"/>
                    <a:gd name="connsiteX0" fmla="*/ 0 w 533422"/>
                    <a:gd name="connsiteY0" fmla="*/ 169043 h 169042"/>
                    <a:gd name="connsiteX1" fmla="*/ 261647 w 533422"/>
                    <a:gd name="connsiteY1" fmla="*/ 154717 h 169042"/>
                    <a:gd name="connsiteX2" fmla="*/ 431884 w 533422"/>
                    <a:gd name="connsiteY2" fmla="*/ 78874 h 169042"/>
                    <a:gd name="connsiteX3" fmla="*/ 533422 w 533422"/>
                    <a:gd name="connsiteY3" fmla="*/ 0 h 169042"/>
                    <a:gd name="connsiteX0" fmla="*/ 0 w 533422"/>
                    <a:gd name="connsiteY0" fmla="*/ 169043 h 261673"/>
                    <a:gd name="connsiteX1" fmla="*/ 251914 w 533422"/>
                    <a:gd name="connsiteY1" fmla="*/ 261673 h 261673"/>
                    <a:gd name="connsiteX2" fmla="*/ 431884 w 533422"/>
                    <a:gd name="connsiteY2" fmla="*/ 78874 h 261673"/>
                    <a:gd name="connsiteX3" fmla="*/ 533422 w 533422"/>
                    <a:gd name="connsiteY3" fmla="*/ 0 h 261673"/>
                    <a:gd name="connsiteX0" fmla="*/ 0 w 533422"/>
                    <a:gd name="connsiteY0" fmla="*/ 169043 h 346262"/>
                    <a:gd name="connsiteX1" fmla="*/ 251914 w 533422"/>
                    <a:gd name="connsiteY1" fmla="*/ 261673 h 346262"/>
                    <a:gd name="connsiteX2" fmla="*/ 480555 w 533422"/>
                    <a:gd name="connsiteY2" fmla="*/ 346262 h 346262"/>
                    <a:gd name="connsiteX3" fmla="*/ 533422 w 533422"/>
                    <a:gd name="connsiteY3" fmla="*/ 0 h 346262"/>
                    <a:gd name="connsiteX0" fmla="*/ 0 w 533422"/>
                    <a:gd name="connsiteY0" fmla="*/ 169043 h 346262"/>
                    <a:gd name="connsiteX1" fmla="*/ 217847 w 533422"/>
                    <a:gd name="connsiteY1" fmla="*/ 292867 h 346262"/>
                    <a:gd name="connsiteX2" fmla="*/ 480555 w 533422"/>
                    <a:gd name="connsiteY2" fmla="*/ 346262 h 346262"/>
                    <a:gd name="connsiteX3" fmla="*/ 533422 w 533422"/>
                    <a:gd name="connsiteY3" fmla="*/ 0 h 346262"/>
                    <a:gd name="connsiteX0" fmla="*/ 0 w 640497"/>
                    <a:gd name="connsiteY0" fmla="*/ -1 h 177218"/>
                    <a:gd name="connsiteX1" fmla="*/ 217847 w 640497"/>
                    <a:gd name="connsiteY1" fmla="*/ 123823 h 177218"/>
                    <a:gd name="connsiteX2" fmla="*/ 480555 w 640497"/>
                    <a:gd name="connsiteY2" fmla="*/ 177218 h 177218"/>
                    <a:gd name="connsiteX3" fmla="*/ 640497 w 640497"/>
                    <a:gd name="connsiteY3" fmla="*/ 120626 h 177218"/>
                    <a:gd name="connsiteX0" fmla="*/ 0 w 640497"/>
                    <a:gd name="connsiteY0" fmla="*/ 1 h 177220"/>
                    <a:gd name="connsiteX1" fmla="*/ 239440 w 640497"/>
                    <a:gd name="connsiteY1" fmla="*/ 111055 h 177220"/>
                    <a:gd name="connsiteX2" fmla="*/ 480555 w 640497"/>
                    <a:gd name="connsiteY2" fmla="*/ 177220 h 177220"/>
                    <a:gd name="connsiteX3" fmla="*/ 640497 w 640497"/>
                    <a:gd name="connsiteY3" fmla="*/ 120628 h 177220"/>
                    <a:gd name="connsiteX0" fmla="*/ 0 w 640497"/>
                    <a:gd name="connsiteY0" fmla="*/ -1 h 270868"/>
                    <a:gd name="connsiteX1" fmla="*/ 239440 w 640497"/>
                    <a:gd name="connsiteY1" fmla="*/ 111053 h 270868"/>
                    <a:gd name="connsiteX2" fmla="*/ 91856 w 640497"/>
                    <a:gd name="connsiteY2" fmla="*/ 270868 h 270868"/>
                    <a:gd name="connsiteX3" fmla="*/ 640497 w 640497"/>
                    <a:gd name="connsiteY3" fmla="*/ 120626 h 270868"/>
                    <a:gd name="connsiteX0" fmla="*/ 0 w 239440"/>
                    <a:gd name="connsiteY0" fmla="*/ 1 h 341980"/>
                    <a:gd name="connsiteX1" fmla="*/ 239440 w 239440"/>
                    <a:gd name="connsiteY1" fmla="*/ 111055 h 341980"/>
                    <a:gd name="connsiteX2" fmla="*/ 91856 w 239440"/>
                    <a:gd name="connsiteY2" fmla="*/ 270870 h 341980"/>
                    <a:gd name="connsiteX3" fmla="*/ 100640 w 239440"/>
                    <a:gd name="connsiteY3" fmla="*/ 341980 h 341980"/>
                    <a:gd name="connsiteX0" fmla="*/ 46347 w 285787"/>
                    <a:gd name="connsiteY0" fmla="*/ -1 h 341978"/>
                    <a:gd name="connsiteX1" fmla="*/ 285787 w 285787"/>
                    <a:gd name="connsiteY1" fmla="*/ 111053 h 341978"/>
                    <a:gd name="connsiteX2" fmla="*/ 0 w 285787"/>
                    <a:gd name="connsiteY2" fmla="*/ 313437 h 341978"/>
                    <a:gd name="connsiteX3" fmla="*/ 146987 w 285787"/>
                    <a:gd name="connsiteY3" fmla="*/ 341978 h 341978"/>
                    <a:gd name="connsiteX0" fmla="*/ 136896 w 376336"/>
                    <a:gd name="connsiteY0" fmla="*/ 1 h 354751"/>
                    <a:gd name="connsiteX1" fmla="*/ 376336 w 376336"/>
                    <a:gd name="connsiteY1" fmla="*/ 111055 h 354751"/>
                    <a:gd name="connsiteX2" fmla="*/ 90549 w 376336"/>
                    <a:gd name="connsiteY2" fmla="*/ 313439 h 354751"/>
                    <a:gd name="connsiteX3" fmla="*/ 0 w 376336"/>
                    <a:gd name="connsiteY3" fmla="*/ 354751 h 354751"/>
                    <a:gd name="connsiteX0" fmla="*/ 136896 w 376336"/>
                    <a:gd name="connsiteY0" fmla="*/ -1 h 354749"/>
                    <a:gd name="connsiteX1" fmla="*/ 376336 w 376336"/>
                    <a:gd name="connsiteY1" fmla="*/ 208959 h 354749"/>
                    <a:gd name="connsiteX2" fmla="*/ 90549 w 376336"/>
                    <a:gd name="connsiteY2" fmla="*/ 313437 h 354749"/>
                    <a:gd name="connsiteX3" fmla="*/ 0 w 376336"/>
                    <a:gd name="connsiteY3" fmla="*/ 354749 h 3547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6336" h="354749">
                      <a:moveTo>
                        <a:pt x="136896" y="-1"/>
                      </a:moveTo>
                      <a:lnTo>
                        <a:pt x="376336" y="208959"/>
                      </a:lnTo>
                      <a:lnTo>
                        <a:pt x="90549" y="313437"/>
                      </a:lnTo>
                      <a:lnTo>
                        <a:pt x="0" y="354749"/>
                      </a:lnTo>
                    </a:path>
                  </a:pathLst>
                </a:custGeom>
                <a:noFill/>
                <a:ln w="41275" cap="rnd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Freeform 81"/>
                <p:cNvSpPr/>
                <p:nvPr/>
              </p:nvSpPr>
              <p:spPr>
                <a:xfrm>
                  <a:off x="4111124" y="5524188"/>
                  <a:ext cx="296579" cy="122454"/>
                </a:xfrm>
                <a:custGeom>
                  <a:avLst/>
                  <a:gdLst>
                    <a:gd name="connsiteX0" fmla="*/ 266383 w 266383"/>
                    <a:gd name="connsiteY0" fmla="*/ 0 h 547141"/>
                    <a:gd name="connsiteX1" fmla="*/ 4055 w 266383"/>
                    <a:gd name="connsiteY1" fmla="*/ 397239 h 547141"/>
                    <a:gd name="connsiteX2" fmla="*/ 131471 w 266383"/>
                    <a:gd name="connsiteY2" fmla="*/ 547141 h 547141"/>
                    <a:gd name="connsiteX0" fmla="*/ 266383 w 266383"/>
                    <a:gd name="connsiteY0" fmla="*/ 0 h 547141"/>
                    <a:gd name="connsiteX1" fmla="*/ 4055 w 266383"/>
                    <a:gd name="connsiteY1" fmla="*/ 397239 h 547141"/>
                    <a:gd name="connsiteX2" fmla="*/ 131471 w 266383"/>
                    <a:gd name="connsiteY2" fmla="*/ 547141 h 547141"/>
                    <a:gd name="connsiteX0" fmla="*/ 266383 w 266383"/>
                    <a:gd name="connsiteY0" fmla="*/ 0 h 547141"/>
                    <a:gd name="connsiteX1" fmla="*/ 4055 w 266383"/>
                    <a:gd name="connsiteY1" fmla="*/ 397239 h 547141"/>
                    <a:gd name="connsiteX2" fmla="*/ 131471 w 266383"/>
                    <a:gd name="connsiteY2" fmla="*/ 547141 h 547141"/>
                    <a:gd name="connsiteX0" fmla="*/ 266383 w 266383"/>
                    <a:gd name="connsiteY0" fmla="*/ 0 h 547141"/>
                    <a:gd name="connsiteX1" fmla="*/ 4055 w 266383"/>
                    <a:gd name="connsiteY1" fmla="*/ 397239 h 547141"/>
                    <a:gd name="connsiteX2" fmla="*/ 131471 w 266383"/>
                    <a:gd name="connsiteY2" fmla="*/ 547141 h 547141"/>
                    <a:gd name="connsiteX0" fmla="*/ 266383 w 266383"/>
                    <a:gd name="connsiteY0" fmla="*/ 0 h 547141"/>
                    <a:gd name="connsiteX1" fmla="*/ 4055 w 266383"/>
                    <a:gd name="connsiteY1" fmla="*/ 397239 h 547141"/>
                    <a:gd name="connsiteX2" fmla="*/ 131471 w 266383"/>
                    <a:gd name="connsiteY2" fmla="*/ 547141 h 547141"/>
                    <a:gd name="connsiteX0" fmla="*/ 262328 w 262328"/>
                    <a:gd name="connsiteY0" fmla="*/ 0 h 547141"/>
                    <a:gd name="connsiteX1" fmla="*/ 0 w 262328"/>
                    <a:gd name="connsiteY1" fmla="*/ 397239 h 547141"/>
                    <a:gd name="connsiteX2" fmla="*/ 127416 w 262328"/>
                    <a:gd name="connsiteY2" fmla="*/ 547141 h 547141"/>
                    <a:gd name="connsiteX0" fmla="*/ 262328 w 262328"/>
                    <a:gd name="connsiteY0" fmla="*/ 0 h 499516"/>
                    <a:gd name="connsiteX1" fmla="*/ 0 w 262328"/>
                    <a:gd name="connsiteY1" fmla="*/ 397239 h 499516"/>
                    <a:gd name="connsiteX2" fmla="*/ 163135 w 262328"/>
                    <a:gd name="connsiteY2" fmla="*/ 499516 h 499516"/>
                    <a:gd name="connsiteX0" fmla="*/ 262328 w 262328"/>
                    <a:gd name="connsiteY0" fmla="*/ 0 h 499516"/>
                    <a:gd name="connsiteX1" fmla="*/ 122341 w 262328"/>
                    <a:gd name="connsiteY1" fmla="*/ 213492 h 499516"/>
                    <a:gd name="connsiteX2" fmla="*/ 0 w 262328"/>
                    <a:gd name="connsiteY2" fmla="*/ 397239 h 499516"/>
                    <a:gd name="connsiteX3" fmla="*/ 163135 w 262328"/>
                    <a:gd name="connsiteY3" fmla="*/ 499516 h 499516"/>
                    <a:gd name="connsiteX0" fmla="*/ 262328 w 262328"/>
                    <a:gd name="connsiteY0" fmla="*/ 0 h 499516"/>
                    <a:gd name="connsiteX1" fmla="*/ 193778 w 262328"/>
                    <a:gd name="connsiteY1" fmla="*/ 249211 h 499516"/>
                    <a:gd name="connsiteX2" fmla="*/ 0 w 262328"/>
                    <a:gd name="connsiteY2" fmla="*/ 397239 h 499516"/>
                    <a:gd name="connsiteX3" fmla="*/ 163135 w 262328"/>
                    <a:gd name="connsiteY3" fmla="*/ 499516 h 499516"/>
                    <a:gd name="connsiteX0" fmla="*/ 262328 w 272385"/>
                    <a:gd name="connsiteY0" fmla="*/ 0 h 499516"/>
                    <a:gd name="connsiteX1" fmla="*/ 272360 w 272385"/>
                    <a:gd name="connsiteY1" fmla="*/ 15848 h 499516"/>
                    <a:gd name="connsiteX2" fmla="*/ 193778 w 272385"/>
                    <a:gd name="connsiteY2" fmla="*/ 249211 h 499516"/>
                    <a:gd name="connsiteX3" fmla="*/ 0 w 272385"/>
                    <a:gd name="connsiteY3" fmla="*/ 397239 h 499516"/>
                    <a:gd name="connsiteX4" fmla="*/ 163135 w 272385"/>
                    <a:gd name="connsiteY4" fmla="*/ 499516 h 499516"/>
                    <a:gd name="connsiteX0" fmla="*/ 272360 w 272360"/>
                    <a:gd name="connsiteY0" fmla="*/ 0 h 483668"/>
                    <a:gd name="connsiteX1" fmla="*/ 193778 w 272360"/>
                    <a:gd name="connsiteY1" fmla="*/ 233363 h 483668"/>
                    <a:gd name="connsiteX2" fmla="*/ 0 w 272360"/>
                    <a:gd name="connsiteY2" fmla="*/ 381391 h 483668"/>
                    <a:gd name="connsiteX3" fmla="*/ 163135 w 272360"/>
                    <a:gd name="connsiteY3" fmla="*/ 483668 h 483668"/>
                    <a:gd name="connsiteX0" fmla="*/ 324747 w 324747"/>
                    <a:gd name="connsiteY0" fmla="*/ 0 h 555106"/>
                    <a:gd name="connsiteX1" fmla="*/ 193778 w 324747"/>
                    <a:gd name="connsiteY1" fmla="*/ 304801 h 555106"/>
                    <a:gd name="connsiteX2" fmla="*/ 0 w 324747"/>
                    <a:gd name="connsiteY2" fmla="*/ 452829 h 555106"/>
                    <a:gd name="connsiteX3" fmla="*/ 163135 w 324747"/>
                    <a:gd name="connsiteY3" fmla="*/ 555106 h 555106"/>
                    <a:gd name="connsiteX0" fmla="*/ 324747 w 324747"/>
                    <a:gd name="connsiteY0" fmla="*/ 0 h 555106"/>
                    <a:gd name="connsiteX1" fmla="*/ 229497 w 324747"/>
                    <a:gd name="connsiteY1" fmla="*/ 264319 h 555106"/>
                    <a:gd name="connsiteX2" fmla="*/ 0 w 324747"/>
                    <a:gd name="connsiteY2" fmla="*/ 452829 h 555106"/>
                    <a:gd name="connsiteX3" fmla="*/ 163135 w 324747"/>
                    <a:gd name="connsiteY3" fmla="*/ 555106 h 555106"/>
                    <a:gd name="connsiteX0" fmla="*/ 0 w 295275"/>
                    <a:gd name="connsiteY0" fmla="*/ 0 h 633687"/>
                    <a:gd name="connsiteX1" fmla="*/ 295275 w 295275"/>
                    <a:gd name="connsiteY1" fmla="*/ 342900 h 633687"/>
                    <a:gd name="connsiteX2" fmla="*/ 65778 w 295275"/>
                    <a:gd name="connsiteY2" fmla="*/ 531410 h 633687"/>
                    <a:gd name="connsiteX3" fmla="*/ 228913 w 295275"/>
                    <a:gd name="connsiteY3" fmla="*/ 633687 h 633687"/>
                    <a:gd name="connsiteX0" fmla="*/ 0 w 283369"/>
                    <a:gd name="connsiteY0" fmla="*/ 0 h 633687"/>
                    <a:gd name="connsiteX1" fmla="*/ 283369 w 283369"/>
                    <a:gd name="connsiteY1" fmla="*/ 230982 h 633687"/>
                    <a:gd name="connsiteX2" fmla="*/ 65778 w 283369"/>
                    <a:gd name="connsiteY2" fmla="*/ 531410 h 633687"/>
                    <a:gd name="connsiteX3" fmla="*/ 228913 w 283369"/>
                    <a:gd name="connsiteY3" fmla="*/ 633687 h 633687"/>
                    <a:gd name="connsiteX0" fmla="*/ 0 w 283369"/>
                    <a:gd name="connsiteY0" fmla="*/ 0 h 633687"/>
                    <a:gd name="connsiteX1" fmla="*/ 283369 w 283369"/>
                    <a:gd name="connsiteY1" fmla="*/ 230982 h 633687"/>
                    <a:gd name="connsiteX2" fmla="*/ 280090 w 283369"/>
                    <a:gd name="connsiteY2" fmla="*/ 507598 h 633687"/>
                    <a:gd name="connsiteX3" fmla="*/ 228913 w 283369"/>
                    <a:gd name="connsiteY3" fmla="*/ 633687 h 633687"/>
                    <a:gd name="connsiteX0" fmla="*/ 0 w 495613"/>
                    <a:gd name="connsiteY0" fmla="*/ 0 h 509862"/>
                    <a:gd name="connsiteX1" fmla="*/ 283369 w 495613"/>
                    <a:gd name="connsiteY1" fmla="*/ 230982 h 509862"/>
                    <a:gd name="connsiteX2" fmla="*/ 280090 w 495613"/>
                    <a:gd name="connsiteY2" fmla="*/ 507598 h 509862"/>
                    <a:gd name="connsiteX3" fmla="*/ 495613 w 495613"/>
                    <a:gd name="connsiteY3" fmla="*/ 509862 h 509862"/>
                    <a:gd name="connsiteX0" fmla="*/ 0 w 495613"/>
                    <a:gd name="connsiteY0" fmla="*/ 0 h 509862"/>
                    <a:gd name="connsiteX1" fmla="*/ 283369 w 495613"/>
                    <a:gd name="connsiteY1" fmla="*/ 154782 h 509862"/>
                    <a:gd name="connsiteX2" fmla="*/ 280090 w 495613"/>
                    <a:gd name="connsiteY2" fmla="*/ 507598 h 509862"/>
                    <a:gd name="connsiteX3" fmla="*/ 495613 w 495613"/>
                    <a:gd name="connsiteY3" fmla="*/ 509862 h 509862"/>
                    <a:gd name="connsiteX0" fmla="*/ 0 w 502757"/>
                    <a:gd name="connsiteY0" fmla="*/ 0 h 507598"/>
                    <a:gd name="connsiteX1" fmla="*/ 283369 w 502757"/>
                    <a:gd name="connsiteY1" fmla="*/ 154782 h 507598"/>
                    <a:gd name="connsiteX2" fmla="*/ 280090 w 502757"/>
                    <a:gd name="connsiteY2" fmla="*/ 507598 h 507598"/>
                    <a:gd name="connsiteX3" fmla="*/ 502757 w 502757"/>
                    <a:gd name="connsiteY3" fmla="*/ 450330 h 507598"/>
                    <a:gd name="connsiteX0" fmla="*/ 0 w 502757"/>
                    <a:gd name="connsiteY0" fmla="*/ 0 h 467117"/>
                    <a:gd name="connsiteX1" fmla="*/ 283369 w 502757"/>
                    <a:gd name="connsiteY1" fmla="*/ 154782 h 467117"/>
                    <a:gd name="connsiteX2" fmla="*/ 308665 w 502757"/>
                    <a:gd name="connsiteY2" fmla="*/ 467117 h 467117"/>
                    <a:gd name="connsiteX3" fmla="*/ 502757 w 502757"/>
                    <a:gd name="connsiteY3" fmla="*/ 450330 h 467117"/>
                    <a:gd name="connsiteX0" fmla="*/ 0 w 511071"/>
                    <a:gd name="connsiteY0" fmla="*/ 0 h 450330"/>
                    <a:gd name="connsiteX1" fmla="*/ 283369 w 511071"/>
                    <a:gd name="connsiteY1" fmla="*/ 154782 h 450330"/>
                    <a:gd name="connsiteX2" fmla="*/ 511071 w 511071"/>
                    <a:gd name="connsiteY2" fmla="*/ 252805 h 450330"/>
                    <a:gd name="connsiteX3" fmla="*/ 502757 w 511071"/>
                    <a:gd name="connsiteY3" fmla="*/ 450330 h 450330"/>
                    <a:gd name="connsiteX0" fmla="*/ 0 w 621819"/>
                    <a:gd name="connsiteY0" fmla="*/ 0 h 252805"/>
                    <a:gd name="connsiteX1" fmla="*/ 283369 w 621819"/>
                    <a:gd name="connsiteY1" fmla="*/ 154782 h 252805"/>
                    <a:gd name="connsiteX2" fmla="*/ 511071 w 621819"/>
                    <a:gd name="connsiteY2" fmla="*/ 252805 h 252805"/>
                    <a:gd name="connsiteX3" fmla="*/ 621819 w 621819"/>
                    <a:gd name="connsiteY3" fmla="*/ 236018 h 252805"/>
                    <a:gd name="connsiteX0" fmla="*/ 0 w 621819"/>
                    <a:gd name="connsiteY0" fmla="*/ 0 h 252805"/>
                    <a:gd name="connsiteX1" fmla="*/ 164307 w 621819"/>
                    <a:gd name="connsiteY1" fmla="*/ 123825 h 252805"/>
                    <a:gd name="connsiteX2" fmla="*/ 511071 w 621819"/>
                    <a:gd name="connsiteY2" fmla="*/ 252805 h 252805"/>
                    <a:gd name="connsiteX3" fmla="*/ 621819 w 621819"/>
                    <a:gd name="connsiteY3" fmla="*/ 236018 h 252805"/>
                    <a:gd name="connsiteX0" fmla="*/ 0 w 621819"/>
                    <a:gd name="connsiteY0" fmla="*/ 0 h 236018"/>
                    <a:gd name="connsiteX1" fmla="*/ 164307 w 621819"/>
                    <a:gd name="connsiteY1" fmla="*/ 123825 h 236018"/>
                    <a:gd name="connsiteX2" fmla="*/ 349146 w 621819"/>
                    <a:gd name="connsiteY2" fmla="*/ 186130 h 236018"/>
                    <a:gd name="connsiteX3" fmla="*/ 621819 w 621819"/>
                    <a:gd name="connsiteY3" fmla="*/ 236018 h 236018"/>
                    <a:gd name="connsiteX0" fmla="*/ 0 w 436082"/>
                    <a:gd name="connsiteY0" fmla="*/ 0 h 186130"/>
                    <a:gd name="connsiteX1" fmla="*/ 164307 w 436082"/>
                    <a:gd name="connsiteY1" fmla="*/ 123825 h 186130"/>
                    <a:gd name="connsiteX2" fmla="*/ 349146 w 436082"/>
                    <a:gd name="connsiteY2" fmla="*/ 186130 h 186130"/>
                    <a:gd name="connsiteX3" fmla="*/ 436082 w 436082"/>
                    <a:gd name="connsiteY3" fmla="*/ 174106 h 186130"/>
                    <a:gd name="connsiteX0" fmla="*/ 423862 w 423862"/>
                    <a:gd name="connsiteY0" fmla="*/ 0 h 264711"/>
                    <a:gd name="connsiteX1" fmla="*/ 0 w 423862"/>
                    <a:gd name="connsiteY1" fmla="*/ 202406 h 264711"/>
                    <a:gd name="connsiteX2" fmla="*/ 184839 w 423862"/>
                    <a:gd name="connsiteY2" fmla="*/ 264711 h 264711"/>
                    <a:gd name="connsiteX3" fmla="*/ 271775 w 423862"/>
                    <a:gd name="connsiteY3" fmla="*/ 252687 h 264711"/>
                    <a:gd name="connsiteX0" fmla="*/ 347662 w 347662"/>
                    <a:gd name="connsiteY0" fmla="*/ 0 h 264711"/>
                    <a:gd name="connsiteX1" fmla="*/ 0 w 347662"/>
                    <a:gd name="connsiteY1" fmla="*/ 97631 h 264711"/>
                    <a:gd name="connsiteX2" fmla="*/ 108639 w 347662"/>
                    <a:gd name="connsiteY2" fmla="*/ 264711 h 264711"/>
                    <a:gd name="connsiteX3" fmla="*/ 195575 w 347662"/>
                    <a:gd name="connsiteY3" fmla="*/ 252687 h 264711"/>
                    <a:gd name="connsiteX0" fmla="*/ 347662 w 347662"/>
                    <a:gd name="connsiteY0" fmla="*/ 0 h 316981"/>
                    <a:gd name="connsiteX1" fmla="*/ 0 w 347662"/>
                    <a:gd name="connsiteY1" fmla="*/ 97631 h 316981"/>
                    <a:gd name="connsiteX2" fmla="*/ 108639 w 347662"/>
                    <a:gd name="connsiteY2" fmla="*/ 264711 h 316981"/>
                    <a:gd name="connsiteX3" fmla="*/ 190812 w 347662"/>
                    <a:gd name="connsiteY3" fmla="*/ 316981 h 316981"/>
                    <a:gd name="connsiteX0" fmla="*/ 264319 w 264319"/>
                    <a:gd name="connsiteY0" fmla="*/ 0 h 316981"/>
                    <a:gd name="connsiteX1" fmla="*/ 0 w 264319"/>
                    <a:gd name="connsiteY1" fmla="*/ 173831 h 316981"/>
                    <a:gd name="connsiteX2" fmla="*/ 25296 w 264319"/>
                    <a:gd name="connsiteY2" fmla="*/ 264711 h 316981"/>
                    <a:gd name="connsiteX3" fmla="*/ 107469 w 264319"/>
                    <a:gd name="connsiteY3" fmla="*/ 316981 h 316981"/>
                    <a:gd name="connsiteX0" fmla="*/ 264319 w 264319"/>
                    <a:gd name="connsiteY0" fmla="*/ 0 h 316981"/>
                    <a:gd name="connsiteX1" fmla="*/ 0 w 264319"/>
                    <a:gd name="connsiteY1" fmla="*/ 173831 h 316981"/>
                    <a:gd name="connsiteX2" fmla="*/ 25296 w 264319"/>
                    <a:gd name="connsiteY2" fmla="*/ 264711 h 316981"/>
                    <a:gd name="connsiteX3" fmla="*/ 202719 w 264319"/>
                    <a:gd name="connsiteY3" fmla="*/ 316981 h 316981"/>
                    <a:gd name="connsiteX0" fmla="*/ 264319 w 264319"/>
                    <a:gd name="connsiteY0" fmla="*/ 0 h 316981"/>
                    <a:gd name="connsiteX1" fmla="*/ 0 w 264319"/>
                    <a:gd name="connsiteY1" fmla="*/ 173831 h 316981"/>
                    <a:gd name="connsiteX2" fmla="*/ 101496 w 264319"/>
                    <a:gd name="connsiteY2" fmla="*/ 298049 h 316981"/>
                    <a:gd name="connsiteX3" fmla="*/ 202719 w 264319"/>
                    <a:gd name="connsiteY3" fmla="*/ 316981 h 316981"/>
                    <a:gd name="connsiteX0" fmla="*/ 264319 w 264319"/>
                    <a:gd name="connsiteY0" fmla="*/ 0 h 316981"/>
                    <a:gd name="connsiteX1" fmla="*/ 0 w 264319"/>
                    <a:gd name="connsiteY1" fmla="*/ 173831 h 316981"/>
                    <a:gd name="connsiteX2" fmla="*/ 257239 w 264319"/>
                    <a:gd name="connsiteY2" fmla="*/ 222290 h 316981"/>
                    <a:gd name="connsiteX3" fmla="*/ 202719 w 264319"/>
                    <a:gd name="connsiteY3" fmla="*/ 316981 h 316981"/>
                    <a:gd name="connsiteX0" fmla="*/ 264319 w 264319"/>
                    <a:gd name="connsiteY0" fmla="*/ 0 h 316981"/>
                    <a:gd name="connsiteX1" fmla="*/ 0 w 264319"/>
                    <a:gd name="connsiteY1" fmla="*/ 173831 h 316981"/>
                    <a:gd name="connsiteX2" fmla="*/ 232905 w 264319"/>
                    <a:gd name="connsiteY2" fmla="*/ 222290 h 316981"/>
                    <a:gd name="connsiteX3" fmla="*/ 202719 w 264319"/>
                    <a:gd name="connsiteY3" fmla="*/ 316981 h 316981"/>
                    <a:gd name="connsiteX0" fmla="*/ 264319 w 264319"/>
                    <a:gd name="connsiteY0" fmla="*/ 0 h 316981"/>
                    <a:gd name="connsiteX1" fmla="*/ 0 w 264319"/>
                    <a:gd name="connsiteY1" fmla="*/ 173831 h 316981"/>
                    <a:gd name="connsiteX2" fmla="*/ 232905 w 264319"/>
                    <a:gd name="connsiteY2" fmla="*/ 222290 h 316981"/>
                    <a:gd name="connsiteX3" fmla="*/ 236788 w 264319"/>
                    <a:gd name="connsiteY3" fmla="*/ 316981 h 316981"/>
                    <a:gd name="connsiteX0" fmla="*/ 264319 w 264319"/>
                    <a:gd name="connsiteY0" fmla="*/ 0 h 391636"/>
                    <a:gd name="connsiteX1" fmla="*/ 0 w 264319"/>
                    <a:gd name="connsiteY1" fmla="*/ 173831 h 391636"/>
                    <a:gd name="connsiteX2" fmla="*/ 4155 w 264319"/>
                    <a:gd name="connsiteY2" fmla="*/ 391636 h 391636"/>
                    <a:gd name="connsiteX3" fmla="*/ 236788 w 264319"/>
                    <a:gd name="connsiteY3" fmla="*/ 316981 h 391636"/>
                    <a:gd name="connsiteX0" fmla="*/ 264319 w 264319"/>
                    <a:gd name="connsiteY0" fmla="*/ 0 h 517521"/>
                    <a:gd name="connsiteX1" fmla="*/ 0 w 264319"/>
                    <a:gd name="connsiteY1" fmla="*/ 173831 h 517521"/>
                    <a:gd name="connsiteX2" fmla="*/ 4155 w 264319"/>
                    <a:gd name="connsiteY2" fmla="*/ 391636 h 517521"/>
                    <a:gd name="connsiteX3" fmla="*/ 115114 w 264319"/>
                    <a:gd name="connsiteY3" fmla="*/ 517521 h 517521"/>
                    <a:gd name="connsiteX0" fmla="*/ 320464 w 320464"/>
                    <a:gd name="connsiteY0" fmla="*/ 51778 h 569299"/>
                    <a:gd name="connsiteX1" fmla="*/ 0 w 320464"/>
                    <a:gd name="connsiteY1" fmla="*/ 0 h 569299"/>
                    <a:gd name="connsiteX2" fmla="*/ 60300 w 320464"/>
                    <a:gd name="connsiteY2" fmla="*/ 443414 h 569299"/>
                    <a:gd name="connsiteX3" fmla="*/ 171259 w 320464"/>
                    <a:gd name="connsiteY3" fmla="*/ 569299 h 569299"/>
                    <a:gd name="connsiteX0" fmla="*/ 476106 w 476106"/>
                    <a:gd name="connsiteY0" fmla="*/ 127691 h 645212"/>
                    <a:gd name="connsiteX1" fmla="*/ 155642 w 476106"/>
                    <a:gd name="connsiteY1" fmla="*/ 75913 h 645212"/>
                    <a:gd name="connsiteX2" fmla="*/ 0 w 476106"/>
                    <a:gd name="connsiteY2" fmla="*/ 0 h 645212"/>
                    <a:gd name="connsiteX3" fmla="*/ 326901 w 476106"/>
                    <a:gd name="connsiteY3" fmla="*/ 645212 h 645212"/>
                    <a:gd name="connsiteX0" fmla="*/ 537904 w 537904"/>
                    <a:gd name="connsiteY0" fmla="*/ 218901 h 218901"/>
                    <a:gd name="connsiteX1" fmla="*/ 217440 w 537904"/>
                    <a:gd name="connsiteY1" fmla="*/ 167123 h 218901"/>
                    <a:gd name="connsiteX2" fmla="*/ 61798 w 537904"/>
                    <a:gd name="connsiteY2" fmla="*/ 91210 h 218901"/>
                    <a:gd name="connsiteX3" fmla="*/ 0 w 537904"/>
                    <a:gd name="connsiteY3" fmla="*/ 0 h 218901"/>
                    <a:gd name="connsiteX0" fmla="*/ 537904 w 537904"/>
                    <a:gd name="connsiteY0" fmla="*/ 218901 h 218901"/>
                    <a:gd name="connsiteX1" fmla="*/ 290861 w 537904"/>
                    <a:gd name="connsiteY1" fmla="*/ 175637 h 218901"/>
                    <a:gd name="connsiteX2" fmla="*/ 61798 w 537904"/>
                    <a:gd name="connsiteY2" fmla="*/ 91210 h 218901"/>
                    <a:gd name="connsiteX3" fmla="*/ 0 w 537904"/>
                    <a:gd name="connsiteY3" fmla="*/ 0 h 2189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37904" h="218901">
                      <a:moveTo>
                        <a:pt x="537904" y="218901"/>
                      </a:moveTo>
                      <a:lnTo>
                        <a:pt x="290861" y="175637"/>
                      </a:lnTo>
                      <a:lnTo>
                        <a:pt x="61798" y="912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1275" cap="rnd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0" name="Group 69"/>
              <p:cNvGrpSpPr/>
              <p:nvPr/>
            </p:nvGrpSpPr>
            <p:grpSpPr>
              <a:xfrm>
                <a:off x="1680680" y="4755768"/>
                <a:ext cx="417322" cy="556745"/>
                <a:chOff x="2838201" y="3053984"/>
                <a:chExt cx="514619" cy="748766"/>
              </a:xfrm>
            </p:grpSpPr>
            <p:sp>
              <p:nvSpPr>
                <p:cNvPr id="71" name="Oval 70"/>
                <p:cNvSpPr/>
                <p:nvPr/>
              </p:nvSpPr>
              <p:spPr>
                <a:xfrm>
                  <a:off x="2916146" y="3053984"/>
                  <a:ext cx="195887" cy="203583"/>
                </a:xfrm>
                <a:prstGeom prst="ellipse">
                  <a:avLst/>
                </a:prstGeom>
                <a:noFill/>
                <a:ln w="41275" cap="rnd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2" name="Straight Connector 71"/>
                <p:cNvCxnSpPr>
                  <a:endCxn id="71" idx="4"/>
                </p:cNvCxnSpPr>
                <p:nvPr/>
              </p:nvCxnSpPr>
              <p:spPr>
                <a:xfrm flipH="1" flipV="1">
                  <a:off x="3014090" y="3257567"/>
                  <a:ext cx="13904" cy="244300"/>
                </a:xfrm>
                <a:prstGeom prst="line">
                  <a:avLst/>
                </a:prstGeom>
                <a:ln w="41275" cap="rnd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3" name="Freeform 72"/>
                <p:cNvSpPr/>
                <p:nvPr/>
              </p:nvSpPr>
              <p:spPr>
                <a:xfrm>
                  <a:off x="2838201" y="3493449"/>
                  <a:ext cx="197092" cy="309301"/>
                </a:xfrm>
                <a:custGeom>
                  <a:avLst/>
                  <a:gdLst>
                    <a:gd name="connsiteX0" fmla="*/ 266383 w 266383"/>
                    <a:gd name="connsiteY0" fmla="*/ 0 h 547141"/>
                    <a:gd name="connsiteX1" fmla="*/ 4055 w 266383"/>
                    <a:gd name="connsiteY1" fmla="*/ 397239 h 547141"/>
                    <a:gd name="connsiteX2" fmla="*/ 131471 w 266383"/>
                    <a:gd name="connsiteY2" fmla="*/ 547141 h 547141"/>
                    <a:gd name="connsiteX0" fmla="*/ 266383 w 266383"/>
                    <a:gd name="connsiteY0" fmla="*/ 0 h 547141"/>
                    <a:gd name="connsiteX1" fmla="*/ 4055 w 266383"/>
                    <a:gd name="connsiteY1" fmla="*/ 397239 h 547141"/>
                    <a:gd name="connsiteX2" fmla="*/ 131471 w 266383"/>
                    <a:gd name="connsiteY2" fmla="*/ 547141 h 547141"/>
                    <a:gd name="connsiteX0" fmla="*/ 266383 w 266383"/>
                    <a:gd name="connsiteY0" fmla="*/ 0 h 547141"/>
                    <a:gd name="connsiteX1" fmla="*/ 4055 w 266383"/>
                    <a:gd name="connsiteY1" fmla="*/ 397239 h 547141"/>
                    <a:gd name="connsiteX2" fmla="*/ 131471 w 266383"/>
                    <a:gd name="connsiteY2" fmla="*/ 547141 h 547141"/>
                    <a:gd name="connsiteX0" fmla="*/ 266383 w 266383"/>
                    <a:gd name="connsiteY0" fmla="*/ 0 h 547141"/>
                    <a:gd name="connsiteX1" fmla="*/ 4055 w 266383"/>
                    <a:gd name="connsiteY1" fmla="*/ 397239 h 547141"/>
                    <a:gd name="connsiteX2" fmla="*/ 131471 w 266383"/>
                    <a:gd name="connsiteY2" fmla="*/ 547141 h 547141"/>
                    <a:gd name="connsiteX0" fmla="*/ 266383 w 266383"/>
                    <a:gd name="connsiteY0" fmla="*/ 0 h 547141"/>
                    <a:gd name="connsiteX1" fmla="*/ 4055 w 266383"/>
                    <a:gd name="connsiteY1" fmla="*/ 397239 h 547141"/>
                    <a:gd name="connsiteX2" fmla="*/ 131471 w 266383"/>
                    <a:gd name="connsiteY2" fmla="*/ 547141 h 547141"/>
                    <a:gd name="connsiteX0" fmla="*/ 262328 w 262328"/>
                    <a:gd name="connsiteY0" fmla="*/ 0 h 547141"/>
                    <a:gd name="connsiteX1" fmla="*/ 0 w 262328"/>
                    <a:gd name="connsiteY1" fmla="*/ 397239 h 547141"/>
                    <a:gd name="connsiteX2" fmla="*/ 127416 w 262328"/>
                    <a:gd name="connsiteY2" fmla="*/ 547141 h 547141"/>
                    <a:gd name="connsiteX0" fmla="*/ 262328 w 262328"/>
                    <a:gd name="connsiteY0" fmla="*/ 0 h 499516"/>
                    <a:gd name="connsiteX1" fmla="*/ 0 w 262328"/>
                    <a:gd name="connsiteY1" fmla="*/ 397239 h 499516"/>
                    <a:gd name="connsiteX2" fmla="*/ 163135 w 262328"/>
                    <a:gd name="connsiteY2" fmla="*/ 499516 h 499516"/>
                    <a:gd name="connsiteX0" fmla="*/ 262328 w 262328"/>
                    <a:gd name="connsiteY0" fmla="*/ 0 h 499516"/>
                    <a:gd name="connsiteX1" fmla="*/ 122341 w 262328"/>
                    <a:gd name="connsiteY1" fmla="*/ 213492 h 499516"/>
                    <a:gd name="connsiteX2" fmla="*/ 0 w 262328"/>
                    <a:gd name="connsiteY2" fmla="*/ 397239 h 499516"/>
                    <a:gd name="connsiteX3" fmla="*/ 163135 w 262328"/>
                    <a:gd name="connsiteY3" fmla="*/ 499516 h 499516"/>
                    <a:gd name="connsiteX0" fmla="*/ 262328 w 262328"/>
                    <a:gd name="connsiteY0" fmla="*/ 0 h 499516"/>
                    <a:gd name="connsiteX1" fmla="*/ 193778 w 262328"/>
                    <a:gd name="connsiteY1" fmla="*/ 249211 h 499516"/>
                    <a:gd name="connsiteX2" fmla="*/ 0 w 262328"/>
                    <a:gd name="connsiteY2" fmla="*/ 397239 h 499516"/>
                    <a:gd name="connsiteX3" fmla="*/ 163135 w 262328"/>
                    <a:gd name="connsiteY3" fmla="*/ 499516 h 499516"/>
                    <a:gd name="connsiteX0" fmla="*/ 262328 w 272385"/>
                    <a:gd name="connsiteY0" fmla="*/ 0 h 499516"/>
                    <a:gd name="connsiteX1" fmla="*/ 272360 w 272385"/>
                    <a:gd name="connsiteY1" fmla="*/ 15848 h 499516"/>
                    <a:gd name="connsiteX2" fmla="*/ 193778 w 272385"/>
                    <a:gd name="connsiteY2" fmla="*/ 249211 h 499516"/>
                    <a:gd name="connsiteX3" fmla="*/ 0 w 272385"/>
                    <a:gd name="connsiteY3" fmla="*/ 397239 h 499516"/>
                    <a:gd name="connsiteX4" fmla="*/ 163135 w 272385"/>
                    <a:gd name="connsiteY4" fmla="*/ 499516 h 499516"/>
                    <a:gd name="connsiteX0" fmla="*/ 272360 w 272360"/>
                    <a:gd name="connsiteY0" fmla="*/ 0 h 483668"/>
                    <a:gd name="connsiteX1" fmla="*/ 193778 w 272360"/>
                    <a:gd name="connsiteY1" fmla="*/ 233363 h 483668"/>
                    <a:gd name="connsiteX2" fmla="*/ 0 w 272360"/>
                    <a:gd name="connsiteY2" fmla="*/ 381391 h 483668"/>
                    <a:gd name="connsiteX3" fmla="*/ 163135 w 272360"/>
                    <a:gd name="connsiteY3" fmla="*/ 483668 h 483668"/>
                    <a:gd name="connsiteX0" fmla="*/ 324747 w 324747"/>
                    <a:gd name="connsiteY0" fmla="*/ 0 h 555106"/>
                    <a:gd name="connsiteX1" fmla="*/ 193778 w 324747"/>
                    <a:gd name="connsiteY1" fmla="*/ 304801 h 555106"/>
                    <a:gd name="connsiteX2" fmla="*/ 0 w 324747"/>
                    <a:gd name="connsiteY2" fmla="*/ 452829 h 555106"/>
                    <a:gd name="connsiteX3" fmla="*/ 163135 w 324747"/>
                    <a:gd name="connsiteY3" fmla="*/ 555106 h 555106"/>
                    <a:gd name="connsiteX0" fmla="*/ 324747 w 324747"/>
                    <a:gd name="connsiteY0" fmla="*/ 0 h 555106"/>
                    <a:gd name="connsiteX1" fmla="*/ 229497 w 324747"/>
                    <a:gd name="connsiteY1" fmla="*/ 264319 h 555106"/>
                    <a:gd name="connsiteX2" fmla="*/ 0 w 324747"/>
                    <a:gd name="connsiteY2" fmla="*/ 452829 h 555106"/>
                    <a:gd name="connsiteX3" fmla="*/ 163135 w 324747"/>
                    <a:gd name="connsiteY3" fmla="*/ 555106 h 555106"/>
                    <a:gd name="connsiteX0" fmla="*/ 290677 w 290677"/>
                    <a:gd name="connsiteY0" fmla="*/ 0 h 555106"/>
                    <a:gd name="connsiteX1" fmla="*/ 195427 w 290677"/>
                    <a:gd name="connsiteY1" fmla="*/ 264319 h 555106"/>
                    <a:gd name="connsiteX2" fmla="*/ 0 w 290677"/>
                    <a:gd name="connsiteY2" fmla="*/ 497393 h 555106"/>
                    <a:gd name="connsiteX3" fmla="*/ 129065 w 290677"/>
                    <a:gd name="connsiteY3" fmla="*/ 555106 h 555106"/>
                    <a:gd name="connsiteX0" fmla="*/ 424429 w 424429"/>
                    <a:gd name="connsiteY0" fmla="*/ 0 h 546194"/>
                    <a:gd name="connsiteX1" fmla="*/ 329179 w 424429"/>
                    <a:gd name="connsiteY1" fmla="*/ 264319 h 546194"/>
                    <a:gd name="connsiteX2" fmla="*/ 133752 w 424429"/>
                    <a:gd name="connsiteY2" fmla="*/ 497393 h 546194"/>
                    <a:gd name="connsiteX3" fmla="*/ 0 w 424429"/>
                    <a:gd name="connsiteY3" fmla="*/ 546194 h 546194"/>
                    <a:gd name="connsiteX0" fmla="*/ 424429 w 424429"/>
                    <a:gd name="connsiteY0" fmla="*/ 0 h 546194"/>
                    <a:gd name="connsiteX1" fmla="*/ 241575 w 424429"/>
                    <a:gd name="connsiteY1" fmla="*/ 228668 h 546194"/>
                    <a:gd name="connsiteX2" fmla="*/ 133752 w 424429"/>
                    <a:gd name="connsiteY2" fmla="*/ 497393 h 546194"/>
                    <a:gd name="connsiteX3" fmla="*/ 0 w 424429"/>
                    <a:gd name="connsiteY3" fmla="*/ 546194 h 546194"/>
                    <a:gd name="connsiteX0" fmla="*/ 424429 w 424429"/>
                    <a:gd name="connsiteY0" fmla="*/ 0 h 546194"/>
                    <a:gd name="connsiteX1" fmla="*/ 275644 w 424429"/>
                    <a:gd name="connsiteY1" fmla="*/ 259864 h 546194"/>
                    <a:gd name="connsiteX2" fmla="*/ 133752 w 424429"/>
                    <a:gd name="connsiteY2" fmla="*/ 497393 h 546194"/>
                    <a:gd name="connsiteX3" fmla="*/ 0 w 424429"/>
                    <a:gd name="connsiteY3" fmla="*/ 546194 h 546194"/>
                    <a:gd name="connsiteX0" fmla="*/ 424429 w 424429"/>
                    <a:gd name="connsiteY0" fmla="*/ 0 h 546194"/>
                    <a:gd name="connsiteX1" fmla="*/ 275644 w 424429"/>
                    <a:gd name="connsiteY1" fmla="*/ 259864 h 546194"/>
                    <a:gd name="connsiteX2" fmla="*/ 206755 w 424429"/>
                    <a:gd name="connsiteY2" fmla="*/ 528589 h 546194"/>
                    <a:gd name="connsiteX3" fmla="*/ 0 w 424429"/>
                    <a:gd name="connsiteY3" fmla="*/ 546194 h 546194"/>
                    <a:gd name="connsiteX0" fmla="*/ 424429 w 424429"/>
                    <a:gd name="connsiteY0" fmla="*/ 0 h 528589"/>
                    <a:gd name="connsiteX1" fmla="*/ 275644 w 424429"/>
                    <a:gd name="connsiteY1" fmla="*/ 259864 h 528589"/>
                    <a:gd name="connsiteX2" fmla="*/ 206755 w 424429"/>
                    <a:gd name="connsiteY2" fmla="*/ 528589 h 528589"/>
                    <a:gd name="connsiteX3" fmla="*/ 0 w 424429"/>
                    <a:gd name="connsiteY3" fmla="*/ 514998 h 528589"/>
                    <a:gd name="connsiteX0" fmla="*/ 402833 w 402833"/>
                    <a:gd name="connsiteY0" fmla="*/ 0 h 578850"/>
                    <a:gd name="connsiteX1" fmla="*/ 254048 w 402833"/>
                    <a:gd name="connsiteY1" fmla="*/ 259864 h 578850"/>
                    <a:gd name="connsiteX2" fmla="*/ 185159 w 402833"/>
                    <a:gd name="connsiteY2" fmla="*/ 528589 h 578850"/>
                    <a:gd name="connsiteX3" fmla="*/ 0 w 402833"/>
                    <a:gd name="connsiteY3" fmla="*/ 578850 h 578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02833" h="578850">
                      <a:moveTo>
                        <a:pt x="402833" y="0"/>
                      </a:moveTo>
                      <a:lnTo>
                        <a:pt x="254048" y="259864"/>
                      </a:lnTo>
                      <a:lnTo>
                        <a:pt x="185159" y="528589"/>
                      </a:lnTo>
                      <a:lnTo>
                        <a:pt x="0" y="578850"/>
                      </a:lnTo>
                    </a:path>
                  </a:pathLst>
                </a:custGeom>
                <a:noFill/>
                <a:ln w="41275" cap="rnd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Freeform 73"/>
                <p:cNvSpPr/>
                <p:nvPr/>
              </p:nvSpPr>
              <p:spPr>
                <a:xfrm>
                  <a:off x="3028212" y="3500594"/>
                  <a:ext cx="157875" cy="290080"/>
                </a:xfrm>
                <a:custGeom>
                  <a:avLst/>
                  <a:gdLst>
                    <a:gd name="connsiteX0" fmla="*/ 266383 w 266383"/>
                    <a:gd name="connsiteY0" fmla="*/ 0 h 547141"/>
                    <a:gd name="connsiteX1" fmla="*/ 4055 w 266383"/>
                    <a:gd name="connsiteY1" fmla="*/ 397239 h 547141"/>
                    <a:gd name="connsiteX2" fmla="*/ 131471 w 266383"/>
                    <a:gd name="connsiteY2" fmla="*/ 547141 h 547141"/>
                    <a:gd name="connsiteX0" fmla="*/ 266383 w 266383"/>
                    <a:gd name="connsiteY0" fmla="*/ 0 h 547141"/>
                    <a:gd name="connsiteX1" fmla="*/ 4055 w 266383"/>
                    <a:gd name="connsiteY1" fmla="*/ 397239 h 547141"/>
                    <a:gd name="connsiteX2" fmla="*/ 131471 w 266383"/>
                    <a:gd name="connsiteY2" fmla="*/ 547141 h 547141"/>
                    <a:gd name="connsiteX0" fmla="*/ 266383 w 266383"/>
                    <a:gd name="connsiteY0" fmla="*/ 0 h 547141"/>
                    <a:gd name="connsiteX1" fmla="*/ 4055 w 266383"/>
                    <a:gd name="connsiteY1" fmla="*/ 397239 h 547141"/>
                    <a:gd name="connsiteX2" fmla="*/ 131471 w 266383"/>
                    <a:gd name="connsiteY2" fmla="*/ 547141 h 547141"/>
                    <a:gd name="connsiteX0" fmla="*/ 266383 w 266383"/>
                    <a:gd name="connsiteY0" fmla="*/ 0 h 547141"/>
                    <a:gd name="connsiteX1" fmla="*/ 4055 w 266383"/>
                    <a:gd name="connsiteY1" fmla="*/ 397239 h 547141"/>
                    <a:gd name="connsiteX2" fmla="*/ 131471 w 266383"/>
                    <a:gd name="connsiteY2" fmla="*/ 547141 h 547141"/>
                    <a:gd name="connsiteX0" fmla="*/ 266383 w 266383"/>
                    <a:gd name="connsiteY0" fmla="*/ 0 h 547141"/>
                    <a:gd name="connsiteX1" fmla="*/ 4055 w 266383"/>
                    <a:gd name="connsiteY1" fmla="*/ 397239 h 547141"/>
                    <a:gd name="connsiteX2" fmla="*/ 131471 w 266383"/>
                    <a:gd name="connsiteY2" fmla="*/ 547141 h 547141"/>
                    <a:gd name="connsiteX0" fmla="*/ 262328 w 262328"/>
                    <a:gd name="connsiteY0" fmla="*/ 0 h 547141"/>
                    <a:gd name="connsiteX1" fmla="*/ 0 w 262328"/>
                    <a:gd name="connsiteY1" fmla="*/ 397239 h 547141"/>
                    <a:gd name="connsiteX2" fmla="*/ 127416 w 262328"/>
                    <a:gd name="connsiteY2" fmla="*/ 547141 h 547141"/>
                    <a:gd name="connsiteX0" fmla="*/ 262328 w 262328"/>
                    <a:gd name="connsiteY0" fmla="*/ 0 h 499516"/>
                    <a:gd name="connsiteX1" fmla="*/ 0 w 262328"/>
                    <a:gd name="connsiteY1" fmla="*/ 397239 h 499516"/>
                    <a:gd name="connsiteX2" fmla="*/ 163135 w 262328"/>
                    <a:gd name="connsiteY2" fmla="*/ 499516 h 499516"/>
                    <a:gd name="connsiteX0" fmla="*/ 262328 w 262328"/>
                    <a:gd name="connsiteY0" fmla="*/ 0 h 499516"/>
                    <a:gd name="connsiteX1" fmla="*/ 122341 w 262328"/>
                    <a:gd name="connsiteY1" fmla="*/ 213492 h 499516"/>
                    <a:gd name="connsiteX2" fmla="*/ 0 w 262328"/>
                    <a:gd name="connsiteY2" fmla="*/ 397239 h 499516"/>
                    <a:gd name="connsiteX3" fmla="*/ 163135 w 262328"/>
                    <a:gd name="connsiteY3" fmla="*/ 499516 h 499516"/>
                    <a:gd name="connsiteX0" fmla="*/ 262328 w 262328"/>
                    <a:gd name="connsiteY0" fmla="*/ 0 h 499516"/>
                    <a:gd name="connsiteX1" fmla="*/ 193778 w 262328"/>
                    <a:gd name="connsiteY1" fmla="*/ 249211 h 499516"/>
                    <a:gd name="connsiteX2" fmla="*/ 0 w 262328"/>
                    <a:gd name="connsiteY2" fmla="*/ 397239 h 499516"/>
                    <a:gd name="connsiteX3" fmla="*/ 163135 w 262328"/>
                    <a:gd name="connsiteY3" fmla="*/ 499516 h 499516"/>
                    <a:gd name="connsiteX0" fmla="*/ 262328 w 272385"/>
                    <a:gd name="connsiteY0" fmla="*/ 0 h 499516"/>
                    <a:gd name="connsiteX1" fmla="*/ 272360 w 272385"/>
                    <a:gd name="connsiteY1" fmla="*/ 15848 h 499516"/>
                    <a:gd name="connsiteX2" fmla="*/ 193778 w 272385"/>
                    <a:gd name="connsiteY2" fmla="*/ 249211 h 499516"/>
                    <a:gd name="connsiteX3" fmla="*/ 0 w 272385"/>
                    <a:gd name="connsiteY3" fmla="*/ 397239 h 499516"/>
                    <a:gd name="connsiteX4" fmla="*/ 163135 w 272385"/>
                    <a:gd name="connsiteY4" fmla="*/ 499516 h 499516"/>
                    <a:gd name="connsiteX0" fmla="*/ 272360 w 272360"/>
                    <a:gd name="connsiteY0" fmla="*/ 0 h 483668"/>
                    <a:gd name="connsiteX1" fmla="*/ 193778 w 272360"/>
                    <a:gd name="connsiteY1" fmla="*/ 233363 h 483668"/>
                    <a:gd name="connsiteX2" fmla="*/ 0 w 272360"/>
                    <a:gd name="connsiteY2" fmla="*/ 381391 h 483668"/>
                    <a:gd name="connsiteX3" fmla="*/ 163135 w 272360"/>
                    <a:gd name="connsiteY3" fmla="*/ 483668 h 483668"/>
                    <a:gd name="connsiteX0" fmla="*/ 324747 w 324747"/>
                    <a:gd name="connsiteY0" fmla="*/ 0 h 555106"/>
                    <a:gd name="connsiteX1" fmla="*/ 193778 w 324747"/>
                    <a:gd name="connsiteY1" fmla="*/ 304801 h 555106"/>
                    <a:gd name="connsiteX2" fmla="*/ 0 w 324747"/>
                    <a:gd name="connsiteY2" fmla="*/ 452829 h 555106"/>
                    <a:gd name="connsiteX3" fmla="*/ 163135 w 324747"/>
                    <a:gd name="connsiteY3" fmla="*/ 555106 h 555106"/>
                    <a:gd name="connsiteX0" fmla="*/ 324747 w 324747"/>
                    <a:gd name="connsiteY0" fmla="*/ 0 h 555106"/>
                    <a:gd name="connsiteX1" fmla="*/ 229497 w 324747"/>
                    <a:gd name="connsiteY1" fmla="*/ 264319 h 555106"/>
                    <a:gd name="connsiteX2" fmla="*/ 0 w 324747"/>
                    <a:gd name="connsiteY2" fmla="*/ 452829 h 555106"/>
                    <a:gd name="connsiteX3" fmla="*/ 163135 w 324747"/>
                    <a:gd name="connsiteY3" fmla="*/ 555106 h 555106"/>
                    <a:gd name="connsiteX0" fmla="*/ 0 w 295275"/>
                    <a:gd name="connsiteY0" fmla="*/ 0 h 633687"/>
                    <a:gd name="connsiteX1" fmla="*/ 295275 w 295275"/>
                    <a:gd name="connsiteY1" fmla="*/ 342900 h 633687"/>
                    <a:gd name="connsiteX2" fmla="*/ 65778 w 295275"/>
                    <a:gd name="connsiteY2" fmla="*/ 531410 h 633687"/>
                    <a:gd name="connsiteX3" fmla="*/ 228913 w 295275"/>
                    <a:gd name="connsiteY3" fmla="*/ 633687 h 633687"/>
                    <a:gd name="connsiteX0" fmla="*/ 0 w 283369"/>
                    <a:gd name="connsiteY0" fmla="*/ 0 h 633687"/>
                    <a:gd name="connsiteX1" fmla="*/ 283369 w 283369"/>
                    <a:gd name="connsiteY1" fmla="*/ 230982 h 633687"/>
                    <a:gd name="connsiteX2" fmla="*/ 65778 w 283369"/>
                    <a:gd name="connsiteY2" fmla="*/ 531410 h 633687"/>
                    <a:gd name="connsiteX3" fmla="*/ 228913 w 283369"/>
                    <a:gd name="connsiteY3" fmla="*/ 633687 h 633687"/>
                    <a:gd name="connsiteX0" fmla="*/ 0 w 283369"/>
                    <a:gd name="connsiteY0" fmla="*/ 0 h 633687"/>
                    <a:gd name="connsiteX1" fmla="*/ 283369 w 283369"/>
                    <a:gd name="connsiteY1" fmla="*/ 230982 h 633687"/>
                    <a:gd name="connsiteX2" fmla="*/ 280090 w 283369"/>
                    <a:gd name="connsiteY2" fmla="*/ 507598 h 633687"/>
                    <a:gd name="connsiteX3" fmla="*/ 228913 w 283369"/>
                    <a:gd name="connsiteY3" fmla="*/ 633687 h 633687"/>
                    <a:gd name="connsiteX0" fmla="*/ 0 w 495613"/>
                    <a:gd name="connsiteY0" fmla="*/ 0 h 509862"/>
                    <a:gd name="connsiteX1" fmla="*/ 283369 w 495613"/>
                    <a:gd name="connsiteY1" fmla="*/ 230982 h 509862"/>
                    <a:gd name="connsiteX2" fmla="*/ 280090 w 495613"/>
                    <a:gd name="connsiteY2" fmla="*/ 507598 h 509862"/>
                    <a:gd name="connsiteX3" fmla="*/ 495613 w 495613"/>
                    <a:gd name="connsiteY3" fmla="*/ 509862 h 509862"/>
                    <a:gd name="connsiteX0" fmla="*/ 0 w 495613"/>
                    <a:gd name="connsiteY0" fmla="*/ 0 h 509862"/>
                    <a:gd name="connsiteX1" fmla="*/ 283369 w 495613"/>
                    <a:gd name="connsiteY1" fmla="*/ 154782 h 509862"/>
                    <a:gd name="connsiteX2" fmla="*/ 280090 w 495613"/>
                    <a:gd name="connsiteY2" fmla="*/ 507598 h 509862"/>
                    <a:gd name="connsiteX3" fmla="*/ 495613 w 495613"/>
                    <a:gd name="connsiteY3" fmla="*/ 509862 h 509862"/>
                    <a:gd name="connsiteX0" fmla="*/ 0 w 502757"/>
                    <a:gd name="connsiteY0" fmla="*/ 0 h 507598"/>
                    <a:gd name="connsiteX1" fmla="*/ 283369 w 502757"/>
                    <a:gd name="connsiteY1" fmla="*/ 154782 h 507598"/>
                    <a:gd name="connsiteX2" fmla="*/ 280090 w 502757"/>
                    <a:gd name="connsiteY2" fmla="*/ 507598 h 507598"/>
                    <a:gd name="connsiteX3" fmla="*/ 502757 w 502757"/>
                    <a:gd name="connsiteY3" fmla="*/ 450330 h 507598"/>
                    <a:gd name="connsiteX0" fmla="*/ 0 w 502757"/>
                    <a:gd name="connsiteY0" fmla="*/ 0 h 467117"/>
                    <a:gd name="connsiteX1" fmla="*/ 283369 w 502757"/>
                    <a:gd name="connsiteY1" fmla="*/ 154782 h 467117"/>
                    <a:gd name="connsiteX2" fmla="*/ 308665 w 502757"/>
                    <a:gd name="connsiteY2" fmla="*/ 467117 h 467117"/>
                    <a:gd name="connsiteX3" fmla="*/ 502757 w 502757"/>
                    <a:gd name="connsiteY3" fmla="*/ 450330 h 467117"/>
                    <a:gd name="connsiteX0" fmla="*/ 0 w 502757"/>
                    <a:gd name="connsiteY0" fmla="*/ 0 h 467117"/>
                    <a:gd name="connsiteX1" fmla="*/ 156827 w 502757"/>
                    <a:gd name="connsiteY1" fmla="*/ 257278 h 467117"/>
                    <a:gd name="connsiteX2" fmla="*/ 308665 w 502757"/>
                    <a:gd name="connsiteY2" fmla="*/ 467117 h 467117"/>
                    <a:gd name="connsiteX3" fmla="*/ 502757 w 502757"/>
                    <a:gd name="connsiteY3" fmla="*/ 450330 h 467117"/>
                    <a:gd name="connsiteX0" fmla="*/ 0 w 502757"/>
                    <a:gd name="connsiteY0" fmla="*/ 0 h 542876"/>
                    <a:gd name="connsiteX1" fmla="*/ 156827 w 502757"/>
                    <a:gd name="connsiteY1" fmla="*/ 257278 h 542876"/>
                    <a:gd name="connsiteX2" fmla="*/ 162654 w 502757"/>
                    <a:gd name="connsiteY2" fmla="*/ 542876 h 542876"/>
                    <a:gd name="connsiteX3" fmla="*/ 502757 w 502757"/>
                    <a:gd name="connsiteY3" fmla="*/ 450330 h 542876"/>
                    <a:gd name="connsiteX0" fmla="*/ 0 w 322678"/>
                    <a:gd name="connsiteY0" fmla="*/ 0 h 542876"/>
                    <a:gd name="connsiteX1" fmla="*/ 156827 w 322678"/>
                    <a:gd name="connsiteY1" fmla="*/ 257278 h 542876"/>
                    <a:gd name="connsiteX2" fmla="*/ 162654 w 322678"/>
                    <a:gd name="connsiteY2" fmla="*/ 542876 h 542876"/>
                    <a:gd name="connsiteX3" fmla="*/ 322678 w 322678"/>
                    <a:gd name="connsiteY3" fmla="*/ 539459 h 542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22678" h="542876">
                      <a:moveTo>
                        <a:pt x="0" y="0"/>
                      </a:moveTo>
                      <a:lnTo>
                        <a:pt x="156827" y="257278"/>
                      </a:lnTo>
                      <a:lnTo>
                        <a:pt x="162654" y="542876"/>
                      </a:lnTo>
                      <a:lnTo>
                        <a:pt x="322678" y="539459"/>
                      </a:lnTo>
                    </a:path>
                  </a:pathLst>
                </a:custGeom>
                <a:noFill/>
                <a:ln w="41275" cap="rnd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5" name="Freeform 74"/>
                <p:cNvSpPr/>
                <p:nvPr/>
              </p:nvSpPr>
              <p:spPr>
                <a:xfrm>
                  <a:off x="3014091" y="3270481"/>
                  <a:ext cx="338729" cy="51748"/>
                </a:xfrm>
                <a:custGeom>
                  <a:avLst/>
                  <a:gdLst>
                    <a:gd name="connsiteX0" fmla="*/ 266383 w 266383"/>
                    <a:gd name="connsiteY0" fmla="*/ 0 h 547141"/>
                    <a:gd name="connsiteX1" fmla="*/ 4055 w 266383"/>
                    <a:gd name="connsiteY1" fmla="*/ 397239 h 547141"/>
                    <a:gd name="connsiteX2" fmla="*/ 131471 w 266383"/>
                    <a:gd name="connsiteY2" fmla="*/ 547141 h 547141"/>
                    <a:gd name="connsiteX0" fmla="*/ 266383 w 266383"/>
                    <a:gd name="connsiteY0" fmla="*/ 0 h 547141"/>
                    <a:gd name="connsiteX1" fmla="*/ 4055 w 266383"/>
                    <a:gd name="connsiteY1" fmla="*/ 397239 h 547141"/>
                    <a:gd name="connsiteX2" fmla="*/ 131471 w 266383"/>
                    <a:gd name="connsiteY2" fmla="*/ 547141 h 547141"/>
                    <a:gd name="connsiteX0" fmla="*/ 266383 w 266383"/>
                    <a:gd name="connsiteY0" fmla="*/ 0 h 547141"/>
                    <a:gd name="connsiteX1" fmla="*/ 4055 w 266383"/>
                    <a:gd name="connsiteY1" fmla="*/ 397239 h 547141"/>
                    <a:gd name="connsiteX2" fmla="*/ 131471 w 266383"/>
                    <a:gd name="connsiteY2" fmla="*/ 547141 h 547141"/>
                    <a:gd name="connsiteX0" fmla="*/ 266383 w 266383"/>
                    <a:gd name="connsiteY0" fmla="*/ 0 h 547141"/>
                    <a:gd name="connsiteX1" fmla="*/ 4055 w 266383"/>
                    <a:gd name="connsiteY1" fmla="*/ 397239 h 547141"/>
                    <a:gd name="connsiteX2" fmla="*/ 131471 w 266383"/>
                    <a:gd name="connsiteY2" fmla="*/ 547141 h 547141"/>
                    <a:gd name="connsiteX0" fmla="*/ 266383 w 266383"/>
                    <a:gd name="connsiteY0" fmla="*/ 0 h 547141"/>
                    <a:gd name="connsiteX1" fmla="*/ 4055 w 266383"/>
                    <a:gd name="connsiteY1" fmla="*/ 397239 h 547141"/>
                    <a:gd name="connsiteX2" fmla="*/ 131471 w 266383"/>
                    <a:gd name="connsiteY2" fmla="*/ 547141 h 547141"/>
                    <a:gd name="connsiteX0" fmla="*/ 262328 w 262328"/>
                    <a:gd name="connsiteY0" fmla="*/ 0 h 547141"/>
                    <a:gd name="connsiteX1" fmla="*/ 0 w 262328"/>
                    <a:gd name="connsiteY1" fmla="*/ 397239 h 547141"/>
                    <a:gd name="connsiteX2" fmla="*/ 127416 w 262328"/>
                    <a:gd name="connsiteY2" fmla="*/ 547141 h 547141"/>
                    <a:gd name="connsiteX0" fmla="*/ 262328 w 262328"/>
                    <a:gd name="connsiteY0" fmla="*/ 0 h 499516"/>
                    <a:gd name="connsiteX1" fmla="*/ 0 w 262328"/>
                    <a:gd name="connsiteY1" fmla="*/ 397239 h 499516"/>
                    <a:gd name="connsiteX2" fmla="*/ 163135 w 262328"/>
                    <a:gd name="connsiteY2" fmla="*/ 499516 h 499516"/>
                    <a:gd name="connsiteX0" fmla="*/ 262328 w 262328"/>
                    <a:gd name="connsiteY0" fmla="*/ 0 h 499516"/>
                    <a:gd name="connsiteX1" fmla="*/ 122341 w 262328"/>
                    <a:gd name="connsiteY1" fmla="*/ 213492 h 499516"/>
                    <a:gd name="connsiteX2" fmla="*/ 0 w 262328"/>
                    <a:gd name="connsiteY2" fmla="*/ 397239 h 499516"/>
                    <a:gd name="connsiteX3" fmla="*/ 163135 w 262328"/>
                    <a:gd name="connsiteY3" fmla="*/ 499516 h 499516"/>
                    <a:gd name="connsiteX0" fmla="*/ 262328 w 262328"/>
                    <a:gd name="connsiteY0" fmla="*/ 0 h 499516"/>
                    <a:gd name="connsiteX1" fmla="*/ 193778 w 262328"/>
                    <a:gd name="connsiteY1" fmla="*/ 249211 h 499516"/>
                    <a:gd name="connsiteX2" fmla="*/ 0 w 262328"/>
                    <a:gd name="connsiteY2" fmla="*/ 397239 h 499516"/>
                    <a:gd name="connsiteX3" fmla="*/ 163135 w 262328"/>
                    <a:gd name="connsiteY3" fmla="*/ 499516 h 499516"/>
                    <a:gd name="connsiteX0" fmla="*/ 262328 w 272385"/>
                    <a:gd name="connsiteY0" fmla="*/ 0 h 499516"/>
                    <a:gd name="connsiteX1" fmla="*/ 272360 w 272385"/>
                    <a:gd name="connsiteY1" fmla="*/ 15848 h 499516"/>
                    <a:gd name="connsiteX2" fmla="*/ 193778 w 272385"/>
                    <a:gd name="connsiteY2" fmla="*/ 249211 h 499516"/>
                    <a:gd name="connsiteX3" fmla="*/ 0 w 272385"/>
                    <a:gd name="connsiteY3" fmla="*/ 397239 h 499516"/>
                    <a:gd name="connsiteX4" fmla="*/ 163135 w 272385"/>
                    <a:gd name="connsiteY4" fmla="*/ 499516 h 499516"/>
                    <a:gd name="connsiteX0" fmla="*/ 272360 w 272360"/>
                    <a:gd name="connsiteY0" fmla="*/ 0 h 483668"/>
                    <a:gd name="connsiteX1" fmla="*/ 193778 w 272360"/>
                    <a:gd name="connsiteY1" fmla="*/ 233363 h 483668"/>
                    <a:gd name="connsiteX2" fmla="*/ 0 w 272360"/>
                    <a:gd name="connsiteY2" fmla="*/ 381391 h 483668"/>
                    <a:gd name="connsiteX3" fmla="*/ 163135 w 272360"/>
                    <a:gd name="connsiteY3" fmla="*/ 483668 h 483668"/>
                    <a:gd name="connsiteX0" fmla="*/ 324747 w 324747"/>
                    <a:gd name="connsiteY0" fmla="*/ 0 h 555106"/>
                    <a:gd name="connsiteX1" fmla="*/ 193778 w 324747"/>
                    <a:gd name="connsiteY1" fmla="*/ 304801 h 555106"/>
                    <a:gd name="connsiteX2" fmla="*/ 0 w 324747"/>
                    <a:gd name="connsiteY2" fmla="*/ 452829 h 555106"/>
                    <a:gd name="connsiteX3" fmla="*/ 163135 w 324747"/>
                    <a:gd name="connsiteY3" fmla="*/ 555106 h 555106"/>
                    <a:gd name="connsiteX0" fmla="*/ 324747 w 324747"/>
                    <a:gd name="connsiteY0" fmla="*/ 0 h 555106"/>
                    <a:gd name="connsiteX1" fmla="*/ 229497 w 324747"/>
                    <a:gd name="connsiteY1" fmla="*/ 264319 h 555106"/>
                    <a:gd name="connsiteX2" fmla="*/ 0 w 324747"/>
                    <a:gd name="connsiteY2" fmla="*/ 452829 h 555106"/>
                    <a:gd name="connsiteX3" fmla="*/ 163135 w 324747"/>
                    <a:gd name="connsiteY3" fmla="*/ 555106 h 555106"/>
                    <a:gd name="connsiteX0" fmla="*/ 0 w 295275"/>
                    <a:gd name="connsiteY0" fmla="*/ 0 h 633687"/>
                    <a:gd name="connsiteX1" fmla="*/ 295275 w 295275"/>
                    <a:gd name="connsiteY1" fmla="*/ 342900 h 633687"/>
                    <a:gd name="connsiteX2" fmla="*/ 65778 w 295275"/>
                    <a:gd name="connsiteY2" fmla="*/ 531410 h 633687"/>
                    <a:gd name="connsiteX3" fmla="*/ 228913 w 295275"/>
                    <a:gd name="connsiteY3" fmla="*/ 633687 h 633687"/>
                    <a:gd name="connsiteX0" fmla="*/ 0 w 283369"/>
                    <a:gd name="connsiteY0" fmla="*/ 0 h 633687"/>
                    <a:gd name="connsiteX1" fmla="*/ 283369 w 283369"/>
                    <a:gd name="connsiteY1" fmla="*/ 230982 h 633687"/>
                    <a:gd name="connsiteX2" fmla="*/ 65778 w 283369"/>
                    <a:gd name="connsiteY2" fmla="*/ 531410 h 633687"/>
                    <a:gd name="connsiteX3" fmla="*/ 228913 w 283369"/>
                    <a:gd name="connsiteY3" fmla="*/ 633687 h 633687"/>
                    <a:gd name="connsiteX0" fmla="*/ 0 w 283369"/>
                    <a:gd name="connsiteY0" fmla="*/ 0 h 633687"/>
                    <a:gd name="connsiteX1" fmla="*/ 283369 w 283369"/>
                    <a:gd name="connsiteY1" fmla="*/ 230982 h 633687"/>
                    <a:gd name="connsiteX2" fmla="*/ 280090 w 283369"/>
                    <a:gd name="connsiteY2" fmla="*/ 507598 h 633687"/>
                    <a:gd name="connsiteX3" fmla="*/ 228913 w 283369"/>
                    <a:gd name="connsiteY3" fmla="*/ 633687 h 633687"/>
                    <a:gd name="connsiteX0" fmla="*/ 0 w 495613"/>
                    <a:gd name="connsiteY0" fmla="*/ 0 h 509862"/>
                    <a:gd name="connsiteX1" fmla="*/ 283369 w 495613"/>
                    <a:gd name="connsiteY1" fmla="*/ 230982 h 509862"/>
                    <a:gd name="connsiteX2" fmla="*/ 280090 w 495613"/>
                    <a:gd name="connsiteY2" fmla="*/ 507598 h 509862"/>
                    <a:gd name="connsiteX3" fmla="*/ 495613 w 495613"/>
                    <a:gd name="connsiteY3" fmla="*/ 509862 h 509862"/>
                    <a:gd name="connsiteX0" fmla="*/ 0 w 495613"/>
                    <a:gd name="connsiteY0" fmla="*/ 0 h 509862"/>
                    <a:gd name="connsiteX1" fmla="*/ 283369 w 495613"/>
                    <a:gd name="connsiteY1" fmla="*/ 154782 h 509862"/>
                    <a:gd name="connsiteX2" fmla="*/ 280090 w 495613"/>
                    <a:gd name="connsiteY2" fmla="*/ 507598 h 509862"/>
                    <a:gd name="connsiteX3" fmla="*/ 495613 w 495613"/>
                    <a:gd name="connsiteY3" fmla="*/ 509862 h 509862"/>
                    <a:gd name="connsiteX0" fmla="*/ 0 w 502757"/>
                    <a:gd name="connsiteY0" fmla="*/ 0 h 507598"/>
                    <a:gd name="connsiteX1" fmla="*/ 283369 w 502757"/>
                    <a:gd name="connsiteY1" fmla="*/ 154782 h 507598"/>
                    <a:gd name="connsiteX2" fmla="*/ 280090 w 502757"/>
                    <a:gd name="connsiteY2" fmla="*/ 507598 h 507598"/>
                    <a:gd name="connsiteX3" fmla="*/ 502757 w 502757"/>
                    <a:gd name="connsiteY3" fmla="*/ 450330 h 507598"/>
                    <a:gd name="connsiteX0" fmla="*/ 0 w 502757"/>
                    <a:gd name="connsiteY0" fmla="*/ 0 h 467117"/>
                    <a:gd name="connsiteX1" fmla="*/ 283369 w 502757"/>
                    <a:gd name="connsiteY1" fmla="*/ 154782 h 467117"/>
                    <a:gd name="connsiteX2" fmla="*/ 308665 w 502757"/>
                    <a:gd name="connsiteY2" fmla="*/ 467117 h 467117"/>
                    <a:gd name="connsiteX3" fmla="*/ 502757 w 502757"/>
                    <a:gd name="connsiteY3" fmla="*/ 450330 h 467117"/>
                    <a:gd name="connsiteX0" fmla="*/ 0 w 511071"/>
                    <a:gd name="connsiteY0" fmla="*/ 0 h 450330"/>
                    <a:gd name="connsiteX1" fmla="*/ 283369 w 511071"/>
                    <a:gd name="connsiteY1" fmla="*/ 154782 h 450330"/>
                    <a:gd name="connsiteX2" fmla="*/ 511071 w 511071"/>
                    <a:gd name="connsiteY2" fmla="*/ 252805 h 450330"/>
                    <a:gd name="connsiteX3" fmla="*/ 502757 w 511071"/>
                    <a:gd name="connsiteY3" fmla="*/ 450330 h 450330"/>
                    <a:gd name="connsiteX0" fmla="*/ 0 w 621819"/>
                    <a:gd name="connsiteY0" fmla="*/ 0 h 252805"/>
                    <a:gd name="connsiteX1" fmla="*/ 283369 w 621819"/>
                    <a:gd name="connsiteY1" fmla="*/ 154782 h 252805"/>
                    <a:gd name="connsiteX2" fmla="*/ 511071 w 621819"/>
                    <a:gd name="connsiteY2" fmla="*/ 252805 h 252805"/>
                    <a:gd name="connsiteX3" fmla="*/ 621819 w 621819"/>
                    <a:gd name="connsiteY3" fmla="*/ 236018 h 252805"/>
                    <a:gd name="connsiteX0" fmla="*/ 0 w 621819"/>
                    <a:gd name="connsiteY0" fmla="*/ 0 h 252805"/>
                    <a:gd name="connsiteX1" fmla="*/ 164307 w 621819"/>
                    <a:gd name="connsiteY1" fmla="*/ 123825 h 252805"/>
                    <a:gd name="connsiteX2" fmla="*/ 511071 w 621819"/>
                    <a:gd name="connsiteY2" fmla="*/ 252805 h 252805"/>
                    <a:gd name="connsiteX3" fmla="*/ 621819 w 621819"/>
                    <a:gd name="connsiteY3" fmla="*/ 236018 h 252805"/>
                    <a:gd name="connsiteX0" fmla="*/ 0 w 621819"/>
                    <a:gd name="connsiteY0" fmla="*/ 0 h 236018"/>
                    <a:gd name="connsiteX1" fmla="*/ 164307 w 621819"/>
                    <a:gd name="connsiteY1" fmla="*/ 123825 h 236018"/>
                    <a:gd name="connsiteX2" fmla="*/ 349146 w 621819"/>
                    <a:gd name="connsiteY2" fmla="*/ 186130 h 236018"/>
                    <a:gd name="connsiteX3" fmla="*/ 621819 w 621819"/>
                    <a:gd name="connsiteY3" fmla="*/ 236018 h 236018"/>
                    <a:gd name="connsiteX0" fmla="*/ 0 w 436082"/>
                    <a:gd name="connsiteY0" fmla="*/ 0 h 186130"/>
                    <a:gd name="connsiteX1" fmla="*/ 164307 w 436082"/>
                    <a:gd name="connsiteY1" fmla="*/ 123825 h 186130"/>
                    <a:gd name="connsiteX2" fmla="*/ 349146 w 436082"/>
                    <a:gd name="connsiteY2" fmla="*/ 186130 h 186130"/>
                    <a:gd name="connsiteX3" fmla="*/ 436082 w 436082"/>
                    <a:gd name="connsiteY3" fmla="*/ 174106 h 186130"/>
                    <a:gd name="connsiteX0" fmla="*/ 0 w 436082"/>
                    <a:gd name="connsiteY0" fmla="*/ 14326 h 200456"/>
                    <a:gd name="connsiteX1" fmla="*/ 261647 w 436082"/>
                    <a:gd name="connsiteY1" fmla="*/ 0 h 200456"/>
                    <a:gd name="connsiteX2" fmla="*/ 349146 w 436082"/>
                    <a:gd name="connsiteY2" fmla="*/ 200456 h 200456"/>
                    <a:gd name="connsiteX3" fmla="*/ 436082 w 436082"/>
                    <a:gd name="connsiteY3" fmla="*/ 188432 h 200456"/>
                    <a:gd name="connsiteX0" fmla="*/ 0 w 436082"/>
                    <a:gd name="connsiteY0" fmla="*/ 99083 h 273189"/>
                    <a:gd name="connsiteX1" fmla="*/ 261647 w 436082"/>
                    <a:gd name="connsiteY1" fmla="*/ 84757 h 273189"/>
                    <a:gd name="connsiteX2" fmla="*/ 422149 w 436082"/>
                    <a:gd name="connsiteY2" fmla="*/ 0 h 273189"/>
                    <a:gd name="connsiteX3" fmla="*/ 436082 w 436082"/>
                    <a:gd name="connsiteY3" fmla="*/ 273189 h 273189"/>
                    <a:gd name="connsiteX0" fmla="*/ 0 w 533422"/>
                    <a:gd name="connsiteY0" fmla="*/ 99083 h 99084"/>
                    <a:gd name="connsiteX1" fmla="*/ 261647 w 533422"/>
                    <a:gd name="connsiteY1" fmla="*/ 84757 h 99084"/>
                    <a:gd name="connsiteX2" fmla="*/ 422149 w 533422"/>
                    <a:gd name="connsiteY2" fmla="*/ 0 h 99084"/>
                    <a:gd name="connsiteX3" fmla="*/ 533422 w 533422"/>
                    <a:gd name="connsiteY3" fmla="*/ 19170 h 99084"/>
                    <a:gd name="connsiteX0" fmla="*/ 0 w 533422"/>
                    <a:gd name="connsiteY0" fmla="*/ 169043 h 169042"/>
                    <a:gd name="connsiteX1" fmla="*/ 261647 w 533422"/>
                    <a:gd name="connsiteY1" fmla="*/ 154717 h 169042"/>
                    <a:gd name="connsiteX2" fmla="*/ 422149 w 533422"/>
                    <a:gd name="connsiteY2" fmla="*/ 69960 h 169042"/>
                    <a:gd name="connsiteX3" fmla="*/ 533422 w 533422"/>
                    <a:gd name="connsiteY3" fmla="*/ 0 h 169042"/>
                    <a:gd name="connsiteX0" fmla="*/ 0 w 533422"/>
                    <a:gd name="connsiteY0" fmla="*/ 188213 h 188214"/>
                    <a:gd name="connsiteX1" fmla="*/ 261647 w 533422"/>
                    <a:gd name="connsiteY1" fmla="*/ 173887 h 188214"/>
                    <a:gd name="connsiteX2" fmla="*/ 383213 w 533422"/>
                    <a:gd name="connsiteY2" fmla="*/ 0 h 188214"/>
                    <a:gd name="connsiteX3" fmla="*/ 533422 w 533422"/>
                    <a:gd name="connsiteY3" fmla="*/ 19170 h 188214"/>
                    <a:gd name="connsiteX0" fmla="*/ 0 w 533422"/>
                    <a:gd name="connsiteY0" fmla="*/ 169043 h 169042"/>
                    <a:gd name="connsiteX1" fmla="*/ 261647 w 533422"/>
                    <a:gd name="connsiteY1" fmla="*/ 154717 h 169042"/>
                    <a:gd name="connsiteX2" fmla="*/ 431884 w 533422"/>
                    <a:gd name="connsiteY2" fmla="*/ 78874 h 169042"/>
                    <a:gd name="connsiteX3" fmla="*/ 533422 w 533422"/>
                    <a:gd name="connsiteY3" fmla="*/ 0 h 169042"/>
                    <a:gd name="connsiteX0" fmla="*/ 0 w 533422"/>
                    <a:gd name="connsiteY0" fmla="*/ 169043 h 261673"/>
                    <a:gd name="connsiteX1" fmla="*/ 251914 w 533422"/>
                    <a:gd name="connsiteY1" fmla="*/ 261673 h 261673"/>
                    <a:gd name="connsiteX2" fmla="*/ 431884 w 533422"/>
                    <a:gd name="connsiteY2" fmla="*/ 78874 h 261673"/>
                    <a:gd name="connsiteX3" fmla="*/ 533422 w 533422"/>
                    <a:gd name="connsiteY3" fmla="*/ 0 h 261673"/>
                    <a:gd name="connsiteX0" fmla="*/ 0 w 533422"/>
                    <a:gd name="connsiteY0" fmla="*/ 169043 h 346262"/>
                    <a:gd name="connsiteX1" fmla="*/ 251914 w 533422"/>
                    <a:gd name="connsiteY1" fmla="*/ 261673 h 346262"/>
                    <a:gd name="connsiteX2" fmla="*/ 480555 w 533422"/>
                    <a:gd name="connsiteY2" fmla="*/ 346262 h 346262"/>
                    <a:gd name="connsiteX3" fmla="*/ 533422 w 533422"/>
                    <a:gd name="connsiteY3" fmla="*/ 0 h 346262"/>
                    <a:gd name="connsiteX0" fmla="*/ 0 w 533422"/>
                    <a:gd name="connsiteY0" fmla="*/ 169043 h 346262"/>
                    <a:gd name="connsiteX1" fmla="*/ 217847 w 533422"/>
                    <a:gd name="connsiteY1" fmla="*/ 292867 h 346262"/>
                    <a:gd name="connsiteX2" fmla="*/ 480555 w 533422"/>
                    <a:gd name="connsiteY2" fmla="*/ 346262 h 346262"/>
                    <a:gd name="connsiteX3" fmla="*/ 533422 w 533422"/>
                    <a:gd name="connsiteY3" fmla="*/ 0 h 346262"/>
                    <a:gd name="connsiteX0" fmla="*/ 0 w 640497"/>
                    <a:gd name="connsiteY0" fmla="*/ -1 h 177218"/>
                    <a:gd name="connsiteX1" fmla="*/ 217847 w 640497"/>
                    <a:gd name="connsiteY1" fmla="*/ 123823 h 177218"/>
                    <a:gd name="connsiteX2" fmla="*/ 480555 w 640497"/>
                    <a:gd name="connsiteY2" fmla="*/ 177218 h 177218"/>
                    <a:gd name="connsiteX3" fmla="*/ 640497 w 640497"/>
                    <a:gd name="connsiteY3" fmla="*/ 120626 h 177218"/>
                    <a:gd name="connsiteX0" fmla="*/ 0 w 640497"/>
                    <a:gd name="connsiteY0" fmla="*/ 1 h 177220"/>
                    <a:gd name="connsiteX1" fmla="*/ 269673 w 640497"/>
                    <a:gd name="connsiteY1" fmla="*/ 47204 h 177220"/>
                    <a:gd name="connsiteX2" fmla="*/ 480555 w 640497"/>
                    <a:gd name="connsiteY2" fmla="*/ 177220 h 177220"/>
                    <a:gd name="connsiteX3" fmla="*/ 640497 w 640497"/>
                    <a:gd name="connsiteY3" fmla="*/ 120628 h 177220"/>
                    <a:gd name="connsiteX0" fmla="*/ 0 w 640497"/>
                    <a:gd name="connsiteY0" fmla="*/ 1567 h 122193"/>
                    <a:gd name="connsiteX1" fmla="*/ 269673 w 640497"/>
                    <a:gd name="connsiteY1" fmla="*/ 48770 h 122193"/>
                    <a:gd name="connsiteX2" fmla="*/ 553975 w 640497"/>
                    <a:gd name="connsiteY2" fmla="*/ 0 h 122193"/>
                    <a:gd name="connsiteX3" fmla="*/ 640497 w 640497"/>
                    <a:gd name="connsiteY3" fmla="*/ 122194 h 122193"/>
                    <a:gd name="connsiteX0" fmla="*/ 0 w 692323"/>
                    <a:gd name="connsiteY0" fmla="*/ 49643 h 96846"/>
                    <a:gd name="connsiteX1" fmla="*/ 269673 w 692323"/>
                    <a:gd name="connsiteY1" fmla="*/ 96846 h 96846"/>
                    <a:gd name="connsiteX2" fmla="*/ 553975 w 692323"/>
                    <a:gd name="connsiteY2" fmla="*/ 48076 h 96846"/>
                    <a:gd name="connsiteX3" fmla="*/ 692323 w 692323"/>
                    <a:gd name="connsiteY3" fmla="*/ 0 h 968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92323" h="96846">
                      <a:moveTo>
                        <a:pt x="0" y="49643"/>
                      </a:moveTo>
                      <a:lnTo>
                        <a:pt x="269673" y="96846"/>
                      </a:lnTo>
                      <a:lnTo>
                        <a:pt x="553975" y="48076"/>
                      </a:lnTo>
                      <a:lnTo>
                        <a:pt x="692323" y="0"/>
                      </a:lnTo>
                    </a:path>
                  </a:pathLst>
                </a:custGeom>
                <a:noFill/>
                <a:ln w="41275" cap="rnd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6" name="Freeform 75"/>
                <p:cNvSpPr/>
                <p:nvPr/>
              </p:nvSpPr>
              <p:spPr>
                <a:xfrm>
                  <a:off x="2891106" y="3297012"/>
                  <a:ext cx="122983" cy="269707"/>
                </a:xfrm>
                <a:custGeom>
                  <a:avLst/>
                  <a:gdLst>
                    <a:gd name="connsiteX0" fmla="*/ 266383 w 266383"/>
                    <a:gd name="connsiteY0" fmla="*/ 0 h 547141"/>
                    <a:gd name="connsiteX1" fmla="*/ 4055 w 266383"/>
                    <a:gd name="connsiteY1" fmla="*/ 397239 h 547141"/>
                    <a:gd name="connsiteX2" fmla="*/ 131471 w 266383"/>
                    <a:gd name="connsiteY2" fmla="*/ 547141 h 547141"/>
                    <a:gd name="connsiteX0" fmla="*/ 266383 w 266383"/>
                    <a:gd name="connsiteY0" fmla="*/ 0 h 547141"/>
                    <a:gd name="connsiteX1" fmla="*/ 4055 w 266383"/>
                    <a:gd name="connsiteY1" fmla="*/ 397239 h 547141"/>
                    <a:gd name="connsiteX2" fmla="*/ 131471 w 266383"/>
                    <a:gd name="connsiteY2" fmla="*/ 547141 h 547141"/>
                    <a:gd name="connsiteX0" fmla="*/ 266383 w 266383"/>
                    <a:gd name="connsiteY0" fmla="*/ 0 h 547141"/>
                    <a:gd name="connsiteX1" fmla="*/ 4055 w 266383"/>
                    <a:gd name="connsiteY1" fmla="*/ 397239 h 547141"/>
                    <a:gd name="connsiteX2" fmla="*/ 131471 w 266383"/>
                    <a:gd name="connsiteY2" fmla="*/ 547141 h 547141"/>
                    <a:gd name="connsiteX0" fmla="*/ 266383 w 266383"/>
                    <a:gd name="connsiteY0" fmla="*/ 0 h 547141"/>
                    <a:gd name="connsiteX1" fmla="*/ 4055 w 266383"/>
                    <a:gd name="connsiteY1" fmla="*/ 397239 h 547141"/>
                    <a:gd name="connsiteX2" fmla="*/ 131471 w 266383"/>
                    <a:gd name="connsiteY2" fmla="*/ 547141 h 547141"/>
                    <a:gd name="connsiteX0" fmla="*/ 266383 w 266383"/>
                    <a:gd name="connsiteY0" fmla="*/ 0 h 547141"/>
                    <a:gd name="connsiteX1" fmla="*/ 4055 w 266383"/>
                    <a:gd name="connsiteY1" fmla="*/ 397239 h 547141"/>
                    <a:gd name="connsiteX2" fmla="*/ 131471 w 266383"/>
                    <a:gd name="connsiteY2" fmla="*/ 547141 h 547141"/>
                    <a:gd name="connsiteX0" fmla="*/ 262328 w 262328"/>
                    <a:gd name="connsiteY0" fmla="*/ 0 h 547141"/>
                    <a:gd name="connsiteX1" fmla="*/ 0 w 262328"/>
                    <a:gd name="connsiteY1" fmla="*/ 397239 h 547141"/>
                    <a:gd name="connsiteX2" fmla="*/ 127416 w 262328"/>
                    <a:gd name="connsiteY2" fmla="*/ 547141 h 547141"/>
                    <a:gd name="connsiteX0" fmla="*/ 262328 w 262328"/>
                    <a:gd name="connsiteY0" fmla="*/ 0 h 499516"/>
                    <a:gd name="connsiteX1" fmla="*/ 0 w 262328"/>
                    <a:gd name="connsiteY1" fmla="*/ 397239 h 499516"/>
                    <a:gd name="connsiteX2" fmla="*/ 163135 w 262328"/>
                    <a:gd name="connsiteY2" fmla="*/ 499516 h 499516"/>
                    <a:gd name="connsiteX0" fmla="*/ 262328 w 262328"/>
                    <a:gd name="connsiteY0" fmla="*/ 0 h 499516"/>
                    <a:gd name="connsiteX1" fmla="*/ 122341 w 262328"/>
                    <a:gd name="connsiteY1" fmla="*/ 213492 h 499516"/>
                    <a:gd name="connsiteX2" fmla="*/ 0 w 262328"/>
                    <a:gd name="connsiteY2" fmla="*/ 397239 h 499516"/>
                    <a:gd name="connsiteX3" fmla="*/ 163135 w 262328"/>
                    <a:gd name="connsiteY3" fmla="*/ 499516 h 499516"/>
                    <a:gd name="connsiteX0" fmla="*/ 262328 w 262328"/>
                    <a:gd name="connsiteY0" fmla="*/ 0 h 499516"/>
                    <a:gd name="connsiteX1" fmla="*/ 193778 w 262328"/>
                    <a:gd name="connsiteY1" fmla="*/ 249211 h 499516"/>
                    <a:gd name="connsiteX2" fmla="*/ 0 w 262328"/>
                    <a:gd name="connsiteY2" fmla="*/ 397239 h 499516"/>
                    <a:gd name="connsiteX3" fmla="*/ 163135 w 262328"/>
                    <a:gd name="connsiteY3" fmla="*/ 499516 h 499516"/>
                    <a:gd name="connsiteX0" fmla="*/ 262328 w 272385"/>
                    <a:gd name="connsiteY0" fmla="*/ 0 h 499516"/>
                    <a:gd name="connsiteX1" fmla="*/ 272360 w 272385"/>
                    <a:gd name="connsiteY1" fmla="*/ 15848 h 499516"/>
                    <a:gd name="connsiteX2" fmla="*/ 193778 w 272385"/>
                    <a:gd name="connsiteY2" fmla="*/ 249211 h 499516"/>
                    <a:gd name="connsiteX3" fmla="*/ 0 w 272385"/>
                    <a:gd name="connsiteY3" fmla="*/ 397239 h 499516"/>
                    <a:gd name="connsiteX4" fmla="*/ 163135 w 272385"/>
                    <a:gd name="connsiteY4" fmla="*/ 499516 h 499516"/>
                    <a:gd name="connsiteX0" fmla="*/ 272360 w 272360"/>
                    <a:gd name="connsiteY0" fmla="*/ 0 h 483668"/>
                    <a:gd name="connsiteX1" fmla="*/ 193778 w 272360"/>
                    <a:gd name="connsiteY1" fmla="*/ 233363 h 483668"/>
                    <a:gd name="connsiteX2" fmla="*/ 0 w 272360"/>
                    <a:gd name="connsiteY2" fmla="*/ 381391 h 483668"/>
                    <a:gd name="connsiteX3" fmla="*/ 163135 w 272360"/>
                    <a:gd name="connsiteY3" fmla="*/ 483668 h 483668"/>
                    <a:gd name="connsiteX0" fmla="*/ 324747 w 324747"/>
                    <a:gd name="connsiteY0" fmla="*/ 0 h 555106"/>
                    <a:gd name="connsiteX1" fmla="*/ 193778 w 324747"/>
                    <a:gd name="connsiteY1" fmla="*/ 304801 h 555106"/>
                    <a:gd name="connsiteX2" fmla="*/ 0 w 324747"/>
                    <a:gd name="connsiteY2" fmla="*/ 452829 h 555106"/>
                    <a:gd name="connsiteX3" fmla="*/ 163135 w 324747"/>
                    <a:gd name="connsiteY3" fmla="*/ 555106 h 555106"/>
                    <a:gd name="connsiteX0" fmla="*/ 324747 w 324747"/>
                    <a:gd name="connsiteY0" fmla="*/ 0 h 555106"/>
                    <a:gd name="connsiteX1" fmla="*/ 229497 w 324747"/>
                    <a:gd name="connsiteY1" fmla="*/ 264319 h 555106"/>
                    <a:gd name="connsiteX2" fmla="*/ 0 w 324747"/>
                    <a:gd name="connsiteY2" fmla="*/ 452829 h 555106"/>
                    <a:gd name="connsiteX3" fmla="*/ 163135 w 324747"/>
                    <a:gd name="connsiteY3" fmla="*/ 555106 h 555106"/>
                    <a:gd name="connsiteX0" fmla="*/ 0 w 295275"/>
                    <a:gd name="connsiteY0" fmla="*/ 0 h 633687"/>
                    <a:gd name="connsiteX1" fmla="*/ 295275 w 295275"/>
                    <a:gd name="connsiteY1" fmla="*/ 342900 h 633687"/>
                    <a:gd name="connsiteX2" fmla="*/ 65778 w 295275"/>
                    <a:gd name="connsiteY2" fmla="*/ 531410 h 633687"/>
                    <a:gd name="connsiteX3" fmla="*/ 228913 w 295275"/>
                    <a:gd name="connsiteY3" fmla="*/ 633687 h 633687"/>
                    <a:gd name="connsiteX0" fmla="*/ 0 w 283369"/>
                    <a:gd name="connsiteY0" fmla="*/ 0 h 633687"/>
                    <a:gd name="connsiteX1" fmla="*/ 283369 w 283369"/>
                    <a:gd name="connsiteY1" fmla="*/ 230982 h 633687"/>
                    <a:gd name="connsiteX2" fmla="*/ 65778 w 283369"/>
                    <a:gd name="connsiteY2" fmla="*/ 531410 h 633687"/>
                    <a:gd name="connsiteX3" fmla="*/ 228913 w 283369"/>
                    <a:gd name="connsiteY3" fmla="*/ 633687 h 633687"/>
                    <a:gd name="connsiteX0" fmla="*/ 0 w 283369"/>
                    <a:gd name="connsiteY0" fmla="*/ 0 h 633687"/>
                    <a:gd name="connsiteX1" fmla="*/ 283369 w 283369"/>
                    <a:gd name="connsiteY1" fmla="*/ 230982 h 633687"/>
                    <a:gd name="connsiteX2" fmla="*/ 280090 w 283369"/>
                    <a:gd name="connsiteY2" fmla="*/ 507598 h 633687"/>
                    <a:gd name="connsiteX3" fmla="*/ 228913 w 283369"/>
                    <a:gd name="connsiteY3" fmla="*/ 633687 h 633687"/>
                    <a:gd name="connsiteX0" fmla="*/ 0 w 495613"/>
                    <a:gd name="connsiteY0" fmla="*/ 0 h 509862"/>
                    <a:gd name="connsiteX1" fmla="*/ 283369 w 495613"/>
                    <a:gd name="connsiteY1" fmla="*/ 230982 h 509862"/>
                    <a:gd name="connsiteX2" fmla="*/ 280090 w 495613"/>
                    <a:gd name="connsiteY2" fmla="*/ 507598 h 509862"/>
                    <a:gd name="connsiteX3" fmla="*/ 495613 w 495613"/>
                    <a:gd name="connsiteY3" fmla="*/ 509862 h 509862"/>
                    <a:gd name="connsiteX0" fmla="*/ 0 w 495613"/>
                    <a:gd name="connsiteY0" fmla="*/ 0 h 509862"/>
                    <a:gd name="connsiteX1" fmla="*/ 283369 w 495613"/>
                    <a:gd name="connsiteY1" fmla="*/ 154782 h 509862"/>
                    <a:gd name="connsiteX2" fmla="*/ 280090 w 495613"/>
                    <a:gd name="connsiteY2" fmla="*/ 507598 h 509862"/>
                    <a:gd name="connsiteX3" fmla="*/ 495613 w 495613"/>
                    <a:gd name="connsiteY3" fmla="*/ 509862 h 509862"/>
                    <a:gd name="connsiteX0" fmla="*/ 0 w 502757"/>
                    <a:gd name="connsiteY0" fmla="*/ 0 h 507598"/>
                    <a:gd name="connsiteX1" fmla="*/ 283369 w 502757"/>
                    <a:gd name="connsiteY1" fmla="*/ 154782 h 507598"/>
                    <a:gd name="connsiteX2" fmla="*/ 280090 w 502757"/>
                    <a:gd name="connsiteY2" fmla="*/ 507598 h 507598"/>
                    <a:gd name="connsiteX3" fmla="*/ 502757 w 502757"/>
                    <a:gd name="connsiteY3" fmla="*/ 450330 h 507598"/>
                    <a:gd name="connsiteX0" fmla="*/ 0 w 502757"/>
                    <a:gd name="connsiteY0" fmla="*/ 0 h 467117"/>
                    <a:gd name="connsiteX1" fmla="*/ 283369 w 502757"/>
                    <a:gd name="connsiteY1" fmla="*/ 154782 h 467117"/>
                    <a:gd name="connsiteX2" fmla="*/ 308665 w 502757"/>
                    <a:gd name="connsiteY2" fmla="*/ 467117 h 467117"/>
                    <a:gd name="connsiteX3" fmla="*/ 502757 w 502757"/>
                    <a:gd name="connsiteY3" fmla="*/ 450330 h 467117"/>
                    <a:gd name="connsiteX0" fmla="*/ 0 w 511071"/>
                    <a:gd name="connsiteY0" fmla="*/ 0 h 450330"/>
                    <a:gd name="connsiteX1" fmla="*/ 283369 w 511071"/>
                    <a:gd name="connsiteY1" fmla="*/ 154782 h 450330"/>
                    <a:gd name="connsiteX2" fmla="*/ 511071 w 511071"/>
                    <a:gd name="connsiteY2" fmla="*/ 252805 h 450330"/>
                    <a:gd name="connsiteX3" fmla="*/ 502757 w 511071"/>
                    <a:gd name="connsiteY3" fmla="*/ 450330 h 450330"/>
                    <a:gd name="connsiteX0" fmla="*/ 0 w 621819"/>
                    <a:gd name="connsiteY0" fmla="*/ 0 h 252805"/>
                    <a:gd name="connsiteX1" fmla="*/ 283369 w 621819"/>
                    <a:gd name="connsiteY1" fmla="*/ 154782 h 252805"/>
                    <a:gd name="connsiteX2" fmla="*/ 511071 w 621819"/>
                    <a:gd name="connsiteY2" fmla="*/ 252805 h 252805"/>
                    <a:gd name="connsiteX3" fmla="*/ 621819 w 621819"/>
                    <a:gd name="connsiteY3" fmla="*/ 236018 h 252805"/>
                    <a:gd name="connsiteX0" fmla="*/ 0 w 621819"/>
                    <a:gd name="connsiteY0" fmla="*/ 0 h 252805"/>
                    <a:gd name="connsiteX1" fmla="*/ 164307 w 621819"/>
                    <a:gd name="connsiteY1" fmla="*/ 123825 h 252805"/>
                    <a:gd name="connsiteX2" fmla="*/ 511071 w 621819"/>
                    <a:gd name="connsiteY2" fmla="*/ 252805 h 252805"/>
                    <a:gd name="connsiteX3" fmla="*/ 621819 w 621819"/>
                    <a:gd name="connsiteY3" fmla="*/ 236018 h 252805"/>
                    <a:gd name="connsiteX0" fmla="*/ 0 w 621819"/>
                    <a:gd name="connsiteY0" fmla="*/ 0 h 236018"/>
                    <a:gd name="connsiteX1" fmla="*/ 164307 w 621819"/>
                    <a:gd name="connsiteY1" fmla="*/ 123825 h 236018"/>
                    <a:gd name="connsiteX2" fmla="*/ 349146 w 621819"/>
                    <a:gd name="connsiteY2" fmla="*/ 186130 h 236018"/>
                    <a:gd name="connsiteX3" fmla="*/ 621819 w 621819"/>
                    <a:gd name="connsiteY3" fmla="*/ 236018 h 236018"/>
                    <a:gd name="connsiteX0" fmla="*/ 0 w 436082"/>
                    <a:gd name="connsiteY0" fmla="*/ 0 h 186130"/>
                    <a:gd name="connsiteX1" fmla="*/ 164307 w 436082"/>
                    <a:gd name="connsiteY1" fmla="*/ 123825 h 186130"/>
                    <a:gd name="connsiteX2" fmla="*/ 349146 w 436082"/>
                    <a:gd name="connsiteY2" fmla="*/ 186130 h 186130"/>
                    <a:gd name="connsiteX3" fmla="*/ 436082 w 436082"/>
                    <a:gd name="connsiteY3" fmla="*/ 174106 h 186130"/>
                    <a:gd name="connsiteX0" fmla="*/ 423862 w 423862"/>
                    <a:gd name="connsiteY0" fmla="*/ 0 h 264711"/>
                    <a:gd name="connsiteX1" fmla="*/ 0 w 423862"/>
                    <a:gd name="connsiteY1" fmla="*/ 202406 h 264711"/>
                    <a:gd name="connsiteX2" fmla="*/ 184839 w 423862"/>
                    <a:gd name="connsiteY2" fmla="*/ 264711 h 264711"/>
                    <a:gd name="connsiteX3" fmla="*/ 271775 w 423862"/>
                    <a:gd name="connsiteY3" fmla="*/ 252687 h 264711"/>
                    <a:gd name="connsiteX0" fmla="*/ 347662 w 347662"/>
                    <a:gd name="connsiteY0" fmla="*/ 0 h 264711"/>
                    <a:gd name="connsiteX1" fmla="*/ 0 w 347662"/>
                    <a:gd name="connsiteY1" fmla="*/ 97631 h 264711"/>
                    <a:gd name="connsiteX2" fmla="*/ 108639 w 347662"/>
                    <a:gd name="connsiteY2" fmla="*/ 264711 h 264711"/>
                    <a:gd name="connsiteX3" fmla="*/ 195575 w 347662"/>
                    <a:gd name="connsiteY3" fmla="*/ 252687 h 264711"/>
                    <a:gd name="connsiteX0" fmla="*/ 347662 w 347662"/>
                    <a:gd name="connsiteY0" fmla="*/ 0 h 316981"/>
                    <a:gd name="connsiteX1" fmla="*/ 0 w 347662"/>
                    <a:gd name="connsiteY1" fmla="*/ 97631 h 316981"/>
                    <a:gd name="connsiteX2" fmla="*/ 108639 w 347662"/>
                    <a:gd name="connsiteY2" fmla="*/ 264711 h 316981"/>
                    <a:gd name="connsiteX3" fmla="*/ 190812 w 347662"/>
                    <a:gd name="connsiteY3" fmla="*/ 316981 h 316981"/>
                    <a:gd name="connsiteX0" fmla="*/ 264319 w 264319"/>
                    <a:gd name="connsiteY0" fmla="*/ 0 h 316981"/>
                    <a:gd name="connsiteX1" fmla="*/ 0 w 264319"/>
                    <a:gd name="connsiteY1" fmla="*/ 173831 h 316981"/>
                    <a:gd name="connsiteX2" fmla="*/ 25296 w 264319"/>
                    <a:gd name="connsiteY2" fmla="*/ 264711 h 316981"/>
                    <a:gd name="connsiteX3" fmla="*/ 107469 w 264319"/>
                    <a:gd name="connsiteY3" fmla="*/ 316981 h 316981"/>
                    <a:gd name="connsiteX0" fmla="*/ 264319 w 264319"/>
                    <a:gd name="connsiteY0" fmla="*/ 0 h 316981"/>
                    <a:gd name="connsiteX1" fmla="*/ 0 w 264319"/>
                    <a:gd name="connsiteY1" fmla="*/ 173831 h 316981"/>
                    <a:gd name="connsiteX2" fmla="*/ 25296 w 264319"/>
                    <a:gd name="connsiteY2" fmla="*/ 264711 h 316981"/>
                    <a:gd name="connsiteX3" fmla="*/ 202719 w 264319"/>
                    <a:gd name="connsiteY3" fmla="*/ 316981 h 316981"/>
                    <a:gd name="connsiteX0" fmla="*/ 264319 w 264319"/>
                    <a:gd name="connsiteY0" fmla="*/ 0 h 316981"/>
                    <a:gd name="connsiteX1" fmla="*/ 0 w 264319"/>
                    <a:gd name="connsiteY1" fmla="*/ 173831 h 316981"/>
                    <a:gd name="connsiteX2" fmla="*/ 101496 w 264319"/>
                    <a:gd name="connsiteY2" fmla="*/ 298049 h 316981"/>
                    <a:gd name="connsiteX3" fmla="*/ 202719 w 264319"/>
                    <a:gd name="connsiteY3" fmla="*/ 316981 h 316981"/>
                    <a:gd name="connsiteX0" fmla="*/ 264319 w 264319"/>
                    <a:gd name="connsiteY0" fmla="*/ 0 h 316981"/>
                    <a:gd name="connsiteX1" fmla="*/ 0 w 264319"/>
                    <a:gd name="connsiteY1" fmla="*/ 173831 h 316981"/>
                    <a:gd name="connsiteX2" fmla="*/ 257239 w 264319"/>
                    <a:gd name="connsiteY2" fmla="*/ 222290 h 316981"/>
                    <a:gd name="connsiteX3" fmla="*/ 202719 w 264319"/>
                    <a:gd name="connsiteY3" fmla="*/ 316981 h 316981"/>
                    <a:gd name="connsiteX0" fmla="*/ 264319 w 264319"/>
                    <a:gd name="connsiteY0" fmla="*/ 0 h 316981"/>
                    <a:gd name="connsiteX1" fmla="*/ 0 w 264319"/>
                    <a:gd name="connsiteY1" fmla="*/ 173831 h 316981"/>
                    <a:gd name="connsiteX2" fmla="*/ 232905 w 264319"/>
                    <a:gd name="connsiteY2" fmla="*/ 222290 h 316981"/>
                    <a:gd name="connsiteX3" fmla="*/ 202719 w 264319"/>
                    <a:gd name="connsiteY3" fmla="*/ 316981 h 316981"/>
                    <a:gd name="connsiteX0" fmla="*/ 264319 w 264319"/>
                    <a:gd name="connsiteY0" fmla="*/ 0 h 316981"/>
                    <a:gd name="connsiteX1" fmla="*/ 0 w 264319"/>
                    <a:gd name="connsiteY1" fmla="*/ 173831 h 316981"/>
                    <a:gd name="connsiteX2" fmla="*/ 232905 w 264319"/>
                    <a:gd name="connsiteY2" fmla="*/ 222290 h 316981"/>
                    <a:gd name="connsiteX3" fmla="*/ 236788 w 264319"/>
                    <a:gd name="connsiteY3" fmla="*/ 316981 h 316981"/>
                    <a:gd name="connsiteX0" fmla="*/ 264319 w 264319"/>
                    <a:gd name="connsiteY0" fmla="*/ 0 h 391636"/>
                    <a:gd name="connsiteX1" fmla="*/ 0 w 264319"/>
                    <a:gd name="connsiteY1" fmla="*/ 173831 h 391636"/>
                    <a:gd name="connsiteX2" fmla="*/ 4155 w 264319"/>
                    <a:gd name="connsiteY2" fmla="*/ 391636 h 391636"/>
                    <a:gd name="connsiteX3" fmla="*/ 236788 w 264319"/>
                    <a:gd name="connsiteY3" fmla="*/ 316981 h 391636"/>
                    <a:gd name="connsiteX0" fmla="*/ 264319 w 264319"/>
                    <a:gd name="connsiteY0" fmla="*/ 0 h 517521"/>
                    <a:gd name="connsiteX1" fmla="*/ 0 w 264319"/>
                    <a:gd name="connsiteY1" fmla="*/ 173831 h 517521"/>
                    <a:gd name="connsiteX2" fmla="*/ 4155 w 264319"/>
                    <a:gd name="connsiteY2" fmla="*/ 391636 h 517521"/>
                    <a:gd name="connsiteX3" fmla="*/ 115114 w 264319"/>
                    <a:gd name="connsiteY3" fmla="*/ 517521 h 517521"/>
                    <a:gd name="connsiteX0" fmla="*/ 264319 w 264319"/>
                    <a:gd name="connsiteY0" fmla="*/ 0 h 517521"/>
                    <a:gd name="connsiteX1" fmla="*/ 0 w 264319"/>
                    <a:gd name="connsiteY1" fmla="*/ 173831 h 517521"/>
                    <a:gd name="connsiteX2" fmla="*/ 133720 w 264319"/>
                    <a:gd name="connsiteY2" fmla="*/ 383124 h 517521"/>
                    <a:gd name="connsiteX3" fmla="*/ 115114 w 264319"/>
                    <a:gd name="connsiteY3" fmla="*/ 517521 h 517521"/>
                    <a:gd name="connsiteX0" fmla="*/ 212493 w 212493"/>
                    <a:gd name="connsiteY0" fmla="*/ 0 h 517521"/>
                    <a:gd name="connsiteX1" fmla="*/ 0 w 212493"/>
                    <a:gd name="connsiteY1" fmla="*/ 237682 h 517521"/>
                    <a:gd name="connsiteX2" fmla="*/ 81894 w 212493"/>
                    <a:gd name="connsiteY2" fmla="*/ 383124 h 517521"/>
                    <a:gd name="connsiteX3" fmla="*/ 63288 w 212493"/>
                    <a:gd name="connsiteY3" fmla="*/ 517521 h 517521"/>
                    <a:gd name="connsiteX0" fmla="*/ 212493 w 212493"/>
                    <a:gd name="connsiteY0" fmla="*/ 0 h 517521"/>
                    <a:gd name="connsiteX1" fmla="*/ 0 w 212493"/>
                    <a:gd name="connsiteY1" fmla="*/ 237682 h 517521"/>
                    <a:gd name="connsiteX2" fmla="*/ 81894 w 212493"/>
                    <a:gd name="connsiteY2" fmla="*/ 442718 h 517521"/>
                    <a:gd name="connsiteX3" fmla="*/ 63288 w 212493"/>
                    <a:gd name="connsiteY3" fmla="*/ 517521 h 517521"/>
                    <a:gd name="connsiteX0" fmla="*/ 212493 w 212493"/>
                    <a:gd name="connsiteY0" fmla="*/ 0 h 602656"/>
                    <a:gd name="connsiteX1" fmla="*/ 0 w 212493"/>
                    <a:gd name="connsiteY1" fmla="*/ 237682 h 602656"/>
                    <a:gd name="connsiteX2" fmla="*/ 81894 w 212493"/>
                    <a:gd name="connsiteY2" fmla="*/ 442718 h 602656"/>
                    <a:gd name="connsiteX3" fmla="*/ 71926 w 212493"/>
                    <a:gd name="connsiteY3" fmla="*/ 602656 h 602656"/>
                    <a:gd name="connsiteX0" fmla="*/ 212493 w 212493"/>
                    <a:gd name="connsiteY0" fmla="*/ 0 h 602656"/>
                    <a:gd name="connsiteX1" fmla="*/ 0 w 212493"/>
                    <a:gd name="connsiteY1" fmla="*/ 237682 h 602656"/>
                    <a:gd name="connsiteX2" fmla="*/ 112127 w 212493"/>
                    <a:gd name="connsiteY2" fmla="*/ 464001 h 602656"/>
                    <a:gd name="connsiteX3" fmla="*/ 71926 w 212493"/>
                    <a:gd name="connsiteY3" fmla="*/ 602656 h 602656"/>
                    <a:gd name="connsiteX0" fmla="*/ 238407 w 238407"/>
                    <a:gd name="connsiteY0" fmla="*/ 0 h 602656"/>
                    <a:gd name="connsiteX1" fmla="*/ 0 w 238407"/>
                    <a:gd name="connsiteY1" fmla="*/ 246196 h 602656"/>
                    <a:gd name="connsiteX2" fmla="*/ 138041 w 238407"/>
                    <a:gd name="connsiteY2" fmla="*/ 464001 h 602656"/>
                    <a:gd name="connsiteX3" fmla="*/ 97840 w 238407"/>
                    <a:gd name="connsiteY3" fmla="*/ 602656 h 602656"/>
                    <a:gd name="connsiteX0" fmla="*/ 208176 w 208176"/>
                    <a:gd name="connsiteY0" fmla="*/ 0 h 602656"/>
                    <a:gd name="connsiteX1" fmla="*/ 0 w 208176"/>
                    <a:gd name="connsiteY1" fmla="*/ 224913 h 602656"/>
                    <a:gd name="connsiteX2" fmla="*/ 107810 w 208176"/>
                    <a:gd name="connsiteY2" fmla="*/ 464001 h 602656"/>
                    <a:gd name="connsiteX3" fmla="*/ 67609 w 208176"/>
                    <a:gd name="connsiteY3" fmla="*/ 602656 h 602656"/>
                    <a:gd name="connsiteX0" fmla="*/ 208176 w 208176"/>
                    <a:gd name="connsiteY0" fmla="*/ 0 h 602656"/>
                    <a:gd name="connsiteX1" fmla="*/ 0 w 208176"/>
                    <a:gd name="connsiteY1" fmla="*/ 224913 h 602656"/>
                    <a:gd name="connsiteX2" fmla="*/ 150997 w 208176"/>
                    <a:gd name="connsiteY2" fmla="*/ 434203 h 602656"/>
                    <a:gd name="connsiteX3" fmla="*/ 67609 w 208176"/>
                    <a:gd name="connsiteY3" fmla="*/ 602656 h 602656"/>
                    <a:gd name="connsiteX0" fmla="*/ 208176 w 208176"/>
                    <a:gd name="connsiteY0" fmla="*/ 0 h 551575"/>
                    <a:gd name="connsiteX1" fmla="*/ 0 w 208176"/>
                    <a:gd name="connsiteY1" fmla="*/ 224913 h 551575"/>
                    <a:gd name="connsiteX2" fmla="*/ 150997 w 208176"/>
                    <a:gd name="connsiteY2" fmla="*/ 434203 h 551575"/>
                    <a:gd name="connsiteX3" fmla="*/ 89203 w 208176"/>
                    <a:gd name="connsiteY3" fmla="*/ 551575 h 551575"/>
                    <a:gd name="connsiteX0" fmla="*/ 208176 w 208176"/>
                    <a:gd name="connsiteY0" fmla="*/ 0 h 551575"/>
                    <a:gd name="connsiteX1" fmla="*/ 0 w 208176"/>
                    <a:gd name="connsiteY1" fmla="*/ 224913 h 551575"/>
                    <a:gd name="connsiteX2" fmla="*/ 112126 w 208176"/>
                    <a:gd name="connsiteY2" fmla="*/ 434204 h 551575"/>
                    <a:gd name="connsiteX3" fmla="*/ 89203 w 208176"/>
                    <a:gd name="connsiteY3" fmla="*/ 551575 h 551575"/>
                    <a:gd name="connsiteX0" fmla="*/ 251364 w 251364"/>
                    <a:gd name="connsiteY0" fmla="*/ 0 h 551575"/>
                    <a:gd name="connsiteX1" fmla="*/ 0 w 251364"/>
                    <a:gd name="connsiteY1" fmla="*/ 203629 h 551575"/>
                    <a:gd name="connsiteX2" fmla="*/ 155314 w 251364"/>
                    <a:gd name="connsiteY2" fmla="*/ 434204 h 551575"/>
                    <a:gd name="connsiteX3" fmla="*/ 132391 w 251364"/>
                    <a:gd name="connsiteY3" fmla="*/ 551575 h 551575"/>
                    <a:gd name="connsiteX0" fmla="*/ 251364 w 251364"/>
                    <a:gd name="connsiteY0" fmla="*/ 0 h 551575"/>
                    <a:gd name="connsiteX1" fmla="*/ 0 w 251364"/>
                    <a:gd name="connsiteY1" fmla="*/ 203629 h 551575"/>
                    <a:gd name="connsiteX2" fmla="*/ 34386 w 251364"/>
                    <a:gd name="connsiteY2" fmla="*/ 476772 h 551575"/>
                    <a:gd name="connsiteX3" fmla="*/ 132391 w 251364"/>
                    <a:gd name="connsiteY3" fmla="*/ 551575 h 551575"/>
                    <a:gd name="connsiteX0" fmla="*/ 257177 w 257177"/>
                    <a:gd name="connsiteY0" fmla="*/ 0 h 589885"/>
                    <a:gd name="connsiteX1" fmla="*/ 5813 w 257177"/>
                    <a:gd name="connsiteY1" fmla="*/ 203629 h 589885"/>
                    <a:gd name="connsiteX2" fmla="*/ 40199 w 257177"/>
                    <a:gd name="connsiteY2" fmla="*/ 476772 h 589885"/>
                    <a:gd name="connsiteX3" fmla="*/ 0 w 257177"/>
                    <a:gd name="connsiteY3" fmla="*/ 589885 h 589885"/>
                    <a:gd name="connsiteX0" fmla="*/ 251364 w 251364"/>
                    <a:gd name="connsiteY0" fmla="*/ 0 h 504750"/>
                    <a:gd name="connsiteX1" fmla="*/ 0 w 251364"/>
                    <a:gd name="connsiteY1" fmla="*/ 203629 h 504750"/>
                    <a:gd name="connsiteX2" fmla="*/ 34386 w 251364"/>
                    <a:gd name="connsiteY2" fmla="*/ 476772 h 504750"/>
                    <a:gd name="connsiteX3" fmla="*/ 153985 w 251364"/>
                    <a:gd name="connsiteY3" fmla="*/ 504750 h 504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1364" h="504750">
                      <a:moveTo>
                        <a:pt x="251364" y="0"/>
                      </a:moveTo>
                      <a:lnTo>
                        <a:pt x="0" y="203629"/>
                      </a:lnTo>
                      <a:lnTo>
                        <a:pt x="34386" y="476772"/>
                      </a:lnTo>
                      <a:lnTo>
                        <a:pt x="153985" y="504750"/>
                      </a:lnTo>
                    </a:path>
                  </a:pathLst>
                </a:custGeom>
                <a:noFill/>
                <a:ln w="41275" cap="rnd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sp>
        <p:nvSpPr>
          <p:cNvPr id="95" name="TextBox 94"/>
          <p:cNvSpPr txBox="1"/>
          <p:nvPr/>
        </p:nvSpPr>
        <p:spPr>
          <a:xfrm>
            <a:off x="4502501" y="3297187"/>
            <a:ext cx="2126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5"/>
                </a:solidFill>
              </a:rPr>
              <a:t>INTEGRATIVE FOUNDATIONS</a:t>
            </a:r>
            <a:endParaRPr lang="en-US" b="1" dirty="0">
              <a:solidFill>
                <a:schemeClr val="accent5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265536" y="4823955"/>
            <a:ext cx="212609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 smtClean="0">
                <a:solidFill>
                  <a:schemeClr val="accent4"/>
                </a:solidFill>
              </a:rPr>
              <a:t>INTEGRATIVE FRONTIERS</a:t>
            </a:r>
            <a:endParaRPr lang="en-US" sz="1900" b="1" dirty="0" smtClean="0">
              <a:solidFill>
                <a:srgbClr val="FF0000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512769" y="1148699"/>
            <a:ext cx="2341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3"/>
                </a:solidFill>
              </a:rPr>
              <a:t>CORE+ SUPPLEMENTS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2485165" y="4243355"/>
            <a:ext cx="5225184" cy="1953539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1298719" y="4171070"/>
            <a:ext cx="6549881" cy="87516"/>
          </a:xfrm>
          <a:prstGeom prst="rect">
            <a:avLst/>
          </a:prstGeom>
          <a:pattFill prst="ltDnDiag">
            <a:fgClr>
              <a:srgbClr val="FF0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2" name="Straight Connector 101"/>
          <p:cNvCxnSpPr/>
          <p:nvPr/>
        </p:nvCxnSpPr>
        <p:spPr>
          <a:xfrm>
            <a:off x="1304034" y="4170494"/>
            <a:ext cx="6543365" cy="57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108"/>
          <p:cNvSpPr/>
          <p:nvPr/>
        </p:nvSpPr>
        <p:spPr>
          <a:xfrm>
            <a:off x="1285580" y="4237780"/>
            <a:ext cx="579375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A</a:t>
            </a:r>
            <a:r>
              <a:rPr lang="en-US" sz="1600" dirty="0" smtClean="0">
                <a:solidFill>
                  <a:srgbClr val="FF0000"/>
                </a:solidFill>
              </a:rPr>
              <a:t>nticipated </a:t>
            </a:r>
            <a:r>
              <a:rPr lang="en-US" sz="1600" dirty="0">
                <a:solidFill>
                  <a:srgbClr val="FF0000"/>
                </a:solidFill>
              </a:rPr>
              <a:t>F</a:t>
            </a:r>
            <a:r>
              <a:rPr lang="en-US" sz="1600" dirty="0" smtClean="0">
                <a:solidFill>
                  <a:srgbClr val="FF0000"/>
                </a:solidFill>
              </a:rPr>
              <a:t>uture Activities:</a:t>
            </a:r>
          </a:p>
          <a:p>
            <a:r>
              <a:rPr lang="en-US" sz="1400" i="1" dirty="0" smtClean="0">
                <a:solidFill>
                  <a:srgbClr val="FF0000"/>
                </a:solidFill>
              </a:rPr>
              <a:t>subject to availability of funds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31500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/>
          <p:cNvSpPr/>
          <p:nvPr/>
        </p:nvSpPr>
        <p:spPr>
          <a:xfrm>
            <a:off x="128458" y="152400"/>
            <a:ext cx="8863142" cy="6096000"/>
          </a:xfrm>
          <a:prstGeom prst="roundRect">
            <a:avLst>
              <a:gd name="adj" fmla="val 4556"/>
            </a:avLst>
          </a:prstGeom>
          <a:solidFill>
            <a:schemeClr val="bg1"/>
          </a:solidFill>
          <a:ln w="19050" cmpd="sng">
            <a:noFill/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TextBox 110"/>
          <p:cNvSpPr txBox="1"/>
          <p:nvPr/>
        </p:nvSpPr>
        <p:spPr>
          <a:xfrm>
            <a:off x="2036724" y="3254122"/>
            <a:ext cx="6911715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254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</a:rPr>
              <a:t>foundational advances that are deeply connected </a:t>
            </a:r>
            <a:r>
              <a:rPr lang="en-US" sz="2200" dirty="0" smtClean="0">
                <a:solidFill>
                  <a:schemeClr val="accent5">
                    <a:lumMod val="75000"/>
                  </a:schemeClr>
                </a:solidFill>
              </a:rPr>
              <a:t>to a broad scope of questions in cognitive and neural systems</a:t>
            </a:r>
          </a:p>
          <a:p>
            <a:pPr marL="285750" indent="-2254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</a:rPr>
              <a:t>transformative advance </a:t>
            </a:r>
            <a:r>
              <a:rPr lang="en-US" sz="2200" dirty="0" smtClean="0">
                <a:solidFill>
                  <a:schemeClr val="accent5">
                    <a:lumMod val="75000"/>
                  </a:schemeClr>
                </a:solidFill>
              </a:rPr>
              <a:t>in one or more thematic area</a:t>
            </a:r>
          </a:p>
          <a:p>
            <a:pPr marL="285750" indent="-2254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</a:rPr>
              <a:t>two or more investigators </a:t>
            </a:r>
            <a:r>
              <a:rPr lang="en-US" sz="2200" dirty="0" smtClean="0">
                <a:solidFill>
                  <a:schemeClr val="accent5">
                    <a:lumMod val="75000"/>
                  </a:schemeClr>
                </a:solidFill>
              </a:rPr>
              <a:t>with distinct but complementary expertise </a:t>
            </a:r>
          </a:p>
          <a:p>
            <a:pPr marL="285750" indent="-2254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</a:rPr>
              <a:t>$500,000 to $</a:t>
            </a:r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</a:rPr>
              <a:t>1,000,000*</a:t>
            </a:r>
            <a:r>
              <a:rPr lang="en-US" sz="22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200" dirty="0" smtClean="0">
                <a:solidFill>
                  <a:schemeClr val="accent5">
                    <a:lumMod val="75000"/>
                  </a:schemeClr>
                </a:solidFill>
              </a:rPr>
              <a:t>over 2 to 4 </a:t>
            </a:r>
            <a:r>
              <a:rPr lang="en-US" sz="2200" dirty="0" smtClean="0">
                <a:solidFill>
                  <a:schemeClr val="accent5">
                    <a:lumMod val="75000"/>
                  </a:schemeClr>
                </a:solidFill>
              </a:rPr>
              <a:t>years</a:t>
            </a:r>
          </a:p>
          <a:p>
            <a:pPr marL="60325">
              <a:spcAft>
                <a:spcPts val="600"/>
              </a:spcAft>
            </a:pPr>
            <a:r>
              <a:rPr lang="en-US" sz="2200" dirty="0" smtClean="0">
                <a:solidFill>
                  <a:schemeClr val="accent5">
                    <a:lumMod val="75000"/>
                  </a:schemeClr>
                </a:solidFill>
              </a:rPr>
              <a:t>*</a:t>
            </a:r>
            <a:r>
              <a:rPr lang="en-US" sz="2200" i="1" dirty="0" smtClean="0">
                <a:solidFill>
                  <a:schemeClr val="accent5">
                    <a:lumMod val="75000"/>
                  </a:schemeClr>
                </a:solidFill>
              </a:rPr>
              <a:t>cumulative total costs</a:t>
            </a:r>
          </a:p>
          <a:p>
            <a:pPr marL="285750" indent="-225425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1567498"/>
            <a:ext cx="2883090" cy="1200329"/>
          </a:xfrm>
          <a:prstGeom prst="rect">
            <a:avLst/>
          </a:prstGeom>
          <a:noFill/>
          <a:ln cmpd="dbl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Letter of Intent (REQUIRED): </a:t>
            </a:r>
          </a:p>
          <a:p>
            <a:r>
              <a:rPr lang="en-US" dirty="0" smtClean="0"/>
              <a:t>December 10, 2015</a:t>
            </a:r>
          </a:p>
          <a:p>
            <a:r>
              <a:rPr lang="en-US" b="1" dirty="0" smtClean="0"/>
              <a:t>Proposal Deadline: </a:t>
            </a:r>
          </a:p>
          <a:p>
            <a:r>
              <a:rPr lang="en-US" dirty="0" smtClean="0"/>
              <a:t>January 26, 2016</a:t>
            </a:r>
            <a:endParaRPr lang="en-US" dirty="0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445229" y="5638800"/>
            <a:ext cx="8229600" cy="12192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2600" b="1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1600" b="1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600" b="1" dirty="0" smtClean="0"/>
              <a:t>Submit your questions by e-mail to </a:t>
            </a:r>
            <a:r>
              <a:rPr lang="en-US" sz="2600" b="1" dirty="0" smtClean="0">
                <a:hlinkClick r:id="rId3"/>
              </a:rPr>
              <a:t>ncs@nsf.gov</a:t>
            </a:r>
            <a:endParaRPr lang="en-US" sz="2600" b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5AB9-0143-4132-A444-21D49F5AFAF0}" type="slidenum">
              <a:rPr lang="en-US" smtClean="0"/>
              <a:t>17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 rot="21141804">
            <a:off x="6141725" y="1447860"/>
            <a:ext cx="785131" cy="186499"/>
          </a:xfrm>
          <a:prstGeom prst="rect">
            <a:avLst/>
          </a:prstGeom>
          <a:gradFill>
            <a:gsLst>
              <a:gs pos="34000">
                <a:schemeClr val="accent5"/>
              </a:gs>
              <a:gs pos="0">
                <a:schemeClr val="accent5"/>
              </a:gs>
              <a:gs pos="66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 rot="8788740">
            <a:off x="4536352" y="2064546"/>
            <a:ext cx="785131" cy="186499"/>
          </a:xfrm>
          <a:prstGeom prst="rect">
            <a:avLst/>
          </a:prstGeom>
          <a:gradFill>
            <a:gsLst>
              <a:gs pos="34000">
                <a:schemeClr val="accent5"/>
              </a:gs>
              <a:gs pos="0">
                <a:schemeClr val="accent5"/>
              </a:gs>
              <a:gs pos="60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 rot="11407226">
            <a:off x="4455941" y="1447860"/>
            <a:ext cx="785131" cy="186499"/>
          </a:xfrm>
          <a:prstGeom prst="rect">
            <a:avLst/>
          </a:prstGeom>
          <a:gradFill>
            <a:gsLst>
              <a:gs pos="41000">
                <a:schemeClr val="accent5"/>
              </a:gs>
              <a:gs pos="0">
                <a:schemeClr val="accent5"/>
              </a:gs>
              <a:gs pos="58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 rot="19127839">
            <a:off x="5581224" y="1089646"/>
            <a:ext cx="1212864" cy="186499"/>
          </a:xfrm>
          <a:prstGeom prst="rect">
            <a:avLst/>
          </a:prstGeom>
          <a:gradFill>
            <a:gsLst>
              <a:gs pos="32000">
                <a:schemeClr val="accent5"/>
              </a:gs>
              <a:gs pos="0">
                <a:schemeClr val="accent5"/>
              </a:gs>
              <a:gs pos="5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 rot="492631">
            <a:off x="6132814" y="1856368"/>
            <a:ext cx="1862252" cy="186499"/>
          </a:xfrm>
          <a:prstGeom prst="rect">
            <a:avLst/>
          </a:prstGeom>
          <a:gradFill>
            <a:gsLst>
              <a:gs pos="20000">
                <a:schemeClr val="accent5"/>
              </a:gs>
              <a:gs pos="0">
                <a:schemeClr val="accent5"/>
              </a:gs>
              <a:gs pos="4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858807" y="1288881"/>
            <a:ext cx="1524000" cy="84304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6728397" y="1199787"/>
            <a:ext cx="914400" cy="51061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060381" y="2203281"/>
            <a:ext cx="914400" cy="51061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956465" y="1213736"/>
            <a:ext cx="796171" cy="48815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6248374" y="603081"/>
            <a:ext cx="719865" cy="4216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7690266" y="1824808"/>
            <a:ext cx="978385" cy="61422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/>
          <p:cNvGrpSpPr/>
          <p:nvPr/>
        </p:nvGrpSpPr>
        <p:grpSpPr>
          <a:xfrm>
            <a:off x="5310890" y="1024741"/>
            <a:ext cx="669445" cy="856961"/>
            <a:chOff x="5323010" y="1363915"/>
            <a:chExt cx="669445" cy="856961"/>
          </a:xfrm>
        </p:grpSpPr>
        <p:sp>
          <p:nvSpPr>
            <p:cNvPr id="59" name="Oval 58"/>
            <p:cNvSpPr/>
            <p:nvPr/>
          </p:nvSpPr>
          <p:spPr>
            <a:xfrm>
              <a:off x="5406759" y="1363915"/>
              <a:ext cx="195887" cy="203583"/>
            </a:xfrm>
            <a:prstGeom prst="ellipse">
              <a:avLst/>
            </a:prstGeom>
            <a:noFill/>
            <a:ln w="50800" cap="rnd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Straight Connector 59"/>
            <p:cNvCxnSpPr>
              <a:endCxn id="59" idx="4"/>
            </p:cNvCxnSpPr>
            <p:nvPr/>
          </p:nvCxnSpPr>
          <p:spPr>
            <a:xfrm flipH="1" flipV="1">
              <a:off x="5504703" y="1567498"/>
              <a:ext cx="13903" cy="244299"/>
            </a:xfrm>
            <a:prstGeom prst="line">
              <a:avLst/>
            </a:prstGeom>
            <a:ln w="50800" cap="rnd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Freeform 60"/>
            <p:cNvSpPr/>
            <p:nvPr/>
          </p:nvSpPr>
          <p:spPr>
            <a:xfrm>
              <a:off x="5323010" y="1803380"/>
              <a:ext cx="202895" cy="308521"/>
            </a:xfrm>
            <a:custGeom>
              <a:avLst/>
              <a:gdLst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2328 w 262328"/>
                <a:gd name="connsiteY0" fmla="*/ 0 h 547141"/>
                <a:gd name="connsiteX1" fmla="*/ 0 w 262328"/>
                <a:gd name="connsiteY1" fmla="*/ 397239 h 547141"/>
                <a:gd name="connsiteX2" fmla="*/ 127416 w 262328"/>
                <a:gd name="connsiteY2" fmla="*/ 547141 h 547141"/>
                <a:gd name="connsiteX0" fmla="*/ 262328 w 262328"/>
                <a:gd name="connsiteY0" fmla="*/ 0 h 499516"/>
                <a:gd name="connsiteX1" fmla="*/ 0 w 262328"/>
                <a:gd name="connsiteY1" fmla="*/ 397239 h 499516"/>
                <a:gd name="connsiteX2" fmla="*/ 163135 w 262328"/>
                <a:gd name="connsiteY2" fmla="*/ 499516 h 499516"/>
                <a:gd name="connsiteX0" fmla="*/ 262328 w 262328"/>
                <a:gd name="connsiteY0" fmla="*/ 0 h 499516"/>
                <a:gd name="connsiteX1" fmla="*/ 122341 w 262328"/>
                <a:gd name="connsiteY1" fmla="*/ 213492 h 499516"/>
                <a:gd name="connsiteX2" fmla="*/ 0 w 262328"/>
                <a:gd name="connsiteY2" fmla="*/ 397239 h 499516"/>
                <a:gd name="connsiteX3" fmla="*/ 163135 w 262328"/>
                <a:gd name="connsiteY3" fmla="*/ 499516 h 499516"/>
                <a:gd name="connsiteX0" fmla="*/ 262328 w 262328"/>
                <a:gd name="connsiteY0" fmla="*/ 0 h 499516"/>
                <a:gd name="connsiteX1" fmla="*/ 193778 w 262328"/>
                <a:gd name="connsiteY1" fmla="*/ 249211 h 499516"/>
                <a:gd name="connsiteX2" fmla="*/ 0 w 262328"/>
                <a:gd name="connsiteY2" fmla="*/ 397239 h 499516"/>
                <a:gd name="connsiteX3" fmla="*/ 163135 w 262328"/>
                <a:gd name="connsiteY3" fmla="*/ 499516 h 499516"/>
                <a:gd name="connsiteX0" fmla="*/ 262328 w 272385"/>
                <a:gd name="connsiteY0" fmla="*/ 0 h 499516"/>
                <a:gd name="connsiteX1" fmla="*/ 272360 w 272385"/>
                <a:gd name="connsiteY1" fmla="*/ 15848 h 499516"/>
                <a:gd name="connsiteX2" fmla="*/ 193778 w 272385"/>
                <a:gd name="connsiteY2" fmla="*/ 249211 h 499516"/>
                <a:gd name="connsiteX3" fmla="*/ 0 w 272385"/>
                <a:gd name="connsiteY3" fmla="*/ 397239 h 499516"/>
                <a:gd name="connsiteX4" fmla="*/ 163135 w 272385"/>
                <a:gd name="connsiteY4" fmla="*/ 499516 h 499516"/>
                <a:gd name="connsiteX0" fmla="*/ 272360 w 272360"/>
                <a:gd name="connsiteY0" fmla="*/ 0 h 483668"/>
                <a:gd name="connsiteX1" fmla="*/ 193778 w 272360"/>
                <a:gd name="connsiteY1" fmla="*/ 233363 h 483668"/>
                <a:gd name="connsiteX2" fmla="*/ 0 w 272360"/>
                <a:gd name="connsiteY2" fmla="*/ 381391 h 483668"/>
                <a:gd name="connsiteX3" fmla="*/ 163135 w 272360"/>
                <a:gd name="connsiteY3" fmla="*/ 483668 h 483668"/>
                <a:gd name="connsiteX0" fmla="*/ 324747 w 324747"/>
                <a:gd name="connsiteY0" fmla="*/ 0 h 555106"/>
                <a:gd name="connsiteX1" fmla="*/ 193778 w 324747"/>
                <a:gd name="connsiteY1" fmla="*/ 304801 h 555106"/>
                <a:gd name="connsiteX2" fmla="*/ 0 w 324747"/>
                <a:gd name="connsiteY2" fmla="*/ 452829 h 555106"/>
                <a:gd name="connsiteX3" fmla="*/ 163135 w 324747"/>
                <a:gd name="connsiteY3" fmla="*/ 555106 h 555106"/>
                <a:gd name="connsiteX0" fmla="*/ 324747 w 324747"/>
                <a:gd name="connsiteY0" fmla="*/ 0 h 555106"/>
                <a:gd name="connsiteX1" fmla="*/ 229497 w 324747"/>
                <a:gd name="connsiteY1" fmla="*/ 264319 h 555106"/>
                <a:gd name="connsiteX2" fmla="*/ 0 w 324747"/>
                <a:gd name="connsiteY2" fmla="*/ 452829 h 555106"/>
                <a:gd name="connsiteX3" fmla="*/ 163135 w 324747"/>
                <a:gd name="connsiteY3" fmla="*/ 555106 h 555106"/>
                <a:gd name="connsiteX0" fmla="*/ 290677 w 290677"/>
                <a:gd name="connsiteY0" fmla="*/ 0 h 555106"/>
                <a:gd name="connsiteX1" fmla="*/ 195427 w 290677"/>
                <a:gd name="connsiteY1" fmla="*/ 264319 h 555106"/>
                <a:gd name="connsiteX2" fmla="*/ 0 w 290677"/>
                <a:gd name="connsiteY2" fmla="*/ 497393 h 555106"/>
                <a:gd name="connsiteX3" fmla="*/ 129065 w 290677"/>
                <a:gd name="connsiteY3" fmla="*/ 555106 h 555106"/>
                <a:gd name="connsiteX0" fmla="*/ 424429 w 424429"/>
                <a:gd name="connsiteY0" fmla="*/ 0 h 546194"/>
                <a:gd name="connsiteX1" fmla="*/ 329179 w 424429"/>
                <a:gd name="connsiteY1" fmla="*/ 264319 h 546194"/>
                <a:gd name="connsiteX2" fmla="*/ 133752 w 424429"/>
                <a:gd name="connsiteY2" fmla="*/ 497393 h 546194"/>
                <a:gd name="connsiteX3" fmla="*/ 0 w 424429"/>
                <a:gd name="connsiteY3" fmla="*/ 546194 h 546194"/>
                <a:gd name="connsiteX0" fmla="*/ 424429 w 424429"/>
                <a:gd name="connsiteY0" fmla="*/ 0 h 546194"/>
                <a:gd name="connsiteX1" fmla="*/ 241575 w 424429"/>
                <a:gd name="connsiteY1" fmla="*/ 228668 h 546194"/>
                <a:gd name="connsiteX2" fmla="*/ 133752 w 424429"/>
                <a:gd name="connsiteY2" fmla="*/ 497393 h 546194"/>
                <a:gd name="connsiteX3" fmla="*/ 0 w 424429"/>
                <a:gd name="connsiteY3" fmla="*/ 546194 h 546194"/>
                <a:gd name="connsiteX0" fmla="*/ 424429 w 424429"/>
                <a:gd name="connsiteY0" fmla="*/ 0 h 546194"/>
                <a:gd name="connsiteX1" fmla="*/ 275644 w 424429"/>
                <a:gd name="connsiteY1" fmla="*/ 259864 h 546194"/>
                <a:gd name="connsiteX2" fmla="*/ 133752 w 424429"/>
                <a:gd name="connsiteY2" fmla="*/ 497393 h 546194"/>
                <a:gd name="connsiteX3" fmla="*/ 0 w 424429"/>
                <a:gd name="connsiteY3" fmla="*/ 546194 h 546194"/>
                <a:gd name="connsiteX0" fmla="*/ 424429 w 424429"/>
                <a:gd name="connsiteY0" fmla="*/ 0 h 546194"/>
                <a:gd name="connsiteX1" fmla="*/ 275644 w 424429"/>
                <a:gd name="connsiteY1" fmla="*/ 259864 h 546194"/>
                <a:gd name="connsiteX2" fmla="*/ 206755 w 424429"/>
                <a:gd name="connsiteY2" fmla="*/ 528589 h 546194"/>
                <a:gd name="connsiteX3" fmla="*/ 0 w 424429"/>
                <a:gd name="connsiteY3" fmla="*/ 546194 h 546194"/>
                <a:gd name="connsiteX0" fmla="*/ 424429 w 424429"/>
                <a:gd name="connsiteY0" fmla="*/ 0 h 528589"/>
                <a:gd name="connsiteX1" fmla="*/ 275644 w 424429"/>
                <a:gd name="connsiteY1" fmla="*/ 259864 h 528589"/>
                <a:gd name="connsiteX2" fmla="*/ 206755 w 424429"/>
                <a:gd name="connsiteY2" fmla="*/ 528589 h 528589"/>
                <a:gd name="connsiteX3" fmla="*/ 0 w 424429"/>
                <a:gd name="connsiteY3" fmla="*/ 514998 h 528589"/>
                <a:gd name="connsiteX0" fmla="*/ 414694 w 414694"/>
                <a:gd name="connsiteY0" fmla="*/ 0 h 577390"/>
                <a:gd name="connsiteX1" fmla="*/ 265909 w 414694"/>
                <a:gd name="connsiteY1" fmla="*/ 259864 h 577390"/>
                <a:gd name="connsiteX2" fmla="*/ 197020 w 414694"/>
                <a:gd name="connsiteY2" fmla="*/ 528589 h 577390"/>
                <a:gd name="connsiteX3" fmla="*/ 0 w 414694"/>
                <a:gd name="connsiteY3" fmla="*/ 577390 h 577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4694" h="577390">
                  <a:moveTo>
                    <a:pt x="414694" y="0"/>
                  </a:moveTo>
                  <a:lnTo>
                    <a:pt x="265909" y="259864"/>
                  </a:lnTo>
                  <a:lnTo>
                    <a:pt x="197020" y="528589"/>
                  </a:lnTo>
                  <a:lnTo>
                    <a:pt x="0" y="577390"/>
                  </a:lnTo>
                </a:path>
              </a:pathLst>
            </a:custGeom>
            <a:noFill/>
            <a:ln w="50800" cap="rnd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5518825" y="1810525"/>
              <a:ext cx="157875" cy="316829"/>
            </a:xfrm>
            <a:custGeom>
              <a:avLst/>
              <a:gdLst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2328 w 262328"/>
                <a:gd name="connsiteY0" fmla="*/ 0 h 547141"/>
                <a:gd name="connsiteX1" fmla="*/ 0 w 262328"/>
                <a:gd name="connsiteY1" fmla="*/ 397239 h 547141"/>
                <a:gd name="connsiteX2" fmla="*/ 127416 w 262328"/>
                <a:gd name="connsiteY2" fmla="*/ 547141 h 547141"/>
                <a:gd name="connsiteX0" fmla="*/ 262328 w 262328"/>
                <a:gd name="connsiteY0" fmla="*/ 0 h 499516"/>
                <a:gd name="connsiteX1" fmla="*/ 0 w 262328"/>
                <a:gd name="connsiteY1" fmla="*/ 397239 h 499516"/>
                <a:gd name="connsiteX2" fmla="*/ 163135 w 262328"/>
                <a:gd name="connsiteY2" fmla="*/ 499516 h 499516"/>
                <a:gd name="connsiteX0" fmla="*/ 262328 w 262328"/>
                <a:gd name="connsiteY0" fmla="*/ 0 h 499516"/>
                <a:gd name="connsiteX1" fmla="*/ 122341 w 262328"/>
                <a:gd name="connsiteY1" fmla="*/ 213492 h 499516"/>
                <a:gd name="connsiteX2" fmla="*/ 0 w 262328"/>
                <a:gd name="connsiteY2" fmla="*/ 397239 h 499516"/>
                <a:gd name="connsiteX3" fmla="*/ 163135 w 262328"/>
                <a:gd name="connsiteY3" fmla="*/ 499516 h 499516"/>
                <a:gd name="connsiteX0" fmla="*/ 262328 w 262328"/>
                <a:gd name="connsiteY0" fmla="*/ 0 h 499516"/>
                <a:gd name="connsiteX1" fmla="*/ 193778 w 262328"/>
                <a:gd name="connsiteY1" fmla="*/ 249211 h 499516"/>
                <a:gd name="connsiteX2" fmla="*/ 0 w 262328"/>
                <a:gd name="connsiteY2" fmla="*/ 397239 h 499516"/>
                <a:gd name="connsiteX3" fmla="*/ 163135 w 262328"/>
                <a:gd name="connsiteY3" fmla="*/ 499516 h 499516"/>
                <a:gd name="connsiteX0" fmla="*/ 262328 w 272385"/>
                <a:gd name="connsiteY0" fmla="*/ 0 h 499516"/>
                <a:gd name="connsiteX1" fmla="*/ 272360 w 272385"/>
                <a:gd name="connsiteY1" fmla="*/ 15848 h 499516"/>
                <a:gd name="connsiteX2" fmla="*/ 193778 w 272385"/>
                <a:gd name="connsiteY2" fmla="*/ 249211 h 499516"/>
                <a:gd name="connsiteX3" fmla="*/ 0 w 272385"/>
                <a:gd name="connsiteY3" fmla="*/ 397239 h 499516"/>
                <a:gd name="connsiteX4" fmla="*/ 163135 w 272385"/>
                <a:gd name="connsiteY4" fmla="*/ 499516 h 499516"/>
                <a:gd name="connsiteX0" fmla="*/ 272360 w 272360"/>
                <a:gd name="connsiteY0" fmla="*/ 0 h 483668"/>
                <a:gd name="connsiteX1" fmla="*/ 193778 w 272360"/>
                <a:gd name="connsiteY1" fmla="*/ 233363 h 483668"/>
                <a:gd name="connsiteX2" fmla="*/ 0 w 272360"/>
                <a:gd name="connsiteY2" fmla="*/ 381391 h 483668"/>
                <a:gd name="connsiteX3" fmla="*/ 163135 w 272360"/>
                <a:gd name="connsiteY3" fmla="*/ 483668 h 483668"/>
                <a:gd name="connsiteX0" fmla="*/ 324747 w 324747"/>
                <a:gd name="connsiteY0" fmla="*/ 0 h 555106"/>
                <a:gd name="connsiteX1" fmla="*/ 193778 w 324747"/>
                <a:gd name="connsiteY1" fmla="*/ 304801 h 555106"/>
                <a:gd name="connsiteX2" fmla="*/ 0 w 324747"/>
                <a:gd name="connsiteY2" fmla="*/ 452829 h 555106"/>
                <a:gd name="connsiteX3" fmla="*/ 163135 w 324747"/>
                <a:gd name="connsiteY3" fmla="*/ 555106 h 555106"/>
                <a:gd name="connsiteX0" fmla="*/ 324747 w 324747"/>
                <a:gd name="connsiteY0" fmla="*/ 0 h 555106"/>
                <a:gd name="connsiteX1" fmla="*/ 229497 w 324747"/>
                <a:gd name="connsiteY1" fmla="*/ 264319 h 555106"/>
                <a:gd name="connsiteX2" fmla="*/ 0 w 324747"/>
                <a:gd name="connsiteY2" fmla="*/ 452829 h 555106"/>
                <a:gd name="connsiteX3" fmla="*/ 163135 w 324747"/>
                <a:gd name="connsiteY3" fmla="*/ 555106 h 555106"/>
                <a:gd name="connsiteX0" fmla="*/ 0 w 295275"/>
                <a:gd name="connsiteY0" fmla="*/ 0 h 633687"/>
                <a:gd name="connsiteX1" fmla="*/ 295275 w 295275"/>
                <a:gd name="connsiteY1" fmla="*/ 342900 h 633687"/>
                <a:gd name="connsiteX2" fmla="*/ 65778 w 295275"/>
                <a:gd name="connsiteY2" fmla="*/ 531410 h 633687"/>
                <a:gd name="connsiteX3" fmla="*/ 228913 w 295275"/>
                <a:gd name="connsiteY3" fmla="*/ 633687 h 633687"/>
                <a:gd name="connsiteX0" fmla="*/ 0 w 283369"/>
                <a:gd name="connsiteY0" fmla="*/ 0 h 633687"/>
                <a:gd name="connsiteX1" fmla="*/ 283369 w 283369"/>
                <a:gd name="connsiteY1" fmla="*/ 230982 h 633687"/>
                <a:gd name="connsiteX2" fmla="*/ 65778 w 283369"/>
                <a:gd name="connsiteY2" fmla="*/ 531410 h 633687"/>
                <a:gd name="connsiteX3" fmla="*/ 228913 w 283369"/>
                <a:gd name="connsiteY3" fmla="*/ 633687 h 633687"/>
                <a:gd name="connsiteX0" fmla="*/ 0 w 283369"/>
                <a:gd name="connsiteY0" fmla="*/ 0 h 633687"/>
                <a:gd name="connsiteX1" fmla="*/ 283369 w 283369"/>
                <a:gd name="connsiteY1" fmla="*/ 230982 h 633687"/>
                <a:gd name="connsiteX2" fmla="*/ 280090 w 283369"/>
                <a:gd name="connsiteY2" fmla="*/ 507598 h 633687"/>
                <a:gd name="connsiteX3" fmla="*/ 228913 w 283369"/>
                <a:gd name="connsiteY3" fmla="*/ 633687 h 633687"/>
                <a:gd name="connsiteX0" fmla="*/ 0 w 495613"/>
                <a:gd name="connsiteY0" fmla="*/ 0 h 509862"/>
                <a:gd name="connsiteX1" fmla="*/ 283369 w 495613"/>
                <a:gd name="connsiteY1" fmla="*/ 230982 h 509862"/>
                <a:gd name="connsiteX2" fmla="*/ 280090 w 495613"/>
                <a:gd name="connsiteY2" fmla="*/ 507598 h 509862"/>
                <a:gd name="connsiteX3" fmla="*/ 495613 w 495613"/>
                <a:gd name="connsiteY3" fmla="*/ 509862 h 509862"/>
                <a:gd name="connsiteX0" fmla="*/ 0 w 495613"/>
                <a:gd name="connsiteY0" fmla="*/ 0 h 509862"/>
                <a:gd name="connsiteX1" fmla="*/ 283369 w 495613"/>
                <a:gd name="connsiteY1" fmla="*/ 154782 h 509862"/>
                <a:gd name="connsiteX2" fmla="*/ 280090 w 495613"/>
                <a:gd name="connsiteY2" fmla="*/ 507598 h 509862"/>
                <a:gd name="connsiteX3" fmla="*/ 495613 w 495613"/>
                <a:gd name="connsiteY3" fmla="*/ 509862 h 509862"/>
                <a:gd name="connsiteX0" fmla="*/ 0 w 502757"/>
                <a:gd name="connsiteY0" fmla="*/ 0 h 507598"/>
                <a:gd name="connsiteX1" fmla="*/ 283369 w 502757"/>
                <a:gd name="connsiteY1" fmla="*/ 154782 h 507598"/>
                <a:gd name="connsiteX2" fmla="*/ 280090 w 502757"/>
                <a:gd name="connsiteY2" fmla="*/ 507598 h 507598"/>
                <a:gd name="connsiteX3" fmla="*/ 502757 w 502757"/>
                <a:gd name="connsiteY3" fmla="*/ 450330 h 507598"/>
                <a:gd name="connsiteX0" fmla="*/ 0 w 502757"/>
                <a:gd name="connsiteY0" fmla="*/ 0 h 467117"/>
                <a:gd name="connsiteX1" fmla="*/ 283369 w 502757"/>
                <a:gd name="connsiteY1" fmla="*/ 154782 h 467117"/>
                <a:gd name="connsiteX2" fmla="*/ 308665 w 502757"/>
                <a:gd name="connsiteY2" fmla="*/ 467117 h 467117"/>
                <a:gd name="connsiteX3" fmla="*/ 502757 w 502757"/>
                <a:gd name="connsiteY3" fmla="*/ 450330 h 467117"/>
                <a:gd name="connsiteX0" fmla="*/ 0 w 502757"/>
                <a:gd name="connsiteY0" fmla="*/ 0 h 467117"/>
                <a:gd name="connsiteX1" fmla="*/ 156827 w 502757"/>
                <a:gd name="connsiteY1" fmla="*/ 257278 h 467117"/>
                <a:gd name="connsiteX2" fmla="*/ 308665 w 502757"/>
                <a:gd name="connsiteY2" fmla="*/ 467117 h 467117"/>
                <a:gd name="connsiteX3" fmla="*/ 502757 w 502757"/>
                <a:gd name="connsiteY3" fmla="*/ 450330 h 467117"/>
                <a:gd name="connsiteX0" fmla="*/ 0 w 502757"/>
                <a:gd name="connsiteY0" fmla="*/ 0 h 542876"/>
                <a:gd name="connsiteX1" fmla="*/ 156827 w 502757"/>
                <a:gd name="connsiteY1" fmla="*/ 257278 h 542876"/>
                <a:gd name="connsiteX2" fmla="*/ 162654 w 502757"/>
                <a:gd name="connsiteY2" fmla="*/ 542876 h 542876"/>
                <a:gd name="connsiteX3" fmla="*/ 502757 w 502757"/>
                <a:gd name="connsiteY3" fmla="*/ 450330 h 542876"/>
                <a:gd name="connsiteX0" fmla="*/ 0 w 322678"/>
                <a:gd name="connsiteY0" fmla="*/ 0 h 542876"/>
                <a:gd name="connsiteX1" fmla="*/ 156827 w 322678"/>
                <a:gd name="connsiteY1" fmla="*/ 257278 h 542876"/>
                <a:gd name="connsiteX2" fmla="*/ 162654 w 322678"/>
                <a:gd name="connsiteY2" fmla="*/ 542876 h 542876"/>
                <a:gd name="connsiteX3" fmla="*/ 322678 w 322678"/>
                <a:gd name="connsiteY3" fmla="*/ 539459 h 542876"/>
                <a:gd name="connsiteX0" fmla="*/ 0 w 322678"/>
                <a:gd name="connsiteY0" fmla="*/ 0 h 592936"/>
                <a:gd name="connsiteX1" fmla="*/ 156827 w 322678"/>
                <a:gd name="connsiteY1" fmla="*/ 257278 h 592936"/>
                <a:gd name="connsiteX2" fmla="*/ 162654 w 322678"/>
                <a:gd name="connsiteY2" fmla="*/ 542876 h 592936"/>
                <a:gd name="connsiteX3" fmla="*/ 322678 w 322678"/>
                <a:gd name="connsiteY3" fmla="*/ 592936 h 592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2678" h="592936">
                  <a:moveTo>
                    <a:pt x="0" y="0"/>
                  </a:moveTo>
                  <a:lnTo>
                    <a:pt x="156827" y="257278"/>
                  </a:lnTo>
                  <a:lnTo>
                    <a:pt x="162654" y="542876"/>
                  </a:lnTo>
                  <a:lnTo>
                    <a:pt x="322678" y="592936"/>
                  </a:lnTo>
                </a:path>
              </a:pathLst>
            </a:custGeom>
            <a:noFill/>
            <a:ln w="50800" cap="rnd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5497711" y="1613768"/>
              <a:ext cx="389574" cy="100175"/>
            </a:xfrm>
            <a:custGeom>
              <a:avLst/>
              <a:gdLst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2328 w 262328"/>
                <a:gd name="connsiteY0" fmla="*/ 0 h 547141"/>
                <a:gd name="connsiteX1" fmla="*/ 0 w 262328"/>
                <a:gd name="connsiteY1" fmla="*/ 397239 h 547141"/>
                <a:gd name="connsiteX2" fmla="*/ 127416 w 262328"/>
                <a:gd name="connsiteY2" fmla="*/ 547141 h 547141"/>
                <a:gd name="connsiteX0" fmla="*/ 262328 w 262328"/>
                <a:gd name="connsiteY0" fmla="*/ 0 h 499516"/>
                <a:gd name="connsiteX1" fmla="*/ 0 w 262328"/>
                <a:gd name="connsiteY1" fmla="*/ 397239 h 499516"/>
                <a:gd name="connsiteX2" fmla="*/ 163135 w 262328"/>
                <a:gd name="connsiteY2" fmla="*/ 499516 h 499516"/>
                <a:gd name="connsiteX0" fmla="*/ 262328 w 262328"/>
                <a:gd name="connsiteY0" fmla="*/ 0 h 499516"/>
                <a:gd name="connsiteX1" fmla="*/ 122341 w 262328"/>
                <a:gd name="connsiteY1" fmla="*/ 213492 h 499516"/>
                <a:gd name="connsiteX2" fmla="*/ 0 w 262328"/>
                <a:gd name="connsiteY2" fmla="*/ 397239 h 499516"/>
                <a:gd name="connsiteX3" fmla="*/ 163135 w 262328"/>
                <a:gd name="connsiteY3" fmla="*/ 499516 h 499516"/>
                <a:gd name="connsiteX0" fmla="*/ 262328 w 262328"/>
                <a:gd name="connsiteY0" fmla="*/ 0 h 499516"/>
                <a:gd name="connsiteX1" fmla="*/ 193778 w 262328"/>
                <a:gd name="connsiteY1" fmla="*/ 249211 h 499516"/>
                <a:gd name="connsiteX2" fmla="*/ 0 w 262328"/>
                <a:gd name="connsiteY2" fmla="*/ 397239 h 499516"/>
                <a:gd name="connsiteX3" fmla="*/ 163135 w 262328"/>
                <a:gd name="connsiteY3" fmla="*/ 499516 h 499516"/>
                <a:gd name="connsiteX0" fmla="*/ 262328 w 272385"/>
                <a:gd name="connsiteY0" fmla="*/ 0 h 499516"/>
                <a:gd name="connsiteX1" fmla="*/ 272360 w 272385"/>
                <a:gd name="connsiteY1" fmla="*/ 15848 h 499516"/>
                <a:gd name="connsiteX2" fmla="*/ 193778 w 272385"/>
                <a:gd name="connsiteY2" fmla="*/ 249211 h 499516"/>
                <a:gd name="connsiteX3" fmla="*/ 0 w 272385"/>
                <a:gd name="connsiteY3" fmla="*/ 397239 h 499516"/>
                <a:gd name="connsiteX4" fmla="*/ 163135 w 272385"/>
                <a:gd name="connsiteY4" fmla="*/ 499516 h 499516"/>
                <a:gd name="connsiteX0" fmla="*/ 272360 w 272360"/>
                <a:gd name="connsiteY0" fmla="*/ 0 h 483668"/>
                <a:gd name="connsiteX1" fmla="*/ 193778 w 272360"/>
                <a:gd name="connsiteY1" fmla="*/ 233363 h 483668"/>
                <a:gd name="connsiteX2" fmla="*/ 0 w 272360"/>
                <a:gd name="connsiteY2" fmla="*/ 381391 h 483668"/>
                <a:gd name="connsiteX3" fmla="*/ 163135 w 272360"/>
                <a:gd name="connsiteY3" fmla="*/ 483668 h 483668"/>
                <a:gd name="connsiteX0" fmla="*/ 324747 w 324747"/>
                <a:gd name="connsiteY0" fmla="*/ 0 h 555106"/>
                <a:gd name="connsiteX1" fmla="*/ 193778 w 324747"/>
                <a:gd name="connsiteY1" fmla="*/ 304801 h 555106"/>
                <a:gd name="connsiteX2" fmla="*/ 0 w 324747"/>
                <a:gd name="connsiteY2" fmla="*/ 452829 h 555106"/>
                <a:gd name="connsiteX3" fmla="*/ 163135 w 324747"/>
                <a:gd name="connsiteY3" fmla="*/ 555106 h 555106"/>
                <a:gd name="connsiteX0" fmla="*/ 324747 w 324747"/>
                <a:gd name="connsiteY0" fmla="*/ 0 h 555106"/>
                <a:gd name="connsiteX1" fmla="*/ 229497 w 324747"/>
                <a:gd name="connsiteY1" fmla="*/ 264319 h 555106"/>
                <a:gd name="connsiteX2" fmla="*/ 0 w 324747"/>
                <a:gd name="connsiteY2" fmla="*/ 452829 h 555106"/>
                <a:gd name="connsiteX3" fmla="*/ 163135 w 324747"/>
                <a:gd name="connsiteY3" fmla="*/ 555106 h 555106"/>
                <a:gd name="connsiteX0" fmla="*/ 0 w 295275"/>
                <a:gd name="connsiteY0" fmla="*/ 0 h 633687"/>
                <a:gd name="connsiteX1" fmla="*/ 295275 w 295275"/>
                <a:gd name="connsiteY1" fmla="*/ 342900 h 633687"/>
                <a:gd name="connsiteX2" fmla="*/ 65778 w 295275"/>
                <a:gd name="connsiteY2" fmla="*/ 531410 h 633687"/>
                <a:gd name="connsiteX3" fmla="*/ 228913 w 295275"/>
                <a:gd name="connsiteY3" fmla="*/ 633687 h 633687"/>
                <a:gd name="connsiteX0" fmla="*/ 0 w 283369"/>
                <a:gd name="connsiteY0" fmla="*/ 0 h 633687"/>
                <a:gd name="connsiteX1" fmla="*/ 283369 w 283369"/>
                <a:gd name="connsiteY1" fmla="*/ 230982 h 633687"/>
                <a:gd name="connsiteX2" fmla="*/ 65778 w 283369"/>
                <a:gd name="connsiteY2" fmla="*/ 531410 h 633687"/>
                <a:gd name="connsiteX3" fmla="*/ 228913 w 283369"/>
                <a:gd name="connsiteY3" fmla="*/ 633687 h 633687"/>
                <a:gd name="connsiteX0" fmla="*/ 0 w 283369"/>
                <a:gd name="connsiteY0" fmla="*/ 0 h 633687"/>
                <a:gd name="connsiteX1" fmla="*/ 283369 w 283369"/>
                <a:gd name="connsiteY1" fmla="*/ 230982 h 633687"/>
                <a:gd name="connsiteX2" fmla="*/ 280090 w 283369"/>
                <a:gd name="connsiteY2" fmla="*/ 507598 h 633687"/>
                <a:gd name="connsiteX3" fmla="*/ 228913 w 283369"/>
                <a:gd name="connsiteY3" fmla="*/ 633687 h 633687"/>
                <a:gd name="connsiteX0" fmla="*/ 0 w 495613"/>
                <a:gd name="connsiteY0" fmla="*/ 0 h 509862"/>
                <a:gd name="connsiteX1" fmla="*/ 283369 w 495613"/>
                <a:gd name="connsiteY1" fmla="*/ 230982 h 509862"/>
                <a:gd name="connsiteX2" fmla="*/ 280090 w 495613"/>
                <a:gd name="connsiteY2" fmla="*/ 507598 h 509862"/>
                <a:gd name="connsiteX3" fmla="*/ 495613 w 495613"/>
                <a:gd name="connsiteY3" fmla="*/ 509862 h 509862"/>
                <a:gd name="connsiteX0" fmla="*/ 0 w 495613"/>
                <a:gd name="connsiteY0" fmla="*/ 0 h 509862"/>
                <a:gd name="connsiteX1" fmla="*/ 283369 w 495613"/>
                <a:gd name="connsiteY1" fmla="*/ 154782 h 509862"/>
                <a:gd name="connsiteX2" fmla="*/ 280090 w 495613"/>
                <a:gd name="connsiteY2" fmla="*/ 507598 h 509862"/>
                <a:gd name="connsiteX3" fmla="*/ 495613 w 495613"/>
                <a:gd name="connsiteY3" fmla="*/ 509862 h 509862"/>
                <a:gd name="connsiteX0" fmla="*/ 0 w 502757"/>
                <a:gd name="connsiteY0" fmla="*/ 0 h 507598"/>
                <a:gd name="connsiteX1" fmla="*/ 283369 w 502757"/>
                <a:gd name="connsiteY1" fmla="*/ 154782 h 507598"/>
                <a:gd name="connsiteX2" fmla="*/ 280090 w 502757"/>
                <a:gd name="connsiteY2" fmla="*/ 507598 h 507598"/>
                <a:gd name="connsiteX3" fmla="*/ 502757 w 502757"/>
                <a:gd name="connsiteY3" fmla="*/ 450330 h 507598"/>
                <a:gd name="connsiteX0" fmla="*/ 0 w 502757"/>
                <a:gd name="connsiteY0" fmla="*/ 0 h 467117"/>
                <a:gd name="connsiteX1" fmla="*/ 283369 w 502757"/>
                <a:gd name="connsiteY1" fmla="*/ 154782 h 467117"/>
                <a:gd name="connsiteX2" fmla="*/ 308665 w 502757"/>
                <a:gd name="connsiteY2" fmla="*/ 467117 h 467117"/>
                <a:gd name="connsiteX3" fmla="*/ 502757 w 502757"/>
                <a:gd name="connsiteY3" fmla="*/ 450330 h 467117"/>
                <a:gd name="connsiteX0" fmla="*/ 0 w 511071"/>
                <a:gd name="connsiteY0" fmla="*/ 0 h 450330"/>
                <a:gd name="connsiteX1" fmla="*/ 283369 w 511071"/>
                <a:gd name="connsiteY1" fmla="*/ 154782 h 450330"/>
                <a:gd name="connsiteX2" fmla="*/ 511071 w 511071"/>
                <a:gd name="connsiteY2" fmla="*/ 252805 h 450330"/>
                <a:gd name="connsiteX3" fmla="*/ 502757 w 511071"/>
                <a:gd name="connsiteY3" fmla="*/ 450330 h 450330"/>
                <a:gd name="connsiteX0" fmla="*/ 0 w 621819"/>
                <a:gd name="connsiteY0" fmla="*/ 0 h 252805"/>
                <a:gd name="connsiteX1" fmla="*/ 283369 w 621819"/>
                <a:gd name="connsiteY1" fmla="*/ 154782 h 252805"/>
                <a:gd name="connsiteX2" fmla="*/ 511071 w 621819"/>
                <a:gd name="connsiteY2" fmla="*/ 252805 h 252805"/>
                <a:gd name="connsiteX3" fmla="*/ 621819 w 621819"/>
                <a:gd name="connsiteY3" fmla="*/ 236018 h 252805"/>
                <a:gd name="connsiteX0" fmla="*/ 0 w 621819"/>
                <a:gd name="connsiteY0" fmla="*/ 0 h 252805"/>
                <a:gd name="connsiteX1" fmla="*/ 164307 w 621819"/>
                <a:gd name="connsiteY1" fmla="*/ 123825 h 252805"/>
                <a:gd name="connsiteX2" fmla="*/ 511071 w 621819"/>
                <a:gd name="connsiteY2" fmla="*/ 252805 h 252805"/>
                <a:gd name="connsiteX3" fmla="*/ 621819 w 621819"/>
                <a:gd name="connsiteY3" fmla="*/ 236018 h 252805"/>
                <a:gd name="connsiteX0" fmla="*/ 0 w 621819"/>
                <a:gd name="connsiteY0" fmla="*/ 0 h 236018"/>
                <a:gd name="connsiteX1" fmla="*/ 164307 w 621819"/>
                <a:gd name="connsiteY1" fmla="*/ 123825 h 236018"/>
                <a:gd name="connsiteX2" fmla="*/ 349146 w 621819"/>
                <a:gd name="connsiteY2" fmla="*/ 186130 h 236018"/>
                <a:gd name="connsiteX3" fmla="*/ 621819 w 621819"/>
                <a:gd name="connsiteY3" fmla="*/ 236018 h 236018"/>
                <a:gd name="connsiteX0" fmla="*/ 0 w 436082"/>
                <a:gd name="connsiteY0" fmla="*/ 0 h 186130"/>
                <a:gd name="connsiteX1" fmla="*/ 164307 w 436082"/>
                <a:gd name="connsiteY1" fmla="*/ 123825 h 186130"/>
                <a:gd name="connsiteX2" fmla="*/ 349146 w 436082"/>
                <a:gd name="connsiteY2" fmla="*/ 186130 h 186130"/>
                <a:gd name="connsiteX3" fmla="*/ 436082 w 436082"/>
                <a:gd name="connsiteY3" fmla="*/ 174106 h 186130"/>
                <a:gd name="connsiteX0" fmla="*/ 0 w 436082"/>
                <a:gd name="connsiteY0" fmla="*/ 14326 h 200456"/>
                <a:gd name="connsiteX1" fmla="*/ 261647 w 436082"/>
                <a:gd name="connsiteY1" fmla="*/ 0 h 200456"/>
                <a:gd name="connsiteX2" fmla="*/ 349146 w 436082"/>
                <a:gd name="connsiteY2" fmla="*/ 200456 h 200456"/>
                <a:gd name="connsiteX3" fmla="*/ 436082 w 436082"/>
                <a:gd name="connsiteY3" fmla="*/ 188432 h 200456"/>
                <a:gd name="connsiteX0" fmla="*/ 0 w 436082"/>
                <a:gd name="connsiteY0" fmla="*/ 99083 h 273189"/>
                <a:gd name="connsiteX1" fmla="*/ 261647 w 436082"/>
                <a:gd name="connsiteY1" fmla="*/ 84757 h 273189"/>
                <a:gd name="connsiteX2" fmla="*/ 422149 w 436082"/>
                <a:gd name="connsiteY2" fmla="*/ 0 h 273189"/>
                <a:gd name="connsiteX3" fmla="*/ 436082 w 436082"/>
                <a:gd name="connsiteY3" fmla="*/ 273189 h 273189"/>
                <a:gd name="connsiteX0" fmla="*/ 0 w 533422"/>
                <a:gd name="connsiteY0" fmla="*/ 99083 h 99084"/>
                <a:gd name="connsiteX1" fmla="*/ 261647 w 533422"/>
                <a:gd name="connsiteY1" fmla="*/ 84757 h 99084"/>
                <a:gd name="connsiteX2" fmla="*/ 422149 w 533422"/>
                <a:gd name="connsiteY2" fmla="*/ 0 h 99084"/>
                <a:gd name="connsiteX3" fmla="*/ 533422 w 533422"/>
                <a:gd name="connsiteY3" fmla="*/ 19170 h 99084"/>
                <a:gd name="connsiteX0" fmla="*/ 0 w 533422"/>
                <a:gd name="connsiteY0" fmla="*/ 169043 h 169042"/>
                <a:gd name="connsiteX1" fmla="*/ 261647 w 533422"/>
                <a:gd name="connsiteY1" fmla="*/ 154717 h 169042"/>
                <a:gd name="connsiteX2" fmla="*/ 422149 w 533422"/>
                <a:gd name="connsiteY2" fmla="*/ 69960 h 169042"/>
                <a:gd name="connsiteX3" fmla="*/ 533422 w 533422"/>
                <a:gd name="connsiteY3" fmla="*/ 0 h 169042"/>
                <a:gd name="connsiteX0" fmla="*/ 0 w 533422"/>
                <a:gd name="connsiteY0" fmla="*/ 188213 h 188214"/>
                <a:gd name="connsiteX1" fmla="*/ 261647 w 533422"/>
                <a:gd name="connsiteY1" fmla="*/ 173887 h 188214"/>
                <a:gd name="connsiteX2" fmla="*/ 383213 w 533422"/>
                <a:gd name="connsiteY2" fmla="*/ 0 h 188214"/>
                <a:gd name="connsiteX3" fmla="*/ 533422 w 533422"/>
                <a:gd name="connsiteY3" fmla="*/ 19170 h 188214"/>
                <a:gd name="connsiteX0" fmla="*/ 0 w 533422"/>
                <a:gd name="connsiteY0" fmla="*/ 169043 h 169042"/>
                <a:gd name="connsiteX1" fmla="*/ 261647 w 533422"/>
                <a:gd name="connsiteY1" fmla="*/ 154717 h 169042"/>
                <a:gd name="connsiteX2" fmla="*/ 431884 w 533422"/>
                <a:gd name="connsiteY2" fmla="*/ 78874 h 169042"/>
                <a:gd name="connsiteX3" fmla="*/ 533422 w 533422"/>
                <a:gd name="connsiteY3" fmla="*/ 0 h 169042"/>
                <a:gd name="connsiteX0" fmla="*/ 0 w 533422"/>
                <a:gd name="connsiteY0" fmla="*/ 169043 h 261673"/>
                <a:gd name="connsiteX1" fmla="*/ 251914 w 533422"/>
                <a:gd name="connsiteY1" fmla="*/ 261673 h 261673"/>
                <a:gd name="connsiteX2" fmla="*/ 431884 w 533422"/>
                <a:gd name="connsiteY2" fmla="*/ 78874 h 261673"/>
                <a:gd name="connsiteX3" fmla="*/ 533422 w 533422"/>
                <a:gd name="connsiteY3" fmla="*/ 0 h 261673"/>
                <a:gd name="connsiteX0" fmla="*/ 0 w 533422"/>
                <a:gd name="connsiteY0" fmla="*/ 169043 h 346262"/>
                <a:gd name="connsiteX1" fmla="*/ 251914 w 533422"/>
                <a:gd name="connsiteY1" fmla="*/ 261673 h 346262"/>
                <a:gd name="connsiteX2" fmla="*/ 480555 w 533422"/>
                <a:gd name="connsiteY2" fmla="*/ 346262 h 346262"/>
                <a:gd name="connsiteX3" fmla="*/ 533422 w 533422"/>
                <a:gd name="connsiteY3" fmla="*/ 0 h 346262"/>
                <a:gd name="connsiteX0" fmla="*/ 0 w 533422"/>
                <a:gd name="connsiteY0" fmla="*/ 169043 h 346262"/>
                <a:gd name="connsiteX1" fmla="*/ 217847 w 533422"/>
                <a:gd name="connsiteY1" fmla="*/ 292867 h 346262"/>
                <a:gd name="connsiteX2" fmla="*/ 480555 w 533422"/>
                <a:gd name="connsiteY2" fmla="*/ 346262 h 346262"/>
                <a:gd name="connsiteX3" fmla="*/ 533422 w 533422"/>
                <a:gd name="connsiteY3" fmla="*/ 0 h 346262"/>
                <a:gd name="connsiteX0" fmla="*/ 0 w 640497"/>
                <a:gd name="connsiteY0" fmla="*/ -1 h 177218"/>
                <a:gd name="connsiteX1" fmla="*/ 217847 w 640497"/>
                <a:gd name="connsiteY1" fmla="*/ 123823 h 177218"/>
                <a:gd name="connsiteX2" fmla="*/ 480555 w 640497"/>
                <a:gd name="connsiteY2" fmla="*/ 177218 h 177218"/>
                <a:gd name="connsiteX3" fmla="*/ 640497 w 640497"/>
                <a:gd name="connsiteY3" fmla="*/ 120626 h 177218"/>
                <a:gd name="connsiteX0" fmla="*/ 0 w 640497"/>
                <a:gd name="connsiteY0" fmla="*/ 1 h 177220"/>
                <a:gd name="connsiteX1" fmla="*/ 242181 w 640497"/>
                <a:gd name="connsiteY1" fmla="*/ 132739 h 177220"/>
                <a:gd name="connsiteX2" fmla="*/ 480555 w 640497"/>
                <a:gd name="connsiteY2" fmla="*/ 177220 h 177220"/>
                <a:gd name="connsiteX3" fmla="*/ 640497 w 640497"/>
                <a:gd name="connsiteY3" fmla="*/ 120628 h 177220"/>
                <a:gd name="connsiteX0" fmla="*/ 0 w 640497"/>
                <a:gd name="connsiteY0" fmla="*/ -1 h 154934"/>
                <a:gd name="connsiteX1" fmla="*/ 242181 w 640497"/>
                <a:gd name="connsiteY1" fmla="*/ 132737 h 154934"/>
                <a:gd name="connsiteX2" fmla="*/ 490288 w 640497"/>
                <a:gd name="connsiteY2" fmla="*/ 154934 h 154934"/>
                <a:gd name="connsiteX3" fmla="*/ 640497 w 640497"/>
                <a:gd name="connsiteY3" fmla="*/ 120626 h 154934"/>
                <a:gd name="connsiteX0" fmla="*/ 0 w 640497"/>
                <a:gd name="connsiteY0" fmla="*/ 1 h 154936"/>
                <a:gd name="connsiteX1" fmla="*/ 242181 w 640497"/>
                <a:gd name="connsiteY1" fmla="*/ 132739 h 154936"/>
                <a:gd name="connsiteX2" fmla="*/ 490288 w 640497"/>
                <a:gd name="connsiteY2" fmla="*/ 154936 h 154936"/>
                <a:gd name="connsiteX3" fmla="*/ 640497 w 640497"/>
                <a:gd name="connsiteY3" fmla="*/ 138454 h 154936"/>
                <a:gd name="connsiteX0" fmla="*/ 0 w 640497"/>
                <a:gd name="connsiteY0" fmla="*/ -1 h 141566"/>
                <a:gd name="connsiteX1" fmla="*/ 242181 w 640497"/>
                <a:gd name="connsiteY1" fmla="*/ 132737 h 141566"/>
                <a:gd name="connsiteX2" fmla="*/ 431884 w 640497"/>
                <a:gd name="connsiteY2" fmla="*/ 141566 h 141566"/>
                <a:gd name="connsiteX3" fmla="*/ 640497 w 640497"/>
                <a:gd name="connsiteY3" fmla="*/ 138452 h 141566"/>
                <a:gd name="connsiteX0" fmla="*/ 0 w 640497"/>
                <a:gd name="connsiteY0" fmla="*/ 1 h 141568"/>
                <a:gd name="connsiteX1" fmla="*/ 281117 w 640497"/>
                <a:gd name="connsiteY1" fmla="*/ 65891 h 141568"/>
                <a:gd name="connsiteX2" fmla="*/ 431884 w 640497"/>
                <a:gd name="connsiteY2" fmla="*/ 141568 h 141568"/>
                <a:gd name="connsiteX3" fmla="*/ 640497 w 640497"/>
                <a:gd name="connsiteY3" fmla="*/ 138454 h 141568"/>
                <a:gd name="connsiteX0" fmla="*/ 0 w 640497"/>
                <a:gd name="connsiteY0" fmla="*/ -1 h 138452"/>
                <a:gd name="connsiteX1" fmla="*/ 281117 w 640497"/>
                <a:gd name="connsiteY1" fmla="*/ 65889 h 138452"/>
                <a:gd name="connsiteX2" fmla="*/ 490288 w 640497"/>
                <a:gd name="connsiteY2" fmla="*/ 110370 h 138452"/>
                <a:gd name="connsiteX3" fmla="*/ 640497 w 640497"/>
                <a:gd name="connsiteY3" fmla="*/ 138452 h 138452"/>
                <a:gd name="connsiteX0" fmla="*/ 0 w 674566"/>
                <a:gd name="connsiteY0" fmla="*/ 1 h 125084"/>
                <a:gd name="connsiteX1" fmla="*/ 281117 w 674566"/>
                <a:gd name="connsiteY1" fmla="*/ 65891 h 125084"/>
                <a:gd name="connsiteX2" fmla="*/ 490288 w 674566"/>
                <a:gd name="connsiteY2" fmla="*/ 110372 h 125084"/>
                <a:gd name="connsiteX3" fmla="*/ 674566 w 674566"/>
                <a:gd name="connsiteY3" fmla="*/ 125084 h 125084"/>
                <a:gd name="connsiteX0" fmla="*/ 0 w 674566"/>
                <a:gd name="connsiteY0" fmla="*/ -1 h 125082"/>
                <a:gd name="connsiteX1" fmla="*/ 354120 w 674566"/>
                <a:gd name="connsiteY1" fmla="*/ 65889 h 125082"/>
                <a:gd name="connsiteX2" fmla="*/ 490288 w 674566"/>
                <a:gd name="connsiteY2" fmla="*/ 110370 h 125082"/>
                <a:gd name="connsiteX3" fmla="*/ 674566 w 674566"/>
                <a:gd name="connsiteY3" fmla="*/ 125082 h 125082"/>
                <a:gd name="connsiteX0" fmla="*/ 0 w 796242"/>
                <a:gd name="connsiteY0" fmla="*/ 1 h 187475"/>
                <a:gd name="connsiteX1" fmla="*/ 354120 w 796242"/>
                <a:gd name="connsiteY1" fmla="*/ 65891 h 187475"/>
                <a:gd name="connsiteX2" fmla="*/ 490288 w 796242"/>
                <a:gd name="connsiteY2" fmla="*/ 110372 h 187475"/>
                <a:gd name="connsiteX3" fmla="*/ 796242 w 796242"/>
                <a:gd name="connsiteY3" fmla="*/ 187475 h 187475"/>
                <a:gd name="connsiteX0" fmla="*/ 0 w 796242"/>
                <a:gd name="connsiteY0" fmla="*/ -1 h 187473"/>
                <a:gd name="connsiteX1" fmla="*/ 354120 w 796242"/>
                <a:gd name="connsiteY1" fmla="*/ 65889 h 187473"/>
                <a:gd name="connsiteX2" fmla="*/ 704435 w 796242"/>
                <a:gd name="connsiteY2" fmla="*/ 132654 h 187473"/>
                <a:gd name="connsiteX3" fmla="*/ 796242 w 796242"/>
                <a:gd name="connsiteY3" fmla="*/ 187473 h 187473"/>
                <a:gd name="connsiteX0" fmla="*/ 0 w 796242"/>
                <a:gd name="connsiteY0" fmla="*/ 1 h 187475"/>
                <a:gd name="connsiteX1" fmla="*/ 388190 w 796242"/>
                <a:gd name="connsiteY1" fmla="*/ 97087 h 187475"/>
                <a:gd name="connsiteX2" fmla="*/ 704435 w 796242"/>
                <a:gd name="connsiteY2" fmla="*/ 132656 h 187475"/>
                <a:gd name="connsiteX3" fmla="*/ 796242 w 796242"/>
                <a:gd name="connsiteY3" fmla="*/ 187475 h 187475"/>
                <a:gd name="connsiteX0" fmla="*/ 0 w 796242"/>
                <a:gd name="connsiteY0" fmla="*/ -1 h 187473"/>
                <a:gd name="connsiteX1" fmla="*/ 397925 w 796242"/>
                <a:gd name="connsiteY1" fmla="*/ 61433 h 187473"/>
                <a:gd name="connsiteX2" fmla="*/ 704435 w 796242"/>
                <a:gd name="connsiteY2" fmla="*/ 132654 h 187473"/>
                <a:gd name="connsiteX3" fmla="*/ 796242 w 796242"/>
                <a:gd name="connsiteY3" fmla="*/ 187473 h 187473"/>
                <a:gd name="connsiteX0" fmla="*/ 0 w 796242"/>
                <a:gd name="connsiteY0" fmla="*/ 1 h 187475"/>
                <a:gd name="connsiteX1" fmla="*/ 349254 w 796242"/>
                <a:gd name="connsiteY1" fmla="*/ 39153 h 187475"/>
                <a:gd name="connsiteX2" fmla="*/ 704435 w 796242"/>
                <a:gd name="connsiteY2" fmla="*/ 132656 h 187475"/>
                <a:gd name="connsiteX3" fmla="*/ 796242 w 796242"/>
                <a:gd name="connsiteY3" fmla="*/ 187475 h 187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6242" h="187475">
                  <a:moveTo>
                    <a:pt x="0" y="1"/>
                  </a:moveTo>
                  <a:lnTo>
                    <a:pt x="349254" y="39153"/>
                  </a:lnTo>
                  <a:lnTo>
                    <a:pt x="704435" y="132656"/>
                  </a:lnTo>
                  <a:lnTo>
                    <a:pt x="796242" y="187475"/>
                  </a:lnTo>
                </a:path>
              </a:pathLst>
            </a:custGeom>
            <a:noFill/>
            <a:ln w="50800" cap="rnd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5375380" y="1606943"/>
              <a:ext cx="129322" cy="276531"/>
            </a:xfrm>
            <a:custGeom>
              <a:avLst/>
              <a:gdLst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2328 w 262328"/>
                <a:gd name="connsiteY0" fmla="*/ 0 h 547141"/>
                <a:gd name="connsiteX1" fmla="*/ 0 w 262328"/>
                <a:gd name="connsiteY1" fmla="*/ 397239 h 547141"/>
                <a:gd name="connsiteX2" fmla="*/ 127416 w 262328"/>
                <a:gd name="connsiteY2" fmla="*/ 547141 h 547141"/>
                <a:gd name="connsiteX0" fmla="*/ 262328 w 262328"/>
                <a:gd name="connsiteY0" fmla="*/ 0 h 499516"/>
                <a:gd name="connsiteX1" fmla="*/ 0 w 262328"/>
                <a:gd name="connsiteY1" fmla="*/ 397239 h 499516"/>
                <a:gd name="connsiteX2" fmla="*/ 163135 w 262328"/>
                <a:gd name="connsiteY2" fmla="*/ 499516 h 499516"/>
                <a:gd name="connsiteX0" fmla="*/ 262328 w 262328"/>
                <a:gd name="connsiteY0" fmla="*/ 0 h 499516"/>
                <a:gd name="connsiteX1" fmla="*/ 122341 w 262328"/>
                <a:gd name="connsiteY1" fmla="*/ 213492 h 499516"/>
                <a:gd name="connsiteX2" fmla="*/ 0 w 262328"/>
                <a:gd name="connsiteY2" fmla="*/ 397239 h 499516"/>
                <a:gd name="connsiteX3" fmla="*/ 163135 w 262328"/>
                <a:gd name="connsiteY3" fmla="*/ 499516 h 499516"/>
                <a:gd name="connsiteX0" fmla="*/ 262328 w 262328"/>
                <a:gd name="connsiteY0" fmla="*/ 0 h 499516"/>
                <a:gd name="connsiteX1" fmla="*/ 193778 w 262328"/>
                <a:gd name="connsiteY1" fmla="*/ 249211 h 499516"/>
                <a:gd name="connsiteX2" fmla="*/ 0 w 262328"/>
                <a:gd name="connsiteY2" fmla="*/ 397239 h 499516"/>
                <a:gd name="connsiteX3" fmla="*/ 163135 w 262328"/>
                <a:gd name="connsiteY3" fmla="*/ 499516 h 499516"/>
                <a:gd name="connsiteX0" fmla="*/ 262328 w 272385"/>
                <a:gd name="connsiteY0" fmla="*/ 0 h 499516"/>
                <a:gd name="connsiteX1" fmla="*/ 272360 w 272385"/>
                <a:gd name="connsiteY1" fmla="*/ 15848 h 499516"/>
                <a:gd name="connsiteX2" fmla="*/ 193778 w 272385"/>
                <a:gd name="connsiteY2" fmla="*/ 249211 h 499516"/>
                <a:gd name="connsiteX3" fmla="*/ 0 w 272385"/>
                <a:gd name="connsiteY3" fmla="*/ 397239 h 499516"/>
                <a:gd name="connsiteX4" fmla="*/ 163135 w 272385"/>
                <a:gd name="connsiteY4" fmla="*/ 499516 h 499516"/>
                <a:gd name="connsiteX0" fmla="*/ 272360 w 272360"/>
                <a:gd name="connsiteY0" fmla="*/ 0 h 483668"/>
                <a:gd name="connsiteX1" fmla="*/ 193778 w 272360"/>
                <a:gd name="connsiteY1" fmla="*/ 233363 h 483668"/>
                <a:gd name="connsiteX2" fmla="*/ 0 w 272360"/>
                <a:gd name="connsiteY2" fmla="*/ 381391 h 483668"/>
                <a:gd name="connsiteX3" fmla="*/ 163135 w 272360"/>
                <a:gd name="connsiteY3" fmla="*/ 483668 h 483668"/>
                <a:gd name="connsiteX0" fmla="*/ 324747 w 324747"/>
                <a:gd name="connsiteY0" fmla="*/ 0 h 555106"/>
                <a:gd name="connsiteX1" fmla="*/ 193778 w 324747"/>
                <a:gd name="connsiteY1" fmla="*/ 304801 h 555106"/>
                <a:gd name="connsiteX2" fmla="*/ 0 w 324747"/>
                <a:gd name="connsiteY2" fmla="*/ 452829 h 555106"/>
                <a:gd name="connsiteX3" fmla="*/ 163135 w 324747"/>
                <a:gd name="connsiteY3" fmla="*/ 555106 h 555106"/>
                <a:gd name="connsiteX0" fmla="*/ 324747 w 324747"/>
                <a:gd name="connsiteY0" fmla="*/ 0 h 555106"/>
                <a:gd name="connsiteX1" fmla="*/ 229497 w 324747"/>
                <a:gd name="connsiteY1" fmla="*/ 264319 h 555106"/>
                <a:gd name="connsiteX2" fmla="*/ 0 w 324747"/>
                <a:gd name="connsiteY2" fmla="*/ 452829 h 555106"/>
                <a:gd name="connsiteX3" fmla="*/ 163135 w 324747"/>
                <a:gd name="connsiteY3" fmla="*/ 555106 h 555106"/>
                <a:gd name="connsiteX0" fmla="*/ 0 w 295275"/>
                <a:gd name="connsiteY0" fmla="*/ 0 h 633687"/>
                <a:gd name="connsiteX1" fmla="*/ 295275 w 295275"/>
                <a:gd name="connsiteY1" fmla="*/ 342900 h 633687"/>
                <a:gd name="connsiteX2" fmla="*/ 65778 w 295275"/>
                <a:gd name="connsiteY2" fmla="*/ 531410 h 633687"/>
                <a:gd name="connsiteX3" fmla="*/ 228913 w 295275"/>
                <a:gd name="connsiteY3" fmla="*/ 633687 h 633687"/>
                <a:gd name="connsiteX0" fmla="*/ 0 w 283369"/>
                <a:gd name="connsiteY0" fmla="*/ 0 h 633687"/>
                <a:gd name="connsiteX1" fmla="*/ 283369 w 283369"/>
                <a:gd name="connsiteY1" fmla="*/ 230982 h 633687"/>
                <a:gd name="connsiteX2" fmla="*/ 65778 w 283369"/>
                <a:gd name="connsiteY2" fmla="*/ 531410 h 633687"/>
                <a:gd name="connsiteX3" fmla="*/ 228913 w 283369"/>
                <a:gd name="connsiteY3" fmla="*/ 633687 h 633687"/>
                <a:gd name="connsiteX0" fmla="*/ 0 w 283369"/>
                <a:gd name="connsiteY0" fmla="*/ 0 h 633687"/>
                <a:gd name="connsiteX1" fmla="*/ 283369 w 283369"/>
                <a:gd name="connsiteY1" fmla="*/ 230982 h 633687"/>
                <a:gd name="connsiteX2" fmla="*/ 280090 w 283369"/>
                <a:gd name="connsiteY2" fmla="*/ 507598 h 633687"/>
                <a:gd name="connsiteX3" fmla="*/ 228913 w 283369"/>
                <a:gd name="connsiteY3" fmla="*/ 633687 h 633687"/>
                <a:gd name="connsiteX0" fmla="*/ 0 w 495613"/>
                <a:gd name="connsiteY0" fmla="*/ 0 h 509862"/>
                <a:gd name="connsiteX1" fmla="*/ 283369 w 495613"/>
                <a:gd name="connsiteY1" fmla="*/ 230982 h 509862"/>
                <a:gd name="connsiteX2" fmla="*/ 280090 w 495613"/>
                <a:gd name="connsiteY2" fmla="*/ 507598 h 509862"/>
                <a:gd name="connsiteX3" fmla="*/ 495613 w 495613"/>
                <a:gd name="connsiteY3" fmla="*/ 509862 h 509862"/>
                <a:gd name="connsiteX0" fmla="*/ 0 w 495613"/>
                <a:gd name="connsiteY0" fmla="*/ 0 h 509862"/>
                <a:gd name="connsiteX1" fmla="*/ 283369 w 495613"/>
                <a:gd name="connsiteY1" fmla="*/ 154782 h 509862"/>
                <a:gd name="connsiteX2" fmla="*/ 280090 w 495613"/>
                <a:gd name="connsiteY2" fmla="*/ 507598 h 509862"/>
                <a:gd name="connsiteX3" fmla="*/ 495613 w 495613"/>
                <a:gd name="connsiteY3" fmla="*/ 509862 h 509862"/>
                <a:gd name="connsiteX0" fmla="*/ 0 w 502757"/>
                <a:gd name="connsiteY0" fmla="*/ 0 h 507598"/>
                <a:gd name="connsiteX1" fmla="*/ 283369 w 502757"/>
                <a:gd name="connsiteY1" fmla="*/ 154782 h 507598"/>
                <a:gd name="connsiteX2" fmla="*/ 280090 w 502757"/>
                <a:gd name="connsiteY2" fmla="*/ 507598 h 507598"/>
                <a:gd name="connsiteX3" fmla="*/ 502757 w 502757"/>
                <a:gd name="connsiteY3" fmla="*/ 450330 h 507598"/>
                <a:gd name="connsiteX0" fmla="*/ 0 w 502757"/>
                <a:gd name="connsiteY0" fmla="*/ 0 h 467117"/>
                <a:gd name="connsiteX1" fmla="*/ 283369 w 502757"/>
                <a:gd name="connsiteY1" fmla="*/ 154782 h 467117"/>
                <a:gd name="connsiteX2" fmla="*/ 308665 w 502757"/>
                <a:gd name="connsiteY2" fmla="*/ 467117 h 467117"/>
                <a:gd name="connsiteX3" fmla="*/ 502757 w 502757"/>
                <a:gd name="connsiteY3" fmla="*/ 450330 h 467117"/>
                <a:gd name="connsiteX0" fmla="*/ 0 w 511071"/>
                <a:gd name="connsiteY0" fmla="*/ 0 h 450330"/>
                <a:gd name="connsiteX1" fmla="*/ 283369 w 511071"/>
                <a:gd name="connsiteY1" fmla="*/ 154782 h 450330"/>
                <a:gd name="connsiteX2" fmla="*/ 511071 w 511071"/>
                <a:gd name="connsiteY2" fmla="*/ 252805 h 450330"/>
                <a:gd name="connsiteX3" fmla="*/ 502757 w 511071"/>
                <a:gd name="connsiteY3" fmla="*/ 450330 h 450330"/>
                <a:gd name="connsiteX0" fmla="*/ 0 w 621819"/>
                <a:gd name="connsiteY0" fmla="*/ 0 h 252805"/>
                <a:gd name="connsiteX1" fmla="*/ 283369 w 621819"/>
                <a:gd name="connsiteY1" fmla="*/ 154782 h 252805"/>
                <a:gd name="connsiteX2" fmla="*/ 511071 w 621819"/>
                <a:gd name="connsiteY2" fmla="*/ 252805 h 252805"/>
                <a:gd name="connsiteX3" fmla="*/ 621819 w 621819"/>
                <a:gd name="connsiteY3" fmla="*/ 236018 h 252805"/>
                <a:gd name="connsiteX0" fmla="*/ 0 w 621819"/>
                <a:gd name="connsiteY0" fmla="*/ 0 h 252805"/>
                <a:gd name="connsiteX1" fmla="*/ 164307 w 621819"/>
                <a:gd name="connsiteY1" fmla="*/ 123825 h 252805"/>
                <a:gd name="connsiteX2" fmla="*/ 511071 w 621819"/>
                <a:gd name="connsiteY2" fmla="*/ 252805 h 252805"/>
                <a:gd name="connsiteX3" fmla="*/ 621819 w 621819"/>
                <a:gd name="connsiteY3" fmla="*/ 236018 h 252805"/>
                <a:gd name="connsiteX0" fmla="*/ 0 w 621819"/>
                <a:gd name="connsiteY0" fmla="*/ 0 h 236018"/>
                <a:gd name="connsiteX1" fmla="*/ 164307 w 621819"/>
                <a:gd name="connsiteY1" fmla="*/ 123825 h 236018"/>
                <a:gd name="connsiteX2" fmla="*/ 349146 w 621819"/>
                <a:gd name="connsiteY2" fmla="*/ 186130 h 236018"/>
                <a:gd name="connsiteX3" fmla="*/ 621819 w 621819"/>
                <a:gd name="connsiteY3" fmla="*/ 236018 h 236018"/>
                <a:gd name="connsiteX0" fmla="*/ 0 w 436082"/>
                <a:gd name="connsiteY0" fmla="*/ 0 h 186130"/>
                <a:gd name="connsiteX1" fmla="*/ 164307 w 436082"/>
                <a:gd name="connsiteY1" fmla="*/ 123825 h 186130"/>
                <a:gd name="connsiteX2" fmla="*/ 349146 w 436082"/>
                <a:gd name="connsiteY2" fmla="*/ 186130 h 186130"/>
                <a:gd name="connsiteX3" fmla="*/ 436082 w 436082"/>
                <a:gd name="connsiteY3" fmla="*/ 174106 h 186130"/>
                <a:gd name="connsiteX0" fmla="*/ 423862 w 423862"/>
                <a:gd name="connsiteY0" fmla="*/ 0 h 264711"/>
                <a:gd name="connsiteX1" fmla="*/ 0 w 423862"/>
                <a:gd name="connsiteY1" fmla="*/ 202406 h 264711"/>
                <a:gd name="connsiteX2" fmla="*/ 184839 w 423862"/>
                <a:gd name="connsiteY2" fmla="*/ 264711 h 264711"/>
                <a:gd name="connsiteX3" fmla="*/ 271775 w 423862"/>
                <a:gd name="connsiteY3" fmla="*/ 252687 h 264711"/>
                <a:gd name="connsiteX0" fmla="*/ 347662 w 347662"/>
                <a:gd name="connsiteY0" fmla="*/ 0 h 264711"/>
                <a:gd name="connsiteX1" fmla="*/ 0 w 347662"/>
                <a:gd name="connsiteY1" fmla="*/ 97631 h 264711"/>
                <a:gd name="connsiteX2" fmla="*/ 108639 w 347662"/>
                <a:gd name="connsiteY2" fmla="*/ 264711 h 264711"/>
                <a:gd name="connsiteX3" fmla="*/ 195575 w 347662"/>
                <a:gd name="connsiteY3" fmla="*/ 252687 h 264711"/>
                <a:gd name="connsiteX0" fmla="*/ 347662 w 347662"/>
                <a:gd name="connsiteY0" fmla="*/ 0 h 316981"/>
                <a:gd name="connsiteX1" fmla="*/ 0 w 347662"/>
                <a:gd name="connsiteY1" fmla="*/ 97631 h 316981"/>
                <a:gd name="connsiteX2" fmla="*/ 108639 w 347662"/>
                <a:gd name="connsiteY2" fmla="*/ 264711 h 316981"/>
                <a:gd name="connsiteX3" fmla="*/ 190812 w 347662"/>
                <a:gd name="connsiteY3" fmla="*/ 316981 h 316981"/>
                <a:gd name="connsiteX0" fmla="*/ 264319 w 264319"/>
                <a:gd name="connsiteY0" fmla="*/ 0 h 316981"/>
                <a:gd name="connsiteX1" fmla="*/ 0 w 264319"/>
                <a:gd name="connsiteY1" fmla="*/ 173831 h 316981"/>
                <a:gd name="connsiteX2" fmla="*/ 25296 w 264319"/>
                <a:gd name="connsiteY2" fmla="*/ 264711 h 316981"/>
                <a:gd name="connsiteX3" fmla="*/ 107469 w 264319"/>
                <a:gd name="connsiteY3" fmla="*/ 316981 h 316981"/>
                <a:gd name="connsiteX0" fmla="*/ 264319 w 264319"/>
                <a:gd name="connsiteY0" fmla="*/ 0 h 316981"/>
                <a:gd name="connsiteX1" fmla="*/ 0 w 264319"/>
                <a:gd name="connsiteY1" fmla="*/ 173831 h 316981"/>
                <a:gd name="connsiteX2" fmla="*/ 25296 w 264319"/>
                <a:gd name="connsiteY2" fmla="*/ 264711 h 316981"/>
                <a:gd name="connsiteX3" fmla="*/ 202719 w 264319"/>
                <a:gd name="connsiteY3" fmla="*/ 316981 h 316981"/>
                <a:gd name="connsiteX0" fmla="*/ 264319 w 264319"/>
                <a:gd name="connsiteY0" fmla="*/ 0 h 316981"/>
                <a:gd name="connsiteX1" fmla="*/ 0 w 264319"/>
                <a:gd name="connsiteY1" fmla="*/ 173831 h 316981"/>
                <a:gd name="connsiteX2" fmla="*/ 101496 w 264319"/>
                <a:gd name="connsiteY2" fmla="*/ 298049 h 316981"/>
                <a:gd name="connsiteX3" fmla="*/ 202719 w 264319"/>
                <a:gd name="connsiteY3" fmla="*/ 316981 h 316981"/>
                <a:gd name="connsiteX0" fmla="*/ 264319 w 264319"/>
                <a:gd name="connsiteY0" fmla="*/ 0 h 316981"/>
                <a:gd name="connsiteX1" fmla="*/ 0 w 264319"/>
                <a:gd name="connsiteY1" fmla="*/ 173831 h 316981"/>
                <a:gd name="connsiteX2" fmla="*/ 257239 w 264319"/>
                <a:gd name="connsiteY2" fmla="*/ 222290 h 316981"/>
                <a:gd name="connsiteX3" fmla="*/ 202719 w 264319"/>
                <a:gd name="connsiteY3" fmla="*/ 316981 h 316981"/>
                <a:gd name="connsiteX0" fmla="*/ 264319 w 264319"/>
                <a:gd name="connsiteY0" fmla="*/ 0 h 316981"/>
                <a:gd name="connsiteX1" fmla="*/ 0 w 264319"/>
                <a:gd name="connsiteY1" fmla="*/ 173831 h 316981"/>
                <a:gd name="connsiteX2" fmla="*/ 232905 w 264319"/>
                <a:gd name="connsiteY2" fmla="*/ 222290 h 316981"/>
                <a:gd name="connsiteX3" fmla="*/ 202719 w 264319"/>
                <a:gd name="connsiteY3" fmla="*/ 316981 h 316981"/>
                <a:gd name="connsiteX0" fmla="*/ 264319 w 264319"/>
                <a:gd name="connsiteY0" fmla="*/ 0 h 316981"/>
                <a:gd name="connsiteX1" fmla="*/ 0 w 264319"/>
                <a:gd name="connsiteY1" fmla="*/ 173831 h 316981"/>
                <a:gd name="connsiteX2" fmla="*/ 232905 w 264319"/>
                <a:gd name="connsiteY2" fmla="*/ 222290 h 316981"/>
                <a:gd name="connsiteX3" fmla="*/ 236788 w 264319"/>
                <a:gd name="connsiteY3" fmla="*/ 316981 h 316981"/>
                <a:gd name="connsiteX0" fmla="*/ 264319 w 264319"/>
                <a:gd name="connsiteY0" fmla="*/ 0 h 391636"/>
                <a:gd name="connsiteX1" fmla="*/ 0 w 264319"/>
                <a:gd name="connsiteY1" fmla="*/ 173831 h 391636"/>
                <a:gd name="connsiteX2" fmla="*/ 4155 w 264319"/>
                <a:gd name="connsiteY2" fmla="*/ 391636 h 391636"/>
                <a:gd name="connsiteX3" fmla="*/ 236788 w 264319"/>
                <a:gd name="connsiteY3" fmla="*/ 316981 h 391636"/>
                <a:gd name="connsiteX0" fmla="*/ 264319 w 264319"/>
                <a:gd name="connsiteY0" fmla="*/ 0 h 517521"/>
                <a:gd name="connsiteX1" fmla="*/ 0 w 264319"/>
                <a:gd name="connsiteY1" fmla="*/ 173831 h 517521"/>
                <a:gd name="connsiteX2" fmla="*/ 4155 w 264319"/>
                <a:gd name="connsiteY2" fmla="*/ 391636 h 517521"/>
                <a:gd name="connsiteX3" fmla="*/ 115114 w 264319"/>
                <a:gd name="connsiteY3" fmla="*/ 517521 h 517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4319" h="517521">
                  <a:moveTo>
                    <a:pt x="264319" y="0"/>
                  </a:moveTo>
                  <a:lnTo>
                    <a:pt x="0" y="173831"/>
                  </a:lnTo>
                  <a:lnTo>
                    <a:pt x="4155" y="391636"/>
                  </a:lnTo>
                  <a:lnTo>
                    <a:pt x="115114" y="517521"/>
                  </a:lnTo>
                </a:path>
              </a:pathLst>
            </a:custGeom>
            <a:noFill/>
            <a:ln w="50800" cap="rnd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Oval 64"/>
            <p:cNvSpPr/>
            <p:nvPr/>
          </p:nvSpPr>
          <p:spPr>
            <a:xfrm>
              <a:off x="5720132" y="1443151"/>
              <a:ext cx="195887" cy="203583"/>
            </a:xfrm>
            <a:prstGeom prst="ellipse">
              <a:avLst/>
            </a:prstGeom>
            <a:noFill/>
            <a:ln w="50800" cap="rnd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6" name="Straight Connector 65"/>
            <p:cNvCxnSpPr>
              <a:endCxn id="65" idx="4"/>
            </p:cNvCxnSpPr>
            <p:nvPr/>
          </p:nvCxnSpPr>
          <p:spPr>
            <a:xfrm flipH="1" flipV="1">
              <a:off x="5818076" y="1646734"/>
              <a:ext cx="13903" cy="244299"/>
            </a:xfrm>
            <a:prstGeom prst="line">
              <a:avLst/>
            </a:prstGeom>
            <a:ln w="50800" cap="rnd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Freeform 66"/>
            <p:cNvSpPr/>
            <p:nvPr/>
          </p:nvSpPr>
          <p:spPr>
            <a:xfrm>
              <a:off x="5703058" y="1889761"/>
              <a:ext cx="129077" cy="284708"/>
            </a:xfrm>
            <a:custGeom>
              <a:avLst/>
              <a:gdLst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2328 w 262328"/>
                <a:gd name="connsiteY0" fmla="*/ 0 h 547141"/>
                <a:gd name="connsiteX1" fmla="*/ 0 w 262328"/>
                <a:gd name="connsiteY1" fmla="*/ 397239 h 547141"/>
                <a:gd name="connsiteX2" fmla="*/ 127416 w 262328"/>
                <a:gd name="connsiteY2" fmla="*/ 547141 h 547141"/>
                <a:gd name="connsiteX0" fmla="*/ 262328 w 262328"/>
                <a:gd name="connsiteY0" fmla="*/ 0 h 499516"/>
                <a:gd name="connsiteX1" fmla="*/ 0 w 262328"/>
                <a:gd name="connsiteY1" fmla="*/ 397239 h 499516"/>
                <a:gd name="connsiteX2" fmla="*/ 163135 w 262328"/>
                <a:gd name="connsiteY2" fmla="*/ 499516 h 499516"/>
                <a:gd name="connsiteX0" fmla="*/ 262328 w 262328"/>
                <a:gd name="connsiteY0" fmla="*/ 0 h 499516"/>
                <a:gd name="connsiteX1" fmla="*/ 122341 w 262328"/>
                <a:gd name="connsiteY1" fmla="*/ 213492 h 499516"/>
                <a:gd name="connsiteX2" fmla="*/ 0 w 262328"/>
                <a:gd name="connsiteY2" fmla="*/ 397239 h 499516"/>
                <a:gd name="connsiteX3" fmla="*/ 163135 w 262328"/>
                <a:gd name="connsiteY3" fmla="*/ 499516 h 499516"/>
                <a:gd name="connsiteX0" fmla="*/ 262328 w 262328"/>
                <a:gd name="connsiteY0" fmla="*/ 0 h 499516"/>
                <a:gd name="connsiteX1" fmla="*/ 193778 w 262328"/>
                <a:gd name="connsiteY1" fmla="*/ 249211 h 499516"/>
                <a:gd name="connsiteX2" fmla="*/ 0 w 262328"/>
                <a:gd name="connsiteY2" fmla="*/ 397239 h 499516"/>
                <a:gd name="connsiteX3" fmla="*/ 163135 w 262328"/>
                <a:gd name="connsiteY3" fmla="*/ 499516 h 499516"/>
                <a:gd name="connsiteX0" fmla="*/ 262328 w 272385"/>
                <a:gd name="connsiteY0" fmla="*/ 0 h 499516"/>
                <a:gd name="connsiteX1" fmla="*/ 272360 w 272385"/>
                <a:gd name="connsiteY1" fmla="*/ 15848 h 499516"/>
                <a:gd name="connsiteX2" fmla="*/ 193778 w 272385"/>
                <a:gd name="connsiteY2" fmla="*/ 249211 h 499516"/>
                <a:gd name="connsiteX3" fmla="*/ 0 w 272385"/>
                <a:gd name="connsiteY3" fmla="*/ 397239 h 499516"/>
                <a:gd name="connsiteX4" fmla="*/ 163135 w 272385"/>
                <a:gd name="connsiteY4" fmla="*/ 499516 h 499516"/>
                <a:gd name="connsiteX0" fmla="*/ 272360 w 272360"/>
                <a:gd name="connsiteY0" fmla="*/ 0 h 483668"/>
                <a:gd name="connsiteX1" fmla="*/ 193778 w 272360"/>
                <a:gd name="connsiteY1" fmla="*/ 233363 h 483668"/>
                <a:gd name="connsiteX2" fmla="*/ 0 w 272360"/>
                <a:gd name="connsiteY2" fmla="*/ 381391 h 483668"/>
                <a:gd name="connsiteX3" fmla="*/ 163135 w 272360"/>
                <a:gd name="connsiteY3" fmla="*/ 483668 h 483668"/>
                <a:gd name="connsiteX0" fmla="*/ 324747 w 324747"/>
                <a:gd name="connsiteY0" fmla="*/ 0 h 555106"/>
                <a:gd name="connsiteX1" fmla="*/ 193778 w 324747"/>
                <a:gd name="connsiteY1" fmla="*/ 304801 h 555106"/>
                <a:gd name="connsiteX2" fmla="*/ 0 w 324747"/>
                <a:gd name="connsiteY2" fmla="*/ 452829 h 555106"/>
                <a:gd name="connsiteX3" fmla="*/ 163135 w 324747"/>
                <a:gd name="connsiteY3" fmla="*/ 555106 h 555106"/>
                <a:gd name="connsiteX0" fmla="*/ 324747 w 324747"/>
                <a:gd name="connsiteY0" fmla="*/ 0 h 555106"/>
                <a:gd name="connsiteX1" fmla="*/ 229497 w 324747"/>
                <a:gd name="connsiteY1" fmla="*/ 264319 h 555106"/>
                <a:gd name="connsiteX2" fmla="*/ 0 w 324747"/>
                <a:gd name="connsiteY2" fmla="*/ 452829 h 555106"/>
                <a:gd name="connsiteX3" fmla="*/ 163135 w 324747"/>
                <a:gd name="connsiteY3" fmla="*/ 555106 h 555106"/>
                <a:gd name="connsiteX0" fmla="*/ 324747 w 324747"/>
                <a:gd name="connsiteY0" fmla="*/ 0 h 555106"/>
                <a:gd name="connsiteX1" fmla="*/ 156492 w 324747"/>
                <a:gd name="connsiteY1" fmla="*/ 215298 h 555106"/>
                <a:gd name="connsiteX2" fmla="*/ 0 w 324747"/>
                <a:gd name="connsiteY2" fmla="*/ 452829 h 555106"/>
                <a:gd name="connsiteX3" fmla="*/ 163135 w 324747"/>
                <a:gd name="connsiteY3" fmla="*/ 555106 h 555106"/>
                <a:gd name="connsiteX0" fmla="*/ 227407 w 227407"/>
                <a:gd name="connsiteY0" fmla="*/ 0 h 555106"/>
                <a:gd name="connsiteX1" fmla="*/ 59152 w 227407"/>
                <a:gd name="connsiteY1" fmla="*/ 215298 h 555106"/>
                <a:gd name="connsiteX2" fmla="*/ 0 w 227407"/>
                <a:gd name="connsiteY2" fmla="*/ 439460 h 555106"/>
                <a:gd name="connsiteX3" fmla="*/ 65795 w 227407"/>
                <a:gd name="connsiteY3" fmla="*/ 555106 h 555106"/>
                <a:gd name="connsiteX0" fmla="*/ 346560 w 346560"/>
                <a:gd name="connsiteY0" fmla="*/ 0 h 465977"/>
                <a:gd name="connsiteX1" fmla="*/ 178305 w 346560"/>
                <a:gd name="connsiteY1" fmla="*/ 215298 h 465977"/>
                <a:gd name="connsiteX2" fmla="*/ 119153 w 346560"/>
                <a:gd name="connsiteY2" fmla="*/ 439460 h 465977"/>
                <a:gd name="connsiteX3" fmla="*/ 0 w 346560"/>
                <a:gd name="connsiteY3" fmla="*/ 465977 h 465977"/>
                <a:gd name="connsiteX0" fmla="*/ 346560 w 346560"/>
                <a:gd name="connsiteY0" fmla="*/ 0 h 501851"/>
                <a:gd name="connsiteX1" fmla="*/ 178305 w 346560"/>
                <a:gd name="connsiteY1" fmla="*/ 215298 h 501851"/>
                <a:gd name="connsiteX2" fmla="*/ 153222 w 346560"/>
                <a:gd name="connsiteY2" fmla="*/ 501851 h 501851"/>
                <a:gd name="connsiteX3" fmla="*/ 0 w 346560"/>
                <a:gd name="connsiteY3" fmla="*/ 465977 h 501851"/>
                <a:gd name="connsiteX0" fmla="*/ 346560 w 346560"/>
                <a:gd name="connsiteY0" fmla="*/ 0 h 521936"/>
                <a:gd name="connsiteX1" fmla="*/ 178305 w 346560"/>
                <a:gd name="connsiteY1" fmla="*/ 215298 h 521936"/>
                <a:gd name="connsiteX2" fmla="*/ 153222 w 346560"/>
                <a:gd name="connsiteY2" fmla="*/ 501851 h 521936"/>
                <a:gd name="connsiteX3" fmla="*/ 22679 w 346560"/>
                <a:gd name="connsiteY3" fmla="*/ 519791 h 521936"/>
                <a:gd name="connsiteX4" fmla="*/ 0 w 346560"/>
                <a:gd name="connsiteY4" fmla="*/ 465977 h 521936"/>
                <a:gd name="connsiteX0" fmla="*/ 346560 w 346560"/>
                <a:gd name="connsiteY0" fmla="*/ 0 h 515038"/>
                <a:gd name="connsiteX1" fmla="*/ 178305 w 346560"/>
                <a:gd name="connsiteY1" fmla="*/ 215298 h 515038"/>
                <a:gd name="connsiteX2" fmla="*/ 153222 w 346560"/>
                <a:gd name="connsiteY2" fmla="*/ 501851 h 515038"/>
                <a:gd name="connsiteX3" fmla="*/ 0 w 346560"/>
                <a:gd name="connsiteY3" fmla="*/ 465977 h 515038"/>
                <a:gd name="connsiteX0" fmla="*/ 356293 w 356293"/>
                <a:gd name="connsiteY0" fmla="*/ 0 h 525166"/>
                <a:gd name="connsiteX1" fmla="*/ 188038 w 356293"/>
                <a:gd name="connsiteY1" fmla="*/ 215298 h 525166"/>
                <a:gd name="connsiteX2" fmla="*/ 162955 w 356293"/>
                <a:gd name="connsiteY2" fmla="*/ 501851 h 525166"/>
                <a:gd name="connsiteX3" fmla="*/ 0 w 356293"/>
                <a:gd name="connsiteY3" fmla="*/ 510541 h 525166"/>
                <a:gd name="connsiteX0" fmla="*/ 356293 w 356293"/>
                <a:gd name="connsiteY0" fmla="*/ 0 h 510540"/>
                <a:gd name="connsiteX1" fmla="*/ 188038 w 356293"/>
                <a:gd name="connsiteY1" fmla="*/ 215298 h 510540"/>
                <a:gd name="connsiteX2" fmla="*/ 162955 w 356293"/>
                <a:gd name="connsiteY2" fmla="*/ 501851 h 510540"/>
                <a:gd name="connsiteX3" fmla="*/ 0 w 356293"/>
                <a:gd name="connsiteY3" fmla="*/ 510541 h 510540"/>
                <a:gd name="connsiteX0" fmla="*/ 356293 w 356293"/>
                <a:gd name="connsiteY0" fmla="*/ 0 h 510542"/>
                <a:gd name="connsiteX1" fmla="*/ 261044 w 356293"/>
                <a:gd name="connsiteY1" fmla="*/ 233124 h 510542"/>
                <a:gd name="connsiteX2" fmla="*/ 162955 w 356293"/>
                <a:gd name="connsiteY2" fmla="*/ 501851 h 510542"/>
                <a:gd name="connsiteX3" fmla="*/ 0 w 356293"/>
                <a:gd name="connsiteY3" fmla="*/ 510541 h 510542"/>
                <a:gd name="connsiteX0" fmla="*/ 356293 w 356293"/>
                <a:gd name="connsiteY0" fmla="*/ 0 h 524133"/>
                <a:gd name="connsiteX1" fmla="*/ 261044 w 356293"/>
                <a:gd name="connsiteY1" fmla="*/ 233124 h 524133"/>
                <a:gd name="connsiteX2" fmla="*/ 250563 w 356293"/>
                <a:gd name="connsiteY2" fmla="*/ 524133 h 524133"/>
                <a:gd name="connsiteX3" fmla="*/ 0 w 356293"/>
                <a:gd name="connsiteY3" fmla="*/ 510541 h 524133"/>
                <a:gd name="connsiteX0" fmla="*/ 297889 w 297889"/>
                <a:gd name="connsiteY0" fmla="*/ 0 h 532824"/>
                <a:gd name="connsiteX1" fmla="*/ 202640 w 297889"/>
                <a:gd name="connsiteY1" fmla="*/ 233124 h 532824"/>
                <a:gd name="connsiteX2" fmla="*/ 192159 w 297889"/>
                <a:gd name="connsiteY2" fmla="*/ 524133 h 532824"/>
                <a:gd name="connsiteX3" fmla="*/ 0 w 297889"/>
                <a:gd name="connsiteY3" fmla="*/ 532824 h 532824"/>
                <a:gd name="connsiteX0" fmla="*/ 263819 w 263819"/>
                <a:gd name="connsiteY0" fmla="*/ 0 h 532824"/>
                <a:gd name="connsiteX1" fmla="*/ 168570 w 263819"/>
                <a:gd name="connsiteY1" fmla="*/ 233124 h 532824"/>
                <a:gd name="connsiteX2" fmla="*/ 158089 w 263819"/>
                <a:gd name="connsiteY2" fmla="*/ 524133 h 532824"/>
                <a:gd name="connsiteX3" fmla="*/ 0 w 263819"/>
                <a:gd name="connsiteY3" fmla="*/ 532824 h 53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3819" h="532824">
                  <a:moveTo>
                    <a:pt x="263819" y="0"/>
                  </a:moveTo>
                  <a:lnTo>
                    <a:pt x="168570" y="233124"/>
                  </a:lnTo>
                  <a:lnTo>
                    <a:pt x="158089" y="524133"/>
                  </a:lnTo>
                  <a:lnTo>
                    <a:pt x="0" y="532824"/>
                  </a:lnTo>
                </a:path>
              </a:pathLst>
            </a:custGeom>
            <a:noFill/>
            <a:ln w="50800" cap="rnd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5832198" y="1889761"/>
              <a:ext cx="160257" cy="331115"/>
            </a:xfrm>
            <a:custGeom>
              <a:avLst/>
              <a:gdLst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2328 w 262328"/>
                <a:gd name="connsiteY0" fmla="*/ 0 h 547141"/>
                <a:gd name="connsiteX1" fmla="*/ 0 w 262328"/>
                <a:gd name="connsiteY1" fmla="*/ 397239 h 547141"/>
                <a:gd name="connsiteX2" fmla="*/ 127416 w 262328"/>
                <a:gd name="connsiteY2" fmla="*/ 547141 h 547141"/>
                <a:gd name="connsiteX0" fmla="*/ 262328 w 262328"/>
                <a:gd name="connsiteY0" fmla="*/ 0 h 499516"/>
                <a:gd name="connsiteX1" fmla="*/ 0 w 262328"/>
                <a:gd name="connsiteY1" fmla="*/ 397239 h 499516"/>
                <a:gd name="connsiteX2" fmla="*/ 163135 w 262328"/>
                <a:gd name="connsiteY2" fmla="*/ 499516 h 499516"/>
                <a:gd name="connsiteX0" fmla="*/ 262328 w 262328"/>
                <a:gd name="connsiteY0" fmla="*/ 0 h 499516"/>
                <a:gd name="connsiteX1" fmla="*/ 122341 w 262328"/>
                <a:gd name="connsiteY1" fmla="*/ 213492 h 499516"/>
                <a:gd name="connsiteX2" fmla="*/ 0 w 262328"/>
                <a:gd name="connsiteY2" fmla="*/ 397239 h 499516"/>
                <a:gd name="connsiteX3" fmla="*/ 163135 w 262328"/>
                <a:gd name="connsiteY3" fmla="*/ 499516 h 499516"/>
                <a:gd name="connsiteX0" fmla="*/ 262328 w 262328"/>
                <a:gd name="connsiteY0" fmla="*/ 0 h 499516"/>
                <a:gd name="connsiteX1" fmla="*/ 193778 w 262328"/>
                <a:gd name="connsiteY1" fmla="*/ 249211 h 499516"/>
                <a:gd name="connsiteX2" fmla="*/ 0 w 262328"/>
                <a:gd name="connsiteY2" fmla="*/ 397239 h 499516"/>
                <a:gd name="connsiteX3" fmla="*/ 163135 w 262328"/>
                <a:gd name="connsiteY3" fmla="*/ 499516 h 499516"/>
                <a:gd name="connsiteX0" fmla="*/ 262328 w 272385"/>
                <a:gd name="connsiteY0" fmla="*/ 0 h 499516"/>
                <a:gd name="connsiteX1" fmla="*/ 272360 w 272385"/>
                <a:gd name="connsiteY1" fmla="*/ 15848 h 499516"/>
                <a:gd name="connsiteX2" fmla="*/ 193778 w 272385"/>
                <a:gd name="connsiteY2" fmla="*/ 249211 h 499516"/>
                <a:gd name="connsiteX3" fmla="*/ 0 w 272385"/>
                <a:gd name="connsiteY3" fmla="*/ 397239 h 499516"/>
                <a:gd name="connsiteX4" fmla="*/ 163135 w 272385"/>
                <a:gd name="connsiteY4" fmla="*/ 499516 h 499516"/>
                <a:gd name="connsiteX0" fmla="*/ 272360 w 272360"/>
                <a:gd name="connsiteY0" fmla="*/ 0 h 483668"/>
                <a:gd name="connsiteX1" fmla="*/ 193778 w 272360"/>
                <a:gd name="connsiteY1" fmla="*/ 233363 h 483668"/>
                <a:gd name="connsiteX2" fmla="*/ 0 w 272360"/>
                <a:gd name="connsiteY2" fmla="*/ 381391 h 483668"/>
                <a:gd name="connsiteX3" fmla="*/ 163135 w 272360"/>
                <a:gd name="connsiteY3" fmla="*/ 483668 h 483668"/>
                <a:gd name="connsiteX0" fmla="*/ 324747 w 324747"/>
                <a:gd name="connsiteY0" fmla="*/ 0 h 555106"/>
                <a:gd name="connsiteX1" fmla="*/ 193778 w 324747"/>
                <a:gd name="connsiteY1" fmla="*/ 304801 h 555106"/>
                <a:gd name="connsiteX2" fmla="*/ 0 w 324747"/>
                <a:gd name="connsiteY2" fmla="*/ 452829 h 555106"/>
                <a:gd name="connsiteX3" fmla="*/ 163135 w 324747"/>
                <a:gd name="connsiteY3" fmla="*/ 555106 h 555106"/>
                <a:gd name="connsiteX0" fmla="*/ 324747 w 324747"/>
                <a:gd name="connsiteY0" fmla="*/ 0 h 555106"/>
                <a:gd name="connsiteX1" fmla="*/ 229497 w 324747"/>
                <a:gd name="connsiteY1" fmla="*/ 264319 h 555106"/>
                <a:gd name="connsiteX2" fmla="*/ 0 w 324747"/>
                <a:gd name="connsiteY2" fmla="*/ 452829 h 555106"/>
                <a:gd name="connsiteX3" fmla="*/ 163135 w 324747"/>
                <a:gd name="connsiteY3" fmla="*/ 555106 h 555106"/>
                <a:gd name="connsiteX0" fmla="*/ 0 w 295275"/>
                <a:gd name="connsiteY0" fmla="*/ 0 h 633687"/>
                <a:gd name="connsiteX1" fmla="*/ 295275 w 295275"/>
                <a:gd name="connsiteY1" fmla="*/ 342900 h 633687"/>
                <a:gd name="connsiteX2" fmla="*/ 65778 w 295275"/>
                <a:gd name="connsiteY2" fmla="*/ 531410 h 633687"/>
                <a:gd name="connsiteX3" fmla="*/ 228913 w 295275"/>
                <a:gd name="connsiteY3" fmla="*/ 633687 h 633687"/>
                <a:gd name="connsiteX0" fmla="*/ 0 w 283369"/>
                <a:gd name="connsiteY0" fmla="*/ 0 h 633687"/>
                <a:gd name="connsiteX1" fmla="*/ 283369 w 283369"/>
                <a:gd name="connsiteY1" fmla="*/ 230982 h 633687"/>
                <a:gd name="connsiteX2" fmla="*/ 65778 w 283369"/>
                <a:gd name="connsiteY2" fmla="*/ 531410 h 633687"/>
                <a:gd name="connsiteX3" fmla="*/ 228913 w 283369"/>
                <a:gd name="connsiteY3" fmla="*/ 633687 h 633687"/>
                <a:gd name="connsiteX0" fmla="*/ 0 w 283369"/>
                <a:gd name="connsiteY0" fmla="*/ 0 h 633687"/>
                <a:gd name="connsiteX1" fmla="*/ 283369 w 283369"/>
                <a:gd name="connsiteY1" fmla="*/ 230982 h 633687"/>
                <a:gd name="connsiteX2" fmla="*/ 280090 w 283369"/>
                <a:gd name="connsiteY2" fmla="*/ 507598 h 633687"/>
                <a:gd name="connsiteX3" fmla="*/ 228913 w 283369"/>
                <a:gd name="connsiteY3" fmla="*/ 633687 h 633687"/>
                <a:gd name="connsiteX0" fmla="*/ 0 w 495613"/>
                <a:gd name="connsiteY0" fmla="*/ 0 h 509862"/>
                <a:gd name="connsiteX1" fmla="*/ 283369 w 495613"/>
                <a:gd name="connsiteY1" fmla="*/ 230982 h 509862"/>
                <a:gd name="connsiteX2" fmla="*/ 280090 w 495613"/>
                <a:gd name="connsiteY2" fmla="*/ 507598 h 509862"/>
                <a:gd name="connsiteX3" fmla="*/ 495613 w 495613"/>
                <a:gd name="connsiteY3" fmla="*/ 509862 h 509862"/>
                <a:gd name="connsiteX0" fmla="*/ 0 w 495613"/>
                <a:gd name="connsiteY0" fmla="*/ 0 h 509862"/>
                <a:gd name="connsiteX1" fmla="*/ 283369 w 495613"/>
                <a:gd name="connsiteY1" fmla="*/ 154782 h 509862"/>
                <a:gd name="connsiteX2" fmla="*/ 280090 w 495613"/>
                <a:gd name="connsiteY2" fmla="*/ 507598 h 509862"/>
                <a:gd name="connsiteX3" fmla="*/ 495613 w 495613"/>
                <a:gd name="connsiteY3" fmla="*/ 509862 h 509862"/>
                <a:gd name="connsiteX0" fmla="*/ 0 w 502757"/>
                <a:gd name="connsiteY0" fmla="*/ 0 h 507598"/>
                <a:gd name="connsiteX1" fmla="*/ 283369 w 502757"/>
                <a:gd name="connsiteY1" fmla="*/ 154782 h 507598"/>
                <a:gd name="connsiteX2" fmla="*/ 280090 w 502757"/>
                <a:gd name="connsiteY2" fmla="*/ 507598 h 507598"/>
                <a:gd name="connsiteX3" fmla="*/ 502757 w 502757"/>
                <a:gd name="connsiteY3" fmla="*/ 450330 h 507598"/>
                <a:gd name="connsiteX0" fmla="*/ 0 w 502757"/>
                <a:gd name="connsiteY0" fmla="*/ 0 h 467117"/>
                <a:gd name="connsiteX1" fmla="*/ 283369 w 502757"/>
                <a:gd name="connsiteY1" fmla="*/ 154782 h 467117"/>
                <a:gd name="connsiteX2" fmla="*/ 308665 w 502757"/>
                <a:gd name="connsiteY2" fmla="*/ 467117 h 467117"/>
                <a:gd name="connsiteX3" fmla="*/ 502757 w 502757"/>
                <a:gd name="connsiteY3" fmla="*/ 450330 h 467117"/>
                <a:gd name="connsiteX0" fmla="*/ 0 w 502757"/>
                <a:gd name="connsiteY0" fmla="*/ 0 h 467117"/>
                <a:gd name="connsiteX1" fmla="*/ 186028 w 502757"/>
                <a:gd name="connsiteY1" fmla="*/ 243911 h 467117"/>
                <a:gd name="connsiteX2" fmla="*/ 308665 w 502757"/>
                <a:gd name="connsiteY2" fmla="*/ 467117 h 467117"/>
                <a:gd name="connsiteX3" fmla="*/ 502757 w 502757"/>
                <a:gd name="connsiteY3" fmla="*/ 450330 h 467117"/>
                <a:gd name="connsiteX0" fmla="*/ 0 w 502757"/>
                <a:gd name="connsiteY0" fmla="*/ 0 h 502769"/>
                <a:gd name="connsiteX1" fmla="*/ 186028 w 502757"/>
                <a:gd name="connsiteY1" fmla="*/ 243911 h 502769"/>
                <a:gd name="connsiteX2" fmla="*/ 259997 w 502757"/>
                <a:gd name="connsiteY2" fmla="*/ 502769 h 502769"/>
                <a:gd name="connsiteX3" fmla="*/ 502757 w 502757"/>
                <a:gd name="connsiteY3" fmla="*/ 450330 h 502769"/>
                <a:gd name="connsiteX0" fmla="*/ 0 w 420018"/>
                <a:gd name="connsiteY0" fmla="*/ 0 h 530545"/>
                <a:gd name="connsiteX1" fmla="*/ 186028 w 420018"/>
                <a:gd name="connsiteY1" fmla="*/ 243911 h 530545"/>
                <a:gd name="connsiteX2" fmla="*/ 259997 w 420018"/>
                <a:gd name="connsiteY2" fmla="*/ 502769 h 530545"/>
                <a:gd name="connsiteX3" fmla="*/ 420018 w 420018"/>
                <a:gd name="connsiteY3" fmla="*/ 530545 h 530545"/>
                <a:gd name="connsiteX0" fmla="*/ 0 w 420018"/>
                <a:gd name="connsiteY0" fmla="*/ 0 h 530545"/>
                <a:gd name="connsiteX1" fmla="*/ 137357 w 420018"/>
                <a:gd name="connsiteY1" fmla="*/ 275106 h 530545"/>
                <a:gd name="connsiteX2" fmla="*/ 259997 w 420018"/>
                <a:gd name="connsiteY2" fmla="*/ 502769 h 530545"/>
                <a:gd name="connsiteX3" fmla="*/ 420018 w 420018"/>
                <a:gd name="connsiteY3" fmla="*/ 530545 h 530545"/>
                <a:gd name="connsiteX0" fmla="*/ 0 w 420018"/>
                <a:gd name="connsiteY0" fmla="*/ 0 h 565158"/>
                <a:gd name="connsiteX1" fmla="*/ 137357 w 420018"/>
                <a:gd name="connsiteY1" fmla="*/ 275106 h 565158"/>
                <a:gd name="connsiteX2" fmla="*/ 177256 w 420018"/>
                <a:gd name="connsiteY2" fmla="*/ 565158 h 565158"/>
                <a:gd name="connsiteX3" fmla="*/ 420018 w 420018"/>
                <a:gd name="connsiteY3" fmla="*/ 530545 h 565158"/>
                <a:gd name="connsiteX0" fmla="*/ 0 w 317812"/>
                <a:gd name="connsiteY0" fmla="*/ 0 h 633042"/>
                <a:gd name="connsiteX1" fmla="*/ 137357 w 317812"/>
                <a:gd name="connsiteY1" fmla="*/ 275106 h 633042"/>
                <a:gd name="connsiteX2" fmla="*/ 177256 w 317812"/>
                <a:gd name="connsiteY2" fmla="*/ 565158 h 633042"/>
                <a:gd name="connsiteX3" fmla="*/ 317812 w 317812"/>
                <a:gd name="connsiteY3" fmla="*/ 633042 h 633042"/>
                <a:gd name="connsiteX0" fmla="*/ 0 w 327547"/>
                <a:gd name="connsiteY0" fmla="*/ 0 h 619672"/>
                <a:gd name="connsiteX1" fmla="*/ 137357 w 327547"/>
                <a:gd name="connsiteY1" fmla="*/ 275106 h 619672"/>
                <a:gd name="connsiteX2" fmla="*/ 177256 w 327547"/>
                <a:gd name="connsiteY2" fmla="*/ 565158 h 619672"/>
                <a:gd name="connsiteX3" fmla="*/ 327547 w 327547"/>
                <a:gd name="connsiteY3" fmla="*/ 619672 h 619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7547" h="619672">
                  <a:moveTo>
                    <a:pt x="0" y="0"/>
                  </a:moveTo>
                  <a:lnTo>
                    <a:pt x="137357" y="275106"/>
                  </a:lnTo>
                  <a:lnTo>
                    <a:pt x="177256" y="565158"/>
                  </a:lnTo>
                  <a:lnTo>
                    <a:pt x="327547" y="619672"/>
                  </a:lnTo>
                </a:path>
              </a:pathLst>
            </a:custGeom>
            <a:noFill/>
            <a:ln w="50800" cap="rnd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5818076" y="1686176"/>
              <a:ext cx="132777" cy="231142"/>
            </a:xfrm>
            <a:custGeom>
              <a:avLst/>
              <a:gdLst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2328 w 262328"/>
                <a:gd name="connsiteY0" fmla="*/ 0 h 547141"/>
                <a:gd name="connsiteX1" fmla="*/ 0 w 262328"/>
                <a:gd name="connsiteY1" fmla="*/ 397239 h 547141"/>
                <a:gd name="connsiteX2" fmla="*/ 127416 w 262328"/>
                <a:gd name="connsiteY2" fmla="*/ 547141 h 547141"/>
                <a:gd name="connsiteX0" fmla="*/ 262328 w 262328"/>
                <a:gd name="connsiteY0" fmla="*/ 0 h 499516"/>
                <a:gd name="connsiteX1" fmla="*/ 0 w 262328"/>
                <a:gd name="connsiteY1" fmla="*/ 397239 h 499516"/>
                <a:gd name="connsiteX2" fmla="*/ 163135 w 262328"/>
                <a:gd name="connsiteY2" fmla="*/ 499516 h 499516"/>
                <a:gd name="connsiteX0" fmla="*/ 262328 w 262328"/>
                <a:gd name="connsiteY0" fmla="*/ 0 h 499516"/>
                <a:gd name="connsiteX1" fmla="*/ 122341 w 262328"/>
                <a:gd name="connsiteY1" fmla="*/ 213492 h 499516"/>
                <a:gd name="connsiteX2" fmla="*/ 0 w 262328"/>
                <a:gd name="connsiteY2" fmla="*/ 397239 h 499516"/>
                <a:gd name="connsiteX3" fmla="*/ 163135 w 262328"/>
                <a:gd name="connsiteY3" fmla="*/ 499516 h 499516"/>
                <a:gd name="connsiteX0" fmla="*/ 262328 w 262328"/>
                <a:gd name="connsiteY0" fmla="*/ 0 h 499516"/>
                <a:gd name="connsiteX1" fmla="*/ 193778 w 262328"/>
                <a:gd name="connsiteY1" fmla="*/ 249211 h 499516"/>
                <a:gd name="connsiteX2" fmla="*/ 0 w 262328"/>
                <a:gd name="connsiteY2" fmla="*/ 397239 h 499516"/>
                <a:gd name="connsiteX3" fmla="*/ 163135 w 262328"/>
                <a:gd name="connsiteY3" fmla="*/ 499516 h 499516"/>
                <a:gd name="connsiteX0" fmla="*/ 262328 w 272385"/>
                <a:gd name="connsiteY0" fmla="*/ 0 h 499516"/>
                <a:gd name="connsiteX1" fmla="*/ 272360 w 272385"/>
                <a:gd name="connsiteY1" fmla="*/ 15848 h 499516"/>
                <a:gd name="connsiteX2" fmla="*/ 193778 w 272385"/>
                <a:gd name="connsiteY2" fmla="*/ 249211 h 499516"/>
                <a:gd name="connsiteX3" fmla="*/ 0 w 272385"/>
                <a:gd name="connsiteY3" fmla="*/ 397239 h 499516"/>
                <a:gd name="connsiteX4" fmla="*/ 163135 w 272385"/>
                <a:gd name="connsiteY4" fmla="*/ 499516 h 499516"/>
                <a:gd name="connsiteX0" fmla="*/ 272360 w 272360"/>
                <a:gd name="connsiteY0" fmla="*/ 0 h 483668"/>
                <a:gd name="connsiteX1" fmla="*/ 193778 w 272360"/>
                <a:gd name="connsiteY1" fmla="*/ 233363 h 483668"/>
                <a:gd name="connsiteX2" fmla="*/ 0 w 272360"/>
                <a:gd name="connsiteY2" fmla="*/ 381391 h 483668"/>
                <a:gd name="connsiteX3" fmla="*/ 163135 w 272360"/>
                <a:gd name="connsiteY3" fmla="*/ 483668 h 483668"/>
                <a:gd name="connsiteX0" fmla="*/ 324747 w 324747"/>
                <a:gd name="connsiteY0" fmla="*/ 0 h 555106"/>
                <a:gd name="connsiteX1" fmla="*/ 193778 w 324747"/>
                <a:gd name="connsiteY1" fmla="*/ 304801 h 555106"/>
                <a:gd name="connsiteX2" fmla="*/ 0 w 324747"/>
                <a:gd name="connsiteY2" fmla="*/ 452829 h 555106"/>
                <a:gd name="connsiteX3" fmla="*/ 163135 w 324747"/>
                <a:gd name="connsiteY3" fmla="*/ 555106 h 555106"/>
                <a:gd name="connsiteX0" fmla="*/ 324747 w 324747"/>
                <a:gd name="connsiteY0" fmla="*/ 0 h 555106"/>
                <a:gd name="connsiteX1" fmla="*/ 229497 w 324747"/>
                <a:gd name="connsiteY1" fmla="*/ 264319 h 555106"/>
                <a:gd name="connsiteX2" fmla="*/ 0 w 324747"/>
                <a:gd name="connsiteY2" fmla="*/ 452829 h 555106"/>
                <a:gd name="connsiteX3" fmla="*/ 163135 w 324747"/>
                <a:gd name="connsiteY3" fmla="*/ 555106 h 555106"/>
                <a:gd name="connsiteX0" fmla="*/ 0 w 295275"/>
                <a:gd name="connsiteY0" fmla="*/ 0 h 633687"/>
                <a:gd name="connsiteX1" fmla="*/ 295275 w 295275"/>
                <a:gd name="connsiteY1" fmla="*/ 342900 h 633687"/>
                <a:gd name="connsiteX2" fmla="*/ 65778 w 295275"/>
                <a:gd name="connsiteY2" fmla="*/ 531410 h 633687"/>
                <a:gd name="connsiteX3" fmla="*/ 228913 w 295275"/>
                <a:gd name="connsiteY3" fmla="*/ 633687 h 633687"/>
                <a:gd name="connsiteX0" fmla="*/ 0 w 283369"/>
                <a:gd name="connsiteY0" fmla="*/ 0 h 633687"/>
                <a:gd name="connsiteX1" fmla="*/ 283369 w 283369"/>
                <a:gd name="connsiteY1" fmla="*/ 230982 h 633687"/>
                <a:gd name="connsiteX2" fmla="*/ 65778 w 283369"/>
                <a:gd name="connsiteY2" fmla="*/ 531410 h 633687"/>
                <a:gd name="connsiteX3" fmla="*/ 228913 w 283369"/>
                <a:gd name="connsiteY3" fmla="*/ 633687 h 633687"/>
                <a:gd name="connsiteX0" fmla="*/ 0 w 283369"/>
                <a:gd name="connsiteY0" fmla="*/ 0 h 633687"/>
                <a:gd name="connsiteX1" fmla="*/ 283369 w 283369"/>
                <a:gd name="connsiteY1" fmla="*/ 230982 h 633687"/>
                <a:gd name="connsiteX2" fmla="*/ 280090 w 283369"/>
                <a:gd name="connsiteY2" fmla="*/ 507598 h 633687"/>
                <a:gd name="connsiteX3" fmla="*/ 228913 w 283369"/>
                <a:gd name="connsiteY3" fmla="*/ 633687 h 633687"/>
                <a:gd name="connsiteX0" fmla="*/ 0 w 495613"/>
                <a:gd name="connsiteY0" fmla="*/ 0 h 509862"/>
                <a:gd name="connsiteX1" fmla="*/ 283369 w 495613"/>
                <a:gd name="connsiteY1" fmla="*/ 230982 h 509862"/>
                <a:gd name="connsiteX2" fmla="*/ 280090 w 495613"/>
                <a:gd name="connsiteY2" fmla="*/ 507598 h 509862"/>
                <a:gd name="connsiteX3" fmla="*/ 495613 w 495613"/>
                <a:gd name="connsiteY3" fmla="*/ 509862 h 509862"/>
                <a:gd name="connsiteX0" fmla="*/ 0 w 495613"/>
                <a:gd name="connsiteY0" fmla="*/ 0 h 509862"/>
                <a:gd name="connsiteX1" fmla="*/ 283369 w 495613"/>
                <a:gd name="connsiteY1" fmla="*/ 154782 h 509862"/>
                <a:gd name="connsiteX2" fmla="*/ 280090 w 495613"/>
                <a:gd name="connsiteY2" fmla="*/ 507598 h 509862"/>
                <a:gd name="connsiteX3" fmla="*/ 495613 w 495613"/>
                <a:gd name="connsiteY3" fmla="*/ 509862 h 509862"/>
                <a:gd name="connsiteX0" fmla="*/ 0 w 502757"/>
                <a:gd name="connsiteY0" fmla="*/ 0 h 507598"/>
                <a:gd name="connsiteX1" fmla="*/ 283369 w 502757"/>
                <a:gd name="connsiteY1" fmla="*/ 154782 h 507598"/>
                <a:gd name="connsiteX2" fmla="*/ 280090 w 502757"/>
                <a:gd name="connsiteY2" fmla="*/ 507598 h 507598"/>
                <a:gd name="connsiteX3" fmla="*/ 502757 w 502757"/>
                <a:gd name="connsiteY3" fmla="*/ 450330 h 507598"/>
                <a:gd name="connsiteX0" fmla="*/ 0 w 502757"/>
                <a:gd name="connsiteY0" fmla="*/ 0 h 467117"/>
                <a:gd name="connsiteX1" fmla="*/ 283369 w 502757"/>
                <a:gd name="connsiteY1" fmla="*/ 154782 h 467117"/>
                <a:gd name="connsiteX2" fmla="*/ 308665 w 502757"/>
                <a:gd name="connsiteY2" fmla="*/ 467117 h 467117"/>
                <a:gd name="connsiteX3" fmla="*/ 502757 w 502757"/>
                <a:gd name="connsiteY3" fmla="*/ 450330 h 467117"/>
                <a:gd name="connsiteX0" fmla="*/ 0 w 511071"/>
                <a:gd name="connsiteY0" fmla="*/ 0 h 450330"/>
                <a:gd name="connsiteX1" fmla="*/ 283369 w 511071"/>
                <a:gd name="connsiteY1" fmla="*/ 154782 h 450330"/>
                <a:gd name="connsiteX2" fmla="*/ 511071 w 511071"/>
                <a:gd name="connsiteY2" fmla="*/ 252805 h 450330"/>
                <a:gd name="connsiteX3" fmla="*/ 502757 w 511071"/>
                <a:gd name="connsiteY3" fmla="*/ 450330 h 450330"/>
                <a:gd name="connsiteX0" fmla="*/ 0 w 621819"/>
                <a:gd name="connsiteY0" fmla="*/ 0 h 252805"/>
                <a:gd name="connsiteX1" fmla="*/ 283369 w 621819"/>
                <a:gd name="connsiteY1" fmla="*/ 154782 h 252805"/>
                <a:gd name="connsiteX2" fmla="*/ 511071 w 621819"/>
                <a:gd name="connsiteY2" fmla="*/ 252805 h 252805"/>
                <a:gd name="connsiteX3" fmla="*/ 621819 w 621819"/>
                <a:gd name="connsiteY3" fmla="*/ 236018 h 252805"/>
                <a:gd name="connsiteX0" fmla="*/ 0 w 621819"/>
                <a:gd name="connsiteY0" fmla="*/ 0 h 252805"/>
                <a:gd name="connsiteX1" fmla="*/ 164307 w 621819"/>
                <a:gd name="connsiteY1" fmla="*/ 123825 h 252805"/>
                <a:gd name="connsiteX2" fmla="*/ 511071 w 621819"/>
                <a:gd name="connsiteY2" fmla="*/ 252805 h 252805"/>
                <a:gd name="connsiteX3" fmla="*/ 621819 w 621819"/>
                <a:gd name="connsiteY3" fmla="*/ 236018 h 252805"/>
                <a:gd name="connsiteX0" fmla="*/ 0 w 621819"/>
                <a:gd name="connsiteY0" fmla="*/ 0 h 236018"/>
                <a:gd name="connsiteX1" fmla="*/ 164307 w 621819"/>
                <a:gd name="connsiteY1" fmla="*/ 123825 h 236018"/>
                <a:gd name="connsiteX2" fmla="*/ 349146 w 621819"/>
                <a:gd name="connsiteY2" fmla="*/ 186130 h 236018"/>
                <a:gd name="connsiteX3" fmla="*/ 621819 w 621819"/>
                <a:gd name="connsiteY3" fmla="*/ 236018 h 236018"/>
                <a:gd name="connsiteX0" fmla="*/ 0 w 436082"/>
                <a:gd name="connsiteY0" fmla="*/ 0 h 186130"/>
                <a:gd name="connsiteX1" fmla="*/ 164307 w 436082"/>
                <a:gd name="connsiteY1" fmla="*/ 123825 h 186130"/>
                <a:gd name="connsiteX2" fmla="*/ 349146 w 436082"/>
                <a:gd name="connsiteY2" fmla="*/ 186130 h 186130"/>
                <a:gd name="connsiteX3" fmla="*/ 436082 w 436082"/>
                <a:gd name="connsiteY3" fmla="*/ 174106 h 186130"/>
                <a:gd name="connsiteX0" fmla="*/ 0 w 436082"/>
                <a:gd name="connsiteY0" fmla="*/ 14326 h 200456"/>
                <a:gd name="connsiteX1" fmla="*/ 261647 w 436082"/>
                <a:gd name="connsiteY1" fmla="*/ 0 h 200456"/>
                <a:gd name="connsiteX2" fmla="*/ 349146 w 436082"/>
                <a:gd name="connsiteY2" fmla="*/ 200456 h 200456"/>
                <a:gd name="connsiteX3" fmla="*/ 436082 w 436082"/>
                <a:gd name="connsiteY3" fmla="*/ 188432 h 200456"/>
                <a:gd name="connsiteX0" fmla="*/ 0 w 436082"/>
                <a:gd name="connsiteY0" fmla="*/ 99083 h 273189"/>
                <a:gd name="connsiteX1" fmla="*/ 261647 w 436082"/>
                <a:gd name="connsiteY1" fmla="*/ 84757 h 273189"/>
                <a:gd name="connsiteX2" fmla="*/ 422149 w 436082"/>
                <a:gd name="connsiteY2" fmla="*/ 0 h 273189"/>
                <a:gd name="connsiteX3" fmla="*/ 436082 w 436082"/>
                <a:gd name="connsiteY3" fmla="*/ 273189 h 273189"/>
                <a:gd name="connsiteX0" fmla="*/ 0 w 533422"/>
                <a:gd name="connsiteY0" fmla="*/ 99083 h 99084"/>
                <a:gd name="connsiteX1" fmla="*/ 261647 w 533422"/>
                <a:gd name="connsiteY1" fmla="*/ 84757 h 99084"/>
                <a:gd name="connsiteX2" fmla="*/ 422149 w 533422"/>
                <a:gd name="connsiteY2" fmla="*/ 0 h 99084"/>
                <a:gd name="connsiteX3" fmla="*/ 533422 w 533422"/>
                <a:gd name="connsiteY3" fmla="*/ 19170 h 99084"/>
                <a:gd name="connsiteX0" fmla="*/ 0 w 533422"/>
                <a:gd name="connsiteY0" fmla="*/ 169043 h 169042"/>
                <a:gd name="connsiteX1" fmla="*/ 261647 w 533422"/>
                <a:gd name="connsiteY1" fmla="*/ 154717 h 169042"/>
                <a:gd name="connsiteX2" fmla="*/ 422149 w 533422"/>
                <a:gd name="connsiteY2" fmla="*/ 69960 h 169042"/>
                <a:gd name="connsiteX3" fmla="*/ 533422 w 533422"/>
                <a:gd name="connsiteY3" fmla="*/ 0 h 169042"/>
                <a:gd name="connsiteX0" fmla="*/ 0 w 533422"/>
                <a:gd name="connsiteY0" fmla="*/ 188213 h 188214"/>
                <a:gd name="connsiteX1" fmla="*/ 261647 w 533422"/>
                <a:gd name="connsiteY1" fmla="*/ 173887 h 188214"/>
                <a:gd name="connsiteX2" fmla="*/ 383213 w 533422"/>
                <a:gd name="connsiteY2" fmla="*/ 0 h 188214"/>
                <a:gd name="connsiteX3" fmla="*/ 533422 w 533422"/>
                <a:gd name="connsiteY3" fmla="*/ 19170 h 188214"/>
                <a:gd name="connsiteX0" fmla="*/ 0 w 533422"/>
                <a:gd name="connsiteY0" fmla="*/ 169043 h 169042"/>
                <a:gd name="connsiteX1" fmla="*/ 261647 w 533422"/>
                <a:gd name="connsiteY1" fmla="*/ 154717 h 169042"/>
                <a:gd name="connsiteX2" fmla="*/ 431884 w 533422"/>
                <a:gd name="connsiteY2" fmla="*/ 78874 h 169042"/>
                <a:gd name="connsiteX3" fmla="*/ 533422 w 533422"/>
                <a:gd name="connsiteY3" fmla="*/ 0 h 169042"/>
                <a:gd name="connsiteX0" fmla="*/ 0 w 533422"/>
                <a:gd name="connsiteY0" fmla="*/ 169043 h 252761"/>
                <a:gd name="connsiteX1" fmla="*/ 237311 w 533422"/>
                <a:gd name="connsiteY1" fmla="*/ 252761 h 252761"/>
                <a:gd name="connsiteX2" fmla="*/ 431884 w 533422"/>
                <a:gd name="connsiteY2" fmla="*/ 78874 h 252761"/>
                <a:gd name="connsiteX3" fmla="*/ 533422 w 533422"/>
                <a:gd name="connsiteY3" fmla="*/ 0 h 252761"/>
                <a:gd name="connsiteX0" fmla="*/ 0 w 533422"/>
                <a:gd name="connsiteY0" fmla="*/ 169043 h 399740"/>
                <a:gd name="connsiteX1" fmla="*/ 237311 w 533422"/>
                <a:gd name="connsiteY1" fmla="*/ 252761 h 399740"/>
                <a:gd name="connsiteX2" fmla="*/ 407550 w 533422"/>
                <a:gd name="connsiteY2" fmla="*/ 399740 h 399740"/>
                <a:gd name="connsiteX3" fmla="*/ 533422 w 533422"/>
                <a:gd name="connsiteY3" fmla="*/ 0 h 399740"/>
                <a:gd name="connsiteX0" fmla="*/ 0 w 562623"/>
                <a:gd name="connsiteY0" fmla="*/ -1 h 285518"/>
                <a:gd name="connsiteX1" fmla="*/ 237311 w 562623"/>
                <a:gd name="connsiteY1" fmla="*/ 83717 h 285518"/>
                <a:gd name="connsiteX2" fmla="*/ 407550 w 562623"/>
                <a:gd name="connsiteY2" fmla="*/ 230696 h 285518"/>
                <a:gd name="connsiteX3" fmla="*/ 562623 w 562623"/>
                <a:gd name="connsiteY3" fmla="*/ 285517 h 285518"/>
                <a:gd name="connsiteX0" fmla="*/ 0 w 407550"/>
                <a:gd name="connsiteY0" fmla="*/ 1 h 396930"/>
                <a:gd name="connsiteX1" fmla="*/ 237311 w 407550"/>
                <a:gd name="connsiteY1" fmla="*/ 83719 h 396930"/>
                <a:gd name="connsiteX2" fmla="*/ 407550 w 407550"/>
                <a:gd name="connsiteY2" fmla="*/ 230698 h 396930"/>
                <a:gd name="connsiteX3" fmla="*/ 309540 w 407550"/>
                <a:gd name="connsiteY3" fmla="*/ 396930 h 396930"/>
                <a:gd name="connsiteX0" fmla="*/ 0 w 309540"/>
                <a:gd name="connsiteY0" fmla="*/ -1 h 396928"/>
                <a:gd name="connsiteX1" fmla="*/ 237311 w 309540"/>
                <a:gd name="connsiteY1" fmla="*/ 83717 h 396928"/>
                <a:gd name="connsiteX2" fmla="*/ 212870 w 309540"/>
                <a:gd name="connsiteY2" fmla="*/ 297544 h 396928"/>
                <a:gd name="connsiteX3" fmla="*/ 309540 w 309540"/>
                <a:gd name="connsiteY3" fmla="*/ 396928 h 396928"/>
                <a:gd name="connsiteX0" fmla="*/ 0 w 237311"/>
                <a:gd name="connsiteY0" fmla="*/ 1 h 379104"/>
                <a:gd name="connsiteX1" fmla="*/ 237311 w 237311"/>
                <a:gd name="connsiteY1" fmla="*/ 83719 h 379104"/>
                <a:gd name="connsiteX2" fmla="*/ 212870 w 237311"/>
                <a:gd name="connsiteY2" fmla="*/ 297546 h 379104"/>
                <a:gd name="connsiteX3" fmla="*/ 148930 w 237311"/>
                <a:gd name="connsiteY3" fmla="*/ 379104 h 379104"/>
                <a:gd name="connsiteX0" fmla="*/ 0 w 271380"/>
                <a:gd name="connsiteY0" fmla="*/ -1 h 379102"/>
                <a:gd name="connsiteX1" fmla="*/ 271380 w 271380"/>
                <a:gd name="connsiteY1" fmla="*/ 141653 h 379102"/>
                <a:gd name="connsiteX2" fmla="*/ 212870 w 271380"/>
                <a:gd name="connsiteY2" fmla="*/ 297544 h 379102"/>
                <a:gd name="connsiteX3" fmla="*/ 148930 w 271380"/>
                <a:gd name="connsiteY3" fmla="*/ 379102 h 379102"/>
                <a:gd name="connsiteX0" fmla="*/ 0 w 271380"/>
                <a:gd name="connsiteY0" fmla="*/ 1 h 432582"/>
                <a:gd name="connsiteX1" fmla="*/ 271380 w 271380"/>
                <a:gd name="connsiteY1" fmla="*/ 141655 h 432582"/>
                <a:gd name="connsiteX2" fmla="*/ 212870 w 271380"/>
                <a:gd name="connsiteY2" fmla="*/ 297546 h 432582"/>
                <a:gd name="connsiteX3" fmla="*/ 221935 w 271380"/>
                <a:gd name="connsiteY3" fmla="*/ 432582 h 432582"/>
                <a:gd name="connsiteX0" fmla="*/ 0 w 271380"/>
                <a:gd name="connsiteY0" fmla="*/ -1 h 432580"/>
                <a:gd name="connsiteX1" fmla="*/ 271380 w 271380"/>
                <a:gd name="connsiteY1" fmla="*/ 141653 h 432580"/>
                <a:gd name="connsiteX2" fmla="*/ 261541 w 271380"/>
                <a:gd name="connsiteY2" fmla="*/ 297544 h 432580"/>
                <a:gd name="connsiteX3" fmla="*/ 221935 w 271380"/>
                <a:gd name="connsiteY3" fmla="*/ 432580 h 43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380" h="432580">
                  <a:moveTo>
                    <a:pt x="0" y="-1"/>
                  </a:moveTo>
                  <a:lnTo>
                    <a:pt x="271380" y="141653"/>
                  </a:lnTo>
                  <a:lnTo>
                    <a:pt x="261541" y="297544"/>
                  </a:lnTo>
                  <a:lnTo>
                    <a:pt x="221935" y="432580"/>
                  </a:lnTo>
                </a:path>
              </a:pathLst>
            </a:custGeom>
            <a:noFill/>
            <a:ln w="50800" cap="rnd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5698280" y="1686184"/>
              <a:ext cx="119796" cy="245574"/>
            </a:xfrm>
            <a:custGeom>
              <a:avLst/>
              <a:gdLst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2328 w 262328"/>
                <a:gd name="connsiteY0" fmla="*/ 0 h 547141"/>
                <a:gd name="connsiteX1" fmla="*/ 0 w 262328"/>
                <a:gd name="connsiteY1" fmla="*/ 397239 h 547141"/>
                <a:gd name="connsiteX2" fmla="*/ 127416 w 262328"/>
                <a:gd name="connsiteY2" fmla="*/ 547141 h 547141"/>
                <a:gd name="connsiteX0" fmla="*/ 262328 w 262328"/>
                <a:gd name="connsiteY0" fmla="*/ 0 h 499516"/>
                <a:gd name="connsiteX1" fmla="*/ 0 w 262328"/>
                <a:gd name="connsiteY1" fmla="*/ 397239 h 499516"/>
                <a:gd name="connsiteX2" fmla="*/ 163135 w 262328"/>
                <a:gd name="connsiteY2" fmla="*/ 499516 h 499516"/>
                <a:gd name="connsiteX0" fmla="*/ 262328 w 262328"/>
                <a:gd name="connsiteY0" fmla="*/ 0 h 499516"/>
                <a:gd name="connsiteX1" fmla="*/ 122341 w 262328"/>
                <a:gd name="connsiteY1" fmla="*/ 213492 h 499516"/>
                <a:gd name="connsiteX2" fmla="*/ 0 w 262328"/>
                <a:gd name="connsiteY2" fmla="*/ 397239 h 499516"/>
                <a:gd name="connsiteX3" fmla="*/ 163135 w 262328"/>
                <a:gd name="connsiteY3" fmla="*/ 499516 h 499516"/>
                <a:gd name="connsiteX0" fmla="*/ 262328 w 262328"/>
                <a:gd name="connsiteY0" fmla="*/ 0 h 499516"/>
                <a:gd name="connsiteX1" fmla="*/ 193778 w 262328"/>
                <a:gd name="connsiteY1" fmla="*/ 249211 h 499516"/>
                <a:gd name="connsiteX2" fmla="*/ 0 w 262328"/>
                <a:gd name="connsiteY2" fmla="*/ 397239 h 499516"/>
                <a:gd name="connsiteX3" fmla="*/ 163135 w 262328"/>
                <a:gd name="connsiteY3" fmla="*/ 499516 h 499516"/>
                <a:gd name="connsiteX0" fmla="*/ 262328 w 272385"/>
                <a:gd name="connsiteY0" fmla="*/ 0 h 499516"/>
                <a:gd name="connsiteX1" fmla="*/ 272360 w 272385"/>
                <a:gd name="connsiteY1" fmla="*/ 15848 h 499516"/>
                <a:gd name="connsiteX2" fmla="*/ 193778 w 272385"/>
                <a:gd name="connsiteY2" fmla="*/ 249211 h 499516"/>
                <a:gd name="connsiteX3" fmla="*/ 0 w 272385"/>
                <a:gd name="connsiteY3" fmla="*/ 397239 h 499516"/>
                <a:gd name="connsiteX4" fmla="*/ 163135 w 272385"/>
                <a:gd name="connsiteY4" fmla="*/ 499516 h 499516"/>
                <a:gd name="connsiteX0" fmla="*/ 272360 w 272360"/>
                <a:gd name="connsiteY0" fmla="*/ 0 h 483668"/>
                <a:gd name="connsiteX1" fmla="*/ 193778 w 272360"/>
                <a:gd name="connsiteY1" fmla="*/ 233363 h 483668"/>
                <a:gd name="connsiteX2" fmla="*/ 0 w 272360"/>
                <a:gd name="connsiteY2" fmla="*/ 381391 h 483668"/>
                <a:gd name="connsiteX3" fmla="*/ 163135 w 272360"/>
                <a:gd name="connsiteY3" fmla="*/ 483668 h 483668"/>
                <a:gd name="connsiteX0" fmla="*/ 324747 w 324747"/>
                <a:gd name="connsiteY0" fmla="*/ 0 h 555106"/>
                <a:gd name="connsiteX1" fmla="*/ 193778 w 324747"/>
                <a:gd name="connsiteY1" fmla="*/ 304801 h 555106"/>
                <a:gd name="connsiteX2" fmla="*/ 0 w 324747"/>
                <a:gd name="connsiteY2" fmla="*/ 452829 h 555106"/>
                <a:gd name="connsiteX3" fmla="*/ 163135 w 324747"/>
                <a:gd name="connsiteY3" fmla="*/ 555106 h 555106"/>
                <a:gd name="connsiteX0" fmla="*/ 324747 w 324747"/>
                <a:gd name="connsiteY0" fmla="*/ 0 h 555106"/>
                <a:gd name="connsiteX1" fmla="*/ 229497 w 324747"/>
                <a:gd name="connsiteY1" fmla="*/ 264319 h 555106"/>
                <a:gd name="connsiteX2" fmla="*/ 0 w 324747"/>
                <a:gd name="connsiteY2" fmla="*/ 452829 h 555106"/>
                <a:gd name="connsiteX3" fmla="*/ 163135 w 324747"/>
                <a:gd name="connsiteY3" fmla="*/ 555106 h 555106"/>
                <a:gd name="connsiteX0" fmla="*/ 0 w 295275"/>
                <a:gd name="connsiteY0" fmla="*/ 0 h 633687"/>
                <a:gd name="connsiteX1" fmla="*/ 295275 w 295275"/>
                <a:gd name="connsiteY1" fmla="*/ 342900 h 633687"/>
                <a:gd name="connsiteX2" fmla="*/ 65778 w 295275"/>
                <a:gd name="connsiteY2" fmla="*/ 531410 h 633687"/>
                <a:gd name="connsiteX3" fmla="*/ 228913 w 295275"/>
                <a:gd name="connsiteY3" fmla="*/ 633687 h 633687"/>
                <a:gd name="connsiteX0" fmla="*/ 0 w 283369"/>
                <a:gd name="connsiteY0" fmla="*/ 0 h 633687"/>
                <a:gd name="connsiteX1" fmla="*/ 283369 w 283369"/>
                <a:gd name="connsiteY1" fmla="*/ 230982 h 633687"/>
                <a:gd name="connsiteX2" fmla="*/ 65778 w 283369"/>
                <a:gd name="connsiteY2" fmla="*/ 531410 h 633687"/>
                <a:gd name="connsiteX3" fmla="*/ 228913 w 283369"/>
                <a:gd name="connsiteY3" fmla="*/ 633687 h 633687"/>
                <a:gd name="connsiteX0" fmla="*/ 0 w 283369"/>
                <a:gd name="connsiteY0" fmla="*/ 0 h 633687"/>
                <a:gd name="connsiteX1" fmla="*/ 283369 w 283369"/>
                <a:gd name="connsiteY1" fmla="*/ 230982 h 633687"/>
                <a:gd name="connsiteX2" fmla="*/ 280090 w 283369"/>
                <a:gd name="connsiteY2" fmla="*/ 507598 h 633687"/>
                <a:gd name="connsiteX3" fmla="*/ 228913 w 283369"/>
                <a:gd name="connsiteY3" fmla="*/ 633687 h 633687"/>
                <a:gd name="connsiteX0" fmla="*/ 0 w 495613"/>
                <a:gd name="connsiteY0" fmla="*/ 0 h 509862"/>
                <a:gd name="connsiteX1" fmla="*/ 283369 w 495613"/>
                <a:gd name="connsiteY1" fmla="*/ 230982 h 509862"/>
                <a:gd name="connsiteX2" fmla="*/ 280090 w 495613"/>
                <a:gd name="connsiteY2" fmla="*/ 507598 h 509862"/>
                <a:gd name="connsiteX3" fmla="*/ 495613 w 495613"/>
                <a:gd name="connsiteY3" fmla="*/ 509862 h 509862"/>
                <a:gd name="connsiteX0" fmla="*/ 0 w 495613"/>
                <a:gd name="connsiteY0" fmla="*/ 0 h 509862"/>
                <a:gd name="connsiteX1" fmla="*/ 283369 w 495613"/>
                <a:gd name="connsiteY1" fmla="*/ 154782 h 509862"/>
                <a:gd name="connsiteX2" fmla="*/ 280090 w 495613"/>
                <a:gd name="connsiteY2" fmla="*/ 507598 h 509862"/>
                <a:gd name="connsiteX3" fmla="*/ 495613 w 495613"/>
                <a:gd name="connsiteY3" fmla="*/ 509862 h 509862"/>
                <a:gd name="connsiteX0" fmla="*/ 0 w 502757"/>
                <a:gd name="connsiteY0" fmla="*/ 0 h 507598"/>
                <a:gd name="connsiteX1" fmla="*/ 283369 w 502757"/>
                <a:gd name="connsiteY1" fmla="*/ 154782 h 507598"/>
                <a:gd name="connsiteX2" fmla="*/ 280090 w 502757"/>
                <a:gd name="connsiteY2" fmla="*/ 507598 h 507598"/>
                <a:gd name="connsiteX3" fmla="*/ 502757 w 502757"/>
                <a:gd name="connsiteY3" fmla="*/ 450330 h 507598"/>
                <a:gd name="connsiteX0" fmla="*/ 0 w 502757"/>
                <a:gd name="connsiteY0" fmla="*/ 0 h 467117"/>
                <a:gd name="connsiteX1" fmla="*/ 283369 w 502757"/>
                <a:gd name="connsiteY1" fmla="*/ 154782 h 467117"/>
                <a:gd name="connsiteX2" fmla="*/ 308665 w 502757"/>
                <a:gd name="connsiteY2" fmla="*/ 467117 h 467117"/>
                <a:gd name="connsiteX3" fmla="*/ 502757 w 502757"/>
                <a:gd name="connsiteY3" fmla="*/ 450330 h 467117"/>
                <a:gd name="connsiteX0" fmla="*/ 0 w 511071"/>
                <a:gd name="connsiteY0" fmla="*/ 0 h 450330"/>
                <a:gd name="connsiteX1" fmla="*/ 283369 w 511071"/>
                <a:gd name="connsiteY1" fmla="*/ 154782 h 450330"/>
                <a:gd name="connsiteX2" fmla="*/ 511071 w 511071"/>
                <a:gd name="connsiteY2" fmla="*/ 252805 h 450330"/>
                <a:gd name="connsiteX3" fmla="*/ 502757 w 511071"/>
                <a:gd name="connsiteY3" fmla="*/ 450330 h 450330"/>
                <a:gd name="connsiteX0" fmla="*/ 0 w 621819"/>
                <a:gd name="connsiteY0" fmla="*/ 0 h 252805"/>
                <a:gd name="connsiteX1" fmla="*/ 283369 w 621819"/>
                <a:gd name="connsiteY1" fmla="*/ 154782 h 252805"/>
                <a:gd name="connsiteX2" fmla="*/ 511071 w 621819"/>
                <a:gd name="connsiteY2" fmla="*/ 252805 h 252805"/>
                <a:gd name="connsiteX3" fmla="*/ 621819 w 621819"/>
                <a:gd name="connsiteY3" fmla="*/ 236018 h 252805"/>
                <a:gd name="connsiteX0" fmla="*/ 0 w 621819"/>
                <a:gd name="connsiteY0" fmla="*/ 0 h 252805"/>
                <a:gd name="connsiteX1" fmla="*/ 164307 w 621819"/>
                <a:gd name="connsiteY1" fmla="*/ 123825 h 252805"/>
                <a:gd name="connsiteX2" fmla="*/ 511071 w 621819"/>
                <a:gd name="connsiteY2" fmla="*/ 252805 h 252805"/>
                <a:gd name="connsiteX3" fmla="*/ 621819 w 621819"/>
                <a:gd name="connsiteY3" fmla="*/ 236018 h 252805"/>
                <a:gd name="connsiteX0" fmla="*/ 0 w 621819"/>
                <a:gd name="connsiteY0" fmla="*/ 0 h 236018"/>
                <a:gd name="connsiteX1" fmla="*/ 164307 w 621819"/>
                <a:gd name="connsiteY1" fmla="*/ 123825 h 236018"/>
                <a:gd name="connsiteX2" fmla="*/ 349146 w 621819"/>
                <a:gd name="connsiteY2" fmla="*/ 186130 h 236018"/>
                <a:gd name="connsiteX3" fmla="*/ 621819 w 621819"/>
                <a:gd name="connsiteY3" fmla="*/ 236018 h 236018"/>
                <a:gd name="connsiteX0" fmla="*/ 0 w 436082"/>
                <a:gd name="connsiteY0" fmla="*/ 0 h 186130"/>
                <a:gd name="connsiteX1" fmla="*/ 164307 w 436082"/>
                <a:gd name="connsiteY1" fmla="*/ 123825 h 186130"/>
                <a:gd name="connsiteX2" fmla="*/ 349146 w 436082"/>
                <a:gd name="connsiteY2" fmla="*/ 186130 h 186130"/>
                <a:gd name="connsiteX3" fmla="*/ 436082 w 436082"/>
                <a:gd name="connsiteY3" fmla="*/ 174106 h 186130"/>
                <a:gd name="connsiteX0" fmla="*/ 423862 w 423862"/>
                <a:gd name="connsiteY0" fmla="*/ 0 h 264711"/>
                <a:gd name="connsiteX1" fmla="*/ 0 w 423862"/>
                <a:gd name="connsiteY1" fmla="*/ 202406 h 264711"/>
                <a:gd name="connsiteX2" fmla="*/ 184839 w 423862"/>
                <a:gd name="connsiteY2" fmla="*/ 264711 h 264711"/>
                <a:gd name="connsiteX3" fmla="*/ 271775 w 423862"/>
                <a:gd name="connsiteY3" fmla="*/ 252687 h 264711"/>
                <a:gd name="connsiteX0" fmla="*/ 347662 w 347662"/>
                <a:gd name="connsiteY0" fmla="*/ 0 h 264711"/>
                <a:gd name="connsiteX1" fmla="*/ 0 w 347662"/>
                <a:gd name="connsiteY1" fmla="*/ 97631 h 264711"/>
                <a:gd name="connsiteX2" fmla="*/ 108639 w 347662"/>
                <a:gd name="connsiteY2" fmla="*/ 264711 h 264711"/>
                <a:gd name="connsiteX3" fmla="*/ 195575 w 347662"/>
                <a:gd name="connsiteY3" fmla="*/ 252687 h 264711"/>
                <a:gd name="connsiteX0" fmla="*/ 347662 w 347662"/>
                <a:gd name="connsiteY0" fmla="*/ 0 h 316981"/>
                <a:gd name="connsiteX1" fmla="*/ 0 w 347662"/>
                <a:gd name="connsiteY1" fmla="*/ 97631 h 316981"/>
                <a:gd name="connsiteX2" fmla="*/ 108639 w 347662"/>
                <a:gd name="connsiteY2" fmla="*/ 264711 h 316981"/>
                <a:gd name="connsiteX3" fmla="*/ 190812 w 347662"/>
                <a:gd name="connsiteY3" fmla="*/ 316981 h 316981"/>
                <a:gd name="connsiteX0" fmla="*/ 264319 w 264319"/>
                <a:gd name="connsiteY0" fmla="*/ 0 h 316981"/>
                <a:gd name="connsiteX1" fmla="*/ 0 w 264319"/>
                <a:gd name="connsiteY1" fmla="*/ 173831 h 316981"/>
                <a:gd name="connsiteX2" fmla="*/ 25296 w 264319"/>
                <a:gd name="connsiteY2" fmla="*/ 264711 h 316981"/>
                <a:gd name="connsiteX3" fmla="*/ 107469 w 264319"/>
                <a:gd name="connsiteY3" fmla="*/ 316981 h 316981"/>
                <a:gd name="connsiteX0" fmla="*/ 264319 w 264319"/>
                <a:gd name="connsiteY0" fmla="*/ 0 h 316981"/>
                <a:gd name="connsiteX1" fmla="*/ 0 w 264319"/>
                <a:gd name="connsiteY1" fmla="*/ 173831 h 316981"/>
                <a:gd name="connsiteX2" fmla="*/ 25296 w 264319"/>
                <a:gd name="connsiteY2" fmla="*/ 264711 h 316981"/>
                <a:gd name="connsiteX3" fmla="*/ 202719 w 264319"/>
                <a:gd name="connsiteY3" fmla="*/ 316981 h 316981"/>
                <a:gd name="connsiteX0" fmla="*/ 264319 w 264319"/>
                <a:gd name="connsiteY0" fmla="*/ 0 h 316981"/>
                <a:gd name="connsiteX1" fmla="*/ 0 w 264319"/>
                <a:gd name="connsiteY1" fmla="*/ 173831 h 316981"/>
                <a:gd name="connsiteX2" fmla="*/ 101496 w 264319"/>
                <a:gd name="connsiteY2" fmla="*/ 298049 h 316981"/>
                <a:gd name="connsiteX3" fmla="*/ 202719 w 264319"/>
                <a:gd name="connsiteY3" fmla="*/ 316981 h 316981"/>
                <a:gd name="connsiteX0" fmla="*/ 264319 w 264319"/>
                <a:gd name="connsiteY0" fmla="*/ 0 h 316981"/>
                <a:gd name="connsiteX1" fmla="*/ 0 w 264319"/>
                <a:gd name="connsiteY1" fmla="*/ 173831 h 316981"/>
                <a:gd name="connsiteX2" fmla="*/ 257239 w 264319"/>
                <a:gd name="connsiteY2" fmla="*/ 222290 h 316981"/>
                <a:gd name="connsiteX3" fmla="*/ 202719 w 264319"/>
                <a:gd name="connsiteY3" fmla="*/ 316981 h 316981"/>
                <a:gd name="connsiteX0" fmla="*/ 264319 w 264319"/>
                <a:gd name="connsiteY0" fmla="*/ 0 h 316981"/>
                <a:gd name="connsiteX1" fmla="*/ 0 w 264319"/>
                <a:gd name="connsiteY1" fmla="*/ 173831 h 316981"/>
                <a:gd name="connsiteX2" fmla="*/ 232905 w 264319"/>
                <a:gd name="connsiteY2" fmla="*/ 222290 h 316981"/>
                <a:gd name="connsiteX3" fmla="*/ 202719 w 264319"/>
                <a:gd name="connsiteY3" fmla="*/ 316981 h 316981"/>
                <a:gd name="connsiteX0" fmla="*/ 264319 w 264319"/>
                <a:gd name="connsiteY0" fmla="*/ 0 h 316981"/>
                <a:gd name="connsiteX1" fmla="*/ 0 w 264319"/>
                <a:gd name="connsiteY1" fmla="*/ 173831 h 316981"/>
                <a:gd name="connsiteX2" fmla="*/ 232905 w 264319"/>
                <a:gd name="connsiteY2" fmla="*/ 222290 h 316981"/>
                <a:gd name="connsiteX3" fmla="*/ 236788 w 264319"/>
                <a:gd name="connsiteY3" fmla="*/ 316981 h 316981"/>
                <a:gd name="connsiteX0" fmla="*/ 264319 w 264319"/>
                <a:gd name="connsiteY0" fmla="*/ 0 h 320333"/>
                <a:gd name="connsiteX1" fmla="*/ 0 w 264319"/>
                <a:gd name="connsiteY1" fmla="*/ 173831 h 320333"/>
                <a:gd name="connsiteX2" fmla="*/ 125830 w 264319"/>
                <a:gd name="connsiteY2" fmla="*/ 320333 h 320333"/>
                <a:gd name="connsiteX3" fmla="*/ 236788 w 264319"/>
                <a:gd name="connsiteY3" fmla="*/ 316981 h 320333"/>
                <a:gd name="connsiteX0" fmla="*/ 264319 w 264319"/>
                <a:gd name="connsiteY0" fmla="*/ 0 h 437306"/>
                <a:gd name="connsiteX1" fmla="*/ 0 w 264319"/>
                <a:gd name="connsiteY1" fmla="*/ 173831 h 437306"/>
                <a:gd name="connsiteX2" fmla="*/ 125830 w 264319"/>
                <a:gd name="connsiteY2" fmla="*/ 320333 h 437306"/>
                <a:gd name="connsiteX3" fmla="*/ 105379 w 264319"/>
                <a:gd name="connsiteY3" fmla="*/ 437306 h 437306"/>
                <a:gd name="connsiteX0" fmla="*/ 284500 w 284500"/>
                <a:gd name="connsiteY0" fmla="*/ 0 h 437306"/>
                <a:gd name="connsiteX1" fmla="*/ 20181 w 284500"/>
                <a:gd name="connsiteY1" fmla="*/ 173831 h 437306"/>
                <a:gd name="connsiteX2" fmla="*/ 0 w 284500"/>
                <a:gd name="connsiteY2" fmla="*/ 320333 h 437306"/>
                <a:gd name="connsiteX3" fmla="*/ 125560 w 284500"/>
                <a:gd name="connsiteY3" fmla="*/ 437306 h 437306"/>
                <a:gd name="connsiteX0" fmla="*/ 264319 w 264319"/>
                <a:gd name="connsiteY0" fmla="*/ 0 h 437306"/>
                <a:gd name="connsiteX1" fmla="*/ 0 w 264319"/>
                <a:gd name="connsiteY1" fmla="*/ 173831 h 437306"/>
                <a:gd name="connsiteX2" fmla="*/ 38223 w 264319"/>
                <a:gd name="connsiteY2" fmla="*/ 351529 h 437306"/>
                <a:gd name="connsiteX3" fmla="*/ 105379 w 264319"/>
                <a:gd name="connsiteY3" fmla="*/ 437306 h 437306"/>
                <a:gd name="connsiteX0" fmla="*/ 264319 w 264319"/>
                <a:gd name="connsiteY0" fmla="*/ 0 h 490783"/>
                <a:gd name="connsiteX1" fmla="*/ 0 w 264319"/>
                <a:gd name="connsiteY1" fmla="*/ 173831 h 490783"/>
                <a:gd name="connsiteX2" fmla="*/ 38223 w 264319"/>
                <a:gd name="connsiteY2" fmla="*/ 351529 h 490783"/>
                <a:gd name="connsiteX3" fmla="*/ 71309 w 264319"/>
                <a:gd name="connsiteY3" fmla="*/ 490783 h 490783"/>
                <a:gd name="connsiteX0" fmla="*/ 226096 w 226096"/>
                <a:gd name="connsiteY0" fmla="*/ 0 h 490783"/>
                <a:gd name="connsiteX1" fmla="*/ 34782 w 226096"/>
                <a:gd name="connsiteY1" fmla="*/ 227309 h 490783"/>
                <a:gd name="connsiteX2" fmla="*/ 0 w 226096"/>
                <a:gd name="connsiteY2" fmla="*/ 351529 h 490783"/>
                <a:gd name="connsiteX3" fmla="*/ 33086 w 226096"/>
                <a:gd name="connsiteY3" fmla="*/ 490783 h 490783"/>
                <a:gd name="connsiteX0" fmla="*/ 201760 w 201760"/>
                <a:gd name="connsiteY0" fmla="*/ 0 h 490783"/>
                <a:gd name="connsiteX1" fmla="*/ 10446 w 201760"/>
                <a:gd name="connsiteY1" fmla="*/ 227309 h 490783"/>
                <a:gd name="connsiteX2" fmla="*/ 0 w 201760"/>
                <a:gd name="connsiteY2" fmla="*/ 382724 h 490783"/>
                <a:gd name="connsiteX3" fmla="*/ 8750 w 201760"/>
                <a:gd name="connsiteY3" fmla="*/ 490783 h 490783"/>
                <a:gd name="connsiteX0" fmla="*/ 201760 w 201760"/>
                <a:gd name="connsiteY0" fmla="*/ 0 h 535348"/>
                <a:gd name="connsiteX1" fmla="*/ 10446 w 201760"/>
                <a:gd name="connsiteY1" fmla="*/ 227309 h 535348"/>
                <a:gd name="connsiteX2" fmla="*/ 0 w 201760"/>
                <a:gd name="connsiteY2" fmla="*/ 382724 h 535348"/>
                <a:gd name="connsiteX3" fmla="*/ 42819 w 201760"/>
                <a:gd name="connsiteY3" fmla="*/ 535348 h 535348"/>
                <a:gd name="connsiteX0" fmla="*/ 226094 w 226094"/>
                <a:gd name="connsiteY0" fmla="*/ 0 h 535348"/>
                <a:gd name="connsiteX1" fmla="*/ 34780 w 226094"/>
                <a:gd name="connsiteY1" fmla="*/ 227309 h 535348"/>
                <a:gd name="connsiteX2" fmla="*/ 0 w 226094"/>
                <a:gd name="connsiteY2" fmla="*/ 364898 h 535348"/>
                <a:gd name="connsiteX3" fmla="*/ 67153 w 226094"/>
                <a:gd name="connsiteY3" fmla="*/ 535348 h 535348"/>
                <a:gd name="connsiteX0" fmla="*/ 226094 w 226094"/>
                <a:gd name="connsiteY0" fmla="*/ 0 h 535348"/>
                <a:gd name="connsiteX1" fmla="*/ 20181 w 226094"/>
                <a:gd name="connsiteY1" fmla="*/ 191658 h 535348"/>
                <a:gd name="connsiteX2" fmla="*/ 0 w 226094"/>
                <a:gd name="connsiteY2" fmla="*/ 364898 h 535348"/>
                <a:gd name="connsiteX3" fmla="*/ 67153 w 226094"/>
                <a:gd name="connsiteY3" fmla="*/ 535348 h 535348"/>
                <a:gd name="connsiteX0" fmla="*/ 226094 w 226094"/>
                <a:gd name="connsiteY0" fmla="*/ 0 h 472957"/>
                <a:gd name="connsiteX1" fmla="*/ 20181 w 226094"/>
                <a:gd name="connsiteY1" fmla="*/ 191658 h 472957"/>
                <a:gd name="connsiteX2" fmla="*/ 0 w 226094"/>
                <a:gd name="connsiteY2" fmla="*/ 364898 h 472957"/>
                <a:gd name="connsiteX3" fmla="*/ 67154 w 226094"/>
                <a:gd name="connsiteY3" fmla="*/ 472957 h 472957"/>
                <a:gd name="connsiteX0" fmla="*/ 205913 w 205913"/>
                <a:gd name="connsiteY0" fmla="*/ 0 h 472957"/>
                <a:gd name="connsiteX1" fmla="*/ 0 w 205913"/>
                <a:gd name="connsiteY1" fmla="*/ 191658 h 472957"/>
                <a:gd name="connsiteX2" fmla="*/ 52824 w 205913"/>
                <a:gd name="connsiteY2" fmla="*/ 409464 h 472957"/>
                <a:gd name="connsiteX3" fmla="*/ 46973 w 205913"/>
                <a:gd name="connsiteY3" fmla="*/ 472957 h 472957"/>
                <a:gd name="connsiteX0" fmla="*/ 205913 w 205913"/>
                <a:gd name="connsiteY0" fmla="*/ 0 h 504153"/>
                <a:gd name="connsiteX1" fmla="*/ 0 w 205913"/>
                <a:gd name="connsiteY1" fmla="*/ 191658 h 504153"/>
                <a:gd name="connsiteX2" fmla="*/ 52824 w 205913"/>
                <a:gd name="connsiteY2" fmla="*/ 409464 h 504153"/>
                <a:gd name="connsiteX3" fmla="*/ 22636 w 205913"/>
                <a:gd name="connsiteY3" fmla="*/ 504153 h 504153"/>
                <a:gd name="connsiteX0" fmla="*/ 269183 w 269183"/>
                <a:gd name="connsiteY0" fmla="*/ 31164 h 535317"/>
                <a:gd name="connsiteX1" fmla="*/ 0 w 269183"/>
                <a:gd name="connsiteY1" fmla="*/ 0 h 535317"/>
                <a:gd name="connsiteX2" fmla="*/ 116094 w 269183"/>
                <a:gd name="connsiteY2" fmla="*/ 440628 h 535317"/>
                <a:gd name="connsiteX3" fmla="*/ 85906 w 269183"/>
                <a:gd name="connsiteY3" fmla="*/ 535317 h 535317"/>
                <a:gd name="connsiteX0" fmla="*/ 445108 w 445108"/>
                <a:gd name="connsiteY0" fmla="*/ 85201 h 589354"/>
                <a:gd name="connsiteX1" fmla="*/ 175925 w 445108"/>
                <a:gd name="connsiteY1" fmla="*/ 54037 h 589354"/>
                <a:gd name="connsiteX2" fmla="*/ 0 w 445108"/>
                <a:gd name="connsiteY2" fmla="*/ 0 h 589354"/>
                <a:gd name="connsiteX3" fmla="*/ 261831 w 445108"/>
                <a:gd name="connsiteY3" fmla="*/ 589354 h 589354"/>
                <a:gd name="connsiteX0" fmla="*/ 533700 w 533700"/>
                <a:gd name="connsiteY0" fmla="*/ 97469 h 97468"/>
                <a:gd name="connsiteX1" fmla="*/ 264517 w 533700"/>
                <a:gd name="connsiteY1" fmla="*/ 66305 h 97468"/>
                <a:gd name="connsiteX2" fmla="*/ 88592 w 533700"/>
                <a:gd name="connsiteY2" fmla="*/ 12268 h 97468"/>
                <a:gd name="connsiteX3" fmla="*/ 0 w 533700"/>
                <a:gd name="connsiteY3" fmla="*/ 0 h 97468"/>
                <a:gd name="connsiteX0" fmla="*/ 533700 w 533700"/>
                <a:gd name="connsiteY0" fmla="*/ 97469 h 298039"/>
                <a:gd name="connsiteX1" fmla="*/ 303453 w 533700"/>
                <a:gd name="connsiteY1" fmla="*/ 298039 h 298039"/>
                <a:gd name="connsiteX2" fmla="*/ 88592 w 533700"/>
                <a:gd name="connsiteY2" fmla="*/ 12268 h 298039"/>
                <a:gd name="connsiteX3" fmla="*/ 0 w 533700"/>
                <a:gd name="connsiteY3" fmla="*/ 0 h 298039"/>
                <a:gd name="connsiteX0" fmla="*/ 533700 w 533700"/>
                <a:gd name="connsiteY0" fmla="*/ 97469 h 413348"/>
                <a:gd name="connsiteX1" fmla="*/ 303453 w 533700"/>
                <a:gd name="connsiteY1" fmla="*/ 298039 h 413348"/>
                <a:gd name="connsiteX2" fmla="*/ 244336 w 533700"/>
                <a:gd name="connsiteY2" fmla="*/ 413348 h 413348"/>
                <a:gd name="connsiteX3" fmla="*/ 0 w 533700"/>
                <a:gd name="connsiteY3" fmla="*/ 0 h 413348"/>
                <a:gd name="connsiteX0" fmla="*/ 329287 w 329287"/>
                <a:gd name="connsiteY0" fmla="*/ 1 h 446219"/>
                <a:gd name="connsiteX1" fmla="*/ 99040 w 329287"/>
                <a:gd name="connsiteY1" fmla="*/ 200571 h 446219"/>
                <a:gd name="connsiteX2" fmla="*/ 39923 w 329287"/>
                <a:gd name="connsiteY2" fmla="*/ 315880 h 446219"/>
                <a:gd name="connsiteX3" fmla="*/ 0 w 329287"/>
                <a:gd name="connsiteY3" fmla="*/ 446219 h 446219"/>
                <a:gd name="connsiteX0" fmla="*/ 329287 w 329287"/>
                <a:gd name="connsiteY0" fmla="*/ -1 h 446217"/>
                <a:gd name="connsiteX1" fmla="*/ 35770 w 329287"/>
                <a:gd name="connsiteY1" fmla="*/ 102527 h 446217"/>
                <a:gd name="connsiteX2" fmla="*/ 39923 w 329287"/>
                <a:gd name="connsiteY2" fmla="*/ 315878 h 446217"/>
                <a:gd name="connsiteX3" fmla="*/ 0 w 329287"/>
                <a:gd name="connsiteY3" fmla="*/ 446217 h 446217"/>
                <a:gd name="connsiteX0" fmla="*/ 484049 w 484049"/>
                <a:gd name="connsiteY0" fmla="*/ 1 h 446219"/>
                <a:gd name="connsiteX1" fmla="*/ 190532 w 484049"/>
                <a:gd name="connsiteY1" fmla="*/ 102529 h 446219"/>
                <a:gd name="connsiteX2" fmla="*/ 6 w 484049"/>
                <a:gd name="connsiteY2" fmla="*/ 177732 h 446219"/>
                <a:gd name="connsiteX3" fmla="*/ 154762 w 484049"/>
                <a:gd name="connsiteY3" fmla="*/ 446219 h 446219"/>
                <a:gd name="connsiteX0" fmla="*/ 484043 w 484043"/>
                <a:gd name="connsiteY0" fmla="*/ -1 h 446217"/>
                <a:gd name="connsiteX1" fmla="*/ 190526 w 484043"/>
                <a:gd name="connsiteY1" fmla="*/ 102527 h 446217"/>
                <a:gd name="connsiteX2" fmla="*/ 0 w 484043"/>
                <a:gd name="connsiteY2" fmla="*/ 177730 h 446217"/>
                <a:gd name="connsiteX3" fmla="*/ 154756 w 484043"/>
                <a:gd name="connsiteY3" fmla="*/ 446217 h 446217"/>
                <a:gd name="connsiteX0" fmla="*/ 596971 w 596971"/>
                <a:gd name="connsiteY0" fmla="*/ 1 h 187744"/>
                <a:gd name="connsiteX1" fmla="*/ 303454 w 596971"/>
                <a:gd name="connsiteY1" fmla="*/ 102529 h 187744"/>
                <a:gd name="connsiteX2" fmla="*/ 112928 w 596971"/>
                <a:gd name="connsiteY2" fmla="*/ 177732 h 187744"/>
                <a:gd name="connsiteX3" fmla="*/ 0 w 596971"/>
                <a:gd name="connsiteY3" fmla="*/ 187744 h 187744"/>
                <a:gd name="connsiteX0" fmla="*/ 596971 w 596971"/>
                <a:gd name="connsiteY0" fmla="*/ -1 h 266859"/>
                <a:gd name="connsiteX1" fmla="*/ 303454 w 596971"/>
                <a:gd name="connsiteY1" fmla="*/ 102527 h 266859"/>
                <a:gd name="connsiteX2" fmla="*/ 575290 w 596971"/>
                <a:gd name="connsiteY2" fmla="*/ 266858 h 266859"/>
                <a:gd name="connsiteX3" fmla="*/ 0 w 596971"/>
                <a:gd name="connsiteY3" fmla="*/ 187742 h 266859"/>
                <a:gd name="connsiteX0" fmla="*/ 293517 w 293517"/>
                <a:gd name="connsiteY0" fmla="*/ 1 h 339263"/>
                <a:gd name="connsiteX1" fmla="*/ 0 w 293517"/>
                <a:gd name="connsiteY1" fmla="*/ 102529 h 339263"/>
                <a:gd name="connsiteX2" fmla="*/ 271836 w 293517"/>
                <a:gd name="connsiteY2" fmla="*/ 266860 h 339263"/>
                <a:gd name="connsiteX3" fmla="*/ 231913 w 293517"/>
                <a:gd name="connsiteY3" fmla="*/ 339263 h 339263"/>
                <a:gd name="connsiteX0" fmla="*/ 244848 w 244848"/>
                <a:gd name="connsiteY0" fmla="*/ -1 h 339261"/>
                <a:gd name="connsiteX1" fmla="*/ 0 w 244848"/>
                <a:gd name="connsiteY1" fmla="*/ 196112 h 339261"/>
                <a:gd name="connsiteX2" fmla="*/ 223167 w 244848"/>
                <a:gd name="connsiteY2" fmla="*/ 266858 h 339261"/>
                <a:gd name="connsiteX3" fmla="*/ 183244 w 244848"/>
                <a:gd name="connsiteY3" fmla="*/ 339261 h 339261"/>
                <a:gd name="connsiteX0" fmla="*/ 244848 w 244848"/>
                <a:gd name="connsiteY0" fmla="*/ 1 h 364902"/>
                <a:gd name="connsiteX1" fmla="*/ 0 w 244848"/>
                <a:gd name="connsiteY1" fmla="*/ 196114 h 364902"/>
                <a:gd name="connsiteX2" fmla="*/ 28488 w 244848"/>
                <a:gd name="connsiteY2" fmla="*/ 364902 h 364902"/>
                <a:gd name="connsiteX3" fmla="*/ 183244 w 244848"/>
                <a:gd name="connsiteY3" fmla="*/ 339263 h 364902"/>
                <a:gd name="connsiteX0" fmla="*/ 244848 w 244848"/>
                <a:gd name="connsiteY0" fmla="*/ -1 h 459586"/>
                <a:gd name="connsiteX1" fmla="*/ 0 w 244848"/>
                <a:gd name="connsiteY1" fmla="*/ 196112 h 459586"/>
                <a:gd name="connsiteX2" fmla="*/ 28488 w 244848"/>
                <a:gd name="connsiteY2" fmla="*/ 364900 h 459586"/>
                <a:gd name="connsiteX3" fmla="*/ 42102 w 244848"/>
                <a:gd name="connsiteY3" fmla="*/ 459585 h 459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4848" h="459586">
                  <a:moveTo>
                    <a:pt x="244848" y="-1"/>
                  </a:moveTo>
                  <a:lnTo>
                    <a:pt x="0" y="196112"/>
                  </a:lnTo>
                  <a:lnTo>
                    <a:pt x="28488" y="364900"/>
                  </a:lnTo>
                  <a:lnTo>
                    <a:pt x="42102" y="459585"/>
                  </a:lnTo>
                </a:path>
              </a:pathLst>
            </a:custGeom>
            <a:noFill/>
            <a:ln w="50800" cap="rnd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5129141" y="2293202"/>
            <a:ext cx="21260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50" b="1" dirty="0" smtClean="0">
                <a:solidFill>
                  <a:schemeClr val="accent5">
                    <a:lumMod val="75000"/>
                  </a:schemeClr>
                </a:solidFill>
              </a:rPr>
              <a:t>INTEGRATIVE FOUNDATIONS</a:t>
            </a:r>
            <a:endParaRPr lang="en-US" sz="205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43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/>
          <p:cNvSpPr/>
          <p:nvPr/>
        </p:nvSpPr>
        <p:spPr>
          <a:xfrm>
            <a:off x="128458" y="152400"/>
            <a:ext cx="8863142" cy="6096000"/>
          </a:xfrm>
          <a:prstGeom prst="roundRect">
            <a:avLst>
              <a:gd name="adj" fmla="val 4556"/>
            </a:avLst>
          </a:prstGeom>
          <a:solidFill>
            <a:schemeClr val="bg1"/>
          </a:solidFill>
          <a:ln w="19050" cmpd="sng">
            <a:noFill/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TextBox 110"/>
          <p:cNvSpPr txBox="1"/>
          <p:nvPr/>
        </p:nvSpPr>
        <p:spPr>
          <a:xfrm>
            <a:off x="2036724" y="3254122"/>
            <a:ext cx="6911715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254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</a:rPr>
              <a:t>foundational advances that are deeply connected </a:t>
            </a:r>
            <a:r>
              <a:rPr lang="en-US" sz="2200" dirty="0" smtClean="0">
                <a:solidFill>
                  <a:schemeClr val="accent5">
                    <a:lumMod val="75000"/>
                  </a:schemeClr>
                </a:solidFill>
              </a:rPr>
              <a:t>to a broad scope of questions in cognitive and neural systems</a:t>
            </a:r>
          </a:p>
          <a:p>
            <a:pPr marL="285750" indent="-2254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</a:rPr>
              <a:t>transformative advance </a:t>
            </a:r>
            <a:r>
              <a:rPr lang="en-US" sz="2200" dirty="0" smtClean="0">
                <a:solidFill>
                  <a:schemeClr val="accent5">
                    <a:lumMod val="75000"/>
                  </a:schemeClr>
                </a:solidFill>
              </a:rPr>
              <a:t>in one or more thematic area</a:t>
            </a:r>
          </a:p>
          <a:p>
            <a:pPr marL="285750" indent="-2254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</a:rPr>
              <a:t>two or more investigators </a:t>
            </a:r>
            <a:r>
              <a:rPr lang="en-US" sz="2200" dirty="0" smtClean="0">
                <a:solidFill>
                  <a:schemeClr val="accent5">
                    <a:lumMod val="75000"/>
                  </a:schemeClr>
                </a:solidFill>
              </a:rPr>
              <a:t>with distinct but complementary expertise </a:t>
            </a:r>
          </a:p>
          <a:p>
            <a:pPr marL="285750" indent="-2254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</a:rPr>
              <a:t>$500,000 to $1,000,000</a:t>
            </a:r>
            <a:r>
              <a:rPr lang="en-US" sz="2200" dirty="0" smtClean="0">
                <a:solidFill>
                  <a:schemeClr val="accent5">
                    <a:lumMod val="75000"/>
                  </a:schemeClr>
                </a:solidFill>
              </a:rPr>
              <a:t> over 2 to 4 </a:t>
            </a:r>
            <a:r>
              <a:rPr lang="en-US" sz="2200" dirty="0" smtClean="0">
                <a:solidFill>
                  <a:schemeClr val="accent5">
                    <a:lumMod val="75000"/>
                  </a:schemeClr>
                </a:solidFill>
              </a:rPr>
              <a:t>years</a:t>
            </a:r>
          </a:p>
          <a:p>
            <a:pPr marL="285750" indent="-2254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</a:rPr>
              <a:t>may build on an </a:t>
            </a:r>
            <a:r>
              <a:rPr lang="en-US" sz="2200" b="1" dirty="0" smtClean="0">
                <a:solidFill>
                  <a:schemeClr val="accent4">
                    <a:lumMod val="75000"/>
                  </a:schemeClr>
                </a:solidFill>
              </a:rPr>
              <a:t>associated project</a:t>
            </a:r>
            <a:endParaRPr lang="en-US" sz="2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1567498"/>
            <a:ext cx="2883090" cy="1200329"/>
          </a:xfrm>
          <a:prstGeom prst="rect">
            <a:avLst/>
          </a:prstGeom>
          <a:noFill/>
          <a:ln cmpd="dbl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Letter of Intent (REQUIRED): </a:t>
            </a:r>
          </a:p>
          <a:p>
            <a:r>
              <a:rPr lang="en-US" dirty="0" smtClean="0"/>
              <a:t>December 10, 2015</a:t>
            </a:r>
          </a:p>
          <a:p>
            <a:r>
              <a:rPr lang="en-US" b="1" dirty="0" smtClean="0"/>
              <a:t>Proposal Deadline: </a:t>
            </a:r>
          </a:p>
          <a:p>
            <a:r>
              <a:rPr lang="en-US" dirty="0" smtClean="0"/>
              <a:t>January 26, 2016</a:t>
            </a:r>
            <a:endParaRPr lang="en-US" dirty="0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445229" y="5638800"/>
            <a:ext cx="8229600" cy="12192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2600" b="1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1600" b="1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600" b="1" dirty="0" smtClean="0"/>
              <a:t>Submit your questions by e-mail to </a:t>
            </a:r>
            <a:r>
              <a:rPr lang="en-US" sz="2600" b="1" dirty="0" smtClean="0">
                <a:hlinkClick r:id="rId3"/>
              </a:rPr>
              <a:t>ncs@nsf.gov</a:t>
            </a:r>
            <a:endParaRPr lang="en-US" sz="2600" b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5AB9-0143-4132-A444-21D49F5AFAF0}" type="slidenum">
              <a:rPr lang="en-US" smtClean="0"/>
              <a:t>18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 rot="21141804">
            <a:off x="6141725" y="1447860"/>
            <a:ext cx="785131" cy="186499"/>
          </a:xfrm>
          <a:prstGeom prst="rect">
            <a:avLst/>
          </a:prstGeom>
          <a:gradFill>
            <a:gsLst>
              <a:gs pos="34000">
                <a:schemeClr val="accent5"/>
              </a:gs>
              <a:gs pos="0">
                <a:schemeClr val="accent5"/>
              </a:gs>
              <a:gs pos="66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 rot="8788740">
            <a:off x="4536352" y="2064546"/>
            <a:ext cx="785131" cy="186499"/>
          </a:xfrm>
          <a:prstGeom prst="rect">
            <a:avLst/>
          </a:prstGeom>
          <a:gradFill>
            <a:gsLst>
              <a:gs pos="34000">
                <a:schemeClr val="accent5"/>
              </a:gs>
              <a:gs pos="0">
                <a:schemeClr val="accent5"/>
              </a:gs>
              <a:gs pos="60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 rot="11407226">
            <a:off x="4455941" y="1447860"/>
            <a:ext cx="785131" cy="186499"/>
          </a:xfrm>
          <a:prstGeom prst="rect">
            <a:avLst/>
          </a:prstGeom>
          <a:gradFill>
            <a:gsLst>
              <a:gs pos="41000">
                <a:schemeClr val="accent5"/>
              </a:gs>
              <a:gs pos="0">
                <a:schemeClr val="accent5"/>
              </a:gs>
              <a:gs pos="58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 rot="19127839">
            <a:off x="5581224" y="1089646"/>
            <a:ext cx="1212864" cy="186499"/>
          </a:xfrm>
          <a:prstGeom prst="rect">
            <a:avLst/>
          </a:prstGeom>
          <a:gradFill>
            <a:gsLst>
              <a:gs pos="32000">
                <a:schemeClr val="accent5"/>
              </a:gs>
              <a:gs pos="0">
                <a:schemeClr val="accent5"/>
              </a:gs>
              <a:gs pos="5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 rot="492631">
            <a:off x="6132814" y="1856368"/>
            <a:ext cx="1862252" cy="186499"/>
          </a:xfrm>
          <a:prstGeom prst="rect">
            <a:avLst/>
          </a:prstGeom>
          <a:gradFill>
            <a:gsLst>
              <a:gs pos="20000">
                <a:schemeClr val="accent5"/>
              </a:gs>
              <a:gs pos="0">
                <a:schemeClr val="accent5"/>
              </a:gs>
              <a:gs pos="45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858807" y="1288881"/>
            <a:ext cx="1524000" cy="84304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6728397" y="1199787"/>
            <a:ext cx="914400" cy="51061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060381" y="2203281"/>
            <a:ext cx="914400" cy="51061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956465" y="1213736"/>
            <a:ext cx="796171" cy="48815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6248374" y="603081"/>
            <a:ext cx="719865" cy="4216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7690266" y="1824808"/>
            <a:ext cx="978385" cy="61422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/>
          <p:cNvGrpSpPr/>
          <p:nvPr/>
        </p:nvGrpSpPr>
        <p:grpSpPr>
          <a:xfrm>
            <a:off x="5310890" y="1024741"/>
            <a:ext cx="669445" cy="856961"/>
            <a:chOff x="5323010" y="1363915"/>
            <a:chExt cx="669445" cy="856961"/>
          </a:xfrm>
        </p:grpSpPr>
        <p:sp>
          <p:nvSpPr>
            <p:cNvPr id="59" name="Oval 58"/>
            <p:cNvSpPr/>
            <p:nvPr/>
          </p:nvSpPr>
          <p:spPr>
            <a:xfrm>
              <a:off x="5406759" y="1363915"/>
              <a:ext cx="195887" cy="203583"/>
            </a:xfrm>
            <a:prstGeom prst="ellipse">
              <a:avLst/>
            </a:prstGeom>
            <a:noFill/>
            <a:ln w="50800" cap="rnd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Straight Connector 59"/>
            <p:cNvCxnSpPr>
              <a:endCxn id="59" idx="4"/>
            </p:cNvCxnSpPr>
            <p:nvPr/>
          </p:nvCxnSpPr>
          <p:spPr>
            <a:xfrm flipH="1" flipV="1">
              <a:off x="5504703" y="1567498"/>
              <a:ext cx="13903" cy="244299"/>
            </a:xfrm>
            <a:prstGeom prst="line">
              <a:avLst/>
            </a:prstGeom>
            <a:ln w="50800" cap="rnd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Freeform 60"/>
            <p:cNvSpPr/>
            <p:nvPr/>
          </p:nvSpPr>
          <p:spPr>
            <a:xfrm>
              <a:off x="5323010" y="1803380"/>
              <a:ext cx="202895" cy="308521"/>
            </a:xfrm>
            <a:custGeom>
              <a:avLst/>
              <a:gdLst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2328 w 262328"/>
                <a:gd name="connsiteY0" fmla="*/ 0 h 547141"/>
                <a:gd name="connsiteX1" fmla="*/ 0 w 262328"/>
                <a:gd name="connsiteY1" fmla="*/ 397239 h 547141"/>
                <a:gd name="connsiteX2" fmla="*/ 127416 w 262328"/>
                <a:gd name="connsiteY2" fmla="*/ 547141 h 547141"/>
                <a:gd name="connsiteX0" fmla="*/ 262328 w 262328"/>
                <a:gd name="connsiteY0" fmla="*/ 0 h 499516"/>
                <a:gd name="connsiteX1" fmla="*/ 0 w 262328"/>
                <a:gd name="connsiteY1" fmla="*/ 397239 h 499516"/>
                <a:gd name="connsiteX2" fmla="*/ 163135 w 262328"/>
                <a:gd name="connsiteY2" fmla="*/ 499516 h 499516"/>
                <a:gd name="connsiteX0" fmla="*/ 262328 w 262328"/>
                <a:gd name="connsiteY0" fmla="*/ 0 h 499516"/>
                <a:gd name="connsiteX1" fmla="*/ 122341 w 262328"/>
                <a:gd name="connsiteY1" fmla="*/ 213492 h 499516"/>
                <a:gd name="connsiteX2" fmla="*/ 0 w 262328"/>
                <a:gd name="connsiteY2" fmla="*/ 397239 h 499516"/>
                <a:gd name="connsiteX3" fmla="*/ 163135 w 262328"/>
                <a:gd name="connsiteY3" fmla="*/ 499516 h 499516"/>
                <a:gd name="connsiteX0" fmla="*/ 262328 w 262328"/>
                <a:gd name="connsiteY0" fmla="*/ 0 h 499516"/>
                <a:gd name="connsiteX1" fmla="*/ 193778 w 262328"/>
                <a:gd name="connsiteY1" fmla="*/ 249211 h 499516"/>
                <a:gd name="connsiteX2" fmla="*/ 0 w 262328"/>
                <a:gd name="connsiteY2" fmla="*/ 397239 h 499516"/>
                <a:gd name="connsiteX3" fmla="*/ 163135 w 262328"/>
                <a:gd name="connsiteY3" fmla="*/ 499516 h 499516"/>
                <a:gd name="connsiteX0" fmla="*/ 262328 w 272385"/>
                <a:gd name="connsiteY0" fmla="*/ 0 h 499516"/>
                <a:gd name="connsiteX1" fmla="*/ 272360 w 272385"/>
                <a:gd name="connsiteY1" fmla="*/ 15848 h 499516"/>
                <a:gd name="connsiteX2" fmla="*/ 193778 w 272385"/>
                <a:gd name="connsiteY2" fmla="*/ 249211 h 499516"/>
                <a:gd name="connsiteX3" fmla="*/ 0 w 272385"/>
                <a:gd name="connsiteY3" fmla="*/ 397239 h 499516"/>
                <a:gd name="connsiteX4" fmla="*/ 163135 w 272385"/>
                <a:gd name="connsiteY4" fmla="*/ 499516 h 499516"/>
                <a:gd name="connsiteX0" fmla="*/ 272360 w 272360"/>
                <a:gd name="connsiteY0" fmla="*/ 0 h 483668"/>
                <a:gd name="connsiteX1" fmla="*/ 193778 w 272360"/>
                <a:gd name="connsiteY1" fmla="*/ 233363 h 483668"/>
                <a:gd name="connsiteX2" fmla="*/ 0 w 272360"/>
                <a:gd name="connsiteY2" fmla="*/ 381391 h 483668"/>
                <a:gd name="connsiteX3" fmla="*/ 163135 w 272360"/>
                <a:gd name="connsiteY3" fmla="*/ 483668 h 483668"/>
                <a:gd name="connsiteX0" fmla="*/ 324747 w 324747"/>
                <a:gd name="connsiteY0" fmla="*/ 0 h 555106"/>
                <a:gd name="connsiteX1" fmla="*/ 193778 w 324747"/>
                <a:gd name="connsiteY1" fmla="*/ 304801 h 555106"/>
                <a:gd name="connsiteX2" fmla="*/ 0 w 324747"/>
                <a:gd name="connsiteY2" fmla="*/ 452829 h 555106"/>
                <a:gd name="connsiteX3" fmla="*/ 163135 w 324747"/>
                <a:gd name="connsiteY3" fmla="*/ 555106 h 555106"/>
                <a:gd name="connsiteX0" fmla="*/ 324747 w 324747"/>
                <a:gd name="connsiteY0" fmla="*/ 0 h 555106"/>
                <a:gd name="connsiteX1" fmla="*/ 229497 w 324747"/>
                <a:gd name="connsiteY1" fmla="*/ 264319 h 555106"/>
                <a:gd name="connsiteX2" fmla="*/ 0 w 324747"/>
                <a:gd name="connsiteY2" fmla="*/ 452829 h 555106"/>
                <a:gd name="connsiteX3" fmla="*/ 163135 w 324747"/>
                <a:gd name="connsiteY3" fmla="*/ 555106 h 555106"/>
                <a:gd name="connsiteX0" fmla="*/ 290677 w 290677"/>
                <a:gd name="connsiteY0" fmla="*/ 0 h 555106"/>
                <a:gd name="connsiteX1" fmla="*/ 195427 w 290677"/>
                <a:gd name="connsiteY1" fmla="*/ 264319 h 555106"/>
                <a:gd name="connsiteX2" fmla="*/ 0 w 290677"/>
                <a:gd name="connsiteY2" fmla="*/ 497393 h 555106"/>
                <a:gd name="connsiteX3" fmla="*/ 129065 w 290677"/>
                <a:gd name="connsiteY3" fmla="*/ 555106 h 555106"/>
                <a:gd name="connsiteX0" fmla="*/ 424429 w 424429"/>
                <a:gd name="connsiteY0" fmla="*/ 0 h 546194"/>
                <a:gd name="connsiteX1" fmla="*/ 329179 w 424429"/>
                <a:gd name="connsiteY1" fmla="*/ 264319 h 546194"/>
                <a:gd name="connsiteX2" fmla="*/ 133752 w 424429"/>
                <a:gd name="connsiteY2" fmla="*/ 497393 h 546194"/>
                <a:gd name="connsiteX3" fmla="*/ 0 w 424429"/>
                <a:gd name="connsiteY3" fmla="*/ 546194 h 546194"/>
                <a:gd name="connsiteX0" fmla="*/ 424429 w 424429"/>
                <a:gd name="connsiteY0" fmla="*/ 0 h 546194"/>
                <a:gd name="connsiteX1" fmla="*/ 241575 w 424429"/>
                <a:gd name="connsiteY1" fmla="*/ 228668 h 546194"/>
                <a:gd name="connsiteX2" fmla="*/ 133752 w 424429"/>
                <a:gd name="connsiteY2" fmla="*/ 497393 h 546194"/>
                <a:gd name="connsiteX3" fmla="*/ 0 w 424429"/>
                <a:gd name="connsiteY3" fmla="*/ 546194 h 546194"/>
                <a:gd name="connsiteX0" fmla="*/ 424429 w 424429"/>
                <a:gd name="connsiteY0" fmla="*/ 0 h 546194"/>
                <a:gd name="connsiteX1" fmla="*/ 275644 w 424429"/>
                <a:gd name="connsiteY1" fmla="*/ 259864 h 546194"/>
                <a:gd name="connsiteX2" fmla="*/ 133752 w 424429"/>
                <a:gd name="connsiteY2" fmla="*/ 497393 h 546194"/>
                <a:gd name="connsiteX3" fmla="*/ 0 w 424429"/>
                <a:gd name="connsiteY3" fmla="*/ 546194 h 546194"/>
                <a:gd name="connsiteX0" fmla="*/ 424429 w 424429"/>
                <a:gd name="connsiteY0" fmla="*/ 0 h 546194"/>
                <a:gd name="connsiteX1" fmla="*/ 275644 w 424429"/>
                <a:gd name="connsiteY1" fmla="*/ 259864 h 546194"/>
                <a:gd name="connsiteX2" fmla="*/ 206755 w 424429"/>
                <a:gd name="connsiteY2" fmla="*/ 528589 h 546194"/>
                <a:gd name="connsiteX3" fmla="*/ 0 w 424429"/>
                <a:gd name="connsiteY3" fmla="*/ 546194 h 546194"/>
                <a:gd name="connsiteX0" fmla="*/ 424429 w 424429"/>
                <a:gd name="connsiteY0" fmla="*/ 0 h 528589"/>
                <a:gd name="connsiteX1" fmla="*/ 275644 w 424429"/>
                <a:gd name="connsiteY1" fmla="*/ 259864 h 528589"/>
                <a:gd name="connsiteX2" fmla="*/ 206755 w 424429"/>
                <a:gd name="connsiteY2" fmla="*/ 528589 h 528589"/>
                <a:gd name="connsiteX3" fmla="*/ 0 w 424429"/>
                <a:gd name="connsiteY3" fmla="*/ 514998 h 528589"/>
                <a:gd name="connsiteX0" fmla="*/ 414694 w 414694"/>
                <a:gd name="connsiteY0" fmla="*/ 0 h 577390"/>
                <a:gd name="connsiteX1" fmla="*/ 265909 w 414694"/>
                <a:gd name="connsiteY1" fmla="*/ 259864 h 577390"/>
                <a:gd name="connsiteX2" fmla="*/ 197020 w 414694"/>
                <a:gd name="connsiteY2" fmla="*/ 528589 h 577390"/>
                <a:gd name="connsiteX3" fmla="*/ 0 w 414694"/>
                <a:gd name="connsiteY3" fmla="*/ 577390 h 577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4694" h="577390">
                  <a:moveTo>
                    <a:pt x="414694" y="0"/>
                  </a:moveTo>
                  <a:lnTo>
                    <a:pt x="265909" y="259864"/>
                  </a:lnTo>
                  <a:lnTo>
                    <a:pt x="197020" y="528589"/>
                  </a:lnTo>
                  <a:lnTo>
                    <a:pt x="0" y="577390"/>
                  </a:lnTo>
                </a:path>
              </a:pathLst>
            </a:custGeom>
            <a:noFill/>
            <a:ln w="50800" cap="rnd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5518825" y="1810525"/>
              <a:ext cx="157875" cy="316829"/>
            </a:xfrm>
            <a:custGeom>
              <a:avLst/>
              <a:gdLst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2328 w 262328"/>
                <a:gd name="connsiteY0" fmla="*/ 0 h 547141"/>
                <a:gd name="connsiteX1" fmla="*/ 0 w 262328"/>
                <a:gd name="connsiteY1" fmla="*/ 397239 h 547141"/>
                <a:gd name="connsiteX2" fmla="*/ 127416 w 262328"/>
                <a:gd name="connsiteY2" fmla="*/ 547141 h 547141"/>
                <a:gd name="connsiteX0" fmla="*/ 262328 w 262328"/>
                <a:gd name="connsiteY0" fmla="*/ 0 h 499516"/>
                <a:gd name="connsiteX1" fmla="*/ 0 w 262328"/>
                <a:gd name="connsiteY1" fmla="*/ 397239 h 499516"/>
                <a:gd name="connsiteX2" fmla="*/ 163135 w 262328"/>
                <a:gd name="connsiteY2" fmla="*/ 499516 h 499516"/>
                <a:gd name="connsiteX0" fmla="*/ 262328 w 262328"/>
                <a:gd name="connsiteY0" fmla="*/ 0 h 499516"/>
                <a:gd name="connsiteX1" fmla="*/ 122341 w 262328"/>
                <a:gd name="connsiteY1" fmla="*/ 213492 h 499516"/>
                <a:gd name="connsiteX2" fmla="*/ 0 w 262328"/>
                <a:gd name="connsiteY2" fmla="*/ 397239 h 499516"/>
                <a:gd name="connsiteX3" fmla="*/ 163135 w 262328"/>
                <a:gd name="connsiteY3" fmla="*/ 499516 h 499516"/>
                <a:gd name="connsiteX0" fmla="*/ 262328 w 262328"/>
                <a:gd name="connsiteY0" fmla="*/ 0 h 499516"/>
                <a:gd name="connsiteX1" fmla="*/ 193778 w 262328"/>
                <a:gd name="connsiteY1" fmla="*/ 249211 h 499516"/>
                <a:gd name="connsiteX2" fmla="*/ 0 w 262328"/>
                <a:gd name="connsiteY2" fmla="*/ 397239 h 499516"/>
                <a:gd name="connsiteX3" fmla="*/ 163135 w 262328"/>
                <a:gd name="connsiteY3" fmla="*/ 499516 h 499516"/>
                <a:gd name="connsiteX0" fmla="*/ 262328 w 272385"/>
                <a:gd name="connsiteY0" fmla="*/ 0 h 499516"/>
                <a:gd name="connsiteX1" fmla="*/ 272360 w 272385"/>
                <a:gd name="connsiteY1" fmla="*/ 15848 h 499516"/>
                <a:gd name="connsiteX2" fmla="*/ 193778 w 272385"/>
                <a:gd name="connsiteY2" fmla="*/ 249211 h 499516"/>
                <a:gd name="connsiteX3" fmla="*/ 0 w 272385"/>
                <a:gd name="connsiteY3" fmla="*/ 397239 h 499516"/>
                <a:gd name="connsiteX4" fmla="*/ 163135 w 272385"/>
                <a:gd name="connsiteY4" fmla="*/ 499516 h 499516"/>
                <a:gd name="connsiteX0" fmla="*/ 272360 w 272360"/>
                <a:gd name="connsiteY0" fmla="*/ 0 h 483668"/>
                <a:gd name="connsiteX1" fmla="*/ 193778 w 272360"/>
                <a:gd name="connsiteY1" fmla="*/ 233363 h 483668"/>
                <a:gd name="connsiteX2" fmla="*/ 0 w 272360"/>
                <a:gd name="connsiteY2" fmla="*/ 381391 h 483668"/>
                <a:gd name="connsiteX3" fmla="*/ 163135 w 272360"/>
                <a:gd name="connsiteY3" fmla="*/ 483668 h 483668"/>
                <a:gd name="connsiteX0" fmla="*/ 324747 w 324747"/>
                <a:gd name="connsiteY0" fmla="*/ 0 h 555106"/>
                <a:gd name="connsiteX1" fmla="*/ 193778 w 324747"/>
                <a:gd name="connsiteY1" fmla="*/ 304801 h 555106"/>
                <a:gd name="connsiteX2" fmla="*/ 0 w 324747"/>
                <a:gd name="connsiteY2" fmla="*/ 452829 h 555106"/>
                <a:gd name="connsiteX3" fmla="*/ 163135 w 324747"/>
                <a:gd name="connsiteY3" fmla="*/ 555106 h 555106"/>
                <a:gd name="connsiteX0" fmla="*/ 324747 w 324747"/>
                <a:gd name="connsiteY0" fmla="*/ 0 h 555106"/>
                <a:gd name="connsiteX1" fmla="*/ 229497 w 324747"/>
                <a:gd name="connsiteY1" fmla="*/ 264319 h 555106"/>
                <a:gd name="connsiteX2" fmla="*/ 0 w 324747"/>
                <a:gd name="connsiteY2" fmla="*/ 452829 h 555106"/>
                <a:gd name="connsiteX3" fmla="*/ 163135 w 324747"/>
                <a:gd name="connsiteY3" fmla="*/ 555106 h 555106"/>
                <a:gd name="connsiteX0" fmla="*/ 0 w 295275"/>
                <a:gd name="connsiteY0" fmla="*/ 0 h 633687"/>
                <a:gd name="connsiteX1" fmla="*/ 295275 w 295275"/>
                <a:gd name="connsiteY1" fmla="*/ 342900 h 633687"/>
                <a:gd name="connsiteX2" fmla="*/ 65778 w 295275"/>
                <a:gd name="connsiteY2" fmla="*/ 531410 h 633687"/>
                <a:gd name="connsiteX3" fmla="*/ 228913 w 295275"/>
                <a:gd name="connsiteY3" fmla="*/ 633687 h 633687"/>
                <a:gd name="connsiteX0" fmla="*/ 0 w 283369"/>
                <a:gd name="connsiteY0" fmla="*/ 0 h 633687"/>
                <a:gd name="connsiteX1" fmla="*/ 283369 w 283369"/>
                <a:gd name="connsiteY1" fmla="*/ 230982 h 633687"/>
                <a:gd name="connsiteX2" fmla="*/ 65778 w 283369"/>
                <a:gd name="connsiteY2" fmla="*/ 531410 h 633687"/>
                <a:gd name="connsiteX3" fmla="*/ 228913 w 283369"/>
                <a:gd name="connsiteY3" fmla="*/ 633687 h 633687"/>
                <a:gd name="connsiteX0" fmla="*/ 0 w 283369"/>
                <a:gd name="connsiteY0" fmla="*/ 0 h 633687"/>
                <a:gd name="connsiteX1" fmla="*/ 283369 w 283369"/>
                <a:gd name="connsiteY1" fmla="*/ 230982 h 633687"/>
                <a:gd name="connsiteX2" fmla="*/ 280090 w 283369"/>
                <a:gd name="connsiteY2" fmla="*/ 507598 h 633687"/>
                <a:gd name="connsiteX3" fmla="*/ 228913 w 283369"/>
                <a:gd name="connsiteY3" fmla="*/ 633687 h 633687"/>
                <a:gd name="connsiteX0" fmla="*/ 0 w 495613"/>
                <a:gd name="connsiteY0" fmla="*/ 0 h 509862"/>
                <a:gd name="connsiteX1" fmla="*/ 283369 w 495613"/>
                <a:gd name="connsiteY1" fmla="*/ 230982 h 509862"/>
                <a:gd name="connsiteX2" fmla="*/ 280090 w 495613"/>
                <a:gd name="connsiteY2" fmla="*/ 507598 h 509862"/>
                <a:gd name="connsiteX3" fmla="*/ 495613 w 495613"/>
                <a:gd name="connsiteY3" fmla="*/ 509862 h 509862"/>
                <a:gd name="connsiteX0" fmla="*/ 0 w 495613"/>
                <a:gd name="connsiteY0" fmla="*/ 0 h 509862"/>
                <a:gd name="connsiteX1" fmla="*/ 283369 w 495613"/>
                <a:gd name="connsiteY1" fmla="*/ 154782 h 509862"/>
                <a:gd name="connsiteX2" fmla="*/ 280090 w 495613"/>
                <a:gd name="connsiteY2" fmla="*/ 507598 h 509862"/>
                <a:gd name="connsiteX3" fmla="*/ 495613 w 495613"/>
                <a:gd name="connsiteY3" fmla="*/ 509862 h 509862"/>
                <a:gd name="connsiteX0" fmla="*/ 0 w 502757"/>
                <a:gd name="connsiteY0" fmla="*/ 0 h 507598"/>
                <a:gd name="connsiteX1" fmla="*/ 283369 w 502757"/>
                <a:gd name="connsiteY1" fmla="*/ 154782 h 507598"/>
                <a:gd name="connsiteX2" fmla="*/ 280090 w 502757"/>
                <a:gd name="connsiteY2" fmla="*/ 507598 h 507598"/>
                <a:gd name="connsiteX3" fmla="*/ 502757 w 502757"/>
                <a:gd name="connsiteY3" fmla="*/ 450330 h 507598"/>
                <a:gd name="connsiteX0" fmla="*/ 0 w 502757"/>
                <a:gd name="connsiteY0" fmla="*/ 0 h 467117"/>
                <a:gd name="connsiteX1" fmla="*/ 283369 w 502757"/>
                <a:gd name="connsiteY1" fmla="*/ 154782 h 467117"/>
                <a:gd name="connsiteX2" fmla="*/ 308665 w 502757"/>
                <a:gd name="connsiteY2" fmla="*/ 467117 h 467117"/>
                <a:gd name="connsiteX3" fmla="*/ 502757 w 502757"/>
                <a:gd name="connsiteY3" fmla="*/ 450330 h 467117"/>
                <a:gd name="connsiteX0" fmla="*/ 0 w 502757"/>
                <a:gd name="connsiteY0" fmla="*/ 0 h 467117"/>
                <a:gd name="connsiteX1" fmla="*/ 156827 w 502757"/>
                <a:gd name="connsiteY1" fmla="*/ 257278 h 467117"/>
                <a:gd name="connsiteX2" fmla="*/ 308665 w 502757"/>
                <a:gd name="connsiteY2" fmla="*/ 467117 h 467117"/>
                <a:gd name="connsiteX3" fmla="*/ 502757 w 502757"/>
                <a:gd name="connsiteY3" fmla="*/ 450330 h 467117"/>
                <a:gd name="connsiteX0" fmla="*/ 0 w 502757"/>
                <a:gd name="connsiteY0" fmla="*/ 0 h 542876"/>
                <a:gd name="connsiteX1" fmla="*/ 156827 w 502757"/>
                <a:gd name="connsiteY1" fmla="*/ 257278 h 542876"/>
                <a:gd name="connsiteX2" fmla="*/ 162654 w 502757"/>
                <a:gd name="connsiteY2" fmla="*/ 542876 h 542876"/>
                <a:gd name="connsiteX3" fmla="*/ 502757 w 502757"/>
                <a:gd name="connsiteY3" fmla="*/ 450330 h 542876"/>
                <a:gd name="connsiteX0" fmla="*/ 0 w 322678"/>
                <a:gd name="connsiteY0" fmla="*/ 0 h 542876"/>
                <a:gd name="connsiteX1" fmla="*/ 156827 w 322678"/>
                <a:gd name="connsiteY1" fmla="*/ 257278 h 542876"/>
                <a:gd name="connsiteX2" fmla="*/ 162654 w 322678"/>
                <a:gd name="connsiteY2" fmla="*/ 542876 h 542876"/>
                <a:gd name="connsiteX3" fmla="*/ 322678 w 322678"/>
                <a:gd name="connsiteY3" fmla="*/ 539459 h 542876"/>
                <a:gd name="connsiteX0" fmla="*/ 0 w 322678"/>
                <a:gd name="connsiteY0" fmla="*/ 0 h 592936"/>
                <a:gd name="connsiteX1" fmla="*/ 156827 w 322678"/>
                <a:gd name="connsiteY1" fmla="*/ 257278 h 592936"/>
                <a:gd name="connsiteX2" fmla="*/ 162654 w 322678"/>
                <a:gd name="connsiteY2" fmla="*/ 542876 h 592936"/>
                <a:gd name="connsiteX3" fmla="*/ 322678 w 322678"/>
                <a:gd name="connsiteY3" fmla="*/ 592936 h 592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2678" h="592936">
                  <a:moveTo>
                    <a:pt x="0" y="0"/>
                  </a:moveTo>
                  <a:lnTo>
                    <a:pt x="156827" y="257278"/>
                  </a:lnTo>
                  <a:lnTo>
                    <a:pt x="162654" y="542876"/>
                  </a:lnTo>
                  <a:lnTo>
                    <a:pt x="322678" y="592936"/>
                  </a:lnTo>
                </a:path>
              </a:pathLst>
            </a:custGeom>
            <a:noFill/>
            <a:ln w="50800" cap="rnd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5497711" y="1613768"/>
              <a:ext cx="389574" cy="100175"/>
            </a:xfrm>
            <a:custGeom>
              <a:avLst/>
              <a:gdLst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2328 w 262328"/>
                <a:gd name="connsiteY0" fmla="*/ 0 h 547141"/>
                <a:gd name="connsiteX1" fmla="*/ 0 w 262328"/>
                <a:gd name="connsiteY1" fmla="*/ 397239 h 547141"/>
                <a:gd name="connsiteX2" fmla="*/ 127416 w 262328"/>
                <a:gd name="connsiteY2" fmla="*/ 547141 h 547141"/>
                <a:gd name="connsiteX0" fmla="*/ 262328 w 262328"/>
                <a:gd name="connsiteY0" fmla="*/ 0 h 499516"/>
                <a:gd name="connsiteX1" fmla="*/ 0 w 262328"/>
                <a:gd name="connsiteY1" fmla="*/ 397239 h 499516"/>
                <a:gd name="connsiteX2" fmla="*/ 163135 w 262328"/>
                <a:gd name="connsiteY2" fmla="*/ 499516 h 499516"/>
                <a:gd name="connsiteX0" fmla="*/ 262328 w 262328"/>
                <a:gd name="connsiteY0" fmla="*/ 0 h 499516"/>
                <a:gd name="connsiteX1" fmla="*/ 122341 w 262328"/>
                <a:gd name="connsiteY1" fmla="*/ 213492 h 499516"/>
                <a:gd name="connsiteX2" fmla="*/ 0 w 262328"/>
                <a:gd name="connsiteY2" fmla="*/ 397239 h 499516"/>
                <a:gd name="connsiteX3" fmla="*/ 163135 w 262328"/>
                <a:gd name="connsiteY3" fmla="*/ 499516 h 499516"/>
                <a:gd name="connsiteX0" fmla="*/ 262328 w 262328"/>
                <a:gd name="connsiteY0" fmla="*/ 0 h 499516"/>
                <a:gd name="connsiteX1" fmla="*/ 193778 w 262328"/>
                <a:gd name="connsiteY1" fmla="*/ 249211 h 499516"/>
                <a:gd name="connsiteX2" fmla="*/ 0 w 262328"/>
                <a:gd name="connsiteY2" fmla="*/ 397239 h 499516"/>
                <a:gd name="connsiteX3" fmla="*/ 163135 w 262328"/>
                <a:gd name="connsiteY3" fmla="*/ 499516 h 499516"/>
                <a:gd name="connsiteX0" fmla="*/ 262328 w 272385"/>
                <a:gd name="connsiteY0" fmla="*/ 0 h 499516"/>
                <a:gd name="connsiteX1" fmla="*/ 272360 w 272385"/>
                <a:gd name="connsiteY1" fmla="*/ 15848 h 499516"/>
                <a:gd name="connsiteX2" fmla="*/ 193778 w 272385"/>
                <a:gd name="connsiteY2" fmla="*/ 249211 h 499516"/>
                <a:gd name="connsiteX3" fmla="*/ 0 w 272385"/>
                <a:gd name="connsiteY3" fmla="*/ 397239 h 499516"/>
                <a:gd name="connsiteX4" fmla="*/ 163135 w 272385"/>
                <a:gd name="connsiteY4" fmla="*/ 499516 h 499516"/>
                <a:gd name="connsiteX0" fmla="*/ 272360 w 272360"/>
                <a:gd name="connsiteY0" fmla="*/ 0 h 483668"/>
                <a:gd name="connsiteX1" fmla="*/ 193778 w 272360"/>
                <a:gd name="connsiteY1" fmla="*/ 233363 h 483668"/>
                <a:gd name="connsiteX2" fmla="*/ 0 w 272360"/>
                <a:gd name="connsiteY2" fmla="*/ 381391 h 483668"/>
                <a:gd name="connsiteX3" fmla="*/ 163135 w 272360"/>
                <a:gd name="connsiteY3" fmla="*/ 483668 h 483668"/>
                <a:gd name="connsiteX0" fmla="*/ 324747 w 324747"/>
                <a:gd name="connsiteY0" fmla="*/ 0 h 555106"/>
                <a:gd name="connsiteX1" fmla="*/ 193778 w 324747"/>
                <a:gd name="connsiteY1" fmla="*/ 304801 h 555106"/>
                <a:gd name="connsiteX2" fmla="*/ 0 w 324747"/>
                <a:gd name="connsiteY2" fmla="*/ 452829 h 555106"/>
                <a:gd name="connsiteX3" fmla="*/ 163135 w 324747"/>
                <a:gd name="connsiteY3" fmla="*/ 555106 h 555106"/>
                <a:gd name="connsiteX0" fmla="*/ 324747 w 324747"/>
                <a:gd name="connsiteY0" fmla="*/ 0 h 555106"/>
                <a:gd name="connsiteX1" fmla="*/ 229497 w 324747"/>
                <a:gd name="connsiteY1" fmla="*/ 264319 h 555106"/>
                <a:gd name="connsiteX2" fmla="*/ 0 w 324747"/>
                <a:gd name="connsiteY2" fmla="*/ 452829 h 555106"/>
                <a:gd name="connsiteX3" fmla="*/ 163135 w 324747"/>
                <a:gd name="connsiteY3" fmla="*/ 555106 h 555106"/>
                <a:gd name="connsiteX0" fmla="*/ 0 w 295275"/>
                <a:gd name="connsiteY0" fmla="*/ 0 h 633687"/>
                <a:gd name="connsiteX1" fmla="*/ 295275 w 295275"/>
                <a:gd name="connsiteY1" fmla="*/ 342900 h 633687"/>
                <a:gd name="connsiteX2" fmla="*/ 65778 w 295275"/>
                <a:gd name="connsiteY2" fmla="*/ 531410 h 633687"/>
                <a:gd name="connsiteX3" fmla="*/ 228913 w 295275"/>
                <a:gd name="connsiteY3" fmla="*/ 633687 h 633687"/>
                <a:gd name="connsiteX0" fmla="*/ 0 w 283369"/>
                <a:gd name="connsiteY0" fmla="*/ 0 h 633687"/>
                <a:gd name="connsiteX1" fmla="*/ 283369 w 283369"/>
                <a:gd name="connsiteY1" fmla="*/ 230982 h 633687"/>
                <a:gd name="connsiteX2" fmla="*/ 65778 w 283369"/>
                <a:gd name="connsiteY2" fmla="*/ 531410 h 633687"/>
                <a:gd name="connsiteX3" fmla="*/ 228913 w 283369"/>
                <a:gd name="connsiteY3" fmla="*/ 633687 h 633687"/>
                <a:gd name="connsiteX0" fmla="*/ 0 w 283369"/>
                <a:gd name="connsiteY0" fmla="*/ 0 h 633687"/>
                <a:gd name="connsiteX1" fmla="*/ 283369 w 283369"/>
                <a:gd name="connsiteY1" fmla="*/ 230982 h 633687"/>
                <a:gd name="connsiteX2" fmla="*/ 280090 w 283369"/>
                <a:gd name="connsiteY2" fmla="*/ 507598 h 633687"/>
                <a:gd name="connsiteX3" fmla="*/ 228913 w 283369"/>
                <a:gd name="connsiteY3" fmla="*/ 633687 h 633687"/>
                <a:gd name="connsiteX0" fmla="*/ 0 w 495613"/>
                <a:gd name="connsiteY0" fmla="*/ 0 h 509862"/>
                <a:gd name="connsiteX1" fmla="*/ 283369 w 495613"/>
                <a:gd name="connsiteY1" fmla="*/ 230982 h 509862"/>
                <a:gd name="connsiteX2" fmla="*/ 280090 w 495613"/>
                <a:gd name="connsiteY2" fmla="*/ 507598 h 509862"/>
                <a:gd name="connsiteX3" fmla="*/ 495613 w 495613"/>
                <a:gd name="connsiteY3" fmla="*/ 509862 h 509862"/>
                <a:gd name="connsiteX0" fmla="*/ 0 w 495613"/>
                <a:gd name="connsiteY0" fmla="*/ 0 h 509862"/>
                <a:gd name="connsiteX1" fmla="*/ 283369 w 495613"/>
                <a:gd name="connsiteY1" fmla="*/ 154782 h 509862"/>
                <a:gd name="connsiteX2" fmla="*/ 280090 w 495613"/>
                <a:gd name="connsiteY2" fmla="*/ 507598 h 509862"/>
                <a:gd name="connsiteX3" fmla="*/ 495613 w 495613"/>
                <a:gd name="connsiteY3" fmla="*/ 509862 h 509862"/>
                <a:gd name="connsiteX0" fmla="*/ 0 w 502757"/>
                <a:gd name="connsiteY0" fmla="*/ 0 h 507598"/>
                <a:gd name="connsiteX1" fmla="*/ 283369 w 502757"/>
                <a:gd name="connsiteY1" fmla="*/ 154782 h 507598"/>
                <a:gd name="connsiteX2" fmla="*/ 280090 w 502757"/>
                <a:gd name="connsiteY2" fmla="*/ 507598 h 507598"/>
                <a:gd name="connsiteX3" fmla="*/ 502757 w 502757"/>
                <a:gd name="connsiteY3" fmla="*/ 450330 h 507598"/>
                <a:gd name="connsiteX0" fmla="*/ 0 w 502757"/>
                <a:gd name="connsiteY0" fmla="*/ 0 h 467117"/>
                <a:gd name="connsiteX1" fmla="*/ 283369 w 502757"/>
                <a:gd name="connsiteY1" fmla="*/ 154782 h 467117"/>
                <a:gd name="connsiteX2" fmla="*/ 308665 w 502757"/>
                <a:gd name="connsiteY2" fmla="*/ 467117 h 467117"/>
                <a:gd name="connsiteX3" fmla="*/ 502757 w 502757"/>
                <a:gd name="connsiteY3" fmla="*/ 450330 h 467117"/>
                <a:gd name="connsiteX0" fmla="*/ 0 w 511071"/>
                <a:gd name="connsiteY0" fmla="*/ 0 h 450330"/>
                <a:gd name="connsiteX1" fmla="*/ 283369 w 511071"/>
                <a:gd name="connsiteY1" fmla="*/ 154782 h 450330"/>
                <a:gd name="connsiteX2" fmla="*/ 511071 w 511071"/>
                <a:gd name="connsiteY2" fmla="*/ 252805 h 450330"/>
                <a:gd name="connsiteX3" fmla="*/ 502757 w 511071"/>
                <a:gd name="connsiteY3" fmla="*/ 450330 h 450330"/>
                <a:gd name="connsiteX0" fmla="*/ 0 w 621819"/>
                <a:gd name="connsiteY0" fmla="*/ 0 h 252805"/>
                <a:gd name="connsiteX1" fmla="*/ 283369 w 621819"/>
                <a:gd name="connsiteY1" fmla="*/ 154782 h 252805"/>
                <a:gd name="connsiteX2" fmla="*/ 511071 w 621819"/>
                <a:gd name="connsiteY2" fmla="*/ 252805 h 252805"/>
                <a:gd name="connsiteX3" fmla="*/ 621819 w 621819"/>
                <a:gd name="connsiteY3" fmla="*/ 236018 h 252805"/>
                <a:gd name="connsiteX0" fmla="*/ 0 w 621819"/>
                <a:gd name="connsiteY0" fmla="*/ 0 h 252805"/>
                <a:gd name="connsiteX1" fmla="*/ 164307 w 621819"/>
                <a:gd name="connsiteY1" fmla="*/ 123825 h 252805"/>
                <a:gd name="connsiteX2" fmla="*/ 511071 w 621819"/>
                <a:gd name="connsiteY2" fmla="*/ 252805 h 252805"/>
                <a:gd name="connsiteX3" fmla="*/ 621819 w 621819"/>
                <a:gd name="connsiteY3" fmla="*/ 236018 h 252805"/>
                <a:gd name="connsiteX0" fmla="*/ 0 w 621819"/>
                <a:gd name="connsiteY0" fmla="*/ 0 h 236018"/>
                <a:gd name="connsiteX1" fmla="*/ 164307 w 621819"/>
                <a:gd name="connsiteY1" fmla="*/ 123825 h 236018"/>
                <a:gd name="connsiteX2" fmla="*/ 349146 w 621819"/>
                <a:gd name="connsiteY2" fmla="*/ 186130 h 236018"/>
                <a:gd name="connsiteX3" fmla="*/ 621819 w 621819"/>
                <a:gd name="connsiteY3" fmla="*/ 236018 h 236018"/>
                <a:gd name="connsiteX0" fmla="*/ 0 w 436082"/>
                <a:gd name="connsiteY0" fmla="*/ 0 h 186130"/>
                <a:gd name="connsiteX1" fmla="*/ 164307 w 436082"/>
                <a:gd name="connsiteY1" fmla="*/ 123825 h 186130"/>
                <a:gd name="connsiteX2" fmla="*/ 349146 w 436082"/>
                <a:gd name="connsiteY2" fmla="*/ 186130 h 186130"/>
                <a:gd name="connsiteX3" fmla="*/ 436082 w 436082"/>
                <a:gd name="connsiteY3" fmla="*/ 174106 h 186130"/>
                <a:gd name="connsiteX0" fmla="*/ 0 w 436082"/>
                <a:gd name="connsiteY0" fmla="*/ 14326 h 200456"/>
                <a:gd name="connsiteX1" fmla="*/ 261647 w 436082"/>
                <a:gd name="connsiteY1" fmla="*/ 0 h 200456"/>
                <a:gd name="connsiteX2" fmla="*/ 349146 w 436082"/>
                <a:gd name="connsiteY2" fmla="*/ 200456 h 200456"/>
                <a:gd name="connsiteX3" fmla="*/ 436082 w 436082"/>
                <a:gd name="connsiteY3" fmla="*/ 188432 h 200456"/>
                <a:gd name="connsiteX0" fmla="*/ 0 w 436082"/>
                <a:gd name="connsiteY0" fmla="*/ 99083 h 273189"/>
                <a:gd name="connsiteX1" fmla="*/ 261647 w 436082"/>
                <a:gd name="connsiteY1" fmla="*/ 84757 h 273189"/>
                <a:gd name="connsiteX2" fmla="*/ 422149 w 436082"/>
                <a:gd name="connsiteY2" fmla="*/ 0 h 273189"/>
                <a:gd name="connsiteX3" fmla="*/ 436082 w 436082"/>
                <a:gd name="connsiteY3" fmla="*/ 273189 h 273189"/>
                <a:gd name="connsiteX0" fmla="*/ 0 w 533422"/>
                <a:gd name="connsiteY0" fmla="*/ 99083 h 99084"/>
                <a:gd name="connsiteX1" fmla="*/ 261647 w 533422"/>
                <a:gd name="connsiteY1" fmla="*/ 84757 h 99084"/>
                <a:gd name="connsiteX2" fmla="*/ 422149 w 533422"/>
                <a:gd name="connsiteY2" fmla="*/ 0 h 99084"/>
                <a:gd name="connsiteX3" fmla="*/ 533422 w 533422"/>
                <a:gd name="connsiteY3" fmla="*/ 19170 h 99084"/>
                <a:gd name="connsiteX0" fmla="*/ 0 w 533422"/>
                <a:gd name="connsiteY0" fmla="*/ 169043 h 169042"/>
                <a:gd name="connsiteX1" fmla="*/ 261647 w 533422"/>
                <a:gd name="connsiteY1" fmla="*/ 154717 h 169042"/>
                <a:gd name="connsiteX2" fmla="*/ 422149 w 533422"/>
                <a:gd name="connsiteY2" fmla="*/ 69960 h 169042"/>
                <a:gd name="connsiteX3" fmla="*/ 533422 w 533422"/>
                <a:gd name="connsiteY3" fmla="*/ 0 h 169042"/>
                <a:gd name="connsiteX0" fmla="*/ 0 w 533422"/>
                <a:gd name="connsiteY0" fmla="*/ 188213 h 188214"/>
                <a:gd name="connsiteX1" fmla="*/ 261647 w 533422"/>
                <a:gd name="connsiteY1" fmla="*/ 173887 h 188214"/>
                <a:gd name="connsiteX2" fmla="*/ 383213 w 533422"/>
                <a:gd name="connsiteY2" fmla="*/ 0 h 188214"/>
                <a:gd name="connsiteX3" fmla="*/ 533422 w 533422"/>
                <a:gd name="connsiteY3" fmla="*/ 19170 h 188214"/>
                <a:gd name="connsiteX0" fmla="*/ 0 w 533422"/>
                <a:gd name="connsiteY0" fmla="*/ 169043 h 169042"/>
                <a:gd name="connsiteX1" fmla="*/ 261647 w 533422"/>
                <a:gd name="connsiteY1" fmla="*/ 154717 h 169042"/>
                <a:gd name="connsiteX2" fmla="*/ 431884 w 533422"/>
                <a:gd name="connsiteY2" fmla="*/ 78874 h 169042"/>
                <a:gd name="connsiteX3" fmla="*/ 533422 w 533422"/>
                <a:gd name="connsiteY3" fmla="*/ 0 h 169042"/>
                <a:gd name="connsiteX0" fmla="*/ 0 w 533422"/>
                <a:gd name="connsiteY0" fmla="*/ 169043 h 261673"/>
                <a:gd name="connsiteX1" fmla="*/ 251914 w 533422"/>
                <a:gd name="connsiteY1" fmla="*/ 261673 h 261673"/>
                <a:gd name="connsiteX2" fmla="*/ 431884 w 533422"/>
                <a:gd name="connsiteY2" fmla="*/ 78874 h 261673"/>
                <a:gd name="connsiteX3" fmla="*/ 533422 w 533422"/>
                <a:gd name="connsiteY3" fmla="*/ 0 h 261673"/>
                <a:gd name="connsiteX0" fmla="*/ 0 w 533422"/>
                <a:gd name="connsiteY0" fmla="*/ 169043 h 346262"/>
                <a:gd name="connsiteX1" fmla="*/ 251914 w 533422"/>
                <a:gd name="connsiteY1" fmla="*/ 261673 h 346262"/>
                <a:gd name="connsiteX2" fmla="*/ 480555 w 533422"/>
                <a:gd name="connsiteY2" fmla="*/ 346262 h 346262"/>
                <a:gd name="connsiteX3" fmla="*/ 533422 w 533422"/>
                <a:gd name="connsiteY3" fmla="*/ 0 h 346262"/>
                <a:gd name="connsiteX0" fmla="*/ 0 w 533422"/>
                <a:gd name="connsiteY0" fmla="*/ 169043 h 346262"/>
                <a:gd name="connsiteX1" fmla="*/ 217847 w 533422"/>
                <a:gd name="connsiteY1" fmla="*/ 292867 h 346262"/>
                <a:gd name="connsiteX2" fmla="*/ 480555 w 533422"/>
                <a:gd name="connsiteY2" fmla="*/ 346262 h 346262"/>
                <a:gd name="connsiteX3" fmla="*/ 533422 w 533422"/>
                <a:gd name="connsiteY3" fmla="*/ 0 h 346262"/>
                <a:gd name="connsiteX0" fmla="*/ 0 w 640497"/>
                <a:gd name="connsiteY0" fmla="*/ -1 h 177218"/>
                <a:gd name="connsiteX1" fmla="*/ 217847 w 640497"/>
                <a:gd name="connsiteY1" fmla="*/ 123823 h 177218"/>
                <a:gd name="connsiteX2" fmla="*/ 480555 w 640497"/>
                <a:gd name="connsiteY2" fmla="*/ 177218 h 177218"/>
                <a:gd name="connsiteX3" fmla="*/ 640497 w 640497"/>
                <a:gd name="connsiteY3" fmla="*/ 120626 h 177218"/>
                <a:gd name="connsiteX0" fmla="*/ 0 w 640497"/>
                <a:gd name="connsiteY0" fmla="*/ 1 h 177220"/>
                <a:gd name="connsiteX1" fmla="*/ 242181 w 640497"/>
                <a:gd name="connsiteY1" fmla="*/ 132739 h 177220"/>
                <a:gd name="connsiteX2" fmla="*/ 480555 w 640497"/>
                <a:gd name="connsiteY2" fmla="*/ 177220 h 177220"/>
                <a:gd name="connsiteX3" fmla="*/ 640497 w 640497"/>
                <a:gd name="connsiteY3" fmla="*/ 120628 h 177220"/>
                <a:gd name="connsiteX0" fmla="*/ 0 w 640497"/>
                <a:gd name="connsiteY0" fmla="*/ -1 h 154934"/>
                <a:gd name="connsiteX1" fmla="*/ 242181 w 640497"/>
                <a:gd name="connsiteY1" fmla="*/ 132737 h 154934"/>
                <a:gd name="connsiteX2" fmla="*/ 490288 w 640497"/>
                <a:gd name="connsiteY2" fmla="*/ 154934 h 154934"/>
                <a:gd name="connsiteX3" fmla="*/ 640497 w 640497"/>
                <a:gd name="connsiteY3" fmla="*/ 120626 h 154934"/>
                <a:gd name="connsiteX0" fmla="*/ 0 w 640497"/>
                <a:gd name="connsiteY0" fmla="*/ 1 h 154936"/>
                <a:gd name="connsiteX1" fmla="*/ 242181 w 640497"/>
                <a:gd name="connsiteY1" fmla="*/ 132739 h 154936"/>
                <a:gd name="connsiteX2" fmla="*/ 490288 w 640497"/>
                <a:gd name="connsiteY2" fmla="*/ 154936 h 154936"/>
                <a:gd name="connsiteX3" fmla="*/ 640497 w 640497"/>
                <a:gd name="connsiteY3" fmla="*/ 138454 h 154936"/>
                <a:gd name="connsiteX0" fmla="*/ 0 w 640497"/>
                <a:gd name="connsiteY0" fmla="*/ -1 h 141566"/>
                <a:gd name="connsiteX1" fmla="*/ 242181 w 640497"/>
                <a:gd name="connsiteY1" fmla="*/ 132737 h 141566"/>
                <a:gd name="connsiteX2" fmla="*/ 431884 w 640497"/>
                <a:gd name="connsiteY2" fmla="*/ 141566 h 141566"/>
                <a:gd name="connsiteX3" fmla="*/ 640497 w 640497"/>
                <a:gd name="connsiteY3" fmla="*/ 138452 h 141566"/>
                <a:gd name="connsiteX0" fmla="*/ 0 w 640497"/>
                <a:gd name="connsiteY0" fmla="*/ 1 h 141568"/>
                <a:gd name="connsiteX1" fmla="*/ 281117 w 640497"/>
                <a:gd name="connsiteY1" fmla="*/ 65891 h 141568"/>
                <a:gd name="connsiteX2" fmla="*/ 431884 w 640497"/>
                <a:gd name="connsiteY2" fmla="*/ 141568 h 141568"/>
                <a:gd name="connsiteX3" fmla="*/ 640497 w 640497"/>
                <a:gd name="connsiteY3" fmla="*/ 138454 h 141568"/>
                <a:gd name="connsiteX0" fmla="*/ 0 w 640497"/>
                <a:gd name="connsiteY0" fmla="*/ -1 h 138452"/>
                <a:gd name="connsiteX1" fmla="*/ 281117 w 640497"/>
                <a:gd name="connsiteY1" fmla="*/ 65889 h 138452"/>
                <a:gd name="connsiteX2" fmla="*/ 490288 w 640497"/>
                <a:gd name="connsiteY2" fmla="*/ 110370 h 138452"/>
                <a:gd name="connsiteX3" fmla="*/ 640497 w 640497"/>
                <a:gd name="connsiteY3" fmla="*/ 138452 h 138452"/>
                <a:gd name="connsiteX0" fmla="*/ 0 w 674566"/>
                <a:gd name="connsiteY0" fmla="*/ 1 h 125084"/>
                <a:gd name="connsiteX1" fmla="*/ 281117 w 674566"/>
                <a:gd name="connsiteY1" fmla="*/ 65891 h 125084"/>
                <a:gd name="connsiteX2" fmla="*/ 490288 w 674566"/>
                <a:gd name="connsiteY2" fmla="*/ 110372 h 125084"/>
                <a:gd name="connsiteX3" fmla="*/ 674566 w 674566"/>
                <a:gd name="connsiteY3" fmla="*/ 125084 h 125084"/>
                <a:gd name="connsiteX0" fmla="*/ 0 w 674566"/>
                <a:gd name="connsiteY0" fmla="*/ -1 h 125082"/>
                <a:gd name="connsiteX1" fmla="*/ 354120 w 674566"/>
                <a:gd name="connsiteY1" fmla="*/ 65889 h 125082"/>
                <a:gd name="connsiteX2" fmla="*/ 490288 w 674566"/>
                <a:gd name="connsiteY2" fmla="*/ 110370 h 125082"/>
                <a:gd name="connsiteX3" fmla="*/ 674566 w 674566"/>
                <a:gd name="connsiteY3" fmla="*/ 125082 h 125082"/>
                <a:gd name="connsiteX0" fmla="*/ 0 w 796242"/>
                <a:gd name="connsiteY0" fmla="*/ 1 h 187475"/>
                <a:gd name="connsiteX1" fmla="*/ 354120 w 796242"/>
                <a:gd name="connsiteY1" fmla="*/ 65891 h 187475"/>
                <a:gd name="connsiteX2" fmla="*/ 490288 w 796242"/>
                <a:gd name="connsiteY2" fmla="*/ 110372 h 187475"/>
                <a:gd name="connsiteX3" fmla="*/ 796242 w 796242"/>
                <a:gd name="connsiteY3" fmla="*/ 187475 h 187475"/>
                <a:gd name="connsiteX0" fmla="*/ 0 w 796242"/>
                <a:gd name="connsiteY0" fmla="*/ -1 h 187473"/>
                <a:gd name="connsiteX1" fmla="*/ 354120 w 796242"/>
                <a:gd name="connsiteY1" fmla="*/ 65889 h 187473"/>
                <a:gd name="connsiteX2" fmla="*/ 704435 w 796242"/>
                <a:gd name="connsiteY2" fmla="*/ 132654 h 187473"/>
                <a:gd name="connsiteX3" fmla="*/ 796242 w 796242"/>
                <a:gd name="connsiteY3" fmla="*/ 187473 h 187473"/>
                <a:gd name="connsiteX0" fmla="*/ 0 w 796242"/>
                <a:gd name="connsiteY0" fmla="*/ 1 h 187475"/>
                <a:gd name="connsiteX1" fmla="*/ 388190 w 796242"/>
                <a:gd name="connsiteY1" fmla="*/ 97087 h 187475"/>
                <a:gd name="connsiteX2" fmla="*/ 704435 w 796242"/>
                <a:gd name="connsiteY2" fmla="*/ 132656 h 187475"/>
                <a:gd name="connsiteX3" fmla="*/ 796242 w 796242"/>
                <a:gd name="connsiteY3" fmla="*/ 187475 h 187475"/>
                <a:gd name="connsiteX0" fmla="*/ 0 w 796242"/>
                <a:gd name="connsiteY0" fmla="*/ -1 h 187473"/>
                <a:gd name="connsiteX1" fmla="*/ 397925 w 796242"/>
                <a:gd name="connsiteY1" fmla="*/ 61433 h 187473"/>
                <a:gd name="connsiteX2" fmla="*/ 704435 w 796242"/>
                <a:gd name="connsiteY2" fmla="*/ 132654 h 187473"/>
                <a:gd name="connsiteX3" fmla="*/ 796242 w 796242"/>
                <a:gd name="connsiteY3" fmla="*/ 187473 h 187473"/>
                <a:gd name="connsiteX0" fmla="*/ 0 w 796242"/>
                <a:gd name="connsiteY0" fmla="*/ 1 h 187475"/>
                <a:gd name="connsiteX1" fmla="*/ 349254 w 796242"/>
                <a:gd name="connsiteY1" fmla="*/ 39153 h 187475"/>
                <a:gd name="connsiteX2" fmla="*/ 704435 w 796242"/>
                <a:gd name="connsiteY2" fmla="*/ 132656 h 187475"/>
                <a:gd name="connsiteX3" fmla="*/ 796242 w 796242"/>
                <a:gd name="connsiteY3" fmla="*/ 187475 h 187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6242" h="187475">
                  <a:moveTo>
                    <a:pt x="0" y="1"/>
                  </a:moveTo>
                  <a:lnTo>
                    <a:pt x="349254" y="39153"/>
                  </a:lnTo>
                  <a:lnTo>
                    <a:pt x="704435" y="132656"/>
                  </a:lnTo>
                  <a:lnTo>
                    <a:pt x="796242" y="187475"/>
                  </a:lnTo>
                </a:path>
              </a:pathLst>
            </a:custGeom>
            <a:noFill/>
            <a:ln w="50800" cap="rnd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5375380" y="1606943"/>
              <a:ext cx="129322" cy="276531"/>
            </a:xfrm>
            <a:custGeom>
              <a:avLst/>
              <a:gdLst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2328 w 262328"/>
                <a:gd name="connsiteY0" fmla="*/ 0 h 547141"/>
                <a:gd name="connsiteX1" fmla="*/ 0 w 262328"/>
                <a:gd name="connsiteY1" fmla="*/ 397239 h 547141"/>
                <a:gd name="connsiteX2" fmla="*/ 127416 w 262328"/>
                <a:gd name="connsiteY2" fmla="*/ 547141 h 547141"/>
                <a:gd name="connsiteX0" fmla="*/ 262328 w 262328"/>
                <a:gd name="connsiteY0" fmla="*/ 0 h 499516"/>
                <a:gd name="connsiteX1" fmla="*/ 0 w 262328"/>
                <a:gd name="connsiteY1" fmla="*/ 397239 h 499516"/>
                <a:gd name="connsiteX2" fmla="*/ 163135 w 262328"/>
                <a:gd name="connsiteY2" fmla="*/ 499516 h 499516"/>
                <a:gd name="connsiteX0" fmla="*/ 262328 w 262328"/>
                <a:gd name="connsiteY0" fmla="*/ 0 h 499516"/>
                <a:gd name="connsiteX1" fmla="*/ 122341 w 262328"/>
                <a:gd name="connsiteY1" fmla="*/ 213492 h 499516"/>
                <a:gd name="connsiteX2" fmla="*/ 0 w 262328"/>
                <a:gd name="connsiteY2" fmla="*/ 397239 h 499516"/>
                <a:gd name="connsiteX3" fmla="*/ 163135 w 262328"/>
                <a:gd name="connsiteY3" fmla="*/ 499516 h 499516"/>
                <a:gd name="connsiteX0" fmla="*/ 262328 w 262328"/>
                <a:gd name="connsiteY0" fmla="*/ 0 h 499516"/>
                <a:gd name="connsiteX1" fmla="*/ 193778 w 262328"/>
                <a:gd name="connsiteY1" fmla="*/ 249211 h 499516"/>
                <a:gd name="connsiteX2" fmla="*/ 0 w 262328"/>
                <a:gd name="connsiteY2" fmla="*/ 397239 h 499516"/>
                <a:gd name="connsiteX3" fmla="*/ 163135 w 262328"/>
                <a:gd name="connsiteY3" fmla="*/ 499516 h 499516"/>
                <a:gd name="connsiteX0" fmla="*/ 262328 w 272385"/>
                <a:gd name="connsiteY0" fmla="*/ 0 h 499516"/>
                <a:gd name="connsiteX1" fmla="*/ 272360 w 272385"/>
                <a:gd name="connsiteY1" fmla="*/ 15848 h 499516"/>
                <a:gd name="connsiteX2" fmla="*/ 193778 w 272385"/>
                <a:gd name="connsiteY2" fmla="*/ 249211 h 499516"/>
                <a:gd name="connsiteX3" fmla="*/ 0 w 272385"/>
                <a:gd name="connsiteY3" fmla="*/ 397239 h 499516"/>
                <a:gd name="connsiteX4" fmla="*/ 163135 w 272385"/>
                <a:gd name="connsiteY4" fmla="*/ 499516 h 499516"/>
                <a:gd name="connsiteX0" fmla="*/ 272360 w 272360"/>
                <a:gd name="connsiteY0" fmla="*/ 0 h 483668"/>
                <a:gd name="connsiteX1" fmla="*/ 193778 w 272360"/>
                <a:gd name="connsiteY1" fmla="*/ 233363 h 483668"/>
                <a:gd name="connsiteX2" fmla="*/ 0 w 272360"/>
                <a:gd name="connsiteY2" fmla="*/ 381391 h 483668"/>
                <a:gd name="connsiteX3" fmla="*/ 163135 w 272360"/>
                <a:gd name="connsiteY3" fmla="*/ 483668 h 483668"/>
                <a:gd name="connsiteX0" fmla="*/ 324747 w 324747"/>
                <a:gd name="connsiteY0" fmla="*/ 0 h 555106"/>
                <a:gd name="connsiteX1" fmla="*/ 193778 w 324747"/>
                <a:gd name="connsiteY1" fmla="*/ 304801 h 555106"/>
                <a:gd name="connsiteX2" fmla="*/ 0 w 324747"/>
                <a:gd name="connsiteY2" fmla="*/ 452829 h 555106"/>
                <a:gd name="connsiteX3" fmla="*/ 163135 w 324747"/>
                <a:gd name="connsiteY3" fmla="*/ 555106 h 555106"/>
                <a:gd name="connsiteX0" fmla="*/ 324747 w 324747"/>
                <a:gd name="connsiteY0" fmla="*/ 0 h 555106"/>
                <a:gd name="connsiteX1" fmla="*/ 229497 w 324747"/>
                <a:gd name="connsiteY1" fmla="*/ 264319 h 555106"/>
                <a:gd name="connsiteX2" fmla="*/ 0 w 324747"/>
                <a:gd name="connsiteY2" fmla="*/ 452829 h 555106"/>
                <a:gd name="connsiteX3" fmla="*/ 163135 w 324747"/>
                <a:gd name="connsiteY3" fmla="*/ 555106 h 555106"/>
                <a:gd name="connsiteX0" fmla="*/ 0 w 295275"/>
                <a:gd name="connsiteY0" fmla="*/ 0 h 633687"/>
                <a:gd name="connsiteX1" fmla="*/ 295275 w 295275"/>
                <a:gd name="connsiteY1" fmla="*/ 342900 h 633687"/>
                <a:gd name="connsiteX2" fmla="*/ 65778 w 295275"/>
                <a:gd name="connsiteY2" fmla="*/ 531410 h 633687"/>
                <a:gd name="connsiteX3" fmla="*/ 228913 w 295275"/>
                <a:gd name="connsiteY3" fmla="*/ 633687 h 633687"/>
                <a:gd name="connsiteX0" fmla="*/ 0 w 283369"/>
                <a:gd name="connsiteY0" fmla="*/ 0 h 633687"/>
                <a:gd name="connsiteX1" fmla="*/ 283369 w 283369"/>
                <a:gd name="connsiteY1" fmla="*/ 230982 h 633687"/>
                <a:gd name="connsiteX2" fmla="*/ 65778 w 283369"/>
                <a:gd name="connsiteY2" fmla="*/ 531410 h 633687"/>
                <a:gd name="connsiteX3" fmla="*/ 228913 w 283369"/>
                <a:gd name="connsiteY3" fmla="*/ 633687 h 633687"/>
                <a:gd name="connsiteX0" fmla="*/ 0 w 283369"/>
                <a:gd name="connsiteY0" fmla="*/ 0 h 633687"/>
                <a:gd name="connsiteX1" fmla="*/ 283369 w 283369"/>
                <a:gd name="connsiteY1" fmla="*/ 230982 h 633687"/>
                <a:gd name="connsiteX2" fmla="*/ 280090 w 283369"/>
                <a:gd name="connsiteY2" fmla="*/ 507598 h 633687"/>
                <a:gd name="connsiteX3" fmla="*/ 228913 w 283369"/>
                <a:gd name="connsiteY3" fmla="*/ 633687 h 633687"/>
                <a:gd name="connsiteX0" fmla="*/ 0 w 495613"/>
                <a:gd name="connsiteY0" fmla="*/ 0 h 509862"/>
                <a:gd name="connsiteX1" fmla="*/ 283369 w 495613"/>
                <a:gd name="connsiteY1" fmla="*/ 230982 h 509862"/>
                <a:gd name="connsiteX2" fmla="*/ 280090 w 495613"/>
                <a:gd name="connsiteY2" fmla="*/ 507598 h 509862"/>
                <a:gd name="connsiteX3" fmla="*/ 495613 w 495613"/>
                <a:gd name="connsiteY3" fmla="*/ 509862 h 509862"/>
                <a:gd name="connsiteX0" fmla="*/ 0 w 495613"/>
                <a:gd name="connsiteY0" fmla="*/ 0 h 509862"/>
                <a:gd name="connsiteX1" fmla="*/ 283369 w 495613"/>
                <a:gd name="connsiteY1" fmla="*/ 154782 h 509862"/>
                <a:gd name="connsiteX2" fmla="*/ 280090 w 495613"/>
                <a:gd name="connsiteY2" fmla="*/ 507598 h 509862"/>
                <a:gd name="connsiteX3" fmla="*/ 495613 w 495613"/>
                <a:gd name="connsiteY3" fmla="*/ 509862 h 509862"/>
                <a:gd name="connsiteX0" fmla="*/ 0 w 502757"/>
                <a:gd name="connsiteY0" fmla="*/ 0 h 507598"/>
                <a:gd name="connsiteX1" fmla="*/ 283369 w 502757"/>
                <a:gd name="connsiteY1" fmla="*/ 154782 h 507598"/>
                <a:gd name="connsiteX2" fmla="*/ 280090 w 502757"/>
                <a:gd name="connsiteY2" fmla="*/ 507598 h 507598"/>
                <a:gd name="connsiteX3" fmla="*/ 502757 w 502757"/>
                <a:gd name="connsiteY3" fmla="*/ 450330 h 507598"/>
                <a:gd name="connsiteX0" fmla="*/ 0 w 502757"/>
                <a:gd name="connsiteY0" fmla="*/ 0 h 467117"/>
                <a:gd name="connsiteX1" fmla="*/ 283369 w 502757"/>
                <a:gd name="connsiteY1" fmla="*/ 154782 h 467117"/>
                <a:gd name="connsiteX2" fmla="*/ 308665 w 502757"/>
                <a:gd name="connsiteY2" fmla="*/ 467117 h 467117"/>
                <a:gd name="connsiteX3" fmla="*/ 502757 w 502757"/>
                <a:gd name="connsiteY3" fmla="*/ 450330 h 467117"/>
                <a:gd name="connsiteX0" fmla="*/ 0 w 511071"/>
                <a:gd name="connsiteY0" fmla="*/ 0 h 450330"/>
                <a:gd name="connsiteX1" fmla="*/ 283369 w 511071"/>
                <a:gd name="connsiteY1" fmla="*/ 154782 h 450330"/>
                <a:gd name="connsiteX2" fmla="*/ 511071 w 511071"/>
                <a:gd name="connsiteY2" fmla="*/ 252805 h 450330"/>
                <a:gd name="connsiteX3" fmla="*/ 502757 w 511071"/>
                <a:gd name="connsiteY3" fmla="*/ 450330 h 450330"/>
                <a:gd name="connsiteX0" fmla="*/ 0 w 621819"/>
                <a:gd name="connsiteY0" fmla="*/ 0 h 252805"/>
                <a:gd name="connsiteX1" fmla="*/ 283369 w 621819"/>
                <a:gd name="connsiteY1" fmla="*/ 154782 h 252805"/>
                <a:gd name="connsiteX2" fmla="*/ 511071 w 621819"/>
                <a:gd name="connsiteY2" fmla="*/ 252805 h 252805"/>
                <a:gd name="connsiteX3" fmla="*/ 621819 w 621819"/>
                <a:gd name="connsiteY3" fmla="*/ 236018 h 252805"/>
                <a:gd name="connsiteX0" fmla="*/ 0 w 621819"/>
                <a:gd name="connsiteY0" fmla="*/ 0 h 252805"/>
                <a:gd name="connsiteX1" fmla="*/ 164307 w 621819"/>
                <a:gd name="connsiteY1" fmla="*/ 123825 h 252805"/>
                <a:gd name="connsiteX2" fmla="*/ 511071 w 621819"/>
                <a:gd name="connsiteY2" fmla="*/ 252805 h 252805"/>
                <a:gd name="connsiteX3" fmla="*/ 621819 w 621819"/>
                <a:gd name="connsiteY3" fmla="*/ 236018 h 252805"/>
                <a:gd name="connsiteX0" fmla="*/ 0 w 621819"/>
                <a:gd name="connsiteY0" fmla="*/ 0 h 236018"/>
                <a:gd name="connsiteX1" fmla="*/ 164307 w 621819"/>
                <a:gd name="connsiteY1" fmla="*/ 123825 h 236018"/>
                <a:gd name="connsiteX2" fmla="*/ 349146 w 621819"/>
                <a:gd name="connsiteY2" fmla="*/ 186130 h 236018"/>
                <a:gd name="connsiteX3" fmla="*/ 621819 w 621819"/>
                <a:gd name="connsiteY3" fmla="*/ 236018 h 236018"/>
                <a:gd name="connsiteX0" fmla="*/ 0 w 436082"/>
                <a:gd name="connsiteY0" fmla="*/ 0 h 186130"/>
                <a:gd name="connsiteX1" fmla="*/ 164307 w 436082"/>
                <a:gd name="connsiteY1" fmla="*/ 123825 h 186130"/>
                <a:gd name="connsiteX2" fmla="*/ 349146 w 436082"/>
                <a:gd name="connsiteY2" fmla="*/ 186130 h 186130"/>
                <a:gd name="connsiteX3" fmla="*/ 436082 w 436082"/>
                <a:gd name="connsiteY3" fmla="*/ 174106 h 186130"/>
                <a:gd name="connsiteX0" fmla="*/ 423862 w 423862"/>
                <a:gd name="connsiteY0" fmla="*/ 0 h 264711"/>
                <a:gd name="connsiteX1" fmla="*/ 0 w 423862"/>
                <a:gd name="connsiteY1" fmla="*/ 202406 h 264711"/>
                <a:gd name="connsiteX2" fmla="*/ 184839 w 423862"/>
                <a:gd name="connsiteY2" fmla="*/ 264711 h 264711"/>
                <a:gd name="connsiteX3" fmla="*/ 271775 w 423862"/>
                <a:gd name="connsiteY3" fmla="*/ 252687 h 264711"/>
                <a:gd name="connsiteX0" fmla="*/ 347662 w 347662"/>
                <a:gd name="connsiteY0" fmla="*/ 0 h 264711"/>
                <a:gd name="connsiteX1" fmla="*/ 0 w 347662"/>
                <a:gd name="connsiteY1" fmla="*/ 97631 h 264711"/>
                <a:gd name="connsiteX2" fmla="*/ 108639 w 347662"/>
                <a:gd name="connsiteY2" fmla="*/ 264711 h 264711"/>
                <a:gd name="connsiteX3" fmla="*/ 195575 w 347662"/>
                <a:gd name="connsiteY3" fmla="*/ 252687 h 264711"/>
                <a:gd name="connsiteX0" fmla="*/ 347662 w 347662"/>
                <a:gd name="connsiteY0" fmla="*/ 0 h 316981"/>
                <a:gd name="connsiteX1" fmla="*/ 0 w 347662"/>
                <a:gd name="connsiteY1" fmla="*/ 97631 h 316981"/>
                <a:gd name="connsiteX2" fmla="*/ 108639 w 347662"/>
                <a:gd name="connsiteY2" fmla="*/ 264711 h 316981"/>
                <a:gd name="connsiteX3" fmla="*/ 190812 w 347662"/>
                <a:gd name="connsiteY3" fmla="*/ 316981 h 316981"/>
                <a:gd name="connsiteX0" fmla="*/ 264319 w 264319"/>
                <a:gd name="connsiteY0" fmla="*/ 0 h 316981"/>
                <a:gd name="connsiteX1" fmla="*/ 0 w 264319"/>
                <a:gd name="connsiteY1" fmla="*/ 173831 h 316981"/>
                <a:gd name="connsiteX2" fmla="*/ 25296 w 264319"/>
                <a:gd name="connsiteY2" fmla="*/ 264711 h 316981"/>
                <a:gd name="connsiteX3" fmla="*/ 107469 w 264319"/>
                <a:gd name="connsiteY3" fmla="*/ 316981 h 316981"/>
                <a:gd name="connsiteX0" fmla="*/ 264319 w 264319"/>
                <a:gd name="connsiteY0" fmla="*/ 0 h 316981"/>
                <a:gd name="connsiteX1" fmla="*/ 0 w 264319"/>
                <a:gd name="connsiteY1" fmla="*/ 173831 h 316981"/>
                <a:gd name="connsiteX2" fmla="*/ 25296 w 264319"/>
                <a:gd name="connsiteY2" fmla="*/ 264711 h 316981"/>
                <a:gd name="connsiteX3" fmla="*/ 202719 w 264319"/>
                <a:gd name="connsiteY3" fmla="*/ 316981 h 316981"/>
                <a:gd name="connsiteX0" fmla="*/ 264319 w 264319"/>
                <a:gd name="connsiteY0" fmla="*/ 0 h 316981"/>
                <a:gd name="connsiteX1" fmla="*/ 0 w 264319"/>
                <a:gd name="connsiteY1" fmla="*/ 173831 h 316981"/>
                <a:gd name="connsiteX2" fmla="*/ 101496 w 264319"/>
                <a:gd name="connsiteY2" fmla="*/ 298049 h 316981"/>
                <a:gd name="connsiteX3" fmla="*/ 202719 w 264319"/>
                <a:gd name="connsiteY3" fmla="*/ 316981 h 316981"/>
                <a:gd name="connsiteX0" fmla="*/ 264319 w 264319"/>
                <a:gd name="connsiteY0" fmla="*/ 0 h 316981"/>
                <a:gd name="connsiteX1" fmla="*/ 0 w 264319"/>
                <a:gd name="connsiteY1" fmla="*/ 173831 h 316981"/>
                <a:gd name="connsiteX2" fmla="*/ 257239 w 264319"/>
                <a:gd name="connsiteY2" fmla="*/ 222290 h 316981"/>
                <a:gd name="connsiteX3" fmla="*/ 202719 w 264319"/>
                <a:gd name="connsiteY3" fmla="*/ 316981 h 316981"/>
                <a:gd name="connsiteX0" fmla="*/ 264319 w 264319"/>
                <a:gd name="connsiteY0" fmla="*/ 0 h 316981"/>
                <a:gd name="connsiteX1" fmla="*/ 0 w 264319"/>
                <a:gd name="connsiteY1" fmla="*/ 173831 h 316981"/>
                <a:gd name="connsiteX2" fmla="*/ 232905 w 264319"/>
                <a:gd name="connsiteY2" fmla="*/ 222290 h 316981"/>
                <a:gd name="connsiteX3" fmla="*/ 202719 w 264319"/>
                <a:gd name="connsiteY3" fmla="*/ 316981 h 316981"/>
                <a:gd name="connsiteX0" fmla="*/ 264319 w 264319"/>
                <a:gd name="connsiteY0" fmla="*/ 0 h 316981"/>
                <a:gd name="connsiteX1" fmla="*/ 0 w 264319"/>
                <a:gd name="connsiteY1" fmla="*/ 173831 h 316981"/>
                <a:gd name="connsiteX2" fmla="*/ 232905 w 264319"/>
                <a:gd name="connsiteY2" fmla="*/ 222290 h 316981"/>
                <a:gd name="connsiteX3" fmla="*/ 236788 w 264319"/>
                <a:gd name="connsiteY3" fmla="*/ 316981 h 316981"/>
                <a:gd name="connsiteX0" fmla="*/ 264319 w 264319"/>
                <a:gd name="connsiteY0" fmla="*/ 0 h 391636"/>
                <a:gd name="connsiteX1" fmla="*/ 0 w 264319"/>
                <a:gd name="connsiteY1" fmla="*/ 173831 h 391636"/>
                <a:gd name="connsiteX2" fmla="*/ 4155 w 264319"/>
                <a:gd name="connsiteY2" fmla="*/ 391636 h 391636"/>
                <a:gd name="connsiteX3" fmla="*/ 236788 w 264319"/>
                <a:gd name="connsiteY3" fmla="*/ 316981 h 391636"/>
                <a:gd name="connsiteX0" fmla="*/ 264319 w 264319"/>
                <a:gd name="connsiteY0" fmla="*/ 0 h 517521"/>
                <a:gd name="connsiteX1" fmla="*/ 0 w 264319"/>
                <a:gd name="connsiteY1" fmla="*/ 173831 h 517521"/>
                <a:gd name="connsiteX2" fmla="*/ 4155 w 264319"/>
                <a:gd name="connsiteY2" fmla="*/ 391636 h 517521"/>
                <a:gd name="connsiteX3" fmla="*/ 115114 w 264319"/>
                <a:gd name="connsiteY3" fmla="*/ 517521 h 517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4319" h="517521">
                  <a:moveTo>
                    <a:pt x="264319" y="0"/>
                  </a:moveTo>
                  <a:lnTo>
                    <a:pt x="0" y="173831"/>
                  </a:lnTo>
                  <a:lnTo>
                    <a:pt x="4155" y="391636"/>
                  </a:lnTo>
                  <a:lnTo>
                    <a:pt x="115114" y="517521"/>
                  </a:lnTo>
                </a:path>
              </a:pathLst>
            </a:custGeom>
            <a:noFill/>
            <a:ln w="50800" cap="rnd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Oval 64"/>
            <p:cNvSpPr/>
            <p:nvPr/>
          </p:nvSpPr>
          <p:spPr>
            <a:xfrm>
              <a:off x="5720132" y="1443151"/>
              <a:ext cx="195887" cy="203583"/>
            </a:xfrm>
            <a:prstGeom prst="ellipse">
              <a:avLst/>
            </a:prstGeom>
            <a:noFill/>
            <a:ln w="50800" cap="rnd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6" name="Straight Connector 65"/>
            <p:cNvCxnSpPr>
              <a:endCxn id="65" idx="4"/>
            </p:cNvCxnSpPr>
            <p:nvPr/>
          </p:nvCxnSpPr>
          <p:spPr>
            <a:xfrm flipH="1" flipV="1">
              <a:off x="5818076" y="1646734"/>
              <a:ext cx="13903" cy="244299"/>
            </a:xfrm>
            <a:prstGeom prst="line">
              <a:avLst/>
            </a:prstGeom>
            <a:ln w="50800" cap="rnd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Freeform 66"/>
            <p:cNvSpPr/>
            <p:nvPr/>
          </p:nvSpPr>
          <p:spPr>
            <a:xfrm>
              <a:off x="5703058" y="1889761"/>
              <a:ext cx="129077" cy="284708"/>
            </a:xfrm>
            <a:custGeom>
              <a:avLst/>
              <a:gdLst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2328 w 262328"/>
                <a:gd name="connsiteY0" fmla="*/ 0 h 547141"/>
                <a:gd name="connsiteX1" fmla="*/ 0 w 262328"/>
                <a:gd name="connsiteY1" fmla="*/ 397239 h 547141"/>
                <a:gd name="connsiteX2" fmla="*/ 127416 w 262328"/>
                <a:gd name="connsiteY2" fmla="*/ 547141 h 547141"/>
                <a:gd name="connsiteX0" fmla="*/ 262328 w 262328"/>
                <a:gd name="connsiteY0" fmla="*/ 0 h 499516"/>
                <a:gd name="connsiteX1" fmla="*/ 0 w 262328"/>
                <a:gd name="connsiteY1" fmla="*/ 397239 h 499516"/>
                <a:gd name="connsiteX2" fmla="*/ 163135 w 262328"/>
                <a:gd name="connsiteY2" fmla="*/ 499516 h 499516"/>
                <a:gd name="connsiteX0" fmla="*/ 262328 w 262328"/>
                <a:gd name="connsiteY0" fmla="*/ 0 h 499516"/>
                <a:gd name="connsiteX1" fmla="*/ 122341 w 262328"/>
                <a:gd name="connsiteY1" fmla="*/ 213492 h 499516"/>
                <a:gd name="connsiteX2" fmla="*/ 0 w 262328"/>
                <a:gd name="connsiteY2" fmla="*/ 397239 h 499516"/>
                <a:gd name="connsiteX3" fmla="*/ 163135 w 262328"/>
                <a:gd name="connsiteY3" fmla="*/ 499516 h 499516"/>
                <a:gd name="connsiteX0" fmla="*/ 262328 w 262328"/>
                <a:gd name="connsiteY0" fmla="*/ 0 h 499516"/>
                <a:gd name="connsiteX1" fmla="*/ 193778 w 262328"/>
                <a:gd name="connsiteY1" fmla="*/ 249211 h 499516"/>
                <a:gd name="connsiteX2" fmla="*/ 0 w 262328"/>
                <a:gd name="connsiteY2" fmla="*/ 397239 h 499516"/>
                <a:gd name="connsiteX3" fmla="*/ 163135 w 262328"/>
                <a:gd name="connsiteY3" fmla="*/ 499516 h 499516"/>
                <a:gd name="connsiteX0" fmla="*/ 262328 w 272385"/>
                <a:gd name="connsiteY0" fmla="*/ 0 h 499516"/>
                <a:gd name="connsiteX1" fmla="*/ 272360 w 272385"/>
                <a:gd name="connsiteY1" fmla="*/ 15848 h 499516"/>
                <a:gd name="connsiteX2" fmla="*/ 193778 w 272385"/>
                <a:gd name="connsiteY2" fmla="*/ 249211 h 499516"/>
                <a:gd name="connsiteX3" fmla="*/ 0 w 272385"/>
                <a:gd name="connsiteY3" fmla="*/ 397239 h 499516"/>
                <a:gd name="connsiteX4" fmla="*/ 163135 w 272385"/>
                <a:gd name="connsiteY4" fmla="*/ 499516 h 499516"/>
                <a:gd name="connsiteX0" fmla="*/ 272360 w 272360"/>
                <a:gd name="connsiteY0" fmla="*/ 0 h 483668"/>
                <a:gd name="connsiteX1" fmla="*/ 193778 w 272360"/>
                <a:gd name="connsiteY1" fmla="*/ 233363 h 483668"/>
                <a:gd name="connsiteX2" fmla="*/ 0 w 272360"/>
                <a:gd name="connsiteY2" fmla="*/ 381391 h 483668"/>
                <a:gd name="connsiteX3" fmla="*/ 163135 w 272360"/>
                <a:gd name="connsiteY3" fmla="*/ 483668 h 483668"/>
                <a:gd name="connsiteX0" fmla="*/ 324747 w 324747"/>
                <a:gd name="connsiteY0" fmla="*/ 0 h 555106"/>
                <a:gd name="connsiteX1" fmla="*/ 193778 w 324747"/>
                <a:gd name="connsiteY1" fmla="*/ 304801 h 555106"/>
                <a:gd name="connsiteX2" fmla="*/ 0 w 324747"/>
                <a:gd name="connsiteY2" fmla="*/ 452829 h 555106"/>
                <a:gd name="connsiteX3" fmla="*/ 163135 w 324747"/>
                <a:gd name="connsiteY3" fmla="*/ 555106 h 555106"/>
                <a:gd name="connsiteX0" fmla="*/ 324747 w 324747"/>
                <a:gd name="connsiteY0" fmla="*/ 0 h 555106"/>
                <a:gd name="connsiteX1" fmla="*/ 229497 w 324747"/>
                <a:gd name="connsiteY1" fmla="*/ 264319 h 555106"/>
                <a:gd name="connsiteX2" fmla="*/ 0 w 324747"/>
                <a:gd name="connsiteY2" fmla="*/ 452829 h 555106"/>
                <a:gd name="connsiteX3" fmla="*/ 163135 w 324747"/>
                <a:gd name="connsiteY3" fmla="*/ 555106 h 555106"/>
                <a:gd name="connsiteX0" fmla="*/ 324747 w 324747"/>
                <a:gd name="connsiteY0" fmla="*/ 0 h 555106"/>
                <a:gd name="connsiteX1" fmla="*/ 156492 w 324747"/>
                <a:gd name="connsiteY1" fmla="*/ 215298 h 555106"/>
                <a:gd name="connsiteX2" fmla="*/ 0 w 324747"/>
                <a:gd name="connsiteY2" fmla="*/ 452829 h 555106"/>
                <a:gd name="connsiteX3" fmla="*/ 163135 w 324747"/>
                <a:gd name="connsiteY3" fmla="*/ 555106 h 555106"/>
                <a:gd name="connsiteX0" fmla="*/ 227407 w 227407"/>
                <a:gd name="connsiteY0" fmla="*/ 0 h 555106"/>
                <a:gd name="connsiteX1" fmla="*/ 59152 w 227407"/>
                <a:gd name="connsiteY1" fmla="*/ 215298 h 555106"/>
                <a:gd name="connsiteX2" fmla="*/ 0 w 227407"/>
                <a:gd name="connsiteY2" fmla="*/ 439460 h 555106"/>
                <a:gd name="connsiteX3" fmla="*/ 65795 w 227407"/>
                <a:gd name="connsiteY3" fmla="*/ 555106 h 555106"/>
                <a:gd name="connsiteX0" fmla="*/ 346560 w 346560"/>
                <a:gd name="connsiteY0" fmla="*/ 0 h 465977"/>
                <a:gd name="connsiteX1" fmla="*/ 178305 w 346560"/>
                <a:gd name="connsiteY1" fmla="*/ 215298 h 465977"/>
                <a:gd name="connsiteX2" fmla="*/ 119153 w 346560"/>
                <a:gd name="connsiteY2" fmla="*/ 439460 h 465977"/>
                <a:gd name="connsiteX3" fmla="*/ 0 w 346560"/>
                <a:gd name="connsiteY3" fmla="*/ 465977 h 465977"/>
                <a:gd name="connsiteX0" fmla="*/ 346560 w 346560"/>
                <a:gd name="connsiteY0" fmla="*/ 0 h 501851"/>
                <a:gd name="connsiteX1" fmla="*/ 178305 w 346560"/>
                <a:gd name="connsiteY1" fmla="*/ 215298 h 501851"/>
                <a:gd name="connsiteX2" fmla="*/ 153222 w 346560"/>
                <a:gd name="connsiteY2" fmla="*/ 501851 h 501851"/>
                <a:gd name="connsiteX3" fmla="*/ 0 w 346560"/>
                <a:gd name="connsiteY3" fmla="*/ 465977 h 501851"/>
                <a:gd name="connsiteX0" fmla="*/ 346560 w 346560"/>
                <a:gd name="connsiteY0" fmla="*/ 0 h 521936"/>
                <a:gd name="connsiteX1" fmla="*/ 178305 w 346560"/>
                <a:gd name="connsiteY1" fmla="*/ 215298 h 521936"/>
                <a:gd name="connsiteX2" fmla="*/ 153222 w 346560"/>
                <a:gd name="connsiteY2" fmla="*/ 501851 h 521936"/>
                <a:gd name="connsiteX3" fmla="*/ 22679 w 346560"/>
                <a:gd name="connsiteY3" fmla="*/ 519791 h 521936"/>
                <a:gd name="connsiteX4" fmla="*/ 0 w 346560"/>
                <a:gd name="connsiteY4" fmla="*/ 465977 h 521936"/>
                <a:gd name="connsiteX0" fmla="*/ 346560 w 346560"/>
                <a:gd name="connsiteY0" fmla="*/ 0 h 515038"/>
                <a:gd name="connsiteX1" fmla="*/ 178305 w 346560"/>
                <a:gd name="connsiteY1" fmla="*/ 215298 h 515038"/>
                <a:gd name="connsiteX2" fmla="*/ 153222 w 346560"/>
                <a:gd name="connsiteY2" fmla="*/ 501851 h 515038"/>
                <a:gd name="connsiteX3" fmla="*/ 0 w 346560"/>
                <a:gd name="connsiteY3" fmla="*/ 465977 h 515038"/>
                <a:gd name="connsiteX0" fmla="*/ 356293 w 356293"/>
                <a:gd name="connsiteY0" fmla="*/ 0 h 525166"/>
                <a:gd name="connsiteX1" fmla="*/ 188038 w 356293"/>
                <a:gd name="connsiteY1" fmla="*/ 215298 h 525166"/>
                <a:gd name="connsiteX2" fmla="*/ 162955 w 356293"/>
                <a:gd name="connsiteY2" fmla="*/ 501851 h 525166"/>
                <a:gd name="connsiteX3" fmla="*/ 0 w 356293"/>
                <a:gd name="connsiteY3" fmla="*/ 510541 h 525166"/>
                <a:gd name="connsiteX0" fmla="*/ 356293 w 356293"/>
                <a:gd name="connsiteY0" fmla="*/ 0 h 510540"/>
                <a:gd name="connsiteX1" fmla="*/ 188038 w 356293"/>
                <a:gd name="connsiteY1" fmla="*/ 215298 h 510540"/>
                <a:gd name="connsiteX2" fmla="*/ 162955 w 356293"/>
                <a:gd name="connsiteY2" fmla="*/ 501851 h 510540"/>
                <a:gd name="connsiteX3" fmla="*/ 0 w 356293"/>
                <a:gd name="connsiteY3" fmla="*/ 510541 h 510540"/>
                <a:gd name="connsiteX0" fmla="*/ 356293 w 356293"/>
                <a:gd name="connsiteY0" fmla="*/ 0 h 510542"/>
                <a:gd name="connsiteX1" fmla="*/ 261044 w 356293"/>
                <a:gd name="connsiteY1" fmla="*/ 233124 h 510542"/>
                <a:gd name="connsiteX2" fmla="*/ 162955 w 356293"/>
                <a:gd name="connsiteY2" fmla="*/ 501851 h 510542"/>
                <a:gd name="connsiteX3" fmla="*/ 0 w 356293"/>
                <a:gd name="connsiteY3" fmla="*/ 510541 h 510542"/>
                <a:gd name="connsiteX0" fmla="*/ 356293 w 356293"/>
                <a:gd name="connsiteY0" fmla="*/ 0 h 524133"/>
                <a:gd name="connsiteX1" fmla="*/ 261044 w 356293"/>
                <a:gd name="connsiteY1" fmla="*/ 233124 h 524133"/>
                <a:gd name="connsiteX2" fmla="*/ 250563 w 356293"/>
                <a:gd name="connsiteY2" fmla="*/ 524133 h 524133"/>
                <a:gd name="connsiteX3" fmla="*/ 0 w 356293"/>
                <a:gd name="connsiteY3" fmla="*/ 510541 h 524133"/>
                <a:gd name="connsiteX0" fmla="*/ 297889 w 297889"/>
                <a:gd name="connsiteY0" fmla="*/ 0 h 532824"/>
                <a:gd name="connsiteX1" fmla="*/ 202640 w 297889"/>
                <a:gd name="connsiteY1" fmla="*/ 233124 h 532824"/>
                <a:gd name="connsiteX2" fmla="*/ 192159 w 297889"/>
                <a:gd name="connsiteY2" fmla="*/ 524133 h 532824"/>
                <a:gd name="connsiteX3" fmla="*/ 0 w 297889"/>
                <a:gd name="connsiteY3" fmla="*/ 532824 h 532824"/>
                <a:gd name="connsiteX0" fmla="*/ 263819 w 263819"/>
                <a:gd name="connsiteY0" fmla="*/ 0 h 532824"/>
                <a:gd name="connsiteX1" fmla="*/ 168570 w 263819"/>
                <a:gd name="connsiteY1" fmla="*/ 233124 h 532824"/>
                <a:gd name="connsiteX2" fmla="*/ 158089 w 263819"/>
                <a:gd name="connsiteY2" fmla="*/ 524133 h 532824"/>
                <a:gd name="connsiteX3" fmla="*/ 0 w 263819"/>
                <a:gd name="connsiteY3" fmla="*/ 532824 h 53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3819" h="532824">
                  <a:moveTo>
                    <a:pt x="263819" y="0"/>
                  </a:moveTo>
                  <a:lnTo>
                    <a:pt x="168570" y="233124"/>
                  </a:lnTo>
                  <a:lnTo>
                    <a:pt x="158089" y="524133"/>
                  </a:lnTo>
                  <a:lnTo>
                    <a:pt x="0" y="532824"/>
                  </a:lnTo>
                </a:path>
              </a:pathLst>
            </a:custGeom>
            <a:noFill/>
            <a:ln w="50800" cap="rnd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5832198" y="1889761"/>
              <a:ext cx="160257" cy="331115"/>
            </a:xfrm>
            <a:custGeom>
              <a:avLst/>
              <a:gdLst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2328 w 262328"/>
                <a:gd name="connsiteY0" fmla="*/ 0 h 547141"/>
                <a:gd name="connsiteX1" fmla="*/ 0 w 262328"/>
                <a:gd name="connsiteY1" fmla="*/ 397239 h 547141"/>
                <a:gd name="connsiteX2" fmla="*/ 127416 w 262328"/>
                <a:gd name="connsiteY2" fmla="*/ 547141 h 547141"/>
                <a:gd name="connsiteX0" fmla="*/ 262328 w 262328"/>
                <a:gd name="connsiteY0" fmla="*/ 0 h 499516"/>
                <a:gd name="connsiteX1" fmla="*/ 0 w 262328"/>
                <a:gd name="connsiteY1" fmla="*/ 397239 h 499516"/>
                <a:gd name="connsiteX2" fmla="*/ 163135 w 262328"/>
                <a:gd name="connsiteY2" fmla="*/ 499516 h 499516"/>
                <a:gd name="connsiteX0" fmla="*/ 262328 w 262328"/>
                <a:gd name="connsiteY0" fmla="*/ 0 h 499516"/>
                <a:gd name="connsiteX1" fmla="*/ 122341 w 262328"/>
                <a:gd name="connsiteY1" fmla="*/ 213492 h 499516"/>
                <a:gd name="connsiteX2" fmla="*/ 0 w 262328"/>
                <a:gd name="connsiteY2" fmla="*/ 397239 h 499516"/>
                <a:gd name="connsiteX3" fmla="*/ 163135 w 262328"/>
                <a:gd name="connsiteY3" fmla="*/ 499516 h 499516"/>
                <a:gd name="connsiteX0" fmla="*/ 262328 w 262328"/>
                <a:gd name="connsiteY0" fmla="*/ 0 h 499516"/>
                <a:gd name="connsiteX1" fmla="*/ 193778 w 262328"/>
                <a:gd name="connsiteY1" fmla="*/ 249211 h 499516"/>
                <a:gd name="connsiteX2" fmla="*/ 0 w 262328"/>
                <a:gd name="connsiteY2" fmla="*/ 397239 h 499516"/>
                <a:gd name="connsiteX3" fmla="*/ 163135 w 262328"/>
                <a:gd name="connsiteY3" fmla="*/ 499516 h 499516"/>
                <a:gd name="connsiteX0" fmla="*/ 262328 w 272385"/>
                <a:gd name="connsiteY0" fmla="*/ 0 h 499516"/>
                <a:gd name="connsiteX1" fmla="*/ 272360 w 272385"/>
                <a:gd name="connsiteY1" fmla="*/ 15848 h 499516"/>
                <a:gd name="connsiteX2" fmla="*/ 193778 w 272385"/>
                <a:gd name="connsiteY2" fmla="*/ 249211 h 499516"/>
                <a:gd name="connsiteX3" fmla="*/ 0 w 272385"/>
                <a:gd name="connsiteY3" fmla="*/ 397239 h 499516"/>
                <a:gd name="connsiteX4" fmla="*/ 163135 w 272385"/>
                <a:gd name="connsiteY4" fmla="*/ 499516 h 499516"/>
                <a:gd name="connsiteX0" fmla="*/ 272360 w 272360"/>
                <a:gd name="connsiteY0" fmla="*/ 0 h 483668"/>
                <a:gd name="connsiteX1" fmla="*/ 193778 w 272360"/>
                <a:gd name="connsiteY1" fmla="*/ 233363 h 483668"/>
                <a:gd name="connsiteX2" fmla="*/ 0 w 272360"/>
                <a:gd name="connsiteY2" fmla="*/ 381391 h 483668"/>
                <a:gd name="connsiteX3" fmla="*/ 163135 w 272360"/>
                <a:gd name="connsiteY3" fmla="*/ 483668 h 483668"/>
                <a:gd name="connsiteX0" fmla="*/ 324747 w 324747"/>
                <a:gd name="connsiteY0" fmla="*/ 0 h 555106"/>
                <a:gd name="connsiteX1" fmla="*/ 193778 w 324747"/>
                <a:gd name="connsiteY1" fmla="*/ 304801 h 555106"/>
                <a:gd name="connsiteX2" fmla="*/ 0 w 324747"/>
                <a:gd name="connsiteY2" fmla="*/ 452829 h 555106"/>
                <a:gd name="connsiteX3" fmla="*/ 163135 w 324747"/>
                <a:gd name="connsiteY3" fmla="*/ 555106 h 555106"/>
                <a:gd name="connsiteX0" fmla="*/ 324747 w 324747"/>
                <a:gd name="connsiteY0" fmla="*/ 0 h 555106"/>
                <a:gd name="connsiteX1" fmla="*/ 229497 w 324747"/>
                <a:gd name="connsiteY1" fmla="*/ 264319 h 555106"/>
                <a:gd name="connsiteX2" fmla="*/ 0 w 324747"/>
                <a:gd name="connsiteY2" fmla="*/ 452829 h 555106"/>
                <a:gd name="connsiteX3" fmla="*/ 163135 w 324747"/>
                <a:gd name="connsiteY3" fmla="*/ 555106 h 555106"/>
                <a:gd name="connsiteX0" fmla="*/ 0 w 295275"/>
                <a:gd name="connsiteY0" fmla="*/ 0 h 633687"/>
                <a:gd name="connsiteX1" fmla="*/ 295275 w 295275"/>
                <a:gd name="connsiteY1" fmla="*/ 342900 h 633687"/>
                <a:gd name="connsiteX2" fmla="*/ 65778 w 295275"/>
                <a:gd name="connsiteY2" fmla="*/ 531410 h 633687"/>
                <a:gd name="connsiteX3" fmla="*/ 228913 w 295275"/>
                <a:gd name="connsiteY3" fmla="*/ 633687 h 633687"/>
                <a:gd name="connsiteX0" fmla="*/ 0 w 283369"/>
                <a:gd name="connsiteY0" fmla="*/ 0 h 633687"/>
                <a:gd name="connsiteX1" fmla="*/ 283369 w 283369"/>
                <a:gd name="connsiteY1" fmla="*/ 230982 h 633687"/>
                <a:gd name="connsiteX2" fmla="*/ 65778 w 283369"/>
                <a:gd name="connsiteY2" fmla="*/ 531410 h 633687"/>
                <a:gd name="connsiteX3" fmla="*/ 228913 w 283369"/>
                <a:gd name="connsiteY3" fmla="*/ 633687 h 633687"/>
                <a:gd name="connsiteX0" fmla="*/ 0 w 283369"/>
                <a:gd name="connsiteY0" fmla="*/ 0 h 633687"/>
                <a:gd name="connsiteX1" fmla="*/ 283369 w 283369"/>
                <a:gd name="connsiteY1" fmla="*/ 230982 h 633687"/>
                <a:gd name="connsiteX2" fmla="*/ 280090 w 283369"/>
                <a:gd name="connsiteY2" fmla="*/ 507598 h 633687"/>
                <a:gd name="connsiteX3" fmla="*/ 228913 w 283369"/>
                <a:gd name="connsiteY3" fmla="*/ 633687 h 633687"/>
                <a:gd name="connsiteX0" fmla="*/ 0 w 495613"/>
                <a:gd name="connsiteY0" fmla="*/ 0 h 509862"/>
                <a:gd name="connsiteX1" fmla="*/ 283369 w 495613"/>
                <a:gd name="connsiteY1" fmla="*/ 230982 h 509862"/>
                <a:gd name="connsiteX2" fmla="*/ 280090 w 495613"/>
                <a:gd name="connsiteY2" fmla="*/ 507598 h 509862"/>
                <a:gd name="connsiteX3" fmla="*/ 495613 w 495613"/>
                <a:gd name="connsiteY3" fmla="*/ 509862 h 509862"/>
                <a:gd name="connsiteX0" fmla="*/ 0 w 495613"/>
                <a:gd name="connsiteY0" fmla="*/ 0 h 509862"/>
                <a:gd name="connsiteX1" fmla="*/ 283369 w 495613"/>
                <a:gd name="connsiteY1" fmla="*/ 154782 h 509862"/>
                <a:gd name="connsiteX2" fmla="*/ 280090 w 495613"/>
                <a:gd name="connsiteY2" fmla="*/ 507598 h 509862"/>
                <a:gd name="connsiteX3" fmla="*/ 495613 w 495613"/>
                <a:gd name="connsiteY3" fmla="*/ 509862 h 509862"/>
                <a:gd name="connsiteX0" fmla="*/ 0 w 502757"/>
                <a:gd name="connsiteY0" fmla="*/ 0 h 507598"/>
                <a:gd name="connsiteX1" fmla="*/ 283369 w 502757"/>
                <a:gd name="connsiteY1" fmla="*/ 154782 h 507598"/>
                <a:gd name="connsiteX2" fmla="*/ 280090 w 502757"/>
                <a:gd name="connsiteY2" fmla="*/ 507598 h 507598"/>
                <a:gd name="connsiteX3" fmla="*/ 502757 w 502757"/>
                <a:gd name="connsiteY3" fmla="*/ 450330 h 507598"/>
                <a:gd name="connsiteX0" fmla="*/ 0 w 502757"/>
                <a:gd name="connsiteY0" fmla="*/ 0 h 467117"/>
                <a:gd name="connsiteX1" fmla="*/ 283369 w 502757"/>
                <a:gd name="connsiteY1" fmla="*/ 154782 h 467117"/>
                <a:gd name="connsiteX2" fmla="*/ 308665 w 502757"/>
                <a:gd name="connsiteY2" fmla="*/ 467117 h 467117"/>
                <a:gd name="connsiteX3" fmla="*/ 502757 w 502757"/>
                <a:gd name="connsiteY3" fmla="*/ 450330 h 467117"/>
                <a:gd name="connsiteX0" fmla="*/ 0 w 502757"/>
                <a:gd name="connsiteY0" fmla="*/ 0 h 467117"/>
                <a:gd name="connsiteX1" fmla="*/ 186028 w 502757"/>
                <a:gd name="connsiteY1" fmla="*/ 243911 h 467117"/>
                <a:gd name="connsiteX2" fmla="*/ 308665 w 502757"/>
                <a:gd name="connsiteY2" fmla="*/ 467117 h 467117"/>
                <a:gd name="connsiteX3" fmla="*/ 502757 w 502757"/>
                <a:gd name="connsiteY3" fmla="*/ 450330 h 467117"/>
                <a:gd name="connsiteX0" fmla="*/ 0 w 502757"/>
                <a:gd name="connsiteY0" fmla="*/ 0 h 502769"/>
                <a:gd name="connsiteX1" fmla="*/ 186028 w 502757"/>
                <a:gd name="connsiteY1" fmla="*/ 243911 h 502769"/>
                <a:gd name="connsiteX2" fmla="*/ 259997 w 502757"/>
                <a:gd name="connsiteY2" fmla="*/ 502769 h 502769"/>
                <a:gd name="connsiteX3" fmla="*/ 502757 w 502757"/>
                <a:gd name="connsiteY3" fmla="*/ 450330 h 502769"/>
                <a:gd name="connsiteX0" fmla="*/ 0 w 420018"/>
                <a:gd name="connsiteY0" fmla="*/ 0 h 530545"/>
                <a:gd name="connsiteX1" fmla="*/ 186028 w 420018"/>
                <a:gd name="connsiteY1" fmla="*/ 243911 h 530545"/>
                <a:gd name="connsiteX2" fmla="*/ 259997 w 420018"/>
                <a:gd name="connsiteY2" fmla="*/ 502769 h 530545"/>
                <a:gd name="connsiteX3" fmla="*/ 420018 w 420018"/>
                <a:gd name="connsiteY3" fmla="*/ 530545 h 530545"/>
                <a:gd name="connsiteX0" fmla="*/ 0 w 420018"/>
                <a:gd name="connsiteY0" fmla="*/ 0 h 530545"/>
                <a:gd name="connsiteX1" fmla="*/ 137357 w 420018"/>
                <a:gd name="connsiteY1" fmla="*/ 275106 h 530545"/>
                <a:gd name="connsiteX2" fmla="*/ 259997 w 420018"/>
                <a:gd name="connsiteY2" fmla="*/ 502769 h 530545"/>
                <a:gd name="connsiteX3" fmla="*/ 420018 w 420018"/>
                <a:gd name="connsiteY3" fmla="*/ 530545 h 530545"/>
                <a:gd name="connsiteX0" fmla="*/ 0 w 420018"/>
                <a:gd name="connsiteY0" fmla="*/ 0 h 565158"/>
                <a:gd name="connsiteX1" fmla="*/ 137357 w 420018"/>
                <a:gd name="connsiteY1" fmla="*/ 275106 h 565158"/>
                <a:gd name="connsiteX2" fmla="*/ 177256 w 420018"/>
                <a:gd name="connsiteY2" fmla="*/ 565158 h 565158"/>
                <a:gd name="connsiteX3" fmla="*/ 420018 w 420018"/>
                <a:gd name="connsiteY3" fmla="*/ 530545 h 565158"/>
                <a:gd name="connsiteX0" fmla="*/ 0 w 317812"/>
                <a:gd name="connsiteY0" fmla="*/ 0 h 633042"/>
                <a:gd name="connsiteX1" fmla="*/ 137357 w 317812"/>
                <a:gd name="connsiteY1" fmla="*/ 275106 h 633042"/>
                <a:gd name="connsiteX2" fmla="*/ 177256 w 317812"/>
                <a:gd name="connsiteY2" fmla="*/ 565158 h 633042"/>
                <a:gd name="connsiteX3" fmla="*/ 317812 w 317812"/>
                <a:gd name="connsiteY3" fmla="*/ 633042 h 633042"/>
                <a:gd name="connsiteX0" fmla="*/ 0 w 327547"/>
                <a:gd name="connsiteY0" fmla="*/ 0 h 619672"/>
                <a:gd name="connsiteX1" fmla="*/ 137357 w 327547"/>
                <a:gd name="connsiteY1" fmla="*/ 275106 h 619672"/>
                <a:gd name="connsiteX2" fmla="*/ 177256 w 327547"/>
                <a:gd name="connsiteY2" fmla="*/ 565158 h 619672"/>
                <a:gd name="connsiteX3" fmla="*/ 327547 w 327547"/>
                <a:gd name="connsiteY3" fmla="*/ 619672 h 619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7547" h="619672">
                  <a:moveTo>
                    <a:pt x="0" y="0"/>
                  </a:moveTo>
                  <a:lnTo>
                    <a:pt x="137357" y="275106"/>
                  </a:lnTo>
                  <a:lnTo>
                    <a:pt x="177256" y="565158"/>
                  </a:lnTo>
                  <a:lnTo>
                    <a:pt x="327547" y="619672"/>
                  </a:lnTo>
                </a:path>
              </a:pathLst>
            </a:custGeom>
            <a:noFill/>
            <a:ln w="50800" cap="rnd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5818076" y="1686176"/>
              <a:ext cx="132777" cy="231142"/>
            </a:xfrm>
            <a:custGeom>
              <a:avLst/>
              <a:gdLst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2328 w 262328"/>
                <a:gd name="connsiteY0" fmla="*/ 0 h 547141"/>
                <a:gd name="connsiteX1" fmla="*/ 0 w 262328"/>
                <a:gd name="connsiteY1" fmla="*/ 397239 h 547141"/>
                <a:gd name="connsiteX2" fmla="*/ 127416 w 262328"/>
                <a:gd name="connsiteY2" fmla="*/ 547141 h 547141"/>
                <a:gd name="connsiteX0" fmla="*/ 262328 w 262328"/>
                <a:gd name="connsiteY0" fmla="*/ 0 h 499516"/>
                <a:gd name="connsiteX1" fmla="*/ 0 w 262328"/>
                <a:gd name="connsiteY1" fmla="*/ 397239 h 499516"/>
                <a:gd name="connsiteX2" fmla="*/ 163135 w 262328"/>
                <a:gd name="connsiteY2" fmla="*/ 499516 h 499516"/>
                <a:gd name="connsiteX0" fmla="*/ 262328 w 262328"/>
                <a:gd name="connsiteY0" fmla="*/ 0 h 499516"/>
                <a:gd name="connsiteX1" fmla="*/ 122341 w 262328"/>
                <a:gd name="connsiteY1" fmla="*/ 213492 h 499516"/>
                <a:gd name="connsiteX2" fmla="*/ 0 w 262328"/>
                <a:gd name="connsiteY2" fmla="*/ 397239 h 499516"/>
                <a:gd name="connsiteX3" fmla="*/ 163135 w 262328"/>
                <a:gd name="connsiteY3" fmla="*/ 499516 h 499516"/>
                <a:gd name="connsiteX0" fmla="*/ 262328 w 262328"/>
                <a:gd name="connsiteY0" fmla="*/ 0 h 499516"/>
                <a:gd name="connsiteX1" fmla="*/ 193778 w 262328"/>
                <a:gd name="connsiteY1" fmla="*/ 249211 h 499516"/>
                <a:gd name="connsiteX2" fmla="*/ 0 w 262328"/>
                <a:gd name="connsiteY2" fmla="*/ 397239 h 499516"/>
                <a:gd name="connsiteX3" fmla="*/ 163135 w 262328"/>
                <a:gd name="connsiteY3" fmla="*/ 499516 h 499516"/>
                <a:gd name="connsiteX0" fmla="*/ 262328 w 272385"/>
                <a:gd name="connsiteY0" fmla="*/ 0 h 499516"/>
                <a:gd name="connsiteX1" fmla="*/ 272360 w 272385"/>
                <a:gd name="connsiteY1" fmla="*/ 15848 h 499516"/>
                <a:gd name="connsiteX2" fmla="*/ 193778 w 272385"/>
                <a:gd name="connsiteY2" fmla="*/ 249211 h 499516"/>
                <a:gd name="connsiteX3" fmla="*/ 0 w 272385"/>
                <a:gd name="connsiteY3" fmla="*/ 397239 h 499516"/>
                <a:gd name="connsiteX4" fmla="*/ 163135 w 272385"/>
                <a:gd name="connsiteY4" fmla="*/ 499516 h 499516"/>
                <a:gd name="connsiteX0" fmla="*/ 272360 w 272360"/>
                <a:gd name="connsiteY0" fmla="*/ 0 h 483668"/>
                <a:gd name="connsiteX1" fmla="*/ 193778 w 272360"/>
                <a:gd name="connsiteY1" fmla="*/ 233363 h 483668"/>
                <a:gd name="connsiteX2" fmla="*/ 0 w 272360"/>
                <a:gd name="connsiteY2" fmla="*/ 381391 h 483668"/>
                <a:gd name="connsiteX3" fmla="*/ 163135 w 272360"/>
                <a:gd name="connsiteY3" fmla="*/ 483668 h 483668"/>
                <a:gd name="connsiteX0" fmla="*/ 324747 w 324747"/>
                <a:gd name="connsiteY0" fmla="*/ 0 h 555106"/>
                <a:gd name="connsiteX1" fmla="*/ 193778 w 324747"/>
                <a:gd name="connsiteY1" fmla="*/ 304801 h 555106"/>
                <a:gd name="connsiteX2" fmla="*/ 0 w 324747"/>
                <a:gd name="connsiteY2" fmla="*/ 452829 h 555106"/>
                <a:gd name="connsiteX3" fmla="*/ 163135 w 324747"/>
                <a:gd name="connsiteY3" fmla="*/ 555106 h 555106"/>
                <a:gd name="connsiteX0" fmla="*/ 324747 w 324747"/>
                <a:gd name="connsiteY0" fmla="*/ 0 h 555106"/>
                <a:gd name="connsiteX1" fmla="*/ 229497 w 324747"/>
                <a:gd name="connsiteY1" fmla="*/ 264319 h 555106"/>
                <a:gd name="connsiteX2" fmla="*/ 0 w 324747"/>
                <a:gd name="connsiteY2" fmla="*/ 452829 h 555106"/>
                <a:gd name="connsiteX3" fmla="*/ 163135 w 324747"/>
                <a:gd name="connsiteY3" fmla="*/ 555106 h 555106"/>
                <a:gd name="connsiteX0" fmla="*/ 0 w 295275"/>
                <a:gd name="connsiteY0" fmla="*/ 0 h 633687"/>
                <a:gd name="connsiteX1" fmla="*/ 295275 w 295275"/>
                <a:gd name="connsiteY1" fmla="*/ 342900 h 633687"/>
                <a:gd name="connsiteX2" fmla="*/ 65778 w 295275"/>
                <a:gd name="connsiteY2" fmla="*/ 531410 h 633687"/>
                <a:gd name="connsiteX3" fmla="*/ 228913 w 295275"/>
                <a:gd name="connsiteY3" fmla="*/ 633687 h 633687"/>
                <a:gd name="connsiteX0" fmla="*/ 0 w 283369"/>
                <a:gd name="connsiteY0" fmla="*/ 0 h 633687"/>
                <a:gd name="connsiteX1" fmla="*/ 283369 w 283369"/>
                <a:gd name="connsiteY1" fmla="*/ 230982 h 633687"/>
                <a:gd name="connsiteX2" fmla="*/ 65778 w 283369"/>
                <a:gd name="connsiteY2" fmla="*/ 531410 h 633687"/>
                <a:gd name="connsiteX3" fmla="*/ 228913 w 283369"/>
                <a:gd name="connsiteY3" fmla="*/ 633687 h 633687"/>
                <a:gd name="connsiteX0" fmla="*/ 0 w 283369"/>
                <a:gd name="connsiteY0" fmla="*/ 0 h 633687"/>
                <a:gd name="connsiteX1" fmla="*/ 283369 w 283369"/>
                <a:gd name="connsiteY1" fmla="*/ 230982 h 633687"/>
                <a:gd name="connsiteX2" fmla="*/ 280090 w 283369"/>
                <a:gd name="connsiteY2" fmla="*/ 507598 h 633687"/>
                <a:gd name="connsiteX3" fmla="*/ 228913 w 283369"/>
                <a:gd name="connsiteY3" fmla="*/ 633687 h 633687"/>
                <a:gd name="connsiteX0" fmla="*/ 0 w 495613"/>
                <a:gd name="connsiteY0" fmla="*/ 0 h 509862"/>
                <a:gd name="connsiteX1" fmla="*/ 283369 w 495613"/>
                <a:gd name="connsiteY1" fmla="*/ 230982 h 509862"/>
                <a:gd name="connsiteX2" fmla="*/ 280090 w 495613"/>
                <a:gd name="connsiteY2" fmla="*/ 507598 h 509862"/>
                <a:gd name="connsiteX3" fmla="*/ 495613 w 495613"/>
                <a:gd name="connsiteY3" fmla="*/ 509862 h 509862"/>
                <a:gd name="connsiteX0" fmla="*/ 0 w 495613"/>
                <a:gd name="connsiteY0" fmla="*/ 0 h 509862"/>
                <a:gd name="connsiteX1" fmla="*/ 283369 w 495613"/>
                <a:gd name="connsiteY1" fmla="*/ 154782 h 509862"/>
                <a:gd name="connsiteX2" fmla="*/ 280090 w 495613"/>
                <a:gd name="connsiteY2" fmla="*/ 507598 h 509862"/>
                <a:gd name="connsiteX3" fmla="*/ 495613 w 495613"/>
                <a:gd name="connsiteY3" fmla="*/ 509862 h 509862"/>
                <a:gd name="connsiteX0" fmla="*/ 0 w 502757"/>
                <a:gd name="connsiteY0" fmla="*/ 0 h 507598"/>
                <a:gd name="connsiteX1" fmla="*/ 283369 w 502757"/>
                <a:gd name="connsiteY1" fmla="*/ 154782 h 507598"/>
                <a:gd name="connsiteX2" fmla="*/ 280090 w 502757"/>
                <a:gd name="connsiteY2" fmla="*/ 507598 h 507598"/>
                <a:gd name="connsiteX3" fmla="*/ 502757 w 502757"/>
                <a:gd name="connsiteY3" fmla="*/ 450330 h 507598"/>
                <a:gd name="connsiteX0" fmla="*/ 0 w 502757"/>
                <a:gd name="connsiteY0" fmla="*/ 0 h 467117"/>
                <a:gd name="connsiteX1" fmla="*/ 283369 w 502757"/>
                <a:gd name="connsiteY1" fmla="*/ 154782 h 467117"/>
                <a:gd name="connsiteX2" fmla="*/ 308665 w 502757"/>
                <a:gd name="connsiteY2" fmla="*/ 467117 h 467117"/>
                <a:gd name="connsiteX3" fmla="*/ 502757 w 502757"/>
                <a:gd name="connsiteY3" fmla="*/ 450330 h 467117"/>
                <a:gd name="connsiteX0" fmla="*/ 0 w 511071"/>
                <a:gd name="connsiteY0" fmla="*/ 0 h 450330"/>
                <a:gd name="connsiteX1" fmla="*/ 283369 w 511071"/>
                <a:gd name="connsiteY1" fmla="*/ 154782 h 450330"/>
                <a:gd name="connsiteX2" fmla="*/ 511071 w 511071"/>
                <a:gd name="connsiteY2" fmla="*/ 252805 h 450330"/>
                <a:gd name="connsiteX3" fmla="*/ 502757 w 511071"/>
                <a:gd name="connsiteY3" fmla="*/ 450330 h 450330"/>
                <a:gd name="connsiteX0" fmla="*/ 0 w 621819"/>
                <a:gd name="connsiteY0" fmla="*/ 0 h 252805"/>
                <a:gd name="connsiteX1" fmla="*/ 283369 w 621819"/>
                <a:gd name="connsiteY1" fmla="*/ 154782 h 252805"/>
                <a:gd name="connsiteX2" fmla="*/ 511071 w 621819"/>
                <a:gd name="connsiteY2" fmla="*/ 252805 h 252805"/>
                <a:gd name="connsiteX3" fmla="*/ 621819 w 621819"/>
                <a:gd name="connsiteY3" fmla="*/ 236018 h 252805"/>
                <a:gd name="connsiteX0" fmla="*/ 0 w 621819"/>
                <a:gd name="connsiteY0" fmla="*/ 0 h 252805"/>
                <a:gd name="connsiteX1" fmla="*/ 164307 w 621819"/>
                <a:gd name="connsiteY1" fmla="*/ 123825 h 252805"/>
                <a:gd name="connsiteX2" fmla="*/ 511071 w 621819"/>
                <a:gd name="connsiteY2" fmla="*/ 252805 h 252805"/>
                <a:gd name="connsiteX3" fmla="*/ 621819 w 621819"/>
                <a:gd name="connsiteY3" fmla="*/ 236018 h 252805"/>
                <a:gd name="connsiteX0" fmla="*/ 0 w 621819"/>
                <a:gd name="connsiteY0" fmla="*/ 0 h 236018"/>
                <a:gd name="connsiteX1" fmla="*/ 164307 w 621819"/>
                <a:gd name="connsiteY1" fmla="*/ 123825 h 236018"/>
                <a:gd name="connsiteX2" fmla="*/ 349146 w 621819"/>
                <a:gd name="connsiteY2" fmla="*/ 186130 h 236018"/>
                <a:gd name="connsiteX3" fmla="*/ 621819 w 621819"/>
                <a:gd name="connsiteY3" fmla="*/ 236018 h 236018"/>
                <a:gd name="connsiteX0" fmla="*/ 0 w 436082"/>
                <a:gd name="connsiteY0" fmla="*/ 0 h 186130"/>
                <a:gd name="connsiteX1" fmla="*/ 164307 w 436082"/>
                <a:gd name="connsiteY1" fmla="*/ 123825 h 186130"/>
                <a:gd name="connsiteX2" fmla="*/ 349146 w 436082"/>
                <a:gd name="connsiteY2" fmla="*/ 186130 h 186130"/>
                <a:gd name="connsiteX3" fmla="*/ 436082 w 436082"/>
                <a:gd name="connsiteY3" fmla="*/ 174106 h 186130"/>
                <a:gd name="connsiteX0" fmla="*/ 0 w 436082"/>
                <a:gd name="connsiteY0" fmla="*/ 14326 h 200456"/>
                <a:gd name="connsiteX1" fmla="*/ 261647 w 436082"/>
                <a:gd name="connsiteY1" fmla="*/ 0 h 200456"/>
                <a:gd name="connsiteX2" fmla="*/ 349146 w 436082"/>
                <a:gd name="connsiteY2" fmla="*/ 200456 h 200456"/>
                <a:gd name="connsiteX3" fmla="*/ 436082 w 436082"/>
                <a:gd name="connsiteY3" fmla="*/ 188432 h 200456"/>
                <a:gd name="connsiteX0" fmla="*/ 0 w 436082"/>
                <a:gd name="connsiteY0" fmla="*/ 99083 h 273189"/>
                <a:gd name="connsiteX1" fmla="*/ 261647 w 436082"/>
                <a:gd name="connsiteY1" fmla="*/ 84757 h 273189"/>
                <a:gd name="connsiteX2" fmla="*/ 422149 w 436082"/>
                <a:gd name="connsiteY2" fmla="*/ 0 h 273189"/>
                <a:gd name="connsiteX3" fmla="*/ 436082 w 436082"/>
                <a:gd name="connsiteY3" fmla="*/ 273189 h 273189"/>
                <a:gd name="connsiteX0" fmla="*/ 0 w 533422"/>
                <a:gd name="connsiteY0" fmla="*/ 99083 h 99084"/>
                <a:gd name="connsiteX1" fmla="*/ 261647 w 533422"/>
                <a:gd name="connsiteY1" fmla="*/ 84757 h 99084"/>
                <a:gd name="connsiteX2" fmla="*/ 422149 w 533422"/>
                <a:gd name="connsiteY2" fmla="*/ 0 h 99084"/>
                <a:gd name="connsiteX3" fmla="*/ 533422 w 533422"/>
                <a:gd name="connsiteY3" fmla="*/ 19170 h 99084"/>
                <a:gd name="connsiteX0" fmla="*/ 0 w 533422"/>
                <a:gd name="connsiteY0" fmla="*/ 169043 h 169042"/>
                <a:gd name="connsiteX1" fmla="*/ 261647 w 533422"/>
                <a:gd name="connsiteY1" fmla="*/ 154717 h 169042"/>
                <a:gd name="connsiteX2" fmla="*/ 422149 w 533422"/>
                <a:gd name="connsiteY2" fmla="*/ 69960 h 169042"/>
                <a:gd name="connsiteX3" fmla="*/ 533422 w 533422"/>
                <a:gd name="connsiteY3" fmla="*/ 0 h 169042"/>
                <a:gd name="connsiteX0" fmla="*/ 0 w 533422"/>
                <a:gd name="connsiteY0" fmla="*/ 188213 h 188214"/>
                <a:gd name="connsiteX1" fmla="*/ 261647 w 533422"/>
                <a:gd name="connsiteY1" fmla="*/ 173887 h 188214"/>
                <a:gd name="connsiteX2" fmla="*/ 383213 w 533422"/>
                <a:gd name="connsiteY2" fmla="*/ 0 h 188214"/>
                <a:gd name="connsiteX3" fmla="*/ 533422 w 533422"/>
                <a:gd name="connsiteY3" fmla="*/ 19170 h 188214"/>
                <a:gd name="connsiteX0" fmla="*/ 0 w 533422"/>
                <a:gd name="connsiteY0" fmla="*/ 169043 h 169042"/>
                <a:gd name="connsiteX1" fmla="*/ 261647 w 533422"/>
                <a:gd name="connsiteY1" fmla="*/ 154717 h 169042"/>
                <a:gd name="connsiteX2" fmla="*/ 431884 w 533422"/>
                <a:gd name="connsiteY2" fmla="*/ 78874 h 169042"/>
                <a:gd name="connsiteX3" fmla="*/ 533422 w 533422"/>
                <a:gd name="connsiteY3" fmla="*/ 0 h 169042"/>
                <a:gd name="connsiteX0" fmla="*/ 0 w 533422"/>
                <a:gd name="connsiteY0" fmla="*/ 169043 h 252761"/>
                <a:gd name="connsiteX1" fmla="*/ 237311 w 533422"/>
                <a:gd name="connsiteY1" fmla="*/ 252761 h 252761"/>
                <a:gd name="connsiteX2" fmla="*/ 431884 w 533422"/>
                <a:gd name="connsiteY2" fmla="*/ 78874 h 252761"/>
                <a:gd name="connsiteX3" fmla="*/ 533422 w 533422"/>
                <a:gd name="connsiteY3" fmla="*/ 0 h 252761"/>
                <a:gd name="connsiteX0" fmla="*/ 0 w 533422"/>
                <a:gd name="connsiteY0" fmla="*/ 169043 h 399740"/>
                <a:gd name="connsiteX1" fmla="*/ 237311 w 533422"/>
                <a:gd name="connsiteY1" fmla="*/ 252761 h 399740"/>
                <a:gd name="connsiteX2" fmla="*/ 407550 w 533422"/>
                <a:gd name="connsiteY2" fmla="*/ 399740 h 399740"/>
                <a:gd name="connsiteX3" fmla="*/ 533422 w 533422"/>
                <a:gd name="connsiteY3" fmla="*/ 0 h 399740"/>
                <a:gd name="connsiteX0" fmla="*/ 0 w 562623"/>
                <a:gd name="connsiteY0" fmla="*/ -1 h 285518"/>
                <a:gd name="connsiteX1" fmla="*/ 237311 w 562623"/>
                <a:gd name="connsiteY1" fmla="*/ 83717 h 285518"/>
                <a:gd name="connsiteX2" fmla="*/ 407550 w 562623"/>
                <a:gd name="connsiteY2" fmla="*/ 230696 h 285518"/>
                <a:gd name="connsiteX3" fmla="*/ 562623 w 562623"/>
                <a:gd name="connsiteY3" fmla="*/ 285517 h 285518"/>
                <a:gd name="connsiteX0" fmla="*/ 0 w 407550"/>
                <a:gd name="connsiteY0" fmla="*/ 1 h 396930"/>
                <a:gd name="connsiteX1" fmla="*/ 237311 w 407550"/>
                <a:gd name="connsiteY1" fmla="*/ 83719 h 396930"/>
                <a:gd name="connsiteX2" fmla="*/ 407550 w 407550"/>
                <a:gd name="connsiteY2" fmla="*/ 230698 h 396930"/>
                <a:gd name="connsiteX3" fmla="*/ 309540 w 407550"/>
                <a:gd name="connsiteY3" fmla="*/ 396930 h 396930"/>
                <a:gd name="connsiteX0" fmla="*/ 0 w 309540"/>
                <a:gd name="connsiteY0" fmla="*/ -1 h 396928"/>
                <a:gd name="connsiteX1" fmla="*/ 237311 w 309540"/>
                <a:gd name="connsiteY1" fmla="*/ 83717 h 396928"/>
                <a:gd name="connsiteX2" fmla="*/ 212870 w 309540"/>
                <a:gd name="connsiteY2" fmla="*/ 297544 h 396928"/>
                <a:gd name="connsiteX3" fmla="*/ 309540 w 309540"/>
                <a:gd name="connsiteY3" fmla="*/ 396928 h 396928"/>
                <a:gd name="connsiteX0" fmla="*/ 0 w 237311"/>
                <a:gd name="connsiteY0" fmla="*/ 1 h 379104"/>
                <a:gd name="connsiteX1" fmla="*/ 237311 w 237311"/>
                <a:gd name="connsiteY1" fmla="*/ 83719 h 379104"/>
                <a:gd name="connsiteX2" fmla="*/ 212870 w 237311"/>
                <a:gd name="connsiteY2" fmla="*/ 297546 h 379104"/>
                <a:gd name="connsiteX3" fmla="*/ 148930 w 237311"/>
                <a:gd name="connsiteY3" fmla="*/ 379104 h 379104"/>
                <a:gd name="connsiteX0" fmla="*/ 0 w 271380"/>
                <a:gd name="connsiteY0" fmla="*/ -1 h 379102"/>
                <a:gd name="connsiteX1" fmla="*/ 271380 w 271380"/>
                <a:gd name="connsiteY1" fmla="*/ 141653 h 379102"/>
                <a:gd name="connsiteX2" fmla="*/ 212870 w 271380"/>
                <a:gd name="connsiteY2" fmla="*/ 297544 h 379102"/>
                <a:gd name="connsiteX3" fmla="*/ 148930 w 271380"/>
                <a:gd name="connsiteY3" fmla="*/ 379102 h 379102"/>
                <a:gd name="connsiteX0" fmla="*/ 0 w 271380"/>
                <a:gd name="connsiteY0" fmla="*/ 1 h 432582"/>
                <a:gd name="connsiteX1" fmla="*/ 271380 w 271380"/>
                <a:gd name="connsiteY1" fmla="*/ 141655 h 432582"/>
                <a:gd name="connsiteX2" fmla="*/ 212870 w 271380"/>
                <a:gd name="connsiteY2" fmla="*/ 297546 h 432582"/>
                <a:gd name="connsiteX3" fmla="*/ 221935 w 271380"/>
                <a:gd name="connsiteY3" fmla="*/ 432582 h 432582"/>
                <a:gd name="connsiteX0" fmla="*/ 0 w 271380"/>
                <a:gd name="connsiteY0" fmla="*/ -1 h 432580"/>
                <a:gd name="connsiteX1" fmla="*/ 271380 w 271380"/>
                <a:gd name="connsiteY1" fmla="*/ 141653 h 432580"/>
                <a:gd name="connsiteX2" fmla="*/ 261541 w 271380"/>
                <a:gd name="connsiteY2" fmla="*/ 297544 h 432580"/>
                <a:gd name="connsiteX3" fmla="*/ 221935 w 271380"/>
                <a:gd name="connsiteY3" fmla="*/ 432580 h 43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380" h="432580">
                  <a:moveTo>
                    <a:pt x="0" y="-1"/>
                  </a:moveTo>
                  <a:lnTo>
                    <a:pt x="271380" y="141653"/>
                  </a:lnTo>
                  <a:lnTo>
                    <a:pt x="261541" y="297544"/>
                  </a:lnTo>
                  <a:lnTo>
                    <a:pt x="221935" y="432580"/>
                  </a:lnTo>
                </a:path>
              </a:pathLst>
            </a:custGeom>
            <a:noFill/>
            <a:ln w="50800" cap="rnd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5698280" y="1686184"/>
              <a:ext cx="119796" cy="245574"/>
            </a:xfrm>
            <a:custGeom>
              <a:avLst/>
              <a:gdLst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2328 w 262328"/>
                <a:gd name="connsiteY0" fmla="*/ 0 h 547141"/>
                <a:gd name="connsiteX1" fmla="*/ 0 w 262328"/>
                <a:gd name="connsiteY1" fmla="*/ 397239 h 547141"/>
                <a:gd name="connsiteX2" fmla="*/ 127416 w 262328"/>
                <a:gd name="connsiteY2" fmla="*/ 547141 h 547141"/>
                <a:gd name="connsiteX0" fmla="*/ 262328 w 262328"/>
                <a:gd name="connsiteY0" fmla="*/ 0 h 499516"/>
                <a:gd name="connsiteX1" fmla="*/ 0 w 262328"/>
                <a:gd name="connsiteY1" fmla="*/ 397239 h 499516"/>
                <a:gd name="connsiteX2" fmla="*/ 163135 w 262328"/>
                <a:gd name="connsiteY2" fmla="*/ 499516 h 499516"/>
                <a:gd name="connsiteX0" fmla="*/ 262328 w 262328"/>
                <a:gd name="connsiteY0" fmla="*/ 0 h 499516"/>
                <a:gd name="connsiteX1" fmla="*/ 122341 w 262328"/>
                <a:gd name="connsiteY1" fmla="*/ 213492 h 499516"/>
                <a:gd name="connsiteX2" fmla="*/ 0 w 262328"/>
                <a:gd name="connsiteY2" fmla="*/ 397239 h 499516"/>
                <a:gd name="connsiteX3" fmla="*/ 163135 w 262328"/>
                <a:gd name="connsiteY3" fmla="*/ 499516 h 499516"/>
                <a:gd name="connsiteX0" fmla="*/ 262328 w 262328"/>
                <a:gd name="connsiteY0" fmla="*/ 0 h 499516"/>
                <a:gd name="connsiteX1" fmla="*/ 193778 w 262328"/>
                <a:gd name="connsiteY1" fmla="*/ 249211 h 499516"/>
                <a:gd name="connsiteX2" fmla="*/ 0 w 262328"/>
                <a:gd name="connsiteY2" fmla="*/ 397239 h 499516"/>
                <a:gd name="connsiteX3" fmla="*/ 163135 w 262328"/>
                <a:gd name="connsiteY3" fmla="*/ 499516 h 499516"/>
                <a:gd name="connsiteX0" fmla="*/ 262328 w 272385"/>
                <a:gd name="connsiteY0" fmla="*/ 0 h 499516"/>
                <a:gd name="connsiteX1" fmla="*/ 272360 w 272385"/>
                <a:gd name="connsiteY1" fmla="*/ 15848 h 499516"/>
                <a:gd name="connsiteX2" fmla="*/ 193778 w 272385"/>
                <a:gd name="connsiteY2" fmla="*/ 249211 h 499516"/>
                <a:gd name="connsiteX3" fmla="*/ 0 w 272385"/>
                <a:gd name="connsiteY3" fmla="*/ 397239 h 499516"/>
                <a:gd name="connsiteX4" fmla="*/ 163135 w 272385"/>
                <a:gd name="connsiteY4" fmla="*/ 499516 h 499516"/>
                <a:gd name="connsiteX0" fmla="*/ 272360 w 272360"/>
                <a:gd name="connsiteY0" fmla="*/ 0 h 483668"/>
                <a:gd name="connsiteX1" fmla="*/ 193778 w 272360"/>
                <a:gd name="connsiteY1" fmla="*/ 233363 h 483668"/>
                <a:gd name="connsiteX2" fmla="*/ 0 w 272360"/>
                <a:gd name="connsiteY2" fmla="*/ 381391 h 483668"/>
                <a:gd name="connsiteX3" fmla="*/ 163135 w 272360"/>
                <a:gd name="connsiteY3" fmla="*/ 483668 h 483668"/>
                <a:gd name="connsiteX0" fmla="*/ 324747 w 324747"/>
                <a:gd name="connsiteY0" fmla="*/ 0 h 555106"/>
                <a:gd name="connsiteX1" fmla="*/ 193778 w 324747"/>
                <a:gd name="connsiteY1" fmla="*/ 304801 h 555106"/>
                <a:gd name="connsiteX2" fmla="*/ 0 w 324747"/>
                <a:gd name="connsiteY2" fmla="*/ 452829 h 555106"/>
                <a:gd name="connsiteX3" fmla="*/ 163135 w 324747"/>
                <a:gd name="connsiteY3" fmla="*/ 555106 h 555106"/>
                <a:gd name="connsiteX0" fmla="*/ 324747 w 324747"/>
                <a:gd name="connsiteY0" fmla="*/ 0 h 555106"/>
                <a:gd name="connsiteX1" fmla="*/ 229497 w 324747"/>
                <a:gd name="connsiteY1" fmla="*/ 264319 h 555106"/>
                <a:gd name="connsiteX2" fmla="*/ 0 w 324747"/>
                <a:gd name="connsiteY2" fmla="*/ 452829 h 555106"/>
                <a:gd name="connsiteX3" fmla="*/ 163135 w 324747"/>
                <a:gd name="connsiteY3" fmla="*/ 555106 h 555106"/>
                <a:gd name="connsiteX0" fmla="*/ 0 w 295275"/>
                <a:gd name="connsiteY0" fmla="*/ 0 h 633687"/>
                <a:gd name="connsiteX1" fmla="*/ 295275 w 295275"/>
                <a:gd name="connsiteY1" fmla="*/ 342900 h 633687"/>
                <a:gd name="connsiteX2" fmla="*/ 65778 w 295275"/>
                <a:gd name="connsiteY2" fmla="*/ 531410 h 633687"/>
                <a:gd name="connsiteX3" fmla="*/ 228913 w 295275"/>
                <a:gd name="connsiteY3" fmla="*/ 633687 h 633687"/>
                <a:gd name="connsiteX0" fmla="*/ 0 w 283369"/>
                <a:gd name="connsiteY0" fmla="*/ 0 h 633687"/>
                <a:gd name="connsiteX1" fmla="*/ 283369 w 283369"/>
                <a:gd name="connsiteY1" fmla="*/ 230982 h 633687"/>
                <a:gd name="connsiteX2" fmla="*/ 65778 w 283369"/>
                <a:gd name="connsiteY2" fmla="*/ 531410 h 633687"/>
                <a:gd name="connsiteX3" fmla="*/ 228913 w 283369"/>
                <a:gd name="connsiteY3" fmla="*/ 633687 h 633687"/>
                <a:gd name="connsiteX0" fmla="*/ 0 w 283369"/>
                <a:gd name="connsiteY0" fmla="*/ 0 h 633687"/>
                <a:gd name="connsiteX1" fmla="*/ 283369 w 283369"/>
                <a:gd name="connsiteY1" fmla="*/ 230982 h 633687"/>
                <a:gd name="connsiteX2" fmla="*/ 280090 w 283369"/>
                <a:gd name="connsiteY2" fmla="*/ 507598 h 633687"/>
                <a:gd name="connsiteX3" fmla="*/ 228913 w 283369"/>
                <a:gd name="connsiteY3" fmla="*/ 633687 h 633687"/>
                <a:gd name="connsiteX0" fmla="*/ 0 w 495613"/>
                <a:gd name="connsiteY0" fmla="*/ 0 h 509862"/>
                <a:gd name="connsiteX1" fmla="*/ 283369 w 495613"/>
                <a:gd name="connsiteY1" fmla="*/ 230982 h 509862"/>
                <a:gd name="connsiteX2" fmla="*/ 280090 w 495613"/>
                <a:gd name="connsiteY2" fmla="*/ 507598 h 509862"/>
                <a:gd name="connsiteX3" fmla="*/ 495613 w 495613"/>
                <a:gd name="connsiteY3" fmla="*/ 509862 h 509862"/>
                <a:gd name="connsiteX0" fmla="*/ 0 w 495613"/>
                <a:gd name="connsiteY0" fmla="*/ 0 h 509862"/>
                <a:gd name="connsiteX1" fmla="*/ 283369 w 495613"/>
                <a:gd name="connsiteY1" fmla="*/ 154782 h 509862"/>
                <a:gd name="connsiteX2" fmla="*/ 280090 w 495613"/>
                <a:gd name="connsiteY2" fmla="*/ 507598 h 509862"/>
                <a:gd name="connsiteX3" fmla="*/ 495613 w 495613"/>
                <a:gd name="connsiteY3" fmla="*/ 509862 h 509862"/>
                <a:gd name="connsiteX0" fmla="*/ 0 w 502757"/>
                <a:gd name="connsiteY0" fmla="*/ 0 h 507598"/>
                <a:gd name="connsiteX1" fmla="*/ 283369 w 502757"/>
                <a:gd name="connsiteY1" fmla="*/ 154782 h 507598"/>
                <a:gd name="connsiteX2" fmla="*/ 280090 w 502757"/>
                <a:gd name="connsiteY2" fmla="*/ 507598 h 507598"/>
                <a:gd name="connsiteX3" fmla="*/ 502757 w 502757"/>
                <a:gd name="connsiteY3" fmla="*/ 450330 h 507598"/>
                <a:gd name="connsiteX0" fmla="*/ 0 w 502757"/>
                <a:gd name="connsiteY0" fmla="*/ 0 h 467117"/>
                <a:gd name="connsiteX1" fmla="*/ 283369 w 502757"/>
                <a:gd name="connsiteY1" fmla="*/ 154782 h 467117"/>
                <a:gd name="connsiteX2" fmla="*/ 308665 w 502757"/>
                <a:gd name="connsiteY2" fmla="*/ 467117 h 467117"/>
                <a:gd name="connsiteX3" fmla="*/ 502757 w 502757"/>
                <a:gd name="connsiteY3" fmla="*/ 450330 h 467117"/>
                <a:gd name="connsiteX0" fmla="*/ 0 w 511071"/>
                <a:gd name="connsiteY0" fmla="*/ 0 h 450330"/>
                <a:gd name="connsiteX1" fmla="*/ 283369 w 511071"/>
                <a:gd name="connsiteY1" fmla="*/ 154782 h 450330"/>
                <a:gd name="connsiteX2" fmla="*/ 511071 w 511071"/>
                <a:gd name="connsiteY2" fmla="*/ 252805 h 450330"/>
                <a:gd name="connsiteX3" fmla="*/ 502757 w 511071"/>
                <a:gd name="connsiteY3" fmla="*/ 450330 h 450330"/>
                <a:gd name="connsiteX0" fmla="*/ 0 w 621819"/>
                <a:gd name="connsiteY0" fmla="*/ 0 h 252805"/>
                <a:gd name="connsiteX1" fmla="*/ 283369 w 621819"/>
                <a:gd name="connsiteY1" fmla="*/ 154782 h 252805"/>
                <a:gd name="connsiteX2" fmla="*/ 511071 w 621819"/>
                <a:gd name="connsiteY2" fmla="*/ 252805 h 252805"/>
                <a:gd name="connsiteX3" fmla="*/ 621819 w 621819"/>
                <a:gd name="connsiteY3" fmla="*/ 236018 h 252805"/>
                <a:gd name="connsiteX0" fmla="*/ 0 w 621819"/>
                <a:gd name="connsiteY0" fmla="*/ 0 h 252805"/>
                <a:gd name="connsiteX1" fmla="*/ 164307 w 621819"/>
                <a:gd name="connsiteY1" fmla="*/ 123825 h 252805"/>
                <a:gd name="connsiteX2" fmla="*/ 511071 w 621819"/>
                <a:gd name="connsiteY2" fmla="*/ 252805 h 252805"/>
                <a:gd name="connsiteX3" fmla="*/ 621819 w 621819"/>
                <a:gd name="connsiteY3" fmla="*/ 236018 h 252805"/>
                <a:gd name="connsiteX0" fmla="*/ 0 w 621819"/>
                <a:gd name="connsiteY0" fmla="*/ 0 h 236018"/>
                <a:gd name="connsiteX1" fmla="*/ 164307 w 621819"/>
                <a:gd name="connsiteY1" fmla="*/ 123825 h 236018"/>
                <a:gd name="connsiteX2" fmla="*/ 349146 w 621819"/>
                <a:gd name="connsiteY2" fmla="*/ 186130 h 236018"/>
                <a:gd name="connsiteX3" fmla="*/ 621819 w 621819"/>
                <a:gd name="connsiteY3" fmla="*/ 236018 h 236018"/>
                <a:gd name="connsiteX0" fmla="*/ 0 w 436082"/>
                <a:gd name="connsiteY0" fmla="*/ 0 h 186130"/>
                <a:gd name="connsiteX1" fmla="*/ 164307 w 436082"/>
                <a:gd name="connsiteY1" fmla="*/ 123825 h 186130"/>
                <a:gd name="connsiteX2" fmla="*/ 349146 w 436082"/>
                <a:gd name="connsiteY2" fmla="*/ 186130 h 186130"/>
                <a:gd name="connsiteX3" fmla="*/ 436082 w 436082"/>
                <a:gd name="connsiteY3" fmla="*/ 174106 h 186130"/>
                <a:gd name="connsiteX0" fmla="*/ 423862 w 423862"/>
                <a:gd name="connsiteY0" fmla="*/ 0 h 264711"/>
                <a:gd name="connsiteX1" fmla="*/ 0 w 423862"/>
                <a:gd name="connsiteY1" fmla="*/ 202406 h 264711"/>
                <a:gd name="connsiteX2" fmla="*/ 184839 w 423862"/>
                <a:gd name="connsiteY2" fmla="*/ 264711 h 264711"/>
                <a:gd name="connsiteX3" fmla="*/ 271775 w 423862"/>
                <a:gd name="connsiteY3" fmla="*/ 252687 h 264711"/>
                <a:gd name="connsiteX0" fmla="*/ 347662 w 347662"/>
                <a:gd name="connsiteY0" fmla="*/ 0 h 264711"/>
                <a:gd name="connsiteX1" fmla="*/ 0 w 347662"/>
                <a:gd name="connsiteY1" fmla="*/ 97631 h 264711"/>
                <a:gd name="connsiteX2" fmla="*/ 108639 w 347662"/>
                <a:gd name="connsiteY2" fmla="*/ 264711 h 264711"/>
                <a:gd name="connsiteX3" fmla="*/ 195575 w 347662"/>
                <a:gd name="connsiteY3" fmla="*/ 252687 h 264711"/>
                <a:gd name="connsiteX0" fmla="*/ 347662 w 347662"/>
                <a:gd name="connsiteY0" fmla="*/ 0 h 316981"/>
                <a:gd name="connsiteX1" fmla="*/ 0 w 347662"/>
                <a:gd name="connsiteY1" fmla="*/ 97631 h 316981"/>
                <a:gd name="connsiteX2" fmla="*/ 108639 w 347662"/>
                <a:gd name="connsiteY2" fmla="*/ 264711 h 316981"/>
                <a:gd name="connsiteX3" fmla="*/ 190812 w 347662"/>
                <a:gd name="connsiteY3" fmla="*/ 316981 h 316981"/>
                <a:gd name="connsiteX0" fmla="*/ 264319 w 264319"/>
                <a:gd name="connsiteY0" fmla="*/ 0 h 316981"/>
                <a:gd name="connsiteX1" fmla="*/ 0 w 264319"/>
                <a:gd name="connsiteY1" fmla="*/ 173831 h 316981"/>
                <a:gd name="connsiteX2" fmla="*/ 25296 w 264319"/>
                <a:gd name="connsiteY2" fmla="*/ 264711 h 316981"/>
                <a:gd name="connsiteX3" fmla="*/ 107469 w 264319"/>
                <a:gd name="connsiteY3" fmla="*/ 316981 h 316981"/>
                <a:gd name="connsiteX0" fmla="*/ 264319 w 264319"/>
                <a:gd name="connsiteY0" fmla="*/ 0 h 316981"/>
                <a:gd name="connsiteX1" fmla="*/ 0 w 264319"/>
                <a:gd name="connsiteY1" fmla="*/ 173831 h 316981"/>
                <a:gd name="connsiteX2" fmla="*/ 25296 w 264319"/>
                <a:gd name="connsiteY2" fmla="*/ 264711 h 316981"/>
                <a:gd name="connsiteX3" fmla="*/ 202719 w 264319"/>
                <a:gd name="connsiteY3" fmla="*/ 316981 h 316981"/>
                <a:gd name="connsiteX0" fmla="*/ 264319 w 264319"/>
                <a:gd name="connsiteY0" fmla="*/ 0 h 316981"/>
                <a:gd name="connsiteX1" fmla="*/ 0 w 264319"/>
                <a:gd name="connsiteY1" fmla="*/ 173831 h 316981"/>
                <a:gd name="connsiteX2" fmla="*/ 101496 w 264319"/>
                <a:gd name="connsiteY2" fmla="*/ 298049 h 316981"/>
                <a:gd name="connsiteX3" fmla="*/ 202719 w 264319"/>
                <a:gd name="connsiteY3" fmla="*/ 316981 h 316981"/>
                <a:gd name="connsiteX0" fmla="*/ 264319 w 264319"/>
                <a:gd name="connsiteY0" fmla="*/ 0 h 316981"/>
                <a:gd name="connsiteX1" fmla="*/ 0 w 264319"/>
                <a:gd name="connsiteY1" fmla="*/ 173831 h 316981"/>
                <a:gd name="connsiteX2" fmla="*/ 257239 w 264319"/>
                <a:gd name="connsiteY2" fmla="*/ 222290 h 316981"/>
                <a:gd name="connsiteX3" fmla="*/ 202719 w 264319"/>
                <a:gd name="connsiteY3" fmla="*/ 316981 h 316981"/>
                <a:gd name="connsiteX0" fmla="*/ 264319 w 264319"/>
                <a:gd name="connsiteY0" fmla="*/ 0 h 316981"/>
                <a:gd name="connsiteX1" fmla="*/ 0 w 264319"/>
                <a:gd name="connsiteY1" fmla="*/ 173831 h 316981"/>
                <a:gd name="connsiteX2" fmla="*/ 232905 w 264319"/>
                <a:gd name="connsiteY2" fmla="*/ 222290 h 316981"/>
                <a:gd name="connsiteX3" fmla="*/ 202719 w 264319"/>
                <a:gd name="connsiteY3" fmla="*/ 316981 h 316981"/>
                <a:gd name="connsiteX0" fmla="*/ 264319 w 264319"/>
                <a:gd name="connsiteY0" fmla="*/ 0 h 316981"/>
                <a:gd name="connsiteX1" fmla="*/ 0 w 264319"/>
                <a:gd name="connsiteY1" fmla="*/ 173831 h 316981"/>
                <a:gd name="connsiteX2" fmla="*/ 232905 w 264319"/>
                <a:gd name="connsiteY2" fmla="*/ 222290 h 316981"/>
                <a:gd name="connsiteX3" fmla="*/ 236788 w 264319"/>
                <a:gd name="connsiteY3" fmla="*/ 316981 h 316981"/>
                <a:gd name="connsiteX0" fmla="*/ 264319 w 264319"/>
                <a:gd name="connsiteY0" fmla="*/ 0 h 320333"/>
                <a:gd name="connsiteX1" fmla="*/ 0 w 264319"/>
                <a:gd name="connsiteY1" fmla="*/ 173831 h 320333"/>
                <a:gd name="connsiteX2" fmla="*/ 125830 w 264319"/>
                <a:gd name="connsiteY2" fmla="*/ 320333 h 320333"/>
                <a:gd name="connsiteX3" fmla="*/ 236788 w 264319"/>
                <a:gd name="connsiteY3" fmla="*/ 316981 h 320333"/>
                <a:gd name="connsiteX0" fmla="*/ 264319 w 264319"/>
                <a:gd name="connsiteY0" fmla="*/ 0 h 437306"/>
                <a:gd name="connsiteX1" fmla="*/ 0 w 264319"/>
                <a:gd name="connsiteY1" fmla="*/ 173831 h 437306"/>
                <a:gd name="connsiteX2" fmla="*/ 125830 w 264319"/>
                <a:gd name="connsiteY2" fmla="*/ 320333 h 437306"/>
                <a:gd name="connsiteX3" fmla="*/ 105379 w 264319"/>
                <a:gd name="connsiteY3" fmla="*/ 437306 h 437306"/>
                <a:gd name="connsiteX0" fmla="*/ 284500 w 284500"/>
                <a:gd name="connsiteY0" fmla="*/ 0 h 437306"/>
                <a:gd name="connsiteX1" fmla="*/ 20181 w 284500"/>
                <a:gd name="connsiteY1" fmla="*/ 173831 h 437306"/>
                <a:gd name="connsiteX2" fmla="*/ 0 w 284500"/>
                <a:gd name="connsiteY2" fmla="*/ 320333 h 437306"/>
                <a:gd name="connsiteX3" fmla="*/ 125560 w 284500"/>
                <a:gd name="connsiteY3" fmla="*/ 437306 h 437306"/>
                <a:gd name="connsiteX0" fmla="*/ 264319 w 264319"/>
                <a:gd name="connsiteY0" fmla="*/ 0 h 437306"/>
                <a:gd name="connsiteX1" fmla="*/ 0 w 264319"/>
                <a:gd name="connsiteY1" fmla="*/ 173831 h 437306"/>
                <a:gd name="connsiteX2" fmla="*/ 38223 w 264319"/>
                <a:gd name="connsiteY2" fmla="*/ 351529 h 437306"/>
                <a:gd name="connsiteX3" fmla="*/ 105379 w 264319"/>
                <a:gd name="connsiteY3" fmla="*/ 437306 h 437306"/>
                <a:gd name="connsiteX0" fmla="*/ 264319 w 264319"/>
                <a:gd name="connsiteY0" fmla="*/ 0 h 490783"/>
                <a:gd name="connsiteX1" fmla="*/ 0 w 264319"/>
                <a:gd name="connsiteY1" fmla="*/ 173831 h 490783"/>
                <a:gd name="connsiteX2" fmla="*/ 38223 w 264319"/>
                <a:gd name="connsiteY2" fmla="*/ 351529 h 490783"/>
                <a:gd name="connsiteX3" fmla="*/ 71309 w 264319"/>
                <a:gd name="connsiteY3" fmla="*/ 490783 h 490783"/>
                <a:gd name="connsiteX0" fmla="*/ 226096 w 226096"/>
                <a:gd name="connsiteY0" fmla="*/ 0 h 490783"/>
                <a:gd name="connsiteX1" fmla="*/ 34782 w 226096"/>
                <a:gd name="connsiteY1" fmla="*/ 227309 h 490783"/>
                <a:gd name="connsiteX2" fmla="*/ 0 w 226096"/>
                <a:gd name="connsiteY2" fmla="*/ 351529 h 490783"/>
                <a:gd name="connsiteX3" fmla="*/ 33086 w 226096"/>
                <a:gd name="connsiteY3" fmla="*/ 490783 h 490783"/>
                <a:gd name="connsiteX0" fmla="*/ 201760 w 201760"/>
                <a:gd name="connsiteY0" fmla="*/ 0 h 490783"/>
                <a:gd name="connsiteX1" fmla="*/ 10446 w 201760"/>
                <a:gd name="connsiteY1" fmla="*/ 227309 h 490783"/>
                <a:gd name="connsiteX2" fmla="*/ 0 w 201760"/>
                <a:gd name="connsiteY2" fmla="*/ 382724 h 490783"/>
                <a:gd name="connsiteX3" fmla="*/ 8750 w 201760"/>
                <a:gd name="connsiteY3" fmla="*/ 490783 h 490783"/>
                <a:gd name="connsiteX0" fmla="*/ 201760 w 201760"/>
                <a:gd name="connsiteY0" fmla="*/ 0 h 535348"/>
                <a:gd name="connsiteX1" fmla="*/ 10446 w 201760"/>
                <a:gd name="connsiteY1" fmla="*/ 227309 h 535348"/>
                <a:gd name="connsiteX2" fmla="*/ 0 w 201760"/>
                <a:gd name="connsiteY2" fmla="*/ 382724 h 535348"/>
                <a:gd name="connsiteX3" fmla="*/ 42819 w 201760"/>
                <a:gd name="connsiteY3" fmla="*/ 535348 h 535348"/>
                <a:gd name="connsiteX0" fmla="*/ 226094 w 226094"/>
                <a:gd name="connsiteY0" fmla="*/ 0 h 535348"/>
                <a:gd name="connsiteX1" fmla="*/ 34780 w 226094"/>
                <a:gd name="connsiteY1" fmla="*/ 227309 h 535348"/>
                <a:gd name="connsiteX2" fmla="*/ 0 w 226094"/>
                <a:gd name="connsiteY2" fmla="*/ 364898 h 535348"/>
                <a:gd name="connsiteX3" fmla="*/ 67153 w 226094"/>
                <a:gd name="connsiteY3" fmla="*/ 535348 h 535348"/>
                <a:gd name="connsiteX0" fmla="*/ 226094 w 226094"/>
                <a:gd name="connsiteY0" fmla="*/ 0 h 535348"/>
                <a:gd name="connsiteX1" fmla="*/ 20181 w 226094"/>
                <a:gd name="connsiteY1" fmla="*/ 191658 h 535348"/>
                <a:gd name="connsiteX2" fmla="*/ 0 w 226094"/>
                <a:gd name="connsiteY2" fmla="*/ 364898 h 535348"/>
                <a:gd name="connsiteX3" fmla="*/ 67153 w 226094"/>
                <a:gd name="connsiteY3" fmla="*/ 535348 h 535348"/>
                <a:gd name="connsiteX0" fmla="*/ 226094 w 226094"/>
                <a:gd name="connsiteY0" fmla="*/ 0 h 472957"/>
                <a:gd name="connsiteX1" fmla="*/ 20181 w 226094"/>
                <a:gd name="connsiteY1" fmla="*/ 191658 h 472957"/>
                <a:gd name="connsiteX2" fmla="*/ 0 w 226094"/>
                <a:gd name="connsiteY2" fmla="*/ 364898 h 472957"/>
                <a:gd name="connsiteX3" fmla="*/ 67154 w 226094"/>
                <a:gd name="connsiteY3" fmla="*/ 472957 h 472957"/>
                <a:gd name="connsiteX0" fmla="*/ 205913 w 205913"/>
                <a:gd name="connsiteY0" fmla="*/ 0 h 472957"/>
                <a:gd name="connsiteX1" fmla="*/ 0 w 205913"/>
                <a:gd name="connsiteY1" fmla="*/ 191658 h 472957"/>
                <a:gd name="connsiteX2" fmla="*/ 52824 w 205913"/>
                <a:gd name="connsiteY2" fmla="*/ 409464 h 472957"/>
                <a:gd name="connsiteX3" fmla="*/ 46973 w 205913"/>
                <a:gd name="connsiteY3" fmla="*/ 472957 h 472957"/>
                <a:gd name="connsiteX0" fmla="*/ 205913 w 205913"/>
                <a:gd name="connsiteY0" fmla="*/ 0 h 504153"/>
                <a:gd name="connsiteX1" fmla="*/ 0 w 205913"/>
                <a:gd name="connsiteY1" fmla="*/ 191658 h 504153"/>
                <a:gd name="connsiteX2" fmla="*/ 52824 w 205913"/>
                <a:gd name="connsiteY2" fmla="*/ 409464 h 504153"/>
                <a:gd name="connsiteX3" fmla="*/ 22636 w 205913"/>
                <a:gd name="connsiteY3" fmla="*/ 504153 h 504153"/>
                <a:gd name="connsiteX0" fmla="*/ 269183 w 269183"/>
                <a:gd name="connsiteY0" fmla="*/ 31164 h 535317"/>
                <a:gd name="connsiteX1" fmla="*/ 0 w 269183"/>
                <a:gd name="connsiteY1" fmla="*/ 0 h 535317"/>
                <a:gd name="connsiteX2" fmla="*/ 116094 w 269183"/>
                <a:gd name="connsiteY2" fmla="*/ 440628 h 535317"/>
                <a:gd name="connsiteX3" fmla="*/ 85906 w 269183"/>
                <a:gd name="connsiteY3" fmla="*/ 535317 h 535317"/>
                <a:gd name="connsiteX0" fmla="*/ 445108 w 445108"/>
                <a:gd name="connsiteY0" fmla="*/ 85201 h 589354"/>
                <a:gd name="connsiteX1" fmla="*/ 175925 w 445108"/>
                <a:gd name="connsiteY1" fmla="*/ 54037 h 589354"/>
                <a:gd name="connsiteX2" fmla="*/ 0 w 445108"/>
                <a:gd name="connsiteY2" fmla="*/ 0 h 589354"/>
                <a:gd name="connsiteX3" fmla="*/ 261831 w 445108"/>
                <a:gd name="connsiteY3" fmla="*/ 589354 h 589354"/>
                <a:gd name="connsiteX0" fmla="*/ 533700 w 533700"/>
                <a:gd name="connsiteY0" fmla="*/ 97469 h 97468"/>
                <a:gd name="connsiteX1" fmla="*/ 264517 w 533700"/>
                <a:gd name="connsiteY1" fmla="*/ 66305 h 97468"/>
                <a:gd name="connsiteX2" fmla="*/ 88592 w 533700"/>
                <a:gd name="connsiteY2" fmla="*/ 12268 h 97468"/>
                <a:gd name="connsiteX3" fmla="*/ 0 w 533700"/>
                <a:gd name="connsiteY3" fmla="*/ 0 h 97468"/>
                <a:gd name="connsiteX0" fmla="*/ 533700 w 533700"/>
                <a:gd name="connsiteY0" fmla="*/ 97469 h 298039"/>
                <a:gd name="connsiteX1" fmla="*/ 303453 w 533700"/>
                <a:gd name="connsiteY1" fmla="*/ 298039 h 298039"/>
                <a:gd name="connsiteX2" fmla="*/ 88592 w 533700"/>
                <a:gd name="connsiteY2" fmla="*/ 12268 h 298039"/>
                <a:gd name="connsiteX3" fmla="*/ 0 w 533700"/>
                <a:gd name="connsiteY3" fmla="*/ 0 h 298039"/>
                <a:gd name="connsiteX0" fmla="*/ 533700 w 533700"/>
                <a:gd name="connsiteY0" fmla="*/ 97469 h 413348"/>
                <a:gd name="connsiteX1" fmla="*/ 303453 w 533700"/>
                <a:gd name="connsiteY1" fmla="*/ 298039 h 413348"/>
                <a:gd name="connsiteX2" fmla="*/ 244336 w 533700"/>
                <a:gd name="connsiteY2" fmla="*/ 413348 h 413348"/>
                <a:gd name="connsiteX3" fmla="*/ 0 w 533700"/>
                <a:gd name="connsiteY3" fmla="*/ 0 h 413348"/>
                <a:gd name="connsiteX0" fmla="*/ 329287 w 329287"/>
                <a:gd name="connsiteY0" fmla="*/ 1 h 446219"/>
                <a:gd name="connsiteX1" fmla="*/ 99040 w 329287"/>
                <a:gd name="connsiteY1" fmla="*/ 200571 h 446219"/>
                <a:gd name="connsiteX2" fmla="*/ 39923 w 329287"/>
                <a:gd name="connsiteY2" fmla="*/ 315880 h 446219"/>
                <a:gd name="connsiteX3" fmla="*/ 0 w 329287"/>
                <a:gd name="connsiteY3" fmla="*/ 446219 h 446219"/>
                <a:gd name="connsiteX0" fmla="*/ 329287 w 329287"/>
                <a:gd name="connsiteY0" fmla="*/ -1 h 446217"/>
                <a:gd name="connsiteX1" fmla="*/ 35770 w 329287"/>
                <a:gd name="connsiteY1" fmla="*/ 102527 h 446217"/>
                <a:gd name="connsiteX2" fmla="*/ 39923 w 329287"/>
                <a:gd name="connsiteY2" fmla="*/ 315878 h 446217"/>
                <a:gd name="connsiteX3" fmla="*/ 0 w 329287"/>
                <a:gd name="connsiteY3" fmla="*/ 446217 h 446217"/>
                <a:gd name="connsiteX0" fmla="*/ 484049 w 484049"/>
                <a:gd name="connsiteY0" fmla="*/ 1 h 446219"/>
                <a:gd name="connsiteX1" fmla="*/ 190532 w 484049"/>
                <a:gd name="connsiteY1" fmla="*/ 102529 h 446219"/>
                <a:gd name="connsiteX2" fmla="*/ 6 w 484049"/>
                <a:gd name="connsiteY2" fmla="*/ 177732 h 446219"/>
                <a:gd name="connsiteX3" fmla="*/ 154762 w 484049"/>
                <a:gd name="connsiteY3" fmla="*/ 446219 h 446219"/>
                <a:gd name="connsiteX0" fmla="*/ 484043 w 484043"/>
                <a:gd name="connsiteY0" fmla="*/ -1 h 446217"/>
                <a:gd name="connsiteX1" fmla="*/ 190526 w 484043"/>
                <a:gd name="connsiteY1" fmla="*/ 102527 h 446217"/>
                <a:gd name="connsiteX2" fmla="*/ 0 w 484043"/>
                <a:gd name="connsiteY2" fmla="*/ 177730 h 446217"/>
                <a:gd name="connsiteX3" fmla="*/ 154756 w 484043"/>
                <a:gd name="connsiteY3" fmla="*/ 446217 h 446217"/>
                <a:gd name="connsiteX0" fmla="*/ 596971 w 596971"/>
                <a:gd name="connsiteY0" fmla="*/ 1 h 187744"/>
                <a:gd name="connsiteX1" fmla="*/ 303454 w 596971"/>
                <a:gd name="connsiteY1" fmla="*/ 102529 h 187744"/>
                <a:gd name="connsiteX2" fmla="*/ 112928 w 596971"/>
                <a:gd name="connsiteY2" fmla="*/ 177732 h 187744"/>
                <a:gd name="connsiteX3" fmla="*/ 0 w 596971"/>
                <a:gd name="connsiteY3" fmla="*/ 187744 h 187744"/>
                <a:gd name="connsiteX0" fmla="*/ 596971 w 596971"/>
                <a:gd name="connsiteY0" fmla="*/ -1 h 266859"/>
                <a:gd name="connsiteX1" fmla="*/ 303454 w 596971"/>
                <a:gd name="connsiteY1" fmla="*/ 102527 h 266859"/>
                <a:gd name="connsiteX2" fmla="*/ 575290 w 596971"/>
                <a:gd name="connsiteY2" fmla="*/ 266858 h 266859"/>
                <a:gd name="connsiteX3" fmla="*/ 0 w 596971"/>
                <a:gd name="connsiteY3" fmla="*/ 187742 h 266859"/>
                <a:gd name="connsiteX0" fmla="*/ 293517 w 293517"/>
                <a:gd name="connsiteY0" fmla="*/ 1 h 339263"/>
                <a:gd name="connsiteX1" fmla="*/ 0 w 293517"/>
                <a:gd name="connsiteY1" fmla="*/ 102529 h 339263"/>
                <a:gd name="connsiteX2" fmla="*/ 271836 w 293517"/>
                <a:gd name="connsiteY2" fmla="*/ 266860 h 339263"/>
                <a:gd name="connsiteX3" fmla="*/ 231913 w 293517"/>
                <a:gd name="connsiteY3" fmla="*/ 339263 h 339263"/>
                <a:gd name="connsiteX0" fmla="*/ 244848 w 244848"/>
                <a:gd name="connsiteY0" fmla="*/ -1 h 339261"/>
                <a:gd name="connsiteX1" fmla="*/ 0 w 244848"/>
                <a:gd name="connsiteY1" fmla="*/ 196112 h 339261"/>
                <a:gd name="connsiteX2" fmla="*/ 223167 w 244848"/>
                <a:gd name="connsiteY2" fmla="*/ 266858 h 339261"/>
                <a:gd name="connsiteX3" fmla="*/ 183244 w 244848"/>
                <a:gd name="connsiteY3" fmla="*/ 339261 h 339261"/>
                <a:gd name="connsiteX0" fmla="*/ 244848 w 244848"/>
                <a:gd name="connsiteY0" fmla="*/ 1 h 364902"/>
                <a:gd name="connsiteX1" fmla="*/ 0 w 244848"/>
                <a:gd name="connsiteY1" fmla="*/ 196114 h 364902"/>
                <a:gd name="connsiteX2" fmla="*/ 28488 w 244848"/>
                <a:gd name="connsiteY2" fmla="*/ 364902 h 364902"/>
                <a:gd name="connsiteX3" fmla="*/ 183244 w 244848"/>
                <a:gd name="connsiteY3" fmla="*/ 339263 h 364902"/>
                <a:gd name="connsiteX0" fmla="*/ 244848 w 244848"/>
                <a:gd name="connsiteY0" fmla="*/ -1 h 459586"/>
                <a:gd name="connsiteX1" fmla="*/ 0 w 244848"/>
                <a:gd name="connsiteY1" fmla="*/ 196112 h 459586"/>
                <a:gd name="connsiteX2" fmla="*/ 28488 w 244848"/>
                <a:gd name="connsiteY2" fmla="*/ 364900 h 459586"/>
                <a:gd name="connsiteX3" fmla="*/ 42102 w 244848"/>
                <a:gd name="connsiteY3" fmla="*/ 459585 h 459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4848" h="459586">
                  <a:moveTo>
                    <a:pt x="244848" y="-1"/>
                  </a:moveTo>
                  <a:lnTo>
                    <a:pt x="0" y="196112"/>
                  </a:lnTo>
                  <a:lnTo>
                    <a:pt x="28488" y="364900"/>
                  </a:lnTo>
                  <a:lnTo>
                    <a:pt x="42102" y="459585"/>
                  </a:lnTo>
                </a:path>
              </a:pathLst>
            </a:custGeom>
            <a:noFill/>
            <a:ln w="50800" cap="rnd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5129141" y="2293202"/>
            <a:ext cx="21260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50" b="1" dirty="0" smtClean="0">
                <a:solidFill>
                  <a:schemeClr val="accent5">
                    <a:lumMod val="75000"/>
                  </a:schemeClr>
                </a:solidFill>
              </a:rPr>
              <a:t>INTEGRATIVE FOUNDATIONS</a:t>
            </a:r>
            <a:endParaRPr lang="en-US" sz="205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56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/>
          <p:cNvSpPr/>
          <p:nvPr/>
        </p:nvSpPr>
        <p:spPr>
          <a:xfrm>
            <a:off x="128458" y="152400"/>
            <a:ext cx="8863142" cy="6096000"/>
          </a:xfrm>
          <a:prstGeom prst="roundRect">
            <a:avLst>
              <a:gd name="adj" fmla="val 4556"/>
            </a:avLst>
          </a:prstGeom>
          <a:solidFill>
            <a:schemeClr val="bg1"/>
          </a:solidFill>
          <a:ln w="19050" cmpd="sng">
            <a:noFill/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445229" y="5638800"/>
            <a:ext cx="8229600" cy="12192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2600" b="1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1600" b="1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600" b="1" dirty="0" smtClean="0"/>
              <a:t>Submit your questions by e-mail to </a:t>
            </a:r>
            <a:r>
              <a:rPr lang="en-US" sz="2600" b="1" dirty="0" smtClean="0">
                <a:hlinkClick r:id="rId3"/>
              </a:rPr>
              <a:t>ncs@nsf.gov</a:t>
            </a:r>
            <a:endParaRPr lang="en-US" sz="2600" b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5AB9-0143-4132-A444-21D49F5AFAF0}" type="slidenum">
              <a:rPr lang="en-US" smtClean="0"/>
              <a:t>19</a:t>
            </a:fld>
            <a:endParaRPr lang="en-US"/>
          </a:p>
        </p:txBody>
      </p:sp>
      <p:sp>
        <p:nvSpPr>
          <p:cNvPr id="41" name="Rectangle 40"/>
          <p:cNvSpPr/>
          <p:nvPr/>
        </p:nvSpPr>
        <p:spPr>
          <a:xfrm rot="21141804">
            <a:off x="6141725" y="1447860"/>
            <a:ext cx="785131" cy="186499"/>
          </a:xfrm>
          <a:prstGeom prst="rect">
            <a:avLst/>
          </a:prstGeom>
          <a:gradFill>
            <a:gsLst>
              <a:gs pos="34000">
                <a:schemeClr val="accent5"/>
              </a:gs>
              <a:gs pos="0">
                <a:schemeClr val="accent5"/>
              </a:gs>
              <a:gs pos="66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 rot="8788740">
            <a:off x="4536352" y="2064546"/>
            <a:ext cx="785131" cy="186499"/>
          </a:xfrm>
          <a:prstGeom prst="rect">
            <a:avLst/>
          </a:prstGeom>
          <a:gradFill>
            <a:gsLst>
              <a:gs pos="34000">
                <a:schemeClr val="accent5"/>
              </a:gs>
              <a:gs pos="0">
                <a:schemeClr val="accent5"/>
              </a:gs>
              <a:gs pos="60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 rot="11407226">
            <a:off x="4455941" y="1447860"/>
            <a:ext cx="785131" cy="186499"/>
          </a:xfrm>
          <a:prstGeom prst="rect">
            <a:avLst/>
          </a:prstGeom>
          <a:gradFill>
            <a:gsLst>
              <a:gs pos="41000">
                <a:schemeClr val="accent5"/>
              </a:gs>
              <a:gs pos="0">
                <a:schemeClr val="accent5"/>
              </a:gs>
              <a:gs pos="58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 rot="19127839">
            <a:off x="5581224" y="1089646"/>
            <a:ext cx="1212864" cy="186499"/>
          </a:xfrm>
          <a:prstGeom prst="rect">
            <a:avLst/>
          </a:prstGeom>
          <a:gradFill>
            <a:gsLst>
              <a:gs pos="32000">
                <a:schemeClr val="accent5"/>
              </a:gs>
              <a:gs pos="0">
                <a:schemeClr val="accent5"/>
              </a:gs>
              <a:gs pos="5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 rot="492631">
            <a:off x="6132814" y="1856368"/>
            <a:ext cx="1862252" cy="186499"/>
          </a:xfrm>
          <a:prstGeom prst="rect">
            <a:avLst/>
          </a:prstGeom>
          <a:gradFill>
            <a:gsLst>
              <a:gs pos="20000">
                <a:schemeClr val="accent5"/>
              </a:gs>
              <a:gs pos="0">
                <a:schemeClr val="accent5"/>
              </a:gs>
              <a:gs pos="4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858807" y="1288881"/>
            <a:ext cx="1524000" cy="84304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6728397" y="1199787"/>
            <a:ext cx="914400" cy="51061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060381" y="2203281"/>
            <a:ext cx="914400" cy="51061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956465" y="1213736"/>
            <a:ext cx="796171" cy="48815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6248374" y="603081"/>
            <a:ext cx="719865" cy="4216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7690266" y="1824808"/>
            <a:ext cx="978385" cy="61422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/>
          <p:cNvGrpSpPr/>
          <p:nvPr/>
        </p:nvGrpSpPr>
        <p:grpSpPr>
          <a:xfrm>
            <a:off x="5310890" y="1024741"/>
            <a:ext cx="669445" cy="856961"/>
            <a:chOff x="5323010" y="1363915"/>
            <a:chExt cx="669445" cy="856961"/>
          </a:xfrm>
        </p:grpSpPr>
        <p:sp>
          <p:nvSpPr>
            <p:cNvPr id="60" name="Oval 59"/>
            <p:cNvSpPr/>
            <p:nvPr/>
          </p:nvSpPr>
          <p:spPr>
            <a:xfrm>
              <a:off x="5406759" y="1363915"/>
              <a:ext cx="195887" cy="203583"/>
            </a:xfrm>
            <a:prstGeom prst="ellipse">
              <a:avLst/>
            </a:prstGeom>
            <a:noFill/>
            <a:ln w="50800" cap="rnd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1" name="Straight Connector 60"/>
            <p:cNvCxnSpPr>
              <a:endCxn id="60" idx="4"/>
            </p:cNvCxnSpPr>
            <p:nvPr/>
          </p:nvCxnSpPr>
          <p:spPr>
            <a:xfrm flipH="1" flipV="1">
              <a:off x="5504703" y="1567498"/>
              <a:ext cx="13903" cy="244299"/>
            </a:xfrm>
            <a:prstGeom prst="line">
              <a:avLst/>
            </a:prstGeom>
            <a:ln w="50800" cap="rnd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Freeform 61"/>
            <p:cNvSpPr/>
            <p:nvPr/>
          </p:nvSpPr>
          <p:spPr>
            <a:xfrm>
              <a:off x="5323010" y="1803380"/>
              <a:ext cx="202895" cy="308521"/>
            </a:xfrm>
            <a:custGeom>
              <a:avLst/>
              <a:gdLst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2328 w 262328"/>
                <a:gd name="connsiteY0" fmla="*/ 0 h 547141"/>
                <a:gd name="connsiteX1" fmla="*/ 0 w 262328"/>
                <a:gd name="connsiteY1" fmla="*/ 397239 h 547141"/>
                <a:gd name="connsiteX2" fmla="*/ 127416 w 262328"/>
                <a:gd name="connsiteY2" fmla="*/ 547141 h 547141"/>
                <a:gd name="connsiteX0" fmla="*/ 262328 w 262328"/>
                <a:gd name="connsiteY0" fmla="*/ 0 h 499516"/>
                <a:gd name="connsiteX1" fmla="*/ 0 w 262328"/>
                <a:gd name="connsiteY1" fmla="*/ 397239 h 499516"/>
                <a:gd name="connsiteX2" fmla="*/ 163135 w 262328"/>
                <a:gd name="connsiteY2" fmla="*/ 499516 h 499516"/>
                <a:gd name="connsiteX0" fmla="*/ 262328 w 262328"/>
                <a:gd name="connsiteY0" fmla="*/ 0 h 499516"/>
                <a:gd name="connsiteX1" fmla="*/ 122341 w 262328"/>
                <a:gd name="connsiteY1" fmla="*/ 213492 h 499516"/>
                <a:gd name="connsiteX2" fmla="*/ 0 w 262328"/>
                <a:gd name="connsiteY2" fmla="*/ 397239 h 499516"/>
                <a:gd name="connsiteX3" fmla="*/ 163135 w 262328"/>
                <a:gd name="connsiteY3" fmla="*/ 499516 h 499516"/>
                <a:gd name="connsiteX0" fmla="*/ 262328 w 262328"/>
                <a:gd name="connsiteY0" fmla="*/ 0 h 499516"/>
                <a:gd name="connsiteX1" fmla="*/ 193778 w 262328"/>
                <a:gd name="connsiteY1" fmla="*/ 249211 h 499516"/>
                <a:gd name="connsiteX2" fmla="*/ 0 w 262328"/>
                <a:gd name="connsiteY2" fmla="*/ 397239 h 499516"/>
                <a:gd name="connsiteX3" fmla="*/ 163135 w 262328"/>
                <a:gd name="connsiteY3" fmla="*/ 499516 h 499516"/>
                <a:gd name="connsiteX0" fmla="*/ 262328 w 272385"/>
                <a:gd name="connsiteY0" fmla="*/ 0 h 499516"/>
                <a:gd name="connsiteX1" fmla="*/ 272360 w 272385"/>
                <a:gd name="connsiteY1" fmla="*/ 15848 h 499516"/>
                <a:gd name="connsiteX2" fmla="*/ 193778 w 272385"/>
                <a:gd name="connsiteY2" fmla="*/ 249211 h 499516"/>
                <a:gd name="connsiteX3" fmla="*/ 0 w 272385"/>
                <a:gd name="connsiteY3" fmla="*/ 397239 h 499516"/>
                <a:gd name="connsiteX4" fmla="*/ 163135 w 272385"/>
                <a:gd name="connsiteY4" fmla="*/ 499516 h 499516"/>
                <a:gd name="connsiteX0" fmla="*/ 272360 w 272360"/>
                <a:gd name="connsiteY0" fmla="*/ 0 h 483668"/>
                <a:gd name="connsiteX1" fmla="*/ 193778 w 272360"/>
                <a:gd name="connsiteY1" fmla="*/ 233363 h 483668"/>
                <a:gd name="connsiteX2" fmla="*/ 0 w 272360"/>
                <a:gd name="connsiteY2" fmla="*/ 381391 h 483668"/>
                <a:gd name="connsiteX3" fmla="*/ 163135 w 272360"/>
                <a:gd name="connsiteY3" fmla="*/ 483668 h 483668"/>
                <a:gd name="connsiteX0" fmla="*/ 324747 w 324747"/>
                <a:gd name="connsiteY0" fmla="*/ 0 h 555106"/>
                <a:gd name="connsiteX1" fmla="*/ 193778 w 324747"/>
                <a:gd name="connsiteY1" fmla="*/ 304801 h 555106"/>
                <a:gd name="connsiteX2" fmla="*/ 0 w 324747"/>
                <a:gd name="connsiteY2" fmla="*/ 452829 h 555106"/>
                <a:gd name="connsiteX3" fmla="*/ 163135 w 324747"/>
                <a:gd name="connsiteY3" fmla="*/ 555106 h 555106"/>
                <a:gd name="connsiteX0" fmla="*/ 324747 w 324747"/>
                <a:gd name="connsiteY0" fmla="*/ 0 h 555106"/>
                <a:gd name="connsiteX1" fmla="*/ 229497 w 324747"/>
                <a:gd name="connsiteY1" fmla="*/ 264319 h 555106"/>
                <a:gd name="connsiteX2" fmla="*/ 0 w 324747"/>
                <a:gd name="connsiteY2" fmla="*/ 452829 h 555106"/>
                <a:gd name="connsiteX3" fmla="*/ 163135 w 324747"/>
                <a:gd name="connsiteY3" fmla="*/ 555106 h 555106"/>
                <a:gd name="connsiteX0" fmla="*/ 290677 w 290677"/>
                <a:gd name="connsiteY0" fmla="*/ 0 h 555106"/>
                <a:gd name="connsiteX1" fmla="*/ 195427 w 290677"/>
                <a:gd name="connsiteY1" fmla="*/ 264319 h 555106"/>
                <a:gd name="connsiteX2" fmla="*/ 0 w 290677"/>
                <a:gd name="connsiteY2" fmla="*/ 497393 h 555106"/>
                <a:gd name="connsiteX3" fmla="*/ 129065 w 290677"/>
                <a:gd name="connsiteY3" fmla="*/ 555106 h 555106"/>
                <a:gd name="connsiteX0" fmla="*/ 424429 w 424429"/>
                <a:gd name="connsiteY0" fmla="*/ 0 h 546194"/>
                <a:gd name="connsiteX1" fmla="*/ 329179 w 424429"/>
                <a:gd name="connsiteY1" fmla="*/ 264319 h 546194"/>
                <a:gd name="connsiteX2" fmla="*/ 133752 w 424429"/>
                <a:gd name="connsiteY2" fmla="*/ 497393 h 546194"/>
                <a:gd name="connsiteX3" fmla="*/ 0 w 424429"/>
                <a:gd name="connsiteY3" fmla="*/ 546194 h 546194"/>
                <a:gd name="connsiteX0" fmla="*/ 424429 w 424429"/>
                <a:gd name="connsiteY0" fmla="*/ 0 h 546194"/>
                <a:gd name="connsiteX1" fmla="*/ 241575 w 424429"/>
                <a:gd name="connsiteY1" fmla="*/ 228668 h 546194"/>
                <a:gd name="connsiteX2" fmla="*/ 133752 w 424429"/>
                <a:gd name="connsiteY2" fmla="*/ 497393 h 546194"/>
                <a:gd name="connsiteX3" fmla="*/ 0 w 424429"/>
                <a:gd name="connsiteY3" fmla="*/ 546194 h 546194"/>
                <a:gd name="connsiteX0" fmla="*/ 424429 w 424429"/>
                <a:gd name="connsiteY0" fmla="*/ 0 h 546194"/>
                <a:gd name="connsiteX1" fmla="*/ 275644 w 424429"/>
                <a:gd name="connsiteY1" fmla="*/ 259864 h 546194"/>
                <a:gd name="connsiteX2" fmla="*/ 133752 w 424429"/>
                <a:gd name="connsiteY2" fmla="*/ 497393 h 546194"/>
                <a:gd name="connsiteX3" fmla="*/ 0 w 424429"/>
                <a:gd name="connsiteY3" fmla="*/ 546194 h 546194"/>
                <a:gd name="connsiteX0" fmla="*/ 424429 w 424429"/>
                <a:gd name="connsiteY0" fmla="*/ 0 h 546194"/>
                <a:gd name="connsiteX1" fmla="*/ 275644 w 424429"/>
                <a:gd name="connsiteY1" fmla="*/ 259864 h 546194"/>
                <a:gd name="connsiteX2" fmla="*/ 206755 w 424429"/>
                <a:gd name="connsiteY2" fmla="*/ 528589 h 546194"/>
                <a:gd name="connsiteX3" fmla="*/ 0 w 424429"/>
                <a:gd name="connsiteY3" fmla="*/ 546194 h 546194"/>
                <a:gd name="connsiteX0" fmla="*/ 424429 w 424429"/>
                <a:gd name="connsiteY0" fmla="*/ 0 h 528589"/>
                <a:gd name="connsiteX1" fmla="*/ 275644 w 424429"/>
                <a:gd name="connsiteY1" fmla="*/ 259864 h 528589"/>
                <a:gd name="connsiteX2" fmla="*/ 206755 w 424429"/>
                <a:gd name="connsiteY2" fmla="*/ 528589 h 528589"/>
                <a:gd name="connsiteX3" fmla="*/ 0 w 424429"/>
                <a:gd name="connsiteY3" fmla="*/ 514998 h 528589"/>
                <a:gd name="connsiteX0" fmla="*/ 414694 w 414694"/>
                <a:gd name="connsiteY0" fmla="*/ 0 h 577390"/>
                <a:gd name="connsiteX1" fmla="*/ 265909 w 414694"/>
                <a:gd name="connsiteY1" fmla="*/ 259864 h 577390"/>
                <a:gd name="connsiteX2" fmla="*/ 197020 w 414694"/>
                <a:gd name="connsiteY2" fmla="*/ 528589 h 577390"/>
                <a:gd name="connsiteX3" fmla="*/ 0 w 414694"/>
                <a:gd name="connsiteY3" fmla="*/ 577390 h 577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4694" h="577390">
                  <a:moveTo>
                    <a:pt x="414694" y="0"/>
                  </a:moveTo>
                  <a:lnTo>
                    <a:pt x="265909" y="259864"/>
                  </a:lnTo>
                  <a:lnTo>
                    <a:pt x="197020" y="528589"/>
                  </a:lnTo>
                  <a:lnTo>
                    <a:pt x="0" y="577390"/>
                  </a:lnTo>
                </a:path>
              </a:pathLst>
            </a:custGeom>
            <a:noFill/>
            <a:ln w="50800" cap="rnd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5518825" y="1810525"/>
              <a:ext cx="157875" cy="316829"/>
            </a:xfrm>
            <a:custGeom>
              <a:avLst/>
              <a:gdLst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2328 w 262328"/>
                <a:gd name="connsiteY0" fmla="*/ 0 h 547141"/>
                <a:gd name="connsiteX1" fmla="*/ 0 w 262328"/>
                <a:gd name="connsiteY1" fmla="*/ 397239 h 547141"/>
                <a:gd name="connsiteX2" fmla="*/ 127416 w 262328"/>
                <a:gd name="connsiteY2" fmla="*/ 547141 h 547141"/>
                <a:gd name="connsiteX0" fmla="*/ 262328 w 262328"/>
                <a:gd name="connsiteY0" fmla="*/ 0 h 499516"/>
                <a:gd name="connsiteX1" fmla="*/ 0 w 262328"/>
                <a:gd name="connsiteY1" fmla="*/ 397239 h 499516"/>
                <a:gd name="connsiteX2" fmla="*/ 163135 w 262328"/>
                <a:gd name="connsiteY2" fmla="*/ 499516 h 499516"/>
                <a:gd name="connsiteX0" fmla="*/ 262328 w 262328"/>
                <a:gd name="connsiteY0" fmla="*/ 0 h 499516"/>
                <a:gd name="connsiteX1" fmla="*/ 122341 w 262328"/>
                <a:gd name="connsiteY1" fmla="*/ 213492 h 499516"/>
                <a:gd name="connsiteX2" fmla="*/ 0 w 262328"/>
                <a:gd name="connsiteY2" fmla="*/ 397239 h 499516"/>
                <a:gd name="connsiteX3" fmla="*/ 163135 w 262328"/>
                <a:gd name="connsiteY3" fmla="*/ 499516 h 499516"/>
                <a:gd name="connsiteX0" fmla="*/ 262328 w 262328"/>
                <a:gd name="connsiteY0" fmla="*/ 0 h 499516"/>
                <a:gd name="connsiteX1" fmla="*/ 193778 w 262328"/>
                <a:gd name="connsiteY1" fmla="*/ 249211 h 499516"/>
                <a:gd name="connsiteX2" fmla="*/ 0 w 262328"/>
                <a:gd name="connsiteY2" fmla="*/ 397239 h 499516"/>
                <a:gd name="connsiteX3" fmla="*/ 163135 w 262328"/>
                <a:gd name="connsiteY3" fmla="*/ 499516 h 499516"/>
                <a:gd name="connsiteX0" fmla="*/ 262328 w 272385"/>
                <a:gd name="connsiteY0" fmla="*/ 0 h 499516"/>
                <a:gd name="connsiteX1" fmla="*/ 272360 w 272385"/>
                <a:gd name="connsiteY1" fmla="*/ 15848 h 499516"/>
                <a:gd name="connsiteX2" fmla="*/ 193778 w 272385"/>
                <a:gd name="connsiteY2" fmla="*/ 249211 h 499516"/>
                <a:gd name="connsiteX3" fmla="*/ 0 w 272385"/>
                <a:gd name="connsiteY3" fmla="*/ 397239 h 499516"/>
                <a:gd name="connsiteX4" fmla="*/ 163135 w 272385"/>
                <a:gd name="connsiteY4" fmla="*/ 499516 h 499516"/>
                <a:gd name="connsiteX0" fmla="*/ 272360 w 272360"/>
                <a:gd name="connsiteY0" fmla="*/ 0 h 483668"/>
                <a:gd name="connsiteX1" fmla="*/ 193778 w 272360"/>
                <a:gd name="connsiteY1" fmla="*/ 233363 h 483668"/>
                <a:gd name="connsiteX2" fmla="*/ 0 w 272360"/>
                <a:gd name="connsiteY2" fmla="*/ 381391 h 483668"/>
                <a:gd name="connsiteX3" fmla="*/ 163135 w 272360"/>
                <a:gd name="connsiteY3" fmla="*/ 483668 h 483668"/>
                <a:gd name="connsiteX0" fmla="*/ 324747 w 324747"/>
                <a:gd name="connsiteY0" fmla="*/ 0 h 555106"/>
                <a:gd name="connsiteX1" fmla="*/ 193778 w 324747"/>
                <a:gd name="connsiteY1" fmla="*/ 304801 h 555106"/>
                <a:gd name="connsiteX2" fmla="*/ 0 w 324747"/>
                <a:gd name="connsiteY2" fmla="*/ 452829 h 555106"/>
                <a:gd name="connsiteX3" fmla="*/ 163135 w 324747"/>
                <a:gd name="connsiteY3" fmla="*/ 555106 h 555106"/>
                <a:gd name="connsiteX0" fmla="*/ 324747 w 324747"/>
                <a:gd name="connsiteY0" fmla="*/ 0 h 555106"/>
                <a:gd name="connsiteX1" fmla="*/ 229497 w 324747"/>
                <a:gd name="connsiteY1" fmla="*/ 264319 h 555106"/>
                <a:gd name="connsiteX2" fmla="*/ 0 w 324747"/>
                <a:gd name="connsiteY2" fmla="*/ 452829 h 555106"/>
                <a:gd name="connsiteX3" fmla="*/ 163135 w 324747"/>
                <a:gd name="connsiteY3" fmla="*/ 555106 h 555106"/>
                <a:gd name="connsiteX0" fmla="*/ 0 w 295275"/>
                <a:gd name="connsiteY0" fmla="*/ 0 h 633687"/>
                <a:gd name="connsiteX1" fmla="*/ 295275 w 295275"/>
                <a:gd name="connsiteY1" fmla="*/ 342900 h 633687"/>
                <a:gd name="connsiteX2" fmla="*/ 65778 w 295275"/>
                <a:gd name="connsiteY2" fmla="*/ 531410 h 633687"/>
                <a:gd name="connsiteX3" fmla="*/ 228913 w 295275"/>
                <a:gd name="connsiteY3" fmla="*/ 633687 h 633687"/>
                <a:gd name="connsiteX0" fmla="*/ 0 w 283369"/>
                <a:gd name="connsiteY0" fmla="*/ 0 h 633687"/>
                <a:gd name="connsiteX1" fmla="*/ 283369 w 283369"/>
                <a:gd name="connsiteY1" fmla="*/ 230982 h 633687"/>
                <a:gd name="connsiteX2" fmla="*/ 65778 w 283369"/>
                <a:gd name="connsiteY2" fmla="*/ 531410 h 633687"/>
                <a:gd name="connsiteX3" fmla="*/ 228913 w 283369"/>
                <a:gd name="connsiteY3" fmla="*/ 633687 h 633687"/>
                <a:gd name="connsiteX0" fmla="*/ 0 w 283369"/>
                <a:gd name="connsiteY0" fmla="*/ 0 h 633687"/>
                <a:gd name="connsiteX1" fmla="*/ 283369 w 283369"/>
                <a:gd name="connsiteY1" fmla="*/ 230982 h 633687"/>
                <a:gd name="connsiteX2" fmla="*/ 280090 w 283369"/>
                <a:gd name="connsiteY2" fmla="*/ 507598 h 633687"/>
                <a:gd name="connsiteX3" fmla="*/ 228913 w 283369"/>
                <a:gd name="connsiteY3" fmla="*/ 633687 h 633687"/>
                <a:gd name="connsiteX0" fmla="*/ 0 w 495613"/>
                <a:gd name="connsiteY0" fmla="*/ 0 h 509862"/>
                <a:gd name="connsiteX1" fmla="*/ 283369 w 495613"/>
                <a:gd name="connsiteY1" fmla="*/ 230982 h 509862"/>
                <a:gd name="connsiteX2" fmla="*/ 280090 w 495613"/>
                <a:gd name="connsiteY2" fmla="*/ 507598 h 509862"/>
                <a:gd name="connsiteX3" fmla="*/ 495613 w 495613"/>
                <a:gd name="connsiteY3" fmla="*/ 509862 h 509862"/>
                <a:gd name="connsiteX0" fmla="*/ 0 w 495613"/>
                <a:gd name="connsiteY0" fmla="*/ 0 h 509862"/>
                <a:gd name="connsiteX1" fmla="*/ 283369 w 495613"/>
                <a:gd name="connsiteY1" fmla="*/ 154782 h 509862"/>
                <a:gd name="connsiteX2" fmla="*/ 280090 w 495613"/>
                <a:gd name="connsiteY2" fmla="*/ 507598 h 509862"/>
                <a:gd name="connsiteX3" fmla="*/ 495613 w 495613"/>
                <a:gd name="connsiteY3" fmla="*/ 509862 h 509862"/>
                <a:gd name="connsiteX0" fmla="*/ 0 w 502757"/>
                <a:gd name="connsiteY0" fmla="*/ 0 h 507598"/>
                <a:gd name="connsiteX1" fmla="*/ 283369 w 502757"/>
                <a:gd name="connsiteY1" fmla="*/ 154782 h 507598"/>
                <a:gd name="connsiteX2" fmla="*/ 280090 w 502757"/>
                <a:gd name="connsiteY2" fmla="*/ 507598 h 507598"/>
                <a:gd name="connsiteX3" fmla="*/ 502757 w 502757"/>
                <a:gd name="connsiteY3" fmla="*/ 450330 h 507598"/>
                <a:gd name="connsiteX0" fmla="*/ 0 w 502757"/>
                <a:gd name="connsiteY0" fmla="*/ 0 h 467117"/>
                <a:gd name="connsiteX1" fmla="*/ 283369 w 502757"/>
                <a:gd name="connsiteY1" fmla="*/ 154782 h 467117"/>
                <a:gd name="connsiteX2" fmla="*/ 308665 w 502757"/>
                <a:gd name="connsiteY2" fmla="*/ 467117 h 467117"/>
                <a:gd name="connsiteX3" fmla="*/ 502757 w 502757"/>
                <a:gd name="connsiteY3" fmla="*/ 450330 h 467117"/>
                <a:gd name="connsiteX0" fmla="*/ 0 w 502757"/>
                <a:gd name="connsiteY0" fmla="*/ 0 h 467117"/>
                <a:gd name="connsiteX1" fmla="*/ 156827 w 502757"/>
                <a:gd name="connsiteY1" fmla="*/ 257278 h 467117"/>
                <a:gd name="connsiteX2" fmla="*/ 308665 w 502757"/>
                <a:gd name="connsiteY2" fmla="*/ 467117 h 467117"/>
                <a:gd name="connsiteX3" fmla="*/ 502757 w 502757"/>
                <a:gd name="connsiteY3" fmla="*/ 450330 h 467117"/>
                <a:gd name="connsiteX0" fmla="*/ 0 w 502757"/>
                <a:gd name="connsiteY0" fmla="*/ 0 h 542876"/>
                <a:gd name="connsiteX1" fmla="*/ 156827 w 502757"/>
                <a:gd name="connsiteY1" fmla="*/ 257278 h 542876"/>
                <a:gd name="connsiteX2" fmla="*/ 162654 w 502757"/>
                <a:gd name="connsiteY2" fmla="*/ 542876 h 542876"/>
                <a:gd name="connsiteX3" fmla="*/ 502757 w 502757"/>
                <a:gd name="connsiteY3" fmla="*/ 450330 h 542876"/>
                <a:gd name="connsiteX0" fmla="*/ 0 w 322678"/>
                <a:gd name="connsiteY0" fmla="*/ 0 h 542876"/>
                <a:gd name="connsiteX1" fmla="*/ 156827 w 322678"/>
                <a:gd name="connsiteY1" fmla="*/ 257278 h 542876"/>
                <a:gd name="connsiteX2" fmla="*/ 162654 w 322678"/>
                <a:gd name="connsiteY2" fmla="*/ 542876 h 542876"/>
                <a:gd name="connsiteX3" fmla="*/ 322678 w 322678"/>
                <a:gd name="connsiteY3" fmla="*/ 539459 h 542876"/>
                <a:gd name="connsiteX0" fmla="*/ 0 w 322678"/>
                <a:gd name="connsiteY0" fmla="*/ 0 h 592936"/>
                <a:gd name="connsiteX1" fmla="*/ 156827 w 322678"/>
                <a:gd name="connsiteY1" fmla="*/ 257278 h 592936"/>
                <a:gd name="connsiteX2" fmla="*/ 162654 w 322678"/>
                <a:gd name="connsiteY2" fmla="*/ 542876 h 592936"/>
                <a:gd name="connsiteX3" fmla="*/ 322678 w 322678"/>
                <a:gd name="connsiteY3" fmla="*/ 592936 h 592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2678" h="592936">
                  <a:moveTo>
                    <a:pt x="0" y="0"/>
                  </a:moveTo>
                  <a:lnTo>
                    <a:pt x="156827" y="257278"/>
                  </a:lnTo>
                  <a:lnTo>
                    <a:pt x="162654" y="542876"/>
                  </a:lnTo>
                  <a:lnTo>
                    <a:pt x="322678" y="592936"/>
                  </a:lnTo>
                </a:path>
              </a:pathLst>
            </a:custGeom>
            <a:noFill/>
            <a:ln w="50800" cap="rnd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5497711" y="1613768"/>
              <a:ext cx="389574" cy="100175"/>
            </a:xfrm>
            <a:custGeom>
              <a:avLst/>
              <a:gdLst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2328 w 262328"/>
                <a:gd name="connsiteY0" fmla="*/ 0 h 547141"/>
                <a:gd name="connsiteX1" fmla="*/ 0 w 262328"/>
                <a:gd name="connsiteY1" fmla="*/ 397239 h 547141"/>
                <a:gd name="connsiteX2" fmla="*/ 127416 w 262328"/>
                <a:gd name="connsiteY2" fmla="*/ 547141 h 547141"/>
                <a:gd name="connsiteX0" fmla="*/ 262328 w 262328"/>
                <a:gd name="connsiteY0" fmla="*/ 0 h 499516"/>
                <a:gd name="connsiteX1" fmla="*/ 0 w 262328"/>
                <a:gd name="connsiteY1" fmla="*/ 397239 h 499516"/>
                <a:gd name="connsiteX2" fmla="*/ 163135 w 262328"/>
                <a:gd name="connsiteY2" fmla="*/ 499516 h 499516"/>
                <a:gd name="connsiteX0" fmla="*/ 262328 w 262328"/>
                <a:gd name="connsiteY0" fmla="*/ 0 h 499516"/>
                <a:gd name="connsiteX1" fmla="*/ 122341 w 262328"/>
                <a:gd name="connsiteY1" fmla="*/ 213492 h 499516"/>
                <a:gd name="connsiteX2" fmla="*/ 0 w 262328"/>
                <a:gd name="connsiteY2" fmla="*/ 397239 h 499516"/>
                <a:gd name="connsiteX3" fmla="*/ 163135 w 262328"/>
                <a:gd name="connsiteY3" fmla="*/ 499516 h 499516"/>
                <a:gd name="connsiteX0" fmla="*/ 262328 w 262328"/>
                <a:gd name="connsiteY0" fmla="*/ 0 h 499516"/>
                <a:gd name="connsiteX1" fmla="*/ 193778 w 262328"/>
                <a:gd name="connsiteY1" fmla="*/ 249211 h 499516"/>
                <a:gd name="connsiteX2" fmla="*/ 0 w 262328"/>
                <a:gd name="connsiteY2" fmla="*/ 397239 h 499516"/>
                <a:gd name="connsiteX3" fmla="*/ 163135 w 262328"/>
                <a:gd name="connsiteY3" fmla="*/ 499516 h 499516"/>
                <a:gd name="connsiteX0" fmla="*/ 262328 w 272385"/>
                <a:gd name="connsiteY0" fmla="*/ 0 h 499516"/>
                <a:gd name="connsiteX1" fmla="*/ 272360 w 272385"/>
                <a:gd name="connsiteY1" fmla="*/ 15848 h 499516"/>
                <a:gd name="connsiteX2" fmla="*/ 193778 w 272385"/>
                <a:gd name="connsiteY2" fmla="*/ 249211 h 499516"/>
                <a:gd name="connsiteX3" fmla="*/ 0 w 272385"/>
                <a:gd name="connsiteY3" fmla="*/ 397239 h 499516"/>
                <a:gd name="connsiteX4" fmla="*/ 163135 w 272385"/>
                <a:gd name="connsiteY4" fmla="*/ 499516 h 499516"/>
                <a:gd name="connsiteX0" fmla="*/ 272360 w 272360"/>
                <a:gd name="connsiteY0" fmla="*/ 0 h 483668"/>
                <a:gd name="connsiteX1" fmla="*/ 193778 w 272360"/>
                <a:gd name="connsiteY1" fmla="*/ 233363 h 483668"/>
                <a:gd name="connsiteX2" fmla="*/ 0 w 272360"/>
                <a:gd name="connsiteY2" fmla="*/ 381391 h 483668"/>
                <a:gd name="connsiteX3" fmla="*/ 163135 w 272360"/>
                <a:gd name="connsiteY3" fmla="*/ 483668 h 483668"/>
                <a:gd name="connsiteX0" fmla="*/ 324747 w 324747"/>
                <a:gd name="connsiteY0" fmla="*/ 0 h 555106"/>
                <a:gd name="connsiteX1" fmla="*/ 193778 w 324747"/>
                <a:gd name="connsiteY1" fmla="*/ 304801 h 555106"/>
                <a:gd name="connsiteX2" fmla="*/ 0 w 324747"/>
                <a:gd name="connsiteY2" fmla="*/ 452829 h 555106"/>
                <a:gd name="connsiteX3" fmla="*/ 163135 w 324747"/>
                <a:gd name="connsiteY3" fmla="*/ 555106 h 555106"/>
                <a:gd name="connsiteX0" fmla="*/ 324747 w 324747"/>
                <a:gd name="connsiteY0" fmla="*/ 0 h 555106"/>
                <a:gd name="connsiteX1" fmla="*/ 229497 w 324747"/>
                <a:gd name="connsiteY1" fmla="*/ 264319 h 555106"/>
                <a:gd name="connsiteX2" fmla="*/ 0 w 324747"/>
                <a:gd name="connsiteY2" fmla="*/ 452829 h 555106"/>
                <a:gd name="connsiteX3" fmla="*/ 163135 w 324747"/>
                <a:gd name="connsiteY3" fmla="*/ 555106 h 555106"/>
                <a:gd name="connsiteX0" fmla="*/ 0 w 295275"/>
                <a:gd name="connsiteY0" fmla="*/ 0 h 633687"/>
                <a:gd name="connsiteX1" fmla="*/ 295275 w 295275"/>
                <a:gd name="connsiteY1" fmla="*/ 342900 h 633687"/>
                <a:gd name="connsiteX2" fmla="*/ 65778 w 295275"/>
                <a:gd name="connsiteY2" fmla="*/ 531410 h 633687"/>
                <a:gd name="connsiteX3" fmla="*/ 228913 w 295275"/>
                <a:gd name="connsiteY3" fmla="*/ 633687 h 633687"/>
                <a:gd name="connsiteX0" fmla="*/ 0 w 283369"/>
                <a:gd name="connsiteY0" fmla="*/ 0 h 633687"/>
                <a:gd name="connsiteX1" fmla="*/ 283369 w 283369"/>
                <a:gd name="connsiteY1" fmla="*/ 230982 h 633687"/>
                <a:gd name="connsiteX2" fmla="*/ 65778 w 283369"/>
                <a:gd name="connsiteY2" fmla="*/ 531410 h 633687"/>
                <a:gd name="connsiteX3" fmla="*/ 228913 w 283369"/>
                <a:gd name="connsiteY3" fmla="*/ 633687 h 633687"/>
                <a:gd name="connsiteX0" fmla="*/ 0 w 283369"/>
                <a:gd name="connsiteY0" fmla="*/ 0 h 633687"/>
                <a:gd name="connsiteX1" fmla="*/ 283369 w 283369"/>
                <a:gd name="connsiteY1" fmla="*/ 230982 h 633687"/>
                <a:gd name="connsiteX2" fmla="*/ 280090 w 283369"/>
                <a:gd name="connsiteY2" fmla="*/ 507598 h 633687"/>
                <a:gd name="connsiteX3" fmla="*/ 228913 w 283369"/>
                <a:gd name="connsiteY3" fmla="*/ 633687 h 633687"/>
                <a:gd name="connsiteX0" fmla="*/ 0 w 495613"/>
                <a:gd name="connsiteY0" fmla="*/ 0 h 509862"/>
                <a:gd name="connsiteX1" fmla="*/ 283369 w 495613"/>
                <a:gd name="connsiteY1" fmla="*/ 230982 h 509862"/>
                <a:gd name="connsiteX2" fmla="*/ 280090 w 495613"/>
                <a:gd name="connsiteY2" fmla="*/ 507598 h 509862"/>
                <a:gd name="connsiteX3" fmla="*/ 495613 w 495613"/>
                <a:gd name="connsiteY3" fmla="*/ 509862 h 509862"/>
                <a:gd name="connsiteX0" fmla="*/ 0 w 495613"/>
                <a:gd name="connsiteY0" fmla="*/ 0 h 509862"/>
                <a:gd name="connsiteX1" fmla="*/ 283369 w 495613"/>
                <a:gd name="connsiteY1" fmla="*/ 154782 h 509862"/>
                <a:gd name="connsiteX2" fmla="*/ 280090 w 495613"/>
                <a:gd name="connsiteY2" fmla="*/ 507598 h 509862"/>
                <a:gd name="connsiteX3" fmla="*/ 495613 w 495613"/>
                <a:gd name="connsiteY3" fmla="*/ 509862 h 509862"/>
                <a:gd name="connsiteX0" fmla="*/ 0 w 502757"/>
                <a:gd name="connsiteY0" fmla="*/ 0 h 507598"/>
                <a:gd name="connsiteX1" fmla="*/ 283369 w 502757"/>
                <a:gd name="connsiteY1" fmla="*/ 154782 h 507598"/>
                <a:gd name="connsiteX2" fmla="*/ 280090 w 502757"/>
                <a:gd name="connsiteY2" fmla="*/ 507598 h 507598"/>
                <a:gd name="connsiteX3" fmla="*/ 502757 w 502757"/>
                <a:gd name="connsiteY3" fmla="*/ 450330 h 507598"/>
                <a:gd name="connsiteX0" fmla="*/ 0 w 502757"/>
                <a:gd name="connsiteY0" fmla="*/ 0 h 467117"/>
                <a:gd name="connsiteX1" fmla="*/ 283369 w 502757"/>
                <a:gd name="connsiteY1" fmla="*/ 154782 h 467117"/>
                <a:gd name="connsiteX2" fmla="*/ 308665 w 502757"/>
                <a:gd name="connsiteY2" fmla="*/ 467117 h 467117"/>
                <a:gd name="connsiteX3" fmla="*/ 502757 w 502757"/>
                <a:gd name="connsiteY3" fmla="*/ 450330 h 467117"/>
                <a:gd name="connsiteX0" fmla="*/ 0 w 511071"/>
                <a:gd name="connsiteY0" fmla="*/ 0 h 450330"/>
                <a:gd name="connsiteX1" fmla="*/ 283369 w 511071"/>
                <a:gd name="connsiteY1" fmla="*/ 154782 h 450330"/>
                <a:gd name="connsiteX2" fmla="*/ 511071 w 511071"/>
                <a:gd name="connsiteY2" fmla="*/ 252805 h 450330"/>
                <a:gd name="connsiteX3" fmla="*/ 502757 w 511071"/>
                <a:gd name="connsiteY3" fmla="*/ 450330 h 450330"/>
                <a:gd name="connsiteX0" fmla="*/ 0 w 621819"/>
                <a:gd name="connsiteY0" fmla="*/ 0 h 252805"/>
                <a:gd name="connsiteX1" fmla="*/ 283369 w 621819"/>
                <a:gd name="connsiteY1" fmla="*/ 154782 h 252805"/>
                <a:gd name="connsiteX2" fmla="*/ 511071 w 621819"/>
                <a:gd name="connsiteY2" fmla="*/ 252805 h 252805"/>
                <a:gd name="connsiteX3" fmla="*/ 621819 w 621819"/>
                <a:gd name="connsiteY3" fmla="*/ 236018 h 252805"/>
                <a:gd name="connsiteX0" fmla="*/ 0 w 621819"/>
                <a:gd name="connsiteY0" fmla="*/ 0 h 252805"/>
                <a:gd name="connsiteX1" fmla="*/ 164307 w 621819"/>
                <a:gd name="connsiteY1" fmla="*/ 123825 h 252805"/>
                <a:gd name="connsiteX2" fmla="*/ 511071 w 621819"/>
                <a:gd name="connsiteY2" fmla="*/ 252805 h 252805"/>
                <a:gd name="connsiteX3" fmla="*/ 621819 w 621819"/>
                <a:gd name="connsiteY3" fmla="*/ 236018 h 252805"/>
                <a:gd name="connsiteX0" fmla="*/ 0 w 621819"/>
                <a:gd name="connsiteY0" fmla="*/ 0 h 236018"/>
                <a:gd name="connsiteX1" fmla="*/ 164307 w 621819"/>
                <a:gd name="connsiteY1" fmla="*/ 123825 h 236018"/>
                <a:gd name="connsiteX2" fmla="*/ 349146 w 621819"/>
                <a:gd name="connsiteY2" fmla="*/ 186130 h 236018"/>
                <a:gd name="connsiteX3" fmla="*/ 621819 w 621819"/>
                <a:gd name="connsiteY3" fmla="*/ 236018 h 236018"/>
                <a:gd name="connsiteX0" fmla="*/ 0 w 436082"/>
                <a:gd name="connsiteY0" fmla="*/ 0 h 186130"/>
                <a:gd name="connsiteX1" fmla="*/ 164307 w 436082"/>
                <a:gd name="connsiteY1" fmla="*/ 123825 h 186130"/>
                <a:gd name="connsiteX2" fmla="*/ 349146 w 436082"/>
                <a:gd name="connsiteY2" fmla="*/ 186130 h 186130"/>
                <a:gd name="connsiteX3" fmla="*/ 436082 w 436082"/>
                <a:gd name="connsiteY3" fmla="*/ 174106 h 186130"/>
                <a:gd name="connsiteX0" fmla="*/ 0 w 436082"/>
                <a:gd name="connsiteY0" fmla="*/ 14326 h 200456"/>
                <a:gd name="connsiteX1" fmla="*/ 261647 w 436082"/>
                <a:gd name="connsiteY1" fmla="*/ 0 h 200456"/>
                <a:gd name="connsiteX2" fmla="*/ 349146 w 436082"/>
                <a:gd name="connsiteY2" fmla="*/ 200456 h 200456"/>
                <a:gd name="connsiteX3" fmla="*/ 436082 w 436082"/>
                <a:gd name="connsiteY3" fmla="*/ 188432 h 200456"/>
                <a:gd name="connsiteX0" fmla="*/ 0 w 436082"/>
                <a:gd name="connsiteY0" fmla="*/ 99083 h 273189"/>
                <a:gd name="connsiteX1" fmla="*/ 261647 w 436082"/>
                <a:gd name="connsiteY1" fmla="*/ 84757 h 273189"/>
                <a:gd name="connsiteX2" fmla="*/ 422149 w 436082"/>
                <a:gd name="connsiteY2" fmla="*/ 0 h 273189"/>
                <a:gd name="connsiteX3" fmla="*/ 436082 w 436082"/>
                <a:gd name="connsiteY3" fmla="*/ 273189 h 273189"/>
                <a:gd name="connsiteX0" fmla="*/ 0 w 533422"/>
                <a:gd name="connsiteY0" fmla="*/ 99083 h 99084"/>
                <a:gd name="connsiteX1" fmla="*/ 261647 w 533422"/>
                <a:gd name="connsiteY1" fmla="*/ 84757 h 99084"/>
                <a:gd name="connsiteX2" fmla="*/ 422149 w 533422"/>
                <a:gd name="connsiteY2" fmla="*/ 0 h 99084"/>
                <a:gd name="connsiteX3" fmla="*/ 533422 w 533422"/>
                <a:gd name="connsiteY3" fmla="*/ 19170 h 99084"/>
                <a:gd name="connsiteX0" fmla="*/ 0 w 533422"/>
                <a:gd name="connsiteY0" fmla="*/ 169043 h 169042"/>
                <a:gd name="connsiteX1" fmla="*/ 261647 w 533422"/>
                <a:gd name="connsiteY1" fmla="*/ 154717 h 169042"/>
                <a:gd name="connsiteX2" fmla="*/ 422149 w 533422"/>
                <a:gd name="connsiteY2" fmla="*/ 69960 h 169042"/>
                <a:gd name="connsiteX3" fmla="*/ 533422 w 533422"/>
                <a:gd name="connsiteY3" fmla="*/ 0 h 169042"/>
                <a:gd name="connsiteX0" fmla="*/ 0 w 533422"/>
                <a:gd name="connsiteY0" fmla="*/ 188213 h 188214"/>
                <a:gd name="connsiteX1" fmla="*/ 261647 w 533422"/>
                <a:gd name="connsiteY1" fmla="*/ 173887 h 188214"/>
                <a:gd name="connsiteX2" fmla="*/ 383213 w 533422"/>
                <a:gd name="connsiteY2" fmla="*/ 0 h 188214"/>
                <a:gd name="connsiteX3" fmla="*/ 533422 w 533422"/>
                <a:gd name="connsiteY3" fmla="*/ 19170 h 188214"/>
                <a:gd name="connsiteX0" fmla="*/ 0 w 533422"/>
                <a:gd name="connsiteY0" fmla="*/ 169043 h 169042"/>
                <a:gd name="connsiteX1" fmla="*/ 261647 w 533422"/>
                <a:gd name="connsiteY1" fmla="*/ 154717 h 169042"/>
                <a:gd name="connsiteX2" fmla="*/ 431884 w 533422"/>
                <a:gd name="connsiteY2" fmla="*/ 78874 h 169042"/>
                <a:gd name="connsiteX3" fmla="*/ 533422 w 533422"/>
                <a:gd name="connsiteY3" fmla="*/ 0 h 169042"/>
                <a:gd name="connsiteX0" fmla="*/ 0 w 533422"/>
                <a:gd name="connsiteY0" fmla="*/ 169043 h 261673"/>
                <a:gd name="connsiteX1" fmla="*/ 251914 w 533422"/>
                <a:gd name="connsiteY1" fmla="*/ 261673 h 261673"/>
                <a:gd name="connsiteX2" fmla="*/ 431884 w 533422"/>
                <a:gd name="connsiteY2" fmla="*/ 78874 h 261673"/>
                <a:gd name="connsiteX3" fmla="*/ 533422 w 533422"/>
                <a:gd name="connsiteY3" fmla="*/ 0 h 261673"/>
                <a:gd name="connsiteX0" fmla="*/ 0 w 533422"/>
                <a:gd name="connsiteY0" fmla="*/ 169043 h 346262"/>
                <a:gd name="connsiteX1" fmla="*/ 251914 w 533422"/>
                <a:gd name="connsiteY1" fmla="*/ 261673 h 346262"/>
                <a:gd name="connsiteX2" fmla="*/ 480555 w 533422"/>
                <a:gd name="connsiteY2" fmla="*/ 346262 h 346262"/>
                <a:gd name="connsiteX3" fmla="*/ 533422 w 533422"/>
                <a:gd name="connsiteY3" fmla="*/ 0 h 346262"/>
                <a:gd name="connsiteX0" fmla="*/ 0 w 533422"/>
                <a:gd name="connsiteY0" fmla="*/ 169043 h 346262"/>
                <a:gd name="connsiteX1" fmla="*/ 217847 w 533422"/>
                <a:gd name="connsiteY1" fmla="*/ 292867 h 346262"/>
                <a:gd name="connsiteX2" fmla="*/ 480555 w 533422"/>
                <a:gd name="connsiteY2" fmla="*/ 346262 h 346262"/>
                <a:gd name="connsiteX3" fmla="*/ 533422 w 533422"/>
                <a:gd name="connsiteY3" fmla="*/ 0 h 346262"/>
                <a:gd name="connsiteX0" fmla="*/ 0 w 640497"/>
                <a:gd name="connsiteY0" fmla="*/ -1 h 177218"/>
                <a:gd name="connsiteX1" fmla="*/ 217847 w 640497"/>
                <a:gd name="connsiteY1" fmla="*/ 123823 h 177218"/>
                <a:gd name="connsiteX2" fmla="*/ 480555 w 640497"/>
                <a:gd name="connsiteY2" fmla="*/ 177218 h 177218"/>
                <a:gd name="connsiteX3" fmla="*/ 640497 w 640497"/>
                <a:gd name="connsiteY3" fmla="*/ 120626 h 177218"/>
                <a:gd name="connsiteX0" fmla="*/ 0 w 640497"/>
                <a:gd name="connsiteY0" fmla="*/ 1 h 177220"/>
                <a:gd name="connsiteX1" fmla="*/ 242181 w 640497"/>
                <a:gd name="connsiteY1" fmla="*/ 132739 h 177220"/>
                <a:gd name="connsiteX2" fmla="*/ 480555 w 640497"/>
                <a:gd name="connsiteY2" fmla="*/ 177220 h 177220"/>
                <a:gd name="connsiteX3" fmla="*/ 640497 w 640497"/>
                <a:gd name="connsiteY3" fmla="*/ 120628 h 177220"/>
                <a:gd name="connsiteX0" fmla="*/ 0 w 640497"/>
                <a:gd name="connsiteY0" fmla="*/ -1 h 154934"/>
                <a:gd name="connsiteX1" fmla="*/ 242181 w 640497"/>
                <a:gd name="connsiteY1" fmla="*/ 132737 h 154934"/>
                <a:gd name="connsiteX2" fmla="*/ 490288 w 640497"/>
                <a:gd name="connsiteY2" fmla="*/ 154934 h 154934"/>
                <a:gd name="connsiteX3" fmla="*/ 640497 w 640497"/>
                <a:gd name="connsiteY3" fmla="*/ 120626 h 154934"/>
                <a:gd name="connsiteX0" fmla="*/ 0 w 640497"/>
                <a:gd name="connsiteY0" fmla="*/ 1 h 154936"/>
                <a:gd name="connsiteX1" fmla="*/ 242181 w 640497"/>
                <a:gd name="connsiteY1" fmla="*/ 132739 h 154936"/>
                <a:gd name="connsiteX2" fmla="*/ 490288 w 640497"/>
                <a:gd name="connsiteY2" fmla="*/ 154936 h 154936"/>
                <a:gd name="connsiteX3" fmla="*/ 640497 w 640497"/>
                <a:gd name="connsiteY3" fmla="*/ 138454 h 154936"/>
                <a:gd name="connsiteX0" fmla="*/ 0 w 640497"/>
                <a:gd name="connsiteY0" fmla="*/ -1 h 141566"/>
                <a:gd name="connsiteX1" fmla="*/ 242181 w 640497"/>
                <a:gd name="connsiteY1" fmla="*/ 132737 h 141566"/>
                <a:gd name="connsiteX2" fmla="*/ 431884 w 640497"/>
                <a:gd name="connsiteY2" fmla="*/ 141566 h 141566"/>
                <a:gd name="connsiteX3" fmla="*/ 640497 w 640497"/>
                <a:gd name="connsiteY3" fmla="*/ 138452 h 141566"/>
                <a:gd name="connsiteX0" fmla="*/ 0 w 640497"/>
                <a:gd name="connsiteY0" fmla="*/ 1 h 141568"/>
                <a:gd name="connsiteX1" fmla="*/ 281117 w 640497"/>
                <a:gd name="connsiteY1" fmla="*/ 65891 h 141568"/>
                <a:gd name="connsiteX2" fmla="*/ 431884 w 640497"/>
                <a:gd name="connsiteY2" fmla="*/ 141568 h 141568"/>
                <a:gd name="connsiteX3" fmla="*/ 640497 w 640497"/>
                <a:gd name="connsiteY3" fmla="*/ 138454 h 141568"/>
                <a:gd name="connsiteX0" fmla="*/ 0 w 640497"/>
                <a:gd name="connsiteY0" fmla="*/ -1 h 138452"/>
                <a:gd name="connsiteX1" fmla="*/ 281117 w 640497"/>
                <a:gd name="connsiteY1" fmla="*/ 65889 h 138452"/>
                <a:gd name="connsiteX2" fmla="*/ 490288 w 640497"/>
                <a:gd name="connsiteY2" fmla="*/ 110370 h 138452"/>
                <a:gd name="connsiteX3" fmla="*/ 640497 w 640497"/>
                <a:gd name="connsiteY3" fmla="*/ 138452 h 138452"/>
                <a:gd name="connsiteX0" fmla="*/ 0 w 674566"/>
                <a:gd name="connsiteY0" fmla="*/ 1 h 125084"/>
                <a:gd name="connsiteX1" fmla="*/ 281117 w 674566"/>
                <a:gd name="connsiteY1" fmla="*/ 65891 h 125084"/>
                <a:gd name="connsiteX2" fmla="*/ 490288 w 674566"/>
                <a:gd name="connsiteY2" fmla="*/ 110372 h 125084"/>
                <a:gd name="connsiteX3" fmla="*/ 674566 w 674566"/>
                <a:gd name="connsiteY3" fmla="*/ 125084 h 125084"/>
                <a:gd name="connsiteX0" fmla="*/ 0 w 674566"/>
                <a:gd name="connsiteY0" fmla="*/ -1 h 125082"/>
                <a:gd name="connsiteX1" fmla="*/ 354120 w 674566"/>
                <a:gd name="connsiteY1" fmla="*/ 65889 h 125082"/>
                <a:gd name="connsiteX2" fmla="*/ 490288 w 674566"/>
                <a:gd name="connsiteY2" fmla="*/ 110370 h 125082"/>
                <a:gd name="connsiteX3" fmla="*/ 674566 w 674566"/>
                <a:gd name="connsiteY3" fmla="*/ 125082 h 125082"/>
                <a:gd name="connsiteX0" fmla="*/ 0 w 796242"/>
                <a:gd name="connsiteY0" fmla="*/ 1 h 187475"/>
                <a:gd name="connsiteX1" fmla="*/ 354120 w 796242"/>
                <a:gd name="connsiteY1" fmla="*/ 65891 h 187475"/>
                <a:gd name="connsiteX2" fmla="*/ 490288 w 796242"/>
                <a:gd name="connsiteY2" fmla="*/ 110372 h 187475"/>
                <a:gd name="connsiteX3" fmla="*/ 796242 w 796242"/>
                <a:gd name="connsiteY3" fmla="*/ 187475 h 187475"/>
                <a:gd name="connsiteX0" fmla="*/ 0 w 796242"/>
                <a:gd name="connsiteY0" fmla="*/ -1 h 187473"/>
                <a:gd name="connsiteX1" fmla="*/ 354120 w 796242"/>
                <a:gd name="connsiteY1" fmla="*/ 65889 h 187473"/>
                <a:gd name="connsiteX2" fmla="*/ 704435 w 796242"/>
                <a:gd name="connsiteY2" fmla="*/ 132654 h 187473"/>
                <a:gd name="connsiteX3" fmla="*/ 796242 w 796242"/>
                <a:gd name="connsiteY3" fmla="*/ 187473 h 187473"/>
                <a:gd name="connsiteX0" fmla="*/ 0 w 796242"/>
                <a:gd name="connsiteY0" fmla="*/ 1 h 187475"/>
                <a:gd name="connsiteX1" fmla="*/ 388190 w 796242"/>
                <a:gd name="connsiteY1" fmla="*/ 97087 h 187475"/>
                <a:gd name="connsiteX2" fmla="*/ 704435 w 796242"/>
                <a:gd name="connsiteY2" fmla="*/ 132656 h 187475"/>
                <a:gd name="connsiteX3" fmla="*/ 796242 w 796242"/>
                <a:gd name="connsiteY3" fmla="*/ 187475 h 187475"/>
                <a:gd name="connsiteX0" fmla="*/ 0 w 796242"/>
                <a:gd name="connsiteY0" fmla="*/ -1 h 187473"/>
                <a:gd name="connsiteX1" fmla="*/ 397925 w 796242"/>
                <a:gd name="connsiteY1" fmla="*/ 61433 h 187473"/>
                <a:gd name="connsiteX2" fmla="*/ 704435 w 796242"/>
                <a:gd name="connsiteY2" fmla="*/ 132654 h 187473"/>
                <a:gd name="connsiteX3" fmla="*/ 796242 w 796242"/>
                <a:gd name="connsiteY3" fmla="*/ 187473 h 187473"/>
                <a:gd name="connsiteX0" fmla="*/ 0 w 796242"/>
                <a:gd name="connsiteY0" fmla="*/ 1 h 187475"/>
                <a:gd name="connsiteX1" fmla="*/ 349254 w 796242"/>
                <a:gd name="connsiteY1" fmla="*/ 39153 h 187475"/>
                <a:gd name="connsiteX2" fmla="*/ 704435 w 796242"/>
                <a:gd name="connsiteY2" fmla="*/ 132656 h 187475"/>
                <a:gd name="connsiteX3" fmla="*/ 796242 w 796242"/>
                <a:gd name="connsiteY3" fmla="*/ 187475 h 187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6242" h="187475">
                  <a:moveTo>
                    <a:pt x="0" y="1"/>
                  </a:moveTo>
                  <a:lnTo>
                    <a:pt x="349254" y="39153"/>
                  </a:lnTo>
                  <a:lnTo>
                    <a:pt x="704435" y="132656"/>
                  </a:lnTo>
                  <a:lnTo>
                    <a:pt x="796242" y="187475"/>
                  </a:lnTo>
                </a:path>
              </a:pathLst>
            </a:custGeom>
            <a:noFill/>
            <a:ln w="50800" cap="rnd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5375380" y="1606943"/>
              <a:ext cx="129322" cy="276531"/>
            </a:xfrm>
            <a:custGeom>
              <a:avLst/>
              <a:gdLst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2328 w 262328"/>
                <a:gd name="connsiteY0" fmla="*/ 0 h 547141"/>
                <a:gd name="connsiteX1" fmla="*/ 0 w 262328"/>
                <a:gd name="connsiteY1" fmla="*/ 397239 h 547141"/>
                <a:gd name="connsiteX2" fmla="*/ 127416 w 262328"/>
                <a:gd name="connsiteY2" fmla="*/ 547141 h 547141"/>
                <a:gd name="connsiteX0" fmla="*/ 262328 w 262328"/>
                <a:gd name="connsiteY0" fmla="*/ 0 h 499516"/>
                <a:gd name="connsiteX1" fmla="*/ 0 w 262328"/>
                <a:gd name="connsiteY1" fmla="*/ 397239 h 499516"/>
                <a:gd name="connsiteX2" fmla="*/ 163135 w 262328"/>
                <a:gd name="connsiteY2" fmla="*/ 499516 h 499516"/>
                <a:gd name="connsiteX0" fmla="*/ 262328 w 262328"/>
                <a:gd name="connsiteY0" fmla="*/ 0 h 499516"/>
                <a:gd name="connsiteX1" fmla="*/ 122341 w 262328"/>
                <a:gd name="connsiteY1" fmla="*/ 213492 h 499516"/>
                <a:gd name="connsiteX2" fmla="*/ 0 w 262328"/>
                <a:gd name="connsiteY2" fmla="*/ 397239 h 499516"/>
                <a:gd name="connsiteX3" fmla="*/ 163135 w 262328"/>
                <a:gd name="connsiteY3" fmla="*/ 499516 h 499516"/>
                <a:gd name="connsiteX0" fmla="*/ 262328 w 262328"/>
                <a:gd name="connsiteY0" fmla="*/ 0 h 499516"/>
                <a:gd name="connsiteX1" fmla="*/ 193778 w 262328"/>
                <a:gd name="connsiteY1" fmla="*/ 249211 h 499516"/>
                <a:gd name="connsiteX2" fmla="*/ 0 w 262328"/>
                <a:gd name="connsiteY2" fmla="*/ 397239 h 499516"/>
                <a:gd name="connsiteX3" fmla="*/ 163135 w 262328"/>
                <a:gd name="connsiteY3" fmla="*/ 499516 h 499516"/>
                <a:gd name="connsiteX0" fmla="*/ 262328 w 272385"/>
                <a:gd name="connsiteY0" fmla="*/ 0 h 499516"/>
                <a:gd name="connsiteX1" fmla="*/ 272360 w 272385"/>
                <a:gd name="connsiteY1" fmla="*/ 15848 h 499516"/>
                <a:gd name="connsiteX2" fmla="*/ 193778 w 272385"/>
                <a:gd name="connsiteY2" fmla="*/ 249211 h 499516"/>
                <a:gd name="connsiteX3" fmla="*/ 0 w 272385"/>
                <a:gd name="connsiteY3" fmla="*/ 397239 h 499516"/>
                <a:gd name="connsiteX4" fmla="*/ 163135 w 272385"/>
                <a:gd name="connsiteY4" fmla="*/ 499516 h 499516"/>
                <a:gd name="connsiteX0" fmla="*/ 272360 w 272360"/>
                <a:gd name="connsiteY0" fmla="*/ 0 h 483668"/>
                <a:gd name="connsiteX1" fmla="*/ 193778 w 272360"/>
                <a:gd name="connsiteY1" fmla="*/ 233363 h 483668"/>
                <a:gd name="connsiteX2" fmla="*/ 0 w 272360"/>
                <a:gd name="connsiteY2" fmla="*/ 381391 h 483668"/>
                <a:gd name="connsiteX3" fmla="*/ 163135 w 272360"/>
                <a:gd name="connsiteY3" fmla="*/ 483668 h 483668"/>
                <a:gd name="connsiteX0" fmla="*/ 324747 w 324747"/>
                <a:gd name="connsiteY0" fmla="*/ 0 h 555106"/>
                <a:gd name="connsiteX1" fmla="*/ 193778 w 324747"/>
                <a:gd name="connsiteY1" fmla="*/ 304801 h 555106"/>
                <a:gd name="connsiteX2" fmla="*/ 0 w 324747"/>
                <a:gd name="connsiteY2" fmla="*/ 452829 h 555106"/>
                <a:gd name="connsiteX3" fmla="*/ 163135 w 324747"/>
                <a:gd name="connsiteY3" fmla="*/ 555106 h 555106"/>
                <a:gd name="connsiteX0" fmla="*/ 324747 w 324747"/>
                <a:gd name="connsiteY0" fmla="*/ 0 h 555106"/>
                <a:gd name="connsiteX1" fmla="*/ 229497 w 324747"/>
                <a:gd name="connsiteY1" fmla="*/ 264319 h 555106"/>
                <a:gd name="connsiteX2" fmla="*/ 0 w 324747"/>
                <a:gd name="connsiteY2" fmla="*/ 452829 h 555106"/>
                <a:gd name="connsiteX3" fmla="*/ 163135 w 324747"/>
                <a:gd name="connsiteY3" fmla="*/ 555106 h 555106"/>
                <a:gd name="connsiteX0" fmla="*/ 0 w 295275"/>
                <a:gd name="connsiteY0" fmla="*/ 0 h 633687"/>
                <a:gd name="connsiteX1" fmla="*/ 295275 w 295275"/>
                <a:gd name="connsiteY1" fmla="*/ 342900 h 633687"/>
                <a:gd name="connsiteX2" fmla="*/ 65778 w 295275"/>
                <a:gd name="connsiteY2" fmla="*/ 531410 h 633687"/>
                <a:gd name="connsiteX3" fmla="*/ 228913 w 295275"/>
                <a:gd name="connsiteY3" fmla="*/ 633687 h 633687"/>
                <a:gd name="connsiteX0" fmla="*/ 0 w 283369"/>
                <a:gd name="connsiteY0" fmla="*/ 0 h 633687"/>
                <a:gd name="connsiteX1" fmla="*/ 283369 w 283369"/>
                <a:gd name="connsiteY1" fmla="*/ 230982 h 633687"/>
                <a:gd name="connsiteX2" fmla="*/ 65778 w 283369"/>
                <a:gd name="connsiteY2" fmla="*/ 531410 h 633687"/>
                <a:gd name="connsiteX3" fmla="*/ 228913 w 283369"/>
                <a:gd name="connsiteY3" fmla="*/ 633687 h 633687"/>
                <a:gd name="connsiteX0" fmla="*/ 0 w 283369"/>
                <a:gd name="connsiteY0" fmla="*/ 0 h 633687"/>
                <a:gd name="connsiteX1" fmla="*/ 283369 w 283369"/>
                <a:gd name="connsiteY1" fmla="*/ 230982 h 633687"/>
                <a:gd name="connsiteX2" fmla="*/ 280090 w 283369"/>
                <a:gd name="connsiteY2" fmla="*/ 507598 h 633687"/>
                <a:gd name="connsiteX3" fmla="*/ 228913 w 283369"/>
                <a:gd name="connsiteY3" fmla="*/ 633687 h 633687"/>
                <a:gd name="connsiteX0" fmla="*/ 0 w 495613"/>
                <a:gd name="connsiteY0" fmla="*/ 0 h 509862"/>
                <a:gd name="connsiteX1" fmla="*/ 283369 w 495613"/>
                <a:gd name="connsiteY1" fmla="*/ 230982 h 509862"/>
                <a:gd name="connsiteX2" fmla="*/ 280090 w 495613"/>
                <a:gd name="connsiteY2" fmla="*/ 507598 h 509862"/>
                <a:gd name="connsiteX3" fmla="*/ 495613 w 495613"/>
                <a:gd name="connsiteY3" fmla="*/ 509862 h 509862"/>
                <a:gd name="connsiteX0" fmla="*/ 0 w 495613"/>
                <a:gd name="connsiteY0" fmla="*/ 0 h 509862"/>
                <a:gd name="connsiteX1" fmla="*/ 283369 w 495613"/>
                <a:gd name="connsiteY1" fmla="*/ 154782 h 509862"/>
                <a:gd name="connsiteX2" fmla="*/ 280090 w 495613"/>
                <a:gd name="connsiteY2" fmla="*/ 507598 h 509862"/>
                <a:gd name="connsiteX3" fmla="*/ 495613 w 495613"/>
                <a:gd name="connsiteY3" fmla="*/ 509862 h 509862"/>
                <a:gd name="connsiteX0" fmla="*/ 0 w 502757"/>
                <a:gd name="connsiteY0" fmla="*/ 0 h 507598"/>
                <a:gd name="connsiteX1" fmla="*/ 283369 w 502757"/>
                <a:gd name="connsiteY1" fmla="*/ 154782 h 507598"/>
                <a:gd name="connsiteX2" fmla="*/ 280090 w 502757"/>
                <a:gd name="connsiteY2" fmla="*/ 507598 h 507598"/>
                <a:gd name="connsiteX3" fmla="*/ 502757 w 502757"/>
                <a:gd name="connsiteY3" fmla="*/ 450330 h 507598"/>
                <a:gd name="connsiteX0" fmla="*/ 0 w 502757"/>
                <a:gd name="connsiteY0" fmla="*/ 0 h 467117"/>
                <a:gd name="connsiteX1" fmla="*/ 283369 w 502757"/>
                <a:gd name="connsiteY1" fmla="*/ 154782 h 467117"/>
                <a:gd name="connsiteX2" fmla="*/ 308665 w 502757"/>
                <a:gd name="connsiteY2" fmla="*/ 467117 h 467117"/>
                <a:gd name="connsiteX3" fmla="*/ 502757 w 502757"/>
                <a:gd name="connsiteY3" fmla="*/ 450330 h 467117"/>
                <a:gd name="connsiteX0" fmla="*/ 0 w 511071"/>
                <a:gd name="connsiteY0" fmla="*/ 0 h 450330"/>
                <a:gd name="connsiteX1" fmla="*/ 283369 w 511071"/>
                <a:gd name="connsiteY1" fmla="*/ 154782 h 450330"/>
                <a:gd name="connsiteX2" fmla="*/ 511071 w 511071"/>
                <a:gd name="connsiteY2" fmla="*/ 252805 h 450330"/>
                <a:gd name="connsiteX3" fmla="*/ 502757 w 511071"/>
                <a:gd name="connsiteY3" fmla="*/ 450330 h 450330"/>
                <a:gd name="connsiteX0" fmla="*/ 0 w 621819"/>
                <a:gd name="connsiteY0" fmla="*/ 0 h 252805"/>
                <a:gd name="connsiteX1" fmla="*/ 283369 w 621819"/>
                <a:gd name="connsiteY1" fmla="*/ 154782 h 252805"/>
                <a:gd name="connsiteX2" fmla="*/ 511071 w 621819"/>
                <a:gd name="connsiteY2" fmla="*/ 252805 h 252805"/>
                <a:gd name="connsiteX3" fmla="*/ 621819 w 621819"/>
                <a:gd name="connsiteY3" fmla="*/ 236018 h 252805"/>
                <a:gd name="connsiteX0" fmla="*/ 0 w 621819"/>
                <a:gd name="connsiteY0" fmla="*/ 0 h 252805"/>
                <a:gd name="connsiteX1" fmla="*/ 164307 w 621819"/>
                <a:gd name="connsiteY1" fmla="*/ 123825 h 252805"/>
                <a:gd name="connsiteX2" fmla="*/ 511071 w 621819"/>
                <a:gd name="connsiteY2" fmla="*/ 252805 h 252805"/>
                <a:gd name="connsiteX3" fmla="*/ 621819 w 621819"/>
                <a:gd name="connsiteY3" fmla="*/ 236018 h 252805"/>
                <a:gd name="connsiteX0" fmla="*/ 0 w 621819"/>
                <a:gd name="connsiteY0" fmla="*/ 0 h 236018"/>
                <a:gd name="connsiteX1" fmla="*/ 164307 w 621819"/>
                <a:gd name="connsiteY1" fmla="*/ 123825 h 236018"/>
                <a:gd name="connsiteX2" fmla="*/ 349146 w 621819"/>
                <a:gd name="connsiteY2" fmla="*/ 186130 h 236018"/>
                <a:gd name="connsiteX3" fmla="*/ 621819 w 621819"/>
                <a:gd name="connsiteY3" fmla="*/ 236018 h 236018"/>
                <a:gd name="connsiteX0" fmla="*/ 0 w 436082"/>
                <a:gd name="connsiteY0" fmla="*/ 0 h 186130"/>
                <a:gd name="connsiteX1" fmla="*/ 164307 w 436082"/>
                <a:gd name="connsiteY1" fmla="*/ 123825 h 186130"/>
                <a:gd name="connsiteX2" fmla="*/ 349146 w 436082"/>
                <a:gd name="connsiteY2" fmla="*/ 186130 h 186130"/>
                <a:gd name="connsiteX3" fmla="*/ 436082 w 436082"/>
                <a:gd name="connsiteY3" fmla="*/ 174106 h 186130"/>
                <a:gd name="connsiteX0" fmla="*/ 423862 w 423862"/>
                <a:gd name="connsiteY0" fmla="*/ 0 h 264711"/>
                <a:gd name="connsiteX1" fmla="*/ 0 w 423862"/>
                <a:gd name="connsiteY1" fmla="*/ 202406 h 264711"/>
                <a:gd name="connsiteX2" fmla="*/ 184839 w 423862"/>
                <a:gd name="connsiteY2" fmla="*/ 264711 h 264711"/>
                <a:gd name="connsiteX3" fmla="*/ 271775 w 423862"/>
                <a:gd name="connsiteY3" fmla="*/ 252687 h 264711"/>
                <a:gd name="connsiteX0" fmla="*/ 347662 w 347662"/>
                <a:gd name="connsiteY0" fmla="*/ 0 h 264711"/>
                <a:gd name="connsiteX1" fmla="*/ 0 w 347662"/>
                <a:gd name="connsiteY1" fmla="*/ 97631 h 264711"/>
                <a:gd name="connsiteX2" fmla="*/ 108639 w 347662"/>
                <a:gd name="connsiteY2" fmla="*/ 264711 h 264711"/>
                <a:gd name="connsiteX3" fmla="*/ 195575 w 347662"/>
                <a:gd name="connsiteY3" fmla="*/ 252687 h 264711"/>
                <a:gd name="connsiteX0" fmla="*/ 347662 w 347662"/>
                <a:gd name="connsiteY0" fmla="*/ 0 h 316981"/>
                <a:gd name="connsiteX1" fmla="*/ 0 w 347662"/>
                <a:gd name="connsiteY1" fmla="*/ 97631 h 316981"/>
                <a:gd name="connsiteX2" fmla="*/ 108639 w 347662"/>
                <a:gd name="connsiteY2" fmla="*/ 264711 h 316981"/>
                <a:gd name="connsiteX3" fmla="*/ 190812 w 347662"/>
                <a:gd name="connsiteY3" fmla="*/ 316981 h 316981"/>
                <a:gd name="connsiteX0" fmla="*/ 264319 w 264319"/>
                <a:gd name="connsiteY0" fmla="*/ 0 h 316981"/>
                <a:gd name="connsiteX1" fmla="*/ 0 w 264319"/>
                <a:gd name="connsiteY1" fmla="*/ 173831 h 316981"/>
                <a:gd name="connsiteX2" fmla="*/ 25296 w 264319"/>
                <a:gd name="connsiteY2" fmla="*/ 264711 h 316981"/>
                <a:gd name="connsiteX3" fmla="*/ 107469 w 264319"/>
                <a:gd name="connsiteY3" fmla="*/ 316981 h 316981"/>
                <a:gd name="connsiteX0" fmla="*/ 264319 w 264319"/>
                <a:gd name="connsiteY0" fmla="*/ 0 h 316981"/>
                <a:gd name="connsiteX1" fmla="*/ 0 w 264319"/>
                <a:gd name="connsiteY1" fmla="*/ 173831 h 316981"/>
                <a:gd name="connsiteX2" fmla="*/ 25296 w 264319"/>
                <a:gd name="connsiteY2" fmla="*/ 264711 h 316981"/>
                <a:gd name="connsiteX3" fmla="*/ 202719 w 264319"/>
                <a:gd name="connsiteY3" fmla="*/ 316981 h 316981"/>
                <a:gd name="connsiteX0" fmla="*/ 264319 w 264319"/>
                <a:gd name="connsiteY0" fmla="*/ 0 h 316981"/>
                <a:gd name="connsiteX1" fmla="*/ 0 w 264319"/>
                <a:gd name="connsiteY1" fmla="*/ 173831 h 316981"/>
                <a:gd name="connsiteX2" fmla="*/ 101496 w 264319"/>
                <a:gd name="connsiteY2" fmla="*/ 298049 h 316981"/>
                <a:gd name="connsiteX3" fmla="*/ 202719 w 264319"/>
                <a:gd name="connsiteY3" fmla="*/ 316981 h 316981"/>
                <a:gd name="connsiteX0" fmla="*/ 264319 w 264319"/>
                <a:gd name="connsiteY0" fmla="*/ 0 h 316981"/>
                <a:gd name="connsiteX1" fmla="*/ 0 w 264319"/>
                <a:gd name="connsiteY1" fmla="*/ 173831 h 316981"/>
                <a:gd name="connsiteX2" fmla="*/ 257239 w 264319"/>
                <a:gd name="connsiteY2" fmla="*/ 222290 h 316981"/>
                <a:gd name="connsiteX3" fmla="*/ 202719 w 264319"/>
                <a:gd name="connsiteY3" fmla="*/ 316981 h 316981"/>
                <a:gd name="connsiteX0" fmla="*/ 264319 w 264319"/>
                <a:gd name="connsiteY0" fmla="*/ 0 h 316981"/>
                <a:gd name="connsiteX1" fmla="*/ 0 w 264319"/>
                <a:gd name="connsiteY1" fmla="*/ 173831 h 316981"/>
                <a:gd name="connsiteX2" fmla="*/ 232905 w 264319"/>
                <a:gd name="connsiteY2" fmla="*/ 222290 h 316981"/>
                <a:gd name="connsiteX3" fmla="*/ 202719 w 264319"/>
                <a:gd name="connsiteY3" fmla="*/ 316981 h 316981"/>
                <a:gd name="connsiteX0" fmla="*/ 264319 w 264319"/>
                <a:gd name="connsiteY0" fmla="*/ 0 h 316981"/>
                <a:gd name="connsiteX1" fmla="*/ 0 w 264319"/>
                <a:gd name="connsiteY1" fmla="*/ 173831 h 316981"/>
                <a:gd name="connsiteX2" fmla="*/ 232905 w 264319"/>
                <a:gd name="connsiteY2" fmla="*/ 222290 h 316981"/>
                <a:gd name="connsiteX3" fmla="*/ 236788 w 264319"/>
                <a:gd name="connsiteY3" fmla="*/ 316981 h 316981"/>
                <a:gd name="connsiteX0" fmla="*/ 264319 w 264319"/>
                <a:gd name="connsiteY0" fmla="*/ 0 h 391636"/>
                <a:gd name="connsiteX1" fmla="*/ 0 w 264319"/>
                <a:gd name="connsiteY1" fmla="*/ 173831 h 391636"/>
                <a:gd name="connsiteX2" fmla="*/ 4155 w 264319"/>
                <a:gd name="connsiteY2" fmla="*/ 391636 h 391636"/>
                <a:gd name="connsiteX3" fmla="*/ 236788 w 264319"/>
                <a:gd name="connsiteY3" fmla="*/ 316981 h 391636"/>
                <a:gd name="connsiteX0" fmla="*/ 264319 w 264319"/>
                <a:gd name="connsiteY0" fmla="*/ 0 h 517521"/>
                <a:gd name="connsiteX1" fmla="*/ 0 w 264319"/>
                <a:gd name="connsiteY1" fmla="*/ 173831 h 517521"/>
                <a:gd name="connsiteX2" fmla="*/ 4155 w 264319"/>
                <a:gd name="connsiteY2" fmla="*/ 391636 h 517521"/>
                <a:gd name="connsiteX3" fmla="*/ 115114 w 264319"/>
                <a:gd name="connsiteY3" fmla="*/ 517521 h 517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4319" h="517521">
                  <a:moveTo>
                    <a:pt x="264319" y="0"/>
                  </a:moveTo>
                  <a:lnTo>
                    <a:pt x="0" y="173831"/>
                  </a:lnTo>
                  <a:lnTo>
                    <a:pt x="4155" y="391636"/>
                  </a:lnTo>
                  <a:lnTo>
                    <a:pt x="115114" y="517521"/>
                  </a:lnTo>
                </a:path>
              </a:pathLst>
            </a:custGeom>
            <a:noFill/>
            <a:ln w="50800" cap="rnd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Oval 65"/>
            <p:cNvSpPr/>
            <p:nvPr/>
          </p:nvSpPr>
          <p:spPr>
            <a:xfrm>
              <a:off x="5720132" y="1443151"/>
              <a:ext cx="195887" cy="203583"/>
            </a:xfrm>
            <a:prstGeom prst="ellipse">
              <a:avLst/>
            </a:prstGeom>
            <a:noFill/>
            <a:ln w="50800" cap="rnd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7" name="Straight Connector 66"/>
            <p:cNvCxnSpPr>
              <a:endCxn id="66" idx="4"/>
            </p:cNvCxnSpPr>
            <p:nvPr/>
          </p:nvCxnSpPr>
          <p:spPr>
            <a:xfrm flipH="1" flipV="1">
              <a:off x="5818076" y="1646734"/>
              <a:ext cx="13903" cy="244299"/>
            </a:xfrm>
            <a:prstGeom prst="line">
              <a:avLst/>
            </a:prstGeom>
            <a:ln w="50800" cap="rnd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Freeform 67"/>
            <p:cNvSpPr/>
            <p:nvPr/>
          </p:nvSpPr>
          <p:spPr>
            <a:xfrm>
              <a:off x="5703058" y="1889761"/>
              <a:ext cx="129077" cy="284708"/>
            </a:xfrm>
            <a:custGeom>
              <a:avLst/>
              <a:gdLst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2328 w 262328"/>
                <a:gd name="connsiteY0" fmla="*/ 0 h 547141"/>
                <a:gd name="connsiteX1" fmla="*/ 0 w 262328"/>
                <a:gd name="connsiteY1" fmla="*/ 397239 h 547141"/>
                <a:gd name="connsiteX2" fmla="*/ 127416 w 262328"/>
                <a:gd name="connsiteY2" fmla="*/ 547141 h 547141"/>
                <a:gd name="connsiteX0" fmla="*/ 262328 w 262328"/>
                <a:gd name="connsiteY0" fmla="*/ 0 h 499516"/>
                <a:gd name="connsiteX1" fmla="*/ 0 w 262328"/>
                <a:gd name="connsiteY1" fmla="*/ 397239 h 499516"/>
                <a:gd name="connsiteX2" fmla="*/ 163135 w 262328"/>
                <a:gd name="connsiteY2" fmla="*/ 499516 h 499516"/>
                <a:gd name="connsiteX0" fmla="*/ 262328 w 262328"/>
                <a:gd name="connsiteY0" fmla="*/ 0 h 499516"/>
                <a:gd name="connsiteX1" fmla="*/ 122341 w 262328"/>
                <a:gd name="connsiteY1" fmla="*/ 213492 h 499516"/>
                <a:gd name="connsiteX2" fmla="*/ 0 w 262328"/>
                <a:gd name="connsiteY2" fmla="*/ 397239 h 499516"/>
                <a:gd name="connsiteX3" fmla="*/ 163135 w 262328"/>
                <a:gd name="connsiteY3" fmla="*/ 499516 h 499516"/>
                <a:gd name="connsiteX0" fmla="*/ 262328 w 262328"/>
                <a:gd name="connsiteY0" fmla="*/ 0 h 499516"/>
                <a:gd name="connsiteX1" fmla="*/ 193778 w 262328"/>
                <a:gd name="connsiteY1" fmla="*/ 249211 h 499516"/>
                <a:gd name="connsiteX2" fmla="*/ 0 w 262328"/>
                <a:gd name="connsiteY2" fmla="*/ 397239 h 499516"/>
                <a:gd name="connsiteX3" fmla="*/ 163135 w 262328"/>
                <a:gd name="connsiteY3" fmla="*/ 499516 h 499516"/>
                <a:gd name="connsiteX0" fmla="*/ 262328 w 272385"/>
                <a:gd name="connsiteY0" fmla="*/ 0 h 499516"/>
                <a:gd name="connsiteX1" fmla="*/ 272360 w 272385"/>
                <a:gd name="connsiteY1" fmla="*/ 15848 h 499516"/>
                <a:gd name="connsiteX2" fmla="*/ 193778 w 272385"/>
                <a:gd name="connsiteY2" fmla="*/ 249211 h 499516"/>
                <a:gd name="connsiteX3" fmla="*/ 0 w 272385"/>
                <a:gd name="connsiteY3" fmla="*/ 397239 h 499516"/>
                <a:gd name="connsiteX4" fmla="*/ 163135 w 272385"/>
                <a:gd name="connsiteY4" fmla="*/ 499516 h 499516"/>
                <a:gd name="connsiteX0" fmla="*/ 272360 w 272360"/>
                <a:gd name="connsiteY0" fmla="*/ 0 h 483668"/>
                <a:gd name="connsiteX1" fmla="*/ 193778 w 272360"/>
                <a:gd name="connsiteY1" fmla="*/ 233363 h 483668"/>
                <a:gd name="connsiteX2" fmla="*/ 0 w 272360"/>
                <a:gd name="connsiteY2" fmla="*/ 381391 h 483668"/>
                <a:gd name="connsiteX3" fmla="*/ 163135 w 272360"/>
                <a:gd name="connsiteY3" fmla="*/ 483668 h 483668"/>
                <a:gd name="connsiteX0" fmla="*/ 324747 w 324747"/>
                <a:gd name="connsiteY0" fmla="*/ 0 h 555106"/>
                <a:gd name="connsiteX1" fmla="*/ 193778 w 324747"/>
                <a:gd name="connsiteY1" fmla="*/ 304801 h 555106"/>
                <a:gd name="connsiteX2" fmla="*/ 0 w 324747"/>
                <a:gd name="connsiteY2" fmla="*/ 452829 h 555106"/>
                <a:gd name="connsiteX3" fmla="*/ 163135 w 324747"/>
                <a:gd name="connsiteY3" fmla="*/ 555106 h 555106"/>
                <a:gd name="connsiteX0" fmla="*/ 324747 w 324747"/>
                <a:gd name="connsiteY0" fmla="*/ 0 h 555106"/>
                <a:gd name="connsiteX1" fmla="*/ 229497 w 324747"/>
                <a:gd name="connsiteY1" fmla="*/ 264319 h 555106"/>
                <a:gd name="connsiteX2" fmla="*/ 0 w 324747"/>
                <a:gd name="connsiteY2" fmla="*/ 452829 h 555106"/>
                <a:gd name="connsiteX3" fmla="*/ 163135 w 324747"/>
                <a:gd name="connsiteY3" fmla="*/ 555106 h 555106"/>
                <a:gd name="connsiteX0" fmla="*/ 324747 w 324747"/>
                <a:gd name="connsiteY0" fmla="*/ 0 h 555106"/>
                <a:gd name="connsiteX1" fmla="*/ 156492 w 324747"/>
                <a:gd name="connsiteY1" fmla="*/ 215298 h 555106"/>
                <a:gd name="connsiteX2" fmla="*/ 0 w 324747"/>
                <a:gd name="connsiteY2" fmla="*/ 452829 h 555106"/>
                <a:gd name="connsiteX3" fmla="*/ 163135 w 324747"/>
                <a:gd name="connsiteY3" fmla="*/ 555106 h 555106"/>
                <a:gd name="connsiteX0" fmla="*/ 227407 w 227407"/>
                <a:gd name="connsiteY0" fmla="*/ 0 h 555106"/>
                <a:gd name="connsiteX1" fmla="*/ 59152 w 227407"/>
                <a:gd name="connsiteY1" fmla="*/ 215298 h 555106"/>
                <a:gd name="connsiteX2" fmla="*/ 0 w 227407"/>
                <a:gd name="connsiteY2" fmla="*/ 439460 h 555106"/>
                <a:gd name="connsiteX3" fmla="*/ 65795 w 227407"/>
                <a:gd name="connsiteY3" fmla="*/ 555106 h 555106"/>
                <a:gd name="connsiteX0" fmla="*/ 346560 w 346560"/>
                <a:gd name="connsiteY0" fmla="*/ 0 h 465977"/>
                <a:gd name="connsiteX1" fmla="*/ 178305 w 346560"/>
                <a:gd name="connsiteY1" fmla="*/ 215298 h 465977"/>
                <a:gd name="connsiteX2" fmla="*/ 119153 w 346560"/>
                <a:gd name="connsiteY2" fmla="*/ 439460 h 465977"/>
                <a:gd name="connsiteX3" fmla="*/ 0 w 346560"/>
                <a:gd name="connsiteY3" fmla="*/ 465977 h 465977"/>
                <a:gd name="connsiteX0" fmla="*/ 346560 w 346560"/>
                <a:gd name="connsiteY0" fmla="*/ 0 h 501851"/>
                <a:gd name="connsiteX1" fmla="*/ 178305 w 346560"/>
                <a:gd name="connsiteY1" fmla="*/ 215298 h 501851"/>
                <a:gd name="connsiteX2" fmla="*/ 153222 w 346560"/>
                <a:gd name="connsiteY2" fmla="*/ 501851 h 501851"/>
                <a:gd name="connsiteX3" fmla="*/ 0 w 346560"/>
                <a:gd name="connsiteY3" fmla="*/ 465977 h 501851"/>
                <a:gd name="connsiteX0" fmla="*/ 346560 w 346560"/>
                <a:gd name="connsiteY0" fmla="*/ 0 h 521936"/>
                <a:gd name="connsiteX1" fmla="*/ 178305 w 346560"/>
                <a:gd name="connsiteY1" fmla="*/ 215298 h 521936"/>
                <a:gd name="connsiteX2" fmla="*/ 153222 w 346560"/>
                <a:gd name="connsiteY2" fmla="*/ 501851 h 521936"/>
                <a:gd name="connsiteX3" fmla="*/ 22679 w 346560"/>
                <a:gd name="connsiteY3" fmla="*/ 519791 h 521936"/>
                <a:gd name="connsiteX4" fmla="*/ 0 w 346560"/>
                <a:gd name="connsiteY4" fmla="*/ 465977 h 521936"/>
                <a:gd name="connsiteX0" fmla="*/ 346560 w 346560"/>
                <a:gd name="connsiteY0" fmla="*/ 0 h 515038"/>
                <a:gd name="connsiteX1" fmla="*/ 178305 w 346560"/>
                <a:gd name="connsiteY1" fmla="*/ 215298 h 515038"/>
                <a:gd name="connsiteX2" fmla="*/ 153222 w 346560"/>
                <a:gd name="connsiteY2" fmla="*/ 501851 h 515038"/>
                <a:gd name="connsiteX3" fmla="*/ 0 w 346560"/>
                <a:gd name="connsiteY3" fmla="*/ 465977 h 515038"/>
                <a:gd name="connsiteX0" fmla="*/ 356293 w 356293"/>
                <a:gd name="connsiteY0" fmla="*/ 0 h 525166"/>
                <a:gd name="connsiteX1" fmla="*/ 188038 w 356293"/>
                <a:gd name="connsiteY1" fmla="*/ 215298 h 525166"/>
                <a:gd name="connsiteX2" fmla="*/ 162955 w 356293"/>
                <a:gd name="connsiteY2" fmla="*/ 501851 h 525166"/>
                <a:gd name="connsiteX3" fmla="*/ 0 w 356293"/>
                <a:gd name="connsiteY3" fmla="*/ 510541 h 525166"/>
                <a:gd name="connsiteX0" fmla="*/ 356293 w 356293"/>
                <a:gd name="connsiteY0" fmla="*/ 0 h 510540"/>
                <a:gd name="connsiteX1" fmla="*/ 188038 w 356293"/>
                <a:gd name="connsiteY1" fmla="*/ 215298 h 510540"/>
                <a:gd name="connsiteX2" fmla="*/ 162955 w 356293"/>
                <a:gd name="connsiteY2" fmla="*/ 501851 h 510540"/>
                <a:gd name="connsiteX3" fmla="*/ 0 w 356293"/>
                <a:gd name="connsiteY3" fmla="*/ 510541 h 510540"/>
                <a:gd name="connsiteX0" fmla="*/ 356293 w 356293"/>
                <a:gd name="connsiteY0" fmla="*/ 0 h 510542"/>
                <a:gd name="connsiteX1" fmla="*/ 261044 w 356293"/>
                <a:gd name="connsiteY1" fmla="*/ 233124 h 510542"/>
                <a:gd name="connsiteX2" fmla="*/ 162955 w 356293"/>
                <a:gd name="connsiteY2" fmla="*/ 501851 h 510542"/>
                <a:gd name="connsiteX3" fmla="*/ 0 w 356293"/>
                <a:gd name="connsiteY3" fmla="*/ 510541 h 510542"/>
                <a:gd name="connsiteX0" fmla="*/ 356293 w 356293"/>
                <a:gd name="connsiteY0" fmla="*/ 0 h 524133"/>
                <a:gd name="connsiteX1" fmla="*/ 261044 w 356293"/>
                <a:gd name="connsiteY1" fmla="*/ 233124 h 524133"/>
                <a:gd name="connsiteX2" fmla="*/ 250563 w 356293"/>
                <a:gd name="connsiteY2" fmla="*/ 524133 h 524133"/>
                <a:gd name="connsiteX3" fmla="*/ 0 w 356293"/>
                <a:gd name="connsiteY3" fmla="*/ 510541 h 524133"/>
                <a:gd name="connsiteX0" fmla="*/ 297889 w 297889"/>
                <a:gd name="connsiteY0" fmla="*/ 0 h 532824"/>
                <a:gd name="connsiteX1" fmla="*/ 202640 w 297889"/>
                <a:gd name="connsiteY1" fmla="*/ 233124 h 532824"/>
                <a:gd name="connsiteX2" fmla="*/ 192159 w 297889"/>
                <a:gd name="connsiteY2" fmla="*/ 524133 h 532824"/>
                <a:gd name="connsiteX3" fmla="*/ 0 w 297889"/>
                <a:gd name="connsiteY3" fmla="*/ 532824 h 532824"/>
                <a:gd name="connsiteX0" fmla="*/ 263819 w 263819"/>
                <a:gd name="connsiteY0" fmla="*/ 0 h 532824"/>
                <a:gd name="connsiteX1" fmla="*/ 168570 w 263819"/>
                <a:gd name="connsiteY1" fmla="*/ 233124 h 532824"/>
                <a:gd name="connsiteX2" fmla="*/ 158089 w 263819"/>
                <a:gd name="connsiteY2" fmla="*/ 524133 h 532824"/>
                <a:gd name="connsiteX3" fmla="*/ 0 w 263819"/>
                <a:gd name="connsiteY3" fmla="*/ 532824 h 53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3819" h="532824">
                  <a:moveTo>
                    <a:pt x="263819" y="0"/>
                  </a:moveTo>
                  <a:lnTo>
                    <a:pt x="168570" y="233124"/>
                  </a:lnTo>
                  <a:lnTo>
                    <a:pt x="158089" y="524133"/>
                  </a:lnTo>
                  <a:lnTo>
                    <a:pt x="0" y="532824"/>
                  </a:lnTo>
                </a:path>
              </a:pathLst>
            </a:custGeom>
            <a:noFill/>
            <a:ln w="50800" cap="rnd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5832198" y="1889761"/>
              <a:ext cx="160257" cy="331115"/>
            </a:xfrm>
            <a:custGeom>
              <a:avLst/>
              <a:gdLst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2328 w 262328"/>
                <a:gd name="connsiteY0" fmla="*/ 0 h 547141"/>
                <a:gd name="connsiteX1" fmla="*/ 0 w 262328"/>
                <a:gd name="connsiteY1" fmla="*/ 397239 h 547141"/>
                <a:gd name="connsiteX2" fmla="*/ 127416 w 262328"/>
                <a:gd name="connsiteY2" fmla="*/ 547141 h 547141"/>
                <a:gd name="connsiteX0" fmla="*/ 262328 w 262328"/>
                <a:gd name="connsiteY0" fmla="*/ 0 h 499516"/>
                <a:gd name="connsiteX1" fmla="*/ 0 w 262328"/>
                <a:gd name="connsiteY1" fmla="*/ 397239 h 499516"/>
                <a:gd name="connsiteX2" fmla="*/ 163135 w 262328"/>
                <a:gd name="connsiteY2" fmla="*/ 499516 h 499516"/>
                <a:gd name="connsiteX0" fmla="*/ 262328 w 262328"/>
                <a:gd name="connsiteY0" fmla="*/ 0 h 499516"/>
                <a:gd name="connsiteX1" fmla="*/ 122341 w 262328"/>
                <a:gd name="connsiteY1" fmla="*/ 213492 h 499516"/>
                <a:gd name="connsiteX2" fmla="*/ 0 w 262328"/>
                <a:gd name="connsiteY2" fmla="*/ 397239 h 499516"/>
                <a:gd name="connsiteX3" fmla="*/ 163135 w 262328"/>
                <a:gd name="connsiteY3" fmla="*/ 499516 h 499516"/>
                <a:gd name="connsiteX0" fmla="*/ 262328 w 262328"/>
                <a:gd name="connsiteY0" fmla="*/ 0 h 499516"/>
                <a:gd name="connsiteX1" fmla="*/ 193778 w 262328"/>
                <a:gd name="connsiteY1" fmla="*/ 249211 h 499516"/>
                <a:gd name="connsiteX2" fmla="*/ 0 w 262328"/>
                <a:gd name="connsiteY2" fmla="*/ 397239 h 499516"/>
                <a:gd name="connsiteX3" fmla="*/ 163135 w 262328"/>
                <a:gd name="connsiteY3" fmla="*/ 499516 h 499516"/>
                <a:gd name="connsiteX0" fmla="*/ 262328 w 272385"/>
                <a:gd name="connsiteY0" fmla="*/ 0 h 499516"/>
                <a:gd name="connsiteX1" fmla="*/ 272360 w 272385"/>
                <a:gd name="connsiteY1" fmla="*/ 15848 h 499516"/>
                <a:gd name="connsiteX2" fmla="*/ 193778 w 272385"/>
                <a:gd name="connsiteY2" fmla="*/ 249211 h 499516"/>
                <a:gd name="connsiteX3" fmla="*/ 0 w 272385"/>
                <a:gd name="connsiteY3" fmla="*/ 397239 h 499516"/>
                <a:gd name="connsiteX4" fmla="*/ 163135 w 272385"/>
                <a:gd name="connsiteY4" fmla="*/ 499516 h 499516"/>
                <a:gd name="connsiteX0" fmla="*/ 272360 w 272360"/>
                <a:gd name="connsiteY0" fmla="*/ 0 h 483668"/>
                <a:gd name="connsiteX1" fmla="*/ 193778 w 272360"/>
                <a:gd name="connsiteY1" fmla="*/ 233363 h 483668"/>
                <a:gd name="connsiteX2" fmla="*/ 0 w 272360"/>
                <a:gd name="connsiteY2" fmla="*/ 381391 h 483668"/>
                <a:gd name="connsiteX3" fmla="*/ 163135 w 272360"/>
                <a:gd name="connsiteY3" fmla="*/ 483668 h 483668"/>
                <a:gd name="connsiteX0" fmla="*/ 324747 w 324747"/>
                <a:gd name="connsiteY0" fmla="*/ 0 h 555106"/>
                <a:gd name="connsiteX1" fmla="*/ 193778 w 324747"/>
                <a:gd name="connsiteY1" fmla="*/ 304801 h 555106"/>
                <a:gd name="connsiteX2" fmla="*/ 0 w 324747"/>
                <a:gd name="connsiteY2" fmla="*/ 452829 h 555106"/>
                <a:gd name="connsiteX3" fmla="*/ 163135 w 324747"/>
                <a:gd name="connsiteY3" fmla="*/ 555106 h 555106"/>
                <a:gd name="connsiteX0" fmla="*/ 324747 w 324747"/>
                <a:gd name="connsiteY0" fmla="*/ 0 h 555106"/>
                <a:gd name="connsiteX1" fmla="*/ 229497 w 324747"/>
                <a:gd name="connsiteY1" fmla="*/ 264319 h 555106"/>
                <a:gd name="connsiteX2" fmla="*/ 0 w 324747"/>
                <a:gd name="connsiteY2" fmla="*/ 452829 h 555106"/>
                <a:gd name="connsiteX3" fmla="*/ 163135 w 324747"/>
                <a:gd name="connsiteY3" fmla="*/ 555106 h 555106"/>
                <a:gd name="connsiteX0" fmla="*/ 0 w 295275"/>
                <a:gd name="connsiteY0" fmla="*/ 0 h 633687"/>
                <a:gd name="connsiteX1" fmla="*/ 295275 w 295275"/>
                <a:gd name="connsiteY1" fmla="*/ 342900 h 633687"/>
                <a:gd name="connsiteX2" fmla="*/ 65778 w 295275"/>
                <a:gd name="connsiteY2" fmla="*/ 531410 h 633687"/>
                <a:gd name="connsiteX3" fmla="*/ 228913 w 295275"/>
                <a:gd name="connsiteY3" fmla="*/ 633687 h 633687"/>
                <a:gd name="connsiteX0" fmla="*/ 0 w 283369"/>
                <a:gd name="connsiteY0" fmla="*/ 0 h 633687"/>
                <a:gd name="connsiteX1" fmla="*/ 283369 w 283369"/>
                <a:gd name="connsiteY1" fmla="*/ 230982 h 633687"/>
                <a:gd name="connsiteX2" fmla="*/ 65778 w 283369"/>
                <a:gd name="connsiteY2" fmla="*/ 531410 h 633687"/>
                <a:gd name="connsiteX3" fmla="*/ 228913 w 283369"/>
                <a:gd name="connsiteY3" fmla="*/ 633687 h 633687"/>
                <a:gd name="connsiteX0" fmla="*/ 0 w 283369"/>
                <a:gd name="connsiteY0" fmla="*/ 0 h 633687"/>
                <a:gd name="connsiteX1" fmla="*/ 283369 w 283369"/>
                <a:gd name="connsiteY1" fmla="*/ 230982 h 633687"/>
                <a:gd name="connsiteX2" fmla="*/ 280090 w 283369"/>
                <a:gd name="connsiteY2" fmla="*/ 507598 h 633687"/>
                <a:gd name="connsiteX3" fmla="*/ 228913 w 283369"/>
                <a:gd name="connsiteY3" fmla="*/ 633687 h 633687"/>
                <a:gd name="connsiteX0" fmla="*/ 0 w 495613"/>
                <a:gd name="connsiteY0" fmla="*/ 0 h 509862"/>
                <a:gd name="connsiteX1" fmla="*/ 283369 w 495613"/>
                <a:gd name="connsiteY1" fmla="*/ 230982 h 509862"/>
                <a:gd name="connsiteX2" fmla="*/ 280090 w 495613"/>
                <a:gd name="connsiteY2" fmla="*/ 507598 h 509862"/>
                <a:gd name="connsiteX3" fmla="*/ 495613 w 495613"/>
                <a:gd name="connsiteY3" fmla="*/ 509862 h 509862"/>
                <a:gd name="connsiteX0" fmla="*/ 0 w 495613"/>
                <a:gd name="connsiteY0" fmla="*/ 0 h 509862"/>
                <a:gd name="connsiteX1" fmla="*/ 283369 w 495613"/>
                <a:gd name="connsiteY1" fmla="*/ 154782 h 509862"/>
                <a:gd name="connsiteX2" fmla="*/ 280090 w 495613"/>
                <a:gd name="connsiteY2" fmla="*/ 507598 h 509862"/>
                <a:gd name="connsiteX3" fmla="*/ 495613 w 495613"/>
                <a:gd name="connsiteY3" fmla="*/ 509862 h 509862"/>
                <a:gd name="connsiteX0" fmla="*/ 0 w 502757"/>
                <a:gd name="connsiteY0" fmla="*/ 0 h 507598"/>
                <a:gd name="connsiteX1" fmla="*/ 283369 w 502757"/>
                <a:gd name="connsiteY1" fmla="*/ 154782 h 507598"/>
                <a:gd name="connsiteX2" fmla="*/ 280090 w 502757"/>
                <a:gd name="connsiteY2" fmla="*/ 507598 h 507598"/>
                <a:gd name="connsiteX3" fmla="*/ 502757 w 502757"/>
                <a:gd name="connsiteY3" fmla="*/ 450330 h 507598"/>
                <a:gd name="connsiteX0" fmla="*/ 0 w 502757"/>
                <a:gd name="connsiteY0" fmla="*/ 0 h 467117"/>
                <a:gd name="connsiteX1" fmla="*/ 283369 w 502757"/>
                <a:gd name="connsiteY1" fmla="*/ 154782 h 467117"/>
                <a:gd name="connsiteX2" fmla="*/ 308665 w 502757"/>
                <a:gd name="connsiteY2" fmla="*/ 467117 h 467117"/>
                <a:gd name="connsiteX3" fmla="*/ 502757 w 502757"/>
                <a:gd name="connsiteY3" fmla="*/ 450330 h 467117"/>
                <a:gd name="connsiteX0" fmla="*/ 0 w 502757"/>
                <a:gd name="connsiteY0" fmla="*/ 0 h 467117"/>
                <a:gd name="connsiteX1" fmla="*/ 186028 w 502757"/>
                <a:gd name="connsiteY1" fmla="*/ 243911 h 467117"/>
                <a:gd name="connsiteX2" fmla="*/ 308665 w 502757"/>
                <a:gd name="connsiteY2" fmla="*/ 467117 h 467117"/>
                <a:gd name="connsiteX3" fmla="*/ 502757 w 502757"/>
                <a:gd name="connsiteY3" fmla="*/ 450330 h 467117"/>
                <a:gd name="connsiteX0" fmla="*/ 0 w 502757"/>
                <a:gd name="connsiteY0" fmla="*/ 0 h 502769"/>
                <a:gd name="connsiteX1" fmla="*/ 186028 w 502757"/>
                <a:gd name="connsiteY1" fmla="*/ 243911 h 502769"/>
                <a:gd name="connsiteX2" fmla="*/ 259997 w 502757"/>
                <a:gd name="connsiteY2" fmla="*/ 502769 h 502769"/>
                <a:gd name="connsiteX3" fmla="*/ 502757 w 502757"/>
                <a:gd name="connsiteY3" fmla="*/ 450330 h 502769"/>
                <a:gd name="connsiteX0" fmla="*/ 0 w 420018"/>
                <a:gd name="connsiteY0" fmla="*/ 0 h 530545"/>
                <a:gd name="connsiteX1" fmla="*/ 186028 w 420018"/>
                <a:gd name="connsiteY1" fmla="*/ 243911 h 530545"/>
                <a:gd name="connsiteX2" fmla="*/ 259997 w 420018"/>
                <a:gd name="connsiteY2" fmla="*/ 502769 h 530545"/>
                <a:gd name="connsiteX3" fmla="*/ 420018 w 420018"/>
                <a:gd name="connsiteY3" fmla="*/ 530545 h 530545"/>
                <a:gd name="connsiteX0" fmla="*/ 0 w 420018"/>
                <a:gd name="connsiteY0" fmla="*/ 0 h 530545"/>
                <a:gd name="connsiteX1" fmla="*/ 137357 w 420018"/>
                <a:gd name="connsiteY1" fmla="*/ 275106 h 530545"/>
                <a:gd name="connsiteX2" fmla="*/ 259997 w 420018"/>
                <a:gd name="connsiteY2" fmla="*/ 502769 h 530545"/>
                <a:gd name="connsiteX3" fmla="*/ 420018 w 420018"/>
                <a:gd name="connsiteY3" fmla="*/ 530545 h 530545"/>
                <a:gd name="connsiteX0" fmla="*/ 0 w 420018"/>
                <a:gd name="connsiteY0" fmla="*/ 0 h 565158"/>
                <a:gd name="connsiteX1" fmla="*/ 137357 w 420018"/>
                <a:gd name="connsiteY1" fmla="*/ 275106 h 565158"/>
                <a:gd name="connsiteX2" fmla="*/ 177256 w 420018"/>
                <a:gd name="connsiteY2" fmla="*/ 565158 h 565158"/>
                <a:gd name="connsiteX3" fmla="*/ 420018 w 420018"/>
                <a:gd name="connsiteY3" fmla="*/ 530545 h 565158"/>
                <a:gd name="connsiteX0" fmla="*/ 0 w 317812"/>
                <a:gd name="connsiteY0" fmla="*/ 0 h 633042"/>
                <a:gd name="connsiteX1" fmla="*/ 137357 w 317812"/>
                <a:gd name="connsiteY1" fmla="*/ 275106 h 633042"/>
                <a:gd name="connsiteX2" fmla="*/ 177256 w 317812"/>
                <a:gd name="connsiteY2" fmla="*/ 565158 h 633042"/>
                <a:gd name="connsiteX3" fmla="*/ 317812 w 317812"/>
                <a:gd name="connsiteY3" fmla="*/ 633042 h 633042"/>
                <a:gd name="connsiteX0" fmla="*/ 0 w 327547"/>
                <a:gd name="connsiteY0" fmla="*/ 0 h 619672"/>
                <a:gd name="connsiteX1" fmla="*/ 137357 w 327547"/>
                <a:gd name="connsiteY1" fmla="*/ 275106 h 619672"/>
                <a:gd name="connsiteX2" fmla="*/ 177256 w 327547"/>
                <a:gd name="connsiteY2" fmla="*/ 565158 h 619672"/>
                <a:gd name="connsiteX3" fmla="*/ 327547 w 327547"/>
                <a:gd name="connsiteY3" fmla="*/ 619672 h 619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7547" h="619672">
                  <a:moveTo>
                    <a:pt x="0" y="0"/>
                  </a:moveTo>
                  <a:lnTo>
                    <a:pt x="137357" y="275106"/>
                  </a:lnTo>
                  <a:lnTo>
                    <a:pt x="177256" y="565158"/>
                  </a:lnTo>
                  <a:lnTo>
                    <a:pt x="327547" y="619672"/>
                  </a:lnTo>
                </a:path>
              </a:pathLst>
            </a:custGeom>
            <a:noFill/>
            <a:ln w="50800" cap="rnd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5818076" y="1686176"/>
              <a:ext cx="132777" cy="231142"/>
            </a:xfrm>
            <a:custGeom>
              <a:avLst/>
              <a:gdLst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2328 w 262328"/>
                <a:gd name="connsiteY0" fmla="*/ 0 h 547141"/>
                <a:gd name="connsiteX1" fmla="*/ 0 w 262328"/>
                <a:gd name="connsiteY1" fmla="*/ 397239 h 547141"/>
                <a:gd name="connsiteX2" fmla="*/ 127416 w 262328"/>
                <a:gd name="connsiteY2" fmla="*/ 547141 h 547141"/>
                <a:gd name="connsiteX0" fmla="*/ 262328 w 262328"/>
                <a:gd name="connsiteY0" fmla="*/ 0 h 499516"/>
                <a:gd name="connsiteX1" fmla="*/ 0 w 262328"/>
                <a:gd name="connsiteY1" fmla="*/ 397239 h 499516"/>
                <a:gd name="connsiteX2" fmla="*/ 163135 w 262328"/>
                <a:gd name="connsiteY2" fmla="*/ 499516 h 499516"/>
                <a:gd name="connsiteX0" fmla="*/ 262328 w 262328"/>
                <a:gd name="connsiteY0" fmla="*/ 0 h 499516"/>
                <a:gd name="connsiteX1" fmla="*/ 122341 w 262328"/>
                <a:gd name="connsiteY1" fmla="*/ 213492 h 499516"/>
                <a:gd name="connsiteX2" fmla="*/ 0 w 262328"/>
                <a:gd name="connsiteY2" fmla="*/ 397239 h 499516"/>
                <a:gd name="connsiteX3" fmla="*/ 163135 w 262328"/>
                <a:gd name="connsiteY3" fmla="*/ 499516 h 499516"/>
                <a:gd name="connsiteX0" fmla="*/ 262328 w 262328"/>
                <a:gd name="connsiteY0" fmla="*/ 0 h 499516"/>
                <a:gd name="connsiteX1" fmla="*/ 193778 w 262328"/>
                <a:gd name="connsiteY1" fmla="*/ 249211 h 499516"/>
                <a:gd name="connsiteX2" fmla="*/ 0 w 262328"/>
                <a:gd name="connsiteY2" fmla="*/ 397239 h 499516"/>
                <a:gd name="connsiteX3" fmla="*/ 163135 w 262328"/>
                <a:gd name="connsiteY3" fmla="*/ 499516 h 499516"/>
                <a:gd name="connsiteX0" fmla="*/ 262328 w 272385"/>
                <a:gd name="connsiteY0" fmla="*/ 0 h 499516"/>
                <a:gd name="connsiteX1" fmla="*/ 272360 w 272385"/>
                <a:gd name="connsiteY1" fmla="*/ 15848 h 499516"/>
                <a:gd name="connsiteX2" fmla="*/ 193778 w 272385"/>
                <a:gd name="connsiteY2" fmla="*/ 249211 h 499516"/>
                <a:gd name="connsiteX3" fmla="*/ 0 w 272385"/>
                <a:gd name="connsiteY3" fmla="*/ 397239 h 499516"/>
                <a:gd name="connsiteX4" fmla="*/ 163135 w 272385"/>
                <a:gd name="connsiteY4" fmla="*/ 499516 h 499516"/>
                <a:gd name="connsiteX0" fmla="*/ 272360 w 272360"/>
                <a:gd name="connsiteY0" fmla="*/ 0 h 483668"/>
                <a:gd name="connsiteX1" fmla="*/ 193778 w 272360"/>
                <a:gd name="connsiteY1" fmla="*/ 233363 h 483668"/>
                <a:gd name="connsiteX2" fmla="*/ 0 w 272360"/>
                <a:gd name="connsiteY2" fmla="*/ 381391 h 483668"/>
                <a:gd name="connsiteX3" fmla="*/ 163135 w 272360"/>
                <a:gd name="connsiteY3" fmla="*/ 483668 h 483668"/>
                <a:gd name="connsiteX0" fmla="*/ 324747 w 324747"/>
                <a:gd name="connsiteY0" fmla="*/ 0 h 555106"/>
                <a:gd name="connsiteX1" fmla="*/ 193778 w 324747"/>
                <a:gd name="connsiteY1" fmla="*/ 304801 h 555106"/>
                <a:gd name="connsiteX2" fmla="*/ 0 w 324747"/>
                <a:gd name="connsiteY2" fmla="*/ 452829 h 555106"/>
                <a:gd name="connsiteX3" fmla="*/ 163135 w 324747"/>
                <a:gd name="connsiteY3" fmla="*/ 555106 h 555106"/>
                <a:gd name="connsiteX0" fmla="*/ 324747 w 324747"/>
                <a:gd name="connsiteY0" fmla="*/ 0 h 555106"/>
                <a:gd name="connsiteX1" fmla="*/ 229497 w 324747"/>
                <a:gd name="connsiteY1" fmla="*/ 264319 h 555106"/>
                <a:gd name="connsiteX2" fmla="*/ 0 w 324747"/>
                <a:gd name="connsiteY2" fmla="*/ 452829 h 555106"/>
                <a:gd name="connsiteX3" fmla="*/ 163135 w 324747"/>
                <a:gd name="connsiteY3" fmla="*/ 555106 h 555106"/>
                <a:gd name="connsiteX0" fmla="*/ 0 w 295275"/>
                <a:gd name="connsiteY0" fmla="*/ 0 h 633687"/>
                <a:gd name="connsiteX1" fmla="*/ 295275 w 295275"/>
                <a:gd name="connsiteY1" fmla="*/ 342900 h 633687"/>
                <a:gd name="connsiteX2" fmla="*/ 65778 w 295275"/>
                <a:gd name="connsiteY2" fmla="*/ 531410 h 633687"/>
                <a:gd name="connsiteX3" fmla="*/ 228913 w 295275"/>
                <a:gd name="connsiteY3" fmla="*/ 633687 h 633687"/>
                <a:gd name="connsiteX0" fmla="*/ 0 w 283369"/>
                <a:gd name="connsiteY0" fmla="*/ 0 h 633687"/>
                <a:gd name="connsiteX1" fmla="*/ 283369 w 283369"/>
                <a:gd name="connsiteY1" fmla="*/ 230982 h 633687"/>
                <a:gd name="connsiteX2" fmla="*/ 65778 w 283369"/>
                <a:gd name="connsiteY2" fmla="*/ 531410 h 633687"/>
                <a:gd name="connsiteX3" fmla="*/ 228913 w 283369"/>
                <a:gd name="connsiteY3" fmla="*/ 633687 h 633687"/>
                <a:gd name="connsiteX0" fmla="*/ 0 w 283369"/>
                <a:gd name="connsiteY0" fmla="*/ 0 h 633687"/>
                <a:gd name="connsiteX1" fmla="*/ 283369 w 283369"/>
                <a:gd name="connsiteY1" fmla="*/ 230982 h 633687"/>
                <a:gd name="connsiteX2" fmla="*/ 280090 w 283369"/>
                <a:gd name="connsiteY2" fmla="*/ 507598 h 633687"/>
                <a:gd name="connsiteX3" fmla="*/ 228913 w 283369"/>
                <a:gd name="connsiteY3" fmla="*/ 633687 h 633687"/>
                <a:gd name="connsiteX0" fmla="*/ 0 w 495613"/>
                <a:gd name="connsiteY0" fmla="*/ 0 h 509862"/>
                <a:gd name="connsiteX1" fmla="*/ 283369 w 495613"/>
                <a:gd name="connsiteY1" fmla="*/ 230982 h 509862"/>
                <a:gd name="connsiteX2" fmla="*/ 280090 w 495613"/>
                <a:gd name="connsiteY2" fmla="*/ 507598 h 509862"/>
                <a:gd name="connsiteX3" fmla="*/ 495613 w 495613"/>
                <a:gd name="connsiteY3" fmla="*/ 509862 h 509862"/>
                <a:gd name="connsiteX0" fmla="*/ 0 w 495613"/>
                <a:gd name="connsiteY0" fmla="*/ 0 h 509862"/>
                <a:gd name="connsiteX1" fmla="*/ 283369 w 495613"/>
                <a:gd name="connsiteY1" fmla="*/ 154782 h 509862"/>
                <a:gd name="connsiteX2" fmla="*/ 280090 w 495613"/>
                <a:gd name="connsiteY2" fmla="*/ 507598 h 509862"/>
                <a:gd name="connsiteX3" fmla="*/ 495613 w 495613"/>
                <a:gd name="connsiteY3" fmla="*/ 509862 h 509862"/>
                <a:gd name="connsiteX0" fmla="*/ 0 w 502757"/>
                <a:gd name="connsiteY0" fmla="*/ 0 h 507598"/>
                <a:gd name="connsiteX1" fmla="*/ 283369 w 502757"/>
                <a:gd name="connsiteY1" fmla="*/ 154782 h 507598"/>
                <a:gd name="connsiteX2" fmla="*/ 280090 w 502757"/>
                <a:gd name="connsiteY2" fmla="*/ 507598 h 507598"/>
                <a:gd name="connsiteX3" fmla="*/ 502757 w 502757"/>
                <a:gd name="connsiteY3" fmla="*/ 450330 h 507598"/>
                <a:gd name="connsiteX0" fmla="*/ 0 w 502757"/>
                <a:gd name="connsiteY0" fmla="*/ 0 h 467117"/>
                <a:gd name="connsiteX1" fmla="*/ 283369 w 502757"/>
                <a:gd name="connsiteY1" fmla="*/ 154782 h 467117"/>
                <a:gd name="connsiteX2" fmla="*/ 308665 w 502757"/>
                <a:gd name="connsiteY2" fmla="*/ 467117 h 467117"/>
                <a:gd name="connsiteX3" fmla="*/ 502757 w 502757"/>
                <a:gd name="connsiteY3" fmla="*/ 450330 h 467117"/>
                <a:gd name="connsiteX0" fmla="*/ 0 w 511071"/>
                <a:gd name="connsiteY0" fmla="*/ 0 h 450330"/>
                <a:gd name="connsiteX1" fmla="*/ 283369 w 511071"/>
                <a:gd name="connsiteY1" fmla="*/ 154782 h 450330"/>
                <a:gd name="connsiteX2" fmla="*/ 511071 w 511071"/>
                <a:gd name="connsiteY2" fmla="*/ 252805 h 450330"/>
                <a:gd name="connsiteX3" fmla="*/ 502757 w 511071"/>
                <a:gd name="connsiteY3" fmla="*/ 450330 h 450330"/>
                <a:gd name="connsiteX0" fmla="*/ 0 w 621819"/>
                <a:gd name="connsiteY0" fmla="*/ 0 h 252805"/>
                <a:gd name="connsiteX1" fmla="*/ 283369 w 621819"/>
                <a:gd name="connsiteY1" fmla="*/ 154782 h 252805"/>
                <a:gd name="connsiteX2" fmla="*/ 511071 w 621819"/>
                <a:gd name="connsiteY2" fmla="*/ 252805 h 252805"/>
                <a:gd name="connsiteX3" fmla="*/ 621819 w 621819"/>
                <a:gd name="connsiteY3" fmla="*/ 236018 h 252805"/>
                <a:gd name="connsiteX0" fmla="*/ 0 w 621819"/>
                <a:gd name="connsiteY0" fmla="*/ 0 h 252805"/>
                <a:gd name="connsiteX1" fmla="*/ 164307 w 621819"/>
                <a:gd name="connsiteY1" fmla="*/ 123825 h 252805"/>
                <a:gd name="connsiteX2" fmla="*/ 511071 w 621819"/>
                <a:gd name="connsiteY2" fmla="*/ 252805 h 252805"/>
                <a:gd name="connsiteX3" fmla="*/ 621819 w 621819"/>
                <a:gd name="connsiteY3" fmla="*/ 236018 h 252805"/>
                <a:gd name="connsiteX0" fmla="*/ 0 w 621819"/>
                <a:gd name="connsiteY0" fmla="*/ 0 h 236018"/>
                <a:gd name="connsiteX1" fmla="*/ 164307 w 621819"/>
                <a:gd name="connsiteY1" fmla="*/ 123825 h 236018"/>
                <a:gd name="connsiteX2" fmla="*/ 349146 w 621819"/>
                <a:gd name="connsiteY2" fmla="*/ 186130 h 236018"/>
                <a:gd name="connsiteX3" fmla="*/ 621819 w 621819"/>
                <a:gd name="connsiteY3" fmla="*/ 236018 h 236018"/>
                <a:gd name="connsiteX0" fmla="*/ 0 w 436082"/>
                <a:gd name="connsiteY0" fmla="*/ 0 h 186130"/>
                <a:gd name="connsiteX1" fmla="*/ 164307 w 436082"/>
                <a:gd name="connsiteY1" fmla="*/ 123825 h 186130"/>
                <a:gd name="connsiteX2" fmla="*/ 349146 w 436082"/>
                <a:gd name="connsiteY2" fmla="*/ 186130 h 186130"/>
                <a:gd name="connsiteX3" fmla="*/ 436082 w 436082"/>
                <a:gd name="connsiteY3" fmla="*/ 174106 h 186130"/>
                <a:gd name="connsiteX0" fmla="*/ 0 w 436082"/>
                <a:gd name="connsiteY0" fmla="*/ 14326 h 200456"/>
                <a:gd name="connsiteX1" fmla="*/ 261647 w 436082"/>
                <a:gd name="connsiteY1" fmla="*/ 0 h 200456"/>
                <a:gd name="connsiteX2" fmla="*/ 349146 w 436082"/>
                <a:gd name="connsiteY2" fmla="*/ 200456 h 200456"/>
                <a:gd name="connsiteX3" fmla="*/ 436082 w 436082"/>
                <a:gd name="connsiteY3" fmla="*/ 188432 h 200456"/>
                <a:gd name="connsiteX0" fmla="*/ 0 w 436082"/>
                <a:gd name="connsiteY0" fmla="*/ 99083 h 273189"/>
                <a:gd name="connsiteX1" fmla="*/ 261647 w 436082"/>
                <a:gd name="connsiteY1" fmla="*/ 84757 h 273189"/>
                <a:gd name="connsiteX2" fmla="*/ 422149 w 436082"/>
                <a:gd name="connsiteY2" fmla="*/ 0 h 273189"/>
                <a:gd name="connsiteX3" fmla="*/ 436082 w 436082"/>
                <a:gd name="connsiteY3" fmla="*/ 273189 h 273189"/>
                <a:gd name="connsiteX0" fmla="*/ 0 w 533422"/>
                <a:gd name="connsiteY0" fmla="*/ 99083 h 99084"/>
                <a:gd name="connsiteX1" fmla="*/ 261647 w 533422"/>
                <a:gd name="connsiteY1" fmla="*/ 84757 h 99084"/>
                <a:gd name="connsiteX2" fmla="*/ 422149 w 533422"/>
                <a:gd name="connsiteY2" fmla="*/ 0 h 99084"/>
                <a:gd name="connsiteX3" fmla="*/ 533422 w 533422"/>
                <a:gd name="connsiteY3" fmla="*/ 19170 h 99084"/>
                <a:gd name="connsiteX0" fmla="*/ 0 w 533422"/>
                <a:gd name="connsiteY0" fmla="*/ 169043 h 169042"/>
                <a:gd name="connsiteX1" fmla="*/ 261647 w 533422"/>
                <a:gd name="connsiteY1" fmla="*/ 154717 h 169042"/>
                <a:gd name="connsiteX2" fmla="*/ 422149 w 533422"/>
                <a:gd name="connsiteY2" fmla="*/ 69960 h 169042"/>
                <a:gd name="connsiteX3" fmla="*/ 533422 w 533422"/>
                <a:gd name="connsiteY3" fmla="*/ 0 h 169042"/>
                <a:gd name="connsiteX0" fmla="*/ 0 w 533422"/>
                <a:gd name="connsiteY0" fmla="*/ 188213 h 188214"/>
                <a:gd name="connsiteX1" fmla="*/ 261647 w 533422"/>
                <a:gd name="connsiteY1" fmla="*/ 173887 h 188214"/>
                <a:gd name="connsiteX2" fmla="*/ 383213 w 533422"/>
                <a:gd name="connsiteY2" fmla="*/ 0 h 188214"/>
                <a:gd name="connsiteX3" fmla="*/ 533422 w 533422"/>
                <a:gd name="connsiteY3" fmla="*/ 19170 h 188214"/>
                <a:gd name="connsiteX0" fmla="*/ 0 w 533422"/>
                <a:gd name="connsiteY0" fmla="*/ 169043 h 169042"/>
                <a:gd name="connsiteX1" fmla="*/ 261647 w 533422"/>
                <a:gd name="connsiteY1" fmla="*/ 154717 h 169042"/>
                <a:gd name="connsiteX2" fmla="*/ 431884 w 533422"/>
                <a:gd name="connsiteY2" fmla="*/ 78874 h 169042"/>
                <a:gd name="connsiteX3" fmla="*/ 533422 w 533422"/>
                <a:gd name="connsiteY3" fmla="*/ 0 h 169042"/>
                <a:gd name="connsiteX0" fmla="*/ 0 w 533422"/>
                <a:gd name="connsiteY0" fmla="*/ 169043 h 252761"/>
                <a:gd name="connsiteX1" fmla="*/ 237311 w 533422"/>
                <a:gd name="connsiteY1" fmla="*/ 252761 h 252761"/>
                <a:gd name="connsiteX2" fmla="*/ 431884 w 533422"/>
                <a:gd name="connsiteY2" fmla="*/ 78874 h 252761"/>
                <a:gd name="connsiteX3" fmla="*/ 533422 w 533422"/>
                <a:gd name="connsiteY3" fmla="*/ 0 h 252761"/>
                <a:gd name="connsiteX0" fmla="*/ 0 w 533422"/>
                <a:gd name="connsiteY0" fmla="*/ 169043 h 399740"/>
                <a:gd name="connsiteX1" fmla="*/ 237311 w 533422"/>
                <a:gd name="connsiteY1" fmla="*/ 252761 h 399740"/>
                <a:gd name="connsiteX2" fmla="*/ 407550 w 533422"/>
                <a:gd name="connsiteY2" fmla="*/ 399740 h 399740"/>
                <a:gd name="connsiteX3" fmla="*/ 533422 w 533422"/>
                <a:gd name="connsiteY3" fmla="*/ 0 h 399740"/>
                <a:gd name="connsiteX0" fmla="*/ 0 w 562623"/>
                <a:gd name="connsiteY0" fmla="*/ -1 h 285518"/>
                <a:gd name="connsiteX1" fmla="*/ 237311 w 562623"/>
                <a:gd name="connsiteY1" fmla="*/ 83717 h 285518"/>
                <a:gd name="connsiteX2" fmla="*/ 407550 w 562623"/>
                <a:gd name="connsiteY2" fmla="*/ 230696 h 285518"/>
                <a:gd name="connsiteX3" fmla="*/ 562623 w 562623"/>
                <a:gd name="connsiteY3" fmla="*/ 285517 h 285518"/>
                <a:gd name="connsiteX0" fmla="*/ 0 w 407550"/>
                <a:gd name="connsiteY0" fmla="*/ 1 h 396930"/>
                <a:gd name="connsiteX1" fmla="*/ 237311 w 407550"/>
                <a:gd name="connsiteY1" fmla="*/ 83719 h 396930"/>
                <a:gd name="connsiteX2" fmla="*/ 407550 w 407550"/>
                <a:gd name="connsiteY2" fmla="*/ 230698 h 396930"/>
                <a:gd name="connsiteX3" fmla="*/ 309540 w 407550"/>
                <a:gd name="connsiteY3" fmla="*/ 396930 h 396930"/>
                <a:gd name="connsiteX0" fmla="*/ 0 w 309540"/>
                <a:gd name="connsiteY0" fmla="*/ -1 h 396928"/>
                <a:gd name="connsiteX1" fmla="*/ 237311 w 309540"/>
                <a:gd name="connsiteY1" fmla="*/ 83717 h 396928"/>
                <a:gd name="connsiteX2" fmla="*/ 212870 w 309540"/>
                <a:gd name="connsiteY2" fmla="*/ 297544 h 396928"/>
                <a:gd name="connsiteX3" fmla="*/ 309540 w 309540"/>
                <a:gd name="connsiteY3" fmla="*/ 396928 h 396928"/>
                <a:gd name="connsiteX0" fmla="*/ 0 w 237311"/>
                <a:gd name="connsiteY0" fmla="*/ 1 h 379104"/>
                <a:gd name="connsiteX1" fmla="*/ 237311 w 237311"/>
                <a:gd name="connsiteY1" fmla="*/ 83719 h 379104"/>
                <a:gd name="connsiteX2" fmla="*/ 212870 w 237311"/>
                <a:gd name="connsiteY2" fmla="*/ 297546 h 379104"/>
                <a:gd name="connsiteX3" fmla="*/ 148930 w 237311"/>
                <a:gd name="connsiteY3" fmla="*/ 379104 h 379104"/>
                <a:gd name="connsiteX0" fmla="*/ 0 w 271380"/>
                <a:gd name="connsiteY0" fmla="*/ -1 h 379102"/>
                <a:gd name="connsiteX1" fmla="*/ 271380 w 271380"/>
                <a:gd name="connsiteY1" fmla="*/ 141653 h 379102"/>
                <a:gd name="connsiteX2" fmla="*/ 212870 w 271380"/>
                <a:gd name="connsiteY2" fmla="*/ 297544 h 379102"/>
                <a:gd name="connsiteX3" fmla="*/ 148930 w 271380"/>
                <a:gd name="connsiteY3" fmla="*/ 379102 h 379102"/>
                <a:gd name="connsiteX0" fmla="*/ 0 w 271380"/>
                <a:gd name="connsiteY0" fmla="*/ 1 h 432582"/>
                <a:gd name="connsiteX1" fmla="*/ 271380 w 271380"/>
                <a:gd name="connsiteY1" fmla="*/ 141655 h 432582"/>
                <a:gd name="connsiteX2" fmla="*/ 212870 w 271380"/>
                <a:gd name="connsiteY2" fmla="*/ 297546 h 432582"/>
                <a:gd name="connsiteX3" fmla="*/ 221935 w 271380"/>
                <a:gd name="connsiteY3" fmla="*/ 432582 h 432582"/>
                <a:gd name="connsiteX0" fmla="*/ 0 w 271380"/>
                <a:gd name="connsiteY0" fmla="*/ -1 h 432580"/>
                <a:gd name="connsiteX1" fmla="*/ 271380 w 271380"/>
                <a:gd name="connsiteY1" fmla="*/ 141653 h 432580"/>
                <a:gd name="connsiteX2" fmla="*/ 261541 w 271380"/>
                <a:gd name="connsiteY2" fmla="*/ 297544 h 432580"/>
                <a:gd name="connsiteX3" fmla="*/ 221935 w 271380"/>
                <a:gd name="connsiteY3" fmla="*/ 432580 h 43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380" h="432580">
                  <a:moveTo>
                    <a:pt x="0" y="-1"/>
                  </a:moveTo>
                  <a:lnTo>
                    <a:pt x="271380" y="141653"/>
                  </a:lnTo>
                  <a:lnTo>
                    <a:pt x="261541" y="297544"/>
                  </a:lnTo>
                  <a:lnTo>
                    <a:pt x="221935" y="432580"/>
                  </a:lnTo>
                </a:path>
              </a:pathLst>
            </a:custGeom>
            <a:noFill/>
            <a:ln w="50800" cap="rnd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5698280" y="1686184"/>
              <a:ext cx="119796" cy="245574"/>
            </a:xfrm>
            <a:custGeom>
              <a:avLst/>
              <a:gdLst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2328 w 262328"/>
                <a:gd name="connsiteY0" fmla="*/ 0 h 547141"/>
                <a:gd name="connsiteX1" fmla="*/ 0 w 262328"/>
                <a:gd name="connsiteY1" fmla="*/ 397239 h 547141"/>
                <a:gd name="connsiteX2" fmla="*/ 127416 w 262328"/>
                <a:gd name="connsiteY2" fmla="*/ 547141 h 547141"/>
                <a:gd name="connsiteX0" fmla="*/ 262328 w 262328"/>
                <a:gd name="connsiteY0" fmla="*/ 0 h 499516"/>
                <a:gd name="connsiteX1" fmla="*/ 0 w 262328"/>
                <a:gd name="connsiteY1" fmla="*/ 397239 h 499516"/>
                <a:gd name="connsiteX2" fmla="*/ 163135 w 262328"/>
                <a:gd name="connsiteY2" fmla="*/ 499516 h 499516"/>
                <a:gd name="connsiteX0" fmla="*/ 262328 w 262328"/>
                <a:gd name="connsiteY0" fmla="*/ 0 h 499516"/>
                <a:gd name="connsiteX1" fmla="*/ 122341 w 262328"/>
                <a:gd name="connsiteY1" fmla="*/ 213492 h 499516"/>
                <a:gd name="connsiteX2" fmla="*/ 0 w 262328"/>
                <a:gd name="connsiteY2" fmla="*/ 397239 h 499516"/>
                <a:gd name="connsiteX3" fmla="*/ 163135 w 262328"/>
                <a:gd name="connsiteY3" fmla="*/ 499516 h 499516"/>
                <a:gd name="connsiteX0" fmla="*/ 262328 w 262328"/>
                <a:gd name="connsiteY0" fmla="*/ 0 h 499516"/>
                <a:gd name="connsiteX1" fmla="*/ 193778 w 262328"/>
                <a:gd name="connsiteY1" fmla="*/ 249211 h 499516"/>
                <a:gd name="connsiteX2" fmla="*/ 0 w 262328"/>
                <a:gd name="connsiteY2" fmla="*/ 397239 h 499516"/>
                <a:gd name="connsiteX3" fmla="*/ 163135 w 262328"/>
                <a:gd name="connsiteY3" fmla="*/ 499516 h 499516"/>
                <a:gd name="connsiteX0" fmla="*/ 262328 w 272385"/>
                <a:gd name="connsiteY0" fmla="*/ 0 h 499516"/>
                <a:gd name="connsiteX1" fmla="*/ 272360 w 272385"/>
                <a:gd name="connsiteY1" fmla="*/ 15848 h 499516"/>
                <a:gd name="connsiteX2" fmla="*/ 193778 w 272385"/>
                <a:gd name="connsiteY2" fmla="*/ 249211 h 499516"/>
                <a:gd name="connsiteX3" fmla="*/ 0 w 272385"/>
                <a:gd name="connsiteY3" fmla="*/ 397239 h 499516"/>
                <a:gd name="connsiteX4" fmla="*/ 163135 w 272385"/>
                <a:gd name="connsiteY4" fmla="*/ 499516 h 499516"/>
                <a:gd name="connsiteX0" fmla="*/ 272360 w 272360"/>
                <a:gd name="connsiteY0" fmla="*/ 0 h 483668"/>
                <a:gd name="connsiteX1" fmla="*/ 193778 w 272360"/>
                <a:gd name="connsiteY1" fmla="*/ 233363 h 483668"/>
                <a:gd name="connsiteX2" fmla="*/ 0 w 272360"/>
                <a:gd name="connsiteY2" fmla="*/ 381391 h 483668"/>
                <a:gd name="connsiteX3" fmla="*/ 163135 w 272360"/>
                <a:gd name="connsiteY3" fmla="*/ 483668 h 483668"/>
                <a:gd name="connsiteX0" fmla="*/ 324747 w 324747"/>
                <a:gd name="connsiteY0" fmla="*/ 0 h 555106"/>
                <a:gd name="connsiteX1" fmla="*/ 193778 w 324747"/>
                <a:gd name="connsiteY1" fmla="*/ 304801 h 555106"/>
                <a:gd name="connsiteX2" fmla="*/ 0 w 324747"/>
                <a:gd name="connsiteY2" fmla="*/ 452829 h 555106"/>
                <a:gd name="connsiteX3" fmla="*/ 163135 w 324747"/>
                <a:gd name="connsiteY3" fmla="*/ 555106 h 555106"/>
                <a:gd name="connsiteX0" fmla="*/ 324747 w 324747"/>
                <a:gd name="connsiteY0" fmla="*/ 0 h 555106"/>
                <a:gd name="connsiteX1" fmla="*/ 229497 w 324747"/>
                <a:gd name="connsiteY1" fmla="*/ 264319 h 555106"/>
                <a:gd name="connsiteX2" fmla="*/ 0 w 324747"/>
                <a:gd name="connsiteY2" fmla="*/ 452829 h 555106"/>
                <a:gd name="connsiteX3" fmla="*/ 163135 w 324747"/>
                <a:gd name="connsiteY3" fmla="*/ 555106 h 555106"/>
                <a:gd name="connsiteX0" fmla="*/ 0 w 295275"/>
                <a:gd name="connsiteY0" fmla="*/ 0 h 633687"/>
                <a:gd name="connsiteX1" fmla="*/ 295275 w 295275"/>
                <a:gd name="connsiteY1" fmla="*/ 342900 h 633687"/>
                <a:gd name="connsiteX2" fmla="*/ 65778 w 295275"/>
                <a:gd name="connsiteY2" fmla="*/ 531410 h 633687"/>
                <a:gd name="connsiteX3" fmla="*/ 228913 w 295275"/>
                <a:gd name="connsiteY3" fmla="*/ 633687 h 633687"/>
                <a:gd name="connsiteX0" fmla="*/ 0 w 283369"/>
                <a:gd name="connsiteY0" fmla="*/ 0 h 633687"/>
                <a:gd name="connsiteX1" fmla="*/ 283369 w 283369"/>
                <a:gd name="connsiteY1" fmla="*/ 230982 h 633687"/>
                <a:gd name="connsiteX2" fmla="*/ 65778 w 283369"/>
                <a:gd name="connsiteY2" fmla="*/ 531410 h 633687"/>
                <a:gd name="connsiteX3" fmla="*/ 228913 w 283369"/>
                <a:gd name="connsiteY3" fmla="*/ 633687 h 633687"/>
                <a:gd name="connsiteX0" fmla="*/ 0 w 283369"/>
                <a:gd name="connsiteY0" fmla="*/ 0 h 633687"/>
                <a:gd name="connsiteX1" fmla="*/ 283369 w 283369"/>
                <a:gd name="connsiteY1" fmla="*/ 230982 h 633687"/>
                <a:gd name="connsiteX2" fmla="*/ 280090 w 283369"/>
                <a:gd name="connsiteY2" fmla="*/ 507598 h 633687"/>
                <a:gd name="connsiteX3" fmla="*/ 228913 w 283369"/>
                <a:gd name="connsiteY3" fmla="*/ 633687 h 633687"/>
                <a:gd name="connsiteX0" fmla="*/ 0 w 495613"/>
                <a:gd name="connsiteY0" fmla="*/ 0 h 509862"/>
                <a:gd name="connsiteX1" fmla="*/ 283369 w 495613"/>
                <a:gd name="connsiteY1" fmla="*/ 230982 h 509862"/>
                <a:gd name="connsiteX2" fmla="*/ 280090 w 495613"/>
                <a:gd name="connsiteY2" fmla="*/ 507598 h 509862"/>
                <a:gd name="connsiteX3" fmla="*/ 495613 w 495613"/>
                <a:gd name="connsiteY3" fmla="*/ 509862 h 509862"/>
                <a:gd name="connsiteX0" fmla="*/ 0 w 495613"/>
                <a:gd name="connsiteY0" fmla="*/ 0 h 509862"/>
                <a:gd name="connsiteX1" fmla="*/ 283369 w 495613"/>
                <a:gd name="connsiteY1" fmla="*/ 154782 h 509862"/>
                <a:gd name="connsiteX2" fmla="*/ 280090 w 495613"/>
                <a:gd name="connsiteY2" fmla="*/ 507598 h 509862"/>
                <a:gd name="connsiteX3" fmla="*/ 495613 w 495613"/>
                <a:gd name="connsiteY3" fmla="*/ 509862 h 509862"/>
                <a:gd name="connsiteX0" fmla="*/ 0 w 502757"/>
                <a:gd name="connsiteY0" fmla="*/ 0 h 507598"/>
                <a:gd name="connsiteX1" fmla="*/ 283369 w 502757"/>
                <a:gd name="connsiteY1" fmla="*/ 154782 h 507598"/>
                <a:gd name="connsiteX2" fmla="*/ 280090 w 502757"/>
                <a:gd name="connsiteY2" fmla="*/ 507598 h 507598"/>
                <a:gd name="connsiteX3" fmla="*/ 502757 w 502757"/>
                <a:gd name="connsiteY3" fmla="*/ 450330 h 507598"/>
                <a:gd name="connsiteX0" fmla="*/ 0 w 502757"/>
                <a:gd name="connsiteY0" fmla="*/ 0 h 467117"/>
                <a:gd name="connsiteX1" fmla="*/ 283369 w 502757"/>
                <a:gd name="connsiteY1" fmla="*/ 154782 h 467117"/>
                <a:gd name="connsiteX2" fmla="*/ 308665 w 502757"/>
                <a:gd name="connsiteY2" fmla="*/ 467117 h 467117"/>
                <a:gd name="connsiteX3" fmla="*/ 502757 w 502757"/>
                <a:gd name="connsiteY3" fmla="*/ 450330 h 467117"/>
                <a:gd name="connsiteX0" fmla="*/ 0 w 511071"/>
                <a:gd name="connsiteY0" fmla="*/ 0 h 450330"/>
                <a:gd name="connsiteX1" fmla="*/ 283369 w 511071"/>
                <a:gd name="connsiteY1" fmla="*/ 154782 h 450330"/>
                <a:gd name="connsiteX2" fmla="*/ 511071 w 511071"/>
                <a:gd name="connsiteY2" fmla="*/ 252805 h 450330"/>
                <a:gd name="connsiteX3" fmla="*/ 502757 w 511071"/>
                <a:gd name="connsiteY3" fmla="*/ 450330 h 450330"/>
                <a:gd name="connsiteX0" fmla="*/ 0 w 621819"/>
                <a:gd name="connsiteY0" fmla="*/ 0 h 252805"/>
                <a:gd name="connsiteX1" fmla="*/ 283369 w 621819"/>
                <a:gd name="connsiteY1" fmla="*/ 154782 h 252805"/>
                <a:gd name="connsiteX2" fmla="*/ 511071 w 621819"/>
                <a:gd name="connsiteY2" fmla="*/ 252805 h 252805"/>
                <a:gd name="connsiteX3" fmla="*/ 621819 w 621819"/>
                <a:gd name="connsiteY3" fmla="*/ 236018 h 252805"/>
                <a:gd name="connsiteX0" fmla="*/ 0 w 621819"/>
                <a:gd name="connsiteY0" fmla="*/ 0 h 252805"/>
                <a:gd name="connsiteX1" fmla="*/ 164307 w 621819"/>
                <a:gd name="connsiteY1" fmla="*/ 123825 h 252805"/>
                <a:gd name="connsiteX2" fmla="*/ 511071 w 621819"/>
                <a:gd name="connsiteY2" fmla="*/ 252805 h 252805"/>
                <a:gd name="connsiteX3" fmla="*/ 621819 w 621819"/>
                <a:gd name="connsiteY3" fmla="*/ 236018 h 252805"/>
                <a:gd name="connsiteX0" fmla="*/ 0 w 621819"/>
                <a:gd name="connsiteY0" fmla="*/ 0 h 236018"/>
                <a:gd name="connsiteX1" fmla="*/ 164307 w 621819"/>
                <a:gd name="connsiteY1" fmla="*/ 123825 h 236018"/>
                <a:gd name="connsiteX2" fmla="*/ 349146 w 621819"/>
                <a:gd name="connsiteY2" fmla="*/ 186130 h 236018"/>
                <a:gd name="connsiteX3" fmla="*/ 621819 w 621819"/>
                <a:gd name="connsiteY3" fmla="*/ 236018 h 236018"/>
                <a:gd name="connsiteX0" fmla="*/ 0 w 436082"/>
                <a:gd name="connsiteY0" fmla="*/ 0 h 186130"/>
                <a:gd name="connsiteX1" fmla="*/ 164307 w 436082"/>
                <a:gd name="connsiteY1" fmla="*/ 123825 h 186130"/>
                <a:gd name="connsiteX2" fmla="*/ 349146 w 436082"/>
                <a:gd name="connsiteY2" fmla="*/ 186130 h 186130"/>
                <a:gd name="connsiteX3" fmla="*/ 436082 w 436082"/>
                <a:gd name="connsiteY3" fmla="*/ 174106 h 186130"/>
                <a:gd name="connsiteX0" fmla="*/ 423862 w 423862"/>
                <a:gd name="connsiteY0" fmla="*/ 0 h 264711"/>
                <a:gd name="connsiteX1" fmla="*/ 0 w 423862"/>
                <a:gd name="connsiteY1" fmla="*/ 202406 h 264711"/>
                <a:gd name="connsiteX2" fmla="*/ 184839 w 423862"/>
                <a:gd name="connsiteY2" fmla="*/ 264711 h 264711"/>
                <a:gd name="connsiteX3" fmla="*/ 271775 w 423862"/>
                <a:gd name="connsiteY3" fmla="*/ 252687 h 264711"/>
                <a:gd name="connsiteX0" fmla="*/ 347662 w 347662"/>
                <a:gd name="connsiteY0" fmla="*/ 0 h 264711"/>
                <a:gd name="connsiteX1" fmla="*/ 0 w 347662"/>
                <a:gd name="connsiteY1" fmla="*/ 97631 h 264711"/>
                <a:gd name="connsiteX2" fmla="*/ 108639 w 347662"/>
                <a:gd name="connsiteY2" fmla="*/ 264711 h 264711"/>
                <a:gd name="connsiteX3" fmla="*/ 195575 w 347662"/>
                <a:gd name="connsiteY3" fmla="*/ 252687 h 264711"/>
                <a:gd name="connsiteX0" fmla="*/ 347662 w 347662"/>
                <a:gd name="connsiteY0" fmla="*/ 0 h 316981"/>
                <a:gd name="connsiteX1" fmla="*/ 0 w 347662"/>
                <a:gd name="connsiteY1" fmla="*/ 97631 h 316981"/>
                <a:gd name="connsiteX2" fmla="*/ 108639 w 347662"/>
                <a:gd name="connsiteY2" fmla="*/ 264711 h 316981"/>
                <a:gd name="connsiteX3" fmla="*/ 190812 w 347662"/>
                <a:gd name="connsiteY3" fmla="*/ 316981 h 316981"/>
                <a:gd name="connsiteX0" fmla="*/ 264319 w 264319"/>
                <a:gd name="connsiteY0" fmla="*/ 0 h 316981"/>
                <a:gd name="connsiteX1" fmla="*/ 0 w 264319"/>
                <a:gd name="connsiteY1" fmla="*/ 173831 h 316981"/>
                <a:gd name="connsiteX2" fmla="*/ 25296 w 264319"/>
                <a:gd name="connsiteY2" fmla="*/ 264711 h 316981"/>
                <a:gd name="connsiteX3" fmla="*/ 107469 w 264319"/>
                <a:gd name="connsiteY3" fmla="*/ 316981 h 316981"/>
                <a:gd name="connsiteX0" fmla="*/ 264319 w 264319"/>
                <a:gd name="connsiteY0" fmla="*/ 0 h 316981"/>
                <a:gd name="connsiteX1" fmla="*/ 0 w 264319"/>
                <a:gd name="connsiteY1" fmla="*/ 173831 h 316981"/>
                <a:gd name="connsiteX2" fmla="*/ 25296 w 264319"/>
                <a:gd name="connsiteY2" fmla="*/ 264711 h 316981"/>
                <a:gd name="connsiteX3" fmla="*/ 202719 w 264319"/>
                <a:gd name="connsiteY3" fmla="*/ 316981 h 316981"/>
                <a:gd name="connsiteX0" fmla="*/ 264319 w 264319"/>
                <a:gd name="connsiteY0" fmla="*/ 0 h 316981"/>
                <a:gd name="connsiteX1" fmla="*/ 0 w 264319"/>
                <a:gd name="connsiteY1" fmla="*/ 173831 h 316981"/>
                <a:gd name="connsiteX2" fmla="*/ 101496 w 264319"/>
                <a:gd name="connsiteY2" fmla="*/ 298049 h 316981"/>
                <a:gd name="connsiteX3" fmla="*/ 202719 w 264319"/>
                <a:gd name="connsiteY3" fmla="*/ 316981 h 316981"/>
                <a:gd name="connsiteX0" fmla="*/ 264319 w 264319"/>
                <a:gd name="connsiteY0" fmla="*/ 0 h 316981"/>
                <a:gd name="connsiteX1" fmla="*/ 0 w 264319"/>
                <a:gd name="connsiteY1" fmla="*/ 173831 h 316981"/>
                <a:gd name="connsiteX2" fmla="*/ 257239 w 264319"/>
                <a:gd name="connsiteY2" fmla="*/ 222290 h 316981"/>
                <a:gd name="connsiteX3" fmla="*/ 202719 w 264319"/>
                <a:gd name="connsiteY3" fmla="*/ 316981 h 316981"/>
                <a:gd name="connsiteX0" fmla="*/ 264319 w 264319"/>
                <a:gd name="connsiteY0" fmla="*/ 0 h 316981"/>
                <a:gd name="connsiteX1" fmla="*/ 0 w 264319"/>
                <a:gd name="connsiteY1" fmla="*/ 173831 h 316981"/>
                <a:gd name="connsiteX2" fmla="*/ 232905 w 264319"/>
                <a:gd name="connsiteY2" fmla="*/ 222290 h 316981"/>
                <a:gd name="connsiteX3" fmla="*/ 202719 w 264319"/>
                <a:gd name="connsiteY3" fmla="*/ 316981 h 316981"/>
                <a:gd name="connsiteX0" fmla="*/ 264319 w 264319"/>
                <a:gd name="connsiteY0" fmla="*/ 0 h 316981"/>
                <a:gd name="connsiteX1" fmla="*/ 0 w 264319"/>
                <a:gd name="connsiteY1" fmla="*/ 173831 h 316981"/>
                <a:gd name="connsiteX2" fmla="*/ 232905 w 264319"/>
                <a:gd name="connsiteY2" fmla="*/ 222290 h 316981"/>
                <a:gd name="connsiteX3" fmla="*/ 236788 w 264319"/>
                <a:gd name="connsiteY3" fmla="*/ 316981 h 316981"/>
                <a:gd name="connsiteX0" fmla="*/ 264319 w 264319"/>
                <a:gd name="connsiteY0" fmla="*/ 0 h 320333"/>
                <a:gd name="connsiteX1" fmla="*/ 0 w 264319"/>
                <a:gd name="connsiteY1" fmla="*/ 173831 h 320333"/>
                <a:gd name="connsiteX2" fmla="*/ 125830 w 264319"/>
                <a:gd name="connsiteY2" fmla="*/ 320333 h 320333"/>
                <a:gd name="connsiteX3" fmla="*/ 236788 w 264319"/>
                <a:gd name="connsiteY3" fmla="*/ 316981 h 320333"/>
                <a:gd name="connsiteX0" fmla="*/ 264319 w 264319"/>
                <a:gd name="connsiteY0" fmla="*/ 0 h 437306"/>
                <a:gd name="connsiteX1" fmla="*/ 0 w 264319"/>
                <a:gd name="connsiteY1" fmla="*/ 173831 h 437306"/>
                <a:gd name="connsiteX2" fmla="*/ 125830 w 264319"/>
                <a:gd name="connsiteY2" fmla="*/ 320333 h 437306"/>
                <a:gd name="connsiteX3" fmla="*/ 105379 w 264319"/>
                <a:gd name="connsiteY3" fmla="*/ 437306 h 437306"/>
                <a:gd name="connsiteX0" fmla="*/ 284500 w 284500"/>
                <a:gd name="connsiteY0" fmla="*/ 0 h 437306"/>
                <a:gd name="connsiteX1" fmla="*/ 20181 w 284500"/>
                <a:gd name="connsiteY1" fmla="*/ 173831 h 437306"/>
                <a:gd name="connsiteX2" fmla="*/ 0 w 284500"/>
                <a:gd name="connsiteY2" fmla="*/ 320333 h 437306"/>
                <a:gd name="connsiteX3" fmla="*/ 125560 w 284500"/>
                <a:gd name="connsiteY3" fmla="*/ 437306 h 437306"/>
                <a:gd name="connsiteX0" fmla="*/ 264319 w 264319"/>
                <a:gd name="connsiteY0" fmla="*/ 0 h 437306"/>
                <a:gd name="connsiteX1" fmla="*/ 0 w 264319"/>
                <a:gd name="connsiteY1" fmla="*/ 173831 h 437306"/>
                <a:gd name="connsiteX2" fmla="*/ 38223 w 264319"/>
                <a:gd name="connsiteY2" fmla="*/ 351529 h 437306"/>
                <a:gd name="connsiteX3" fmla="*/ 105379 w 264319"/>
                <a:gd name="connsiteY3" fmla="*/ 437306 h 437306"/>
                <a:gd name="connsiteX0" fmla="*/ 264319 w 264319"/>
                <a:gd name="connsiteY0" fmla="*/ 0 h 490783"/>
                <a:gd name="connsiteX1" fmla="*/ 0 w 264319"/>
                <a:gd name="connsiteY1" fmla="*/ 173831 h 490783"/>
                <a:gd name="connsiteX2" fmla="*/ 38223 w 264319"/>
                <a:gd name="connsiteY2" fmla="*/ 351529 h 490783"/>
                <a:gd name="connsiteX3" fmla="*/ 71309 w 264319"/>
                <a:gd name="connsiteY3" fmla="*/ 490783 h 490783"/>
                <a:gd name="connsiteX0" fmla="*/ 226096 w 226096"/>
                <a:gd name="connsiteY0" fmla="*/ 0 h 490783"/>
                <a:gd name="connsiteX1" fmla="*/ 34782 w 226096"/>
                <a:gd name="connsiteY1" fmla="*/ 227309 h 490783"/>
                <a:gd name="connsiteX2" fmla="*/ 0 w 226096"/>
                <a:gd name="connsiteY2" fmla="*/ 351529 h 490783"/>
                <a:gd name="connsiteX3" fmla="*/ 33086 w 226096"/>
                <a:gd name="connsiteY3" fmla="*/ 490783 h 490783"/>
                <a:gd name="connsiteX0" fmla="*/ 201760 w 201760"/>
                <a:gd name="connsiteY0" fmla="*/ 0 h 490783"/>
                <a:gd name="connsiteX1" fmla="*/ 10446 w 201760"/>
                <a:gd name="connsiteY1" fmla="*/ 227309 h 490783"/>
                <a:gd name="connsiteX2" fmla="*/ 0 w 201760"/>
                <a:gd name="connsiteY2" fmla="*/ 382724 h 490783"/>
                <a:gd name="connsiteX3" fmla="*/ 8750 w 201760"/>
                <a:gd name="connsiteY3" fmla="*/ 490783 h 490783"/>
                <a:gd name="connsiteX0" fmla="*/ 201760 w 201760"/>
                <a:gd name="connsiteY0" fmla="*/ 0 h 535348"/>
                <a:gd name="connsiteX1" fmla="*/ 10446 w 201760"/>
                <a:gd name="connsiteY1" fmla="*/ 227309 h 535348"/>
                <a:gd name="connsiteX2" fmla="*/ 0 w 201760"/>
                <a:gd name="connsiteY2" fmla="*/ 382724 h 535348"/>
                <a:gd name="connsiteX3" fmla="*/ 42819 w 201760"/>
                <a:gd name="connsiteY3" fmla="*/ 535348 h 535348"/>
                <a:gd name="connsiteX0" fmla="*/ 226094 w 226094"/>
                <a:gd name="connsiteY0" fmla="*/ 0 h 535348"/>
                <a:gd name="connsiteX1" fmla="*/ 34780 w 226094"/>
                <a:gd name="connsiteY1" fmla="*/ 227309 h 535348"/>
                <a:gd name="connsiteX2" fmla="*/ 0 w 226094"/>
                <a:gd name="connsiteY2" fmla="*/ 364898 h 535348"/>
                <a:gd name="connsiteX3" fmla="*/ 67153 w 226094"/>
                <a:gd name="connsiteY3" fmla="*/ 535348 h 535348"/>
                <a:gd name="connsiteX0" fmla="*/ 226094 w 226094"/>
                <a:gd name="connsiteY0" fmla="*/ 0 h 535348"/>
                <a:gd name="connsiteX1" fmla="*/ 20181 w 226094"/>
                <a:gd name="connsiteY1" fmla="*/ 191658 h 535348"/>
                <a:gd name="connsiteX2" fmla="*/ 0 w 226094"/>
                <a:gd name="connsiteY2" fmla="*/ 364898 h 535348"/>
                <a:gd name="connsiteX3" fmla="*/ 67153 w 226094"/>
                <a:gd name="connsiteY3" fmla="*/ 535348 h 535348"/>
                <a:gd name="connsiteX0" fmla="*/ 226094 w 226094"/>
                <a:gd name="connsiteY0" fmla="*/ 0 h 472957"/>
                <a:gd name="connsiteX1" fmla="*/ 20181 w 226094"/>
                <a:gd name="connsiteY1" fmla="*/ 191658 h 472957"/>
                <a:gd name="connsiteX2" fmla="*/ 0 w 226094"/>
                <a:gd name="connsiteY2" fmla="*/ 364898 h 472957"/>
                <a:gd name="connsiteX3" fmla="*/ 67154 w 226094"/>
                <a:gd name="connsiteY3" fmla="*/ 472957 h 472957"/>
                <a:gd name="connsiteX0" fmla="*/ 205913 w 205913"/>
                <a:gd name="connsiteY0" fmla="*/ 0 h 472957"/>
                <a:gd name="connsiteX1" fmla="*/ 0 w 205913"/>
                <a:gd name="connsiteY1" fmla="*/ 191658 h 472957"/>
                <a:gd name="connsiteX2" fmla="*/ 52824 w 205913"/>
                <a:gd name="connsiteY2" fmla="*/ 409464 h 472957"/>
                <a:gd name="connsiteX3" fmla="*/ 46973 w 205913"/>
                <a:gd name="connsiteY3" fmla="*/ 472957 h 472957"/>
                <a:gd name="connsiteX0" fmla="*/ 205913 w 205913"/>
                <a:gd name="connsiteY0" fmla="*/ 0 h 504153"/>
                <a:gd name="connsiteX1" fmla="*/ 0 w 205913"/>
                <a:gd name="connsiteY1" fmla="*/ 191658 h 504153"/>
                <a:gd name="connsiteX2" fmla="*/ 52824 w 205913"/>
                <a:gd name="connsiteY2" fmla="*/ 409464 h 504153"/>
                <a:gd name="connsiteX3" fmla="*/ 22636 w 205913"/>
                <a:gd name="connsiteY3" fmla="*/ 504153 h 504153"/>
                <a:gd name="connsiteX0" fmla="*/ 269183 w 269183"/>
                <a:gd name="connsiteY0" fmla="*/ 31164 h 535317"/>
                <a:gd name="connsiteX1" fmla="*/ 0 w 269183"/>
                <a:gd name="connsiteY1" fmla="*/ 0 h 535317"/>
                <a:gd name="connsiteX2" fmla="*/ 116094 w 269183"/>
                <a:gd name="connsiteY2" fmla="*/ 440628 h 535317"/>
                <a:gd name="connsiteX3" fmla="*/ 85906 w 269183"/>
                <a:gd name="connsiteY3" fmla="*/ 535317 h 535317"/>
                <a:gd name="connsiteX0" fmla="*/ 445108 w 445108"/>
                <a:gd name="connsiteY0" fmla="*/ 85201 h 589354"/>
                <a:gd name="connsiteX1" fmla="*/ 175925 w 445108"/>
                <a:gd name="connsiteY1" fmla="*/ 54037 h 589354"/>
                <a:gd name="connsiteX2" fmla="*/ 0 w 445108"/>
                <a:gd name="connsiteY2" fmla="*/ 0 h 589354"/>
                <a:gd name="connsiteX3" fmla="*/ 261831 w 445108"/>
                <a:gd name="connsiteY3" fmla="*/ 589354 h 589354"/>
                <a:gd name="connsiteX0" fmla="*/ 533700 w 533700"/>
                <a:gd name="connsiteY0" fmla="*/ 97469 h 97468"/>
                <a:gd name="connsiteX1" fmla="*/ 264517 w 533700"/>
                <a:gd name="connsiteY1" fmla="*/ 66305 h 97468"/>
                <a:gd name="connsiteX2" fmla="*/ 88592 w 533700"/>
                <a:gd name="connsiteY2" fmla="*/ 12268 h 97468"/>
                <a:gd name="connsiteX3" fmla="*/ 0 w 533700"/>
                <a:gd name="connsiteY3" fmla="*/ 0 h 97468"/>
                <a:gd name="connsiteX0" fmla="*/ 533700 w 533700"/>
                <a:gd name="connsiteY0" fmla="*/ 97469 h 298039"/>
                <a:gd name="connsiteX1" fmla="*/ 303453 w 533700"/>
                <a:gd name="connsiteY1" fmla="*/ 298039 h 298039"/>
                <a:gd name="connsiteX2" fmla="*/ 88592 w 533700"/>
                <a:gd name="connsiteY2" fmla="*/ 12268 h 298039"/>
                <a:gd name="connsiteX3" fmla="*/ 0 w 533700"/>
                <a:gd name="connsiteY3" fmla="*/ 0 h 298039"/>
                <a:gd name="connsiteX0" fmla="*/ 533700 w 533700"/>
                <a:gd name="connsiteY0" fmla="*/ 97469 h 413348"/>
                <a:gd name="connsiteX1" fmla="*/ 303453 w 533700"/>
                <a:gd name="connsiteY1" fmla="*/ 298039 h 413348"/>
                <a:gd name="connsiteX2" fmla="*/ 244336 w 533700"/>
                <a:gd name="connsiteY2" fmla="*/ 413348 h 413348"/>
                <a:gd name="connsiteX3" fmla="*/ 0 w 533700"/>
                <a:gd name="connsiteY3" fmla="*/ 0 h 413348"/>
                <a:gd name="connsiteX0" fmla="*/ 329287 w 329287"/>
                <a:gd name="connsiteY0" fmla="*/ 1 h 446219"/>
                <a:gd name="connsiteX1" fmla="*/ 99040 w 329287"/>
                <a:gd name="connsiteY1" fmla="*/ 200571 h 446219"/>
                <a:gd name="connsiteX2" fmla="*/ 39923 w 329287"/>
                <a:gd name="connsiteY2" fmla="*/ 315880 h 446219"/>
                <a:gd name="connsiteX3" fmla="*/ 0 w 329287"/>
                <a:gd name="connsiteY3" fmla="*/ 446219 h 446219"/>
                <a:gd name="connsiteX0" fmla="*/ 329287 w 329287"/>
                <a:gd name="connsiteY0" fmla="*/ -1 h 446217"/>
                <a:gd name="connsiteX1" fmla="*/ 35770 w 329287"/>
                <a:gd name="connsiteY1" fmla="*/ 102527 h 446217"/>
                <a:gd name="connsiteX2" fmla="*/ 39923 w 329287"/>
                <a:gd name="connsiteY2" fmla="*/ 315878 h 446217"/>
                <a:gd name="connsiteX3" fmla="*/ 0 w 329287"/>
                <a:gd name="connsiteY3" fmla="*/ 446217 h 446217"/>
                <a:gd name="connsiteX0" fmla="*/ 484049 w 484049"/>
                <a:gd name="connsiteY0" fmla="*/ 1 h 446219"/>
                <a:gd name="connsiteX1" fmla="*/ 190532 w 484049"/>
                <a:gd name="connsiteY1" fmla="*/ 102529 h 446219"/>
                <a:gd name="connsiteX2" fmla="*/ 6 w 484049"/>
                <a:gd name="connsiteY2" fmla="*/ 177732 h 446219"/>
                <a:gd name="connsiteX3" fmla="*/ 154762 w 484049"/>
                <a:gd name="connsiteY3" fmla="*/ 446219 h 446219"/>
                <a:gd name="connsiteX0" fmla="*/ 484043 w 484043"/>
                <a:gd name="connsiteY0" fmla="*/ -1 h 446217"/>
                <a:gd name="connsiteX1" fmla="*/ 190526 w 484043"/>
                <a:gd name="connsiteY1" fmla="*/ 102527 h 446217"/>
                <a:gd name="connsiteX2" fmla="*/ 0 w 484043"/>
                <a:gd name="connsiteY2" fmla="*/ 177730 h 446217"/>
                <a:gd name="connsiteX3" fmla="*/ 154756 w 484043"/>
                <a:gd name="connsiteY3" fmla="*/ 446217 h 446217"/>
                <a:gd name="connsiteX0" fmla="*/ 596971 w 596971"/>
                <a:gd name="connsiteY0" fmla="*/ 1 h 187744"/>
                <a:gd name="connsiteX1" fmla="*/ 303454 w 596971"/>
                <a:gd name="connsiteY1" fmla="*/ 102529 h 187744"/>
                <a:gd name="connsiteX2" fmla="*/ 112928 w 596971"/>
                <a:gd name="connsiteY2" fmla="*/ 177732 h 187744"/>
                <a:gd name="connsiteX3" fmla="*/ 0 w 596971"/>
                <a:gd name="connsiteY3" fmla="*/ 187744 h 187744"/>
                <a:gd name="connsiteX0" fmla="*/ 596971 w 596971"/>
                <a:gd name="connsiteY0" fmla="*/ -1 h 266859"/>
                <a:gd name="connsiteX1" fmla="*/ 303454 w 596971"/>
                <a:gd name="connsiteY1" fmla="*/ 102527 h 266859"/>
                <a:gd name="connsiteX2" fmla="*/ 575290 w 596971"/>
                <a:gd name="connsiteY2" fmla="*/ 266858 h 266859"/>
                <a:gd name="connsiteX3" fmla="*/ 0 w 596971"/>
                <a:gd name="connsiteY3" fmla="*/ 187742 h 266859"/>
                <a:gd name="connsiteX0" fmla="*/ 293517 w 293517"/>
                <a:gd name="connsiteY0" fmla="*/ 1 h 339263"/>
                <a:gd name="connsiteX1" fmla="*/ 0 w 293517"/>
                <a:gd name="connsiteY1" fmla="*/ 102529 h 339263"/>
                <a:gd name="connsiteX2" fmla="*/ 271836 w 293517"/>
                <a:gd name="connsiteY2" fmla="*/ 266860 h 339263"/>
                <a:gd name="connsiteX3" fmla="*/ 231913 w 293517"/>
                <a:gd name="connsiteY3" fmla="*/ 339263 h 339263"/>
                <a:gd name="connsiteX0" fmla="*/ 244848 w 244848"/>
                <a:gd name="connsiteY0" fmla="*/ -1 h 339261"/>
                <a:gd name="connsiteX1" fmla="*/ 0 w 244848"/>
                <a:gd name="connsiteY1" fmla="*/ 196112 h 339261"/>
                <a:gd name="connsiteX2" fmla="*/ 223167 w 244848"/>
                <a:gd name="connsiteY2" fmla="*/ 266858 h 339261"/>
                <a:gd name="connsiteX3" fmla="*/ 183244 w 244848"/>
                <a:gd name="connsiteY3" fmla="*/ 339261 h 339261"/>
                <a:gd name="connsiteX0" fmla="*/ 244848 w 244848"/>
                <a:gd name="connsiteY0" fmla="*/ 1 h 364902"/>
                <a:gd name="connsiteX1" fmla="*/ 0 w 244848"/>
                <a:gd name="connsiteY1" fmla="*/ 196114 h 364902"/>
                <a:gd name="connsiteX2" fmla="*/ 28488 w 244848"/>
                <a:gd name="connsiteY2" fmla="*/ 364902 h 364902"/>
                <a:gd name="connsiteX3" fmla="*/ 183244 w 244848"/>
                <a:gd name="connsiteY3" fmla="*/ 339263 h 364902"/>
                <a:gd name="connsiteX0" fmla="*/ 244848 w 244848"/>
                <a:gd name="connsiteY0" fmla="*/ -1 h 459586"/>
                <a:gd name="connsiteX1" fmla="*/ 0 w 244848"/>
                <a:gd name="connsiteY1" fmla="*/ 196112 h 459586"/>
                <a:gd name="connsiteX2" fmla="*/ 28488 w 244848"/>
                <a:gd name="connsiteY2" fmla="*/ 364900 h 459586"/>
                <a:gd name="connsiteX3" fmla="*/ 42102 w 244848"/>
                <a:gd name="connsiteY3" fmla="*/ 459585 h 459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4848" h="459586">
                  <a:moveTo>
                    <a:pt x="244848" y="-1"/>
                  </a:moveTo>
                  <a:lnTo>
                    <a:pt x="0" y="196112"/>
                  </a:lnTo>
                  <a:lnTo>
                    <a:pt x="28488" y="364900"/>
                  </a:lnTo>
                  <a:lnTo>
                    <a:pt x="42102" y="459585"/>
                  </a:lnTo>
                </a:path>
              </a:pathLst>
            </a:custGeom>
            <a:noFill/>
            <a:ln w="50800" cap="rnd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5129141" y="2293202"/>
            <a:ext cx="21260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50" b="1" dirty="0" smtClean="0">
                <a:solidFill>
                  <a:schemeClr val="accent5">
                    <a:lumMod val="75000"/>
                  </a:schemeClr>
                </a:solidFill>
              </a:rPr>
              <a:t>INTEGRATIVE FOUNDATIONS</a:t>
            </a:r>
            <a:endParaRPr lang="en-US" sz="2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036724" y="3254122"/>
            <a:ext cx="6911715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254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</a:rPr>
              <a:t>foundational advances that are deeply connected </a:t>
            </a:r>
            <a:r>
              <a:rPr lang="en-US" sz="2200" dirty="0" smtClean="0">
                <a:solidFill>
                  <a:schemeClr val="accent5">
                    <a:lumMod val="75000"/>
                  </a:schemeClr>
                </a:solidFill>
              </a:rPr>
              <a:t>to a broad scope of questions in cognitive and neural systems</a:t>
            </a:r>
          </a:p>
          <a:p>
            <a:pPr marL="285750" indent="-2254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</a:rPr>
              <a:t>transformative advance </a:t>
            </a:r>
            <a:r>
              <a:rPr lang="en-US" sz="2200" dirty="0" smtClean="0">
                <a:solidFill>
                  <a:schemeClr val="accent5">
                    <a:lumMod val="75000"/>
                  </a:schemeClr>
                </a:solidFill>
              </a:rPr>
              <a:t>in one or more thematic area</a:t>
            </a:r>
          </a:p>
          <a:p>
            <a:pPr marL="285750" indent="-2254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</a:rPr>
              <a:t>two or more investigators </a:t>
            </a:r>
            <a:r>
              <a:rPr lang="en-US" sz="2200" dirty="0" smtClean="0">
                <a:solidFill>
                  <a:schemeClr val="accent5">
                    <a:lumMod val="75000"/>
                  </a:schemeClr>
                </a:solidFill>
              </a:rPr>
              <a:t>with distinct but complementary expertise </a:t>
            </a:r>
          </a:p>
          <a:p>
            <a:pPr marL="285750" indent="-2254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</a:rPr>
              <a:t>$500,000 to $1,000,000</a:t>
            </a:r>
            <a:r>
              <a:rPr lang="en-US" sz="2200" dirty="0" smtClean="0">
                <a:solidFill>
                  <a:schemeClr val="accent5">
                    <a:lumMod val="75000"/>
                  </a:schemeClr>
                </a:solidFill>
              </a:rPr>
              <a:t> over 2 to 4 </a:t>
            </a:r>
            <a:r>
              <a:rPr lang="en-US" sz="2200" dirty="0" smtClean="0">
                <a:solidFill>
                  <a:schemeClr val="accent5">
                    <a:lumMod val="75000"/>
                  </a:schemeClr>
                </a:solidFill>
              </a:rPr>
              <a:t>years</a:t>
            </a:r>
          </a:p>
          <a:p>
            <a:pPr marL="285750" indent="-2254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accent5">
                    <a:lumMod val="75000"/>
                  </a:schemeClr>
                </a:solidFill>
              </a:rPr>
              <a:t>may build on an </a:t>
            </a:r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</a:rPr>
              <a:t>associated project</a:t>
            </a:r>
            <a:endParaRPr lang="en-US" sz="2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8600" y="1567498"/>
            <a:ext cx="6019774" cy="4639732"/>
          </a:xfrm>
          <a:prstGeom prst="rect">
            <a:avLst/>
          </a:prstGeom>
          <a:solidFill>
            <a:srgbClr val="FFFFFF">
              <a:alpha val="95000"/>
            </a:srgbClr>
          </a:solidFill>
          <a:ln w="254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Letter of Intent (REQUIRED): </a:t>
            </a:r>
          </a:p>
          <a:p>
            <a:r>
              <a:rPr lang="en-US" b="1" dirty="0" smtClean="0"/>
              <a:t>December 10, 2015</a:t>
            </a:r>
          </a:p>
          <a:p>
            <a:pPr>
              <a:spcBef>
                <a:spcPts val="1200"/>
              </a:spcBef>
            </a:pPr>
            <a:r>
              <a:rPr lang="en-US" sz="2200" b="1" dirty="0" smtClean="0"/>
              <a:t>must </a:t>
            </a:r>
            <a:r>
              <a:rPr lang="en-US" sz="2200" b="1" dirty="0" smtClean="0"/>
              <a:t>include on the </a:t>
            </a:r>
            <a:r>
              <a:rPr lang="en-US" sz="2200" b="1" dirty="0" err="1" smtClean="0"/>
              <a:t>FastLane</a:t>
            </a:r>
            <a:r>
              <a:rPr lang="en-US" sz="2200" b="1" dirty="0" smtClean="0"/>
              <a:t> form: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2200" dirty="0" smtClean="0"/>
              <a:t>names </a:t>
            </a:r>
            <a:r>
              <a:rPr lang="en-US" sz="2200" dirty="0"/>
              <a:t>and institutional affiliations </a:t>
            </a:r>
            <a:endParaRPr lang="en-US" sz="2200" dirty="0" smtClean="0"/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2200" dirty="0" smtClean="0"/>
              <a:t>synopsis conveying innovative</a:t>
            </a:r>
            <a:r>
              <a:rPr lang="en-US" sz="2200" dirty="0"/>
              <a:t>, integrative nature of the </a:t>
            </a:r>
            <a:r>
              <a:rPr lang="en-US" sz="2200" dirty="0" smtClean="0"/>
              <a:t>project</a:t>
            </a:r>
            <a:endParaRPr lang="en-US" sz="2200" dirty="0"/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2200" dirty="0" smtClean="0"/>
              <a:t>research theme or themes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2200" dirty="0" smtClean="0"/>
              <a:t>participating directorate(s</a:t>
            </a:r>
            <a:r>
              <a:rPr lang="en-US" sz="2200" dirty="0"/>
              <a:t>) to which the proposal is </a:t>
            </a:r>
            <a:r>
              <a:rPr lang="en-US" sz="2200" dirty="0" smtClean="0"/>
              <a:t>relevant (CISE, EHR, ENG, SBE)</a:t>
            </a:r>
            <a:endParaRPr lang="en-US" sz="2200" dirty="0"/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2200" dirty="0" smtClean="0"/>
              <a:t>why not </a:t>
            </a:r>
            <a:r>
              <a:rPr lang="en-US" sz="2200" dirty="0"/>
              <a:t>suitable </a:t>
            </a:r>
            <a:r>
              <a:rPr lang="en-US" sz="2200" dirty="0" smtClean="0"/>
              <a:t>for an NSF core program?</a:t>
            </a:r>
            <a:endParaRPr lang="en-US" sz="2200" dirty="0"/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2200" dirty="0" smtClean="0"/>
              <a:t>distinct </a:t>
            </a:r>
            <a:r>
              <a:rPr lang="en-US" sz="2200" dirty="0"/>
              <a:t>areas of expertise, research approaches, or disciplines represented by the </a:t>
            </a:r>
            <a:r>
              <a:rPr lang="en-US" sz="2200" dirty="0" smtClean="0"/>
              <a:t>investigators</a:t>
            </a:r>
          </a:p>
          <a:p>
            <a:pPr>
              <a:spcBef>
                <a:spcPts val="900"/>
              </a:spcBef>
            </a:pPr>
            <a:r>
              <a:rPr lang="en-US" sz="2200" b="1" i="1" dirty="0" smtClean="0"/>
              <a:t>No feedback on Letters of Intent</a:t>
            </a:r>
            <a:endParaRPr lang="en-US" sz="2200" b="1" i="1" dirty="0"/>
          </a:p>
        </p:txBody>
      </p:sp>
    </p:spTree>
    <p:extLst>
      <p:ext uri="{BB962C8B-B14F-4D97-AF65-F5344CB8AC3E}">
        <p14:creationId xmlns:p14="http://schemas.microsoft.com/office/powerpoint/2010/main" val="252632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 txBox="1">
            <a:spLocks/>
          </p:cNvSpPr>
          <p:nvPr/>
        </p:nvSpPr>
        <p:spPr>
          <a:xfrm>
            <a:off x="445229" y="5638800"/>
            <a:ext cx="8229600" cy="12192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600" b="1" dirty="0" smtClean="0">
                <a:hlinkClick r:id="rId3"/>
              </a:rPr>
              <a:t>http://www.nsf.gov/ncs/</a:t>
            </a:r>
            <a:endParaRPr lang="en-US" sz="2600" b="1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1600" b="1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600" b="1" dirty="0" smtClean="0"/>
              <a:t>Submit your questions by e-mail to </a:t>
            </a:r>
            <a:r>
              <a:rPr lang="en-US" sz="2600" b="1" dirty="0" smtClean="0">
                <a:hlinkClick r:id="rId4"/>
              </a:rPr>
              <a:t>ncs@nsf.gov</a:t>
            </a:r>
            <a:endParaRPr lang="en-US" sz="26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029" y="228600"/>
            <a:ext cx="7620000" cy="562344"/>
          </a:xfrm>
        </p:spPr>
        <p:txBody>
          <a:bodyPr lIns="0" rIns="0"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 smtClean="0"/>
              <a:t>NSF-NCS 2016 Proposers’ Webinar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5707D-23BA-44E4-80F3-CDE595D334BD}" type="slidenum">
              <a:rPr lang="en-US" smtClean="0"/>
              <a:t>2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19200" y="1005840"/>
            <a:ext cx="6858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Program Context and Scope</a:t>
            </a:r>
          </a:p>
          <a:p>
            <a:pPr lvl="1"/>
            <a:r>
              <a:rPr lang="en-US" sz="2400" dirty="0" smtClean="0"/>
              <a:t>Integrative Research Themes</a:t>
            </a:r>
          </a:p>
          <a:p>
            <a:pPr>
              <a:spcBef>
                <a:spcPts val="900"/>
              </a:spcBef>
            </a:pPr>
            <a:r>
              <a:rPr lang="en-US" sz="2800" b="1" dirty="0" smtClean="0"/>
              <a:t>Important Emphases and Limitations</a:t>
            </a:r>
          </a:p>
          <a:p>
            <a:pPr lvl="1"/>
            <a:r>
              <a:rPr lang="en-US" sz="2400" dirty="0" smtClean="0"/>
              <a:t>Integrative; Transformative</a:t>
            </a:r>
            <a:r>
              <a:rPr lang="en-US" sz="2400" dirty="0"/>
              <a:t>;</a:t>
            </a:r>
            <a:r>
              <a:rPr lang="en-US" sz="2400" dirty="0" smtClean="0"/>
              <a:t> High-risk, high-payoff</a:t>
            </a:r>
          </a:p>
          <a:p>
            <a:pPr lvl="1"/>
            <a:r>
              <a:rPr lang="en-US" sz="2400" dirty="0" smtClean="0"/>
              <a:t>1 per PI; Participating directorates</a:t>
            </a:r>
          </a:p>
          <a:p>
            <a:pPr>
              <a:spcBef>
                <a:spcPts val="900"/>
              </a:spcBef>
            </a:pPr>
            <a:r>
              <a:rPr lang="en-US" sz="2800" b="1" dirty="0" smtClean="0"/>
              <a:t>Proposal Classes and How to Apply</a:t>
            </a:r>
          </a:p>
          <a:p>
            <a:pPr lvl="1"/>
            <a:r>
              <a:rPr lang="en-US" sz="2400" dirty="0" smtClean="0"/>
              <a:t>INTEGRATIVE FRONTIERS</a:t>
            </a:r>
          </a:p>
          <a:p>
            <a:pPr lvl="1"/>
            <a:r>
              <a:rPr lang="en-US" sz="2400" dirty="0" smtClean="0"/>
              <a:t>CORE+ SUPPLEMENTS</a:t>
            </a:r>
            <a:endParaRPr lang="en-US" sz="2400" b="1" dirty="0" smtClean="0"/>
          </a:p>
          <a:p>
            <a:pPr>
              <a:spcBef>
                <a:spcPts val="900"/>
              </a:spcBef>
            </a:pPr>
            <a:r>
              <a:rPr lang="en-US" sz="2800" b="1" dirty="0" smtClean="0"/>
              <a:t>Review Criteria</a:t>
            </a:r>
          </a:p>
          <a:p>
            <a:pPr>
              <a:spcBef>
                <a:spcPts val="900"/>
              </a:spcBef>
            </a:pPr>
            <a:r>
              <a:rPr lang="en-US" sz="2800" b="1" i="1" dirty="0" smtClean="0"/>
              <a:t>Your Questions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80118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/>
          <p:cNvSpPr/>
          <p:nvPr/>
        </p:nvSpPr>
        <p:spPr>
          <a:xfrm>
            <a:off x="128458" y="152400"/>
            <a:ext cx="8863142" cy="6096000"/>
          </a:xfrm>
          <a:prstGeom prst="roundRect">
            <a:avLst>
              <a:gd name="adj" fmla="val 4556"/>
            </a:avLst>
          </a:prstGeom>
          <a:solidFill>
            <a:schemeClr val="bg1"/>
          </a:solidFill>
          <a:ln w="19050" cmpd="sng">
            <a:noFill/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2036724" y="3254122"/>
            <a:ext cx="6911715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254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</a:rPr>
              <a:t>foundational advances that are deeply connected </a:t>
            </a:r>
            <a:r>
              <a:rPr lang="en-US" sz="2200" dirty="0" smtClean="0">
                <a:solidFill>
                  <a:schemeClr val="accent5">
                    <a:lumMod val="75000"/>
                  </a:schemeClr>
                </a:solidFill>
              </a:rPr>
              <a:t>to a broad scope of questions in cognitive and neural systems</a:t>
            </a:r>
          </a:p>
          <a:p>
            <a:pPr marL="285750" indent="-2254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</a:rPr>
              <a:t>transformative advance </a:t>
            </a:r>
            <a:r>
              <a:rPr lang="en-US" sz="2200" dirty="0" smtClean="0">
                <a:solidFill>
                  <a:schemeClr val="accent5">
                    <a:lumMod val="75000"/>
                  </a:schemeClr>
                </a:solidFill>
              </a:rPr>
              <a:t>in one or more thematic area</a:t>
            </a:r>
          </a:p>
          <a:p>
            <a:pPr marL="285750" indent="-2254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</a:rPr>
              <a:t>two or more investigators </a:t>
            </a:r>
            <a:r>
              <a:rPr lang="en-US" sz="2200" dirty="0" smtClean="0">
                <a:solidFill>
                  <a:schemeClr val="accent5">
                    <a:lumMod val="75000"/>
                  </a:schemeClr>
                </a:solidFill>
              </a:rPr>
              <a:t>with distinct but complementary expertise </a:t>
            </a:r>
          </a:p>
          <a:p>
            <a:pPr marL="285750" indent="-2254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</a:rPr>
              <a:t>$500,000 to $1,000,000</a:t>
            </a:r>
            <a:r>
              <a:rPr lang="en-US" sz="2200" dirty="0" smtClean="0">
                <a:solidFill>
                  <a:schemeClr val="accent5">
                    <a:lumMod val="75000"/>
                  </a:schemeClr>
                </a:solidFill>
              </a:rPr>
              <a:t> over 2 to 4 </a:t>
            </a:r>
            <a:r>
              <a:rPr lang="en-US" sz="2200" dirty="0" smtClean="0">
                <a:solidFill>
                  <a:schemeClr val="accent5">
                    <a:lumMod val="75000"/>
                  </a:schemeClr>
                </a:solidFill>
              </a:rPr>
              <a:t>years</a:t>
            </a:r>
          </a:p>
          <a:p>
            <a:pPr marL="285750" indent="-2254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accent5">
                    <a:lumMod val="75000"/>
                  </a:schemeClr>
                </a:solidFill>
              </a:rPr>
              <a:t>may build on an </a:t>
            </a:r>
            <a:r>
              <a:rPr lang="en-US" sz="2200" b="1" dirty="0" smtClean="0">
                <a:solidFill>
                  <a:schemeClr val="accent5">
                    <a:lumMod val="75000"/>
                  </a:schemeClr>
                </a:solidFill>
              </a:rPr>
              <a:t>associated project</a:t>
            </a:r>
            <a:endParaRPr lang="en-US" sz="2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141804">
            <a:off x="6141725" y="1447860"/>
            <a:ext cx="785131" cy="186499"/>
          </a:xfrm>
          <a:prstGeom prst="rect">
            <a:avLst/>
          </a:prstGeom>
          <a:gradFill>
            <a:gsLst>
              <a:gs pos="34000">
                <a:schemeClr val="accent5"/>
              </a:gs>
              <a:gs pos="0">
                <a:schemeClr val="accent5"/>
              </a:gs>
              <a:gs pos="66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8788740">
            <a:off x="4536352" y="2064546"/>
            <a:ext cx="785131" cy="186499"/>
          </a:xfrm>
          <a:prstGeom prst="rect">
            <a:avLst/>
          </a:prstGeom>
          <a:gradFill>
            <a:gsLst>
              <a:gs pos="34000">
                <a:schemeClr val="accent5"/>
              </a:gs>
              <a:gs pos="0">
                <a:schemeClr val="accent5"/>
              </a:gs>
              <a:gs pos="60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 rot="11407226">
            <a:off x="4455941" y="1447860"/>
            <a:ext cx="785131" cy="186499"/>
          </a:xfrm>
          <a:prstGeom prst="rect">
            <a:avLst/>
          </a:prstGeom>
          <a:gradFill>
            <a:gsLst>
              <a:gs pos="41000">
                <a:schemeClr val="accent5"/>
              </a:gs>
              <a:gs pos="0">
                <a:schemeClr val="accent5"/>
              </a:gs>
              <a:gs pos="58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rot="19127839">
            <a:off x="5581224" y="1089646"/>
            <a:ext cx="1212864" cy="186499"/>
          </a:xfrm>
          <a:prstGeom prst="rect">
            <a:avLst/>
          </a:prstGeom>
          <a:gradFill>
            <a:gsLst>
              <a:gs pos="32000">
                <a:schemeClr val="accent5"/>
              </a:gs>
              <a:gs pos="0">
                <a:schemeClr val="accent5"/>
              </a:gs>
              <a:gs pos="5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 rot="492631">
            <a:off x="6132814" y="1856368"/>
            <a:ext cx="1862252" cy="186499"/>
          </a:xfrm>
          <a:prstGeom prst="rect">
            <a:avLst/>
          </a:prstGeom>
          <a:gradFill>
            <a:gsLst>
              <a:gs pos="20000">
                <a:schemeClr val="accent5"/>
              </a:gs>
              <a:gs pos="0">
                <a:schemeClr val="accent5"/>
              </a:gs>
              <a:gs pos="4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858807" y="1288881"/>
            <a:ext cx="1524000" cy="84304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728397" y="1199787"/>
            <a:ext cx="914400" cy="51061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060381" y="2203281"/>
            <a:ext cx="914400" cy="51061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956465" y="1213736"/>
            <a:ext cx="796171" cy="48815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248374" y="603081"/>
            <a:ext cx="719865" cy="42166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690266" y="1824808"/>
            <a:ext cx="978385" cy="61422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10956" y="2987432"/>
            <a:ext cx="8528244" cy="2985433"/>
          </a:xfrm>
          <a:prstGeom prst="rect">
            <a:avLst/>
          </a:prstGeom>
          <a:solidFill>
            <a:srgbClr val="FFFFFF">
              <a:alpha val="95000"/>
            </a:srgbClr>
          </a:solidFill>
          <a:ln w="254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Proposal Deadline: </a:t>
            </a:r>
          </a:p>
          <a:p>
            <a:r>
              <a:rPr lang="en-US" b="1" dirty="0" smtClean="0"/>
              <a:t>January 26, 2016</a:t>
            </a:r>
          </a:p>
          <a:p>
            <a:pPr marL="169863" indent="-16986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dirty="0" smtClean="0"/>
              <a:t>Project Summary must separately address Integrative Value and Transformative Potential</a:t>
            </a:r>
          </a:p>
          <a:p>
            <a:pPr marL="169863" indent="-1698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200" dirty="0" smtClean="0"/>
              <a:t>Project Description must separately address</a:t>
            </a:r>
          </a:p>
          <a:p>
            <a:pPr marL="627063" lvl="1" indent="-169863">
              <a:buFont typeface="Arial" panose="020B0604020202020204" pitchFamily="34" charset="0"/>
              <a:buChar char="•"/>
            </a:pPr>
            <a:r>
              <a:rPr lang="en-US" sz="2200" dirty="0" smtClean="0"/>
              <a:t>Integrative Strategy</a:t>
            </a:r>
          </a:p>
          <a:p>
            <a:pPr marL="627063" lvl="1" indent="-169863">
              <a:buFont typeface="Arial" panose="020B0604020202020204" pitchFamily="34" charset="0"/>
              <a:buChar char="•"/>
            </a:pPr>
            <a:r>
              <a:rPr lang="en-US" sz="2200" dirty="0" smtClean="0"/>
              <a:t>Risk, Reward, and Risk Management </a:t>
            </a:r>
            <a:endParaRPr lang="en-US" sz="2200" dirty="0"/>
          </a:p>
          <a:p>
            <a:pPr>
              <a:spcBef>
                <a:spcPts val="600"/>
              </a:spcBef>
            </a:pPr>
            <a:r>
              <a:rPr lang="en-US" sz="2200" i="1" dirty="0" smtClean="0"/>
              <a:t>Please see instructions for additional solicitation requirements.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5310890" y="1024741"/>
            <a:ext cx="669445" cy="856961"/>
            <a:chOff x="5323010" y="1363915"/>
            <a:chExt cx="669445" cy="856961"/>
          </a:xfrm>
        </p:grpSpPr>
        <p:sp>
          <p:nvSpPr>
            <p:cNvPr id="36" name="Oval 35"/>
            <p:cNvSpPr/>
            <p:nvPr/>
          </p:nvSpPr>
          <p:spPr>
            <a:xfrm>
              <a:off x="5406759" y="1363915"/>
              <a:ext cx="195887" cy="203583"/>
            </a:xfrm>
            <a:prstGeom prst="ellipse">
              <a:avLst/>
            </a:prstGeom>
            <a:noFill/>
            <a:ln w="50800" cap="rnd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/>
            <p:cNvCxnSpPr>
              <a:endCxn id="36" idx="4"/>
            </p:cNvCxnSpPr>
            <p:nvPr/>
          </p:nvCxnSpPr>
          <p:spPr>
            <a:xfrm flipH="1" flipV="1">
              <a:off x="5504703" y="1567498"/>
              <a:ext cx="13903" cy="244299"/>
            </a:xfrm>
            <a:prstGeom prst="line">
              <a:avLst/>
            </a:prstGeom>
            <a:ln w="50800" cap="rnd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Freeform 37"/>
            <p:cNvSpPr/>
            <p:nvPr/>
          </p:nvSpPr>
          <p:spPr>
            <a:xfrm>
              <a:off x="5323010" y="1803380"/>
              <a:ext cx="202895" cy="308521"/>
            </a:xfrm>
            <a:custGeom>
              <a:avLst/>
              <a:gdLst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2328 w 262328"/>
                <a:gd name="connsiteY0" fmla="*/ 0 h 547141"/>
                <a:gd name="connsiteX1" fmla="*/ 0 w 262328"/>
                <a:gd name="connsiteY1" fmla="*/ 397239 h 547141"/>
                <a:gd name="connsiteX2" fmla="*/ 127416 w 262328"/>
                <a:gd name="connsiteY2" fmla="*/ 547141 h 547141"/>
                <a:gd name="connsiteX0" fmla="*/ 262328 w 262328"/>
                <a:gd name="connsiteY0" fmla="*/ 0 h 499516"/>
                <a:gd name="connsiteX1" fmla="*/ 0 w 262328"/>
                <a:gd name="connsiteY1" fmla="*/ 397239 h 499516"/>
                <a:gd name="connsiteX2" fmla="*/ 163135 w 262328"/>
                <a:gd name="connsiteY2" fmla="*/ 499516 h 499516"/>
                <a:gd name="connsiteX0" fmla="*/ 262328 w 262328"/>
                <a:gd name="connsiteY0" fmla="*/ 0 h 499516"/>
                <a:gd name="connsiteX1" fmla="*/ 122341 w 262328"/>
                <a:gd name="connsiteY1" fmla="*/ 213492 h 499516"/>
                <a:gd name="connsiteX2" fmla="*/ 0 w 262328"/>
                <a:gd name="connsiteY2" fmla="*/ 397239 h 499516"/>
                <a:gd name="connsiteX3" fmla="*/ 163135 w 262328"/>
                <a:gd name="connsiteY3" fmla="*/ 499516 h 499516"/>
                <a:gd name="connsiteX0" fmla="*/ 262328 w 262328"/>
                <a:gd name="connsiteY0" fmla="*/ 0 h 499516"/>
                <a:gd name="connsiteX1" fmla="*/ 193778 w 262328"/>
                <a:gd name="connsiteY1" fmla="*/ 249211 h 499516"/>
                <a:gd name="connsiteX2" fmla="*/ 0 w 262328"/>
                <a:gd name="connsiteY2" fmla="*/ 397239 h 499516"/>
                <a:gd name="connsiteX3" fmla="*/ 163135 w 262328"/>
                <a:gd name="connsiteY3" fmla="*/ 499516 h 499516"/>
                <a:gd name="connsiteX0" fmla="*/ 262328 w 272385"/>
                <a:gd name="connsiteY0" fmla="*/ 0 h 499516"/>
                <a:gd name="connsiteX1" fmla="*/ 272360 w 272385"/>
                <a:gd name="connsiteY1" fmla="*/ 15848 h 499516"/>
                <a:gd name="connsiteX2" fmla="*/ 193778 w 272385"/>
                <a:gd name="connsiteY2" fmla="*/ 249211 h 499516"/>
                <a:gd name="connsiteX3" fmla="*/ 0 w 272385"/>
                <a:gd name="connsiteY3" fmla="*/ 397239 h 499516"/>
                <a:gd name="connsiteX4" fmla="*/ 163135 w 272385"/>
                <a:gd name="connsiteY4" fmla="*/ 499516 h 499516"/>
                <a:gd name="connsiteX0" fmla="*/ 272360 w 272360"/>
                <a:gd name="connsiteY0" fmla="*/ 0 h 483668"/>
                <a:gd name="connsiteX1" fmla="*/ 193778 w 272360"/>
                <a:gd name="connsiteY1" fmla="*/ 233363 h 483668"/>
                <a:gd name="connsiteX2" fmla="*/ 0 w 272360"/>
                <a:gd name="connsiteY2" fmla="*/ 381391 h 483668"/>
                <a:gd name="connsiteX3" fmla="*/ 163135 w 272360"/>
                <a:gd name="connsiteY3" fmla="*/ 483668 h 483668"/>
                <a:gd name="connsiteX0" fmla="*/ 324747 w 324747"/>
                <a:gd name="connsiteY0" fmla="*/ 0 h 555106"/>
                <a:gd name="connsiteX1" fmla="*/ 193778 w 324747"/>
                <a:gd name="connsiteY1" fmla="*/ 304801 h 555106"/>
                <a:gd name="connsiteX2" fmla="*/ 0 w 324747"/>
                <a:gd name="connsiteY2" fmla="*/ 452829 h 555106"/>
                <a:gd name="connsiteX3" fmla="*/ 163135 w 324747"/>
                <a:gd name="connsiteY3" fmla="*/ 555106 h 555106"/>
                <a:gd name="connsiteX0" fmla="*/ 324747 w 324747"/>
                <a:gd name="connsiteY0" fmla="*/ 0 h 555106"/>
                <a:gd name="connsiteX1" fmla="*/ 229497 w 324747"/>
                <a:gd name="connsiteY1" fmla="*/ 264319 h 555106"/>
                <a:gd name="connsiteX2" fmla="*/ 0 w 324747"/>
                <a:gd name="connsiteY2" fmla="*/ 452829 h 555106"/>
                <a:gd name="connsiteX3" fmla="*/ 163135 w 324747"/>
                <a:gd name="connsiteY3" fmla="*/ 555106 h 555106"/>
                <a:gd name="connsiteX0" fmla="*/ 290677 w 290677"/>
                <a:gd name="connsiteY0" fmla="*/ 0 h 555106"/>
                <a:gd name="connsiteX1" fmla="*/ 195427 w 290677"/>
                <a:gd name="connsiteY1" fmla="*/ 264319 h 555106"/>
                <a:gd name="connsiteX2" fmla="*/ 0 w 290677"/>
                <a:gd name="connsiteY2" fmla="*/ 497393 h 555106"/>
                <a:gd name="connsiteX3" fmla="*/ 129065 w 290677"/>
                <a:gd name="connsiteY3" fmla="*/ 555106 h 555106"/>
                <a:gd name="connsiteX0" fmla="*/ 424429 w 424429"/>
                <a:gd name="connsiteY0" fmla="*/ 0 h 546194"/>
                <a:gd name="connsiteX1" fmla="*/ 329179 w 424429"/>
                <a:gd name="connsiteY1" fmla="*/ 264319 h 546194"/>
                <a:gd name="connsiteX2" fmla="*/ 133752 w 424429"/>
                <a:gd name="connsiteY2" fmla="*/ 497393 h 546194"/>
                <a:gd name="connsiteX3" fmla="*/ 0 w 424429"/>
                <a:gd name="connsiteY3" fmla="*/ 546194 h 546194"/>
                <a:gd name="connsiteX0" fmla="*/ 424429 w 424429"/>
                <a:gd name="connsiteY0" fmla="*/ 0 h 546194"/>
                <a:gd name="connsiteX1" fmla="*/ 241575 w 424429"/>
                <a:gd name="connsiteY1" fmla="*/ 228668 h 546194"/>
                <a:gd name="connsiteX2" fmla="*/ 133752 w 424429"/>
                <a:gd name="connsiteY2" fmla="*/ 497393 h 546194"/>
                <a:gd name="connsiteX3" fmla="*/ 0 w 424429"/>
                <a:gd name="connsiteY3" fmla="*/ 546194 h 546194"/>
                <a:gd name="connsiteX0" fmla="*/ 424429 w 424429"/>
                <a:gd name="connsiteY0" fmla="*/ 0 h 546194"/>
                <a:gd name="connsiteX1" fmla="*/ 275644 w 424429"/>
                <a:gd name="connsiteY1" fmla="*/ 259864 h 546194"/>
                <a:gd name="connsiteX2" fmla="*/ 133752 w 424429"/>
                <a:gd name="connsiteY2" fmla="*/ 497393 h 546194"/>
                <a:gd name="connsiteX3" fmla="*/ 0 w 424429"/>
                <a:gd name="connsiteY3" fmla="*/ 546194 h 546194"/>
                <a:gd name="connsiteX0" fmla="*/ 424429 w 424429"/>
                <a:gd name="connsiteY0" fmla="*/ 0 h 546194"/>
                <a:gd name="connsiteX1" fmla="*/ 275644 w 424429"/>
                <a:gd name="connsiteY1" fmla="*/ 259864 h 546194"/>
                <a:gd name="connsiteX2" fmla="*/ 206755 w 424429"/>
                <a:gd name="connsiteY2" fmla="*/ 528589 h 546194"/>
                <a:gd name="connsiteX3" fmla="*/ 0 w 424429"/>
                <a:gd name="connsiteY3" fmla="*/ 546194 h 546194"/>
                <a:gd name="connsiteX0" fmla="*/ 424429 w 424429"/>
                <a:gd name="connsiteY0" fmla="*/ 0 h 528589"/>
                <a:gd name="connsiteX1" fmla="*/ 275644 w 424429"/>
                <a:gd name="connsiteY1" fmla="*/ 259864 h 528589"/>
                <a:gd name="connsiteX2" fmla="*/ 206755 w 424429"/>
                <a:gd name="connsiteY2" fmla="*/ 528589 h 528589"/>
                <a:gd name="connsiteX3" fmla="*/ 0 w 424429"/>
                <a:gd name="connsiteY3" fmla="*/ 514998 h 528589"/>
                <a:gd name="connsiteX0" fmla="*/ 414694 w 414694"/>
                <a:gd name="connsiteY0" fmla="*/ 0 h 577390"/>
                <a:gd name="connsiteX1" fmla="*/ 265909 w 414694"/>
                <a:gd name="connsiteY1" fmla="*/ 259864 h 577390"/>
                <a:gd name="connsiteX2" fmla="*/ 197020 w 414694"/>
                <a:gd name="connsiteY2" fmla="*/ 528589 h 577390"/>
                <a:gd name="connsiteX3" fmla="*/ 0 w 414694"/>
                <a:gd name="connsiteY3" fmla="*/ 577390 h 577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4694" h="577390">
                  <a:moveTo>
                    <a:pt x="414694" y="0"/>
                  </a:moveTo>
                  <a:lnTo>
                    <a:pt x="265909" y="259864"/>
                  </a:lnTo>
                  <a:lnTo>
                    <a:pt x="197020" y="528589"/>
                  </a:lnTo>
                  <a:lnTo>
                    <a:pt x="0" y="577390"/>
                  </a:lnTo>
                </a:path>
              </a:pathLst>
            </a:custGeom>
            <a:noFill/>
            <a:ln w="50800" cap="rnd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5518825" y="1810525"/>
              <a:ext cx="157875" cy="316829"/>
            </a:xfrm>
            <a:custGeom>
              <a:avLst/>
              <a:gdLst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2328 w 262328"/>
                <a:gd name="connsiteY0" fmla="*/ 0 h 547141"/>
                <a:gd name="connsiteX1" fmla="*/ 0 w 262328"/>
                <a:gd name="connsiteY1" fmla="*/ 397239 h 547141"/>
                <a:gd name="connsiteX2" fmla="*/ 127416 w 262328"/>
                <a:gd name="connsiteY2" fmla="*/ 547141 h 547141"/>
                <a:gd name="connsiteX0" fmla="*/ 262328 w 262328"/>
                <a:gd name="connsiteY0" fmla="*/ 0 h 499516"/>
                <a:gd name="connsiteX1" fmla="*/ 0 w 262328"/>
                <a:gd name="connsiteY1" fmla="*/ 397239 h 499516"/>
                <a:gd name="connsiteX2" fmla="*/ 163135 w 262328"/>
                <a:gd name="connsiteY2" fmla="*/ 499516 h 499516"/>
                <a:gd name="connsiteX0" fmla="*/ 262328 w 262328"/>
                <a:gd name="connsiteY0" fmla="*/ 0 h 499516"/>
                <a:gd name="connsiteX1" fmla="*/ 122341 w 262328"/>
                <a:gd name="connsiteY1" fmla="*/ 213492 h 499516"/>
                <a:gd name="connsiteX2" fmla="*/ 0 w 262328"/>
                <a:gd name="connsiteY2" fmla="*/ 397239 h 499516"/>
                <a:gd name="connsiteX3" fmla="*/ 163135 w 262328"/>
                <a:gd name="connsiteY3" fmla="*/ 499516 h 499516"/>
                <a:gd name="connsiteX0" fmla="*/ 262328 w 262328"/>
                <a:gd name="connsiteY0" fmla="*/ 0 h 499516"/>
                <a:gd name="connsiteX1" fmla="*/ 193778 w 262328"/>
                <a:gd name="connsiteY1" fmla="*/ 249211 h 499516"/>
                <a:gd name="connsiteX2" fmla="*/ 0 w 262328"/>
                <a:gd name="connsiteY2" fmla="*/ 397239 h 499516"/>
                <a:gd name="connsiteX3" fmla="*/ 163135 w 262328"/>
                <a:gd name="connsiteY3" fmla="*/ 499516 h 499516"/>
                <a:gd name="connsiteX0" fmla="*/ 262328 w 272385"/>
                <a:gd name="connsiteY0" fmla="*/ 0 h 499516"/>
                <a:gd name="connsiteX1" fmla="*/ 272360 w 272385"/>
                <a:gd name="connsiteY1" fmla="*/ 15848 h 499516"/>
                <a:gd name="connsiteX2" fmla="*/ 193778 w 272385"/>
                <a:gd name="connsiteY2" fmla="*/ 249211 h 499516"/>
                <a:gd name="connsiteX3" fmla="*/ 0 w 272385"/>
                <a:gd name="connsiteY3" fmla="*/ 397239 h 499516"/>
                <a:gd name="connsiteX4" fmla="*/ 163135 w 272385"/>
                <a:gd name="connsiteY4" fmla="*/ 499516 h 499516"/>
                <a:gd name="connsiteX0" fmla="*/ 272360 w 272360"/>
                <a:gd name="connsiteY0" fmla="*/ 0 h 483668"/>
                <a:gd name="connsiteX1" fmla="*/ 193778 w 272360"/>
                <a:gd name="connsiteY1" fmla="*/ 233363 h 483668"/>
                <a:gd name="connsiteX2" fmla="*/ 0 w 272360"/>
                <a:gd name="connsiteY2" fmla="*/ 381391 h 483668"/>
                <a:gd name="connsiteX3" fmla="*/ 163135 w 272360"/>
                <a:gd name="connsiteY3" fmla="*/ 483668 h 483668"/>
                <a:gd name="connsiteX0" fmla="*/ 324747 w 324747"/>
                <a:gd name="connsiteY0" fmla="*/ 0 h 555106"/>
                <a:gd name="connsiteX1" fmla="*/ 193778 w 324747"/>
                <a:gd name="connsiteY1" fmla="*/ 304801 h 555106"/>
                <a:gd name="connsiteX2" fmla="*/ 0 w 324747"/>
                <a:gd name="connsiteY2" fmla="*/ 452829 h 555106"/>
                <a:gd name="connsiteX3" fmla="*/ 163135 w 324747"/>
                <a:gd name="connsiteY3" fmla="*/ 555106 h 555106"/>
                <a:gd name="connsiteX0" fmla="*/ 324747 w 324747"/>
                <a:gd name="connsiteY0" fmla="*/ 0 h 555106"/>
                <a:gd name="connsiteX1" fmla="*/ 229497 w 324747"/>
                <a:gd name="connsiteY1" fmla="*/ 264319 h 555106"/>
                <a:gd name="connsiteX2" fmla="*/ 0 w 324747"/>
                <a:gd name="connsiteY2" fmla="*/ 452829 h 555106"/>
                <a:gd name="connsiteX3" fmla="*/ 163135 w 324747"/>
                <a:gd name="connsiteY3" fmla="*/ 555106 h 555106"/>
                <a:gd name="connsiteX0" fmla="*/ 0 w 295275"/>
                <a:gd name="connsiteY0" fmla="*/ 0 h 633687"/>
                <a:gd name="connsiteX1" fmla="*/ 295275 w 295275"/>
                <a:gd name="connsiteY1" fmla="*/ 342900 h 633687"/>
                <a:gd name="connsiteX2" fmla="*/ 65778 w 295275"/>
                <a:gd name="connsiteY2" fmla="*/ 531410 h 633687"/>
                <a:gd name="connsiteX3" fmla="*/ 228913 w 295275"/>
                <a:gd name="connsiteY3" fmla="*/ 633687 h 633687"/>
                <a:gd name="connsiteX0" fmla="*/ 0 w 283369"/>
                <a:gd name="connsiteY0" fmla="*/ 0 h 633687"/>
                <a:gd name="connsiteX1" fmla="*/ 283369 w 283369"/>
                <a:gd name="connsiteY1" fmla="*/ 230982 h 633687"/>
                <a:gd name="connsiteX2" fmla="*/ 65778 w 283369"/>
                <a:gd name="connsiteY2" fmla="*/ 531410 h 633687"/>
                <a:gd name="connsiteX3" fmla="*/ 228913 w 283369"/>
                <a:gd name="connsiteY3" fmla="*/ 633687 h 633687"/>
                <a:gd name="connsiteX0" fmla="*/ 0 w 283369"/>
                <a:gd name="connsiteY0" fmla="*/ 0 h 633687"/>
                <a:gd name="connsiteX1" fmla="*/ 283369 w 283369"/>
                <a:gd name="connsiteY1" fmla="*/ 230982 h 633687"/>
                <a:gd name="connsiteX2" fmla="*/ 280090 w 283369"/>
                <a:gd name="connsiteY2" fmla="*/ 507598 h 633687"/>
                <a:gd name="connsiteX3" fmla="*/ 228913 w 283369"/>
                <a:gd name="connsiteY3" fmla="*/ 633687 h 633687"/>
                <a:gd name="connsiteX0" fmla="*/ 0 w 495613"/>
                <a:gd name="connsiteY0" fmla="*/ 0 h 509862"/>
                <a:gd name="connsiteX1" fmla="*/ 283369 w 495613"/>
                <a:gd name="connsiteY1" fmla="*/ 230982 h 509862"/>
                <a:gd name="connsiteX2" fmla="*/ 280090 w 495613"/>
                <a:gd name="connsiteY2" fmla="*/ 507598 h 509862"/>
                <a:gd name="connsiteX3" fmla="*/ 495613 w 495613"/>
                <a:gd name="connsiteY3" fmla="*/ 509862 h 509862"/>
                <a:gd name="connsiteX0" fmla="*/ 0 w 495613"/>
                <a:gd name="connsiteY0" fmla="*/ 0 h 509862"/>
                <a:gd name="connsiteX1" fmla="*/ 283369 w 495613"/>
                <a:gd name="connsiteY1" fmla="*/ 154782 h 509862"/>
                <a:gd name="connsiteX2" fmla="*/ 280090 w 495613"/>
                <a:gd name="connsiteY2" fmla="*/ 507598 h 509862"/>
                <a:gd name="connsiteX3" fmla="*/ 495613 w 495613"/>
                <a:gd name="connsiteY3" fmla="*/ 509862 h 509862"/>
                <a:gd name="connsiteX0" fmla="*/ 0 w 502757"/>
                <a:gd name="connsiteY0" fmla="*/ 0 h 507598"/>
                <a:gd name="connsiteX1" fmla="*/ 283369 w 502757"/>
                <a:gd name="connsiteY1" fmla="*/ 154782 h 507598"/>
                <a:gd name="connsiteX2" fmla="*/ 280090 w 502757"/>
                <a:gd name="connsiteY2" fmla="*/ 507598 h 507598"/>
                <a:gd name="connsiteX3" fmla="*/ 502757 w 502757"/>
                <a:gd name="connsiteY3" fmla="*/ 450330 h 507598"/>
                <a:gd name="connsiteX0" fmla="*/ 0 w 502757"/>
                <a:gd name="connsiteY0" fmla="*/ 0 h 467117"/>
                <a:gd name="connsiteX1" fmla="*/ 283369 w 502757"/>
                <a:gd name="connsiteY1" fmla="*/ 154782 h 467117"/>
                <a:gd name="connsiteX2" fmla="*/ 308665 w 502757"/>
                <a:gd name="connsiteY2" fmla="*/ 467117 h 467117"/>
                <a:gd name="connsiteX3" fmla="*/ 502757 w 502757"/>
                <a:gd name="connsiteY3" fmla="*/ 450330 h 467117"/>
                <a:gd name="connsiteX0" fmla="*/ 0 w 502757"/>
                <a:gd name="connsiteY0" fmla="*/ 0 h 467117"/>
                <a:gd name="connsiteX1" fmla="*/ 156827 w 502757"/>
                <a:gd name="connsiteY1" fmla="*/ 257278 h 467117"/>
                <a:gd name="connsiteX2" fmla="*/ 308665 w 502757"/>
                <a:gd name="connsiteY2" fmla="*/ 467117 h 467117"/>
                <a:gd name="connsiteX3" fmla="*/ 502757 w 502757"/>
                <a:gd name="connsiteY3" fmla="*/ 450330 h 467117"/>
                <a:gd name="connsiteX0" fmla="*/ 0 w 502757"/>
                <a:gd name="connsiteY0" fmla="*/ 0 h 542876"/>
                <a:gd name="connsiteX1" fmla="*/ 156827 w 502757"/>
                <a:gd name="connsiteY1" fmla="*/ 257278 h 542876"/>
                <a:gd name="connsiteX2" fmla="*/ 162654 w 502757"/>
                <a:gd name="connsiteY2" fmla="*/ 542876 h 542876"/>
                <a:gd name="connsiteX3" fmla="*/ 502757 w 502757"/>
                <a:gd name="connsiteY3" fmla="*/ 450330 h 542876"/>
                <a:gd name="connsiteX0" fmla="*/ 0 w 322678"/>
                <a:gd name="connsiteY0" fmla="*/ 0 h 542876"/>
                <a:gd name="connsiteX1" fmla="*/ 156827 w 322678"/>
                <a:gd name="connsiteY1" fmla="*/ 257278 h 542876"/>
                <a:gd name="connsiteX2" fmla="*/ 162654 w 322678"/>
                <a:gd name="connsiteY2" fmla="*/ 542876 h 542876"/>
                <a:gd name="connsiteX3" fmla="*/ 322678 w 322678"/>
                <a:gd name="connsiteY3" fmla="*/ 539459 h 542876"/>
                <a:gd name="connsiteX0" fmla="*/ 0 w 322678"/>
                <a:gd name="connsiteY0" fmla="*/ 0 h 592936"/>
                <a:gd name="connsiteX1" fmla="*/ 156827 w 322678"/>
                <a:gd name="connsiteY1" fmla="*/ 257278 h 592936"/>
                <a:gd name="connsiteX2" fmla="*/ 162654 w 322678"/>
                <a:gd name="connsiteY2" fmla="*/ 542876 h 592936"/>
                <a:gd name="connsiteX3" fmla="*/ 322678 w 322678"/>
                <a:gd name="connsiteY3" fmla="*/ 592936 h 592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2678" h="592936">
                  <a:moveTo>
                    <a:pt x="0" y="0"/>
                  </a:moveTo>
                  <a:lnTo>
                    <a:pt x="156827" y="257278"/>
                  </a:lnTo>
                  <a:lnTo>
                    <a:pt x="162654" y="542876"/>
                  </a:lnTo>
                  <a:lnTo>
                    <a:pt x="322678" y="592936"/>
                  </a:lnTo>
                </a:path>
              </a:pathLst>
            </a:custGeom>
            <a:noFill/>
            <a:ln w="50800" cap="rnd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5497711" y="1613768"/>
              <a:ext cx="389574" cy="100175"/>
            </a:xfrm>
            <a:custGeom>
              <a:avLst/>
              <a:gdLst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2328 w 262328"/>
                <a:gd name="connsiteY0" fmla="*/ 0 h 547141"/>
                <a:gd name="connsiteX1" fmla="*/ 0 w 262328"/>
                <a:gd name="connsiteY1" fmla="*/ 397239 h 547141"/>
                <a:gd name="connsiteX2" fmla="*/ 127416 w 262328"/>
                <a:gd name="connsiteY2" fmla="*/ 547141 h 547141"/>
                <a:gd name="connsiteX0" fmla="*/ 262328 w 262328"/>
                <a:gd name="connsiteY0" fmla="*/ 0 h 499516"/>
                <a:gd name="connsiteX1" fmla="*/ 0 w 262328"/>
                <a:gd name="connsiteY1" fmla="*/ 397239 h 499516"/>
                <a:gd name="connsiteX2" fmla="*/ 163135 w 262328"/>
                <a:gd name="connsiteY2" fmla="*/ 499516 h 499516"/>
                <a:gd name="connsiteX0" fmla="*/ 262328 w 262328"/>
                <a:gd name="connsiteY0" fmla="*/ 0 h 499516"/>
                <a:gd name="connsiteX1" fmla="*/ 122341 w 262328"/>
                <a:gd name="connsiteY1" fmla="*/ 213492 h 499516"/>
                <a:gd name="connsiteX2" fmla="*/ 0 w 262328"/>
                <a:gd name="connsiteY2" fmla="*/ 397239 h 499516"/>
                <a:gd name="connsiteX3" fmla="*/ 163135 w 262328"/>
                <a:gd name="connsiteY3" fmla="*/ 499516 h 499516"/>
                <a:gd name="connsiteX0" fmla="*/ 262328 w 262328"/>
                <a:gd name="connsiteY0" fmla="*/ 0 h 499516"/>
                <a:gd name="connsiteX1" fmla="*/ 193778 w 262328"/>
                <a:gd name="connsiteY1" fmla="*/ 249211 h 499516"/>
                <a:gd name="connsiteX2" fmla="*/ 0 w 262328"/>
                <a:gd name="connsiteY2" fmla="*/ 397239 h 499516"/>
                <a:gd name="connsiteX3" fmla="*/ 163135 w 262328"/>
                <a:gd name="connsiteY3" fmla="*/ 499516 h 499516"/>
                <a:gd name="connsiteX0" fmla="*/ 262328 w 272385"/>
                <a:gd name="connsiteY0" fmla="*/ 0 h 499516"/>
                <a:gd name="connsiteX1" fmla="*/ 272360 w 272385"/>
                <a:gd name="connsiteY1" fmla="*/ 15848 h 499516"/>
                <a:gd name="connsiteX2" fmla="*/ 193778 w 272385"/>
                <a:gd name="connsiteY2" fmla="*/ 249211 h 499516"/>
                <a:gd name="connsiteX3" fmla="*/ 0 w 272385"/>
                <a:gd name="connsiteY3" fmla="*/ 397239 h 499516"/>
                <a:gd name="connsiteX4" fmla="*/ 163135 w 272385"/>
                <a:gd name="connsiteY4" fmla="*/ 499516 h 499516"/>
                <a:gd name="connsiteX0" fmla="*/ 272360 w 272360"/>
                <a:gd name="connsiteY0" fmla="*/ 0 h 483668"/>
                <a:gd name="connsiteX1" fmla="*/ 193778 w 272360"/>
                <a:gd name="connsiteY1" fmla="*/ 233363 h 483668"/>
                <a:gd name="connsiteX2" fmla="*/ 0 w 272360"/>
                <a:gd name="connsiteY2" fmla="*/ 381391 h 483668"/>
                <a:gd name="connsiteX3" fmla="*/ 163135 w 272360"/>
                <a:gd name="connsiteY3" fmla="*/ 483668 h 483668"/>
                <a:gd name="connsiteX0" fmla="*/ 324747 w 324747"/>
                <a:gd name="connsiteY0" fmla="*/ 0 h 555106"/>
                <a:gd name="connsiteX1" fmla="*/ 193778 w 324747"/>
                <a:gd name="connsiteY1" fmla="*/ 304801 h 555106"/>
                <a:gd name="connsiteX2" fmla="*/ 0 w 324747"/>
                <a:gd name="connsiteY2" fmla="*/ 452829 h 555106"/>
                <a:gd name="connsiteX3" fmla="*/ 163135 w 324747"/>
                <a:gd name="connsiteY3" fmla="*/ 555106 h 555106"/>
                <a:gd name="connsiteX0" fmla="*/ 324747 w 324747"/>
                <a:gd name="connsiteY0" fmla="*/ 0 h 555106"/>
                <a:gd name="connsiteX1" fmla="*/ 229497 w 324747"/>
                <a:gd name="connsiteY1" fmla="*/ 264319 h 555106"/>
                <a:gd name="connsiteX2" fmla="*/ 0 w 324747"/>
                <a:gd name="connsiteY2" fmla="*/ 452829 h 555106"/>
                <a:gd name="connsiteX3" fmla="*/ 163135 w 324747"/>
                <a:gd name="connsiteY3" fmla="*/ 555106 h 555106"/>
                <a:gd name="connsiteX0" fmla="*/ 0 w 295275"/>
                <a:gd name="connsiteY0" fmla="*/ 0 h 633687"/>
                <a:gd name="connsiteX1" fmla="*/ 295275 w 295275"/>
                <a:gd name="connsiteY1" fmla="*/ 342900 h 633687"/>
                <a:gd name="connsiteX2" fmla="*/ 65778 w 295275"/>
                <a:gd name="connsiteY2" fmla="*/ 531410 h 633687"/>
                <a:gd name="connsiteX3" fmla="*/ 228913 w 295275"/>
                <a:gd name="connsiteY3" fmla="*/ 633687 h 633687"/>
                <a:gd name="connsiteX0" fmla="*/ 0 w 283369"/>
                <a:gd name="connsiteY0" fmla="*/ 0 h 633687"/>
                <a:gd name="connsiteX1" fmla="*/ 283369 w 283369"/>
                <a:gd name="connsiteY1" fmla="*/ 230982 h 633687"/>
                <a:gd name="connsiteX2" fmla="*/ 65778 w 283369"/>
                <a:gd name="connsiteY2" fmla="*/ 531410 h 633687"/>
                <a:gd name="connsiteX3" fmla="*/ 228913 w 283369"/>
                <a:gd name="connsiteY3" fmla="*/ 633687 h 633687"/>
                <a:gd name="connsiteX0" fmla="*/ 0 w 283369"/>
                <a:gd name="connsiteY0" fmla="*/ 0 h 633687"/>
                <a:gd name="connsiteX1" fmla="*/ 283369 w 283369"/>
                <a:gd name="connsiteY1" fmla="*/ 230982 h 633687"/>
                <a:gd name="connsiteX2" fmla="*/ 280090 w 283369"/>
                <a:gd name="connsiteY2" fmla="*/ 507598 h 633687"/>
                <a:gd name="connsiteX3" fmla="*/ 228913 w 283369"/>
                <a:gd name="connsiteY3" fmla="*/ 633687 h 633687"/>
                <a:gd name="connsiteX0" fmla="*/ 0 w 495613"/>
                <a:gd name="connsiteY0" fmla="*/ 0 h 509862"/>
                <a:gd name="connsiteX1" fmla="*/ 283369 w 495613"/>
                <a:gd name="connsiteY1" fmla="*/ 230982 h 509862"/>
                <a:gd name="connsiteX2" fmla="*/ 280090 w 495613"/>
                <a:gd name="connsiteY2" fmla="*/ 507598 h 509862"/>
                <a:gd name="connsiteX3" fmla="*/ 495613 w 495613"/>
                <a:gd name="connsiteY3" fmla="*/ 509862 h 509862"/>
                <a:gd name="connsiteX0" fmla="*/ 0 w 495613"/>
                <a:gd name="connsiteY0" fmla="*/ 0 h 509862"/>
                <a:gd name="connsiteX1" fmla="*/ 283369 w 495613"/>
                <a:gd name="connsiteY1" fmla="*/ 154782 h 509862"/>
                <a:gd name="connsiteX2" fmla="*/ 280090 w 495613"/>
                <a:gd name="connsiteY2" fmla="*/ 507598 h 509862"/>
                <a:gd name="connsiteX3" fmla="*/ 495613 w 495613"/>
                <a:gd name="connsiteY3" fmla="*/ 509862 h 509862"/>
                <a:gd name="connsiteX0" fmla="*/ 0 w 502757"/>
                <a:gd name="connsiteY0" fmla="*/ 0 h 507598"/>
                <a:gd name="connsiteX1" fmla="*/ 283369 w 502757"/>
                <a:gd name="connsiteY1" fmla="*/ 154782 h 507598"/>
                <a:gd name="connsiteX2" fmla="*/ 280090 w 502757"/>
                <a:gd name="connsiteY2" fmla="*/ 507598 h 507598"/>
                <a:gd name="connsiteX3" fmla="*/ 502757 w 502757"/>
                <a:gd name="connsiteY3" fmla="*/ 450330 h 507598"/>
                <a:gd name="connsiteX0" fmla="*/ 0 w 502757"/>
                <a:gd name="connsiteY0" fmla="*/ 0 h 467117"/>
                <a:gd name="connsiteX1" fmla="*/ 283369 w 502757"/>
                <a:gd name="connsiteY1" fmla="*/ 154782 h 467117"/>
                <a:gd name="connsiteX2" fmla="*/ 308665 w 502757"/>
                <a:gd name="connsiteY2" fmla="*/ 467117 h 467117"/>
                <a:gd name="connsiteX3" fmla="*/ 502757 w 502757"/>
                <a:gd name="connsiteY3" fmla="*/ 450330 h 467117"/>
                <a:gd name="connsiteX0" fmla="*/ 0 w 511071"/>
                <a:gd name="connsiteY0" fmla="*/ 0 h 450330"/>
                <a:gd name="connsiteX1" fmla="*/ 283369 w 511071"/>
                <a:gd name="connsiteY1" fmla="*/ 154782 h 450330"/>
                <a:gd name="connsiteX2" fmla="*/ 511071 w 511071"/>
                <a:gd name="connsiteY2" fmla="*/ 252805 h 450330"/>
                <a:gd name="connsiteX3" fmla="*/ 502757 w 511071"/>
                <a:gd name="connsiteY3" fmla="*/ 450330 h 450330"/>
                <a:gd name="connsiteX0" fmla="*/ 0 w 621819"/>
                <a:gd name="connsiteY0" fmla="*/ 0 h 252805"/>
                <a:gd name="connsiteX1" fmla="*/ 283369 w 621819"/>
                <a:gd name="connsiteY1" fmla="*/ 154782 h 252805"/>
                <a:gd name="connsiteX2" fmla="*/ 511071 w 621819"/>
                <a:gd name="connsiteY2" fmla="*/ 252805 h 252805"/>
                <a:gd name="connsiteX3" fmla="*/ 621819 w 621819"/>
                <a:gd name="connsiteY3" fmla="*/ 236018 h 252805"/>
                <a:gd name="connsiteX0" fmla="*/ 0 w 621819"/>
                <a:gd name="connsiteY0" fmla="*/ 0 h 252805"/>
                <a:gd name="connsiteX1" fmla="*/ 164307 w 621819"/>
                <a:gd name="connsiteY1" fmla="*/ 123825 h 252805"/>
                <a:gd name="connsiteX2" fmla="*/ 511071 w 621819"/>
                <a:gd name="connsiteY2" fmla="*/ 252805 h 252805"/>
                <a:gd name="connsiteX3" fmla="*/ 621819 w 621819"/>
                <a:gd name="connsiteY3" fmla="*/ 236018 h 252805"/>
                <a:gd name="connsiteX0" fmla="*/ 0 w 621819"/>
                <a:gd name="connsiteY0" fmla="*/ 0 h 236018"/>
                <a:gd name="connsiteX1" fmla="*/ 164307 w 621819"/>
                <a:gd name="connsiteY1" fmla="*/ 123825 h 236018"/>
                <a:gd name="connsiteX2" fmla="*/ 349146 w 621819"/>
                <a:gd name="connsiteY2" fmla="*/ 186130 h 236018"/>
                <a:gd name="connsiteX3" fmla="*/ 621819 w 621819"/>
                <a:gd name="connsiteY3" fmla="*/ 236018 h 236018"/>
                <a:gd name="connsiteX0" fmla="*/ 0 w 436082"/>
                <a:gd name="connsiteY0" fmla="*/ 0 h 186130"/>
                <a:gd name="connsiteX1" fmla="*/ 164307 w 436082"/>
                <a:gd name="connsiteY1" fmla="*/ 123825 h 186130"/>
                <a:gd name="connsiteX2" fmla="*/ 349146 w 436082"/>
                <a:gd name="connsiteY2" fmla="*/ 186130 h 186130"/>
                <a:gd name="connsiteX3" fmla="*/ 436082 w 436082"/>
                <a:gd name="connsiteY3" fmla="*/ 174106 h 186130"/>
                <a:gd name="connsiteX0" fmla="*/ 0 w 436082"/>
                <a:gd name="connsiteY0" fmla="*/ 14326 h 200456"/>
                <a:gd name="connsiteX1" fmla="*/ 261647 w 436082"/>
                <a:gd name="connsiteY1" fmla="*/ 0 h 200456"/>
                <a:gd name="connsiteX2" fmla="*/ 349146 w 436082"/>
                <a:gd name="connsiteY2" fmla="*/ 200456 h 200456"/>
                <a:gd name="connsiteX3" fmla="*/ 436082 w 436082"/>
                <a:gd name="connsiteY3" fmla="*/ 188432 h 200456"/>
                <a:gd name="connsiteX0" fmla="*/ 0 w 436082"/>
                <a:gd name="connsiteY0" fmla="*/ 99083 h 273189"/>
                <a:gd name="connsiteX1" fmla="*/ 261647 w 436082"/>
                <a:gd name="connsiteY1" fmla="*/ 84757 h 273189"/>
                <a:gd name="connsiteX2" fmla="*/ 422149 w 436082"/>
                <a:gd name="connsiteY2" fmla="*/ 0 h 273189"/>
                <a:gd name="connsiteX3" fmla="*/ 436082 w 436082"/>
                <a:gd name="connsiteY3" fmla="*/ 273189 h 273189"/>
                <a:gd name="connsiteX0" fmla="*/ 0 w 533422"/>
                <a:gd name="connsiteY0" fmla="*/ 99083 h 99084"/>
                <a:gd name="connsiteX1" fmla="*/ 261647 w 533422"/>
                <a:gd name="connsiteY1" fmla="*/ 84757 h 99084"/>
                <a:gd name="connsiteX2" fmla="*/ 422149 w 533422"/>
                <a:gd name="connsiteY2" fmla="*/ 0 h 99084"/>
                <a:gd name="connsiteX3" fmla="*/ 533422 w 533422"/>
                <a:gd name="connsiteY3" fmla="*/ 19170 h 99084"/>
                <a:gd name="connsiteX0" fmla="*/ 0 w 533422"/>
                <a:gd name="connsiteY0" fmla="*/ 169043 h 169042"/>
                <a:gd name="connsiteX1" fmla="*/ 261647 w 533422"/>
                <a:gd name="connsiteY1" fmla="*/ 154717 h 169042"/>
                <a:gd name="connsiteX2" fmla="*/ 422149 w 533422"/>
                <a:gd name="connsiteY2" fmla="*/ 69960 h 169042"/>
                <a:gd name="connsiteX3" fmla="*/ 533422 w 533422"/>
                <a:gd name="connsiteY3" fmla="*/ 0 h 169042"/>
                <a:gd name="connsiteX0" fmla="*/ 0 w 533422"/>
                <a:gd name="connsiteY0" fmla="*/ 188213 h 188214"/>
                <a:gd name="connsiteX1" fmla="*/ 261647 w 533422"/>
                <a:gd name="connsiteY1" fmla="*/ 173887 h 188214"/>
                <a:gd name="connsiteX2" fmla="*/ 383213 w 533422"/>
                <a:gd name="connsiteY2" fmla="*/ 0 h 188214"/>
                <a:gd name="connsiteX3" fmla="*/ 533422 w 533422"/>
                <a:gd name="connsiteY3" fmla="*/ 19170 h 188214"/>
                <a:gd name="connsiteX0" fmla="*/ 0 w 533422"/>
                <a:gd name="connsiteY0" fmla="*/ 169043 h 169042"/>
                <a:gd name="connsiteX1" fmla="*/ 261647 w 533422"/>
                <a:gd name="connsiteY1" fmla="*/ 154717 h 169042"/>
                <a:gd name="connsiteX2" fmla="*/ 431884 w 533422"/>
                <a:gd name="connsiteY2" fmla="*/ 78874 h 169042"/>
                <a:gd name="connsiteX3" fmla="*/ 533422 w 533422"/>
                <a:gd name="connsiteY3" fmla="*/ 0 h 169042"/>
                <a:gd name="connsiteX0" fmla="*/ 0 w 533422"/>
                <a:gd name="connsiteY0" fmla="*/ 169043 h 261673"/>
                <a:gd name="connsiteX1" fmla="*/ 251914 w 533422"/>
                <a:gd name="connsiteY1" fmla="*/ 261673 h 261673"/>
                <a:gd name="connsiteX2" fmla="*/ 431884 w 533422"/>
                <a:gd name="connsiteY2" fmla="*/ 78874 h 261673"/>
                <a:gd name="connsiteX3" fmla="*/ 533422 w 533422"/>
                <a:gd name="connsiteY3" fmla="*/ 0 h 261673"/>
                <a:gd name="connsiteX0" fmla="*/ 0 w 533422"/>
                <a:gd name="connsiteY0" fmla="*/ 169043 h 346262"/>
                <a:gd name="connsiteX1" fmla="*/ 251914 w 533422"/>
                <a:gd name="connsiteY1" fmla="*/ 261673 h 346262"/>
                <a:gd name="connsiteX2" fmla="*/ 480555 w 533422"/>
                <a:gd name="connsiteY2" fmla="*/ 346262 h 346262"/>
                <a:gd name="connsiteX3" fmla="*/ 533422 w 533422"/>
                <a:gd name="connsiteY3" fmla="*/ 0 h 346262"/>
                <a:gd name="connsiteX0" fmla="*/ 0 w 533422"/>
                <a:gd name="connsiteY0" fmla="*/ 169043 h 346262"/>
                <a:gd name="connsiteX1" fmla="*/ 217847 w 533422"/>
                <a:gd name="connsiteY1" fmla="*/ 292867 h 346262"/>
                <a:gd name="connsiteX2" fmla="*/ 480555 w 533422"/>
                <a:gd name="connsiteY2" fmla="*/ 346262 h 346262"/>
                <a:gd name="connsiteX3" fmla="*/ 533422 w 533422"/>
                <a:gd name="connsiteY3" fmla="*/ 0 h 346262"/>
                <a:gd name="connsiteX0" fmla="*/ 0 w 640497"/>
                <a:gd name="connsiteY0" fmla="*/ -1 h 177218"/>
                <a:gd name="connsiteX1" fmla="*/ 217847 w 640497"/>
                <a:gd name="connsiteY1" fmla="*/ 123823 h 177218"/>
                <a:gd name="connsiteX2" fmla="*/ 480555 w 640497"/>
                <a:gd name="connsiteY2" fmla="*/ 177218 h 177218"/>
                <a:gd name="connsiteX3" fmla="*/ 640497 w 640497"/>
                <a:gd name="connsiteY3" fmla="*/ 120626 h 177218"/>
                <a:gd name="connsiteX0" fmla="*/ 0 w 640497"/>
                <a:gd name="connsiteY0" fmla="*/ 1 h 177220"/>
                <a:gd name="connsiteX1" fmla="*/ 242181 w 640497"/>
                <a:gd name="connsiteY1" fmla="*/ 132739 h 177220"/>
                <a:gd name="connsiteX2" fmla="*/ 480555 w 640497"/>
                <a:gd name="connsiteY2" fmla="*/ 177220 h 177220"/>
                <a:gd name="connsiteX3" fmla="*/ 640497 w 640497"/>
                <a:gd name="connsiteY3" fmla="*/ 120628 h 177220"/>
                <a:gd name="connsiteX0" fmla="*/ 0 w 640497"/>
                <a:gd name="connsiteY0" fmla="*/ -1 h 154934"/>
                <a:gd name="connsiteX1" fmla="*/ 242181 w 640497"/>
                <a:gd name="connsiteY1" fmla="*/ 132737 h 154934"/>
                <a:gd name="connsiteX2" fmla="*/ 490288 w 640497"/>
                <a:gd name="connsiteY2" fmla="*/ 154934 h 154934"/>
                <a:gd name="connsiteX3" fmla="*/ 640497 w 640497"/>
                <a:gd name="connsiteY3" fmla="*/ 120626 h 154934"/>
                <a:gd name="connsiteX0" fmla="*/ 0 w 640497"/>
                <a:gd name="connsiteY0" fmla="*/ 1 h 154936"/>
                <a:gd name="connsiteX1" fmla="*/ 242181 w 640497"/>
                <a:gd name="connsiteY1" fmla="*/ 132739 h 154936"/>
                <a:gd name="connsiteX2" fmla="*/ 490288 w 640497"/>
                <a:gd name="connsiteY2" fmla="*/ 154936 h 154936"/>
                <a:gd name="connsiteX3" fmla="*/ 640497 w 640497"/>
                <a:gd name="connsiteY3" fmla="*/ 138454 h 154936"/>
                <a:gd name="connsiteX0" fmla="*/ 0 w 640497"/>
                <a:gd name="connsiteY0" fmla="*/ -1 h 141566"/>
                <a:gd name="connsiteX1" fmla="*/ 242181 w 640497"/>
                <a:gd name="connsiteY1" fmla="*/ 132737 h 141566"/>
                <a:gd name="connsiteX2" fmla="*/ 431884 w 640497"/>
                <a:gd name="connsiteY2" fmla="*/ 141566 h 141566"/>
                <a:gd name="connsiteX3" fmla="*/ 640497 w 640497"/>
                <a:gd name="connsiteY3" fmla="*/ 138452 h 141566"/>
                <a:gd name="connsiteX0" fmla="*/ 0 w 640497"/>
                <a:gd name="connsiteY0" fmla="*/ 1 h 141568"/>
                <a:gd name="connsiteX1" fmla="*/ 281117 w 640497"/>
                <a:gd name="connsiteY1" fmla="*/ 65891 h 141568"/>
                <a:gd name="connsiteX2" fmla="*/ 431884 w 640497"/>
                <a:gd name="connsiteY2" fmla="*/ 141568 h 141568"/>
                <a:gd name="connsiteX3" fmla="*/ 640497 w 640497"/>
                <a:gd name="connsiteY3" fmla="*/ 138454 h 141568"/>
                <a:gd name="connsiteX0" fmla="*/ 0 w 640497"/>
                <a:gd name="connsiteY0" fmla="*/ -1 h 138452"/>
                <a:gd name="connsiteX1" fmla="*/ 281117 w 640497"/>
                <a:gd name="connsiteY1" fmla="*/ 65889 h 138452"/>
                <a:gd name="connsiteX2" fmla="*/ 490288 w 640497"/>
                <a:gd name="connsiteY2" fmla="*/ 110370 h 138452"/>
                <a:gd name="connsiteX3" fmla="*/ 640497 w 640497"/>
                <a:gd name="connsiteY3" fmla="*/ 138452 h 138452"/>
                <a:gd name="connsiteX0" fmla="*/ 0 w 674566"/>
                <a:gd name="connsiteY0" fmla="*/ 1 h 125084"/>
                <a:gd name="connsiteX1" fmla="*/ 281117 w 674566"/>
                <a:gd name="connsiteY1" fmla="*/ 65891 h 125084"/>
                <a:gd name="connsiteX2" fmla="*/ 490288 w 674566"/>
                <a:gd name="connsiteY2" fmla="*/ 110372 h 125084"/>
                <a:gd name="connsiteX3" fmla="*/ 674566 w 674566"/>
                <a:gd name="connsiteY3" fmla="*/ 125084 h 125084"/>
                <a:gd name="connsiteX0" fmla="*/ 0 w 674566"/>
                <a:gd name="connsiteY0" fmla="*/ -1 h 125082"/>
                <a:gd name="connsiteX1" fmla="*/ 354120 w 674566"/>
                <a:gd name="connsiteY1" fmla="*/ 65889 h 125082"/>
                <a:gd name="connsiteX2" fmla="*/ 490288 w 674566"/>
                <a:gd name="connsiteY2" fmla="*/ 110370 h 125082"/>
                <a:gd name="connsiteX3" fmla="*/ 674566 w 674566"/>
                <a:gd name="connsiteY3" fmla="*/ 125082 h 125082"/>
                <a:gd name="connsiteX0" fmla="*/ 0 w 796242"/>
                <a:gd name="connsiteY0" fmla="*/ 1 h 187475"/>
                <a:gd name="connsiteX1" fmla="*/ 354120 w 796242"/>
                <a:gd name="connsiteY1" fmla="*/ 65891 h 187475"/>
                <a:gd name="connsiteX2" fmla="*/ 490288 w 796242"/>
                <a:gd name="connsiteY2" fmla="*/ 110372 h 187475"/>
                <a:gd name="connsiteX3" fmla="*/ 796242 w 796242"/>
                <a:gd name="connsiteY3" fmla="*/ 187475 h 187475"/>
                <a:gd name="connsiteX0" fmla="*/ 0 w 796242"/>
                <a:gd name="connsiteY0" fmla="*/ -1 h 187473"/>
                <a:gd name="connsiteX1" fmla="*/ 354120 w 796242"/>
                <a:gd name="connsiteY1" fmla="*/ 65889 h 187473"/>
                <a:gd name="connsiteX2" fmla="*/ 704435 w 796242"/>
                <a:gd name="connsiteY2" fmla="*/ 132654 h 187473"/>
                <a:gd name="connsiteX3" fmla="*/ 796242 w 796242"/>
                <a:gd name="connsiteY3" fmla="*/ 187473 h 187473"/>
                <a:gd name="connsiteX0" fmla="*/ 0 w 796242"/>
                <a:gd name="connsiteY0" fmla="*/ 1 h 187475"/>
                <a:gd name="connsiteX1" fmla="*/ 388190 w 796242"/>
                <a:gd name="connsiteY1" fmla="*/ 97087 h 187475"/>
                <a:gd name="connsiteX2" fmla="*/ 704435 w 796242"/>
                <a:gd name="connsiteY2" fmla="*/ 132656 h 187475"/>
                <a:gd name="connsiteX3" fmla="*/ 796242 w 796242"/>
                <a:gd name="connsiteY3" fmla="*/ 187475 h 187475"/>
                <a:gd name="connsiteX0" fmla="*/ 0 w 796242"/>
                <a:gd name="connsiteY0" fmla="*/ -1 h 187473"/>
                <a:gd name="connsiteX1" fmla="*/ 397925 w 796242"/>
                <a:gd name="connsiteY1" fmla="*/ 61433 h 187473"/>
                <a:gd name="connsiteX2" fmla="*/ 704435 w 796242"/>
                <a:gd name="connsiteY2" fmla="*/ 132654 h 187473"/>
                <a:gd name="connsiteX3" fmla="*/ 796242 w 796242"/>
                <a:gd name="connsiteY3" fmla="*/ 187473 h 187473"/>
                <a:gd name="connsiteX0" fmla="*/ 0 w 796242"/>
                <a:gd name="connsiteY0" fmla="*/ 1 h 187475"/>
                <a:gd name="connsiteX1" fmla="*/ 349254 w 796242"/>
                <a:gd name="connsiteY1" fmla="*/ 39153 h 187475"/>
                <a:gd name="connsiteX2" fmla="*/ 704435 w 796242"/>
                <a:gd name="connsiteY2" fmla="*/ 132656 h 187475"/>
                <a:gd name="connsiteX3" fmla="*/ 796242 w 796242"/>
                <a:gd name="connsiteY3" fmla="*/ 187475 h 187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6242" h="187475">
                  <a:moveTo>
                    <a:pt x="0" y="1"/>
                  </a:moveTo>
                  <a:lnTo>
                    <a:pt x="349254" y="39153"/>
                  </a:lnTo>
                  <a:lnTo>
                    <a:pt x="704435" y="132656"/>
                  </a:lnTo>
                  <a:lnTo>
                    <a:pt x="796242" y="187475"/>
                  </a:lnTo>
                </a:path>
              </a:pathLst>
            </a:custGeom>
            <a:noFill/>
            <a:ln w="50800" cap="rnd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5375380" y="1606943"/>
              <a:ext cx="129322" cy="276531"/>
            </a:xfrm>
            <a:custGeom>
              <a:avLst/>
              <a:gdLst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2328 w 262328"/>
                <a:gd name="connsiteY0" fmla="*/ 0 h 547141"/>
                <a:gd name="connsiteX1" fmla="*/ 0 w 262328"/>
                <a:gd name="connsiteY1" fmla="*/ 397239 h 547141"/>
                <a:gd name="connsiteX2" fmla="*/ 127416 w 262328"/>
                <a:gd name="connsiteY2" fmla="*/ 547141 h 547141"/>
                <a:gd name="connsiteX0" fmla="*/ 262328 w 262328"/>
                <a:gd name="connsiteY0" fmla="*/ 0 h 499516"/>
                <a:gd name="connsiteX1" fmla="*/ 0 w 262328"/>
                <a:gd name="connsiteY1" fmla="*/ 397239 h 499516"/>
                <a:gd name="connsiteX2" fmla="*/ 163135 w 262328"/>
                <a:gd name="connsiteY2" fmla="*/ 499516 h 499516"/>
                <a:gd name="connsiteX0" fmla="*/ 262328 w 262328"/>
                <a:gd name="connsiteY0" fmla="*/ 0 h 499516"/>
                <a:gd name="connsiteX1" fmla="*/ 122341 w 262328"/>
                <a:gd name="connsiteY1" fmla="*/ 213492 h 499516"/>
                <a:gd name="connsiteX2" fmla="*/ 0 w 262328"/>
                <a:gd name="connsiteY2" fmla="*/ 397239 h 499516"/>
                <a:gd name="connsiteX3" fmla="*/ 163135 w 262328"/>
                <a:gd name="connsiteY3" fmla="*/ 499516 h 499516"/>
                <a:gd name="connsiteX0" fmla="*/ 262328 w 262328"/>
                <a:gd name="connsiteY0" fmla="*/ 0 h 499516"/>
                <a:gd name="connsiteX1" fmla="*/ 193778 w 262328"/>
                <a:gd name="connsiteY1" fmla="*/ 249211 h 499516"/>
                <a:gd name="connsiteX2" fmla="*/ 0 w 262328"/>
                <a:gd name="connsiteY2" fmla="*/ 397239 h 499516"/>
                <a:gd name="connsiteX3" fmla="*/ 163135 w 262328"/>
                <a:gd name="connsiteY3" fmla="*/ 499516 h 499516"/>
                <a:gd name="connsiteX0" fmla="*/ 262328 w 272385"/>
                <a:gd name="connsiteY0" fmla="*/ 0 h 499516"/>
                <a:gd name="connsiteX1" fmla="*/ 272360 w 272385"/>
                <a:gd name="connsiteY1" fmla="*/ 15848 h 499516"/>
                <a:gd name="connsiteX2" fmla="*/ 193778 w 272385"/>
                <a:gd name="connsiteY2" fmla="*/ 249211 h 499516"/>
                <a:gd name="connsiteX3" fmla="*/ 0 w 272385"/>
                <a:gd name="connsiteY3" fmla="*/ 397239 h 499516"/>
                <a:gd name="connsiteX4" fmla="*/ 163135 w 272385"/>
                <a:gd name="connsiteY4" fmla="*/ 499516 h 499516"/>
                <a:gd name="connsiteX0" fmla="*/ 272360 w 272360"/>
                <a:gd name="connsiteY0" fmla="*/ 0 h 483668"/>
                <a:gd name="connsiteX1" fmla="*/ 193778 w 272360"/>
                <a:gd name="connsiteY1" fmla="*/ 233363 h 483668"/>
                <a:gd name="connsiteX2" fmla="*/ 0 w 272360"/>
                <a:gd name="connsiteY2" fmla="*/ 381391 h 483668"/>
                <a:gd name="connsiteX3" fmla="*/ 163135 w 272360"/>
                <a:gd name="connsiteY3" fmla="*/ 483668 h 483668"/>
                <a:gd name="connsiteX0" fmla="*/ 324747 w 324747"/>
                <a:gd name="connsiteY0" fmla="*/ 0 h 555106"/>
                <a:gd name="connsiteX1" fmla="*/ 193778 w 324747"/>
                <a:gd name="connsiteY1" fmla="*/ 304801 h 555106"/>
                <a:gd name="connsiteX2" fmla="*/ 0 w 324747"/>
                <a:gd name="connsiteY2" fmla="*/ 452829 h 555106"/>
                <a:gd name="connsiteX3" fmla="*/ 163135 w 324747"/>
                <a:gd name="connsiteY3" fmla="*/ 555106 h 555106"/>
                <a:gd name="connsiteX0" fmla="*/ 324747 w 324747"/>
                <a:gd name="connsiteY0" fmla="*/ 0 h 555106"/>
                <a:gd name="connsiteX1" fmla="*/ 229497 w 324747"/>
                <a:gd name="connsiteY1" fmla="*/ 264319 h 555106"/>
                <a:gd name="connsiteX2" fmla="*/ 0 w 324747"/>
                <a:gd name="connsiteY2" fmla="*/ 452829 h 555106"/>
                <a:gd name="connsiteX3" fmla="*/ 163135 w 324747"/>
                <a:gd name="connsiteY3" fmla="*/ 555106 h 555106"/>
                <a:gd name="connsiteX0" fmla="*/ 0 w 295275"/>
                <a:gd name="connsiteY0" fmla="*/ 0 h 633687"/>
                <a:gd name="connsiteX1" fmla="*/ 295275 w 295275"/>
                <a:gd name="connsiteY1" fmla="*/ 342900 h 633687"/>
                <a:gd name="connsiteX2" fmla="*/ 65778 w 295275"/>
                <a:gd name="connsiteY2" fmla="*/ 531410 h 633687"/>
                <a:gd name="connsiteX3" fmla="*/ 228913 w 295275"/>
                <a:gd name="connsiteY3" fmla="*/ 633687 h 633687"/>
                <a:gd name="connsiteX0" fmla="*/ 0 w 283369"/>
                <a:gd name="connsiteY0" fmla="*/ 0 h 633687"/>
                <a:gd name="connsiteX1" fmla="*/ 283369 w 283369"/>
                <a:gd name="connsiteY1" fmla="*/ 230982 h 633687"/>
                <a:gd name="connsiteX2" fmla="*/ 65778 w 283369"/>
                <a:gd name="connsiteY2" fmla="*/ 531410 h 633687"/>
                <a:gd name="connsiteX3" fmla="*/ 228913 w 283369"/>
                <a:gd name="connsiteY3" fmla="*/ 633687 h 633687"/>
                <a:gd name="connsiteX0" fmla="*/ 0 w 283369"/>
                <a:gd name="connsiteY0" fmla="*/ 0 h 633687"/>
                <a:gd name="connsiteX1" fmla="*/ 283369 w 283369"/>
                <a:gd name="connsiteY1" fmla="*/ 230982 h 633687"/>
                <a:gd name="connsiteX2" fmla="*/ 280090 w 283369"/>
                <a:gd name="connsiteY2" fmla="*/ 507598 h 633687"/>
                <a:gd name="connsiteX3" fmla="*/ 228913 w 283369"/>
                <a:gd name="connsiteY3" fmla="*/ 633687 h 633687"/>
                <a:gd name="connsiteX0" fmla="*/ 0 w 495613"/>
                <a:gd name="connsiteY0" fmla="*/ 0 h 509862"/>
                <a:gd name="connsiteX1" fmla="*/ 283369 w 495613"/>
                <a:gd name="connsiteY1" fmla="*/ 230982 h 509862"/>
                <a:gd name="connsiteX2" fmla="*/ 280090 w 495613"/>
                <a:gd name="connsiteY2" fmla="*/ 507598 h 509862"/>
                <a:gd name="connsiteX3" fmla="*/ 495613 w 495613"/>
                <a:gd name="connsiteY3" fmla="*/ 509862 h 509862"/>
                <a:gd name="connsiteX0" fmla="*/ 0 w 495613"/>
                <a:gd name="connsiteY0" fmla="*/ 0 h 509862"/>
                <a:gd name="connsiteX1" fmla="*/ 283369 w 495613"/>
                <a:gd name="connsiteY1" fmla="*/ 154782 h 509862"/>
                <a:gd name="connsiteX2" fmla="*/ 280090 w 495613"/>
                <a:gd name="connsiteY2" fmla="*/ 507598 h 509862"/>
                <a:gd name="connsiteX3" fmla="*/ 495613 w 495613"/>
                <a:gd name="connsiteY3" fmla="*/ 509862 h 509862"/>
                <a:gd name="connsiteX0" fmla="*/ 0 w 502757"/>
                <a:gd name="connsiteY0" fmla="*/ 0 h 507598"/>
                <a:gd name="connsiteX1" fmla="*/ 283369 w 502757"/>
                <a:gd name="connsiteY1" fmla="*/ 154782 h 507598"/>
                <a:gd name="connsiteX2" fmla="*/ 280090 w 502757"/>
                <a:gd name="connsiteY2" fmla="*/ 507598 h 507598"/>
                <a:gd name="connsiteX3" fmla="*/ 502757 w 502757"/>
                <a:gd name="connsiteY3" fmla="*/ 450330 h 507598"/>
                <a:gd name="connsiteX0" fmla="*/ 0 w 502757"/>
                <a:gd name="connsiteY0" fmla="*/ 0 h 467117"/>
                <a:gd name="connsiteX1" fmla="*/ 283369 w 502757"/>
                <a:gd name="connsiteY1" fmla="*/ 154782 h 467117"/>
                <a:gd name="connsiteX2" fmla="*/ 308665 w 502757"/>
                <a:gd name="connsiteY2" fmla="*/ 467117 h 467117"/>
                <a:gd name="connsiteX3" fmla="*/ 502757 w 502757"/>
                <a:gd name="connsiteY3" fmla="*/ 450330 h 467117"/>
                <a:gd name="connsiteX0" fmla="*/ 0 w 511071"/>
                <a:gd name="connsiteY0" fmla="*/ 0 h 450330"/>
                <a:gd name="connsiteX1" fmla="*/ 283369 w 511071"/>
                <a:gd name="connsiteY1" fmla="*/ 154782 h 450330"/>
                <a:gd name="connsiteX2" fmla="*/ 511071 w 511071"/>
                <a:gd name="connsiteY2" fmla="*/ 252805 h 450330"/>
                <a:gd name="connsiteX3" fmla="*/ 502757 w 511071"/>
                <a:gd name="connsiteY3" fmla="*/ 450330 h 450330"/>
                <a:gd name="connsiteX0" fmla="*/ 0 w 621819"/>
                <a:gd name="connsiteY0" fmla="*/ 0 h 252805"/>
                <a:gd name="connsiteX1" fmla="*/ 283369 w 621819"/>
                <a:gd name="connsiteY1" fmla="*/ 154782 h 252805"/>
                <a:gd name="connsiteX2" fmla="*/ 511071 w 621819"/>
                <a:gd name="connsiteY2" fmla="*/ 252805 h 252805"/>
                <a:gd name="connsiteX3" fmla="*/ 621819 w 621819"/>
                <a:gd name="connsiteY3" fmla="*/ 236018 h 252805"/>
                <a:gd name="connsiteX0" fmla="*/ 0 w 621819"/>
                <a:gd name="connsiteY0" fmla="*/ 0 h 252805"/>
                <a:gd name="connsiteX1" fmla="*/ 164307 w 621819"/>
                <a:gd name="connsiteY1" fmla="*/ 123825 h 252805"/>
                <a:gd name="connsiteX2" fmla="*/ 511071 w 621819"/>
                <a:gd name="connsiteY2" fmla="*/ 252805 h 252805"/>
                <a:gd name="connsiteX3" fmla="*/ 621819 w 621819"/>
                <a:gd name="connsiteY3" fmla="*/ 236018 h 252805"/>
                <a:gd name="connsiteX0" fmla="*/ 0 w 621819"/>
                <a:gd name="connsiteY0" fmla="*/ 0 h 236018"/>
                <a:gd name="connsiteX1" fmla="*/ 164307 w 621819"/>
                <a:gd name="connsiteY1" fmla="*/ 123825 h 236018"/>
                <a:gd name="connsiteX2" fmla="*/ 349146 w 621819"/>
                <a:gd name="connsiteY2" fmla="*/ 186130 h 236018"/>
                <a:gd name="connsiteX3" fmla="*/ 621819 w 621819"/>
                <a:gd name="connsiteY3" fmla="*/ 236018 h 236018"/>
                <a:gd name="connsiteX0" fmla="*/ 0 w 436082"/>
                <a:gd name="connsiteY0" fmla="*/ 0 h 186130"/>
                <a:gd name="connsiteX1" fmla="*/ 164307 w 436082"/>
                <a:gd name="connsiteY1" fmla="*/ 123825 h 186130"/>
                <a:gd name="connsiteX2" fmla="*/ 349146 w 436082"/>
                <a:gd name="connsiteY2" fmla="*/ 186130 h 186130"/>
                <a:gd name="connsiteX3" fmla="*/ 436082 w 436082"/>
                <a:gd name="connsiteY3" fmla="*/ 174106 h 186130"/>
                <a:gd name="connsiteX0" fmla="*/ 423862 w 423862"/>
                <a:gd name="connsiteY0" fmla="*/ 0 h 264711"/>
                <a:gd name="connsiteX1" fmla="*/ 0 w 423862"/>
                <a:gd name="connsiteY1" fmla="*/ 202406 h 264711"/>
                <a:gd name="connsiteX2" fmla="*/ 184839 w 423862"/>
                <a:gd name="connsiteY2" fmla="*/ 264711 h 264711"/>
                <a:gd name="connsiteX3" fmla="*/ 271775 w 423862"/>
                <a:gd name="connsiteY3" fmla="*/ 252687 h 264711"/>
                <a:gd name="connsiteX0" fmla="*/ 347662 w 347662"/>
                <a:gd name="connsiteY0" fmla="*/ 0 h 264711"/>
                <a:gd name="connsiteX1" fmla="*/ 0 w 347662"/>
                <a:gd name="connsiteY1" fmla="*/ 97631 h 264711"/>
                <a:gd name="connsiteX2" fmla="*/ 108639 w 347662"/>
                <a:gd name="connsiteY2" fmla="*/ 264711 h 264711"/>
                <a:gd name="connsiteX3" fmla="*/ 195575 w 347662"/>
                <a:gd name="connsiteY3" fmla="*/ 252687 h 264711"/>
                <a:gd name="connsiteX0" fmla="*/ 347662 w 347662"/>
                <a:gd name="connsiteY0" fmla="*/ 0 h 316981"/>
                <a:gd name="connsiteX1" fmla="*/ 0 w 347662"/>
                <a:gd name="connsiteY1" fmla="*/ 97631 h 316981"/>
                <a:gd name="connsiteX2" fmla="*/ 108639 w 347662"/>
                <a:gd name="connsiteY2" fmla="*/ 264711 h 316981"/>
                <a:gd name="connsiteX3" fmla="*/ 190812 w 347662"/>
                <a:gd name="connsiteY3" fmla="*/ 316981 h 316981"/>
                <a:gd name="connsiteX0" fmla="*/ 264319 w 264319"/>
                <a:gd name="connsiteY0" fmla="*/ 0 h 316981"/>
                <a:gd name="connsiteX1" fmla="*/ 0 w 264319"/>
                <a:gd name="connsiteY1" fmla="*/ 173831 h 316981"/>
                <a:gd name="connsiteX2" fmla="*/ 25296 w 264319"/>
                <a:gd name="connsiteY2" fmla="*/ 264711 h 316981"/>
                <a:gd name="connsiteX3" fmla="*/ 107469 w 264319"/>
                <a:gd name="connsiteY3" fmla="*/ 316981 h 316981"/>
                <a:gd name="connsiteX0" fmla="*/ 264319 w 264319"/>
                <a:gd name="connsiteY0" fmla="*/ 0 h 316981"/>
                <a:gd name="connsiteX1" fmla="*/ 0 w 264319"/>
                <a:gd name="connsiteY1" fmla="*/ 173831 h 316981"/>
                <a:gd name="connsiteX2" fmla="*/ 25296 w 264319"/>
                <a:gd name="connsiteY2" fmla="*/ 264711 h 316981"/>
                <a:gd name="connsiteX3" fmla="*/ 202719 w 264319"/>
                <a:gd name="connsiteY3" fmla="*/ 316981 h 316981"/>
                <a:gd name="connsiteX0" fmla="*/ 264319 w 264319"/>
                <a:gd name="connsiteY0" fmla="*/ 0 h 316981"/>
                <a:gd name="connsiteX1" fmla="*/ 0 w 264319"/>
                <a:gd name="connsiteY1" fmla="*/ 173831 h 316981"/>
                <a:gd name="connsiteX2" fmla="*/ 101496 w 264319"/>
                <a:gd name="connsiteY2" fmla="*/ 298049 h 316981"/>
                <a:gd name="connsiteX3" fmla="*/ 202719 w 264319"/>
                <a:gd name="connsiteY3" fmla="*/ 316981 h 316981"/>
                <a:gd name="connsiteX0" fmla="*/ 264319 w 264319"/>
                <a:gd name="connsiteY0" fmla="*/ 0 h 316981"/>
                <a:gd name="connsiteX1" fmla="*/ 0 w 264319"/>
                <a:gd name="connsiteY1" fmla="*/ 173831 h 316981"/>
                <a:gd name="connsiteX2" fmla="*/ 257239 w 264319"/>
                <a:gd name="connsiteY2" fmla="*/ 222290 h 316981"/>
                <a:gd name="connsiteX3" fmla="*/ 202719 w 264319"/>
                <a:gd name="connsiteY3" fmla="*/ 316981 h 316981"/>
                <a:gd name="connsiteX0" fmla="*/ 264319 w 264319"/>
                <a:gd name="connsiteY0" fmla="*/ 0 h 316981"/>
                <a:gd name="connsiteX1" fmla="*/ 0 w 264319"/>
                <a:gd name="connsiteY1" fmla="*/ 173831 h 316981"/>
                <a:gd name="connsiteX2" fmla="*/ 232905 w 264319"/>
                <a:gd name="connsiteY2" fmla="*/ 222290 h 316981"/>
                <a:gd name="connsiteX3" fmla="*/ 202719 w 264319"/>
                <a:gd name="connsiteY3" fmla="*/ 316981 h 316981"/>
                <a:gd name="connsiteX0" fmla="*/ 264319 w 264319"/>
                <a:gd name="connsiteY0" fmla="*/ 0 h 316981"/>
                <a:gd name="connsiteX1" fmla="*/ 0 w 264319"/>
                <a:gd name="connsiteY1" fmla="*/ 173831 h 316981"/>
                <a:gd name="connsiteX2" fmla="*/ 232905 w 264319"/>
                <a:gd name="connsiteY2" fmla="*/ 222290 h 316981"/>
                <a:gd name="connsiteX3" fmla="*/ 236788 w 264319"/>
                <a:gd name="connsiteY3" fmla="*/ 316981 h 316981"/>
                <a:gd name="connsiteX0" fmla="*/ 264319 w 264319"/>
                <a:gd name="connsiteY0" fmla="*/ 0 h 391636"/>
                <a:gd name="connsiteX1" fmla="*/ 0 w 264319"/>
                <a:gd name="connsiteY1" fmla="*/ 173831 h 391636"/>
                <a:gd name="connsiteX2" fmla="*/ 4155 w 264319"/>
                <a:gd name="connsiteY2" fmla="*/ 391636 h 391636"/>
                <a:gd name="connsiteX3" fmla="*/ 236788 w 264319"/>
                <a:gd name="connsiteY3" fmla="*/ 316981 h 391636"/>
                <a:gd name="connsiteX0" fmla="*/ 264319 w 264319"/>
                <a:gd name="connsiteY0" fmla="*/ 0 h 517521"/>
                <a:gd name="connsiteX1" fmla="*/ 0 w 264319"/>
                <a:gd name="connsiteY1" fmla="*/ 173831 h 517521"/>
                <a:gd name="connsiteX2" fmla="*/ 4155 w 264319"/>
                <a:gd name="connsiteY2" fmla="*/ 391636 h 517521"/>
                <a:gd name="connsiteX3" fmla="*/ 115114 w 264319"/>
                <a:gd name="connsiteY3" fmla="*/ 517521 h 517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4319" h="517521">
                  <a:moveTo>
                    <a:pt x="264319" y="0"/>
                  </a:moveTo>
                  <a:lnTo>
                    <a:pt x="0" y="173831"/>
                  </a:lnTo>
                  <a:lnTo>
                    <a:pt x="4155" y="391636"/>
                  </a:lnTo>
                  <a:lnTo>
                    <a:pt x="115114" y="517521"/>
                  </a:lnTo>
                </a:path>
              </a:pathLst>
            </a:custGeom>
            <a:noFill/>
            <a:ln w="50800" cap="rnd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5720132" y="1443151"/>
              <a:ext cx="195887" cy="203583"/>
            </a:xfrm>
            <a:prstGeom prst="ellipse">
              <a:avLst/>
            </a:prstGeom>
            <a:noFill/>
            <a:ln w="50800" cap="rnd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Connector 49"/>
            <p:cNvCxnSpPr>
              <a:endCxn id="49" idx="4"/>
            </p:cNvCxnSpPr>
            <p:nvPr/>
          </p:nvCxnSpPr>
          <p:spPr>
            <a:xfrm flipH="1" flipV="1">
              <a:off x="5818076" y="1646734"/>
              <a:ext cx="13903" cy="244299"/>
            </a:xfrm>
            <a:prstGeom prst="line">
              <a:avLst/>
            </a:prstGeom>
            <a:ln w="50800" cap="rnd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Freeform 50"/>
            <p:cNvSpPr/>
            <p:nvPr/>
          </p:nvSpPr>
          <p:spPr>
            <a:xfrm>
              <a:off x="5703058" y="1889761"/>
              <a:ext cx="129077" cy="284708"/>
            </a:xfrm>
            <a:custGeom>
              <a:avLst/>
              <a:gdLst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2328 w 262328"/>
                <a:gd name="connsiteY0" fmla="*/ 0 h 547141"/>
                <a:gd name="connsiteX1" fmla="*/ 0 w 262328"/>
                <a:gd name="connsiteY1" fmla="*/ 397239 h 547141"/>
                <a:gd name="connsiteX2" fmla="*/ 127416 w 262328"/>
                <a:gd name="connsiteY2" fmla="*/ 547141 h 547141"/>
                <a:gd name="connsiteX0" fmla="*/ 262328 w 262328"/>
                <a:gd name="connsiteY0" fmla="*/ 0 h 499516"/>
                <a:gd name="connsiteX1" fmla="*/ 0 w 262328"/>
                <a:gd name="connsiteY1" fmla="*/ 397239 h 499516"/>
                <a:gd name="connsiteX2" fmla="*/ 163135 w 262328"/>
                <a:gd name="connsiteY2" fmla="*/ 499516 h 499516"/>
                <a:gd name="connsiteX0" fmla="*/ 262328 w 262328"/>
                <a:gd name="connsiteY0" fmla="*/ 0 h 499516"/>
                <a:gd name="connsiteX1" fmla="*/ 122341 w 262328"/>
                <a:gd name="connsiteY1" fmla="*/ 213492 h 499516"/>
                <a:gd name="connsiteX2" fmla="*/ 0 w 262328"/>
                <a:gd name="connsiteY2" fmla="*/ 397239 h 499516"/>
                <a:gd name="connsiteX3" fmla="*/ 163135 w 262328"/>
                <a:gd name="connsiteY3" fmla="*/ 499516 h 499516"/>
                <a:gd name="connsiteX0" fmla="*/ 262328 w 262328"/>
                <a:gd name="connsiteY0" fmla="*/ 0 h 499516"/>
                <a:gd name="connsiteX1" fmla="*/ 193778 w 262328"/>
                <a:gd name="connsiteY1" fmla="*/ 249211 h 499516"/>
                <a:gd name="connsiteX2" fmla="*/ 0 w 262328"/>
                <a:gd name="connsiteY2" fmla="*/ 397239 h 499516"/>
                <a:gd name="connsiteX3" fmla="*/ 163135 w 262328"/>
                <a:gd name="connsiteY3" fmla="*/ 499516 h 499516"/>
                <a:gd name="connsiteX0" fmla="*/ 262328 w 272385"/>
                <a:gd name="connsiteY0" fmla="*/ 0 h 499516"/>
                <a:gd name="connsiteX1" fmla="*/ 272360 w 272385"/>
                <a:gd name="connsiteY1" fmla="*/ 15848 h 499516"/>
                <a:gd name="connsiteX2" fmla="*/ 193778 w 272385"/>
                <a:gd name="connsiteY2" fmla="*/ 249211 h 499516"/>
                <a:gd name="connsiteX3" fmla="*/ 0 w 272385"/>
                <a:gd name="connsiteY3" fmla="*/ 397239 h 499516"/>
                <a:gd name="connsiteX4" fmla="*/ 163135 w 272385"/>
                <a:gd name="connsiteY4" fmla="*/ 499516 h 499516"/>
                <a:gd name="connsiteX0" fmla="*/ 272360 w 272360"/>
                <a:gd name="connsiteY0" fmla="*/ 0 h 483668"/>
                <a:gd name="connsiteX1" fmla="*/ 193778 w 272360"/>
                <a:gd name="connsiteY1" fmla="*/ 233363 h 483668"/>
                <a:gd name="connsiteX2" fmla="*/ 0 w 272360"/>
                <a:gd name="connsiteY2" fmla="*/ 381391 h 483668"/>
                <a:gd name="connsiteX3" fmla="*/ 163135 w 272360"/>
                <a:gd name="connsiteY3" fmla="*/ 483668 h 483668"/>
                <a:gd name="connsiteX0" fmla="*/ 324747 w 324747"/>
                <a:gd name="connsiteY0" fmla="*/ 0 h 555106"/>
                <a:gd name="connsiteX1" fmla="*/ 193778 w 324747"/>
                <a:gd name="connsiteY1" fmla="*/ 304801 h 555106"/>
                <a:gd name="connsiteX2" fmla="*/ 0 w 324747"/>
                <a:gd name="connsiteY2" fmla="*/ 452829 h 555106"/>
                <a:gd name="connsiteX3" fmla="*/ 163135 w 324747"/>
                <a:gd name="connsiteY3" fmla="*/ 555106 h 555106"/>
                <a:gd name="connsiteX0" fmla="*/ 324747 w 324747"/>
                <a:gd name="connsiteY0" fmla="*/ 0 h 555106"/>
                <a:gd name="connsiteX1" fmla="*/ 229497 w 324747"/>
                <a:gd name="connsiteY1" fmla="*/ 264319 h 555106"/>
                <a:gd name="connsiteX2" fmla="*/ 0 w 324747"/>
                <a:gd name="connsiteY2" fmla="*/ 452829 h 555106"/>
                <a:gd name="connsiteX3" fmla="*/ 163135 w 324747"/>
                <a:gd name="connsiteY3" fmla="*/ 555106 h 555106"/>
                <a:gd name="connsiteX0" fmla="*/ 324747 w 324747"/>
                <a:gd name="connsiteY0" fmla="*/ 0 h 555106"/>
                <a:gd name="connsiteX1" fmla="*/ 156492 w 324747"/>
                <a:gd name="connsiteY1" fmla="*/ 215298 h 555106"/>
                <a:gd name="connsiteX2" fmla="*/ 0 w 324747"/>
                <a:gd name="connsiteY2" fmla="*/ 452829 h 555106"/>
                <a:gd name="connsiteX3" fmla="*/ 163135 w 324747"/>
                <a:gd name="connsiteY3" fmla="*/ 555106 h 555106"/>
                <a:gd name="connsiteX0" fmla="*/ 227407 w 227407"/>
                <a:gd name="connsiteY0" fmla="*/ 0 h 555106"/>
                <a:gd name="connsiteX1" fmla="*/ 59152 w 227407"/>
                <a:gd name="connsiteY1" fmla="*/ 215298 h 555106"/>
                <a:gd name="connsiteX2" fmla="*/ 0 w 227407"/>
                <a:gd name="connsiteY2" fmla="*/ 439460 h 555106"/>
                <a:gd name="connsiteX3" fmla="*/ 65795 w 227407"/>
                <a:gd name="connsiteY3" fmla="*/ 555106 h 555106"/>
                <a:gd name="connsiteX0" fmla="*/ 346560 w 346560"/>
                <a:gd name="connsiteY0" fmla="*/ 0 h 465977"/>
                <a:gd name="connsiteX1" fmla="*/ 178305 w 346560"/>
                <a:gd name="connsiteY1" fmla="*/ 215298 h 465977"/>
                <a:gd name="connsiteX2" fmla="*/ 119153 w 346560"/>
                <a:gd name="connsiteY2" fmla="*/ 439460 h 465977"/>
                <a:gd name="connsiteX3" fmla="*/ 0 w 346560"/>
                <a:gd name="connsiteY3" fmla="*/ 465977 h 465977"/>
                <a:gd name="connsiteX0" fmla="*/ 346560 w 346560"/>
                <a:gd name="connsiteY0" fmla="*/ 0 h 501851"/>
                <a:gd name="connsiteX1" fmla="*/ 178305 w 346560"/>
                <a:gd name="connsiteY1" fmla="*/ 215298 h 501851"/>
                <a:gd name="connsiteX2" fmla="*/ 153222 w 346560"/>
                <a:gd name="connsiteY2" fmla="*/ 501851 h 501851"/>
                <a:gd name="connsiteX3" fmla="*/ 0 w 346560"/>
                <a:gd name="connsiteY3" fmla="*/ 465977 h 501851"/>
                <a:gd name="connsiteX0" fmla="*/ 346560 w 346560"/>
                <a:gd name="connsiteY0" fmla="*/ 0 h 521936"/>
                <a:gd name="connsiteX1" fmla="*/ 178305 w 346560"/>
                <a:gd name="connsiteY1" fmla="*/ 215298 h 521936"/>
                <a:gd name="connsiteX2" fmla="*/ 153222 w 346560"/>
                <a:gd name="connsiteY2" fmla="*/ 501851 h 521936"/>
                <a:gd name="connsiteX3" fmla="*/ 22679 w 346560"/>
                <a:gd name="connsiteY3" fmla="*/ 519791 h 521936"/>
                <a:gd name="connsiteX4" fmla="*/ 0 w 346560"/>
                <a:gd name="connsiteY4" fmla="*/ 465977 h 521936"/>
                <a:gd name="connsiteX0" fmla="*/ 346560 w 346560"/>
                <a:gd name="connsiteY0" fmla="*/ 0 h 515038"/>
                <a:gd name="connsiteX1" fmla="*/ 178305 w 346560"/>
                <a:gd name="connsiteY1" fmla="*/ 215298 h 515038"/>
                <a:gd name="connsiteX2" fmla="*/ 153222 w 346560"/>
                <a:gd name="connsiteY2" fmla="*/ 501851 h 515038"/>
                <a:gd name="connsiteX3" fmla="*/ 0 w 346560"/>
                <a:gd name="connsiteY3" fmla="*/ 465977 h 515038"/>
                <a:gd name="connsiteX0" fmla="*/ 356293 w 356293"/>
                <a:gd name="connsiteY0" fmla="*/ 0 h 525166"/>
                <a:gd name="connsiteX1" fmla="*/ 188038 w 356293"/>
                <a:gd name="connsiteY1" fmla="*/ 215298 h 525166"/>
                <a:gd name="connsiteX2" fmla="*/ 162955 w 356293"/>
                <a:gd name="connsiteY2" fmla="*/ 501851 h 525166"/>
                <a:gd name="connsiteX3" fmla="*/ 0 w 356293"/>
                <a:gd name="connsiteY3" fmla="*/ 510541 h 525166"/>
                <a:gd name="connsiteX0" fmla="*/ 356293 w 356293"/>
                <a:gd name="connsiteY0" fmla="*/ 0 h 510540"/>
                <a:gd name="connsiteX1" fmla="*/ 188038 w 356293"/>
                <a:gd name="connsiteY1" fmla="*/ 215298 h 510540"/>
                <a:gd name="connsiteX2" fmla="*/ 162955 w 356293"/>
                <a:gd name="connsiteY2" fmla="*/ 501851 h 510540"/>
                <a:gd name="connsiteX3" fmla="*/ 0 w 356293"/>
                <a:gd name="connsiteY3" fmla="*/ 510541 h 510540"/>
                <a:gd name="connsiteX0" fmla="*/ 356293 w 356293"/>
                <a:gd name="connsiteY0" fmla="*/ 0 h 510542"/>
                <a:gd name="connsiteX1" fmla="*/ 261044 w 356293"/>
                <a:gd name="connsiteY1" fmla="*/ 233124 h 510542"/>
                <a:gd name="connsiteX2" fmla="*/ 162955 w 356293"/>
                <a:gd name="connsiteY2" fmla="*/ 501851 h 510542"/>
                <a:gd name="connsiteX3" fmla="*/ 0 w 356293"/>
                <a:gd name="connsiteY3" fmla="*/ 510541 h 510542"/>
                <a:gd name="connsiteX0" fmla="*/ 356293 w 356293"/>
                <a:gd name="connsiteY0" fmla="*/ 0 h 524133"/>
                <a:gd name="connsiteX1" fmla="*/ 261044 w 356293"/>
                <a:gd name="connsiteY1" fmla="*/ 233124 h 524133"/>
                <a:gd name="connsiteX2" fmla="*/ 250563 w 356293"/>
                <a:gd name="connsiteY2" fmla="*/ 524133 h 524133"/>
                <a:gd name="connsiteX3" fmla="*/ 0 w 356293"/>
                <a:gd name="connsiteY3" fmla="*/ 510541 h 524133"/>
                <a:gd name="connsiteX0" fmla="*/ 297889 w 297889"/>
                <a:gd name="connsiteY0" fmla="*/ 0 h 532824"/>
                <a:gd name="connsiteX1" fmla="*/ 202640 w 297889"/>
                <a:gd name="connsiteY1" fmla="*/ 233124 h 532824"/>
                <a:gd name="connsiteX2" fmla="*/ 192159 w 297889"/>
                <a:gd name="connsiteY2" fmla="*/ 524133 h 532824"/>
                <a:gd name="connsiteX3" fmla="*/ 0 w 297889"/>
                <a:gd name="connsiteY3" fmla="*/ 532824 h 532824"/>
                <a:gd name="connsiteX0" fmla="*/ 263819 w 263819"/>
                <a:gd name="connsiteY0" fmla="*/ 0 h 532824"/>
                <a:gd name="connsiteX1" fmla="*/ 168570 w 263819"/>
                <a:gd name="connsiteY1" fmla="*/ 233124 h 532824"/>
                <a:gd name="connsiteX2" fmla="*/ 158089 w 263819"/>
                <a:gd name="connsiteY2" fmla="*/ 524133 h 532824"/>
                <a:gd name="connsiteX3" fmla="*/ 0 w 263819"/>
                <a:gd name="connsiteY3" fmla="*/ 532824 h 53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3819" h="532824">
                  <a:moveTo>
                    <a:pt x="263819" y="0"/>
                  </a:moveTo>
                  <a:lnTo>
                    <a:pt x="168570" y="233124"/>
                  </a:lnTo>
                  <a:lnTo>
                    <a:pt x="158089" y="524133"/>
                  </a:lnTo>
                  <a:lnTo>
                    <a:pt x="0" y="532824"/>
                  </a:lnTo>
                </a:path>
              </a:pathLst>
            </a:custGeom>
            <a:noFill/>
            <a:ln w="50800" cap="rnd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5832198" y="1889761"/>
              <a:ext cx="160257" cy="331115"/>
            </a:xfrm>
            <a:custGeom>
              <a:avLst/>
              <a:gdLst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2328 w 262328"/>
                <a:gd name="connsiteY0" fmla="*/ 0 h 547141"/>
                <a:gd name="connsiteX1" fmla="*/ 0 w 262328"/>
                <a:gd name="connsiteY1" fmla="*/ 397239 h 547141"/>
                <a:gd name="connsiteX2" fmla="*/ 127416 w 262328"/>
                <a:gd name="connsiteY2" fmla="*/ 547141 h 547141"/>
                <a:gd name="connsiteX0" fmla="*/ 262328 w 262328"/>
                <a:gd name="connsiteY0" fmla="*/ 0 h 499516"/>
                <a:gd name="connsiteX1" fmla="*/ 0 w 262328"/>
                <a:gd name="connsiteY1" fmla="*/ 397239 h 499516"/>
                <a:gd name="connsiteX2" fmla="*/ 163135 w 262328"/>
                <a:gd name="connsiteY2" fmla="*/ 499516 h 499516"/>
                <a:gd name="connsiteX0" fmla="*/ 262328 w 262328"/>
                <a:gd name="connsiteY0" fmla="*/ 0 h 499516"/>
                <a:gd name="connsiteX1" fmla="*/ 122341 w 262328"/>
                <a:gd name="connsiteY1" fmla="*/ 213492 h 499516"/>
                <a:gd name="connsiteX2" fmla="*/ 0 w 262328"/>
                <a:gd name="connsiteY2" fmla="*/ 397239 h 499516"/>
                <a:gd name="connsiteX3" fmla="*/ 163135 w 262328"/>
                <a:gd name="connsiteY3" fmla="*/ 499516 h 499516"/>
                <a:gd name="connsiteX0" fmla="*/ 262328 w 262328"/>
                <a:gd name="connsiteY0" fmla="*/ 0 h 499516"/>
                <a:gd name="connsiteX1" fmla="*/ 193778 w 262328"/>
                <a:gd name="connsiteY1" fmla="*/ 249211 h 499516"/>
                <a:gd name="connsiteX2" fmla="*/ 0 w 262328"/>
                <a:gd name="connsiteY2" fmla="*/ 397239 h 499516"/>
                <a:gd name="connsiteX3" fmla="*/ 163135 w 262328"/>
                <a:gd name="connsiteY3" fmla="*/ 499516 h 499516"/>
                <a:gd name="connsiteX0" fmla="*/ 262328 w 272385"/>
                <a:gd name="connsiteY0" fmla="*/ 0 h 499516"/>
                <a:gd name="connsiteX1" fmla="*/ 272360 w 272385"/>
                <a:gd name="connsiteY1" fmla="*/ 15848 h 499516"/>
                <a:gd name="connsiteX2" fmla="*/ 193778 w 272385"/>
                <a:gd name="connsiteY2" fmla="*/ 249211 h 499516"/>
                <a:gd name="connsiteX3" fmla="*/ 0 w 272385"/>
                <a:gd name="connsiteY3" fmla="*/ 397239 h 499516"/>
                <a:gd name="connsiteX4" fmla="*/ 163135 w 272385"/>
                <a:gd name="connsiteY4" fmla="*/ 499516 h 499516"/>
                <a:gd name="connsiteX0" fmla="*/ 272360 w 272360"/>
                <a:gd name="connsiteY0" fmla="*/ 0 h 483668"/>
                <a:gd name="connsiteX1" fmla="*/ 193778 w 272360"/>
                <a:gd name="connsiteY1" fmla="*/ 233363 h 483668"/>
                <a:gd name="connsiteX2" fmla="*/ 0 w 272360"/>
                <a:gd name="connsiteY2" fmla="*/ 381391 h 483668"/>
                <a:gd name="connsiteX3" fmla="*/ 163135 w 272360"/>
                <a:gd name="connsiteY3" fmla="*/ 483668 h 483668"/>
                <a:gd name="connsiteX0" fmla="*/ 324747 w 324747"/>
                <a:gd name="connsiteY0" fmla="*/ 0 h 555106"/>
                <a:gd name="connsiteX1" fmla="*/ 193778 w 324747"/>
                <a:gd name="connsiteY1" fmla="*/ 304801 h 555106"/>
                <a:gd name="connsiteX2" fmla="*/ 0 w 324747"/>
                <a:gd name="connsiteY2" fmla="*/ 452829 h 555106"/>
                <a:gd name="connsiteX3" fmla="*/ 163135 w 324747"/>
                <a:gd name="connsiteY3" fmla="*/ 555106 h 555106"/>
                <a:gd name="connsiteX0" fmla="*/ 324747 w 324747"/>
                <a:gd name="connsiteY0" fmla="*/ 0 h 555106"/>
                <a:gd name="connsiteX1" fmla="*/ 229497 w 324747"/>
                <a:gd name="connsiteY1" fmla="*/ 264319 h 555106"/>
                <a:gd name="connsiteX2" fmla="*/ 0 w 324747"/>
                <a:gd name="connsiteY2" fmla="*/ 452829 h 555106"/>
                <a:gd name="connsiteX3" fmla="*/ 163135 w 324747"/>
                <a:gd name="connsiteY3" fmla="*/ 555106 h 555106"/>
                <a:gd name="connsiteX0" fmla="*/ 0 w 295275"/>
                <a:gd name="connsiteY0" fmla="*/ 0 h 633687"/>
                <a:gd name="connsiteX1" fmla="*/ 295275 w 295275"/>
                <a:gd name="connsiteY1" fmla="*/ 342900 h 633687"/>
                <a:gd name="connsiteX2" fmla="*/ 65778 w 295275"/>
                <a:gd name="connsiteY2" fmla="*/ 531410 h 633687"/>
                <a:gd name="connsiteX3" fmla="*/ 228913 w 295275"/>
                <a:gd name="connsiteY3" fmla="*/ 633687 h 633687"/>
                <a:gd name="connsiteX0" fmla="*/ 0 w 283369"/>
                <a:gd name="connsiteY0" fmla="*/ 0 h 633687"/>
                <a:gd name="connsiteX1" fmla="*/ 283369 w 283369"/>
                <a:gd name="connsiteY1" fmla="*/ 230982 h 633687"/>
                <a:gd name="connsiteX2" fmla="*/ 65778 w 283369"/>
                <a:gd name="connsiteY2" fmla="*/ 531410 h 633687"/>
                <a:gd name="connsiteX3" fmla="*/ 228913 w 283369"/>
                <a:gd name="connsiteY3" fmla="*/ 633687 h 633687"/>
                <a:gd name="connsiteX0" fmla="*/ 0 w 283369"/>
                <a:gd name="connsiteY0" fmla="*/ 0 h 633687"/>
                <a:gd name="connsiteX1" fmla="*/ 283369 w 283369"/>
                <a:gd name="connsiteY1" fmla="*/ 230982 h 633687"/>
                <a:gd name="connsiteX2" fmla="*/ 280090 w 283369"/>
                <a:gd name="connsiteY2" fmla="*/ 507598 h 633687"/>
                <a:gd name="connsiteX3" fmla="*/ 228913 w 283369"/>
                <a:gd name="connsiteY3" fmla="*/ 633687 h 633687"/>
                <a:gd name="connsiteX0" fmla="*/ 0 w 495613"/>
                <a:gd name="connsiteY0" fmla="*/ 0 h 509862"/>
                <a:gd name="connsiteX1" fmla="*/ 283369 w 495613"/>
                <a:gd name="connsiteY1" fmla="*/ 230982 h 509862"/>
                <a:gd name="connsiteX2" fmla="*/ 280090 w 495613"/>
                <a:gd name="connsiteY2" fmla="*/ 507598 h 509862"/>
                <a:gd name="connsiteX3" fmla="*/ 495613 w 495613"/>
                <a:gd name="connsiteY3" fmla="*/ 509862 h 509862"/>
                <a:gd name="connsiteX0" fmla="*/ 0 w 495613"/>
                <a:gd name="connsiteY0" fmla="*/ 0 h 509862"/>
                <a:gd name="connsiteX1" fmla="*/ 283369 w 495613"/>
                <a:gd name="connsiteY1" fmla="*/ 154782 h 509862"/>
                <a:gd name="connsiteX2" fmla="*/ 280090 w 495613"/>
                <a:gd name="connsiteY2" fmla="*/ 507598 h 509862"/>
                <a:gd name="connsiteX3" fmla="*/ 495613 w 495613"/>
                <a:gd name="connsiteY3" fmla="*/ 509862 h 509862"/>
                <a:gd name="connsiteX0" fmla="*/ 0 w 502757"/>
                <a:gd name="connsiteY0" fmla="*/ 0 h 507598"/>
                <a:gd name="connsiteX1" fmla="*/ 283369 w 502757"/>
                <a:gd name="connsiteY1" fmla="*/ 154782 h 507598"/>
                <a:gd name="connsiteX2" fmla="*/ 280090 w 502757"/>
                <a:gd name="connsiteY2" fmla="*/ 507598 h 507598"/>
                <a:gd name="connsiteX3" fmla="*/ 502757 w 502757"/>
                <a:gd name="connsiteY3" fmla="*/ 450330 h 507598"/>
                <a:gd name="connsiteX0" fmla="*/ 0 w 502757"/>
                <a:gd name="connsiteY0" fmla="*/ 0 h 467117"/>
                <a:gd name="connsiteX1" fmla="*/ 283369 w 502757"/>
                <a:gd name="connsiteY1" fmla="*/ 154782 h 467117"/>
                <a:gd name="connsiteX2" fmla="*/ 308665 w 502757"/>
                <a:gd name="connsiteY2" fmla="*/ 467117 h 467117"/>
                <a:gd name="connsiteX3" fmla="*/ 502757 w 502757"/>
                <a:gd name="connsiteY3" fmla="*/ 450330 h 467117"/>
                <a:gd name="connsiteX0" fmla="*/ 0 w 502757"/>
                <a:gd name="connsiteY0" fmla="*/ 0 h 467117"/>
                <a:gd name="connsiteX1" fmla="*/ 186028 w 502757"/>
                <a:gd name="connsiteY1" fmla="*/ 243911 h 467117"/>
                <a:gd name="connsiteX2" fmla="*/ 308665 w 502757"/>
                <a:gd name="connsiteY2" fmla="*/ 467117 h 467117"/>
                <a:gd name="connsiteX3" fmla="*/ 502757 w 502757"/>
                <a:gd name="connsiteY3" fmla="*/ 450330 h 467117"/>
                <a:gd name="connsiteX0" fmla="*/ 0 w 502757"/>
                <a:gd name="connsiteY0" fmla="*/ 0 h 502769"/>
                <a:gd name="connsiteX1" fmla="*/ 186028 w 502757"/>
                <a:gd name="connsiteY1" fmla="*/ 243911 h 502769"/>
                <a:gd name="connsiteX2" fmla="*/ 259997 w 502757"/>
                <a:gd name="connsiteY2" fmla="*/ 502769 h 502769"/>
                <a:gd name="connsiteX3" fmla="*/ 502757 w 502757"/>
                <a:gd name="connsiteY3" fmla="*/ 450330 h 502769"/>
                <a:gd name="connsiteX0" fmla="*/ 0 w 420018"/>
                <a:gd name="connsiteY0" fmla="*/ 0 h 530545"/>
                <a:gd name="connsiteX1" fmla="*/ 186028 w 420018"/>
                <a:gd name="connsiteY1" fmla="*/ 243911 h 530545"/>
                <a:gd name="connsiteX2" fmla="*/ 259997 w 420018"/>
                <a:gd name="connsiteY2" fmla="*/ 502769 h 530545"/>
                <a:gd name="connsiteX3" fmla="*/ 420018 w 420018"/>
                <a:gd name="connsiteY3" fmla="*/ 530545 h 530545"/>
                <a:gd name="connsiteX0" fmla="*/ 0 w 420018"/>
                <a:gd name="connsiteY0" fmla="*/ 0 h 530545"/>
                <a:gd name="connsiteX1" fmla="*/ 137357 w 420018"/>
                <a:gd name="connsiteY1" fmla="*/ 275106 h 530545"/>
                <a:gd name="connsiteX2" fmla="*/ 259997 w 420018"/>
                <a:gd name="connsiteY2" fmla="*/ 502769 h 530545"/>
                <a:gd name="connsiteX3" fmla="*/ 420018 w 420018"/>
                <a:gd name="connsiteY3" fmla="*/ 530545 h 530545"/>
                <a:gd name="connsiteX0" fmla="*/ 0 w 420018"/>
                <a:gd name="connsiteY0" fmla="*/ 0 h 565158"/>
                <a:gd name="connsiteX1" fmla="*/ 137357 w 420018"/>
                <a:gd name="connsiteY1" fmla="*/ 275106 h 565158"/>
                <a:gd name="connsiteX2" fmla="*/ 177256 w 420018"/>
                <a:gd name="connsiteY2" fmla="*/ 565158 h 565158"/>
                <a:gd name="connsiteX3" fmla="*/ 420018 w 420018"/>
                <a:gd name="connsiteY3" fmla="*/ 530545 h 565158"/>
                <a:gd name="connsiteX0" fmla="*/ 0 w 317812"/>
                <a:gd name="connsiteY0" fmla="*/ 0 h 633042"/>
                <a:gd name="connsiteX1" fmla="*/ 137357 w 317812"/>
                <a:gd name="connsiteY1" fmla="*/ 275106 h 633042"/>
                <a:gd name="connsiteX2" fmla="*/ 177256 w 317812"/>
                <a:gd name="connsiteY2" fmla="*/ 565158 h 633042"/>
                <a:gd name="connsiteX3" fmla="*/ 317812 w 317812"/>
                <a:gd name="connsiteY3" fmla="*/ 633042 h 633042"/>
                <a:gd name="connsiteX0" fmla="*/ 0 w 327547"/>
                <a:gd name="connsiteY0" fmla="*/ 0 h 619672"/>
                <a:gd name="connsiteX1" fmla="*/ 137357 w 327547"/>
                <a:gd name="connsiteY1" fmla="*/ 275106 h 619672"/>
                <a:gd name="connsiteX2" fmla="*/ 177256 w 327547"/>
                <a:gd name="connsiteY2" fmla="*/ 565158 h 619672"/>
                <a:gd name="connsiteX3" fmla="*/ 327547 w 327547"/>
                <a:gd name="connsiteY3" fmla="*/ 619672 h 619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7547" h="619672">
                  <a:moveTo>
                    <a:pt x="0" y="0"/>
                  </a:moveTo>
                  <a:lnTo>
                    <a:pt x="137357" y="275106"/>
                  </a:lnTo>
                  <a:lnTo>
                    <a:pt x="177256" y="565158"/>
                  </a:lnTo>
                  <a:lnTo>
                    <a:pt x="327547" y="619672"/>
                  </a:lnTo>
                </a:path>
              </a:pathLst>
            </a:custGeom>
            <a:noFill/>
            <a:ln w="50800" cap="rnd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5818076" y="1686176"/>
              <a:ext cx="132777" cy="231142"/>
            </a:xfrm>
            <a:custGeom>
              <a:avLst/>
              <a:gdLst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2328 w 262328"/>
                <a:gd name="connsiteY0" fmla="*/ 0 h 547141"/>
                <a:gd name="connsiteX1" fmla="*/ 0 w 262328"/>
                <a:gd name="connsiteY1" fmla="*/ 397239 h 547141"/>
                <a:gd name="connsiteX2" fmla="*/ 127416 w 262328"/>
                <a:gd name="connsiteY2" fmla="*/ 547141 h 547141"/>
                <a:gd name="connsiteX0" fmla="*/ 262328 w 262328"/>
                <a:gd name="connsiteY0" fmla="*/ 0 h 499516"/>
                <a:gd name="connsiteX1" fmla="*/ 0 w 262328"/>
                <a:gd name="connsiteY1" fmla="*/ 397239 h 499516"/>
                <a:gd name="connsiteX2" fmla="*/ 163135 w 262328"/>
                <a:gd name="connsiteY2" fmla="*/ 499516 h 499516"/>
                <a:gd name="connsiteX0" fmla="*/ 262328 w 262328"/>
                <a:gd name="connsiteY0" fmla="*/ 0 h 499516"/>
                <a:gd name="connsiteX1" fmla="*/ 122341 w 262328"/>
                <a:gd name="connsiteY1" fmla="*/ 213492 h 499516"/>
                <a:gd name="connsiteX2" fmla="*/ 0 w 262328"/>
                <a:gd name="connsiteY2" fmla="*/ 397239 h 499516"/>
                <a:gd name="connsiteX3" fmla="*/ 163135 w 262328"/>
                <a:gd name="connsiteY3" fmla="*/ 499516 h 499516"/>
                <a:gd name="connsiteX0" fmla="*/ 262328 w 262328"/>
                <a:gd name="connsiteY0" fmla="*/ 0 h 499516"/>
                <a:gd name="connsiteX1" fmla="*/ 193778 w 262328"/>
                <a:gd name="connsiteY1" fmla="*/ 249211 h 499516"/>
                <a:gd name="connsiteX2" fmla="*/ 0 w 262328"/>
                <a:gd name="connsiteY2" fmla="*/ 397239 h 499516"/>
                <a:gd name="connsiteX3" fmla="*/ 163135 w 262328"/>
                <a:gd name="connsiteY3" fmla="*/ 499516 h 499516"/>
                <a:gd name="connsiteX0" fmla="*/ 262328 w 272385"/>
                <a:gd name="connsiteY0" fmla="*/ 0 h 499516"/>
                <a:gd name="connsiteX1" fmla="*/ 272360 w 272385"/>
                <a:gd name="connsiteY1" fmla="*/ 15848 h 499516"/>
                <a:gd name="connsiteX2" fmla="*/ 193778 w 272385"/>
                <a:gd name="connsiteY2" fmla="*/ 249211 h 499516"/>
                <a:gd name="connsiteX3" fmla="*/ 0 w 272385"/>
                <a:gd name="connsiteY3" fmla="*/ 397239 h 499516"/>
                <a:gd name="connsiteX4" fmla="*/ 163135 w 272385"/>
                <a:gd name="connsiteY4" fmla="*/ 499516 h 499516"/>
                <a:gd name="connsiteX0" fmla="*/ 272360 w 272360"/>
                <a:gd name="connsiteY0" fmla="*/ 0 h 483668"/>
                <a:gd name="connsiteX1" fmla="*/ 193778 w 272360"/>
                <a:gd name="connsiteY1" fmla="*/ 233363 h 483668"/>
                <a:gd name="connsiteX2" fmla="*/ 0 w 272360"/>
                <a:gd name="connsiteY2" fmla="*/ 381391 h 483668"/>
                <a:gd name="connsiteX3" fmla="*/ 163135 w 272360"/>
                <a:gd name="connsiteY3" fmla="*/ 483668 h 483668"/>
                <a:gd name="connsiteX0" fmla="*/ 324747 w 324747"/>
                <a:gd name="connsiteY0" fmla="*/ 0 h 555106"/>
                <a:gd name="connsiteX1" fmla="*/ 193778 w 324747"/>
                <a:gd name="connsiteY1" fmla="*/ 304801 h 555106"/>
                <a:gd name="connsiteX2" fmla="*/ 0 w 324747"/>
                <a:gd name="connsiteY2" fmla="*/ 452829 h 555106"/>
                <a:gd name="connsiteX3" fmla="*/ 163135 w 324747"/>
                <a:gd name="connsiteY3" fmla="*/ 555106 h 555106"/>
                <a:gd name="connsiteX0" fmla="*/ 324747 w 324747"/>
                <a:gd name="connsiteY0" fmla="*/ 0 h 555106"/>
                <a:gd name="connsiteX1" fmla="*/ 229497 w 324747"/>
                <a:gd name="connsiteY1" fmla="*/ 264319 h 555106"/>
                <a:gd name="connsiteX2" fmla="*/ 0 w 324747"/>
                <a:gd name="connsiteY2" fmla="*/ 452829 h 555106"/>
                <a:gd name="connsiteX3" fmla="*/ 163135 w 324747"/>
                <a:gd name="connsiteY3" fmla="*/ 555106 h 555106"/>
                <a:gd name="connsiteX0" fmla="*/ 0 w 295275"/>
                <a:gd name="connsiteY0" fmla="*/ 0 h 633687"/>
                <a:gd name="connsiteX1" fmla="*/ 295275 w 295275"/>
                <a:gd name="connsiteY1" fmla="*/ 342900 h 633687"/>
                <a:gd name="connsiteX2" fmla="*/ 65778 w 295275"/>
                <a:gd name="connsiteY2" fmla="*/ 531410 h 633687"/>
                <a:gd name="connsiteX3" fmla="*/ 228913 w 295275"/>
                <a:gd name="connsiteY3" fmla="*/ 633687 h 633687"/>
                <a:gd name="connsiteX0" fmla="*/ 0 w 283369"/>
                <a:gd name="connsiteY0" fmla="*/ 0 h 633687"/>
                <a:gd name="connsiteX1" fmla="*/ 283369 w 283369"/>
                <a:gd name="connsiteY1" fmla="*/ 230982 h 633687"/>
                <a:gd name="connsiteX2" fmla="*/ 65778 w 283369"/>
                <a:gd name="connsiteY2" fmla="*/ 531410 h 633687"/>
                <a:gd name="connsiteX3" fmla="*/ 228913 w 283369"/>
                <a:gd name="connsiteY3" fmla="*/ 633687 h 633687"/>
                <a:gd name="connsiteX0" fmla="*/ 0 w 283369"/>
                <a:gd name="connsiteY0" fmla="*/ 0 h 633687"/>
                <a:gd name="connsiteX1" fmla="*/ 283369 w 283369"/>
                <a:gd name="connsiteY1" fmla="*/ 230982 h 633687"/>
                <a:gd name="connsiteX2" fmla="*/ 280090 w 283369"/>
                <a:gd name="connsiteY2" fmla="*/ 507598 h 633687"/>
                <a:gd name="connsiteX3" fmla="*/ 228913 w 283369"/>
                <a:gd name="connsiteY3" fmla="*/ 633687 h 633687"/>
                <a:gd name="connsiteX0" fmla="*/ 0 w 495613"/>
                <a:gd name="connsiteY0" fmla="*/ 0 h 509862"/>
                <a:gd name="connsiteX1" fmla="*/ 283369 w 495613"/>
                <a:gd name="connsiteY1" fmla="*/ 230982 h 509862"/>
                <a:gd name="connsiteX2" fmla="*/ 280090 w 495613"/>
                <a:gd name="connsiteY2" fmla="*/ 507598 h 509862"/>
                <a:gd name="connsiteX3" fmla="*/ 495613 w 495613"/>
                <a:gd name="connsiteY3" fmla="*/ 509862 h 509862"/>
                <a:gd name="connsiteX0" fmla="*/ 0 w 495613"/>
                <a:gd name="connsiteY0" fmla="*/ 0 h 509862"/>
                <a:gd name="connsiteX1" fmla="*/ 283369 w 495613"/>
                <a:gd name="connsiteY1" fmla="*/ 154782 h 509862"/>
                <a:gd name="connsiteX2" fmla="*/ 280090 w 495613"/>
                <a:gd name="connsiteY2" fmla="*/ 507598 h 509862"/>
                <a:gd name="connsiteX3" fmla="*/ 495613 w 495613"/>
                <a:gd name="connsiteY3" fmla="*/ 509862 h 509862"/>
                <a:gd name="connsiteX0" fmla="*/ 0 w 502757"/>
                <a:gd name="connsiteY0" fmla="*/ 0 h 507598"/>
                <a:gd name="connsiteX1" fmla="*/ 283369 w 502757"/>
                <a:gd name="connsiteY1" fmla="*/ 154782 h 507598"/>
                <a:gd name="connsiteX2" fmla="*/ 280090 w 502757"/>
                <a:gd name="connsiteY2" fmla="*/ 507598 h 507598"/>
                <a:gd name="connsiteX3" fmla="*/ 502757 w 502757"/>
                <a:gd name="connsiteY3" fmla="*/ 450330 h 507598"/>
                <a:gd name="connsiteX0" fmla="*/ 0 w 502757"/>
                <a:gd name="connsiteY0" fmla="*/ 0 h 467117"/>
                <a:gd name="connsiteX1" fmla="*/ 283369 w 502757"/>
                <a:gd name="connsiteY1" fmla="*/ 154782 h 467117"/>
                <a:gd name="connsiteX2" fmla="*/ 308665 w 502757"/>
                <a:gd name="connsiteY2" fmla="*/ 467117 h 467117"/>
                <a:gd name="connsiteX3" fmla="*/ 502757 w 502757"/>
                <a:gd name="connsiteY3" fmla="*/ 450330 h 467117"/>
                <a:gd name="connsiteX0" fmla="*/ 0 w 511071"/>
                <a:gd name="connsiteY0" fmla="*/ 0 h 450330"/>
                <a:gd name="connsiteX1" fmla="*/ 283369 w 511071"/>
                <a:gd name="connsiteY1" fmla="*/ 154782 h 450330"/>
                <a:gd name="connsiteX2" fmla="*/ 511071 w 511071"/>
                <a:gd name="connsiteY2" fmla="*/ 252805 h 450330"/>
                <a:gd name="connsiteX3" fmla="*/ 502757 w 511071"/>
                <a:gd name="connsiteY3" fmla="*/ 450330 h 450330"/>
                <a:gd name="connsiteX0" fmla="*/ 0 w 621819"/>
                <a:gd name="connsiteY0" fmla="*/ 0 h 252805"/>
                <a:gd name="connsiteX1" fmla="*/ 283369 w 621819"/>
                <a:gd name="connsiteY1" fmla="*/ 154782 h 252805"/>
                <a:gd name="connsiteX2" fmla="*/ 511071 w 621819"/>
                <a:gd name="connsiteY2" fmla="*/ 252805 h 252805"/>
                <a:gd name="connsiteX3" fmla="*/ 621819 w 621819"/>
                <a:gd name="connsiteY3" fmla="*/ 236018 h 252805"/>
                <a:gd name="connsiteX0" fmla="*/ 0 w 621819"/>
                <a:gd name="connsiteY0" fmla="*/ 0 h 252805"/>
                <a:gd name="connsiteX1" fmla="*/ 164307 w 621819"/>
                <a:gd name="connsiteY1" fmla="*/ 123825 h 252805"/>
                <a:gd name="connsiteX2" fmla="*/ 511071 w 621819"/>
                <a:gd name="connsiteY2" fmla="*/ 252805 h 252805"/>
                <a:gd name="connsiteX3" fmla="*/ 621819 w 621819"/>
                <a:gd name="connsiteY3" fmla="*/ 236018 h 252805"/>
                <a:gd name="connsiteX0" fmla="*/ 0 w 621819"/>
                <a:gd name="connsiteY0" fmla="*/ 0 h 236018"/>
                <a:gd name="connsiteX1" fmla="*/ 164307 w 621819"/>
                <a:gd name="connsiteY1" fmla="*/ 123825 h 236018"/>
                <a:gd name="connsiteX2" fmla="*/ 349146 w 621819"/>
                <a:gd name="connsiteY2" fmla="*/ 186130 h 236018"/>
                <a:gd name="connsiteX3" fmla="*/ 621819 w 621819"/>
                <a:gd name="connsiteY3" fmla="*/ 236018 h 236018"/>
                <a:gd name="connsiteX0" fmla="*/ 0 w 436082"/>
                <a:gd name="connsiteY0" fmla="*/ 0 h 186130"/>
                <a:gd name="connsiteX1" fmla="*/ 164307 w 436082"/>
                <a:gd name="connsiteY1" fmla="*/ 123825 h 186130"/>
                <a:gd name="connsiteX2" fmla="*/ 349146 w 436082"/>
                <a:gd name="connsiteY2" fmla="*/ 186130 h 186130"/>
                <a:gd name="connsiteX3" fmla="*/ 436082 w 436082"/>
                <a:gd name="connsiteY3" fmla="*/ 174106 h 186130"/>
                <a:gd name="connsiteX0" fmla="*/ 0 w 436082"/>
                <a:gd name="connsiteY0" fmla="*/ 14326 h 200456"/>
                <a:gd name="connsiteX1" fmla="*/ 261647 w 436082"/>
                <a:gd name="connsiteY1" fmla="*/ 0 h 200456"/>
                <a:gd name="connsiteX2" fmla="*/ 349146 w 436082"/>
                <a:gd name="connsiteY2" fmla="*/ 200456 h 200456"/>
                <a:gd name="connsiteX3" fmla="*/ 436082 w 436082"/>
                <a:gd name="connsiteY3" fmla="*/ 188432 h 200456"/>
                <a:gd name="connsiteX0" fmla="*/ 0 w 436082"/>
                <a:gd name="connsiteY0" fmla="*/ 99083 h 273189"/>
                <a:gd name="connsiteX1" fmla="*/ 261647 w 436082"/>
                <a:gd name="connsiteY1" fmla="*/ 84757 h 273189"/>
                <a:gd name="connsiteX2" fmla="*/ 422149 w 436082"/>
                <a:gd name="connsiteY2" fmla="*/ 0 h 273189"/>
                <a:gd name="connsiteX3" fmla="*/ 436082 w 436082"/>
                <a:gd name="connsiteY3" fmla="*/ 273189 h 273189"/>
                <a:gd name="connsiteX0" fmla="*/ 0 w 533422"/>
                <a:gd name="connsiteY0" fmla="*/ 99083 h 99084"/>
                <a:gd name="connsiteX1" fmla="*/ 261647 w 533422"/>
                <a:gd name="connsiteY1" fmla="*/ 84757 h 99084"/>
                <a:gd name="connsiteX2" fmla="*/ 422149 w 533422"/>
                <a:gd name="connsiteY2" fmla="*/ 0 h 99084"/>
                <a:gd name="connsiteX3" fmla="*/ 533422 w 533422"/>
                <a:gd name="connsiteY3" fmla="*/ 19170 h 99084"/>
                <a:gd name="connsiteX0" fmla="*/ 0 w 533422"/>
                <a:gd name="connsiteY0" fmla="*/ 169043 h 169042"/>
                <a:gd name="connsiteX1" fmla="*/ 261647 w 533422"/>
                <a:gd name="connsiteY1" fmla="*/ 154717 h 169042"/>
                <a:gd name="connsiteX2" fmla="*/ 422149 w 533422"/>
                <a:gd name="connsiteY2" fmla="*/ 69960 h 169042"/>
                <a:gd name="connsiteX3" fmla="*/ 533422 w 533422"/>
                <a:gd name="connsiteY3" fmla="*/ 0 h 169042"/>
                <a:gd name="connsiteX0" fmla="*/ 0 w 533422"/>
                <a:gd name="connsiteY0" fmla="*/ 188213 h 188214"/>
                <a:gd name="connsiteX1" fmla="*/ 261647 w 533422"/>
                <a:gd name="connsiteY1" fmla="*/ 173887 h 188214"/>
                <a:gd name="connsiteX2" fmla="*/ 383213 w 533422"/>
                <a:gd name="connsiteY2" fmla="*/ 0 h 188214"/>
                <a:gd name="connsiteX3" fmla="*/ 533422 w 533422"/>
                <a:gd name="connsiteY3" fmla="*/ 19170 h 188214"/>
                <a:gd name="connsiteX0" fmla="*/ 0 w 533422"/>
                <a:gd name="connsiteY0" fmla="*/ 169043 h 169042"/>
                <a:gd name="connsiteX1" fmla="*/ 261647 w 533422"/>
                <a:gd name="connsiteY1" fmla="*/ 154717 h 169042"/>
                <a:gd name="connsiteX2" fmla="*/ 431884 w 533422"/>
                <a:gd name="connsiteY2" fmla="*/ 78874 h 169042"/>
                <a:gd name="connsiteX3" fmla="*/ 533422 w 533422"/>
                <a:gd name="connsiteY3" fmla="*/ 0 h 169042"/>
                <a:gd name="connsiteX0" fmla="*/ 0 w 533422"/>
                <a:gd name="connsiteY0" fmla="*/ 169043 h 252761"/>
                <a:gd name="connsiteX1" fmla="*/ 237311 w 533422"/>
                <a:gd name="connsiteY1" fmla="*/ 252761 h 252761"/>
                <a:gd name="connsiteX2" fmla="*/ 431884 w 533422"/>
                <a:gd name="connsiteY2" fmla="*/ 78874 h 252761"/>
                <a:gd name="connsiteX3" fmla="*/ 533422 w 533422"/>
                <a:gd name="connsiteY3" fmla="*/ 0 h 252761"/>
                <a:gd name="connsiteX0" fmla="*/ 0 w 533422"/>
                <a:gd name="connsiteY0" fmla="*/ 169043 h 399740"/>
                <a:gd name="connsiteX1" fmla="*/ 237311 w 533422"/>
                <a:gd name="connsiteY1" fmla="*/ 252761 h 399740"/>
                <a:gd name="connsiteX2" fmla="*/ 407550 w 533422"/>
                <a:gd name="connsiteY2" fmla="*/ 399740 h 399740"/>
                <a:gd name="connsiteX3" fmla="*/ 533422 w 533422"/>
                <a:gd name="connsiteY3" fmla="*/ 0 h 399740"/>
                <a:gd name="connsiteX0" fmla="*/ 0 w 562623"/>
                <a:gd name="connsiteY0" fmla="*/ -1 h 285518"/>
                <a:gd name="connsiteX1" fmla="*/ 237311 w 562623"/>
                <a:gd name="connsiteY1" fmla="*/ 83717 h 285518"/>
                <a:gd name="connsiteX2" fmla="*/ 407550 w 562623"/>
                <a:gd name="connsiteY2" fmla="*/ 230696 h 285518"/>
                <a:gd name="connsiteX3" fmla="*/ 562623 w 562623"/>
                <a:gd name="connsiteY3" fmla="*/ 285517 h 285518"/>
                <a:gd name="connsiteX0" fmla="*/ 0 w 407550"/>
                <a:gd name="connsiteY0" fmla="*/ 1 h 396930"/>
                <a:gd name="connsiteX1" fmla="*/ 237311 w 407550"/>
                <a:gd name="connsiteY1" fmla="*/ 83719 h 396930"/>
                <a:gd name="connsiteX2" fmla="*/ 407550 w 407550"/>
                <a:gd name="connsiteY2" fmla="*/ 230698 h 396930"/>
                <a:gd name="connsiteX3" fmla="*/ 309540 w 407550"/>
                <a:gd name="connsiteY3" fmla="*/ 396930 h 396930"/>
                <a:gd name="connsiteX0" fmla="*/ 0 w 309540"/>
                <a:gd name="connsiteY0" fmla="*/ -1 h 396928"/>
                <a:gd name="connsiteX1" fmla="*/ 237311 w 309540"/>
                <a:gd name="connsiteY1" fmla="*/ 83717 h 396928"/>
                <a:gd name="connsiteX2" fmla="*/ 212870 w 309540"/>
                <a:gd name="connsiteY2" fmla="*/ 297544 h 396928"/>
                <a:gd name="connsiteX3" fmla="*/ 309540 w 309540"/>
                <a:gd name="connsiteY3" fmla="*/ 396928 h 396928"/>
                <a:gd name="connsiteX0" fmla="*/ 0 w 237311"/>
                <a:gd name="connsiteY0" fmla="*/ 1 h 379104"/>
                <a:gd name="connsiteX1" fmla="*/ 237311 w 237311"/>
                <a:gd name="connsiteY1" fmla="*/ 83719 h 379104"/>
                <a:gd name="connsiteX2" fmla="*/ 212870 w 237311"/>
                <a:gd name="connsiteY2" fmla="*/ 297546 h 379104"/>
                <a:gd name="connsiteX3" fmla="*/ 148930 w 237311"/>
                <a:gd name="connsiteY3" fmla="*/ 379104 h 379104"/>
                <a:gd name="connsiteX0" fmla="*/ 0 w 271380"/>
                <a:gd name="connsiteY0" fmla="*/ -1 h 379102"/>
                <a:gd name="connsiteX1" fmla="*/ 271380 w 271380"/>
                <a:gd name="connsiteY1" fmla="*/ 141653 h 379102"/>
                <a:gd name="connsiteX2" fmla="*/ 212870 w 271380"/>
                <a:gd name="connsiteY2" fmla="*/ 297544 h 379102"/>
                <a:gd name="connsiteX3" fmla="*/ 148930 w 271380"/>
                <a:gd name="connsiteY3" fmla="*/ 379102 h 379102"/>
                <a:gd name="connsiteX0" fmla="*/ 0 w 271380"/>
                <a:gd name="connsiteY0" fmla="*/ 1 h 432582"/>
                <a:gd name="connsiteX1" fmla="*/ 271380 w 271380"/>
                <a:gd name="connsiteY1" fmla="*/ 141655 h 432582"/>
                <a:gd name="connsiteX2" fmla="*/ 212870 w 271380"/>
                <a:gd name="connsiteY2" fmla="*/ 297546 h 432582"/>
                <a:gd name="connsiteX3" fmla="*/ 221935 w 271380"/>
                <a:gd name="connsiteY3" fmla="*/ 432582 h 432582"/>
                <a:gd name="connsiteX0" fmla="*/ 0 w 271380"/>
                <a:gd name="connsiteY0" fmla="*/ -1 h 432580"/>
                <a:gd name="connsiteX1" fmla="*/ 271380 w 271380"/>
                <a:gd name="connsiteY1" fmla="*/ 141653 h 432580"/>
                <a:gd name="connsiteX2" fmla="*/ 261541 w 271380"/>
                <a:gd name="connsiteY2" fmla="*/ 297544 h 432580"/>
                <a:gd name="connsiteX3" fmla="*/ 221935 w 271380"/>
                <a:gd name="connsiteY3" fmla="*/ 432580 h 432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380" h="432580">
                  <a:moveTo>
                    <a:pt x="0" y="-1"/>
                  </a:moveTo>
                  <a:lnTo>
                    <a:pt x="271380" y="141653"/>
                  </a:lnTo>
                  <a:lnTo>
                    <a:pt x="261541" y="297544"/>
                  </a:lnTo>
                  <a:lnTo>
                    <a:pt x="221935" y="432580"/>
                  </a:lnTo>
                </a:path>
              </a:pathLst>
            </a:custGeom>
            <a:noFill/>
            <a:ln w="50800" cap="rnd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5698280" y="1686184"/>
              <a:ext cx="119796" cy="245574"/>
            </a:xfrm>
            <a:custGeom>
              <a:avLst/>
              <a:gdLst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2328 w 262328"/>
                <a:gd name="connsiteY0" fmla="*/ 0 h 547141"/>
                <a:gd name="connsiteX1" fmla="*/ 0 w 262328"/>
                <a:gd name="connsiteY1" fmla="*/ 397239 h 547141"/>
                <a:gd name="connsiteX2" fmla="*/ 127416 w 262328"/>
                <a:gd name="connsiteY2" fmla="*/ 547141 h 547141"/>
                <a:gd name="connsiteX0" fmla="*/ 262328 w 262328"/>
                <a:gd name="connsiteY0" fmla="*/ 0 h 499516"/>
                <a:gd name="connsiteX1" fmla="*/ 0 w 262328"/>
                <a:gd name="connsiteY1" fmla="*/ 397239 h 499516"/>
                <a:gd name="connsiteX2" fmla="*/ 163135 w 262328"/>
                <a:gd name="connsiteY2" fmla="*/ 499516 h 499516"/>
                <a:gd name="connsiteX0" fmla="*/ 262328 w 262328"/>
                <a:gd name="connsiteY0" fmla="*/ 0 h 499516"/>
                <a:gd name="connsiteX1" fmla="*/ 122341 w 262328"/>
                <a:gd name="connsiteY1" fmla="*/ 213492 h 499516"/>
                <a:gd name="connsiteX2" fmla="*/ 0 w 262328"/>
                <a:gd name="connsiteY2" fmla="*/ 397239 h 499516"/>
                <a:gd name="connsiteX3" fmla="*/ 163135 w 262328"/>
                <a:gd name="connsiteY3" fmla="*/ 499516 h 499516"/>
                <a:gd name="connsiteX0" fmla="*/ 262328 w 262328"/>
                <a:gd name="connsiteY0" fmla="*/ 0 h 499516"/>
                <a:gd name="connsiteX1" fmla="*/ 193778 w 262328"/>
                <a:gd name="connsiteY1" fmla="*/ 249211 h 499516"/>
                <a:gd name="connsiteX2" fmla="*/ 0 w 262328"/>
                <a:gd name="connsiteY2" fmla="*/ 397239 h 499516"/>
                <a:gd name="connsiteX3" fmla="*/ 163135 w 262328"/>
                <a:gd name="connsiteY3" fmla="*/ 499516 h 499516"/>
                <a:gd name="connsiteX0" fmla="*/ 262328 w 272385"/>
                <a:gd name="connsiteY0" fmla="*/ 0 h 499516"/>
                <a:gd name="connsiteX1" fmla="*/ 272360 w 272385"/>
                <a:gd name="connsiteY1" fmla="*/ 15848 h 499516"/>
                <a:gd name="connsiteX2" fmla="*/ 193778 w 272385"/>
                <a:gd name="connsiteY2" fmla="*/ 249211 h 499516"/>
                <a:gd name="connsiteX3" fmla="*/ 0 w 272385"/>
                <a:gd name="connsiteY3" fmla="*/ 397239 h 499516"/>
                <a:gd name="connsiteX4" fmla="*/ 163135 w 272385"/>
                <a:gd name="connsiteY4" fmla="*/ 499516 h 499516"/>
                <a:gd name="connsiteX0" fmla="*/ 272360 w 272360"/>
                <a:gd name="connsiteY0" fmla="*/ 0 h 483668"/>
                <a:gd name="connsiteX1" fmla="*/ 193778 w 272360"/>
                <a:gd name="connsiteY1" fmla="*/ 233363 h 483668"/>
                <a:gd name="connsiteX2" fmla="*/ 0 w 272360"/>
                <a:gd name="connsiteY2" fmla="*/ 381391 h 483668"/>
                <a:gd name="connsiteX3" fmla="*/ 163135 w 272360"/>
                <a:gd name="connsiteY3" fmla="*/ 483668 h 483668"/>
                <a:gd name="connsiteX0" fmla="*/ 324747 w 324747"/>
                <a:gd name="connsiteY0" fmla="*/ 0 h 555106"/>
                <a:gd name="connsiteX1" fmla="*/ 193778 w 324747"/>
                <a:gd name="connsiteY1" fmla="*/ 304801 h 555106"/>
                <a:gd name="connsiteX2" fmla="*/ 0 w 324747"/>
                <a:gd name="connsiteY2" fmla="*/ 452829 h 555106"/>
                <a:gd name="connsiteX3" fmla="*/ 163135 w 324747"/>
                <a:gd name="connsiteY3" fmla="*/ 555106 h 555106"/>
                <a:gd name="connsiteX0" fmla="*/ 324747 w 324747"/>
                <a:gd name="connsiteY0" fmla="*/ 0 h 555106"/>
                <a:gd name="connsiteX1" fmla="*/ 229497 w 324747"/>
                <a:gd name="connsiteY1" fmla="*/ 264319 h 555106"/>
                <a:gd name="connsiteX2" fmla="*/ 0 w 324747"/>
                <a:gd name="connsiteY2" fmla="*/ 452829 h 555106"/>
                <a:gd name="connsiteX3" fmla="*/ 163135 w 324747"/>
                <a:gd name="connsiteY3" fmla="*/ 555106 h 555106"/>
                <a:gd name="connsiteX0" fmla="*/ 0 w 295275"/>
                <a:gd name="connsiteY0" fmla="*/ 0 h 633687"/>
                <a:gd name="connsiteX1" fmla="*/ 295275 w 295275"/>
                <a:gd name="connsiteY1" fmla="*/ 342900 h 633687"/>
                <a:gd name="connsiteX2" fmla="*/ 65778 w 295275"/>
                <a:gd name="connsiteY2" fmla="*/ 531410 h 633687"/>
                <a:gd name="connsiteX3" fmla="*/ 228913 w 295275"/>
                <a:gd name="connsiteY3" fmla="*/ 633687 h 633687"/>
                <a:gd name="connsiteX0" fmla="*/ 0 w 283369"/>
                <a:gd name="connsiteY0" fmla="*/ 0 h 633687"/>
                <a:gd name="connsiteX1" fmla="*/ 283369 w 283369"/>
                <a:gd name="connsiteY1" fmla="*/ 230982 h 633687"/>
                <a:gd name="connsiteX2" fmla="*/ 65778 w 283369"/>
                <a:gd name="connsiteY2" fmla="*/ 531410 h 633687"/>
                <a:gd name="connsiteX3" fmla="*/ 228913 w 283369"/>
                <a:gd name="connsiteY3" fmla="*/ 633687 h 633687"/>
                <a:gd name="connsiteX0" fmla="*/ 0 w 283369"/>
                <a:gd name="connsiteY0" fmla="*/ 0 h 633687"/>
                <a:gd name="connsiteX1" fmla="*/ 283369 w 283369"/>
                <a:gd name="connsiteY1" fmla="*/ 230982 h 633687"/>
                <a:gd name="connsiteX2" fmla="*/ 280090 w 283369"/>
                <a:gd name="connsiteY2" fmla="*/ 507598 h 633687"/>
                <a:gd name="connsiteX3" fmla="*/ 228913 w 283369"/>
                <a:gd name="connsiteY3" fmla="*/ 633687 h 633687"/>
                <a:gd name="connsiteX0" fmla="*/ 0 w 495613"/>
                <a:gd name="connsiteY0" fmla="*/ 0 h 509862"/>
                <a:gd name="connsiteX1" fmla="*/ 283369 w 495613"/>
                <a:gd name="connsiteY1" fmla="*/ 230982 h 509862"/>
                <a:gd name="connsiteX2" fmla="*/ 280090 w 495613"/>
                <a:gd name="connsiteY2" fmla="*/ 507598 h 509862"/>
                <a:gd name="connsiteX3" fmla="*/ 495613 w 495613"/>
                <a:gd name="connsiteY3" fmla="*/ 509862 h 509862"/>
                <a:gd name="connsiteX0" fmla="*/ 0 w 495613"/>
                <a:gd name="connsiteY0" fmla="*/ 0 h 509862"/>
                <a:gd name="connsiteX1" fmla="*/ 283369 w 495613"/>
                <a:gd name="connsiteY1" fmla="*/ 154782 h 509862"/>
                <a:gd name="connsiteX2" fmla="*/ 280090 w 495613"/>
                <a:gd name="connsiteY2" fmla="*/ 507598 h 509862"/>
                <a:gd name="connsiteX3" fmla="*/ 495613 w 495613"/>
                <a:gd name="connsiteY3" fmla="*/ 509862 h 509862"/>
                <a:gd name="connsiteX0" fmla="*/ 0 w 502757"/>
                <a:gd name="connsiteY0" fmla="*/ 0 h 507598"/>
                <a:gd name="connsiteX1" fmla="*/ 283369 w 502757"/>
                <a:gd name="connsiteY1" fmla="*/ 154782 h 507598"/>
                <a:gd name="connsiteX2" fmla="*/ 280090 w 502757"/>
                <a:gd name="connsiteY2" fmla="*/ 507598 h 507598"/>
                <a:gd name="connsiteX3" fmla="*/ 502757 w 502757"/>
                <a:gd name="connsiteY3" fmla="*/ 450330 h 507598"/>
                <a:gd name="connsiteX0" fmla="*/ 0 w 502757"/>
                <a:gd name="connsiteY0" fmla="*/ 0 h 467117"/>
                <a:gd name="connsiteX1" fmla="*/ 283369 w 502757"/>
                <a:gd name="connsiteY1" fmla="*/ 154782 h 467117"/>
                <a:gd name="connsiteX2" fmla="*/ 308665 w 502757"/>
                <a:gd name="connsiteY2" fmla="*/ 467117 h 467117"/>
                <a:gd name="connsiteX3" fmla="*/ 502757 w 502757"/>
                <a:gd name="connsiteY3" fmla="*/ 450330 h 467117"/>
                <a:gd name="connsiteX0" fmla="*/ 0 w 511071"/>
                <a:gd name="connsiteY0" fmla="*/ 0 h 450330"/>
                <a:gd name="connsiteX1" fmla="*/ 283369 w 511071"/>
                <a:gd name="connsiteY1" fmla="*/ 154782 h 450330"/>
                <a:gd name="connsiteX2" fmla="*/ 511071 w 511071"/>
                <a:gd name="connsiteY2" fmla="*/ 252805 h 450330"/>
                <a:gd name="connsiteX3" fmla="*/ 502757 w 511071"/>
                <a:gd name="connsiteY3" fmla="*/ 450330 h 450330"/>
                <a:gd name="connsiteX0" fmla="*/ 0 w 621819"/>
                <a:gd name="connsiteY0" fmla="*/ 0 h 252805"/>
                <a:gd name="connsiteX1" fmla="*/ 283369 w 621819"/>
                <a:gd name="connsiteY1" fmla="*/ 154782 h 252805"/>
                <a:gd name="connsiteX2" fmla="*/ 511071 w 621819"/>
                <a:gd name="connsiteY2" fmla="*/ 252805 h 252805"/>
                <a:gd name="connsiteX3" fmla="*/ 621819 w 621819"/>
                <a:gd name="connsiteY3" fmla="*/ 236018 h 252805"/>
                <a:gd name="connsiteX0" fmla="*/ 0 w 621819"/>
                <a:gd name="connsiteY0" fmla="*/ 0 h 252805"/>
                <a:gd name="connsiteX1" fmla="*/ 164307 w 621819"/>
                <a:gd name="connsiteY1" fmla="*/ 123825 h 252805"/>
                <a:gd name="connsiteX2" fmla="*/ 511071 w 621819"/>
                <a:gd name="connsiteY2" fmla="*/ 252805 h 252805"/>
                <a:gd name="connsiteX3" fmla="*/ 621819 w 621819"/>
                <a:gd name="connsiteY3" fmla="*/ 236018 h 252805"/>
                <a:gd name="connsiteX0" fmla="*/ 0 w 621819"/>
                <a:gd name="connsiteY0" fmla="*/ 0 h 236018"/>
                <a:gd name="connsiteX1" fmla="*/ 164307 w 621819"/>
                <a:gd name="connsiteY1" fmla="*/ 123825 h 236018"/>
                <a:gd name="connsiteX2" fmla="*/ 349146 w 621819"/>
                <a:gd name="connsiteY2" fmla="*/ 186130 h 236018"/>
                <a:gd name="connsiteX3" fmla="*/ 621819 w 621819"/>
                <a:gd name="connsiteY3" fmla="*/ 236018 h 236018"/>
                <a:gd name="connsiteX0" fmla="*/ 0 w 436082"/>
                <a:gd name="connsiteY0" fmla="*/ 0 h 186130"/>
                <a:gd name="connsiteX1" fmla="*/ 164307 w 436082"/>
                <a:gd name="connsiteY1" fmla="*/ 123825 h 186130"/>
                <a:gd name="connsiteX2" fmla="*/ 349146 w 436082"/>
                <a:gd name="connsiteY2" fmla="*/ 186130 h 186130"/>
                <a:gd name="connsiteX3" fmla="*/ 436082 w 436082"/>
                <a:gd name="connsiteY3" fmla="*/ 174106 h 186130"/>
                <a:gd name="connsiteX0" fmla="*/ 423862 w 423862"/>
                <a:gd name="connsiteY0" fmla="*/ 0 h 264711"/>
                <a:gd name="connsiteX1" fmla="*/ 0 w 423862"/>
                <a:gd name="connsiteY1" fmla="*/ 202406 h 264711"/>
                <a:gd name="connsiteX2" fmla="*/ 184839 w 423862"/>
                <a:gd name="connsiteY2" fmla="*/ 264711 h 264711"/>
                <a:gd name="connsiteX3" fmla="*/ 271775 w 423862"/>
                <a:gd name="connsiteY3" fmla="*/ 252687 h 264711"/>
                <a:gd name="connsiteX0" fmla="*/ 347662 w 347662"/>
                <a:gd name="connsiteY0" fmla="*/ 0 h 264711"/>
                <a:gd name="connsiteX1" fmla="*/ 0 w 347662"/>
                <a:gd name="connsiteY1" fmla="*/ 97631 h 264711"/>
                <a:gd name="connsiteX2" fmla="*/ 108639 w 347662"/>
                <a:gd name="connsiteY2" fmla="*/ 264711 h 264711"/>
                <a:gd name="connsiteX3" fmla="*/ 195575 w 347662"/>
                <a:gd name="connsiteY3" fmla="*/ 252687 h 264711"/>
                <a:gd name="connsiteX0" fmla="*/ 347662 w 347662"/>
                <a:gd name="connsiteY0" fmla="*/ 0 h 316981"/>
                <a:gd name="connsiteX1" fmla="*/ 0 w 347662"/>
                <a:gd name="connsiteY1" fmla="*/ 97631 h 316981"/>
                <a:gd name="connsiteX2" fmla="*/ 108639 w 347662"/>
                <a:gd name="connsiteY2" fmla="*/ 264711 h 316981"/>
                <a:gd name="connsiteX3" fmla="*/ 190812 w 347662"/>
                <a:gd name="connsiteY3" fmla="*/ 316981 h 316981"/>
                <a:gd name="connsiteX0" fmla="*/ 264319 w 264319"/>
                <a:gd name="connsiteY0" fmla="*/ 0 h 316981"/>
                <a:gd name="connsiteX1" fmla="*/ 0 w 264319"/>
                <a:gd name="connsiteY1" fmla="*/ 173831 h 316981"/>
                <a:gd name="connsiteX2" fmla="*/ 25296 w 264319"/>
                <a:gd name="connsiteY2" fmla="*/ 264711 h 316981"/>
                <a:gd name="connsiteX3" fmla="*/ 107469 w 264319"/>
                <a:gd name="connsiteY3" fmla="*/ 316981 h 316981"/>
                <a:gd name="connsiteX0" fmla="*/ 264319 w 264319"/>
                <a:gd name="connsiteY0" fmla="*/ 0 h 316981"/>
                <a:gd name="connsiteX1" fmla="*/ 0 w 264319"/>
                <a:gd name="connsiteY1" fmla="*/ 173831 h 316981"/>
                <a:gd name="connsiteX2" fmla="*/ 25296 w 264319"/>
                <a:gd name="connsiteY2" fmla="*/ 264711 h 316981"/>
                <a:gd name="connsiteX3" fmla="*/ 202719 w 264319"/>
                <a:gd name="connsiteY3" fmla="*/ 316981 h 316981"/>
                <a:gd name="connsiteX0" fmla="*/ 264319 w 264319"/>
                <a:gd name="connsiteY0" fmla="*/ 0 h 316981"/>
                <a:gd name="connsiteX1" fmla="*/ 0 w 264319"/>
                <a:gd name="connsiteY1" fmla="*/ 173831 h 316981"/>
                <a:gd name="connsiteX2" fmla="*/ 101496 w 264319"/>
                <a:gd name="connsiteY2" fmla="*/ 298049 h 316981"/>
                <a:gd name="connsiteX3" fmla="*/ 202719 w 264319"/>
                <a:gd name="connsiteY3" fmla="*/ 316981 h 316981"/>
                <a:gd name="connsiteX0" fmla="*/ 264319 w 264319"/>
                <a:gd name="connsiteY0" fmla="*/ 0 h 316981"/>
                <a:gd name="connsiteX1" fmla="*/ 0 w 264319"/>
                <a:gd name="connsiteY1" fmla="*/ 173831 h 316981"/>
                <a:gd name="connsiteX2" fmla="*/ 257239 w 264319"/>
                <a:gd name="connsiteY2" fmla="*/ 222290 h 316981"/>
                <a:gd name="connsiteX3" fmla="*/ 202719 w 264319"/>
                <a:gd name="connsiteY3" fmla="*/ 316981 h 316981"/>
                <a:gd name="connsiteX0" fmla="*/ 264319 w 264319"/>
                <a:gd name="connsiteY0" fmla="*/ 0 h 316981"/>
                <a:gd name="connsiteX1" fmla="*/ 0 w 264319"/>
                <a:gd name="connsiteY1" fmla="*/ 173831 h 316981"/>
                <a:gd name="connsiteX2" fmla="*/ 232905 w 264319"/>
                <a:gd name="connsiteY2" fmla="*/ 222290 h 316981"/>
                <a:gd name="connsiteX3" fmla="*/ 202719 w 264319"/>
                <a:gd name="connsiteY3" fmla="*/ 316981 h 316981"/>
                <a:gd name="connsiteX0" fmla="*/ 264319 w 264319"/>
                <a:gd name="connsiteY0" fmla="*/ 0 h 316981"/>
                <a:gd name="connsiteX1" fmla="*/ 0 w 264319"/>
                <a:gd name="connsiteY1" fmla="*/ 173831 h 316981"/>
                <a:gd name="connsiteX2" fmla="*/ 232905 w 264319"/>
                <a:gd name="connsiteY2" fmla="*/ 222290 h 316981"/>
                <a:gd name="connsiteX3" fmla="*/ 236788 w 264319"/>
                <a:gd name="connsiteY3" fmla="*/ 316981 h 316981"/>
                <a:gd name="connsiteX0" fmla="*/ 264319 w 264319"/>
                <a:gd name="connsiteY0" fmla="*/ 0 h 320333"/>
                <a:gd name="connsiteX1" fmla="*/ 0 w 264319"/>
                <a:gd name="connsiteY1" fmla="*/ 173831 h 320333"/>
                <a:gd name="connsiteX2" fmla="*/ 125830 w 264319"/>
                <a:gd name="connsiteY2" fmla="*/ 320333 h 320333"/>
                <a:gd name="connsiteX3" fmla="*/ 236788 w 264319"/>
                <a:gd name="connsiteY3" fmla="*/ 316981 h 320333"/>
                <a:gd name="connsiteX0" fmla="*/ 264319 w 264319"/>
                <a:gd name="connsiteY0" fmla="*/ 0 h 437306"/>
                <a:gd name="connsiteX1" fmla="*/ 0 w 264319"/>
                <a:gd name="connsiteY1" fmla="*/ 173831 h 437306"/>
                <a:gd name="connsiteX2" fmla="*/ 125830 w 264319"/>
                <a:gd name="connsiteY2" fmla="*/ 320333 h 437306"/>
                <a:gd name="connsiteX3" fmla="*/ 105379 w 264319"/>
                <a:gd name="connsiteY3" fmla="*/ 437306 h 437306"/>
                <a:gd name="connsiteX0" fmla="*/ 284500 w 284500"/>
                <a:gd name="connsiteY0" fmla="*/ 0 h 437306"/>
                <a:gd name="connsiteX1" fmla="*/ 20181 w 284500"/>
                <a:gd name="connsiteY1" fmla="*/ 173831 h 437306"/>
                <a:gd name="connsiteX2" fmla="*/ 0 w 284500"/>
                <a:gd name="connsiteY2" fmla="*/ 320333 h 437306"/>
                <a:gd name="connsiteX3" fmla="*/ 125560 w 284500"/>
                <a:gd name="connsiteY3" fmla="*/ 437306 h 437306"/>
                <a:gd name="connsiteX0" fmla="*/ 264319 w 264319"/>
                <a:gd name="connsiteY0" fmla="*/ 0 h 437306"/>
                <a:gd name="connsiteX1" fmla="*/ 0 w 264319"/>
                <a:gd name="connsiteY1" fmla="*/ 173831 h 437306"/>
                <a:gd name="connsiteX2" fmla="*/ 38223 w 264319"/>
                <a:gd name="connsiteY2" fmla="*/ 351529 h 437306"/>
                <a:gd name="connsiteX3" fmla="*/ 105379 w 264319"/>
                <a:gd name="connsiteY3" fmla="*/ 437306 h 437306"/>
                <a:gd name="connsiteX0" fmla="*/ 264319 w 264319"/>
                <a:gd name="connsiteY0" fmla="*/ 0 h 490783"/>
                <a:gd name="connsiteX1" fmla="*/ 0 w 264319"/>
                <a:gd name="connsiteY1" fmla="*/ 173831 h 490783"/>
                <a:gd name="connsiteX2" fmla="*/ 38223 w 264319"/>
                <a:gd name="connsiteY2" fmla="*/ 351529 h 490783"/>
                <a:gd name="connsiteX3" fmla="*/ 71309 w 264319"/>
                <a:gd name="connsiteY3" fmla="*/ 490783 h 490783"/>
                <a:gd name="connsiteX0" fmla="*/ 226096 w 226096"/>
                <a:gd name="connsiteY0" fmla="*/ 0 h 490783"/>
                <a:gd name="connsiteX1" fmla="*/ 34782 w 226096"/>
                <a:gd name="connsiteY1" fmla="*/ 227309 h 490783"/>
                <a:gd name="connsiteX2" fmla="*/ 0 w 226096"/>
                <a:gd name="connsiteY2" fmla="*/ 351529 h 490783"/>
                <a:gd name="connsiteX3" fmla="*/ 33086 w 226096"/>
                <a:gd name="connsiteY3" fmla="*/ 490783 h 490783"/>
                <a:gd name="connsiteX0" fmla="*/ 201760 w 201760"/>
                <a:gd name="connsiteY0" fmla="*/ 0 h 490783"/>
                <a:gd name="connsiteX1" fmla="*/ 10446 w 201760"/>
                <a:gd name="connsiteY1" fmla="*/ 227309 h 490783"/>
                <a:gd name="connsiteX2" fmla="*/ 0 w 201760"/>
                <a:gd name="connsiteY2" fmla="*/ 382724 h 490783"/>
                <a:gd name="connsiteX3" fmla="*/ 8750 w 201760"/>
                <a:gd name="connsiteY3" fmla="*/ 490783 h 490783"/>
                <a:gd name="connsiteX0" fmla="*/ 201760 w 201760"/>
                <a:gd name="connsiteY0" fmla="*/ 0 h 535348"/>
                <a:gd name="connsiteX1" fmla="*/ 10446 w 201760"/>
                <a:gd name="connsiteY1" fmla="*/ 227309 h 535348"/>
                <a:gd name="connsiteX2" fmla="*/ 0 w 201760"/>
                <a:gd name="connsiteY2" fmla="*/ 382724 h 535348"/>
                <a:gd name="connsiteX3" fmla="*/ 42819 w 201760"/>
                <a:gd name="connsiteY3" fmla="*/ 535348 h 535348"/>
                <a:gd name="connsiteX0" fmla="*/ 226094 w 226094"/>
                <a:gd name="connsiteY0" fmla="*/ 0 h 535348"/>
                <a:gd name="connsiteX1" fmla="*/ 34780 w 226094"/>
                <a:gd name="connsiteY1" fmla="*/ 227309 h 535348"/>
                <a:gd name="connsiteX2" fmla="*/ 0 w 226094"/>
                <a:gd name="connsiteY2" fmla="*/ 364898 h 535348"/>
                <a:gd name="connsiteX3" fmla="*/ 67153 w 226094"/>
                <a:gd name="connsiteY3" fmla="*/ 535348 h 535348"/>
                <a:gd name="connsiteX0" fmla="*/ 226094 w 226094"/>
                <a:gd name="connsiteY0" fmla="*/ 0 h 535348"/>
                <a:gd name="connsiteX1" fmla="*/ 20181 w 226094"/>
                <a:gd name="connsiteY1" fmla="*/ 191658 h 535348"/>
                <a:gd name="connsiteX2" fmla="*/ 0 w 226094"/>
                <a:gd name="connsiteY2" fmla="*/ 364898 h 535348"/>
                <a:gd name="connsiteX3" fmla="*/ 67153 w 226094"/>
                <a:gd name="connsiteY3" fmla="*/ 535348 h 535348"/>
                <a:gd name="connsiteX0" fmla="*/ 226094 w 226094"/>
                <a:gd name="connsiteY0" fmla="*/ 0 h 472957"/>
                <a:gd name="connsiteX1" fmla="*/ 20181 w 226094"/>
                <a:gd name="connsiteY1" fmla="*/ 191658 h 472957"/>
                <a:gd name="connsiteX2" fmla="*/ 0 w 226094"/>
                <a:gd name="connsiteY2" fmla="*/ 364898 h 472957"/>
                <a:gd name="connsiteX3" fmla="*/ 67154 w 226094"/>
                <a:gd name="connsiteY3" fmla="*/ 472957 h 472957"/>
                <a:gd name="connsiteX0" fmla="*/ 205913 w 205913"/>
                <a:gd name="connsiteY0" fmla="*/ 0 h 472957"/>
                <a:gd name="connsiteX1" fmla="*/ 0 w 205913"/>
                <a:gd name="connsiteY1" fmla="*/ 191658 h 472957"/>
                <a:gd name="connsiteX2" fmla="*/ 52824 w 205913"/>
                <a:gd name="connsiteY2" fmla="*/ 409464 h 472957"/>
                <a:gd name="connsiteX3" fmla="*/ 46973 w 205913"/>
                <a:gd name="connsiteY3" fmla="*/ 472957 h 472957"/>
                <a:gd name="connsiteX0" fmla="*/ 205913 w 205913"/>
                <a:gd name="connsiteY0" fmla="*/ 0 h 504153"/>
                <a:gd name="connsiteX1" fmla="*/ 0 w 205913"/>
                <a:gd name="connsiteY1" fmla="*/ 191658 h 504153"/>
                <a:gd name="connsiteX2" fmla="*/ 52824 w 205913"/>
                <a:gd name="connsiteY2" fmla="*/ 409464 h 504153"/>
                <a:gd name="connsiteX3" fmla="*/ 22636 w 205913"/>
                <a:gd name="connsiteY3" fmla="*/ 504153 h 504153"/>
                <a:gd name="connsiteX0" fmla="*/ 269183 w 269183"/>
                <a:gd name="connsiteY0" fmla="*/ 31164 h 535317"/>
                <a:gd name="connsiteX1" fmla="*/ 0 w 269183"/>
                <a:gd name="connsiteY1" fmla="*/ 0 h 535317"/>
                <a:gd name="connsiteX2" fmla="*/ 116094 w 269183"/>
                <a:gd name="connsiteY2" fmla="*/ 440628 h 535317"/>
                <a:gd name="connsiteX3" fmla="*/ 85906 w 269183"/>
                <a:gd name="connsiteY3" fmla="*/ 535317 h 535317"/>
                <a:gd name="connsiteX0" fmla="*/ 445108 w 445108"/>
                <a:gd name="connsiteY0" fmla="*/ 85201 h 589354"/>
                <a:gd name="connsiteX1" fmla="*/ 175925 w 445108"/>
                <a:gd name="connsiteY1" fmla="*/ 54037 h 589354"/>
                <a:gd name="connsiteX2" fmla="*/ 0 w 445108"/>
                <a:gd name="connsiteY2" fmla="*/ 0 h 589354"/>
                <a:gd name="connsiteX3" fmla="*/ 261831 w 445108"/>
                <a:gd name="connsiteY3" fmla="*/ 589354 h 589354"/>
                <a:gd name="connsiteX0" fmla="*/ 533700 w 533700"/>
                <a:gd name="connsiteY0" fmla="*/ 97469 h 97468"/>
                <a:gd name="connsiteX1" fmla="*/ 264517 w 533700"/>
                <a:gd name="connsiteY1" fmla="*/ 66305 h 97468"/>
                <a:gd name="connsiteX2" fmla="*/ 88592 w 533700"/>
                <a:gd name="connsiteY2" fmla="*/ 12268 h 97468"/>
                <a:gd name="connsiteX3" fmla="*/ 0 w 533700"/>
                <a:gd name="connsiteY3" fmla="*/ 0 h 97468"/>
                <a:gd name="connsiteX0" fmla="*/ 533700 w 533700"/>
                <a:gd name="connsiteY0" fmla="*/ 97469 h 298039"/>
                <a:gd name="connsiteX1" fmla="*/ 303453 w 533700"/>
                <a:gd name="connsiteY1" fmla="*/ 298039 h 298039"/>
                <a:gd name="connsiteX2" fmla="*/ 88592 w 533700"/>
                <a:gd name="connsiteY2" fmla="*/ 12268 h 298039"/>
                <a:gd name="connsiteX3" fmla="*/ 0 w 533700"/>
                <a:gd name="connsiteY3" fmla="*/ 0 h 298039"/>
                <a:gd name="connsiteX0" fmla="*/ 533700 w 533700"/>
                <a:gd name="connsiteY0" fmla="*/ 97469 h 413348"/>
                <a:gd name="connsiteX1" fmla="*/ 303453 w 533700"/>
                <a:gd name="connsiteY1" fmla="*/ 298039 h 413348"/>
                <a:gd name="connsiteX2" fmla="*/ 244336 w 533700"/>
                <a:gd name="connsiteY2" fmla="*/ 413348 h 413348"/>
                <a:gd name="connsiteX3" fmla="*/ 0 w 533700"/>
                <a:gd name="connsiteY3" fmla="*/ 0 h 413348"/>
                <a:gd name="connsiteX0" fmla="*/ 329287 w 329287"/>
                <a:gd name="connsiteY0" fmla="*/ 1 h 446219"/>
                <a:gd name="connsiteX1" fmla="*/ 99040 w 329287"/>
                <a:gd name="connsiteY1" fmla="*/ 200571 h 446219"/>
                <a:gd name="connsiteX2" fmla="*/ 39923 w 329287"/>
                <a:gd name="connsiteY2" fmla="*/ 315880 h 446219"/>
                <a:gd name="connsiteX3" fmla="*/ 0 w 329287"/>
                <a:gd name="connsiteY3" fmla="*/ 446219 h 446219"/>
                <a:gd name="connsiteX0" fmla="*/ 329287 w 329287"/>
                <a:gd name="connsiteY0" fmla="*/ -1 h 446217"/>
                <a:gd name="connsiteX1" fmla="*/ 35770 w 329287"/>
                <a:gd name="connsiteY1" fmla="*/ 102527 h 446217"/>
                <a:gd name="connsiteX2" fmla="*/ 39923 w 329287"/>
                <a:gd name="connsiteY2" fmla="*/ 315878 h 446217"/>
                <a:gd name="connsiteX3" fmla="*/ 0 w 329287"/>
                <a:gd name="connsiteY3" fmla="*/ 446217 h 446217"/>
                <a:gd name="connsiteX0" fmla="*/ 484049 w 484049"/>
                <a:gd name="connsiteY0" fmla="*/ 1 h 446219"/>
                <a:gd name="connsiteX1" fmla="*/ 190532 w 484049"/>
                <a:gd name="connsiteY1" fmla="*/ 102529 h 446219"/>
                <a:gd name="connsiteX2" fmla="*/ 6 w 484049"/>
                <a:gd name="connsiteY2" fmla="*/ 177732 h 446219"/>
                <a:gd name="connsiteX3" fmla="*/ 154762 w 484049"/>
                <a:gd name="connsiteY3" fmla="*/ 446219 h 446219"/>
                <a:gd name="connsiteX0" fmla="*/ 484043 w 484043"/>
                <a:gd name="connsiteY0" fmla="*/ -1 h 446217"/>
                <a:gd name="connsiteX1" fmla="*/ 190526 w 484043"/>
                <a:gd name="connsiteY1" fmla="*/ 102527 h 446217"/>
                <a:gd name="connsiteX2" fmla="*/ 0 w 484043"/>
                <a:gd name="connsiteY2" fmla="*/ 177730 h 446217"/>
                <a:gd name="connsiteX3" fmla="*/ 154756 w 484043"/>
                <a:gd name="connsiteY3" fmla="*/ 446217 h 446217"/>
                <a:gd name="connsiteX0" fmla="*/ 596971 w 596971"/>
                <a:gd name="connsiteY0" fmla="*/ 1 h 187744"/>
                <a:gd name="connsiteX1" fmla="*/ 303454 w 596971"/>
                <a:gd name="connsiteY1" fmla="*/ 102529 h 187744"/>
                <a:gd name="connsiteX2" fmla="*/ 112928 w 596971"/>
                <a:gd name="connsiteY2" fmla="*/ 177732 h 187744"/>
                <a:gd name="connsiteX3" fmla="*/ 0 w 596971"/>
                <a:gd name="connsiteY3" fmla="*/ 187744 h 187744"/>
                <a:gd name="connsiteX0" fmla="*/ 596971 w 596971"/>
                <a:gd name="connsiteY0" fmla="*/ -1 h 266859"/>
                <a:gd name="connsiteX1" fmla="*/ 303454 w 596971"/>
                <a:gd name="connsiteY1" fmla="*/ 102527 h 266859"/>
                <a:gd name="connsiteX2" fmla="*/ 575290 w 596971"/>
                <a:gd name="connsiteY2" fmla="*/ 266858 h 266859"/>
                <a:gd name="connsiteX3" fmla="*/ 0 w 596971"/>
                <a:gd name="connsiteY3" fmla="*/ 187742 h 266859"/>
                <a:gd name="connsiteX0" fmla="*/ 293517 w 293517"/>
                <a:gd name="connsiteY0" fmla="*/ 1 h 339263"/>
                <a:gd name="connsiteX1" fmla="*/ 0 w 293517"/>
                <a:gd name="connsiteY1" fmla="*/ 102529 h 339263"/>
                <a:gd name="connsiteX2" fmla="*/ 271836 w 293517"/>
                <a:gd name="connsiteY2" fmla="*/ 266860 h 339263"/>
                <a:gd name="connsiteX3" fmla="*/ 231913 w 293517"/>
                <a:gd name="connsiteY3" fmla="*/ 339263 h 339263"/>
                <a:gd name="connsiteX0" fmla="*/ 244848 w 244848"/>
                <a:gd name="connsiteY0" fmla="*/ -1 h 339261"/>
                <a:gd name="connsiteX1" fmla="*/ 0 w 244848"/>
                <a:gd name="connsiteY1" fmla="*/ 196112 h 339261"/>
                <a:gd name="connsiteX2" fmla="*/ 223167 w 244848"/>
                <a:gd name="connsiteY2" fmla="*/ 266858 h 339261"/>
                <a:gd name="connsiteX3" fmla="*/ 183244 w 244848"/>
                <a:gd name="connsiteY3" fmla="*/ 339261 h 339261"/>
                <a:gd name="connsiteX0" fmla="*/ 244848 w 244848"/>
                <a:gd name="connsiteY0" fmla="*/ 1 h 364902"/>
                <a:gd name="connsiteX1" fmla="*/ 0 w 244848"/>
                <a:gd name="connsiteY1" fmla="*/ 196114 h 364902"/>
                <a:gd name="connsiteX2" fmla="*/ 28488 w 244848"/>
                <a:gd name="connsiteY2" fmla="*/ 364902 h 364902"/>
                <a:gd name="connsiteX3" fmla="*/ 183244 w 244848"/>
                <a:gd name="connsiteY3" fmla="*/ 339263 h 364902"/>
                <a:gd name="connsiteX0" fmla="*/ 244848 w 244848"/>
                <a:gd name="connsiteY0" fmla="*/ -1 h 459586"/>
                <a:gd name="connsiteX1" fmla="*/ 0 w 244848"/>
                <a:gd name="connsiteY1" fmla="*/ 196112 h 459586"/>
                <a:gd name="connsiteX2" fmla="*/ 28488 w 244848"/>
                <a:gd name="connsiteY2" fmla="*/ 364900 h 459586"/>
                <a:gd name="connsiteX3" fmla="*/ 42102 w 244848"/>
                <a:gd name="connsiteY3" fmla="*/ 459585 h 459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4848" h="459586">
                  <a:moveTo>
                    <a:pt x="244848" y="-1"/>
                  </a:moveTo>
                  <a:lnTo>
                    <a:pt x="0" y="196112"/>
                  </a:lnTo>
                  <a:lnTo>
                    <a:pt x="28488" y="364900"/>
                  </a:lnTo>
                  <a:lnTo>
                    <a:pt x="42102" y="459585"/>
                  </a:lnTo>
                </a:path>
              </a:pathLst>
            </a:custGeom>
            <a:noFill/>
            <a:ln w="50800" cap="rnd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Content Placeholder 2"/>
          <p:cNvSpPr txBox="1">
            <a:spLocks/>
          </p:cNvSpPr>
          <p:nvPr/>
        </p:nvSpPr>
        <p:spPr>
          <a:xfrm>
            <a:off x="445229" y="5638800"/>
            <a:ext cx="8229600" cy="12192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2600" b="1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1600" b="1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600" b="1" dirty="0" smtClean="0"/>
              <a:t>Submit your questions by e-mail to </a:t>
            </a:r>
            <a:r>
              <a:rPr lang="en-US" sz="2600" b="1" dirty="0" smtClean="0">
                <a:hlinkClick r:id="rId3"/>
              </a:rPr>
              <a:t>ncs@nsf.gov</a:t>
            </a:r>
            <a:endParaRPr lang="en-US" sz="2600" b="1" dirty="0" smtClean="0"/>
          </a:p>
        </p:txBody>
      </p:sp>
      <p:sp>
        <p:nvSpPr>
          <p:cNvPr id="34" name="TextBox 33"/>
          <p:cNvSpPr txBox="1"/>
          <p:nvPr/>
        </p:nvSpPr>
        <p:spPr>
          <a:xfrm>
            <a:off x="5129141" y="2293202"/>
            <a:ext cx="21260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50" b="1" dirty="0" smtClean="0">
                <a:solidFill>
                  <a:schemeClr val="accent5">
                    <a:lumMod val="75000"/>
                  </a:schemeClr>
                </a:solidFill>
              </a:rPr>
              <a:t>INTEGRATIVE FOUNDATIONS</a:t>
            </a:r>
            <a:endParaRPr lang="en-US" sz="2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5AB9-0143-4132-A444-21D49F5AFAF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87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43"/>
          <p:cNvSpPr/>
          <p:nvPr/>
        </p:nvSpPr>
        <p:spPr>
          <a:xfrm>
            <a:off x="128458" y="152400"/>
            <a:ext cx="8863142" cy="6096000"/>
          </a:xfrm>
          <a:prstGeom prst="roundRect">
            <a:avLst>
              <a:gd name="adj" fmla="val 4556"/>
            </a:avLst>
          </a:prstGeom>
          <a:solidFill>
            <a:schemeClr val="bg1"/>
          </a:solidFill>
          <a:ln w="19050" cmpd="sng">
            <a:noFill/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Major advances in understanding the brain have depended on fundamental contributions from many</a:t>
            </a:r>
          </a:p>
          <a:p>
            <a:r>
              <a:rPr lang="en-US" dirty="0"/>
              <a:t>different disciplinary communities, often engaging with neural and cognitive questions in creative and</a:t>
            </a:r>
          </a:p>
          <a:p>
            <a:r>
              <a:rPr lang="en-US" dirty="0"/>
              <a:t>surprising ways.</a:t>
            </a:r>
          </a:p>
        </p:txBody>
      </p:sp>
      <p:sp>
        <p:nvSpPr>
          <p:cNvPr id="4" name="Rectangle 3"/>
          <p:cNvSpPr/>
          <p:nvPr/>
        </p:nvSpPr>
        <p:spPr>
          <a:xfrm rot="21141804">
            <a:off x="1626199" y="1361378"/>
            <a:ext cx="1021180" cy="186499"/>
          </a:xfrm>
          <a:prstGeom prst="rect">
            <a:avLst/>
          </a:prstGeom>
          <a:gradFill>
            <a:gsLst>
              <a:gs pos="34000">
                <a:schemeClr val="bg2">
                  <a:lumMod val="90000"/>
                </a:schemeClr>
              </a:gs>
              <a:gs pos="0">
                <a:schemeClr val="bg2">
                  <a:lumMod val="90000"/>
                </a:schemeClr>
              </a:gs>
              <a:gs pos="72000">
                <a:schemeClr val="accent3"/>
              </a:gs>
              <a:gs pos="100000">
                <a:schemeClr val="accent3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344328" y="1218083"/>
            <a:ext cx="1524000" cy="843041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499754" y="1083831"/>
            <a:ext cx="914400" cy="51061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xtBox 93"/>
          <p:cNvSpPr txBox="1"/>
          <p:nvPr/>
        </p:nvSpPr>
        <p:spPr>
          <a:xfrm>
            <a:off x="278142" y="2816317"/>
            <a:ext cx="5986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254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</a:rPr>
              <a:t>additional support for </a:t>
            </a:r>
            <a:r>
              <a:rPr lang="en-US" sz="2200" b="1" dirty="0" smtClean="0">
                <a:solidFill>
                  <a:schemeClr val="accent3">
                    <a:lumMod val="75000"/>
                  </a:schemeClr>
                </a:solidFill>
              </a:rPr>
              <a:t>new or existing projects 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</a:rPr>
              <a:t>in CISE, EHR, or 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</a:rPr>
              <a:t>ENG, but </a:t>
            </a:r>
            <a:r>
              <a:rPr lang="en-US" sz="2200" b="1" i="1" dirty="0" smtClean="0">
                <a:solidFill>
                  <a:schemeClr val="accent3">
                    <a:lumMod val="75000"/>
                  </a:schemeClr>
                </a:solidFill>
              </a:rPr>
              <a:t>not SBE</a:t>
            </a:r>
            <a:endParaRPr lang="en-US" sz="2200" b="1" i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78142" y="3574591"/>
            <a:ext cx="785400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254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</a:rPr>
              <a:t>for additional activities that </a:t>
            </a:r>
            <a:r>
              <a:rPr lang="en-US" sz="2200" b="1" dirty="0" smtClean="0">
                <a:solidFill>
                  <a:schemeClr val="accent3">
                    <a:lumMod val="75000"/>
                  </a:schemeClr>
                </a:solidFill>
              </a:rPr>
              <a:t> connect those projects to significant new integrative opportunities 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</a:rPr>
              <a:t>in neural and cognitive 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</a:rPr>
              <a:t>systems (not straightforward extension of current work)</a:t>
            </a:r>
            <a:endParaRPr lang="en-US" sz="22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254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</a:rPr>
              <a:t>up to </a:t>
            </a:r>
            <a:r>
              <a:rPr lang="en-US" sz="2200" b="1" dirty="0" smtClean="0">
                <a:solidFill>
                  <a:schemeClr val="accent3">
                    <a:lumMod val="75000"/>
                  </a:schemeClr>
                </a:solidFill>
              </a:rPr>
              <a:t>$200,000 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</a:rPr>
              <a:t>in additional funds, or </a:t>
            </a:r>
            <a:r>
              <a:rPr lang="en-US" sz="2200" b="1" dirty="0" smtClean="0">
                <a:solidFill>
                  <a:schemeClr val="accent3">
                    <a:lumMod val="75000"/>
                  </a:schemeClr>
                </a:solidFill>
              </a:rPr>
              <a:t>20% of an existing award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</a:rPr>
              <a:t>, whichever is less</a:t>
            </a:r>
            <a:endParaRPr lang="en-US" sz="2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116710" y="994643"/>
            <a:ext cx="400121" cy="690514"/>
            <a:chOff x="945788" y="632878"/>
            <a:chExt cx="405814" cy="743224"/>
          </a:xfrm>
        </p:grpSpPr>
        <p:sp>
          <p:nvSpPr>
            <p:cNvPr id="48" name="Oval 47"/>
            <p:cNvSpPr/>
            <p:nvPr/>
          </p:nvSpPr>
          <p:spPr>
            <a:xfrm>
              <a:off x="992673" y="632878"/>
              <a:ext cx="195887" cy="203583"/>
            </a:xfrm>
            <a:prstGeom prst="ellipse">
              <a:avLst/>
            </a:prstGeom>
            <a:noFill/>
            <a:ln w="50800" cap="rnd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>
              <a:endCxn id="48" idx="4"/>
            </p:cNvCxnSpPr>
            <p:nvPr/>
          </p:nvCxnSpPr>
          <p:spPr>
            <a:xfrm flipH="1" flipV="1">
              <a:off x="1090617" y="836461"/>
              <a:ext cx="13903" cy="244299"/>
            </a:xfrm>
            <a:prstGeom prst="line">
              <a:avLst/>
            </a:prstGeom>
            <a:ln w="50800" cap="rnd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Freeform 49"/>
            <p:cNvSpPr/>
            <p:nvPr/>
          </p:nvSpPr>
          <p:spPr>
            <a:xfrm>
              <a:off x="945788" y="1079488"/>
              <a:ext cx="158887" cy="296614"/>
            </a:xfrm>
            <a:custGeom>
              <a:avLst/>
              <a:gdLst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2328 w 262328"/>
                <a:gd name="connsiteY0" fmla="*/ 0 h 547141"/>
                <a:gd name="connsiteX1" fmla="*/ 0 w 262328"/>
                <a:gd name="connsiteY1" fmla="*/ 397239 h 547141"/>
                <a:gd name="connsiteX2" fmla="*/ 127416 w 262328"/>
                <a:gd name="connsiteY2" fmla="*/ 547141 h 547141"/>
                <a:gd name="connsiteX0" fmla="*/ 262328 w 262328"/>
                <a:gd name="connsiteY0" fmla="*/ 0 h 499516"/>
                <a:gd name="connsiteX1" fmla="*/ 0 w 262328"/>
                <a:gd name="connsiteY1" fmla="*/ 397239 h 499516"/>
                <a:gd name="connsiteX2" fmla="*/ 163135 w 262328"/>
                <a:gd name="connsiteY2" fmla="*/ 499516 h 499516"/>
                <a:gd name="connsiteX0" fmla="*/ 262328 w 262328"/>
                <a:gd name="connsiteY0" fmla="*/ 0 h 499516"/>
                <a:gd name="connsiteX1" fmla="*/ 122341 w 262328"/>
                <a:gd name="connsiteY1" fmla="*/ 213492 h 499516"/>
                <a:gd name="connsiteX2" fmla="*/ 0 w 262328"/>
                <a:gd name="connsiteY2" fmla="*/ 397239 h 499516"/>
                <a:gd name="connsiteX3" fmla="*/ 163135 w 262328"/>
                <a:gd name="connsiteY3" fmla="*/ 499516 h 499516"/>
                <a:gd name="connsiteX0" fmla="*/ 262328 w 262328"/>
                <a:gd name="connsiteY0" fmla="*/ 0 h 499516"/>
                <a:gd name="connsiteX1" fmla="*/ 193778 w 262328"/>
                <a:gd name="connsiteY1" fmla="*/ 249211 h 499516"/>
                <a:gd name="connsiteX2" fmla="*/ 0 w 262328"/>
                <a:gd name="connsiteY2" fmla="*/ 397239 h 499516"/>
                <a:gd name="connsiteX3" fmla="*/ 163135 w 262328"/>
                <a:gd name="connsiteY3" fmla="*/ 499516 h 499516"/>
                <a:gd name="connsiteX0" fmla="*/ 262328 w 272385"/>
                <a:gd name="connsiteY0" fmla="*/ 0 h 499516"/>
                <a:gd name="connsiteX1" fmla="*/ 272360 w 272385"/>
                <a:gd name="connsiteY1" fmla="*/ 15848 h 499516"/>
                <a:gd name="connsiteX2" fmla="*/ 193778 w 272385"/>
                <a:gd name="connsiteY2" fmla="*/ 249211 h 499516"/>
                <a:gd name="connsiteX3" fmla="*/ 0 w 272385"/>
                <a:gd name="connsiteY3" fmla="*/ 397239 h 499516"/>
                <a:gd name="connsiteX4" fmla="*/ 163135 w 272385"/>
                <a:gd name="connsiteY4" fmla="*/ 499516 h 499516"/>
                <a:gd name="connsiteX0" fmla="*/ 272360 w 272360"/>
                <a:gd name="connsiteY0" fmla="*/ 0 h 483668"/>
                <a:gd name="connsiteX1" fmla="*/ 193778 w 272360"/>
                <a:gd name="connsiteY1" fmla="*/ 233363 h 483668"/>
                <a:gd name="connsiteX2" fmla="*/ 0 w 272360"/>
                <a:gd name="connsiteY2" fmla="*/ 381391 h 483668"/>
                <a:gd name="connsiteX3" fmla="*/ 163135 w 272360"/>
                <a:gd name="connsiteY3" fmla="*/ 483668 h 483668"/>
                <a:gd name="connsiteX0" fmla="*/ 324747 w 324747"/>
                <a:gd name="connsiteY0" fmla="*/ 0 h 555106"/>
                <a:gd name="connsiteX1" fmla="*/ 193778 w 324747"/>
                <a:gd name="connsiteY1" fmla="*/ 304801 h 555106"/>
                <a:gd name="connsiteX2" fmla="*/ 0 w 324747"/>
                <a:gd name="connsiteY2" fmla="*/ 452829 h 555106"/>
                <a:gd name="connsiteX3" fmla="*/ 163135 w 324747"/>
                <a:gd name="connsiteY3" fmla="*/ 555106 h 555106"/>
                <a:gd name="connsiteX0" fmla="*/ 324747 w 324747"/>
                <a:gd name="connsiteY0" fmla="*/ 0 h 555106"/>
                <a:gd name="connsiteX1" fmla="*/ 229497 w 324747"/>
                <a:gd name="connsiteY1" fmla="*/ 264319 h 555106"/>
                <a:gd name="connsiteX2" fmla="*/ 0 w 324747"/>
                <a:gd name="connsiteY2" fmla="*/ 452829 h 555106"/>
                <a:gd name="connsiteX3" fmla="*/ 163135 w 324747"/>
                <a:gd name="connsiteY3" fmla="*/ 555106 h 555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4747" h="555106">
                  <a:moveTo>
                    <a:pt x="324747" y="0"/>
                  </a:moveTo>
                  <a:lnTo>
                    <a:pt x="229497" y="264319"/>
                  </a:lnTo>
                  <a:lnTo>
                    <a:pt x="0" y="452829"/>
                  </a:lnTo>
                  <a:lnTo>
                    <a:pt x="163135" y="555106"/>
                  </a:lnTo>
                </a:path>
              </a:pathLst>
            </a:custGeom>
            <a:noFill/>
            <a:ln w="50800" cap="rnd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1104739" y="1079487"/>
              <a:ext cx="245981" cy="249599"/>
            </a:xfrm>
            <a:custGeom>
              <a:avLst/>
              <a:gdLst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2328 w 262328"/>
                <a:gd name="connsiteY0" fmla="*/ 0 h 547141"/>
                <a:gd name="connsiteX1" fmla="*/ 0 w 262328"/>
                <a:gd name="connsiteY1" fmla="*/ 397239 h 547141"/>
                <a:gd name="connsiteX2" fmla="*/ 127416 w 262328"/>
                <a:gd name="connsiteY2" fmla="*/ 547141 h 547141"/>
                <a:gd name="connsiteX0" fmla="*/ 262328 w 262328"/>
                <a:gd name="connsiteY0" fmla="*/ 0 h 499516"/>
                <a:gd name="connsiteX1" fmla="*/ 0 w 262328"/>
                <a:gd name="connsiteY1" fmla="*/ 397239 h 499516"/>
                <a:gd name="connsiteX2" fmla="*/ 163135 w 262328"/>
                <a:gd name="connsiteY2" fmla="*/ 499516 h 499516"/>
                <a:gd name="connsiteX0" fmla="*/ 262328 w 262328"/>
                <a:gd name="connsiteY0" fmla="*/ 0 h 499516"/>
                <a:gd name="connsiteX1" fmla="*/ 122341 w 262328"/>
                <a:gd name="connsiteY1" fmla="*/ 213492 h 499516"/>
                <a:gd name="connsiteX2" fmla="*/ 0 w 262328"/>
                <a:gd name="connsiteY2" fmla="*/ 397239 h 499516"/>
                <a:gd name="connsiteX3" fmla="*/ 163135 w 262328"/>
                <a:gd name="connsiteY3" fmla="*/ 499516 h 499516"/>
                <a:gd name="connsiteX0" fmla="*/ 262328 w 262328"/>
                <a:gd name="connsiteY0" fmla="*/ 0 h 499516"/>
                <a:gd name="connsiteX1" fmla="*/ 193778 w 262328"/>
                <a:gd name="connsiteY1" fmla="*/ 249211 h 499516"/>
                <a:gd name="connsiteX2" fmla="*/ 0 w 262328"/>
                <a:gd name="connsiteY2" fmla="*/ 397239 h 499516"/>
                <a:gd name="connsiteX3" fmla="*/ 163135 w 262328"/>
                <a:gd name="connsiteY3" fmla="*/ 499516 h 499516"/>
                <a:gd name="connsiteX0" fmla="*/ 262328 w 272385"/>
                <a:gd name="connsiteY0" fmla="*/ 0 h 499516"/>
                <a:gd name="connsiteX1" fmla="*/ 272360 w 272385"/>
                <a:gd name="connsiteY1" fmla="*/ 15848 h 499516"/>
                <a:gd name="connsiteX2" fmla="*/ 193778 w 272385"/>
                <a:gd name="connsiteY2" fmla="*/ 249211 h 499516"/>
                <a:gd name="connsiteX3" fmla="*/ 0 w 272385"/>
                <a:gd name="connsiteY3" fmla="*/ 397239 h 499516"/>
                <a:gd name="connsiteX4" fmla="*/ 163135 w 272385"/>
                <a:gd name="connsiteY4" fmla="*/ 499516 h 499516"/>
                <a:gd name="connsiteX0" fmla="*/ 272360 w 272360"/>
                <a:gd name="connsiteY0" fmla="*/ 0 h 483668"/>
                <a:gd name="connsiteX1" fmla="*/ 193778 w 272360"/>
                <a:gd name="connsiteY1" fmla="*/ 233363 h 483668"/>
                <a:gd name="connsiteX2" fmla="*/ 0 w 272360"/>
                <a:gd name="connsiteY2" fmla="*/ 381391 h 483668"/>
                <a:gd name="connsiteX3" fmla="*/ 163135 w 272360"/>
                <a:gd name="connsiteY3" fmla="*/ 483668 h 483668"/>
                <a:gd name="connsiteX0" fmla="*/ 324747 w 324747"/>
                <a:gd name="connsiteY0" fmla="*/ 0 h 555106"/>
                <a:gd name="connsiteX1" fmla="*/ 193778 w 324747"/>
                <a:gd name="connsiteY1" fmla="*/ 304801 h 555106"/>
                <a:gd name="connsiteX2" fmla="*/ 0 w 324747"/>
                <a:gd name="connsiteY2" fmla="*/ 452829 h 555106"/>
                <a:gd name="connsiteX3" fmla="*/ 163135 w 324747"/>
                <a:gd name="connsiteY3" fmla="*/ 555106 h 555106"/>
                <a:gd name="connsiteX0" fmla="*/ 324747 w 324747"/>
                <a:gd name="connsiteY0" fmla="*/ 0 h 555106"/>
                <a:gd name="connsiteX1" fmla="*/ 229497 w 324747"/>
                <a:gd name="connsiteY1" fmla="*/ 264319 h 555106"/>
                <a:gd name="connsiteX2" fmla="*/ 0 w 324747"/>
                <a:gd name="connsiteY2" fmla="*/ 452829 h 555106"/>
                <a:gd name="connsiteX3" fmla="*/ 163135 w 324747"/>
                <a:gd name="connsiteY3" fmla="*/ 555106 h 555106"/>
                <a:gd name="connsiteX0" fmla="*/ 0 w 295275"/>
                <a:gd name="connsiteY0" fmla="*/ 0 h 633687"/>
                <a:gd name="connsiteX1" fmla="*/ 295275 w 295275"/>
                <a:gd name="connsiteY1" fmla="*/ 342900 h 633687"/>
                <a:gd name="connsiteX2" fmla="*/ 65778 w 295275"/>
                <a:gd name="connsiteY2" fmla="*/ 531410 h 633687"/>
                <a:gd name="connsiteX3" fmla="*/ 228913 w 295275"/>
                <a:gd name="connsiteY3" fmla="*/ 633687 h 633687"/>
                <a:gd name="connsiteX0" fmla="*/ 0 w 283369"/>
                <a:gd name="connsiteY0" fmla="*/ 0 h 633687"/>
                <a:gd name="connsiteX1" fmla="*/ 283369 w 283369"/>
                <a:gd name="connsiteY1" fmla="*/ 230982 h 633687"/>
                <a:gd name="connsiteX2" fmla="*/ 65778 w 283369"/>
                <a:gd name="connsiteY2" fmla="*/ 531410 h 633687"/>
                <a:gd name="connsiteX3" fmla="*/ 228913 w 283369"/>
                <a:gd name="connsiteY3" fmla="*/ 633687 h 633687"/>
                <a:gd name="connsiteX0" fmla="*/ 0 w 283369"/>
                <a:gd name="connsiteY0" fmla="*/ 0 h 633687"/>
                <a:gd name="connsiteX1" fmla="*/ 283369 w 283369"/>
                <a:gd name="connsiteY1" fmla="*/ 230982 h 633687"/>
                <a:gd name="connsiteX2" fmla="*/ 280090 w 283369"/>
                <a:gd name="connsiteY2" fmla="*/ 507598 h 633687"/>
                <a:gd name="connsiteX3" fmla="*/ 228913 w 283369"/>
                <a:gd name="connsiteY3" fmla="*/ 633687 h 633687"/>
                <a:gd name="connsiteX0" fmla="*/ 0 w 495613"/>
                <a:gd name="connsiteY0" fmla="*/ 0 h 509862"/>
                <a:gd name="connsiteX1" fmla="*/ 283369 w 495613"/>
                <a:gd name="connsiteY1" fmla="*/ 230982 h 509862"/>
                <a:gd name="connsiteX2" fmla="*/ 280090 w 495613"/>
                <a:gd name="connsiteY2" fmla="*/ 507598 h 509862"/>
                <a:gd name="connsiteX3" fmla="*/ 495613 w 495613"/>
                <a:gd name="connsiteY3" fmla="*/ 509862 h 509862"/>
                <a:gd name="connsiteX0" fmla="*/ 0 w 495613"/>
                <a:gd name="connsiteY0" fmla="*/ 0 h 509862"/>
                <a:gd name="connsiteX1" fmla="*/ 283369 w 495613"/>
                <a:gd name="connsiteY1" fmla="*/ 154782 h 509862"/>
                <a:gd name="connsiteX2" fmla="*/ 280090 w 495613"/>
                <a:gd name="connsiteY2" fmla="*/ 507598 h 509862"/>
                <a:gd name="connsiteX3" fmla="*/ 495613 w 495613"/>
                <a:gd name="connsiteY3" fmla="*/ 509862 h 509862"/>
                <a:gd name="connsiteX0" fmla="*/ 0 w 502757"/>
                <a:gd name="connsiteY0" fmla="*/ 0 h 507598"/>
                <a:gd name="connsiteX1" fmla="*/ 283369 w 502757"/>
                <a:gd name="connsiteY1" fmla="*/ 154782 h 507598"/>
                <a:gd name="connsiteX2" fmla="*/ 280090 w 502757"/>
                <a:gd name="connsiteY2" fmla="*/ 507598 h 507598"/>
                <a:gd name="connsiteX3" fmla="*/ 502757 w 502757"/>
                <a:gd name="connsiteY3" fmla="*/ 450330 h 507598"/>
                <a:gd name="connsiteX0" fmla="*/ 0 w 502757"/>
                <a:gd name="connsiteY0" fmla="*/ 0 h 467117"/>
                <a:gd name="connsiteX1" fmla="*/ 283369 w 502757"/>
                <a:gd name="connsiteY1" fmla="*/ 154782 h 467117"/>
                <a:gd name="connsiteX2" fmla="*/ 308665 w 502757"/>
                <a:gd name="connsiteY2" fmla="*/ 467117 h 467117"/>
                <a:gd name="connsiteX3" fmla="*/ 502757 w 502757"/>
                <a:gd name="connsiteY3" fmla="*/ 450330 h 467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2757" h="467117">
                  <a:moveTo>
                    <a:pt x="0" y="0"/>
                  </a:moveTo>
                  <a:lnTo>
                    <a:pt x="283369" y="154782"/>
                  </a:lnTo>
                  <a:lnTo>
                    <a:pt x="308665" y="467117"/>
                  </a:lnTo>
                  <a:lnTo>
                    <a:pt x="502757" y="450330"/>
                  </a:lnTo>
                </a:path>
              </a:pathLst>
            </a:custGeom>
            <a:noFill/>
            <a:ln w="50800" cap="rnd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1090617" y="785576"/>
              <a:ext cx="260985" cy="90325"/>
            </a:xfrm>
            <a:custGeom>
              <a:avLst/>
              <a:gdLst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2328 w 262328"/>
                <a:gd name="connsiteY0" fmla="*/ 0 h 547141"/>
                <a:gd name="connsiteX1" fmla="*/ 0 w 262328"/>
                <a:gd name="connsiteY1" fmla="*/ 397239 h 547141"/>
                <a:gd name="connsiteX2" fmla="*/ 127416 w 262328"/>
                <a:gd name="connsiteY2" fmla="*/ 547141 h 547141"/>
                <a:gd name="connsiteX0" fmla="*/ 262328 w 262328"/>
                <a:gd name="connsiteY0" fmla="*/ 0 h 499516"/>
                <a:gd name="connsiteX1" fmla="*/ 0 w 262328"/>
                <a:gd name="connsiteY1" fmla="*/ 397239 h 499516"/>
                <a:gd name="connsiteX2" fmla="*/ 163135 w 262328"/>
                <a:gd name="connsiteY2" fmla="*/ 499516 h 499516"/>
                <a:gd name="connsiteX0" fmla="*/ 262328 w 262328"/>
                <a:gd name="connsiteY0" fmla="*/ 0 h 499516"/>
                <a:gd name="connsiteX1" fmla="*/ 122341 w 262328"/>
                <a:gd name="connsiteY1" fmla="*/ 213492 h 499516"/>
                <a:gd name="connsiteX2" fmla="*/ 0 w 262328"/>
                <a:gd name="connsiteY2" fmla="*/ 397239 h 499516"/>
                <a:gd name="connsiteX3" fmla="*/ 163135 w 262328"/>
                <a:gd name="connsiteY3" fmla="*/ 499516 h 499516"/>
                <a:gd name="connsiteX0" fmla="*/ 262328 w 262328"/>
                <a:gd name="connsiteY0" fmla="*/ 0 h 499516"/>
                <a:gd name="connsiteX1" fmla="*/ 193778 w 262328"/>
                <a:gd name="connsiteY1" fmla="*/ 249211 h 499516"/>
                <a:gd name="connsiteX2" fmla="*/ 0 w 262328"/>
                <a:gd name="connsiteY2" fmla="*/ 397239 h 499516"/>
                <a:gd name="connsiteX3" fmla="*/ 163135 w 262328"/>
                <a:gd name="connsiteY3" fmla="*/ 499516 h 499516"/>
                <a:gd name="connsiteX0" fmla="*/ 262328 w 272385"/>
                <a:gd name="connsiteY0" fmla="*/ 0 h 499516"/>
                <a:gd name="connsiteX1" fmla="*/ 272360 w 272385"/>
                <a:gd name="connsiteY1" fmla="*/ 15848 h 499516"/>
                <a:gd name="connsiteX2" fmla="*/ 193778 w 272385"/>
                <a:gd name="connsiteY2" fmla="*/ 249211 h 499516"/>
                <a:gd name="connsiteX3" fmla="*/ 0 w 272385"/>
                <a:gd name="connsiteY3" fmla="*/ 397239 h 499516"/>
                <a:gd name="connsiteX4" fmla="*/ 163135 w 272385"/>
                <a:gd name="connsiteY4" fmla="*/ 499516 h 499516"/>
                <a:gd name="connsiteX0" fmla="*/ 272360 w 272360"/>
                <a:gd name="connsiteY0" fmla="*/ 0 h 483668"/>
                <a:gd name="connsiteX1" fmla="*/ 193778 w 272360"/>
                <a:gd name="connsiteY1" fmla="*/ 233363 h 483668"/>
                <a:gd name="connsiteX2" fmla="*/ 0 w 272360"/>
                <a:gd name="connsiteY2" fmla="*/ 381391 h 483668"/>
                <a:gd name="connsiteX3" fmla="*/ 163135 w 272360"/>
                <a:gd name="connsiteY3" fmla="*/ 483668 h 483668"/>
                <a:gd name="connsiteX0" fmla="*/ 324747 w 324747"/>
                <a:gd name="connsiteY0" fmla="*/ 0 h 555106"/>
                <a:gd name="connsiteX1" fmla="*/ 193778 w 324747"/>
                <a:gd name="connsiteY1" fmla="*/ 304801 h 555106"/>
                <a:gd name="connsiteX2" fmla="*/ 0 w 324747"/>
                <a:gd name="connsiteY2" fmla="*/ 452829 h 555106"/>
                <a:gd name="connsiteX3" fmla="*/ 163135 w 324747"/>
                <a:gd name="connsiteY3" fmla="*/ 555106 h 555106"/>
                <a:gd name="connsiteX0" fmla="*/ 324747 w 324747"/>
                <a:gd name="connsiteY0" fmla="*/ 0 h 555106"/>
                <a:gd name="connsiteX1" fmla="*/ 229497 w 324747"/>
                <a:gd name="connsiteY1" fmla="*/ 264319 h 555106"/>
                <a:gd name="connsiteX2" fmla="*/ 0 w 324747"/>
                <a:gd name="connsiteY2" fmla="*/ 452829 h 555106"/>
                <a:gd name="connsiteX3" fmla="*/ 163135 w 324747"/>
                <a:gd name="connsiteY3" fmla="*/ 555106 h 555106"/>
                <a:gd name="connsiteX0" fmla="*/ 0 w 295275"/>
                <a:gd name="connsiteY0" fmla="*/ 0 h 633687"/>
                <a:gd name="connsiteX1" fmla="*/ 295275 w 295275"/>
                <a:gd name="connsiteY1" fmla="*/ 342900 h 633687"/>
                <a:gd name="connsiteX2" fmla="*/ 65778 w 295275"/>
                <a:gd name="connsiteY2" fmla="*/ 531410 h 633687"/>
                <a:gd name="connsiteX3" fmla="*/ 228913 w 295275"/>
                <a:gd name="connsiteY3" fmla="*/ 633687 h 633687"/>
                <a:gd name="connsiteX0" fmla="*/ 0 w 283369"/>
                <a:gd name="connsiteY0" fmla="*/ 0 h 633687"/>
                <a:gd name="connsiteX1" fmla="*/ 283369 w 283369"/>
                <a:gd name="connsiteY1" fmla="*/ 230982 h 633687"/>
                <a:gd name="connsiteX2" fmla="*/ 65778 w 283369"/>
                <a:gd name="connsiteY2" fmla="*/ 531410 h 633687"/>
                <a:gd name="connsiteX3" fmla="*/ 228913 w 283369"/>
                <a:gd name="connsiteY3" fmla="*/ 633687 h 633687"/>
                <a:gd name="connsiteX0" fmla="*/ 0 w 283369"/>
                <a:gd name="connsiteY0" fmla="*/ 0 h 633687"/>
                <a:gd name="connsiteX1" fmla="*/ 283369 w 283369"/>
                <a:gd name="connsiteY1" fmla="*/ 230982 h 633687"/>
                <a:gd name="connsiteX2" fmla="*/ 280090 w 283369"/>
                <a:gd name="connsiteY2" fmla="*/ 507598 h 633687"/>
                <a:gd name="connsiteX3" fmla="*/ 228913 w 283369"/>
                <a:gd name="connsiteY3" fmla="*/ 633687 h 633687"/>
                <a:gd name="connsiteX0" fmla="*/ 0 w 495613"/>
                <a:gd name="connsiteY0" fmla="*/ 0 h 509862"/>
                <a:gd name="connsiteX1" fmla="*/ 283369 w 495613"/>
                <a:gd name="connsiteY1" fmla="*/ 230982 h 509862"/>
                <a:gd name="connsiteX2" fmla="*/ 280090 w 495613"/>
                <a:gd name="connsiteY2" fmla="*/ 507598 h 509862"/>
                <a:gd name="connsiteX3" fmla="*/ 495613 w 495613"/>
                <a:gd name="connsiteY3" fmla="*/ 509862 h 509862"/>
                <a:gd name="connsiteX0" fmla="*/ 0 w 495613"/>
                <a:gd name="connsiteY0" fmla="*/ 0 h 509862"/>
                <a:gd name="connsiteX1" fmla="*/ 283369 w 495613"/>
                <a:gd name="connsiteY1" fmla="*/ 154782 h 509862"/>
                <a:gd name="connsiteX2" fmla="*/ 280090 w 495613"/>
                <a:gd name="connsiteY2" fmla="*/ 507598 h 509862"/>
                <a:gd name="connsiteX3" fmla="*/ 495613 w 495613"/>
                <a:gd name="connsiteY3" fmla="*/ 509862 h 509862"/>
                <a:gd name="connsiteX0" fmla="*/ 0 w 502757"/>
                <a:gd name="connsiteY0" fmla="*/ 0 h 507598"/>
                <a:gd name="connsiteX1" fmla="*/ 283369 w 502757"/>
                <a:gd name="connsiteY1" fmla="*/ 154782 h 507598"/>
                <a:gd name="connsiteX2" fmla="*/ 280090 w 502757"/>
                <a:gd name="connsiteY2" fmla="*/ 507598 h 507598"/>
                <a:gd name="connsiteX3" fmla="*/ 502757 w 502757"/>
                <a:gd name="connsiteY3" fmla="*/ 450330 h 507598"/>
                <a:gd name="connsiteX0" fmla="*/ 0 w 502757"/>
                <a:gd name="connsiteY0" fmla="*/ 0 h 467117"/>
                <a:gd name="connsiteX1" fmla="*/ 283369 w 502757"/>
                <a:gd name="connsiteY1" fmla="*/ 154782 h 467117"/>
                <a:gd name="connsiteX2" fmla="*/ 308665 w 502757"/>
                <a:gd name="connsiteY2" fmla="*/ 467117 h 467117"/>
                <a:gd name="connsiteX3" fmla="*/ 502757 w 502757"/>
                <a:gd name="connsiteY3" fmla="*/ 450330 h 467117"/>
                <a:gd name="connsiteX0" fmla="*/ 0 w 511071"/>
                <a:gd name="connsiteY0" fmla="*/ 0 h 450330"/>
                <a:gd name="connsiteX1" fmla="*/ 283369 w 511071"/>
                <a:gd name="connsiteY1" fmla="*/ 154782 h 450330"/>
                <a:gd name="connsiteX2" fmla="*/ 511071 w 511071"/>
                <a:gd name="connsiteY2" fmla="*/ 252805 h 450330"/>
                <a:gd name="connsiteX3" fmla="*/ 502757 w 511071"/>
                <a:gd name="connsiteY3" fmla="*/ 450330 h 450330"/>
                <a:gd name="connsiteX0" fmla="*/ 0 w 621819"/>
                <a:gd name="connsiteY0" fmla="*/ 0 h 252805"/>
                <a:gd name="connsiteX1" fmla="*/ 283369 w 621819"/>
                <a:gd name="connsiteY1" fmla="*/ 154782 h 252805"/>
                <a:gd name="connsiteX2" fmla="*/ 511071 w 621819"/>
                <a:gd name="connsiteY2" fmla="*/ 252805 h 252805"/>
                <a:gd name="connsiteX3" fmla="*/ 621819 w 621819"/>
                <a:gd name="connsiteY3" fmla="*/ 236018 h 252805"/>
                <a:gd name="connsiteX0" fmla="*/ 0 w 621819"/>
                <a:gd name="connsiteY0" fmla="*/ 0 h 252805"/>
                <a:gd name="connsiteX1" fmla="*/ 164307 w 621819"/>
                <a:gd name="connsiteY1" fmla="*/ 123825 h 252805"/>
                <a:gd name="connsiteX2" fmla="*/ 511071 w 621819"/>
                <a:gd name="connsiteY2" fmla="*/ 252805 h 252805"/>
                <a:gd name="connsiteX3" fmla="*/ 621819 w 621819"/>
                <a:gd name="connsiteY3" fmla="*/ 236018 h 252805"/>
                <a:gd name="connsiteX0" fmla="*/ 0 w 621819"/>
                <a:gd name="connsiteY0" fmla="*/ 0 h 236018"/>
                <a:gd name="connsiteX1" fmla="*/ 164307 w 621819"/>
                <a:gd name="connsiteY1" fmla="*/ 123825 h 236018"/>
                <a:gd name="connsiteX2" fmla="*/ 349146 w 621819"/>
                <a:gd name="connsiteY2" fmla="*/ 186130 h 236018"/>
                <a:gd name="connsiteX3" fmla="*/ 621819 w 621819"/>
                <a:gd name="connsiteY3" fmla="*/ 236018 h 236018"/>
                <a:gd name="connsiteX0" fmla="*/ 0 w 436082"/>
                <a:gd name="connsiteY0" fmla="*/ 0 h 186130"/>
                <a:gd name="connsiteX1" fmla="*/ 164307 w 436082"/>
                <a:gd name="connsiteY1" fmla="*/ 123825 h 186130"/>
                <a:gd name="connsiteX2" fmla="*/ 349146 w 436082"/>
                <a:gd name="connsiteY2" fmla="*/ 186130 h 186130"/>
                <a:gd name="connsiteX3" fmla="*/ 436082 w 436082"/>
                <a:gd name="connsiteY3" fmla="*/ 174106 h 186130"/>
                <a:gd name="connsiteX0" fmla="*/ 0 w 436082"/>
                <a:gd name="connsiteY0" fmla="*/ 14326 h 200456"/>
                <a:gd name="connsiteX1" fmla="*/ 261647 w 436082"/>
                <a:gd name="connsiteY1" fmla="*/ 0 h 200456"/>
                <a:gd name="connsiteX2" fmla="*/ 349146 w 436082"/>
                <a:gd name="connsiteY2" fmla="*/ 200456 h 200456"/>
                <a:gd name="connsiteX3" fmla="*/ 436082 w 436082"/>
                <a:gd name="connsiteY3" fmla="*/ 188432 h 200456"/>
                <a:gd name="connsiteX0" fmla="*/ 0 w 436082"/>
                <a:gd name="connsiteY0" fmla="*/ 99083 h 273189"/>
                <a:gd name="connsiteX1" fmla="*/ 261647 w 436082"/>
                <a:gd name="connsiteY1" fmla="*/ 84757 h 273189"/>
                <a:gd name="connsiteX2" fmla="*/ 422149 w 436082"/>
                <a:gd name="connsiteY2" fmla="*/ 0 h 273189"/>
                <a:gd name="connsiteX3" fmla="*/ 436082 w 436082"/>
                <a:gd name="connsiteY3" fmla="*/ 273189 h 273189"/>
                <a:gd name="connsiteX0" fmla="*/ 0 w 533422"/>
                <a:gd name="connsiteY0" fmla="*/ 99083 h 99084"/>
                <a:gd name="connsiteX1" fmla="*/ 261647 w 533422"/>
                <a:gd name="connsiteY1" fmla="*/ 84757 h 99084"/>
                <a:gd name="connsiteX2" fmla="*/ 422149 w 533422"/>
                <a:gd name="connsiteY2" fmla="*/ 0 h 99084"/>
                <a:gd name="connsiteX3" fmla="*/ 533422 w 533422"/>
                <a:gd name="connsiteY3" fmla="*/ 19170 h 99084"/>
                <a:gd name="connsiteX0" fmla="*/ 0 w 533422"/>
                <a:gd name="connsiteY0" fmla="*/ 169043 h 169042"/>
                <a:gd name="connsiteX1" fmla="*/ 261647 w 533422"/>
                <a:gd name="connsiteY1" fmla="*/ 154717 h 169042"/>
                <a:gd name="connsiteX2" fmla="*/ 422149 w 533422"/>
                <a:gd name="connsiteY2" fmla="*/ 69960 h 169042"/>
                <a:gd name="connsiteX3" fmla="*/ 533422 w 533422"/>
                <a:gd name="connsiteY3" fmla="*/ 0 h 169042"/>
                <a:gd name="connsiteX0" fmla="*/ 0 w 533422"/>
                <a:gd name="connsiteY0" fmla="*/ 188213 h 188214"/>
                <a:gd name="connsiteX1" fmla="*/ 261647 w 533422"/>
                <a:gd name="connsiteY1" fmla="*/ 173887 h 188214"/>
                <a:gd name="connsiteX2" fmla="*/ 383213 w 533422"/>
                <a:gd name="connsiteY2" fmla="*/ 0 h 188214"/>
                <a:gd name="connsiteX3" fmla="*/ 533422 w 533422"/>
                <a:gd name="connsiteY3" fmla="*/ 19170 h 188214"/>
                <a:gd name="connsiteX0" fmla="*/ 0 w 533422"/>
                <a:gd name="connsiteY0" fmla="*/ 169043 h 169042"/>
                <a:gd name="connsiteX1" fmla="*/ 261647 w 533422"/>
                <a:gd name="connsiteY1" fmla="*/ 154717 h 169042"/>
                <a:gd name="connsiteX2" fmla="*/ 431884 w 533422"/>
                <a:gd name="connsiteY2" fmla="*/ 78874 h 169042"/>
                <a:gd name="connsiteX3" fmla="*/ 533422 w 533422"/>
                <a:gd name="connsiteY3" fmla="*/ 0 h 169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3422" h="169042">
                  <a:moveTo>
                    <a:pt x="0" y="169043"/>
                  </a:moveTo>
                  <a:lnTo>
                    <a:pt x="261647" y="154717"/>
                  </a:lnTo>
                  <a:lnTo>
                    <a:pt x="431884" y="78874"/>
                  </a:lnTo>
                  <a:lnTo>
                    <a:pt x="533422" y="0"/>
                  </a:lnTo>
                </a:path>
              </a:pathLst>
            </a:custGeom>
            <a:noFill/>
            <a:ln w="50800" cap="rnd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961294" y="875905"/>
              <a:ext cx="129322" cy="169375"/>
            </a:xfrm>
            <a:custGeom>
              <a:avLst/>
              <a:gdLst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2328 w 262328"/>
                <a:gd name="connsiteY0" fmla="*/ 0 h 547141"/>
                <a:gd name="connsiteX1" fmla="*/ 0 w 262328"/>
                <a:gd name="connsiteY1" fmla="*/ 397239 h 547141"/>
                <a:gd name="connsiteX2" fmla="*/ 127416 w 262328"/>
                <a:gd name="connsiteY2" fmla="*/ 547141 h 547141"/>
                <a:gd name="connsiteX0" fmla="*/ 262328 w 262328"/>
                <a:gd name="connsiteY0" fmla="*/ 0 h 499516"/>
                <a:gd name="connsiteX1" fmla="*/ 0 w 262328"/>
                <a:gd name="connsiteY1" fmla="*/ 397239 h 499516"/>
                <a:gd name="connsiteX2" fmla="*/ 163135 w 262328"/>
                <a:gd name="connsiteY2" fmla="*/ 499516 h 499516"/>
                <a:gd name="connsiteX0" fmla="*/ 262328 w 262328"/>
                <a:gd name="connsiteY0" fmla="*/ 0 h 499516"/>
                <a:gd name="connsiteX1" fmla="*/ 122341 w 262328"/>
                <a:gd name="connsiteY1" fmla="*/ 213492 h 499516"/>
                <a:gd name="connsiteX2" fmla="*/ 0 w 262328"/>
                <a:gd name="connsiteY2" fmla="*/ 397239 h 499516"/>
                <a:gd name="connsiteX3" fmla="*/ 163135 w 262328"/>
                <a:gd name="connsiteY3" fmla="*/ 499516 h 499516"/>
                <a:gd name="connsiteX0" fmla="*/ 262328 w 262328"/>
                <a:gd name="connsiteY0" fmla="*/ 0 h 499516"/>
                <a:gd name="connsiteX1" fmla="*/ 193778 w 262328"/>
                <a:gd name="connsiteY1" fmla="*/ 249211 h 499516"/>
                <a:gd name="connsiteX2" fmla="*/ 0 w 262328"/>
                <a:gd name="connsiteY2" fmla="*/ 397239 h 499516"/>
                <a:gd name="connsiteX3" fmla="*/ 163135 w 262328"/>
                <a:gd name="connsiteY3" fmla="*/ 499516 h 499516"/>
                <a:gd name="connsiteX0" fmla="*/ 262328 w 272385"/>
                <a:gd name="connsiteY0" fmla="*/ 0 h 499516"/>
                <a:gd name="connsiteX1" fmla="*/ 272360 w 272385"/>
                <a:gd name="connsiteY1" fmla="*/ 15848 h 499516"/>
                <a:gd name="connsiteX2" fmla="*/ 193778 w 272385"/>
                <a:gd name="connsiteY2" fmla="*/ 249211 h 499516"/>
                <a:gd name="connsiteX3" fmla="*/ 0 w 272385"/>
                <a:gd name="connsiteY3" fmla="*/ 397239 h 499516"/>
                <a:gd name="connsiteX4" fmla="*/ 163135 w 272385"/>
                <a:gd name="connsiteY4" fmla="*/ 499516 h 499516"/>
                <a:gd name="connsiteX0" fmla="*/ 272360 w 272360"/>
                <a:gd name="connsiteY0" fmla="*/ 0 h 483668"/>
                <a:gd name="connsiteX1" fmla="*/ 193778 w 272360"/>
                <a:gd name="connsiteY1" fmla="*/ 233363 h 483668"/>
                <a:gd name="connsiteX2" fmla="*/ 0 w 272360"/>
                <a:gd name="connsiteY2" fmla="*/ 381391 h 483668"/>
                <a:gd name="connsiteX3" fmla="*/ 163135 w 272360"/>
                <a:gd name="connsiteY3" fmla="*/ 483668 h 483668"/>
                <a:gd name="connsiteX0" fmla="*/ 324747 w 324747"/>
                <a:gd name="connsiteY0" fmla="*/ 0 h 555106"/>
                <a:gd name="connsiteX1" fmla="*/ 193778 w 324747"/>
                <a:gd name="connsiteY1" fmla="*/ 304801 h 555106"/>
                <a:gd name="connsiteX2" fmla="*/ 0 w 324747"/>
                <a:gd name="connsiteY2" fmla="*/ 452829 h 555106"/>
                <a:gd name="connsiteX3" fmla="*/ 163135 w 324747"/>
                <a:gd name="connsiteY3" fmla="*/ 555106 h 555106"/>
                <a:gd name="connsiteX0" fmla="*/ 324747 w 324747"/>
                <a:gd name="connsiteY0" fmla="*/ 0 h 555106"/>
                <a:gd name="connsiteX1" fmla="*/ 229497 w 324747"/>
                <a:gd name="connsiteY1" fmla="*/ 264319 h 555106"/>
                <a:gd name="connsiteX2" fmla="*/ 0 w 324747"/>
                <a:gd name="connsiteY2" fmla="*/ 452829 h 555106"/>
                <a:gd name="connsiteX3" fmla="*/ 163135 w 324747"/>
                <a:gd name="connsiteY3" fmla="*/ 555106 h 555106"/>
                <a:gd name="connsiteX0" fmla="*/ 0 w 295275"/>
                <a:gd name="connsiteY0" fmla="*/ 0 h 633687"/>
                <a:gd name="connsiteX1" fmla="*/ 295275 w 295275"/>
                <a:gd name="connsiteY1" fmla="*/ 342900 h 633687"/>
                <a:gd name="connsiteX2" fmla="*/ 65778 w 295275"/>
                <a:gd name="connsiteY2" fmla="*/ 531410 h 633687"/>
                <a:gd name="connsiteX3" fmla="*/ 228913 w 295275"/>
                <a:gd name="connsiteY3" fmla="*/ 633687 h 633687"/>
                <a:gd name="connsiteX0" fmla="*/ 0 w 283369"/>
                <a:gd name="connsiteY0" fmla="*/ 0 h 633687"/>
                <a:gd name="connsiteX1" fmla="*/ 283369 w 283369"/>
                <a:gd name="connsiteY1" fmla="*/ 230982 h 633687"/>
                <a:gd name="connsiteX2" fmla="*/ 65778 w 283369"/>
                <a:gd name="connsiteY2" fmla="*/ 531410 h 633687"/>
                <a:gd name="connsiteX3" fmla="*/ 228913 w 283369"/>
                <a:gd name="connsiteY3" fmla="*/ 633687 h 633687"/>
                <a:gd name="connsiteX0" fmla="*/ 0 w 283369"/>
                <a:gd name="connsiteY0" fmla="*/ 0 h 633687"/>
                <a:gd name="connsiteX1" fmla="*/ 283369 w 283369"/>
                <a:gd name="connsiteY1" fmla="*/ 230982 h 633687"/>
                <a:gd name="connsiteX2" fmla="*/ 280090 w 283369"/>
                <a:gd name="connsiteY2" fmla="*/ 507598 h 633687"/>
                <a:gd name="connsiteX3" fmla="*/ 228913 w 283369"/>
                <a:gd name="connsiteY3" fmla="*/ 633687 h 633687"/>
                <a:gd name="connsiteX0" fmla="*/ 0 w 495613"/>
                <a:gd name="connsiteY0" fmla="*/ 0 h 509862"/>
                <a:gd name="connsiteX1" fmla="*/ 283369 w 495613"/>
                <a:gd name="connsiteY1" fmla="*/ 230982 h 509862"/>
                <a:gd name="connsiteX2" fmla="*/ 280090 w 495613"/>
                <a:gd name="connsiteY2" fmla="*/ 507598 h 509862"/>
                <a:gd name="connsiteX3" fmla="*/ 495613 w 495613"/>
                <a:gd name="connsiteY3" fmla="*/ 509862 h 509862"/>
                <a:gd name="connsiteX0" fmla="*/ 0 w 495613"/>
                <a:gd name="connsiteY0" fmla="*/ 0 h 509862"/>
                <a:gd name="connsiteX1" fmla="*/ 283369 w 495613"/>
                <a:gd name="connsiteY1" fmla="*/ 154782 h 509862"/>
                <a:gd name="connsiteX2" fmla="*/ 280090 w 495613"/>
                <a:gd name="connsiteY2" fmla="*/ 507598 h 509862"/>
                <a:gd name="connsiteX3" fmla="*/ 495613 w 495613"/>
                <a:gd name="connsiteY3" fmla="*/ 509862 h 509862"/>
                <a:gd name="connsiteX0" fmla="*/ 0 w 502757"/>
                <a:gd name="connsiteY0" fmla="*/ 0 h 507598"/>
                <a:gd name="connsiteX1" fmla="*/ 283369 w 502757"/>
                <a:gd name="connsiteY1" fmla="*/ 154782 h 507598"/>
                <a:gd name="connsiteX2" fmla="*/ 280090 w 502757"/>
                <a:gd name="connsiteY2" fmla="*/ 507598 h 507598"/>
                <a:gd name="connsiteX3" fmla="*/ 502757 w 502757"/>
                <a:gd name="connsiteY3" fmla="*/ 450330 h 507598"/>
                <a:gd name="connsiteX0" fmla="*/ 0 w 502757"/>
                <a:gd name="connsiteY0" fmla="*/ 0 h 467117"/>
                <a:gd name="connsiteX1" fmla="*/ 283369 w 502757"/>
                <a:gd name="connsiteY1" fmla="*/ 154782 h 467117"/>
                <a:gd name="connsiteX2" fmla="*/ 308665 w 502757"/>
                <a:gd name="connsiteY2" fmla="*/ 467117 h 467117"/>
                <a:gd name="connsiteX3" fmla="*/ 502757 w 502757"/>
                <a:gd name="connsiteY3" fmla="*/ 450330 h 467117"/>
                <a:gd name="connsiteX0" fmla="*/ 0 w 511071"/>
                <a:gd name="connsiteY0" fmla="*/ 0 h 450330"/>
                <a:gd name="connsiteX1" fmla="*/ 283369 w 511071"/>
                <a:gd name="connsiteY1" fmla="*/ 154782 h 450330"/>
                <a:gd name="connsiteX2" fmla="*/ 511071 w 511071"/>
                <a:gd name="connsiteY2" fmla="*/ 252805 h 450330"/>
                <a:gd name="connsiteX3" fmla="*/ 502757 w 511071"/>
                <a:gd name="connsiteY3" fmla="*/ 450330 h 450330"/>
                <a:gd name="connsiteX0" fmla="*/ 0 w 621819"/>
                <a:gd name="connsiteY0" fmla="*/ 0 h 252805"/>
                <a:gd name="connsiteX1" fmla="*/ 283369 w 621819"/>
                <a:gd name="connsiteY1" fmla="*/ 154782 h 252805"/>
                <a:gd name="connsiteX2" fmla="*/ 511071 w 621819"/>
                <a:gd name="connsiteY2" fmla="*/ 252805 h 252805"/>
                <a:gd name="connsiteX3" fmla="*/ 621819 w 621819"/>
                <a:gd name="connsiteY3" fmla="*/ 236018 h 252805"/>
                <a:gd name="connsiteX0" fmla="*/ 0 w 621819"/>
                <a:gd name="connsiteY0" fmla="*/ 0 h 252805"/>
                <a:gd name="connsiteX1" fmla="*/ 164307 w 621819"/>
                <a:gd name="connsiteY1" fmla="*/ 123825 h 252805"/>
                <a:gd name="connsiteX2" fmla="*/ 511071 w 621819"/>
                <a:gd name="connsiteY2" fmla="*/ 252805 h 252805"/>
                <a:gd name="connsiteX3" fmla="*/ 621819 w 621819"/>
                <a:gd name="connsiteY3" fmla="*/ 236018 h 252805"/>
                <a:gd name="connsiteX0" fmla="*/ 0 w 621819"/>
                <a:gd name="connsiteY0" fmla="*/ 0 h 236018"/>
                <a:gd name="connsiteX1" fmla="*/ 164307 w 621819"/>
                <a:gd name="connsiteY1" fmla="*/ 123825 h 236018"/>
                <a:gd name="connsiteX2" fmla="*/ 349146 w 621819"/>
                <a:gd name="connsiteY2" fmla="*/ 186130 h 236018"/>
                <a:gd name="connsiteX3" fmla="*/ 621819 w 621819"/>
                <a:gd name="connsiteY3" fmla="*/ 236018 h 236018"/>
                <a:gd name="connsiteX0" fmla="*/ 0 w 436082"/>
                <a:gd name="connsiteY0" fmla="*/ 0 h 186130"/>
                <a:gd name="connsiteX1" fmla="*/ 164307 w 436082"/>
                <a:gd name="connsiteY1" fmla="*/ 123825 h 186130"/>
                <a:gd name="connsiteX2" fmla="*/ 349146 w 436082"/>
                <a:gd name="connsiteY2" fmla="*/ 186130 h 186130"/>
                <a:gd name="connsiteX3" fmla="*/ 436082 w 436082"/>
                <a:gd name="connsiteY3" fmla="*/ 174106 h 186130"/>
                <a:gd name="connsiteX0" fmla="*/ 423862 w 423862"/>
                <a:gd name="connsiteY0" fmla="*/ 0 h 264711"/>
                <a:gd name="connsiteX1" fmla="*/ 0 w 423862"/>
                <a:gd name="connsiteY1" fmla="*/ 202406 h 264711"/>
                <a:gd name="connsiteX2" fmla="*/ 184839 w 423862"/>
                <a:gd name="connsiteY2" fmla="*/ 264711 h 264711"/>
                <a:gd name="connsiteX3" fmla="*/ 271775 w 423862"/>
                <a:gd name="connsiteY3" fmla="*/ 252687 h 264711"/>
                <a:gd name="connsiteX0" fmla="*/ 347662 w 347662"/>
                <a:gd name="connsiteY0" fmla="*/ 0 h 264711"/>
                <a:gd name="connsiteX1" fmla="*/ 0 w 347662"/>
                <a:gd name="connsiteY1" fmla="*/ 97631 h 264711"/>
                <a:gd name="connsiteX2" fmla="*/ 108639 w 347662"/>
                <a:gd name="connsiteY2" fmla="*/ 264711 h 264711"/>
                <a:gd name="connsiteX3" fmla="*/ 195575 w 347662"/>
                <a:gd name="connsiteY3" fmla="*/ 252687 h 264711"/>
                <a:gd name="connsiteX0" fmla="*/ 347662 w 347662"/>
                <a:gd name="connsiteY0" fmla="*/ 0 h 316981"/>
                <a:gd name="connsiteX1" fmla="*/ 0 w 347662"/>
                <a:gd name="connsiteY1" fmla="*/ 97631 h 316981"/>
                <a:gd name="connsiteX2" fmla="*/ 108639 w 347662"/>
                <a:gd name="connsiteY2" fmla="*/ 264711 h 316981"/>
                <a:gd name="connsiteX3" fmla="*/ 190812 w 347662"/>
                <a:gd name="connsiteY3" fmla="*/ 316981 h 316981"/>
                <a:gd name="connsiteX0" fmla="*/ 264319 w 264319"/>
                <a:gd name="connsiteY0" fmla="*/ 0 h 316981"/>
                <a:gd name="connsiteX1" fmla="*/ 0 w 264319"/>
                <a:gd name="connsiteY1" fmla="*/ 173831 h 316981"/>
                <a:gd name="connsiteX2" fmla="*/ 25296 w 264319"/>
                <a:gd name="connsiteY2" fmla="*/ 264711 h 316981"/>
                <a:gd name="connsiteX3" fmla="*/ 107469 w 264319"/>
                <a:gd name="connsiteY3" fmla="*/ 316981 h 316981"/>
                <a:gd name="connsiteX0" fmla="*/ 264319 w 264319"/>
                <a:gd name="connsiteY0" fmla="*/ 0 h 316981"/>
                <a:gd name="connsiteX1" fmla="*/ 0 w 264319"/>
                <a:gd name="connsiteY1" fmla="*/ 173831 h 316981"/>
                <a:gd name="connsiteX2" fmla="*/ 25296 w 264319"/>
                <a:gd name="connsiteY2" fmla="*/ 264711 h 316981"/>
                <a:gd name="connsiteX3" fmla="*/ 202719 w 264319"/>
                <a:gd name="connsiteY3" fmla="*/ 316981 h 316981"/>
                <a:gd name="connsiteX0" fmla="*/ 264319 w 264319"/>
                <a:gd name="connsiteY0" fmla="*/ 0 h 316981"/>
                <a:gd name="connsiteX1" fmla="*/ 0 w 264319"/>
                <a:gd name="connsiteY1" fmla="*/ 173831 h 316981"/>
                <a:gd name="connsiteX2" fmla="*/ 101496 w 264319"/>
                <a:gd name="connsiteY2" fmla="*/ 298049 h 316981"/>
                <a:gd name="connsiteX3" fmla="*/ 202719 w 264319"/>
                <a:gd name="connsiteY3" fmla="*/ 316981 h 316981"/>
                <a:gd name="connsiteX0" fmla="*/ 264319 w 264319"/>
                <a:gd name="connsiteY0" fmla="*/ 0 h 316981"/>
                <a:gd name="connsiteX1" fmla="*/ 0 w 264319"/>
                <a:gd name="connsiteY1" fmla="*/ 173831 h 316981"/>
                <a:gd name="connsiteX2" fmla="*/ 257239 w 264319"/>
                <a:gd name="connsiteY2" fmla="*/ 222290 h 316981"/>
                <a:gd name="connsiteX3" fmla="*/ 202719 w 264319"/>
                <a:gd name="connsiteY3" fmla="*/ 316981 h 316981"/>
                <a:gd name="connsiteX0" fmla="*/ 264319 w 264319"/>
                <a:gd name="connsiteY0" fmla="*/ 0 h 316981"/>
                <a:gd name="connsiteX1" fmla="*/ 0 w 264319"/>
                <a:gd name="connsiteY1" fmla="*/ 173831 h 316981"/>
                <a:gd name="connsiteX2" fmla="*/ 232905 w 264319"/>
                <a:gd name="connsiteY2" fmla="*/ 222290 h 316981"/>
                <a:gd name="connsiteX3" fmla="*/ 202719 w 264319"/>
                <a:gd name="connsiteY3" fmla="*/ 316981 h 316981"/>
                <a:gd name="connsiteX0" fmla="*/ 264319 w 264319"/>
                <a:gd name="connsiteY0" fmla="*/ 0 h 316981"/>
                <a:gd name="connsiteX1" fmla="*/ 0 w 264319"/>
                <a:gd name="connsiteY1" fmla="*/ 173831 h 316981"/>
                <a:gd name="connsiteX2" fmla="*/ 232905 w 264319"/>
                <a:gd name="connsiteY2" fmla="*/ 222290 h 316981"/>
                <a:gd name="connsiteX3" fmla="*/ 236788 w 264319"/>
                <a:gd name="connsiteY3" fmla="*/ 316981 h 316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4319" h="316981">
                  <a:moveTo>
                    <a:pt x="264319" y="0"/>
                  </a:moveTo>
                  <a:lnTo>
                    <a:pt x="0" y="173831"/>
                  </a:lnTo>
                  <a:lnTo>
                    <a:pt x="232905" y="222290"/>
                  </a:lnTo>
                  <a:lnTo>
                    <a:pt x="236788" y="316981"/>
                  </a:lnTo>
                </a:path>
              </a:pathLst>
            </a:custGeom>
            <a:noFill/>
            <a:ln w="50800" cap="rnd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5263470" y="5177135"/>
            <a:ext cx="3535436" cy="923330"/>
          </a:xfrm>
          <a:prstGeom prst="rect">
            <a:avLst/>
          </a:prstGeom>
          <a:noFill/>
          <a:ln cmpd="dbl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No Letter of Intent</a:t>
            </a:r>
          </a:p>
          <a:p>
            <a:pPr algn="ctr"/>
            <a:r>
              <a:rPr lang="en-US" dirty="0" smtClean="0"/>
              <a:t>Contact your cognizant program officer or directorate contact</a:t>
            </a:r>
            <a:endParaRPr lang="en-US" dirty="0"/>
          </a:p>
        </p:txBody>
      </p:sp>
      <p:sp>
        <p:nvSpPr>
          <p:cNvPr id="43" name="Content Placeholder 2"/>
          <p:cNvSpPr txBox="1">
            <a:spLocks/>
          </p:cNvSpPr>
          <p:nvPr/>
        </p:nvSpPr>
        <p:spPr>
          <a:xfrm>
            <a:off x="445229" y="5638800"/>
            <a:ext cx="8229600" cy="12192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2600" b="1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1600" b="1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600" b="1" dirty="0" smtClean="0"/>
              <a:t>Submit your questions by e-mail to </a:t>
            </a:r>
            <a:r>
              <a:rPr lang="en-US" sz="2600" b="1" dirty="0" smtClean="0">
                <a:hlinkClick r:id="rId3"/>
              </a:rPr>
              <a:t>ncs@nsf.gov</a:t>
            </a:r>
            <a:endParaRPr lang="en-US" sz="2600" b="1" dirty="0" smtClean="0"/>
          </a:p>
        </p:txBody>
      </p:sp>
      <p:sp>
        <p:nvSpPr>
          <p:cNvPr id="70" name="TextBox 69"/>
          <p:cNvSpPr txBox="1"/>
          <p:nvPr/>
        </p:nvSpPr>
        <p:spPr>
          <a:xfrm>
            <a:off x="1893904" y="554294"/>
            <a:ext cx="26357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CORE+ SUPPLEMENTS</a:t>
            </a:r>
            <a:endParaRPr lang="en-US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5AB9-0143-4132-A444-21D49F5AFAF0}" type="slidenum">
              <a:rPr lang="en-US" smtClean="0"/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798921" y="1030182"/>
            <a:ext cx="49915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/>
              <a:t>Major </a:t>
            </a:r>
            <a:r>
              <a:rPr lang="en-US" sz="2000" i="1" dirty="0"/>
              <a:t>advances in understanding the brain have depended on fundamental contributions from </a:t>
            </a:r>
            <a:r>
              <a:rPr lang="en-US" sz="2000" i="1" dirty="0" smtClean="0"/>
              <a:t>many different </a:t>
            </a:r>
            <a:r>
              <a:rPr lang="en-US" sz="2000" i="1" dirty="0"/>
              <a:t>disciplinary communities, often engaging with neural and cognitive questions in creative </a:t>
            </a:r>
            <a:r>
              <a:rPr lang="en-US" sz="2000" i="1" dirty="0" smtClean="0"/>
              <a:t>and surprising </a:t>
            </a:r>
            <a:r>
              <a:rPr lang="en-US" sz="2000" i="1" dirty="0"/>
              <a:t>ways.</a:t>
            </a:r>
          </a:p>
          <a:p>
            <a:pPr algn="ctr"/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79784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43"/>
          <p:cNvSpPr/>
          <p:nvPr/>
        </p:nvSpPr>
        <p:spPr>
          <a:xfrm>
            <a:off x="128458" y="152400"/>
            <a:ext cx="8863142" cy="6096000"/>
          </a:xfrm>
          <a:prstGeom prst="roundRect">
            <a:avLst>
              <a:gd name="adj" fmla="val 4556"/>
            </a:avLst>
          </a:prstGeom>
          <a:solidFill>
            <a:schemeClr val="bg1"/>
          </a:solidFill>
          <a:ln w="19050" cmpd="sng">
            <a:noFill/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Major advances in understanding the brain have depended on fundamental contributions from many</a:t>
            </a:r>
          </a:p>
          <a:p>
            <a:r>
              <a:rPr lang="en-US" dirty="0"/>
              <a:t>different disciplinary communities, often engaging with neural and cognitive questions in creative and</a:t>
            </a:r>
          </a:p>
          <a:p>
            <a:r>
              <a:rPr lang="en-US" dirty="0"/>
              <a:t>surprising ways.</a:t>
            </a:r>
          </a:p>
        </p:txBody>
      </p:sp>
      <p:sp>
        <p:nvSpPr>
          <p:cNvPr id="4" name="Rectangle 3"/>
          <p:cNvSpPr/>
          <p:nvPr/>
        </p:nvSpPr>
        <p:spPr>
          <a:xfrm rot="21141804">
            <a:off x="1626199" y="1361378"/>
            <a:ext cx="1021180" cy="186499"/>
          </a:xfrm>
          <a:prstGeom prst="rect">
            <a:avLst/>
          </a:prstGeom>
          <a:gradFill>
            <a:gsLst>
              <a:gs pos="34000">
                <a:schemeClr val="bg2">
                  <a:lumMod val="90000"/>
                </a:schemeClr>
              </a:gs>
              <a:gs pos="0">
                <a:schemeClr val="bg2">
                  <a:lumMod val="90000"/>
                </a:schemeClr>
              </a:gs>
              <a:gs pos="72000">
                <a:schemeClr val="accent3"/>
              </a:gs>
              <a:gs pos="100000">
                <a:schemeClr val="accent3"/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344328" y="1218083"/>
            <a:ext cx="1524000" cy="843041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499754" y="1083831"/>
            <a:ext cx="914400" cy="51061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xtBox 93"/>
          <p:cNvSpPr txBox="1"/>
          <p:nvPr/>
        </p:nvSpPr>
        <p:spPr>
          <a:xfrm>
            <a:off x="278142" y="2816317"/>
            <a:ext cx="5986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254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</a:rPr>
              <a:t>additional support for </a:t>
            </a:r>
            <a:r>
              <a:rPr lang="en-US" sz="2200" b="1" dirty="0" smtClean="0">
                <a:solidFill>
                  <a:schemeClr val="accent3">
                    <a:lumMod val="75000"/>
                  </a:schemeClr>
                </a:solidFill>
              </a:rPr>
              <a:t>new or existing projects 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</a:rPr>
              <a:t>in CISE, EHR, or 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</a:rPr>
              <a:t>ENG, but </a:t>
            </a:r>
            <a:r>
              <a:rPr lang="en-US" sz="2200" b="1" i="1" dirty="0" smtClean="0">
                <a:solidFill>
                  <a:schemeClr val="accent3">
                    <a:lumMod val="75000"/>
                  </a:schemeClr>
                </a:solidFill>
              </a:rPr>
              <a:t>not SBE</a:t>
            </a:r>
            <a:endParaRPr lang="en-US" sz="2200" b="1" i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78142" y="3574591"/>
            <a:ext cx="785400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254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</a:rPr>
              <a:t>for additional activities that </a:t>
            </a:r>
            <a:r>
              <a:rPr lang="en-US" sz="2200" b="1" dirty="0" smtClean="0">
                <a:solidFill>
                  <a:schemeClr val="accent3">
                    <a:lumMod val="75000"/>
                  </a:schemeClr>
                </a:solidFill>
              </a:rPr>
              <a:t> connect those projects to significant new integrative opportunities 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</a:rPr>
              <a:t>in neural and cognitive 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</a:rPr>
              <a:t>systems (not straightforward extension of current work)</a:t>
            </a:r>
            <a:endParaRPr lang="en-US" sz="22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254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</a:rPr>
              <a:t>up to </a:t>
            </a:r>
            <a:r>
              <a:rPr lang="en-US" sz="2200" b="1" dirty="0" smtClean="0">
                <a:solidFill>
                  <a:schemeClr val="accent3">
                    <a:lumMod val="75000"/>
                  </a:schemeClr>
                </a:solidFill>
              </a:rPr>
              <a:t>$200,000 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</a:rPr>
              <a:t>in additional funds, or </a:t>
            </a:r>
            <a:r>
              <a:rPr lang="en-US" sz="2200" b="1" dirty="0" smtClean="0">
                <a:solidFill>
                  <a:schemeClr val="accent3">
                    <a:lumMod val="75000"/>
                  </a:schemeClr>
                </a:solidFill>
              </a:rPr>
              <a:t>20% of an existing award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</a:rPr>
              <a:t>, whichever is less</a:t>
            </a:r>
            <a:endParaRPr lang="en-US" sz="2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116710" y="994643"/>
            <a:ext cx="400121" cy="690514"/>
            <a:chOff x="945788" y="632878"/>
            <a:chExt cx="405814" cy="743224"/>
          </a:xfrm>
        </p:grpSpPr>
        <p:sp>
          <p:nvSpPr>
            <p:cNvPr id="48" name="Oval 47"/>
            <p:cNvSpPr/>
            <p:nvPr/>
          </p:nvSpPr>
          <p:spPr>
            <a:xfrm>
              <a:off x="992673" y="632878"/>
              <a:ext cx="195887" cy="203583"/>
            </a:xfrm>
            <a:prstGeom prst="ellipse">
              <a:avLst/>
            </a:prstGeom>
            <a:noFill/>
            <a:ln w="50800" cap="rnd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>
              <a:endCxn id="48" idx="4"/>
            </p:cNvCxnSpPr>
            <p:nvPr/>
          </p:nvCxnSpPr>
          <p:spPr>
            <a:xfrm flipH="1" flipV="1">
              <a:off x="1090617" y="836461"/>
              <a:ext cx="13903" cy="244299"/>
            </a:xfrm>
            <a:prstGeom prst="line">
              <a:avLst/>
            </a:prstGeom>
            <a:ln w="50800" cap="rnd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Freeform 49"/>
            <p:cNvSpPr/>
            <p:nvPr/>
          </p:nvSpPr>
          <p:spPr>
            <a:xfrm>
              <a:off x="945788" y="1079488"/>
              <a:ext cx="158887" cy="296614"/>
            </a:xfrm>
            <a:custGeom>
              <a:avLst/>
              <a:gdLst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2328 w 262328"/>
                <a:gd name="connsiteY0" fmla="*/ 0 h 547141"/>
                <a:gd name="connsiteX1" fmla="*/ 0 w 262328"/>
                <a:gd name="connsiteY1" fmla="*/ 397239 h 547141"/>
                <a:gd name="connsiteX2" fmla="*/ 127416 w 262328"/>
                <a:gd name="connsiteY2" fmla="*/ 547141 h 547141"/>
                <a:gd name="connsiteX0" fmla="*/ 262328 w 262328"/>
                <a:gd name="connsiteY0" fmla="*/ 0 h 499516"/>
                <a:gd name="connsiteX1" fmla="*/ 0 w 262328"/>
                <a:gd name="connsiteY1" fmla="*/ 397239 h 499516"/>
                <a:gd name="connsiteX2" fmla="*/ 163135 w 262328"/>
                <a:gd name="connsiteY2" fmla="*/ 499516 h 499516"/>
                <a:gd name="connsiteX0" fmla="*/ 262328 w 262328"/>
                <a:gd name="connsiteY0" fmla="*/ 0 h 499516"/>
                <a:gd name="connsiteX1" fmla="*/ 122341 w 262328"/>
                <a:gd name="connsiteY1" fmla="*/ 213492 h 499516"/>
                <a:gd name="connsiteX2" fmla="*/ 0 w 262328"/>
                <a:gd name="connsiteY2" fmla="*/ 397239 h 499516"/>
                <a:gd name="connsiteX3" fmla="*/ 163135 w 262328"/>
                <a:gd name="connsiteY3" fmla="*/ 499516 h 499516"/>
                <a:gd name="connsiteX0" fmla="*/ 262328 w 262328"/>
                <a:gd name="connsiteY0" fmla="*/ 0 h 499516"/>
                <a:gd name="connsiteX1" fmla="*/ 193778 w 262328"/>
                <a:gd name="connsiteY1" fmla="*/ 249211 h 499516"/>
                <a:gd name="connsiteX2" fmla="*/ 0 w 262328"/>
                <a:gd name="connsiteY2" fmla="*/ 397239 h 499516"/>
                <a:gd name="connsiteX3" fmla="*/ 163135 w 262328"/>
                <a:gd name="connsiteY3" fmla="*/ 499516 h 499516"/>
                <a:gd name="connsiteX0" fmla="*/ 262328 w 272385"/>
                <a:gd name="connsiteY0" fmla="*/ 0 h 499516"/>
                <a:gd name="connsiteX1" fmla="*/ 272360 w 272385"/>
                <a:gd name="connsiteY1" fmla="*/ 15848 h 499516"/>
                <a:gd name="connsiteX2" fmla="*/ 193778 w 272385"/>
                <a:gd name="connsiteY2" fmla="*/ 249211 h 499516"/>
                <a:gd name="connsiteX3" fmla="*/ 0 w 272385"/>
                <a:gd name="connsiteY3" fmla="*/ 397239 h 499516"/>
                <a:gd name="connsiteX4" fmla="*/ 163135 w 272385"/>
                <a:gd name="connsiteY4" fmla="*/ 499516 h 499516"/>
                <a:gd name="connsiteX0" fmla="*/ 272360 w 272360"/>
                <a:gd name="connsiteY0" fmla="*/ 0 h 483668"/>
                <a:gd name="connsiteX1" fmla="*/ 193778 w 272360"/>
                <a:gd name="connsiteY1" fmla="*/ 233363 h 483668"/>
                <a:gd name="connsiteX2" fmla="*/ 0 w 272360"/>
                <a:gd name="connsiteY2" fmla="*/ 381391 h 483668"/>
                <a:gd name="connsiteX3" fmla="*/ 163135 w 272360"/>
                <a:gd name="connsiteY3" fmla="*/ 483668 h 483668"/>
                <a:gd name="connsiteX0" fmla="*/ 324747 w 324747"/>
                <a:gd name="connsiteY0" fmla="*/ 0 h 555106"/>
                <a:gd name="connsiteX1" fmla="*/ 193778 w 324747"/>
                <a:gd name="connsiteY1" fmla="*/ 304801 h 555106"/>
                <a:gd name="connsiteX2" fmla="*/ 0 w 324747"/>
                <a:gd name="connsiteY2" fmla="*/ 452829 h 555106"/>
                <a:gd name="connsiteX3" fmla="*/ 163135 w 324747"/>
                <a:gd name="connsiteY3" fmla="*/ 555106 h 555106"/>
                <a:gd name="connsiteX0" fmla="*/ 324747 w 324747"/>
                <a:gd name="connsiteY0" fmla="*/ 0 h 555106"/>
                <a:gd name="connsiteX1" fmla="*/ 229497 w 324747"/>
                <a:gd name="connsiteY1" fmla="*/ 264319 h 555106"/>
                <a:gd name="connsiteX2" fmla="*/ 0 w 324747"/>
                <a:gd name="connsiteY2" fmla="*/ 452829 h 555106"/>
                <a:gd name="connsiteX3" fmla="*/ 163135 w 324747"/>
                <a:gd name="connsiteY3" fmla="*/ 555106 h 555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4747" h="555106">
                  <a:moveTo>
                    <a:pt x="324747" y="0"/>
                  </a:moveTo>
                  <a:lnTo>
                    <a:pt x="229497" y="264319"/>
                  </a:lnTo>
                  <a:lnTo>
                    <a:pt x="0" y="452829"/>
                  </a:lnTo>
                  <a:lnTo>
                    <a:pt x="163135" y="555106"/>
                  </a:lnTo>
                </a:path>
              </a:pathLst>
            </a:custGeom>
            <a:noFill/>
            <a:ln w="50800" cap="rnd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1104739" y="1079487"/>
              <a:ext cx="245981" cy="249599"/>
            </a:xfrm>
            <a:custGeom>
              <a:avLst/>
              <a:gdLst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2328 w 262328"/>
                <a:gd name="connsiteY0" fmla="*/ 0 h 547141"/>
                <a:gd name="connsiteX1" fmla="*/ 0 w 262328"/>
                <a:gd name="connsiteY1" fmla="*/ 397239 h 547141"/>
                <a:gd name="connsiteX2" fmla="*/ 127416 w 262328"/>
                <a:gd name="connsiteY2" fmla="*/ 547141 h 547141"/>
                <a:gd name="connsiteX0" fmla="*/ 262328 w 262328"/>
                <a:gd name="connsiteY0" fmla="*/ 0 h 499516"/>
                <a:gd name="connsiteX1" fmla="*/ 0 w 262328"/>
                <a:gd name="connsiteY1" fmla="*/ 397239 h 499516"/>
                <a:gd name="connsiteX2" fmla="*/ 163135 w 262328"/>
                <a:gd name="connsiteY2" fmla="*/ 499516 h 499516"/>
                <a:gd name="connsiteX0" fmla="*/ 262328 w 262328"/>
                <a:gd name="connsiteY0" fmla="*/ 0 h 499516"/>
                <a:gd name="connsiteX1" fmla="*/ 122341 w 262328"/>
                <a:gd name="connsiteY1" fmla="*/ 213492 h 499516"/>
                <a:gd name="connsiteX2" fmla="*/ 0 w 262328"/>
                <a:gd name="connsiteY2" fmla="*/ 397239 h 499516"/>
                <a:gd name="connsiteX3" fmla="*/ 163135 w 262328"/>
                <a:gd name="connsiteY3" fmla="*/ 499516 h 499516"/>
                <a:gd name="connsiteX0" fmla="*/ 262328 w 262328"/>
                <a:gd name="connsiteY0" fmla="*/ 0 h 499516"/>
                <a:gd name="connsiteX1" fmla="*/ 193778 w 262328"/>
                <a:gd name="connsiteY1" fmla="*/ 249211 h 499516"/>
                <a:gd name="connsiteX2" fmla="*/ 0 w 262328"/>
                <a:gd name="connsiteY2" fmla="*/ 397239 h 499516"/>
                <a:gd name="connsiteX3" fmla="*/ 163135 w 262328"/>
                <a:gd name="connsiteY3" fmla="*/ 499516 h 499516"/>
                <a:gd name="connsiteX0" fmla="*/ 262328 w 272385"/>
                <a:gd name="connsiteY0" fmla="*/ 0 h 499516"/>
                <a:gd name="connsiteX1" fmla="*/ 272360 w 272385"/>
                <a:gd name="connsiteY1" fmla="*/ 15848 h 499516"/>
                <a:gd name="connsiteX2" fmla="*/ 193778 w 272385"/>
                <a:gd name="connsiteY2" fmla="*/ 249211 h 499516"/>
                <a:gd name="connsiteX3" fmla="*/ 0 w 272385"/>
                <a:gd name="connsiteY3" fmla="*/ 397239 h 499516"/>
                <a:gd name="connsiteX4" fmla="*/ 163135 w 272385"/>
                <a:gd name="connsiteY4" fmla="*/ 499516 h 499516"/>
                <a:gd name="connsiteX0" fmla="*/ 272360 w 272360"/>
                <a:gd name="connsiteY0" fmla="*/ 0 h 483668"/>
                <a:gd name="connsiteX1" fmla="*/ 193778 w 272360"/>
                <a:gd name="connsiteY1" fmla="*/ 233363 h 483668"/>
                <a:gd name="connsiteX2" fmla="*/ 0 w 272360"/>
                <a:gd name="connsiteY2" fmla="*/ 381391 h 483668"/>
                <a:gd name="connsiteX3" fmla="*/ 163135 w 272360"/>
                <a:gd name="connsiteY3" fmla="*/ 483668 h 483668"/>
                <a:gd name="connsiteX0" fmla="*/ 324747 w 324747"/>
                <a:gd name="connsiteY0" fmla="*/ 0 h 555106"/>
                <a:gd name="connsiteX1" fmla="*/ 193778 w 324747"/>
                <a:gd name="connsiteY1" fmla="*/ 304801 h 555106"/>
                <a:gd name="connsiteX2" fmla="*/ 0 w 324747"/>
                <a:gd name="connsiteY2" fmla="*/ 452829 h 555106"/>
                <a:gd name="connsiteX3" fmla="*/ 163135 w 324747"/>
                <a:gd name="connsiteY3" fmla="*/ 555106 h 555106"/>
                <a:gd name="connsiteX0" fmla="*/ 324747 w 324747"/>
                <a:gd name="connsiteY0" fmla="*/ 0 h 555106"/>
                <a:gd name="connsiteX1" fmla="*/ 229497 w 324747"/>
                <a:gd name="connsiteY1" fmla="*/ 264319 h 555106"/>
                <a:gd name="connsiteX2" fmla="*/ 0 w 324747"/>
                <a:gd name="connsiteY2" fmla="*/ 452829 h 555106"/>
                <a:gd name="connsiteX3" fmla="*/ 163135 w 324747"/>
                <a:gd name="connsiteY3" fmla="*/ 555106 h 555106"/>
                <a:gd name="connsiteX0" fmla="*/ 0 w 295275"/>
                <a:gd name="connsiteY0" fmla="*/ 0 h 633687"/>
                <a:gd name="connsiteX1" fmla="*/ 295275 w 295275"/>
                <a:gd name="connsiteY1" fmla="*/ 342900 h 633687"/>
                <a:gd name="connsiteX2" fmla="*/ 65778 w 295275"/>
                <a:gd name="connsiteY2" fmla="*/ 531410 h 633687"/>
                <a:gd name="connsiteX3" fmla="*/ 228913 w 295275"/>
                <a:gd name="connsiteY3" fmla="*/ 633687 h 633687"/>
                <a:gd name="connsiteX0" fmla="*/ 0 w 283369"/>
                <a:gd name="connsiteY0" fmla="*/ 0 h 633687"/>
                <a:gd name="connsiteX1" fmla="*/ 283369 w 283369"/>
                <a:gd name="connsiteY1" fmla="*/ 230982 h 633687"/>
                <a:gd name="connsiteX2" fmla="*/ 65778 w 283369"/>
                <a:gd name="connsiteY2" fmla="*/ 531410 h 633687"/>
                <a:gd name="connsiteX3" fmla="*/ 228913 w 283369"/>
                <a:gd name="connsiteY3" fmla="*/ 633687 h 633687"/>
                <a:gd name="connsiteX0" fmla="*/ 0 w 283369"/>
                <a:gd name="connsiteY0" fmla="*/ 0 h 633687"/>
                <a:gd name="connsiteX1" fmla="*/ 283369 w 283369"/>
                <a:gd name="connsiteY1" fmla="*/ 230982 h 633687"/>
                <a:gd name="connsiteX2" fmla="*/ 280090 w 283369"/>
                <a:gd name="connsiteY2" fmla="*/ 507598 h 633687"/>
                <a:gd name="connsiteX3" fmla="*/ 228913 w 283369"/>
                <a:gd name="connsiteY3" fmla="*/ 633687 h 633687"/>
                <a:gd name="connsiteX0" fmla="*/ 0 w 495613"/>
                <a:gd name="connsiteY0" fmla="*/ 0 h 509862"/>
                <a:gd name="connsiteX1" fmla="*/ 283369 w 495613"/>
                <a:gd name="connsiteY1" fmla="*/ 230982 h 509862"/>
                <a:gd name="connsiteX2" fmla="*/ 280090 w 495613"/>
                <a:gd name="connsiteY2" fmla="*/ 507598 h 509862"/>
                <a:gd name="connsiteX3" fmla="*/ 495613 w 495613"/>
                <a:gd name="connsiteY3" fmla="*/ 509862 h 509862"/>
                <a:gd name="connsiteX0" fmla="*/ 0 w 495613"/>
                <a:gd name="connsiteY0" fmla="*/ 0 h 509862"/>
                <a:gd name="connsiteX1" fmla="*/ 283369 w 495613"/>
                <a:gd name="connsiteY1" fmla="*/ 154782 h 509862"/>
                <a:gd name="connsiteX2" fmla="*/ 280090 w 495613"/>
                <a:gd name="connsiteY2" fmla="*/ 507598 h 509862"/>
                <a:gd name="connsiteX3" fmla="*/ 495613 w 495613"/>
                <a:gd name="connsiteY3" fmla="*/ 509862 h 509862"/>
                <a:gd name="connsiteX0" fmla="*/ 0 w 502757"/>
                <a:gd name="connsiteY0" fmla="*/ 0 h 507598"/>
                <a:gd name="connsiteX1" fmla="*/ 283369 w 502757"/>
                <a:gd name="connsiteY1" fmla="*/ 154782 h 507598"/>
                <a:gd name="connsiteX2" fmla="*/ 280090 w 502757"/>
                <a:gd name="connsiteY2" fmla="*/ 507598 h 507598"/>
                <a:gd name="connsiteX3" fmla="*/ 502757 w 502757"/>
                <a:gd name="connsiteY3" fmla="*/ 450330 h 507598"/>
                <a:gd name="connsiteX0" fmla="*/ 0 w 502757"/>
                <a:gd name="connsiteY0" fmla="*/ 0 h 467117"/>
                <a:gd name="connsiteX1" fmla="*/ 283369 w 502757"/>
                <a:gd name="connsiteY1" fmla="*/ 154782 h 467117"/>
                <a:gd name="connsiteX2" fmla="*/ 308665 w 502757"/>
                <a:gd name="connsiteY2" fmla="*/ 467117 h 467117"/>
                <a:gd name="connsiteX3" fmla="*/ 502757 w 502757"/>
                <a:gd name="connsiteY3" fmla="*/ 450330 h 467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2757" h="467117">
                  <a:moveTo>
                    <a:pt x="0" y="0"/>
                  </a:moveTo>
                  <a:lnTo>
                    <a:pt x="283369" y="154782"/>
                  </a:lnTo>
                  <a:lnTo>
                    <a:pt x="308665" y="467117"/>
                  </a:lnTo>
                  <a:lnTo>
                    <a:pt x="502757" y="450330"/>
                  </a:lnTo>
                </a:path>
              </a:pathLst>
            </a:custGeom>
            <a:noFill/>
            <a:ln w="50800" cap="rnd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1090617" y="785576"/>
              <a:ext cx="260985" cy="90325"/>
            </a:xfrm>
            <a:custGeom>
              <a:avLst/>
              <a:gdLst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2328 w 262328"/>
                <a:gd name="connsiteY0" fmla="*/ 0 h 547141"/>
                <a:gd name="connsiteX1" fmla="*/ 0 w 262328"/>
                <a:gd name="connsiteY1" fmla="*/ 397239 h 547141"/>
                <a:gd name="connsiteX2" fmla="*/ 127416 w 262328"/>
                <a:gd name="connsiteY2" fmla="*/ 547141 h 547141"/>
                <a:gd name="connsiteX0" fmla="*/ 262328 w 262328"/>
                <a:gd name="connsiteY0" fmla="*/ 0 h 499516"/>
                <a:gd name="connsiteX1" fmla="*/ 0 w 262328"/>
                <a:gd name="connsiteY1" fmla="*/ 397239 h 499516"/>
                <a:gd name="connsiteX2" fmla="*/ 163135 w 262328"/>
                <a:gd name="connsiteY2" fmla="*/ 499516 h 499516"/>
                <a:gd name="connsiteX0" fmla="*/ 262328 w 262328"/>
                <a:gd name="connsiteY0" fmla="*/ 0 h 499516"/>
                <a:gd name="connsiteX1" fmla="*/ 122341 w 262328"/>
                <a:gd name="connsiteY1" fmla="*/ 213492 h 499516"/>
                <a:gd name="connsiteX2" fmla="*/ 0 w 262328"/>
                <a:gd name="connsiteY2" fmla="*/ 397239 h 499516"/>
                <a:gd name="connsiteX3" fmla="*/ 163135 w 262328"/>
                <a:gd name="connsiteY3" fmla="*/ 499516 h 499516"/>
                <a:gd name="connsiteX0" fmla="*/ 262328 w 262328"/>
                <a:gd name="connsiteY0" fmla="*/ 0 h 499516"/>
                <a:gd name="connsiteX1" fmla="*/ 193778 w 262328"/>
                <a:gd name="connsiteY1" fmla="*/ 249211 h 499516"/>
                <a:gd name="connsiteX2" fmla="*/ 0 w 262328"/>
                <a:gd name="connsiteY2" fmla="*/ 397239 h 499516"/>
                <a:gd name="connsiteX3" fmla="*/ 163135 w 262328"/>
                <a:gd name="connsiteY3" fmla="*/ 499516 h 499516"/>
                <a:gd name="connsiteX0" fmla="*/ 262328 w 272385"/>
                <a:gd name="connsiteY0" fmla="*/ 0 h 499516"/>
                <a:gd name="connsiteX1" fmla="*/ 272360 w 272385"/>
                <a:gd name="connsiteY1" fmla="*/ 15848 h 499516"/>
                <a:gd name="connsiteX2" fmla="*/ 193778 w 272385"/>
                <a:gd name="connsiteY2" fmla="*/ 249211 h 499516"/>
                <a:gd name="connsiteX3" fmla="*/ 0 w 272385"/>
                <a:gd name="connsiteY3" fmla="*/ 397239 h 499516"/>
                <a:gd name="connsiteX4" fmla="*/ 163135 w 272385"/>
                <a:gd name="connsiteY4" fmla="*/ 499516 h 499516"/>
                <a:gd name="connsiteX0" fmla="*/ 272360 w 272360"/>
                <a:gd name="connsiteY0" fmla="*/ 0 h 483668"/>
                <a:gd name="connsiteX1" fmla="*/ 193778 w 272360"/>
                <a:gd name="connsiteY1" fmla="*/ 233363 h 483668"/>
                <a:gd name="connsiteX2" fmla="*/ 0 w 272360"/>
                <a:gd name="connsiteY2" fmla="*/ 381391 h 483668"/>
                <a:gd name="connsiteX3" fmla="*/ 163135 w 272360"/>
                <a:gd name="connsiteY3" fmla="*/ 483668 h 483668"/>
                <a:gd name="connsiteX0" fmla="*/ 324747 w 324747"/>
                <a:gd name="connsiteY0" fmla="*/ 0 h 555106"/>
                <a:gd name="connsiteX1" fmla="*/ 193778 w 324747"/>
                <a:gd name="connsiteY1" fmla="*/ 304801 h 555106"/>
                <a:gd name="connsiteX2" fmla="*/ 0 w 324747"/>
                <a:gd name="connsiteY2" fmla="*/ 452829 h 555106"/>
                <a:gd name="connsiteX3" fmla="*/ 163135 w 324747"/>
                <a:gd name="connsiteY3" fmla="*/ 555106 h 555106"/>
                <a:gd name="connsiteX0" fmla="*/ 324747 w 324747"/>
                <a:gd name="connsiteY0" fmla="*/ 0 h 555106"/>
                <a:gd name="connsiteX1" fmla="*/ 229497 w 324747"/>
                <a:gd name="connsiteY1" fmla="*/ 264319 h 555106"/>
                <a:gd name="connsiteX2" fmla="*/ 0 w 324747"/>
                <a:gd name="connsiteY2" fmla="*/ 452829 h 555106"/>
                <a:gd name="connsiteX3" fmla="*/ 163135 w 324747"/>
                <a:gd name="connsiteY3" fmla="*/ 555106 h 555106"/>
                <a:gd name="connsiteX0" fmla="*/ 0 w 295275"/>
                <a:gd name="connsiteY0" fmla="*/ 0 h 633687"/>
                <a:gd name="connsiteX1" fmla="*/ 295275 w 295275"/>
                <a:gd name="connsiteY1" fmla="*/ 342900 h 633687"/>
                <a:gd name="connsiteX2" fmla="*/ 65778 w 295275"/>
                <a:gd name="connsiteY2" fmla="*/ 531410 h 633687"/>
                <a:gd name="connsiteX3" fmla="*/ 228913 w 295275"/>
                <a:gd name="connsiteY3" fmla="*/ 633687 h 633687"/>
                <a:gd name="connsiteX0" fmla="*/ 0 w 283369"/>
                <a:gd name="connsiteY0" fmla="*/ 0 h 633687"/>
                <a:gd name="connsiteX1" fmla="*/ 283369 w 283369"/>
                <a:gd name="connsiteY1" fmla="*/ 230982 h 633687"/>
                <a:gd name="connsiteX2" fmla="*/ 65778 w 283369"/>
                <a:gd name="connsiteY2" fmla="*/ 531410 h 633687"/>
                <a:gd name="connsiteX3" fmla="*/ 228913 w 283369"/>
                <a:gd name="connsiteY3" fmla="*/ 633687 h 633687"/>
                <a:gd name="connsiteX0" fmla="*/ 0 w 283369"/>
                <a:gd name="connsiteY0" fmla="*/ 0 h 633687"/>
                <a:gd name="connsiteX1" fmla="*/ 283369 w 283369"/>
                <a:gd name="connsiteY1" fmla="*/ 230982 h 633687"/>
                <a:gd name="connsiteX2" fmla="*/ 280090 w 283369"/>
                <a:gd name="connsiteY2" fmla="*/ 507598 h 633687"/>
                <a:gd name="connsiteX3" fmla="*/ 228913 w 283369"/>
                <a:gd name="connsiteY3" fmla="*/ 633687 h 633687"/>
                <a:gd name="connsiteX0" fmla="*/ 0 w 495613"/>
                <a:gd name="connsiteY0" fmla="*/ 0 h 509862"/>
                <a:gd name="connsiteX1" fmla="*/ 283369 w 495613"/>
                <a:gd name="connsiteY1" fmla="*/ 230982 h 509862"/>
                <a:gd name="connsiteX2" fmla="*/ 280090 w 495613"/>
                <a:gd name="connsiteY2" fmla="*/ 507598 h 509862"/>
                <a:gd name="connsiteX3" fmla="*/ 495613 w 495613"/>
                <a:gd name="connsiteY3" fmla="*/ 509862 h 509862"/>
                <a:gd name="connsiteX0" fmla="*/ 0 w 495613"/>
                <a:gd name="connsiteY0" fmla="*/ 0 h 509862"/>
                <a:gd name="connsiteX1" fmla="*/ 283369 w 495613"/>
                <a:gd name="connsiteY1" fmla="*/ 154782 h 509862"/>
                <a:gd name="connsiteX2" fmla="*/ 280090 w 495613"/>
                <a:gd name="connsiteY2" fmla="*/ 507598 h 509862"/>
                <a:gd name="connsiteX3" fmla="*/ 495613 w 495613"/>
                <a:gd name="connsiteY3" fmla="*/ 509862 h 509862"/>
                <a:gd name="connsiteX0" fmla="*/ 0 w 502757"/>
                <a:gd name="connsiteY0" fmla="*/ 0 h 507598"/>
                <a:gd name="connsiteX1" fmla="*/ 283369 w 502757"/>
                <a:gd name="connsiteY1" fmla="*/ 154782 h 507598"/>
                <a:gd name="connsiteX2" fmla="*/ 280090 w 502757"/>
                <a:gd name="connsiteY2" fmla="*/ 507598 h 507598"/>
                <a:gd name="connsiteX3" fmla="*/ 502757 w 502757"/>
                <a:gd name="connsiteY3" fmla="*/ 450330 h 507598"/>
                <a:gd name="connsiteX0" fmla="*/ 0 w 502757"/>
                <a:gd name="connsiteY0" fmla="*/ 0 h 467117"/>
                <a:gd name="connsiteX1" fmla="*/ 283369 w 502757"/>
                <a:gd name="connsiteY1" fmla="*/ 154782 h 467117"/>
                <a:gd name="connsiteX2" fmla="*/ 308665 w 502757"/>
                <a:gd name="connsiteY2" fmla="*/ 467117 h 467117"/>
                <a:gd name="connsiteX3" fmla="*/ 502757 w 502757"/>
                <a:gd name="connsiteY3" fmla="*/ 450330 h 467117"/>
                <a:gd name="connsiteX0" fmla="*/ 0 w 511071"/>
                <a:gd name="connsiteY0" fmla="*/ 0 h 450330"/>
                <a:gd name="connsiteX1" fmla="*/ 283369 w 511071"/>
                <a:gd name="connsiteY1" fmla="*/ 154782 h 450330"/>
                <a:gd name="connsiteX2" fmla="*/ 511071 w 511071"/>
                <a:gd name="connsiteY2" fmla="*/ 252805 h 450330"/>
                <a:gd name="connsiteX3" fmla="*/ 502757 w 511071"/>
                <a:gd name="connsiteY3" fmla="*/ 450330 h 450330"/>
                <a:gd name="connsiteX0" fmla="*/ 0 w 621819"/>
                <a:gd name="connsiteY0" fmla="*/ 0 h 252805"/>
                <a:gd name="connsiteX1" fmla="*/ 283369 w 621819"/>
                <a:gd name="connsiteY1" fmla="*/ 154782 h 252805"/>
                <a:gd name="connsiteX2" fmla="*/ 511071 w 621819"/>
                <a:gd name="connsiteY2" fmla="*/ 252805 h 252805"/>
                <a:gd name="connsiteX3" fmla="*/ 621819 w 621819"/>
                <a:gd name="connsiteY3" fmla="*/ 236018 h 252805"/>
                <a:gd name="connsiteX0" fmla="*/ 0 w 621819"/>
                <a:gd name="connsiteY0" fmla="*/ 0 h 252805"/>
                <a:gd name="connsiteX1" fmla="*/ 164307 w 621819"/>
                <a:gd name="connsiteY1" fmla="*/ 123825 h 252805"/>
                <a:gd name="connsiteX2" fmla="*/ 511071 w 621819"/>
                <a:gd name="connsiteY2" fmla="*/ 252805 h 252805"/>
                <a:gd name="connsiteX3" fmla="*/ 621819 w 621819"/>
                <a:gd name="connsiteY3" fmla="*/ 236018 h 252805"/>
                <a:gd name="connsiteX0" fmla="*/ 0 w 621819"/>
                <a:gd name="connsiteY0" fmla="*/ 0 h 236018"/>
                <a:gd name="connsiteX1" fmla="*/ 164307 w 621819"/>
                <a:gd name="connsiteY1" fmla="*/ 123825 h 236018"/>
                <a:gd name="connsiteX2" fmla="*/ 349146 w 621819"/>
                <a:gd name="connsiteY2" fmla="*/ 186130 h 236018"/>
                <a:gd name="connsiteX3" fmla="*/ 621819 w 621819"/>
                <a:gd name="connsiteY3" fmla="*/ 236018 h 236018"/>
                <a:gd name="connsiteX0" fmla="*/ 0 w 436082"/>
                <a:gd name="connsiteY0" fmla="*/ 0 h 186130"/>
                <a:gd name="connsiteX1" fmla="*/ 164307 w 436082"/>
                <a:gd name="connsiteY1" fmla="*/ 123825 h 186130"/>
                <a:gd name="connsiteX2" fmla="*/ 349146 w 436082"/>
                <a:gd name="connsiteY2" fmla="*/ 186130 h 186130"/>
                <a:gd name="connsiteX3" fmla="*/ 436082 w 436082"/>
                <a:gd name="connsiteY3" fmla="*/ 174106 h 186130"/>
                <a:gd name="connsiteX0" fmla="*/ 0 w 436082"/>
                <a:gd name="connsiteY0" fmla="*/ 14326 h 200456"/>
                <a:gd name="connsiteX1" fmla="*/ 261647 w 436082"/>
                <a:gd name="connsiteY1" fmla="*/ 0 h 200456"/>
                <a:gd name="connsiteX2" fmla="*/ 349146 w 436082"/>
                <a:gd name="connsiteY2" fmla="*/ 200456 h 200456"/>
                <a:gd name="connsiteX3" fmla="*/ 436082 w 436082"/>
                <a:gd name="connsiteY3" fmla="*/ 188432 h 200456"/>
                <a:gd name="connsiteX0" fmla="*/ 0 w 436082"/>
                <a:gd name="connsiteY0" fmla="*/ 99083 h 273189"/>
                <a:gd name="connsiteX1" fmla="*/ 261647 w 436082"/>
                <a:gd name="connsiteY1" fmla="*/ 84757 h 273189"/>
                <a:gd name="connsiteX2" fmla="*/ 422149 w 436082"/>
                <a:gd name="connsiteY2" fmla="*/ 0 h 273189"/>
                <a:gd name="connsiteX3" fmla="*/ 436082 w 436082"/>
                <a:gd name="connsiteY3" fmla="*/ 273189 h 273189"/>
                <a:gd name="connsiteX0" fmla="*/ 0 w 533422"/>
                <a:gd name="connsiteY0" fmla="*/ 99083 h 99084"/>
                <a:gd name="connsiteX1" fmla="*/ 261647 w 533422"/>
                <a:gd name="connsiteY1" fmla="*/ 84757 h 99084"/>
                <a:gd name="connsiteX2" fmla="*/ 422149 w 533422"/>
                <a:gd name="connsiteY2" fmla="*/ 0 h 99084"/>
                <a:gd name="connsiteX3" fmla="*/ 533422 w 533422"/>
                <a:gd name="connsiteY3" fmla="*/ 19170 h 99084"/>
                <a:gd name="connsiteX0" fmla="*/ 0 w 533422"/>
                <a:gd name="connsiteY0" fmla="*/ 169043 h 169042"/>
                <a:gd name="connsiteX1" fmla="*/ 261647 w 533422"/>
                <a:gd name="connsiteY1" fmla="*/ 154717 h 169042"/>
                <a:gd name="connsiteX2" fmla="*/ 422149 w 533422"/>
                <a:gd name="connsiteY2" fmla="*/ 69960 h 169042"/>
                <a:gd name="connsiteX3" fmla="*/ 533422 w 533422"/>
                <a:gd name="connsiteY3" fmla="*/ 0 h 169042"/>
                <a:gd name="connsiteX0" fmla="*/ 0 w 533422"/>
                <a:gd name="connsiteY0" fmla="*/ 188213 h 188214"/>
                <a:gd name="connsiteX1" fmla="*/ 261647 w 533422"/>
                <a:gd name="connsiteY1" fmla="*/ 173887 h 188214"/>
                <a:gd name="connsiteX2" fmla="*/ 383213 w 533422"/>
                <a:gd name="connsiteY2" fmla="*/ 0 h 188214"/>
                <a:gd name="connsiteX3" fmla="*/ 533422 w 533422"/>
                <a:gd name="connsiteY3" fmla="*/ 19170 h 188214"/>
                <a:gd name="connsiteX0" fmla="*/ 0 w 533422"/>
                <a:gd name="connsiteY0" fmla="*/ 169043 h 169042"/>
                <a:gd name="connsiteX1" fmla="*/ 261647 w 533422"/>
                <a:gd name="connsiteY1" fmla="*/ 154717 h 169042"/>
                <a:gd name="connsiteX2" fmla="*/ 431884 w 533422"/>
                <a:gd name="connsiteY2" fmla="*/ 78874 h 169042"/>
                <a:gd name="connsiteX3" fmla="*/ 533422 w 533422"/>
                <a:gd name="connsiteY3" fmla="*/ 0 h 169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3422" h="169042">
                  <a:moveTo>
                    <a:pt x="0" y="169043"/>
                  </a:moveTo>
                  <a:lnTo>
                    <a:pt x="261647" y="154717"/>
                  </a:lnTo>
                  <a:lnTo>
                    <a:pt x="431884" y="78874"/>
                  </a:lnTo>
                  <a:lnTo>
                    <a:pt x="533422" y="0"/>
                  </a:lnTo>
                </a:path>
              </a:pathLst>
            </a:custGeom>
            <a:noFill/>
            <a:ln w="50800" cap="rnd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961294" y="875905"/>
              <a:ext cx="129322" cy="169375"/>
            </a:xfrm>
            <a:custGeom>
              <a:avLst/>
              <a:gdLst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6383 w 266383"/>
                <a:gd name="connsiteY0" fmla="*/ 0 h 547141"/>
                <a:gd name="connsiteX1" fmla="*/ 4055 w 266383"/>
                <a:gd name="connsiteY1" fmla="*/ 397239 h 547141"/>
                <a:gd name="connsiteX2" fmla="*/ 131471 w 266383"/>
                <a:gd name="connsiteY2" fmla="*/ 547141 h 547141"/>
                <a:gd name="connsiteX0" fmla="*/ 262328 w 262328"/>
                <a:gd name="connsiteY0" fmla="*/ 0 h 547141"/>
                <a:gd name="connsiteX1" fmla="*/ 0 w 262328"/>
                <a:gd name="connsiteY1" fmla="*/ 397239 h 547141"/>
                <a:gd name="connsiteX2" fmla="*/ 127416 w 262328"/>
                <a:gd name="connsiteY2" fmla="*/ 547141 h 547141"/>
                <a:gd name="connsiteX0" fmla="*/ 262328 w 262328"/>
                <a:gd name="connsiteY0" fmla="*/ 0 h 499516"/>
                <a:gd name="connsiteX1" fmla="*/ 0 w 262328"/>
                <a:gd name="connsiteY1" fmla="*/ 397239 h 499516"/>
                <a:gd name="connsiteX2" fmla="*/ 163135 w 262328"/>
                <a:gd name="connsiteY2" fmla="*/ 499516 h 499516"/>
                <a:gd name="connsiteX0" fmla="*/ 262328 w 262328"/>
                <a:gd name="connsiteY0" fmla="*/ 0 h 499516"/>
                <a:gd name="connsiteX1" fmla="*/ 122341 w 262328"/>
                <a:gd name="connsiteY1" fmla="*/ 213492 h 499516"/>
                <a:gd name="connsiteX2" fmla="*/ 0 w 262328"/>
                <a:gd name="connsiteY2" fmla="*/ 397239 h 499516"/>
                <a:gd name="connsiteX3" fmla="*/ 163135 w 262328"/>
                <a:gd name="connsiteY3" fmla="*/ 499516 h 499516"/>
                <a:gd name="connsiteX0" fmla="*/ 262328 w 262328"/>
                <a:gd name="connsiteY0" fmla="*/ 0 h 499516"/>
                <a:gd name="connsiteX1" fmla="*/ 193778 w 262328"/>
                <a:gd name="connsiteY1" fmla="*/ 249211 h 499516"/>
                <a:gd name="connsiteX2" fmla="*/ 0 w 262328"/>
                <a:gd name="connsiteY2" fmla="*/ 397239 h 499516"/>
                <a:gd name="connsiteX3" fmla="*/ 163135 w 262328"/>
                <a:gd name="connsiteY3" fmla="*/ 499516 h 499516"/>
                <a:gd name="connsiteX0" fmla="*/ 262328 w 272385"/>
                <a:gd name="connsiteY0" fmla="*/ 0 h 499516"/>
                <a:gd name="connsiteX1" fmla="*/ 272360 w 272385"/>
                <a:gd name="connsiteY1" fmla="*/ 15848 h 499516"/>
                <a:gd name="connsiteX2" fmla="*/ 193778 w 272385"/>
                <a:gd name="connsiteY2" fmla="*/ 249211 h 499516"/>
                <a:gd name="connsiteX3" fmla="*/ 0 w 272385"/>
                <a:gd name="connsiteY3" fmla="*/ 397239 h 499516"/>
                <a:gd name="connsiteX4" fmla="*/ 163135 w 272385"/>
                <a:gd name="connsiteY4" fmla="*/ 499516 h 499516"/>
                <a:gd name="connsiteX0" fmla="*/ 272360 w 272360"/>
                <a:gd name="connsiteY0" fmla="*/ 0 h 483668"/>
                <a:gd name="connsiteX1" fmla="*/ 193778 w 272360"/>
                <a:gd name="connsiteY1" fmla="*/ 233363 h 483668"/>
                <a:gd name="connsiteX2" fmla="*/ 0 w 272360"/>
                <a:gd name="connsiteY2" fmla="*/ 381391 h 483668"/>
                <a:gd name="connsiteX3" fmla="*/ 163135 w 272360"/>
                <a:gd name="connsiteY3" fmla="*/ 483668 h 483668"/>
                <a:gd name="connsiteX0" fmla="*/ 324747 w 324747"/>
                <a:gd name="connsiteY0" fmla="*/ 0 h 555106"/>
                <a:gd name="connsiteX1" fmla="*/ 193778 w 324747"/>
                <a:gd name="connsiteY1" fmla="*/ 304801 h 555106"/>
                <a:gd name="connsiteX2" fmla="*/ 0 w 324747"/>
                <a:gd name="connsiteY2" fmla="*/ 452829 h 555106"/>
                <a:gd name="connsiteX3" fmla="*/ 163135 w 324747"/>
                <a:gd name="connsiteY3" fmla="*/ 555106 h 555106"/>
                <a:gd name="connsiteX0" fmla="*/ 324747 w 324747"/>
                <a:gd name="connsiteY0" fmla="*/ 0 h 555106"/>
                <a:gd name="connsiteX1" fmla="*/ 229497 w 324747"/>
                <a:gd name="connsiteY1" fmla="*/ 264319 h 555106"/>
                <a:gd name="connsiteX2" fmla="*/ 0 w 324747"/>
                <a:gd name="connsiteY2" fmla="*/ 452829 h 555106"/>
                <a:gd name="connsiteX3" fmla="*/ 163135 w 324747"/>
                <a:gd name="connsiteY3" fmla="*/ 555106 h 555106"/>
                <a:gd name="connsiteX0" fmla="*/ 0 w 295275"/>
                <a:gd name="connsiteY0" fmla="*/ 0 h 633687"/>
                <a:gd name="connsiteX1" fmla="*/ 295275 w 295275"/>
                <a:gd name="connsiteY1" fmla="*/ 342900 h 633687"/>
                <a:gd name="connsiteX2" fmla="*/ 65778 w 295275"/>
                <a:gd name="connsiteY2" fmla="*/ 531410 h 633687"/>
                <a:gd name="connsiteX3" fmla="*/ 228913 w 295275"/>
                <a:gd name="connsiteY3" fmla="*/ 633687 h 633687"/>
                <a:gd name="connsiteX0" fmla="*/ 0 w 283369"/>
                <a:gd name="connsiteY0" fmla="*/ 0 h 633687"/>
                <a:gd name="connsiteX1" fmla="*/ 283369 w 283369"/>
                <a:gd name="connsiteY1" fmla="*/ 230982 h 633687"/>
                <a:gd name="connsiteX2" fmla="*/ 65778 w 283369"/>
                <a:gd name="connsiteY2" fmla="*/ 531410 h 633687"/>
                <a:gd name="connsiteX3" fmla="*/ 228913 w 283369"/>
                <a:gd name="connsiteY3" fmla="*/ 633687 h 633687"/>
                <a:gd name="connsiteX0" fmla="*/ 0 w 283369"/>
                <a:gd name="connsiteY0" fmla="*/ 0 h 633687"/>
                <a:gd name="connsiteX1" fmla="*/ 283369 w 283369"/>
                <a:gd name="connsiteY1" fmla="*/ 230982 h 633687"/>
                <a:gd name="connsiteX2" fmla="*/ 280090 w 283369"/>
                <a:gd name="connsiteY2" fmla="*/ 507598 h 633687"/>
                <a:gd name="connsiteX3" fmla="*/ 228913 w 283369"/>
                <a:gd name="connsiteY3" fmla="*/ 633687 h 633687"/>
                <a:gd name="connsiteX0" fmla="*/ 0 w 495613"/>
                <a:gd name="connsiteY0" fmla="*/ 0 h 509862"/>
                <a:gd name="connsiteX1" fmla="*/ 283369 w 495613"/>
                <a:gd name="connsiteY1" fmla="*/ 230982 h 509862"/>
                <a:gd name="connsiteX2" fmla="*/ 280090 w 495613"/>
                <a:gd name="connsiteY2" fmla="*/ 507598 h 509862"/>
                <a:gd name="connsiteX3" fmla="*/ 495613 w 495613"/>
                <a:gd name="connsiteY3" fmla="*/ 509862 h 509862"/>
                <a:gd name="connsiteX0" fmla="*/ 0 w 495613"/>
                <a:gd name="connsiteY0" fmla="*/ 0 h 509862"/>
                <a:gd name="connsiteX1" fmla="*/ 283369 w 495613"/>
                <a:gd name="connsiteY1" fmla="*/ 154782 h 509862"/>
                <a:gd name="connsiteX2" fmla="*/ 280090 w 495613"/>
                <a:gd name="connsiteY2" fmla="*/ 507598 h 509862"/>
                <a:gd name="connsiteX3" fmla="*/ 495613 w 495613"/>
                <a:gd name="connsiteY3" fmla="*/ 509862 h 509862"/>
                <a:gd name="connsiteX0" fmla="*/ 0 w 502757"/>
                <a:gd name="connsiteY0" fmla="*/ 0 h 507598"/>
                <a:gd name="connsiteX1" fmla="*/ 283369 w 502757"/>
                <a:gd name="connsiteY1" fmla="*/ 154782 h 507598"/>
                <a:gd name="connsiteX2" fmla="*/ 280090 w 502757"/>
                <a:gd name="connsiteY2" fmla="*/ 507598 h 507598"/>
                <a:gd name="connsiteX3" fmla="*/ 502757 w 502757"/>
                <a:gd name="connsiteY3" fmla="*/ 450330 h 507598"/>
                <a:gd name="connsiteX0" fmla="*/ 0 w 502757"/>
                <a:gd name="connsiteY0" fmla="*/ 0 h 467117"/>
                <a:gd name="connsiteX1" fmla="*/ 283369 w 502757"/>
                <a:gd name="connsiteY1" fmla="*/ 154782 h 467117"/>
                <a:gd name="connsiteX2" fmla="*/ 308665 w 502757"/>
                <a:gd name="connsiteY2" fmla="*/ 467117 h 467117"/>
                <a:gd name="connsiteX3" fmla="*/ 502757 w 502757"/>
                <a:gd name="connsiteY3" fmla="*/ 450330 h 467117"/>
                <a:gd name="connsiteX0" fmla="*/ 0 w 511071"/>
                <a:gd name="connsiteY0" fmla="*/ 0 h 450330"/>
                <a:gd name="connsiteX1" fmla="*/ 283369 w 511071"/>
                <a:gd name="connsiteY1" fmla="*/ 154782 h 450330"/>
                <a:gd name="connsiteX2" fmla="*/ 511071 w 511071"/>
                <a:gd name="connsiteY2" fmla="*/ 252805 h 450330"/>
                <a:gd name="connsiteX3" fmla="*/ 502757 w 511071"/>
                <a:gd name="connsiteY3" fmla="*/ 450330 h 450330"/>
                <a:gd name="connsiteX0" fmla="*/ 0 w 621819"/>
                <a:gd name="connsiteY0" fmla="*/ 0 h 252805"/>
                <a:gd name="connsiteX1" fmla="*/ 283369 w 621819"/>
                <a:gd name="connsiteY1" fmla="*/ 154782 h 252805"/>
                <a:gd name="connsiteX2" fmla="*/ 511071 w 621819"/>
                <a:gd name="connsiteY2" fmla="*/ 252805 h 252805"/>
                <a:gd name="connsiteX3" fmla="*/ 621819 w 621819"/>
                <a:gd name="connsiteY3" fmla="*/ 236018 h 252805"/>
                <a:gd name="connsiteX0" fmla="*/ 0 w 621819"/>
                <a:gd name="connsiteY0" fmla="*/ 0 h 252805"/>
                <a:gd name="connsiteX1" fmla="*/ 164307 w 621819"/>
                <a:gd name="connsiteY1" fmla="*/ 123825 h 252805"/>
                <a:gd name="connsiteX2" fmla="*/ 511071 w 621819"/>
                <a:gd name="connsiteY2" fmla="*/ 252805 h 252805"/>
                <a:gd name="connsiteX3" fmla="*/ 621819 w 621819"/>
                <a:gd name="connsiteY3" fmla="*/ 236018 h 252805"/>
                <a:gd name="connsiteX0" fmla="*/ 0 w 621819"/>
                <a:gd name="connsiteY0" fmla="*/ 0 h 236018"/>
                <a:gd name="connsiteX1" fmla="*/ 164307 w 621819"/>
                <a:gd name="connsiteY1" fmla="*/ 123825 h 236018"/>
                <a:gd name="connsiteX2" fmla="*/ 349146 w 621819"/>
                <a:gd name="connsiteY2" fmla="*/ 186130 h 236018"/>
                <a:gd name="connsiteX3" fmla="*/ 621819 w 621819"/>
                <a:gd name="connsiteY3" fmla="*/ 236018 h 236018"/>
                <a:gd name="connsiteX0" fmla="*/ 0 w 436082"/>
                <a:gd name="connsiteY0" fmla="*/ 0 h 186130"/>
                <a:gd name="connsiteX1" fmla="*/ 164307 w 436082"/>
                <a:gd name="connsiteY1" fmla="*/ 123825 h 186130"/>
                <a:gd name="connsiteX2" fmla="*/ 349146 w 436082"/>
                <a:gd name="connsiteY2" fmla="*/ 186130 h 186130"/>
                <a:gd name="connsiteX3" fmla="*/ 436082 w 436082"/>
                <a:gd name="connsiteY3" fmla="*/ 174106 h 186130"/>
                <a:gd name="connsiteX0" fmla="*/ 423862 w 423862"/>
                <a:gd name="connsiteY0" fmla="*/ 0 h 264711"/>
                <a:gd name="connsiteX1" fmla="*/ 0 w 423862"/>
                <a:gd name="connsiteY1" fmla="*/ 202406 h 264711"/>
                <a:gd name="connsiteX2" fmla="*/ 184839 w 423862"/>
                <a:gd name="connsiteY2" fmla="*/ 264711 h 264711"/>
                <a:gd name="connsiteX3" fmla="*/ 271775 w 423862"/>
                <a:gd name="connsiteY3" fmla="*/ 252687 h 264711"/>
                <a:gd name="connsiteX0" fmla="*/ 347662 w 347662"/>
                <a:gd name="connsiteY0" fmla="*/ 0 h 264711"/>
                <a:gd name="connsiteX1" fmla="*/ 0 w 347662"/>
                <a:gd name="connsiteY1" fmla="*/ 97631 h 264711"/>
                <a:gd name="connsiteX2" fmla="*/ 108639 w 347662"/>
                <a:gd name="connsiteY2" fmla="*/ 264711 h 264711"/>
                <a:gd name="connsiteX3" fmla="*/ 195575 w 347662"/>
                <a:gd name="connsiteY3" fmla="*/ 252687 h 264711"/>
                <a:gd name="connsiteX0" fmla="*/ 347662 w 347662"/>
                <a:gd name="connsiteY0" fmla="*/ 0 h 316981"/>
                <a:gd name="connsiteX1" fmla="*/ 0 w 347662"/>
                <a:gd name="connsiteY1" fmla="*/ 97631 h 316981"/>
                <a:gd name="connsiteX2" fmla="*/ 108639 w 347662"/>
                <a:gd name="connsiteY2" fmla="*/ 264711 h 316981"/>
                <a:gd name="connsiteX3" fmla="*/ 190812 w 347662"/>
                <a:gd name="connsiteY3" fmla="*/ 316981 h 316981"/>
                <a:gd name="connsiteX0" fmla="*/ 264319 w 264319"/>
                <a:gd name="connsiteY0" fmla="*/ 0 h 316981"/>
                <a:gd name="connsiteX1" fmla="*/ 0 w 264319"/>
                <a:gd name="connsiteY1" fmla="*/ 173831 h 316981"/>
                <a:gd name="connsiteX2" fmla="*/ 25296 w 264319"/>
                <a:gd name="connsiteY2" fmla="*/ 264711 h 316981"/>
                <a:gd name="connsiteX3" fmla="*/ 107469 w 264319"/>
                <a:gd name="connsiteY3" fmla="*/ 316981 h 316981"/>
                <a:gd name="connsiteX0" fmla="*/ 264319 w 264319"/>
                <a:gd name="connsiteY0" fmla="*/ 0 h 316981"/>
                <a:gd name="connsiteX1" fmla="*/ 0 w 264319"/>
                <a:gd name="connsiteY1" fmla="*/ 173831 h 316981"/>
                <a:gd name="connsiteX2" fmla="*/ 25296 w 264319"/>
                <a:gd name="connsiteY2" fmla="*/ 264711 h 316981"/>
                <a:gd name="connsiteX3" fmla="*/ 202719 w 264319"/>
                <a:gd name="connsiteY3" fmla="*/ 316981 h 316981"/>
                <a:gd name="connsiteX0" fmla="*/ 264319 w 264319"/>
                <a:gd name="connsiteY0" fmla="*/ 0 h 316981"/>
                <a:gd name="connsiteX1" fmla="*/ 0 w 264319"/>
                <a:gd name="connsiteY1" fmla="*/ 173831 h 316981"/>
                <a:gd name="connsiteX2" fmla="*/ 101496 w 264319"/>
                <a:gd name="connsiteY2" fmla="*/ 298049 h 316981"/>
                <a:gd name="connsiteX3" fmla="*/ 202719 w 264319"/>
                <a:gd name="connsiteY3" fmla="*/ 316981 h 316981"/>
                <a:gd name="connsiteX0" fmla="*/ 264319 w 264319"/>
                <a:gd name="connsiteY0" fmla="*/ 0 h 316981"/>
                <a:gd name="connsiteX1" fmla="*/ 0 w 264319"/>
                <a:gd name="connsiteY1" fmla="*/ 173831 h 316981"/>
                <a:gd name="connsiteX2" fmla="*/ 257239 w 264319"/>
                <a:gd name="connsiteY2" fmla="*/ 222290 h 316981"/>
                <a:gd name="connsiteX3" fmla="*/ 202719 w 264319"/>
                <a:gd name="connsiteY3" fmla="*/ 316981 h 316981"/>
                <a:gd name="connsiteX0" fmla="*/ 264319 w 264319"/>
                <a:gd name="connsiteY0" fmla="*/ 0 h 316981"/>
                <a:gd name="connsiteX1" fmla="*/ 0 w 264319"/>
                <a:gd name="connsiteY1" fmla="*/ 173831 h 316981"/>
                <a:gd name="connsiteX2" fmla="*/ 232905 w 264319"/>
                <a:gd name="connsiteY2" fmla="*/ 222290 h 316981"/>
                <a:gd name="connsiteX3" fmla="*/ 202719 w 264319"/>
                <a:gd name="connsiteY3" fmla="*/ 316981 h 316981"/>
                <a:gd name="connsiteX0" fmla="*/ 264319 w 264319"/>
                <a:gd name="connsiteY0" fmla="*/ 0 h 316981"/>
                <a:gd name="connsiteX1" fmla="*/ 0 w 264319"/>
                <a:gd name="connsiteY1" fmla="*/ 173831 h 316981"/>
                <a:gd name="connsiteX2" fmla="*/ 232905 w 264319"/>
                <a:gd name="connsiteY2" fmla="*/ 222290 h 316981"/>
                <a:gd name="connsiteX3" fmla="*/ 236788 w 264319"/>
                <a:gd name="connsiteY3" fmla="*/ 316981 h 316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4319" h="316981">
                  <a:moveTo>
                    <a:pt x="264319" y="0"/>
                  </a:moveTo>
                  <a:lnTo>
                    <a:pt x="0" y="173831"/>
                  </a:lnTo>
                  <a:lnTo>
                    <a:pt x="232905" y="222290"/>
                  </a:lnTo>
                  <a:lnTo>
                    <a:pt x="236788" y="316981"/>
                  </a:lnTo>
                </a:path>
              </a:pathLst>
            </a:custGeom>
            <a:noFill/>
            <a:ln w="50800" cap="rnd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3" name="Content Placeholder 2"/>
          <p:cNvSpPr txBox="1">
            <a:spLocks/>
          </p:cNvSpPr>
          <p:nvPr/>
        </p:nvSpPr>
        <p:spPr>
          <a:xfrm>
            <a:off x="445229" y="5638800"/>
            <a:ext cx="8229600" cy="12192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2600" b="1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1600" b="1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600" b="1" dirty="0" smtClean="0"/>
              <a:t>Submit your questions by e-mail to </a:t>
            </a:r>
            <a:r>
              <a:rPr lang="en-US" sz="2600" b="1" dirty="0" smtClean="0">
                <a:hlinkClick r:id="rId3"/>
              </a:rPr>
              <a:t>ncs@nsf.gov</a:t>
            </a:r>
            <a:endParaRPr lang="en-US" sz="2600" b="1" dirty="0" smtClean="0"/>
          </a:p>
        </p:txBody>
      </p:sp>
      <p:sp>
        <p:nvSpPr>
          <p:cNvPr id="70" name="TextBox 69"/>
          <p:cNvSpPr txBox="1"/>
          <p:nvPr/>
        </p:nvSpPr>
        <p:spPr>
          <a:xfrm>
            <a:off x="1893904" y="554294"/>
            <a:ext cx="26357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CORE+ SUPPLEMENTS</a:t>
            </a:r>
            <a:endParaRPr lang="en-US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5AB9-0143-4132-A444-21D49F5AFAF0}" type="slidenum">
              <a:rPr lang="en-US" smtClean="0"/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798921" y="1030182"/>
            <a:ext cx="49915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/>
              <a:t>Major </a:t>
            </a:r>
            <a:r>
              <a:rPr lang="en-US" sz="2000" i="1" dirty="0"/>
              <a:t>advances in understanding the brain have depended on fundamental contributions from </a:t>
            </a:r>
            <a:r>
              <a:rPr lang="en-US" sz="2000" i="1" dirty="0" smtClean="0"/>
              <a:t>many different </a:t>
            </a:r>
            <a:r>
              <a:rPr lang="en-US" sz="2000" i="1" dirty="0"/>
              <a:t>disciplinary communities, often engaging with neural and cognitive questions in creative </a:t>
            </a:r>
            <a:r>
              <a:rPr lang="en-US" sz="2000" i="1" dirty="0" smtClean="0"/>
              <a:t>and surprising </a:t>
            </a:r>
            <a:r>
              <a:rPr lang="en-US" sz="2000" i="1" dirty="0"/>
              <a:t>ways.</a:t>
            </a:r>
          </a:p>
          <a:p>
            <a:pPr algn="ctr"/>
            <a:endParaRPr lang="en-US" sz="20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3054223" y="1260679"/>
            <a:ext cx="5736255" cy="4839786"/>
          </a:xfrm>
          <a:prstGeom prst="rect">
            <a:avLst/>
          </a:prstGeom>
          <a:solidFill>
            <a:srgbClr val="FFFFFF">
              <a:alpha val="95000"/>
            </a:srgbClr>
          </a:solidFill>
          <a:ln w="254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200" b="1" dirty="0" smtClean="0"/>
              <a:t>with a new CISE/EHR/ENG proposal: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2200" dirty="0" smtClean="0"/>
              <a:t>embedded as a supplementary document</a:t>
            </a:r>
          </a:p>
          <a:p>
            <a:pPr>
              <a:spcBef>
                <a:spcPts val="900"/>
              </a:spcBef>
            </a:pPr>
            <a:r>
              <a:rPr lang="en-US" sz="2200" b="1" dirty="0" smtClean="0"/>
              <a:t>for an existing CISE/EHR/ENG project:</a:t>
            </a:r>
            <a:r>
              <a:rPr lang="en-US" sz="2200" dirty="0" smtClean="0"/>
              <a:t> 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2200" dirty="0" smtClean="0"/>
              <a:t>as a separate supplemental funding request after discussing with program officer</a:t>
            </a:r>
          </a:p>
          <a:p>
            <a:pPr>
              <a:spcBef>
                <a:spcPts val="900"/>
              </a:spcBef>
            </a:pPr>
            <a:r>
              <a:rPr lang="en-US" sz="2200" b="1" dirty="0" smtClean="0"/>
              <a:t>consider:</a:t>
            </a:r>
            <a:endParaRPr lang="en-US" sz="2200" dirty="0" smtClean="0"/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2200" dirty="0" smtClean="0"/>
              <a:t>relation to base project; what is the new direction?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2200" dirty="0" smtClean="0"/>
              <a:t>relation to one or more solicitation theme(s)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2200" dirty="0" smtClean="0"/>
              <a:t>high-risk, high-payoff?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en-US" sz="2200" dirty="0" smtClean="0"/>
              <a:t>budget needs</a:t>
            </a:r>
          </a:p>
          <a:p>
            <a:pPr>
              <a:spcBef>
                <a:spcPts val="900"/>
              </a:spcBef>
            </a:pPr>
            <a:r>
              <a:rPr lang="en-US" sz="2200" b="1" i="1" dirty="0" smtClean="0"/>
              <a:t>Contact program officer </a:t>
            </a:r>
            <a:r>
              <a:rPr lang="en-US" sz="2200" dirty="0" smtClean="0"/>
              <a:t>before submitting; notify </a:t>
            </a:r>
            <a:r>
              <a:rPr lang="en-US" sz="2200" dirty="0" smtClean="0">
                <a:hlinkClick r:id="rId4"/>
              </a:rPr>
              <a:t>nsf-ncs-coreplus@nsf.gov</a:t>
            </a:r>
            <a:r>
              <a:rPr lang="en-US" sz="2200" dirty="0" smtClean="0"/>
              <a:t> after submitting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65366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28458" y="152400"/>
            <a:ext cx="8863142" cy="6096000"/>
          </a:xfrm>
          <a:prstGeom prst="roundRect">
            <a:avLst>
              <a:gd name="adj" fmla="val 4556"/>
            </a:avLst>
          </a:prstGeom>
          <a:solidFill>
            <a:schemeClr val="bg1"/>
          </a:solidFill>
          <a:ln w="19050" cmpd="sng">
            <a:noFill/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Merit Review Criteria</a:t>
            </a:r>
            <a:endParaRPr lang="en-US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638800"/>
          </a:xfrm>
        </p:spPr>
        <p:txBody>
          <a:bodyPr>
            <a:noAutofit/>
          </a:bodyPr>
          <a:lstStyle/>
          <a:p>
            <a:pPr marL="0" indent="0">
              <a:spcBef>
                <a:spcPts val="200"/>
              </a:spcBef>
              <a:buNone/>
              <a:tabLst>
                <a:tab pos="4691063" algn="l"/>
              </a:tabLst>
            </a:pPr>
            <a:r>
              <a:rPr lang="en-US" sz="2600" b="1" i="1" dirty="0" smtClean="0"/>
              <a:t>Intellectual Merit	Broader Impacts</a:t>
            </a:r>
            <a:endParaRPr lang="en-US" sz="2600" b="1" i="1" dirty="0" smtClean="0"/>
          </a:p>
          <a:p>
            <a:pPr marL="217488" indent="-217488">
              <a:spcBef>
                <a:spcPts val="200"/>
              </a:spcBef>
              <a:tabLst>
                <a:tab pos="4691063" algn="l"/>
                <a:tab pos="4919663" algn="l"/>
              </a:tabLst>
            </a:pPr>
            <a:r>
              <a:rPr lang="en-US" sz="2400" dirty="0" smtClean="0"/>
              <a:t>potential to advance knowledge	• 	</a:t>
            </a:r>
            <a:r>
              <a:rPr lang="en-US" sz="2400" dirty="0" smtClean="0"/>
              <a:t>potential to benefit society</a:t>
            </a:r>
            <a:endParaRPr lang="en-US" sz="2400" dirty="0"/>
          </a:p>
          <a:p>
            <a:pPr marL="0" indent="0">
              <a:spcBef>
                <a:spcPts val="1200"/>
              </a:spcBef>
              <a:buNone/>
            </a:pPr>
            <a:r>
              <a:rPr lang="en-US" sz="2600" b="1" i="1" dirty="0"/>
              <a:t>Integrative </a:t>
            </a:r>
            <a:r>
              <a:rPr lang="en-US" sz="2600" b="1" i="1" dirty="0" smtClean="0"/>
              <a:t>Value </a:t>
            </a:r>
            <a:r>
              <a:rPr lang="en-US" sz="2600" b="1" i="1" dirty="0"/>
              <a:t>and Transformative Potential</a:t>
            </a:r>
          </a:p>
          <a:p>
            <a:pPr marL="217488" indent="-217488">
              <a:spcBef>
                <a:spcPts val="200"/>
              </a:spcBef>
            </a:pPr>
            <a:r>
              <a:rPr lang="en-US" sz="2400" dirty="0"/>
              <a:t>bold, potentially risky, well beyond typical disciplinary approach?</a:t>
            </a:r>
          </a:p>
          <a:p>
            <a:pPr marL="217488" indent="-217488">
              <a:spcBef>
                <a:spcPts val="200"/>
              </a:spcBef>
            </a:pPr>
            <a:r>
              <a:rPr lang="en-US" sz="2400" dirty="0" smtClean="0"/>
              <a:t>advance foundations of one or more integrative research theme?</a:t>
            </a:r>
          </a:p>
          <a:p>
            <a:pPr marL="217488" indent="-217488">
              <a:spcBef>
                <a:spcPts val="200"/>
              </a:spcBef>
            </a:pPr>
            <a:r>
              <a:rPr lang="en-US" sz="2400" dirty="0"/>
              <a:t>deep, complementary, synergistic </a:t>
            </a:r>
            <a:r>
              <a:rPr lang="en-US" sz="2400" dirty="0" smtClean="0"/>
              <a:t>expertise; build on/contribute to broader intellectual context?</a:t>
            </a:r>
            <a:endParaRPr lang="en-US" sz="2400" dirty="0"/>
          </a:p>
          <a:p>
            <a:pPr marL="217488" indent="-217488">
              <a:spcBef>
                <a:spcPts val="200"/>
              </a:spcBef>
            </a:pPr>
            <a:r>
              <a:rPr lang="en-US" sz="2400" dirty="0" smtClean="0"/>
              <a:t>cross </a:t>
            </a:r>
            <a:r>
              <a:rPr lang="en-US" sz="2400" dirty="0"/>
              <a:t>temporal/spatial scales, levels of </a:t>
            </a:r>
            <a:r>
              <a:rPr lang="en-US" sz="2400" dirty="0" smtClean="0"/>
              <a:t>abstraction/analysis</a:t>
            </a:r>
            <a:r>
              <a:rPr lang="en-US" sz="2400" dirty="0"/>
              <a:t>, </a:t>
            </a:r>
            <a:r>
              <a:rPr lang="en-US" sz="2400" dirty="0" smtClean="0"/>
              <a:t>disciplinary/methodological/technological </a:t>
            </a:r>
            <a:r>
              <a:rPr lang="en-US" sz="2400" dirty="0"/>
              <a:t>approaches</a:t>
            </a:r>
            <a:r>
              <a:rPr lang="en-US" sz="2400" dirty="0" smtClean="0"/>
              <a:t>?</a:t>
            </a:r>
          </a:p>
          <a:p>
            <a:pPr marL="217488" indent="-217488"/>
            <a:r>
              <a:rPr lang="en-US" sz="2400" dirty="0" smtClean="0"/>
              <a:t>advances </a:t>
            </a:r>
            <a:r>
              <a:rPr lang="en-US" sz="2400" dirty="0"/>
              <a:t>in theory or methods, </a:t>
            </a:r>
            <a:r>
              <a:rPr lang="en-US" sz="2400" dirty="0" smtClean="0"/>
              <a:t>technological </a:t>
            </a:r>
            <a:r>
              <a:rPr lang="en-US" sz="2400" dirty="0"/>
              <a:t>innovations?</a:t>
            </a:r>
          </a:p>
          <a:p>
            <a:pPr marL="217488" indent="-217488"/>
            <a:r>
              <a:rPr lang="en-US" sz="2400" dirty="0"/>
              <a:t>broadly accessible, high-quality </a:t>
            </a:r>
            <a:r>
              <a:rPr lang="en-US" sz="2400" dirty="0" smtClean="0"/>
              <a:t>resources?</a:t>
            </a:r>
            <a:endParaRPr lang="en-US" sz="2400" dirty="0"/>
          </a:p>
          <a:p>
            <a:pPr marL="217488" indent="-217488"/>
            <a:r>
              <a:rPr lang="en-US" sz="2400" dirty="0" smtClean="0"/>
              <a:t>educational approaches, interdisciplinary workforce?</a:t>
            </a:r>
            <a:endParaRPr lang="en-US" sz="2400" dirty="0"/>
          </a:p>
          <a:p>
            <a:pPr marL="217488" indent="-217488">
              <a:spcBef>
                <a:spcPts val="200"/>
              </a:spcBef>
            </a:pPr>
            <a:endParaRPr lang="en-US" sz="2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5229" y="5638800"/>
            <a:ext cx="8229600" cy="12192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2600" b="1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1600" b="1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600" b="1" dirty="0" smtClean="0"/>
              <a:t>Submit your questions by e-mail to </a:t>
            </a:r>
            <a:r>
              <a:rPr lang="en-US" sz="2600" b="1" dirty="0" smtClean="0">
                <a:hlinkClick r:id="rId3"/>
              </a:rPr>
              <a:t>ncs@nsf.gov</a:t>
            </a:r>
            <a:endParaRPr lang="en-US" sz="2600" b="1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5AB9-0143-4132-A444-21D49F5AFAF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41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9445" t="10719" r="3135" b="8822"/>
          <a:stretch/>
        </p:blipFill>
        <p:spPr>
          <a:xfrm>
            <a:off x="4193430" y="926744"/>
            <a:ext cx="4107875" cy="4207076"/>
          </a:xfrm>
          <a:prstGeom prst="rect">
            <a:avLst/>
          </a:prstGeom>
          <a:ln w="9525"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469" t="9742" r="7897" b="27475"/>
          <a:stretch/>
        </p:blipFill>
        <p:spPr>
          <a:xfrm>
            <a:off x="914400" y="1383944"/>
            <a:ext cx="5332968" cy="4191000"/>
          </a:xfrm>
          <a:prstGeom prst="rect">
            <a:avLst/>
          </a:prstGeom>
          <a:ln w="9525"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445229" y="5638800"/>
            <a:ext cx="8229600" cy="12192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600" b="1" dirty="0" smtClean="0">
                <a:hlinkClick r:id="rId5"/>
              </a:rPr>
              <a:t>http://www.nsf.gov/ncs/</a:t>
            </a:r>
            <a:endParaRPr lang="en-US" sz="2600" b="1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1600" b="1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600" b="1" dirty="0" smtClean="0">
                <a:effectLst>
                  <a:glow rad="127000">
                    <a:srgbClr val="FFFF00"/>
                  </a:glow>
                </a:effectLst>
              </a:rPr>
              <a:t>Submit your questions </a:t>
            </a:r>
            <a:r>
              <a:rPr lang="en-US" sz="2600" b="1" dirty="0" smtClean="0"/>
              <a:t>by e-mail to </a:t>
            </a:r>
            <a:r>
              <a:rPr lang="en-US" sz="2600" b="1" dirty="0" smtClean="0">
                <a:hlinkClick r:id="rId6"/>
              </a:rPr>
              <a:t>ncs@nsf.gov</a:t>
            </a:r>
            <a:endParaRPr lang="en-US" sz="26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029" y="228600"/>
            <a:ext cx="7620000" cy="562344"/>
          </a:xfrm>
        </p:spPr>
        <p:txBody>
          <a:bodyPr lIns="0" rIns="0"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 smtClean="0"/>
              <a:t>NSF-NCS 2016 Proposers’ Webinar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5707D-23BA-44E4-80F3-CDE595D334BD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93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5707D-23BA-44E4-80F3-CDE595D334BD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7943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28458" y="152400"/>
            <a:ext cx="8863142" cy="6096000"/>
          </a:xfrm>
          <a:prstGeom prst="roundRect">
            <a:avLst>
              <a:gd name="adj" fmla="val 4556"/>
            </a:avLst>
          </a:prstGeom>
          <a:solidFill>
            <a:schemeClr val="bg1"/>
          </a:solidFill>
          <a:ln w="19050" cmpd="sng">
            <a:noFill/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000" b="1" dirty="0" smtClean="0"/>
              <a:t>ask yourself</a:t>
            </a:r>
            <a:endParaRPr lang="en-US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34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innovative/integrative</a:t>
            </a:r>
            <a:r>
              <a:rPr lang="en-US" sz="2400" dirty="0" smtClean="0"/>
              <a:t>?</a:t>
            </a:r>
          </a:p>
          <a:p>
            <a:r>
              <a:rPr lang="en-US" sz="2400" dirty="0" smtClean="0"/>
              <a:t>high-risk, high-payoff?</a:t>
            </a:r>
            <a:endParaRPr lang="en-US" sz="2400" dirty="0"/>
          </a:p>
          <a:p>
            <a:r>
              <a:rPr lang="en-US" sz="2400" dirty="0" smtClean="0"/>
              <a:t>advance</a:t>
            </a:r>
            <a:r>
              <a:rPr lang="en-US" sz="2400" dirty="0" smtClean="0"/>
              <a:t> </a:t>
            </a:r>
            <a:r>
              <a:rPr lang="en-US" sz="2400" dirty="0"/>
              <a:t>the </a:t>
            </a:r>
            <a:r>
              <a:rPr lang="en-US" sz="2400" dirty="0" smtClean="0"/>
              <a:t>integrative </a:t>
            </a:r>
            <a:r>
              <a:rPr lang="en-US" sz="2400" dirty="0" smtClean="0"/>
              <a:t>research </a:t>
            </a:r>
            <a:r>
              <a:rPr lang="en-US" sz="2400" dirty="0"/>
              <a:t>theme(s</a:t>
            </a:r>
            <a:r>
              <a:rPr lang="en-US" sz="2400" dirty="0" smtClean="0"/>
              <a:t>)?</a:t>
            </a:r>
          </a:p>
          <a:p>
            <a:r>
              <a:rPr lang="en-US" sz="2400" dirty="0" smtClean="0"/>
              <a:t>bring together, and build on distinct expertise/approaches/ disciplines?</a:t>
            </a:r>
          </a:p>
          <a:p>
            <a:r>
              <a:rPr lang="en-US" sz="2400" dirty="0" smtClean="0"/>
              <a:t>consistent </a:t>
            </a:r>
            <a:r>
              <a:rPr lang="en-US" sz="2400" dirty="0"/>
              <a:t>with the missions of the participating directorates (CISE, EHR, ENG, </a:t>
            </a:r>
            <a:r>
              <a:rPr lang="en-US" sz="2400" dirty="0" smtClean="0"/>
              <a:t>SBE)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pPr marL="0" indent="0" algn="ctr">
              <a:buNone/>
            </a:pPr>
            <a:r>
              <a:rPr lang="en-US" sz="2400" b="1" dirty="0">
                <a:hlinkClick r:id="rId3"/>
              </a:rPr>
              <a:t>http://www.nsf.gov/ncs/</a:t>
            </a:r>
            <a:endParaRPr lang="en-US" sz="2400" b="1" dirty="0"/>
          </a:p>
          <a:p>
            <a:pPr marL="0" indent="0" algn="ctr">
              <a:buNone/>
            </a:pPr>
            <a:endParaRPr lang="en-US" sz="2400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5229" y="5638800"/>
            <a:ext cx="8229600" cy="12192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2600" b="1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1600" b="1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600" b="1" dirty="0" smtClean="0"/>
              <a:t>Submit your questions by e-mail to </a:t>
            </a:r>
            <a:r>
              <a:rPr lang="en-US" sz="2600" b="1" dirty="0" smtClean="0">
                <a:hlinkClick r:id="rId4"/>
              </a:rPr>
              <a:t>ncs@nsf.gov</a:t>
            </a:r>
            <a:endParaRPr lang="en-US" sz="2600" b="1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5AB9-0143-4132-A444-21D49F5AFAF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2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28458" y="228600"/>
            <a:ext cx="8863142" cy="6019800"/>
          </a:xfrm>
          <a:prstGeom prst="roundRect">
            <a:avLst>
              <a:gd name="adj" fmla="val 4556"/>
            </a:avLst>
          </a:prstGeom>
          <a:solidFill>
            <a:schemeClr val="bg1"/>
          </a:solidFill>
          <a:ln w="19050" cmpd="sng">
            <a:noFill/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58" y="762000"/>
            <a:ext cx="8863142" cy="5181600"/>
          </a:xfrm>
        </p:spPr>
        <p:txBody>
          <a:bodyPr lIns="0" rIns="0">
            <a:noAutofit/>
          </a:bodyPr>
          <a:lstStyle/>
          <a:p>
            <a:r>
              <a:rPr lang="en-US" sz="3000" b="1" dirty="0" smtClean="0">
                <a:ln>
                  <a:solidFill>
                    <a:srgbClr val="000000"/>
                  </a:solidFill>
                </a:ln>
                <a:solidFill>
                  <a:srgbClr val="FFC000"/>
                </a:solidFill>
              </a:rPr>
              <a:t>please</a:t>
            </a:r>
            <a:r>
              <a:rPr lang="en-US" sz="3000" b="1" dirty="0" smtClean="0"/>
              <a:t> read the solicitation </a:t>
            </a:r>
            <a:br>
              <a:rPr lang="en-US" sz="3000" b="1" dirty="0" smtClean="0"/>
            </a:br>
            <a:r>
              <a:rPr lang="en-US" sz="2800" b="1" dirty="0" smtClean="0">
                <a:hlinkClick r:id="rId3"/>
              </a:rPr>
              <a:t>nsf.gov/</a:t>
            </a:r>
            <a:r>
              <a:rPr lang="en-US" sz="2800" b="1" dirty="0" err="1" smtClean="0">
                <a:hlinkClick r:id="rId3"/>
              </a:rPr>
              <a:t>ncs</a:t>
            </a:r>
            <a:r>
              <a:rPr lang="en-US" sz="3000" b="1" dirty="0"/>
              <a:t/>
            </a:r>
            <a:br>
              <a:rPr lang="en-US" sz="3000" b="1" dirty="0"/>
            </a:br>
            <a:r>
              <a:rPr lang="en-US" sz="3000" b="1" dirty="0" smtClean="0"/>
              <a:t/>
            </a:r>
            <a:br>
              <a:rPr lang="en-US" sz="3000" b="1" dirty="0" smtClean="0"/>
            </a:br>
            <a:r>
              <a:rPr lang="en-US" sz="3000" b="1" dirty="0" smtClean="0"/>
              <a:t>and the NSF Grant </a:t>
            </a:r>
            <a:r>
              <a:rPr lang="en-US" sz="3000" b="1" dirty="0"/>
              <a:t>Proposal </a:t>
            </a:r>
            <a:r>
              <a:rPr lang="en-US" sz="3000" b="1" dirty="0" smtClean="0"/>
              <a:t>Guide</a:t>
            </a:r>
            <a:br>
              <a:rPr lang="en-US" sz="3000" b="1" dirty="0" smtClean="0"/>
            </a:br>
            <a:r>
              <a:rPr lang="en-US" sz="2800" b="1" dirty="0" smtClean="0"/>
              <a:t>(recently revised)</a:t>
            </a:r>
            <a:r>
              <a:rPr lang="en-US" sz="3000" b="1" dirty="0"/>
              <a:t/>
            </a:r>
            <a:br>
              <a:rPr lang="en-US" sz="3000" b="1" dirty="0"/>
            </a:br>
            <a:r>
              <a:rPr lang="en-US" sz="2400" b="1" dirty="0" smtClean="0">
                <a:hlinkClick r:id="rId4"/>
              </a:rPr>
              <a:t>nsf.gov/publications/</a:t>
            </a:r>
            <a:r>
              <a:rPr lang="en-US" sz="2400" b="1" dirty="0" err="1" smtClean="0">
                <a:hlinkClick r:id="rId4"/>
              </a:rPr>
              <a:t>pub_summ.jsp?ods_key</a:t>
            </a:r>
            <a:r>
              <a:rPr lang="en-US" sz="2400" b="1" dirty="0" smtClean="0">
                <a:hlinkClick r:id="rId4"/>
              </a:rPr>
              <a:t>=</a:t>
            </a:r>
            <a:r>
              <a:rPr lang="en-US" sz="2400" b="1" dirty="0" err="1" smtClean="0">
                <a:hlinkClick r:id="rId4"/>
              </a:rPr>
              <a:t>gpg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 smtClean="0">
                <a:hlinkClick r:id="rId5"/>
              </a:rPr>
              <a:t>nsf.gov/pubs/</a:t>
            </a:r>
            <a:r>
              <a:rPr lang="en-US" sz="2400" b="1" dirty="0" err="1" smtClean="0">
                <a:hlinkClick r:id="rId5"/>
              </a:rPr>
              <a:t>policydocs</a:t>
            </a:r>
            <a:r>
              <a:rPr lang="en-US" sz="2400" b="1" dirty="0" smtClean="0">
                <a:hlinkClick r:id="rId5"/>
              </a:rPr>
              <a:t>/</a:t>
            </a:r>
            <a:r>
              <a:rPr lang="en-US" sz="2400" b="1" dirty="0" err="1" smtClean="0">
                <a:hlinkClick r:id="rId5"/>
              </a:rPr>
              <a:t>pappguide</a:t>
            </a:r>
            <a:r>
              <a:rPr lang="en-US" sz="2400" b="1" dirty="0" smtClean="0">
                <a:hlinkClick r:id="rId5"/>
              </a:rPr>
              <a:t>/nsf15001/</a:t>
            </a:r>
            <a:r>
              <a:rPr lang="en-US" sz="2400" b="1" dirty="0" err="1" smtClean="0">
                <a:hlinkClick r:id="rId5"/>
              </a:rPr>
              <a:t>sigchanges.jsp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>
                <a:hlinkClick r:id="rId5"/>
              </a:rPr>
              <a:t>nsf.gov/pubs/</a:t>
            </a:r>
            <a:r>
              <a:rPr lang="en-US" sz="2400" b="1" dirty="0" err="1" smtClean="0">
                <a:hlinkClick r:id="rId5"/>
              </a:rPr>
              <a:t>policydocs</a:t>
            </a:r>
            <a:r>
              <a:rPr lang="en-US" sz="2400" b="1" dirty="0" smtClean="0">
                <a:hlinkClick r:id="rId5"/>
              </a:rPr>
              <a:t>/</a:t>
            </a:r>
            <a:r>
              <a:rPr lang="en-US" sz="2400" b="1" dirty="0" err="1" smtClean="0">
                <a:hlinkClick r:id="rId5"/>
              </a:rPr>
              <a:t>pappguide</a:t>
            </a:r>
            <a:r>
              <a:rPr lang="en-US" sz="2400" b="1" dirty="0" smtClean="0">
                <a:hlinkClick r:id="rId5"/>
              </a:rPr>
              <a:t>/nsf16001/</a:t>
            </a:r>
            <a:r>
              <a:rPr lang="en-US" sz="2400" b="1" dirty="0" err="1" smtClean="0">
                <a:hlinkClick r:id="rId5"/>
              </a:rPr>
              <a:t>sigchanges.jsp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/>
              <a:t/>
            </a:r>
            <a:br>
              <a:rPr lang="en-US" sz="2400" b="1" dirty="0"/>
            </a:b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71461" y="4999333"/>
            <a:ext cx="6577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Be sure to read up on “Failure </a:t>
            </a:r>
            <a:r>
              <a:rPr lang="en-US" sz="2400" i="1" dirty="0"/>
              <a:t>to submit by 5 p.m</a:t>
            </a:r>
            <a:r>
              <a:rPr lang="en-US" sz="2400" i="1" dirty="0" smtClean="0"/>
              <a:t>.” and “Broader </a:t>
            </a:r>
            <a:r>
              <a:rPr lang="en-US" sz="2400" i="1" dirty="0"/>
              <a:t>Impacts of the Proposed </a:t>
            </a:r>
            <a:r>
              <a:rPr lang="en-US" sz="2400" i="1" dirty="0" smtClean="0"/>
              <a:t>Work”</a:t>
            </a:r>
            <a:endParaRPr lang="en-US" sz="2400" i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5229" y="5638800"/>
            <a:ext cx="8229600" cy="12192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2600" b="1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1600" b="1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600" b="1" dirty="0" smtClean="0"/>
              <a:t>Submit your questions by e-mail to </a:t>
            </a:r>
            <a:r>
              <a:rPr lang="en-US" sz="2600" b="1" dirty="0" smtClean="0">
                <a:hlinkClick r:id="rId6"/>
              </a:rPr>
              <a:t>ncs@nsf.gov</a:t>
            </a:r>
            <a:endParaRPr lang="en-US" sz="2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5707D-23BA-44E4-80F3-CDE595D334B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24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Box 111"/>
          <p:cNvSpPr txBox="1"/>
          <p:nvPr/>
        </p:nvSpPr>
        <p:spPr>
          <a:xfrm>
            <a:off x="762000" y="137186"/>
            <a:ext cx="7370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Program Context and Scope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5AB9-0143-4132-A444-21D49F5AFAF0}" type="slidenum">
              <a:rPr lang="en-US" smtClean="0"/>
              <a:t>4</a:t>
            </a:fld>
            <a:endParaRPr lang="en-US"/>
          </a:p>
        </p:txBody>
      </p:sp>
      <p:sp>
        <p:nvSpPr>
          <p:cNvPr id="118" name="TextBox 117"/>
          <p:cNvSpPr txBox="1"/>
          <p:nvPr/>
        </p:nvSpPr>
        <p:spPr>
          <a:xfrm>
            <a:off x="4984311" y="1169007"/>
            <a:ext cx="3486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INTEGRATIVE THEMES</a:t>
            </a:r>
            <a:endParaRPr lang="en-US" sz="2800" b="1" dirty="0"/>
          </a:p>
        </p:txBody>
      </p:sp>
      <p:sp>
        <p:nvSpPr>
          <p:cNvPr id="39" name="Rounded Rectangle 38"/>
          <p:cNvSpPr/>
          <p:nvPr/>
        </p:nvSpPr>
        <p:spPr>
          <a:xfrm>
            <a:off x="4852629" y="2146272"/>
            <a:ext cx="1752600" cy="1429136"/>
          </a:xfrm>
          <a:prstGeom prst="roundRect">
            <a:avLst>
              <a:gd name="adj" fmla="val 8381"/>
            </a:avLst>
          </a:prstGeom>
          <a:blipFill>
            <a:blip r:embed="rId3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i="1" dirty="0" err="1" smtClean="0">
                <a:solidFill>
                  <a:srgbClr val="000000"/>
                </a:solidFill>
              </a:rPr>
              <a:t>Neuroengineering</a:t>
            </a:r>
            <a:endParaRPr lang="en-US" sz="1600" b="1" i="1" dirty="0">
              <a:solidFill>
                <a:srgbClr val="000000"/>
              </a:solidFill>
            </a:endParaRPr>
          </a:p>
          <a:p>
            <a:pPr algn="ctr"/>
            <a:r>
              <a:rPr lang="en-US" sz="1600" b="1" i="1" dirty="0" smtClean="0">
                <a:solidFill>
                  <a:srgbClr val="000000"/>
                </a:solidFill>
              </a:rPr>
              <a:t>and Brain-Inspired Concepts and Designs</a:t>
            </a:r>
            <a:endParaRPr lang="en-US" sz="1600" b="1" i="1" dirty="0">
              <a:solidFill>
                <a:srgbClr val="000000"/>
              </a:solidFill>
            </a:endParaRPr>
          </a:p>
        </p:txBody>
      </p:sp>
      <p:sp>
        <p:nvSpPr>
          <p:cNvPr id="120" name="Rounded Rectangle 119"/>
          <p:cNvSpPr/>
          <p:nvPr/>
        </p:nvSpPr>
        <p:spPr>
          <a:xfrm>
            <a:off x="6850113" y="2136125"/>
            <a:ext cx="1752600" cy="1429136"/>
          </a:xfrm>
          <a:prstGeom prst="roundRect">
            <a:avLst>
              <a:gd name="adj" fmla="val 8381"/>
            </a:avLst>
          </a:prstGeom>
          <a:blipFill>
            <a:blip r:embed="rId3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i="1" dirty="0">
                <a:solidFill>
                  <a:srgbClr val="000000"/>
                </a:solidFill>
              </a:rPr>
              <a:t>Individuality</a:t>
            </a:r>
          </a:p>
          <a:p>
            <a:pPr algn="ctr"/>
            <a:r>
              <a:rPr lang="en-US" sz="1600" b="1" i="1" dirty="0">
                <a:solidFill>
                  <a:srgbClr val="000000"/>
                </a:solidFill>
              </a:rPr>
              <a:t>and</a:t>
            </a:r>
          </a:p>
          <a:p>
            <a:pPr algn="ctr"/>
            <a:r>
              <a:rPr lang="en-US" sz="1600" b="1" i="1" dirty="0">
                <a:solidFill>
                  <a:srgbClr val="000000"/>
                </a:solidFill>
              </a:rPr>
              <a:t>Variation</a:t>
            </a:r>
            <a:endParaRPr lang="en-US" sz="1600" b="1" i="1" dirty="0" smtClean="0">
              <a:solidFill>
                <a:srgbClr val="000000"/>
              </a:solidFill>
            </a:endParaRPr>
          </a:p>
        </p:txBody>
      </p:sp>
      <p:sp>
        <p:nvSpPr>
          <p:cNvPr id="121" name="Rounded Rectangle 120"/>
          <p:cNvSpPr/>
          <p:nvPr/>
        </p:nvSpPr>
        <p:spPr>
          <a:xfrm>
            <a:off x="6850113" y="4004154"/>
            <a:ext cx="1752600" cy="1429136"/>
          </a:xfrm>
          <a:prstGeom prst="roundRect">
            <a:avLst>
              <a:gd name="adj" fmla="val 8381"/>
            </a:avLst>
          </a:prstGeom>
          <a:blipFill>
            <a:blip r:embed="rId3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i="1" dirty="0">
                <a:solidFill>
                  <a:srgbClr val="000000"/>
                </a:solidFill>
              </a:rPr>
              <a:t>Data-Intensive Neuroscience and Cognitive </a:t>
            </a:r>
            <a:r>
              <a:rPr lang="en-US" sz="1600" b="1" i="1" dirty="0" smtClean="0">
                <a:solidFill>
                  <a:srgbClr val="000000"/>
                </a:solidFill>
              </a:rPr>
              <a:t>Science</a:t>
            </a:r>
          </a:p>
        </p:txBody>
      </p:sp>
      <p:sp>
        <p:nvSpPr>
          <p:cNvPr id="122" name="Rounded Rectangle 121"/>
          <p:cNvSpPr/>
          <p:nvPr/>
        </p:nvSpPr>
        <p:spPr>
          <a:xfrm>
            <a:off x="4852629" y="4004154"/>
            <a:ext cx="1752600" cy="1429136"/>
          </a:xfrm>
          <a:prstGeom prst="roundRect">
            <a:avLst>
              <a:gd name="adj" fmla="val 8381"/>
            </a:avLst>
          </a:prstGeom>
          <a:blipFill>
            <a:blip r:embed="rId3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i="1" dirty="0">
                <a:solidFill>
                  <a:srgbClr val="000000"/>
                </a:solidFill>
              </a:rPr>
              <a:t>Cognitive and Neural Processes in Realistic, Complex </a:t>
            </a:r>
            <a:r>
              <a:rPr lang="en-US" sz="1600" b="1" i="1" dirty="0" smtClean="0">
                <a:solidFill>
                  <a:srgbClr val="000000"/>
                </a:solidFill>
              </a:rPr>
              <a:t>Environments</a:t>
            </a:r>
          </a:p>
        </p:txBody>
      </p:sp>
      <p:sp>
        <p:nvSpPr>
          <p:cNvPr id="99" name="Title 1"/>
          <p:cNvSpPr txBox="1">
            <a:spLocks/>
          </p:cNvSpPr>
          <p:nvPr/>
        </p:nvSpPr>
        <p:spPr>
          <a:xfrm>
            <a:off x="1027628" y="1125817"/>
            <a:ext cx="2647724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hlinkClick r:id="rId4"/>
              </a:rPr>
              <a:t>nsf.gov/brain</a:t>
            </a:r>
            <a:endParaRPr lang="en-US" sz="2800" b="1" dirty="0"/>
          </a:p>
        </p:txBody>
      </p:sp>
      <p:sp>
        <p:nvSpPr>
          <p:cNvPr id="108" name="TextBox 107"/>
          <p:cNvSpPr txBox="1"/>
          <p:nvPr/>
        </p:nvSpPr>
        <p:spPr>
          <a:xfrm>
            <a:off x="2276552" y="4983652"/>
            <a:ext cx="1893029" cy="46166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update this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11" name="Content Placeholder 2"/>
          <p:cNvSpPr txBox="1">
            <a:spLocks/>
          </p:cNvSpPr>
          <p:nvPr/>
        </p:nvSpPr>
        <p:spPr>
          <a:xfrm>
            <a:off x="445229" y="5638800"/>
            <a:ext cx="8229600" cy="12192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600" b="1" dirty="0" smtClean="0">
                <a:hlinkClick r:id="rId5"/>
              </a:rPr>
              <a:t>http://www.nsf.gov/ncs/</a:t>
            </a:r>
            <a:endParaRPr lang="en-US" sz="2600" b="1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1600" b="1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600" b="1" dirty="0" smtClean="0"/>
              <a:t>Submit your questions by e-mail to </a:t>
            </a:r>
            <a:r>
              <a:rPr lang="en-US" sz="2600" b="1" dirty="0" smtClean="0">
                <a:hlinkClick r:id="rId6"/>
              </a:rPr>
              <a:t>ncs@nsf.gov</a:t>
            </a:r>
            <a:endParaRPr lang="en-US" sz="2600" b="1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/>
          <a:srcRect l="7037" t="12242" r="24814" b="14602"/>
          <a:stretch/>
        </p:blipFill>
        <p:spPr>
          <a:xfrm>
            <a:off x="533400" y="1801856"/>
            <a:ext cx="3636181" cy="3675705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822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Box 111"/>
          <p:cNvSpPr txBox="1"/>
          <p:nvPr/>
        </p:nvSpPr>
        <p:spPr>
          <a:xfrm>
            <a:off x="762000" y="137186"/>
            <a:ext cx="7370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Program Context and Scope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5AB9-0143-4132-A444-21D49F5AFAF0}" type="slidenum">
              <a:rPr lang="en-US" smtClean="0"/>
              <a:t>5</a:t>
            </a:fld>
            <a:endParaRPr lang="en-US"/>
          </a:p>
        </p:txBody>
      </p:sp>
      <p:sp>
        <p:nvSpPr>
          <p:cNvPr id="118" name="TextBox 117"/>
          <p:cNvSpPr txBox="1"/>
          <p:nvPr/>
        </p:nvSpPr>
        <p:spPr>
          <a:xfrm>
            <a:off x="4984311" y="1169007"/>
            <a:ext cx="3486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INTEGRATIVE THEMES</a:t>
            </a:r>
            <a:endParaRPr lang="en-US" sz="2800" b="1" dirty="0"/>
          </a:p>
        </p:txBody>
      </p:sp>
      <p:sp>
        <p:nvSpPr>
          <p:cNvPr id="39" name="Rounded Rectangle 38"/>
          <p:cNvSpPr/>
          <p:nvPr/>
        </p:nvSpPr>
        <p:spPr>
          <a:xfrm>
            <a:off x="4852629" y="2146272"/>
            <a:ext cx="1752600" cy="1429136"/>
          </a:xfrm>
          <a:prstGeom prst="roundRect">
            <a:avLst>
              <a:gd name="adj" fmla="val 8381"/>
            </a:avLst>
          </a:prstGeom>
          <a:blipFill>
            <a:blip r:embed="rId3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i="1" dirty="0" err="1" smtClean="0">
                <a:solidFill>
                  <a:srgbClr val="000000"/>
                </a:solidFill>
              </a:rPr>
              <a:t>Neuroengineering</a:t>
            </a:r>
            <a:endParaRPr lang="en-US" sz="1600" b="1" i="1" dirty="0">
              <a:solidFill>
                <a:srgbClr val="000000"/>
              </a:solidFill>
            </a:endParaRPr>
          </a:p>
          <a:p>
            <a:pPr algn="ctr"/>
            <a:r>
              <a:rPr lang="en-US" sz="1600" b="1" i="1" dirty="0" smtClean="0">
                <a:solidFill>
                  <a:srgbClr val="000000"/>
                </a:solidFill>
              </a:rPr>
              <a:t>and Brain-Inspired Concepts and Designs</a:t>
            </a:r>
            <a:endParaRPr lang="en-US" sz="1600" b="1" i="1" dirty="0">
              <a:solidFill>
                <a:srgbClr val="000000"/>
              </a:solidFill>
            </a:endParaRPr>
          </a:p>
        </p:txBody>
      </p:sp>
      <p:sp>
        <p:nvSpPr>
          <p:cNvPr id="120" name="Rounded Rectangle 119"/>
          <p:cNvSpPr/>
          <p:nvPr/>
        </p:nvSpPr>
        <p:spPr>
          <a:xfrm>
            <a:off x="6850113" y="2136125"/>
            <a:ext cx="1752600" cy="1429136"/>
          </a:xfrm>
          <a:prstGeom prst="roundRect">
            <a:avLst>
              <a:gd name="adj" fmla="val 8381"/>
            </a:avLst>
          </a:prstGeom>
          <a:blipFill>
            <a:blip r:embed="rId3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i="1" dirty="0">
                <a:solidFill>
                  <a:srgbClr val="000000"/>
                </a:solidFill>
              </a:rPr>
              <a:t>Individuality</a:t>
            </a:r>
          </a:p>
          <a:p>
            <a:pPr algn="ctr"/>
            <a:r>
              <a:rPr lang="en-US" sz="1600" b="1" i="1" dirty="0">
                <a:solidFill>
                  <a:srgbClr val="000000"/>
                </a:solidFill>
              </a:rPr>
              <a:t>and</a:t>
            </a:r>
          </a:p>
          <a:p>
            <a:pPr algn="ctr"/>
            <a:r>
              <a:rPr lang="en-US" sz="1600" b="1" i="1" dirty="0">
                <a:solidFill>
                  <a:srgbClr val="000000"/>
                </a:solidFill>
              </a:rPr>
              <a:t>Variation</a:t>
            </a:r>
            <a:endParaRPr lang="en-US" sz="1600" b="1" i="1" dirty="0" smtClean="0">
              <a:solidFill>
                <a:srgbClr val="000000"/>
              </a:solidFill>
            </a:endParaRPr>
          </a:p>
        </p:txBody>
      </p:sp>
      <p:sp>
        <p:nvSpPr>
          <p:cNvPr id="121" name="Rounded Rectangle 120"/>
          <p:cNvSpPr/>
          <p:nvPr/>
        </p:nvSpPr>
        <p:spPr>
          <a:xfrm>
            <a:off x="6850113" y="4004154"/>
            <a:ext cx="1752600" cy="1429136"/>
          </a:xfrm>
          <a:prstGeom prst="roundRect">
            <a:avLst>
              <a:gd name="adj" fmla="val 8381"/>
            </a:avLst>
          </a:prstGeom>
          <a:blipFill>
            <a:blip r:embed="rId3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i="1" dirty="0">
                <a:solidFill>
                  <a:srgbClr val="000000"/>
                </a:solidFill>
              </a:rPr>
              <a:t>Data-Intensive Neuroscience and Cognitive </a:t>
            </a:r>
            <a:r>
              <a:rPr lang="en-US" sz="1600" b="1" i="1" dirty="0" smtClean="0">
                <a:solidFill>
                  <a:srgbClr val="000000"/>
                </a:solidFill>
              </a:rPr>
              <a:t>Science</a:t>
            </a:r>
          </a:p>
        </p:txBody>
      </p:sp>
      <p:sp>
        <p:nvSpPr>
          <p:cNvPr id="122" name="Rounded Rectangle 121"/>
          <p:cNvSpPr/>
          <p:nvPr/>
        </p:nvSpPr>
        <p:spPr>
          <a:xfrm>
            <a:off x="4852629" y="4004154"/>
            <a:ext cx="1752600" cy="1429136"/>
          </a:xfrm>
          <a:prstGeom prst="roundRect">
            <a:avLst>
              <a:gd name="adj" fmla="val 8381"/>
            </a:avLst>
          </a:prstGeom>
          <a:blipFill>
            <a:blip r:embed="rId3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i="1" dirty="0">
                <a:solidFill>
                  <a:srgbClr val="000000"/>
                </a:solidFill>
              </a:rPr>
              <a:t>Cognitive and Neural Processes in Realistic, Complex </a:t>
            </a:r>
            <a:r>
              <a:rPr lang="en-US" sz="1600" b="1" i="1" dirty="0" smtClean="0">
                <a:solidFill>
                  <a:srgbClr val="000000"/>
                </a:solidFill>
              </a:rPr>
              <a:t>Environments</a:t>
            </a:r>
          </a:p>
        </p:txBody>
      </p:sp>
      <p:sp>
        <p:nvSpPr>
          <p:cNvPr id="99" name="Title 1"/>
          <p:cNvSpPr txBox="1">
            <a:spLocks/>
          </p:cNvSpPr>
          <p:nvPr/>
        </p:nvSpPr>
        <p:spPr>
          <a:xfrm>
            <a:off x="1027628" y="1125817"/>
            <a:ext cx="2647724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hlinkClick r:id="rId4"/>
              </a:rPr>
              <a:t>nsf.gov/brain</a:t>
            </a:r>
            <a:endParaRPr lang="en-US" sz="2800" b="1" dirty="0"/>
          </a:p>
        </p:txBody>
      </p:sp>
      <p:sp>
        <p:nvSpPr>
          <p:cNvPr id="108" name="TextBox 107"/>
          <p:cNvSpPr txBox="1"/>
          <p:nvPr/>
        </p:nvSpPr>
        <p:spPr>
          <a:xfrm>
            <a:off x="2276552" y="4983652"/>
            <a:ext cx="1893029" cy="46166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update this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111" name="Content Placeholder 2"/>
          <p:cNvSpPr txBox="1">
            <a:spLocks/>
          </p:cNvSpPr>
          <p:nvPr/>
        </p:nvSpPr>
        <p:spPr>
          <a:xfrm>
            <a:off x="445229" y="5638800"/>
            <a:ext cx="8229600" cy="12192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600" b="1" dirty="0" smtClean="0">
                <a:hlinkClick r:id="rId5"/>
              </a:rPr>
              <a:t>http://www.nsf.gov/ncs/</a:t>
            </a:r>
            <a:endParaRPr lang="en-US" sz="2600" b="1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1600" b="1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600" b="1" dirty="0" smtClean="0"/>
              <a:t>Submit your questions by e-mail to </a:t>
            </a:r>
            <a:r>
              <a:rPr lang="en-US" sz="2600" b="1" dirty="0" smtClean="0">
                <a:hlinkClick r:id="rId6"/>
              </a:rPr>
              <a:t>ncs@nsf.gov</a:t>
            </a:r>
            <a:endParaRPr lang="en-US" sz="2600" b="1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/>
          <a:srcRect l="7037" t="12242" r="24814" b="14602"/>
          <a:stretch/>
        </p:blipFill>
        <p:spPr>
          <a:xfrm>
            <a:off x="533400" y="1801856"/>
            <a:ext cx="3636181" cy="3675705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Oval 1"/>
          <p:cNvSpPr/>
          <p:nvPr/>
        </p:nvSpPr>
        <p:spPr>
          <a:xfrm>
            <a:off x="304800" y="3810000"/>
            <a:ext cx="3733800" cy="11736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609600" y="2146272"/>
            <a:ext cx="4243029" cy="192090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390650" y="4933950"/>
            <a:ext cx="3461979" cy="48866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38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Box 111"/>
          <p:cNvSpPr txBox="1"/>
          <p:nvPr/>
        </p:nvSpPr>
        <p:spPr>
          <a:xfrm>
            <a:off x="762000" y="137186"/>
            <a:ext cx="7370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Program Context and Scope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5AB9-0143-4132-A444-21D49F5AFAF0}" type="slidenum">
              <a:rPr lang="en-US" smtClean="0"/>
              <a:t>6</a:t>
            </a:fld>
            <a:endParaRPr lang="en-US"/>
          </a:p>
        </p:txBody>
      </p:sp>
      <p:sp>
        <p:nvSpPr>
          <p:cNvPr id="111" name="Content Placeholder 2"/>
          <p:cNvSpPr txBox="1">
            <a:spLocks/>
          </p:cNvSpPr>
          <p:nvPr/>
        </p:nvSpPr>
        <p:spPr>
          <a:xfrm>
            <a:off x="445229" y="5638800"/>
            <a:ext cx="8229600" cy="12192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600" b="1" dirty="0" smtClean="0">
                <a:hlinkClick r:id="rId3"/>
              </a:rPr>
              <a:t>http://www.nsf.gov/ncs/</a:t>
            </a:r>
            <a:endParaRPr lang="en-US" sz="2600" b="1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1600" b="1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600" b="1" dirty="0" smtClean="0"/>
              <a:t>Submit your questions by e-mail to </a:t>
            </a:r>
            <a:r>
              <a:rPr lang="en-US" sz="2600" b="1" dirty="0" smtClean="0">
                <a:hlinkClick r:id="rId4"/>
              </a:rPr>
              <a:t>ncs@nsf.gov</a:t>
            </a:r>
            <a:endParaRPr lang="en-US" sz="2600" b="1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605940" y="1169007"/>
            <a:ext cx="3486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INTEGRATIVE THEMES</a:t>
            </a:r>
            <a:endParaRPr lang="en-US" sz="28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474258" y="2146272"/>
            <a:ext cx="1752600" cy="1429136"/>
          </a:xfrm>
          <a:prstGeom prst="roundRect">
            <a:avLst>
              <a:gd name="adj" fmla="val 8381"/>
            </a:avLst>
          </a:prstGeom>
          <a:blipFill>
            <a:blip r:embed="rId5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i="1" dirty="0" err="1" smtClean="0">
                <a:solidFill>
                  <a:srgbClr val="000000"/>
                </a:solidFill>
              </a:rPr>
              <a:t>Neuroengineering</a:t>
            </a:r>
            <a:endParaRPr lang="en-US" sz="1600" b="1" i="1" dirty="0">
              <a:solidFill>
                <a:srgbClr val="000000"/>
              </a:solidFill>
            </a:endParaRPr>
          </a:p>
          <a:p>
            <a:pPr algn="ctr"/>
            <a:r>
              <a:rPr lang="en-US" sz="1600" b="1" i="1" dirty="0" smtClean="0">
                <a:solidFill>
                  <a:srgbClr val="000000"/>
                </a:solidFill>
              </a:rPr>
              <a:t>and Brain-Inspired Concepts and Designs</a:t>
            </a:r>
            <a:endParaRPr lang="en-US" sz="1600" b="1" i="1" dirty="0">
              <a:solidFill>
                <a:srgbClr val="00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471742" y="2136125"/>
            <a:ext cx="1752600" cy="1429136"/>
          </a:xfrm>
          <a:prstGeom prst="roundRect">
            <a:avLst>
              <a:gd name="adj" fmla="val 8381"/>
            </a:avLst>
          </a:prstGeom>
          <a:blipFill>
            <a:blip r:embed="rId5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i="1" dirty="0">
                <a:solidFill>
                  <a:srgbClr val="000000"/>
                </a:solidFill>
              </a:rPr>
              <a:t>Individuality</a:t>
            </a:r>
          </a:p>
          <a:p>
            <a:pPr algn="ctr"/>
            <a:r>
              <a:rPr lang="en-US" sz="1600" b="1" i="1" dirty="0">
                <a:solidFill>
                  <a:srgbClr val="000000"/>
                </a:solidFill>
              </a:rPr>
              <a:t>and</a:t>
            </a:r>
          </a:p>
          <a:p>
            <a:pPr algn="ctr"/>
            <a:r>
              <a:rPr lang="en-US" sz="1600" b="1" i="1" dirty="0">
                <a:solidFill>
                  <a:srgbClr val="000000"/>
                </a:solidFill>
              </a:rPr>
              <a:t>Variation</a:t>
            </a:r>
            <a:endParaRPr lang="en-US" sz="1600" b="1" i="1" dirty="0" smtClean="0">
              <a:solidFill>
                <a:srgbClr val="00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471742" y="4004154"/>
            <a:ext cx="1752600" cy="1429136"/>
          </a:xfrm>
          <a:prstGeom prst="roundRect">
            <a:avLst>
              <a:gd name="adj" fmla="val 8381"/>
            </a:avLst>
          </a:prstGeom>
          <a:blipFill>
            <a:blip r:embed="rId5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i="1" dirty="0">
                <a:solidFill>
                  <a:srgbClr val="000000"/>
                </a:solidFill>
              </a:rPr>
              <a:t>Data-Intensive Neuroscience and Cognitive </a:t>
            </a:r>
            <a:r>
              <a:rPr lang="en-US" sz="1600" b="1" i="1" dirty="0" smtClean="0">
                <a:solidFill>
                  <a:srgbClr val="000000"/>
                </a:solidFill>
              </a:rPr>
              <a:t>Science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74258" y="4004154"/>
            <a:ext cx="1752600" cy="1429136"/>
          </a:xfrm>
          <a:prstGeom prst="roundRect">
            <a:avLst>
              <a:gd name="adj" fmla="val 8381"/>
            </a:avLst>
          </a:prstGeom>
          <a:blipFill>
            <a:blip r:embed="rId5"/>
            <a:tile tx="0" ty="0" sx="100000" sy="100000" flip="none" algn="tl"/>
          </a:blipFill>
          <a:ln w="19050"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i="1" dirty="0">
                <a:solidFill>
                  <a:srgbClr val="000000"/>
                </a:solidFill>
              </a:rPr>
              <a:t>Cognitive and Neural Processes in Realistic, Complex </a:t>
            </a:r>
            <a:r>
              <a:rPr lang="en-US" sz="1600" b="1" i="1" dirty="0" smtClean="0">
                <a:solidFill>
                  <a:srgbClr val="000000"/>
                </a:solidFill>
              </a:rPr>
              <a:t>Environments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596414" y="1566275"/>
            <a:ext cx="3963615" cy="51144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96415" y="5490440"/>
            <a:ext cx="3963614" cy="7216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924425" y="1311169"/>
            <a:ext cx="41910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100" b="1" dirty="0"/>
              <a:t>transformative, integrative, bold, </a:t>
            </a:r>
            <a:r>
              <a:rPr lang="en-US" sz="2100" b="1" dirty="0" smtClean="0"/>
              <a:t>risky, beyond single-discipline; </a:t>
            </a:r>
            <a:r>
              <a:rPr lang="en-US" sz="2100" b="1" dirty="0"/>
              <a:t>tackle previously intractable challenges</a:t>
            </a:r>
          </a:p>
          <a:p>
            <a:pPr marL="228600" indent="-2286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100" b="1" dirty="0"/>
              <a:t>bridge </a:t>
            </a:r>
            <a:r>
              <a:rPr lang="en-US" sz="2100" b="1" dirty="0" smtClean="0"/>
              <a:t>across scales</a:t>
            </a:r>
            <a:r>
              <a:rPr lang="en-US" sz="2100" b="1" dirty="0"/>
              <a:t>, levels of </a:t>
            </a:r>
            <a:r>
              <a:rPr lang="en-US" sz="2100" b="1" dirty="0" smtClean="0"/>
              <a:t>abstraction/analysis</a:t>
            </a:r>
            <a:r>
              <a:rPr lang="en-US" sz="2100" b="1" dirty="0"/>
              <a:t>, </a:t>
            </a:r>
            <a:r>
              <a:rPr lang="en-US" sz="2100" b="1" dirty="0" smtClean="0"/>
              <a:t>approaches</a:t>
            </a:r>
          </a:p>
          <a:p>
            <a:pPr marL="228600" indent="-2286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100" b="1" dirty="0" smtClean="0"/>
              <a:t>build on leading edges, bridge critical gaps, challenge prevailing paradigms</a:t>
            </a:r>
          </a:p>
          <a:p>
            <a:pPr marL="228600" indent="-2286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100" b="1" dirty="0" smtClean="0"/>
              <a:t>connected </a:t>
            </a:r>
            <a:r>
              <a:rPr lang="en-US" sz="2100" b="1" dirty="0"/>
              <a:t>portfolio of </a:t>
            </a:r>
            <a:r>
              <a:rPr lang="en-US" sz="2100" b="1" dirty="0" smtClean="0"/>
              <a:t>transformative</a:t>
            </a:r>
            <a:r>
              <a:rPr lang="en-US" sz="2100" b="1" dirty="0"/>
              <a:t>, integrative </a:t>
            </a:r>
            <a:r>
              <a:rPr lang="en-US" sz="2100" b="1" dirty="0" smtClean="0"/>
              <a:t>projects</a:t>
            </a:r>
          </a:p>
        </p:txBody>
      </p:sp>
    </p:spTree>
    <p:extLst>
      <p:ext uri="{BB962C8B-B14F-4D97-AF65-F5344CB8AC3E}">
        <p14:creationId xmlns:p14="http://schemas.microsoft.com/office/powerpoint/2010/main" val="118019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128458" y="152400"/>
            <a:ext cx="8863142" cy="6096000"/>
          </a:xfrm>
          <a:prstGeom prst="roundRect">
            <a:avLst>
              <a:gd name="adj" fmla="val 4556"/>
            </a:avLst>
          </a:prstGeom>
          <a:solidFill>
            <a:schemeClr val="bg1"/>
          </a:solidFill>
          <a:ln w="19050" cmpd="sng">
            <a:noFill/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713232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smtClean="0"/>
              <a:t>INTEGRATIVE THEMES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500" b="1" i="1" dirty="0" err="1" smtClean="0"/>
              <a:t>Neuroengineering</a:t>
            </a:r>
            <a:r>
              <a:rPr lang="en-US" sz="2500" b="1" i="1" dirty="0" smtClean="0"/>
              <a:t> </a:t>
            </a:r>
            <a:r>
              <a:rPr lang="en-US" sz="2500" b="1" i="1" dirty="0"/>
              <a:t>and Brain-Inspired Concepts and </a:t>
            </a:r>
            <a:r>
              <a:rPr lang="en-US" sz="2500" b="1" i="1" dirty="0" smtClean="0"/>
              <a:t>Designs</a:t>
            </a:r>
          </a:p>
          <a:p>
            <a:pPr marL="0" indent="0">
              <a:spcBef>
                <a:spcPts val="600"/>
              </a:spcBef>
              <a:buNone/>
            </a:pPr>
            <a:endParaRPr lang="en-US" sz="2200" dirty="0" smtClean="0"/>
          </a:p>
          <a:p>
            <a:pPr marL="0" indent="0">
              <a:spcBef>
                <a:spcPts val="600"/>
              </a:spcBef>
              <a:buNone/>
            </a:pPr>
            <a:endParaRPr lang="en-US" sz="2200" dirty="0"/>
          </a:p>
          <a:p>
            <a:pPr marL="0" indent="0">
              <a:spcBef>
                <a:spcPts val="600"/>
              </a:spcBef>
              <a:buNone/>
            </a:pPr>
            <a:endParaRPr lang="en-US" sz="2200" dirty="0" smtClean="0"/>
          </a:p>
          <a:p>
            <a:pPr marL="0" indent="0">
              <a:spcBef>
                <a:spcPts val="600"/>
              </a:spcBef>
              <a:buNone/>
            </a:pPr>
            <a:endParaRPr lang="en-US" sz="2200" dirty="0"/>
          </a:p>
          <a:p>
            <a:pPr marL="228600" indent="-228600">
              <a:spcBef>
                <a:spcPts val="600"/>
              </a:spcBef>
            </a:pPr>
            <a:r>
              <a:rPr lang="en-US" sz="2200" dirty="0" smtClean="0"/>
              <a:t>technologies </a:t>
            </a:r>
            <a:r>
              <a:rPr lang="en-US" sz="2200" dirty="0"/>
              <a:t>for imaging, sensing, recording, or affecting real-time brain activity and </a:t>
            </a:r>
            <a:r>
              <a:rPr lang="en-US" sz="2200" dirty="0" smtClean="0"/>
              <a:t>behavior</a:t>
            </a:r>
          </a:p>
          <a:p>
            <a:pPr marL="228600" indent="-228600">
              <a:spcBef>
                <a:spcPts val="600"/>
              </a:spcBef>
            </a:pPr>
            <a:r>
              <a:rPr lang="en-US" sz="2200" dirty="0" smtClean="0"/>
              <a:t>computing paradigms</a:t>
            </a:r>
          </a:p>
          <a:p>
            <a:pPr marL="228600" indent="-228600">
              <a:spcBef>
                <a:spcPts val="600"/>
              </a:spcBef>
            </a:pPr>
            <a:r>
              <a:rPr lang="en-US" sz="2200" dirty="0" smtClean="0"/>
              <a:t>brain-computer interfaces</a:t>
            </a:r>
          </a:p>
          <a:p>
            <a:pPr marL="228600" indent="-228600">
              <a:spcBef>
                <a:spcPts val="600"/>
              </a:spcBef>
            </a:pPr>
            <a:r>
              <a:rPr lang="en-US" sz="2200" dirty="0" smtClean="0"/>
              <a:t>augmented </a:t>
            </a:r>
            <a:r>
              <a:rPr lang="en-US" sz="2200" dirty="0"/>
              <a:t>and adaptive </a:t>
            </a:r>
            <a:r>
              <a:rPr lang="en-US" sz="2200" dirty="0" smtClean="0"/>
              <a:t>systems </a:t>
            </a:r>
            <a:r>
              <a:rPr lang="en-US" sz="2200" dirty="0"/>
              <a:t>(e.g., for communication, learning</a:t>
            </a:r>
            <a:r>
              <a:rPr lang="en-US" sz="2200" dirty="0" smtClean="0"/>
              <a:t>, performance)</a:t>
            </a:r>
          </a:p>
          <a:p>
            <a:pPr marL="228600" indent="-228600">
              <a:spcBef>
                <a:spcPts val="600"/>
              </a:spcBef>
            </a:pPr>
            <a:r>
              <a:rPr lang="en-US" sz="2200" dirty="0" smtClean="0"/>
              <a:t>other </a:t>
            </a:r>
            <a:r>
              <a:rPr lang="en-US" sz="2200" dirty="0"/>
              <a:t>computational and bioengineered </a:t>
            </a:r>
            <a:r>
              <a:rPr lang="en-US" sz="2200" dirty="0" smtClean="0"/>
              <a:t>systems</a:t>
            </a:r>
          </a:p>
          <a:p>
            <a:pPr marL="0" indent="0">
              <a:spcBef>
                <a:spcPts val="600"/>
              </a:spcBef>
              <a:buNone/>
            </a:pP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53704" y="1674125"/>
            <a:ext cx="24167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33CC"/>
                </a:solidFill>
              </a:rPr>
              <a:t>insights from </a:t>
            </a:r>
            <a:r>
              <a:rPr lang="en-US" sz="2200" b="1" dirty="0" smtClean="0">
                <a:solidFill>
                  <a:srgbClr val="0033CC"/>
                </a:solidFill>
              </a:rPr>
              <a:t>neuroscience and cognitive science</a:t>
            </a:r>
            <a:endParaRPr lang="en-US" sz="2200" b="1" dirty="0">
              <a:solidFill>
                <a:srgbClr val="0033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00978" y="1674125"/>
            <a:ext cx="2209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FF0000"/>
                </a:solidFill>
              </a:rPr>
              <a:t>insights from </a:t>
            </a:r>
            <a:r>
              <a:rPr lang="en-US" sz="2200" b="1" dirty="0" smtClean="0">
                <a:solidFill>
                  <a:srgbClr val="FF0000"/>
                </a:solidFill>
              </a:rPr>
              <a:t>rapidly changing technologies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000" y="1674125"/>
            <a:ext cx="304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7030A0"/>
                </a:solidFill>
              </a:rPr>
              <a:t>significant innovations </a:t>
            </a:r>
            <a:r>
              <a:rPr lang="en-US" sz="2200" dirty="0" smtClean="0">
                <a:solidFill>
                  <a:srgbClr val="7030A0"/>
                </a:solidFill>
              </a:rPr>
              <a:t>inspired by or directed toward the brain</a:t>
            </a:r>
            <a:endParaRPr lang="en-US" sz="22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0812" y="193573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+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281094" y="1997291"/>
            <a:ext cx="463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→</a:t>
            </a:r>
            <a:endParaRPr lang="en-US" sz="24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45229" y="5638800"/>
            <a:ext cx="8229600" cy="12192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2600" b="1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1600" b="1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600" b="1" dirty="0" smtClean="0"/>
              <a:t>Submit your questions by e-mail to </a:t>
            </a:r>
            <a:r>
              <a:rPr lang="en-US" sz="2600" b="1" dirty="0" smtClean="0">
                <a:hlinkClick r:id="rId3"/>
              </a:rPr>
              <a:t>ncs@nsf.gov</a:t>
            </a:r>
            <a:endParaRPr lang="en-US" sz="2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5AB9-0143-4132-A444-21D49F5AFAF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53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28458" y="152400"/>
            <a:ext cx="8863142" cy="6096000"/>
          </a:xfrm>
          <a:prstGeom prst="roundRect">
            <a:avLst>
              <a:gd name="adj" fmla="val 4556"/>
            </a:avLst>
          </a:prstGeom>
          <a:solidFill>
            <a:schemeClr val="bg1"/>
          </a:solidFill>
          <a:ln w="19050" cmpd="sng">
            <a:noFill/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smtClean="0"/>
              <a:t>INTEGRATIVE THEMES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500" b="1" i="1" dirty="0" smtClean="0"/>
              <a:t>Individuality </a:t>
            </a:r>
            <a:r>
              <a:rPr lang="en-US" sz="2500" b="1" i="1" dirty="0"/>
              <a:t>and </a:t>
            </a:r>
            <a:r>
              <a:rPr lang="en-US" sz="2500" b="1" i="1" dirty="0" smtClean="0"/>
              <a:t>Variation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 smtClean="0"/>
              <a:t>characteristic </a:t>
            </a:r>
            <a:r>
              <a:rPr lang="en-US" sz="2400" dirty="0"/>
              <a:t>of all neural and cognitive </a:t>
            </a:r>
            <a:r>
              <a:rPr lang="en-US" sz="2400" dirty="0" smtClean="0"/>
              <a:t>processes at all scales: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sz="2400" i="1" dirty="0" smtClean="0">
                <a:solidFill>
                  <a:srgbClr val="0033CC"/>
                </a:solidFill>
              </a:rPr>
              <a:t>biological/machine systems</a:t>
            </a:r>
            <a:r>
              <a:rPr lang="en-US" sz="2400" i="1" dirty="0" smtClean="0"/>
              <a:t>     </a:t>
            </a:r>
            <a:r>
              <a:rPr lang="en-US" sz="2400" i="1" dirty="0" smtClean="0">
                <a:solidFill>
                  <a:srgbClr val="008000"/>
                </a:solidFill>
              </a:rPr>
              <a:t>signaling/communication</a:t>
            </a:r>
            <a:r>
              <a:rPr lang="en-US" sz="2400" i="1" dirty="0" smtClean="0"/>
              <a:t>  </a:t>
            </a:r>
            <a:r>
              <a:rPr lang="en-US" sz="2400" i="1" dirty="0" smtClean="0">
                <a:solidFill>
                  <a:srgbClr val="7030A0"/>
                </a:solidFill>
              </a:rPr>
              <a:t>representations</a:t>
            </a:r>
            <a:r>
              <a:rPr lang="en-US" sz="2400" i="1" dirty="0" smtClean="0"/>
              <a:t>    </a:t>
            </a:r>
            <a:r>
              <a:rPr lang="en-US" sz="2400" i="1" dirty="0" smtClean="0">
                <a:solidFill>
                  <a:srgbClr val="FF0000"/>
                </a:solidFill>
              </a:rPr>
              <a:t>learning/adaptation</a:t>
            </a:r>
            <a:r>
              <a:rPr lang="en-US" sz="2400" i="1" dirty="0" smtClean="0"/>
              <a:t>    </a:t>
            </a:r>
            <a:r>
              <a:rPr lang="en-US" sz="2400" i="1" dirty="0" smtClean="0">
                <a:solidFill>
                  <a:srgbClr val="FF9900"/>
                </a:solidFill>
              </a:rPr>
              <a:t>development</a:t>
            </a:r>
            <a:r>
              <a:rPr lang="en-US" sz="2400" i="1" dirty="0" smtClean="0"/>
              <a:t>    </a:t>
            </a:r>
            <a:r>
              <a:rPr lang="en-US" sz="2400" i="1" dirty="0" smtClean="0">
                <a:solidFill>
                  <a:srgbClr val="CC0099"/>
                </a:solidFill>
              </a:rPr>
              <a:t>resilience</a:t>
            </a:r>
            <a:r>
              <a:rPr lang="en-US" sz="2400" i="1" dirty="0" smtClean="0"/>
              <a:t>  </a:t>
            </a:r>
            <a:r>
              <a:rPr lang="en-US" sz="2400" i="1" dirty="0" smtClean="0">
                <a:solidFill>
                  <a:srgbClr val="99CC00"/>
                </a:solidFill>
              </a:rPr>
              <a:t>ability</a:t>
            </a:r>
            <a:r>
              <a:rPr lang="en-US" sz="2400" i="1" dirty="0" smtClean="0"/>
              <a:t>     </a:t>
            </a:r>
            <a:r>
              <a:rPr lang="en-US" sz="2400" i="1" dirty="0" smtClean="0">
                <a:solidFill>
                  <a:srgbClr val="008080"/>
                </a:solidFill>
              </a:rPr>
              <a:t>cultural/social processes</a:t>
            </a:r>
            <a:r>
              <a:rPr lang="en-US" sz="2400" i="1" dirty="0" smtClean="0"/>
              <a:t>     </a:t>
            </a:r>
            <a:r>
              <a:rPr lang="en-US" sz="2400" i="1" dirty="0" smtClean="0">
                <a:solidFill>
                  <a:srgbClr val="C00000"/>
                </a:solidFill>
              </a:rPr>
              <a:t>group differences</a:t>
            </a:r>
          </a:p>
          <a:p>
            <a:pPr marL="228600" indent="-228600">
              <a:spcBef>
                <a:spcPts val="1800"/>
              </a:spcBef>
            </a:pPr>
            <a:r>
              <a:rPr lang="en-US" sz="2400" dirty="0" smtClean="0"/>
              <a:t>functionally </a:t>
            </a:r>
            <a:r>
              <a:rPr lang="en-US" sz="2400" dirty="0"/>
              <a:t>important individuality and </a:t>
            </a:r>
            <a:r>
              <a:rPr lang="en-US" sz="2400" dirty="0" smtClean="0"/>
              <a:t>variation</a:t>
            </a:r>
          </a:p>
          <a:p>
            <a:pPr marL="228600" indent="-228600">
              <a:spcBef>
                <a:spcPts val="900"/>
              </a:spcBef>
            </a:pPr>
            <a:r>
              <a:rPr lang="en-US" sz="2400" dirty="0" smtClean="0"/>
              <a:t>role </a:t>
            </a:r>
            <a:r>
              <a:rPr lang="en-US" sz="2400" dirty="0"/>
              <a:t>of </a:t>
            </a:r>
            <a:r>
              <a:rPr lang="en-US" sz="2400" dirty="0" smtClean="0"/>
              <a:t>noise</a:t>
            </a:r>
          </a:p>
          <a:p>
            <a:pPr marL="228600" indent="-228600">
              <a:spcBef>
                <a:spcPts val="900"/>
              </a:spcBef>
            </a:pPr>
            <a:r>
              <a:rPr lang="en-US" sz="2400" dirty="0" smtClean="0"/>
              <a:t>domain-general </a:t>
            </a:r>
            <a:r>
              <a:rPr lang="en-US" sz="2400" dirty="0"/>
              <a:t>statistical and modeling </a:t>
            </a:r>
            <a:r>
              <a:rPr lang="en-US" sz="2400" dirty="0" smtClean="0"/>
              <a:t>challenges</a:t>
            </a:r>
          </a:p>
          <a:p>
            <a:pPr marL="228600" indent="-228600">
              <a:spcBef>
                <a:spcPts val="900"/>
              </a:spcBef>
            </a:pPr>
            <a:r>
              <a:rPr lang="en-US" sz="2400" dirty="0" smtClean="0"/>
              <a:t>explore</a:t>
            </a:r>
            <a:r>
              <a:rPr lang="en-US" sz="2400" dirty="0"/>
              <a:t>, describe, and </a:t>
            </a:r>
            <a:r>
              <a:rPr lang="en-US" sz="2400" dirty="0" smtClean="0"/>
              <a:t>understand the role of                 naturally </a:t>
            </a:r>
            <a:r>
              <a:rPr lang="en-US" sz="2400" dirty="0"/>
              <a:t>occurring </a:t>
            </a:r>
            <a:r>
              <a:rPr lang="en-US" sz="2400" dirty="0" smtClean="0"/>
              <a:t>variability</a:t>
            </a:r>
            <a:endParaRPr lang="en-US" sz="24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5229" y="5638800"/>
            <a:ext cx="8229600" cy="12192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2600" b="1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1600" b="1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600" b="1" dirty="0" smtClean="0"/>
              <a:t>Submit your questions by e-mail to </a:t>
            </a:r>
            <a:r>
              <a:rPr lang="en-US" sz="2600" b="1" dirty="0" smtClean="0">
                <a:hlinkClick r:id="rId3"/>
              </a:rPr>
              <a:t>ncs@nsf.gov</a:t>
            </a:r>
            <a:endParaRPr lang="en-US" sz="2600" b="1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5AB9-0143-4132-A444-21D49F5AFAF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83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ounded Rectangle 47"/>
          <p:cNvSpPr/>
          <p:nvPr/>
        </p:nvSpPr>
        <p:spPr>
          <a:xfrm>
            <a:off x="128458" y="152400"/>
            <a:ext cx="8863142" cy="6096000"/>
          </a:xfrm>
          <a:prstGeom prst="roundRect">
            <a:avLst>
              <a:gd name="adj" fmla="val 4556"/>
            </a:avLst>
          </a:prstGeom>
          <a:solidFill>
            <a:schemeClr val="bg1"/>
          </a:solidFill>
          <a:ln w="19050" cmpd="sng">
            <a:noFill/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19400" cy="715962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smtClean="0"/>
              <a:t>INTEGRATIVE THEMES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17629" cy="838200"/>
          </a:xfrm>
        </p:spPr>
        <p:txBody>
          <a:bodyPr>
            <a:no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en-US" sz="2500" b="1" i="1" dirty="0"/>
              <a:t>Cognitive and Neural Processes </a:t>
            </a:r>
            <a:r>
              <a:rPr lang="en-US" sz="2500" b="1" i="1" dirty="0" smtClean="0"/>
              <a:t>in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500" b="1" i="1" dirty="0" smtClean="0"/>
              <a:t>Realistic</a:t>
            </a:r>
            <a:r>
              <a:rPr lang="en-US" sz="2500" b="1" i="1" dirty="0"/>
              <a:t>, Complex </a:t>
            </a:r>
            <a:r>
              <a:rPr lang="en-US" sz="2500" b="1" i="1" dirty="0" smtClean="0"/>
              <a:t>Environments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5229" y="5638800"/>
            <a:ext cx="8229600" cy="12192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i="1" dirty="0" smtClean="0"/>
              <a:t>Images: </a:t>
            </a:r>
            <a:r>
              <a:rPr lang="en-US" sz="1400" i="1" dirty="0" err="1" smtClean="0"/>
              <a:t>Snežana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Trifunović</a:t>
            </a:r>
            <a:r>
              <a:rPr lang="en-US" sz="1400" i="1" dirty="0" smtClean="0"/>
              <a:t>, </a:t>
            </a:r>
            <a:r>
              <a:rPr lang="en-US" sz="1400" i="1" dirty="0" err="1" smtClean="0"/>
              <a:t>Groink</a:t>
            </a:r>
            <a:r>
              <a:rPr lang="en-US" sz="1400" i="1" dirty="0" smtClean="0"/>
              <a:t>, CC BY-SA 3.0</a:t>
            </a:r>
            <a:r>
              <a:rPr lang="en-US" sz="2600" b="1" dirty="0" smtClean="0"/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1600" b="1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600" b="1" dirty="0" smtClean="0"/>
              <a:t>Submit your questions by e-mail to </a:t>
            </a:r>
            <a:r>
              <a:rPr lang="en-US" sz="2600" b="1" dirty="0" smtClean="0">
                <a:hlinkClick r:id="rId3"/>
              </a:rPr>
              <a:t>ncs@nsf.gov</a:t>
            </a:r>
            <a:endParaRPr lang="en-US" sz="2600" b="1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A5AB9-0143-4132-A444-21D49F5AFAF0}" type="slidenum">
              <a:rPr lang="en-US" smtClean="0"/>
              <a:t>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89589" y="2030348"/>
            <a:ext cx="30254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200" i="1" dirty="0"/>
              <a:t>beyond static, </a:t>
            </a:r>
            <a:r>
              <a:rPr lang="en-US" sz="2200" i="1" dirty="0" smtClean="0"/>
              <a:t>artificial experimental settings</a:t>
            </a:r>
            <a:endParaRPr lang="en-US" sz="2200" i="1" dirty="0"/>
          </a:p>
        </p:txBody>
      </p:sp>
      <p:sp>
        <p:nvSpPr>
          <p:cNvPr id="33" name="TextBox 32"/>
          <p:cNvSpPr txBox="1"/>
          <p:nvPr/>
        </p:nvSpPr>
        <p:spPr>
          <a:xfrm>
            <a:off x="304800" y="3299915"/>
            <a:ext cx="85344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• adaptive </a:t>
            </a:r>
            <a:r>
              <a:rPr lang="en-US" sz="2200" dirty="0"/>
              <a:t>processes during </a:t>
            </a:r>
            <a:r>
              <a:rPr lang="en-US" sz="2200" dirty="0" smtClean="0"/>
              <a:t>physical</a:t>
            </a:r>
            <a:r>
              <a:rPr lang="en-US" sz="2200" dirty="0"/>
              <a:t>, social, and educational </a:t>
            </a:r>
            <a:r>
              <a:rPr lang="en-US" sz="2200" dirty="0" smtClean="0"/>
              <a:t>interactions </a:t>
            </a:r>
            <a:r>
              <a:rPr lang="en-US" sz="2200" dirty="0"/>
              <a:t>• </a:t>
            </a:r>
            <a:r>
              <a:rPr lang="en-US" sz="2200" dirty="0" smtClean="0"/>
              <a:t>flexibility </a:t>
            </a:r>
            <a:r>
              <a:rPr lang="en-US" sz="2200" dirty="0"/>
              <a:t>and contextual aspects of </a:t>
            </a:r>
            <a:r>
              <a:rPr lang="en-US" sz="2200" dirty="0" smtClean="0"/>
              <a:t>learning (biological, cognitive, machine) </a:t>
            </a:r>
            <a:r>
              <a:rPr lang="en-US" sz="2200" dirty="0"/>
              <a:t>• </a:t>
            </a:r>
            <a:r>
              <a:rPr lang="en-US" sz="2200" dirty="0" smtClean="0"/>
              <a:t>experimental </a:t>
            </a:r>
            <a:r>
              <a:rPr lang="en-US" sz="2200" dirty="0"/>
              <a:t>paradigms leveraging immersive environments (e.g., virtual reality) or other simulation or synthesis </a:t>
            </a:r>
            <a:r>
              <a:rPr lang="en-US" sz="2200" dirty="0" smtClean="0"/>
              <a:t>methods </a:t>
            </a:r>
            <a:r>
              <a:rPr lang="en-US" sz="2200" dirty="0"/>
              <a:t>• </a:t>
            </a:r>
            <a:r>
              <a:rPr lang="en-US" sz="2200" dirty="0" smtClean="0"/>
              <a:t>mobile </a:t>
            </a:r>
            <a:r>
              <a:rPr lang="en-US" sz="2200" dirty="0"/>
              <a:t>technologies for cognitive and neural processing and data </a:t>
            </a:r>
            <a:r>
              <a:rPr lang="en-US" sz="2200" dirty="0" smtClean="0"/>
              <a:t>gathering </a:t>
            </a:r>
          </a:p>
          <a:p>
            <a:pPr algn="ctr"/>
            <a:r>
              <a:rPr lang="en-US" sz="2200" dirty="0" smtClean="0"/>
              <a:t>• cyber-human </a:t>
            </a:r>
            <a:r>
              <a:rPr lang="en-US" sz="2200" dirty="0"/>
              <a:t>interactions such as human-robot </a:t>
            </a:r>
            <a:r>
              <a:rPr lang="en-US" sz="2200" dirty="0" smtClean="0"/>
              <a:t>symbiosis</a:t>
            </a:r>
            <a:endParaRPr lang="en-US" sz="2200" dirty="0"/>
          </a:p>
          <a:p>
            <a:pPr algn="ctr"/>
            <a:endParaRPr lang="en-US" sz="2200" dirty="0"/>
          </a:p>
        </p:txBody>
      </p:sp>
      <p:sp>
        <p:nvSpPr>
          <p:cNvPr id="34" name="TextBox 33"/>
          <p:cNvSpPr txBox="1"/>
          <p:nvPr/>
        </p:nvSpPr>
        <p:spPr>
          <a:xfrm>
            <a:off x="6096274" y="1861070"/>
            <a:ext cx="26003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200" i="1" dirty="0" smtClean="0"/>
              <a:t>naturally </a:t>
            </a:r>
            <a:r>
              <a:rPr lang="en-US" sz="2200" i="1" dirty="0"/>
              <a:t>occurring </a:t>
            </a:r>
            <a:r>
              <a:rPr lang="en-US" sz="2200" i="1" dirty="0" smtClean="0"/>
              <a:t>complexity </a:t>
            </a:r>
            <a:r>
              <a:rPr lang="en-US" sz="2200" i="1" dirty="0"/>
              <a:t>and </a:t>
            </a:r>
            <a:r>
              <a:rPr lang="en-US" sz="2200" i="1" dirty="0" smtClean="0"/>
              <a:t>interactions</a:t>
            </a:r>
            <a:endParaRPr lang="en-US" sz="2200" i="1" dirty="0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3243537" y="2423071"/>
            <a:ext cx="3081337" cy="1"/>
          </a:xfrm>
          <a:prstGeom prst="straightConnector1">
            <a:avLst/>
          </a:prstGeom>
          <a:ln w="25400">
            <a:solidFill>
              <a:srgbClr val="0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s://upload.wikimedia.org/wikipedia/commons/thumb/0/07/Stara_planina_suma.jpg/220px-Stara_planina_sum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" t="1" r="1" b="11093"/>
          <a:stretch/>
        </p:blipFill>
        <p:spPr bwMode="auto">
          <a:xfrm>
            <a:off x="3686175" y="2221992"/>
            <a:ext cx="1155507" cy="78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d/d6/Ginza-Sundays.JPG/220px-Ginza-Sundays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497"/>
          <a:stretch/>
        </p:blipFill>
        <p:spPr bwMode="auto">
          <a:xfrm>
            <a:off x="5001769" y="1989671"/>
            <a:ext cx="1037082" cy="71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95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19390</TotalTime>
  <Words>1744</Words>
  <Application>Microsoft Office PowerPoint</Application>
  <PresentationFormat>On-screen Show (4:3)</PresentationFormat>
  <Paragraphs>367</Paragraphs>
  <Slides>26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Wingdings</vt:lpstr>
      <vt:lpstr>Office Theme</vt:lpstr>
      <vt:lpstr>NSF-NCS 2016 Proposers’ Webinar</vt:lpstr>
      <vt:lpstr>NSF-NCS 2016 Proposers’ Webinar</vt:lpstr>
      <vt:lpstr>please read the solicitation  nsf.gov/ncs  and the NSF Grant Proposal Guide (recently revised) nsf.gov/publications/pub_summ.jsp?ods_key=gpg nsf.gov/pubs/policydocs/pappguide/nsf15001/sigchanges.jsp nsf.gov/pubs/policydocs/pappguide/nsf16001/sigchanges.jsp  </vt:lpstr>
      <vt:lpstr>PowerPoint Presentation</vt:lpstr>
      <vt:lpstr>PowerPoint Presentation</vt:lpstr>
      <vt:lpstr>PowerPoint Presentation</vt:lpstr>
      <vt:lpstr>INTEGRATIVE THEMES</vt:lpstr>
      <vt:lpstr>INTEGRATIVE THEMES</vt:lpstr>
      <vt:lpstr>INTEGRATIVE THEMES</vt:lpstr>
      <vt:lpstr>INTEGRATIVE THEMES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Merit Review Criteria</vt:lpstr>
      <vt:lpstr>NSF-NCS 2016 Proposers’ Webinar</vt:lpstr>
      <vt:lpstr>PowerPoint Presentation</vt:lpstr>
      <vt:lpstr>ask yourself</vt:lpstr>
    </vt:vector>
  </TitlesOfParts>
  <Company>National Science Foundation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kwhang</dc:creator>
  <cp:lastModifiedBy>Whang, Kenneth C.</cp:lastModifiedBy>
  <cp:revision>243</cp:revision>
  <cp:lastPrinted>2015-11-16T16:57:28Z</cp:lastPrinted>
  <dcterms:created xsi:type="dcterms:W3CDTF">2014-10-01T01:27:32Z</dcterms:created>
  <dcterms:modified xsi:type="dcterms:W3CDTF">2015-11-23T13:14:56Z</dcterms:modified>
</cp:coreProperties>
</file>