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8" r:id="rId2"/>
    <p:sldId id="265" r:id="rId3"/>
    <p:sldId id="266" r:id="rId4"/>
    <p:sldId id="259" r:id="rId5"/>
    <p:sldId id="261" r:id="rId6"/>
    <p:sldId id="262" r:id="rId7"/>
    <p:sldId id="263" r:id="rId8"/>
    <p:sldId id="275" r:id="rId9"/>
    <p:sldId id="277" r:id="rId10"/>
    <p:sldId id="278" r:id="rId11"/>
    <p:sldId id="279" r:id="rId12"/>
    <p:sldId id="269" r:id="rId13"/>
    <p:sldId id="274" r:id="rId14"/>
    <p:sldId id="280" r:id="rId15"/>
    <p:sldId id="281" r:id="rId16"/>
    <p:sldId id="282" r:id="rId17"/>
    <p:sldId id="264" r:id="rId18"/>
    <p:sldId id="271" r:id="rId19"/>
    <p:sldId id="272" r:id="rId20"/>
    <p:sldId id="268" r:id="rId21"/>
    <p:sldId id="273" r:id="rId22"/>
    <p:sldId id="284" r:id="rId23"/>
    <p:sldId id="28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969" autoAdjust="0"/>
    <p:restoredTop sz="76563" autoAdjust="0"/>
  </p:normalViewPr>
  <p:slideViewPr>
    <p:cSldViewPr snapToGrid="0">
      <p:cViewPr varScale="1">
        <p:scale>
          <a:sx n="93" d="100"/>
          <a:sy n="93" d="100"/>
        </p:scale>
        <p:origin x="528" y="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diagrams/_rels/data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eg"/><Relationship Id="rId1" Type="http://schemas.openxmlformats.org/officeDocument/2006/relationships/image" Target="../media/image9.jpeg"/></Relationships>
</file>

<file path=ppt/diagrams/_rels/data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ata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ata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ata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image" Target="../media/image3.jpeg"/><Relationship Id="rId6" Type="http://schemas.openxmlformats.org/officeDocument/2006/relationships/image" Target="../media/image8.jpeg"/><Relationship Id="rId5" Type="http://schemas.openxmlformats.org/officeDocument/2006/relationships/image" Target="../media/image6.jpeg"/><Relationship Id="rId4" Type="http://schemas.openxmlformats.org/officeDocument/2006/relationships/image" Target="../media/image5.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eg"/><Relationship Id="rId1" Type="http://schemas.openxmlformats.org/officeDocument/2006/relationships/image" Target="../media/image9.jpeg"/></Relationships>
</file>

<file path=ppt/diagrams/_rels/drawing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rawing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rawing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image" Target="../media/image3.jpeg"/><Relationship Id="rId6" Type="http://schemas.openxmlformats.org/officeDocument/2006/relationships/image" Target="../media/image8.jpeg"/><Relationship Id="rId5" Type="http://schemas.openxmlformats.org/officeDocument/2006/relationships/image" Target="../media/image6.jpeg"/><Relationship Id="rId4"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04ED39-A177-43CB-B7F7-123A275515DA}" type="doc">
      <dgm:prSet loTypeId="urn:microsoft.com/office/officeart/2008/layout/HexagonCluster" loCatId="relationship" qsTypeId="urn:microsoft.com/office/officeart/2005/8/quickstyle/simple1" qsCatId="simple" csTypeId="urn:microsoft.com/office/officeart/2005/8/colors/colorful3" csCatId="colorful" phldr="1"/>
      <dgm:spPr/>
      <dgm:t>
        <a:bodyPr/>
        <a:lstStyle/>
        <a:p>
          <a:endParaRPr lang="en-US"/>
        </a:p>
      </dgm:t>
    </dgm:pt>
    <dgm:pt modelId="{9BF66784-AAF7-4ECE-971A-EE509964702A}">
      <dgm:prSet phldrT="[Text]" custT="1"/>
      <dgm:spPr/>
      <dgm:t>
        <a:bodyPr/>
        <a:lstStyle/>
        <a:p>
          <a:r>
            <a:rPr lang="en-US" sz="1200" dirty="0" smtClean="0"/>
            <a:t>Policy &amp; research entities</a:t>
          </a:r>
          <a:endParaRPr lang="en-US" sz="1200" dirty="0"/>
        </a:p>
      </dgm:t>
    </dgm:pt>
    <dgm:pt modelId="{72318959-75DB-41FD-BC0F-10F3A93B5810}" type="parTrans" cxnId="{0DB13992-0472-434A-9047-8F555D09CDD6}">
      <dgm:prSet/>
      <dgm:spPr/>
      <dgm:t>
        <a:bodyPr/>
        <a:lstStyle/>
        <a:p>
          <a:endParaRPr lang="en-US"/>
        </a:p>
      </dgm:t>
    </dgm:pt>
    <dgm:pt modelId="{BC837D57-6A23-49FF-8A1F-21A44DC78A3E}" type="sibTrans" cxnId="{0DB13992-0472-434A-9047-8F555D09CDD6}">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1DFB83D1-B638-47A8-8CD0-1DE4FE9FC946}">
      <dgm:prSet phldrT="[Text]" custT="1"/>
      <dgm:spPr/>
      <dgm:t>
        <a:bodyPr/>
        <a:lstStyle/>
        <a:p>
          <a:r>
            <a:rPr lang="en-US" sz="1600" b="0" dirty="0" smtClean="0"/>
            <a:t>IHEs</a:t>
          </a:r>
          <a:endParaRPr lang="en-US" sz="1000" b="0" dirty="0"/>
        </a:p>
      </dgm:t>
    </dgm:pt>
    <dgm:pt modelId="{E8C8B34E-1EB5-4A0D-A827-A121642092AA}" type="parTrans" cxnId="{DC2A314C-171E-4543-8B6D-C0571AD2758F}">
      <dgm:prSet/>
      <dgm:spPr/>
      <dgm:t>
        <a:bodyPr/>
        <a:lstStyle/>
        <a:p>
          <a:endParaRPr lang="en-US"/>
        </a:p>
      </dgm:t>
    </dgm:pt>
    <dgm:pt modelId="{BEDBA46D-9E1A-4A44-BAEF-A9BD39C608AA}" type="sibTrans" cxnId="{DC2A314C-171E-4543-8B6D-C0571AD2758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dgm:spPr>
      <dgm:t>
        <a:bodyPr/>
        <a:lstStyle/>
        <a:p>
          <a:endParaRPr lang="en-US"/>
        </a:p>
      </dgm:t>
    </dgm:pt>
    <dgm:pt modelId="{F4A18666-9B14-43D9-95B3-4408FED8D99A}">
      <dgm:prSet phldrT="[Text]" custT="1"/>
      <dgm:spPr/>
      <dgm:t>
        <a:bodyPr/>
        <a:lstStyle/>
        <a:p>
          <a:r>
            <a:rPr lang="en-US" sz="1200" dirty="0" smtClean="0"/>
            <a:t>STEM Societies</a:t>
          </a:r>
          <a:endParaRPr lang="en-US" sz="1200" dirty="0"/>
        </a:p>
      </dgm:t>
    </dgm:pt>
    <dgm:pt modelId="{029AE6D7-48F0-47CA-9D0A-45068E3C273C}" type="parTrans" cxnId="{752274B2-64C9-43E5-8F95-E4FD0E2AD63B}">
      <dgm:prSet/>
      <dgm:spPr/>
      <dgm:t>
        <a:bodyPr/>
        <a:lstStyle/>
        <a:p>
          <a:endParaRPr lang="en-US"/>
        </a:p>
      </dgm:t>
    </dgm:pt>
    <dgm:pt modelId="{FF485EEA-9881-4FAC-B927-DC26ED59845B}" type="sibTrans" cxnId="{752274B2-64C9-43E5-8F95-E4FD0E2AD63B}">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dgm:spPr>
      <dgm:t>
        <a:bodyPr/>
        <a:lstStyle/>
        <a:p>
          <a:endParaRPr lang="en-US"/>
        </a:p>
      </dgm:t>
    </dgm:pt>
    <dgm:pt modelId="{40878165-BC22-4E0F-BFE4-8193A0A0879B}">
      <dgm:prSet phldrT="[Text]" custT="1"/>
      <dgm:spPr/>
      <dgm:t>
        <a:bodyPr/>
        <a:lstStyle/>
        <a:p>
          <a:r>
            <a:rPr lang="en-US" sz="1200" dirty="0" smtClean="0"/>
            <a:t>Publishers</a:t>
          </a:r>
          <a:endParaRPr lang="en-US" sz="1200" dirty="0"/>
        </a:p>
      </dgm:t>
    </dgm:pt>
    <dgm:pt modelId="{78E97190-EB43-47B0-90AE-0F6D294BB737}" type="parTrans" cxnId="{816A37FE-85FA-46D5-A965-A94DE3E0FE47}">
      <dgm:prSet/>
      <dgm:spPr/>
      <dgm:t>
        <a:bodyPr/>
        <a:lstStyle/>
        <a:p>
          <a:endParaRPr lang="en-US"/>
        </a:p>
      </dgm:t>
    </dgm:pt>
    <dgm:pt modelId="{9D90ACE5-3D9E-4221-A4FD-050F032A50B5}" type="sibTrans" cxnId="{816A37FE-85FA-46D5-A965-A94DE3E0FE47}">
      <dgm:prSet/>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28000" b="-28000"/>
          </a:stretch>
        </a:blipFill>
      </dgm:spPr>
      <dgm:t>
        <a:bodyPr/>
        <a:lstStyle/>
        <a:p>
          <a:endParaRPr lang="en-US"/>
        </a:p>
      </dgm:t>
    </dgm:pt>
    <dgm:pt modelId="{D6919881-E001-4D9F-8D12-2A4454B717F8}">
      <dgm:prSet phldrT="[Text]" custT="1"/>
      <dgm:spPr/>
      <dgm:t>
        <a:bodyPr/>
        <a:lstStyle/>
        <a:p>
          <a:r>
            <a:rPr lang="en-US" sz="1400" b="0" dirty="0" smtClean="0"/>
            <a:t>Industry</a:t>
          </a:r>
          <a:endParaRPr lang="en-US" sz="1200" b="0" dirty="0"/>
        </a:p>
      </dgm:t>
    </dgm:pt>
    <dgm:pt modelId="{ECB48734-C40A-403D-98F4-A7AD353B3BC8}" type="sibTrans" cxnId="{20F3255F-EBE5-4EDA-A3E0-7DB7ED964FC9}">
      <dgm:prSet/>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BE6507A4-E624-4033-A5DB-2EB62FE49858}" type="parTrans" cxnId="{20F3255F-EBE5-4EDA-A3E0-7DB7ED964FC9}">
      <dgm:prSet/>
      <dgm:spPr/>
      <dgm:t>
        <a:bodyPr/>
        <a:lstStyle/>
        <a:p>
          <a:endParaRPr lang="en-US"/>
        </a:p>
      </dgm:t>
    </dgm:pt>
    <dgm:pt modelId="{78E1F980-63CD-488C-9DAF-7BC918CB8A90}">
      <dgm:prSet phldrT="[Text]" custT="1"/>
      <dgm:spPr/>
      <dgm:t>
        <a:bodyPr/>
        <a:lstStyle/>
        <a:p>
          <a:r>
            <a:rPr lang="en-US" sz="1200" dirty="0" smtClean="0"/>
            <a:t>Funding Agencies</a:t>
          </a:r>
          <a:endParaRPr lang="en-US" sz="1200" dirty="0"/>
        </a:p>
      </dgm:t>
    </dgm:pt>
    <dgm:pt modelId="{17FB3EDA-B24F-424B-9D31-2DAE97121F33}" type="parTrans" cxnId="{4B264F4F-556A-4F28-BC2F-AE57B5517C4E}">
      <dgm:prSet/>
      <dgm:spPr/>
      <dgm:t>
        <a:bodyPr/>
        <a:lstStyle/>
        <a:p>
          <a:endParaRPr lang="en-US"/>
        </a:p>
      </dgm:t>
    </dgm:pt>
    <dgm:pt modelId="{0DEEA949-99AD-4772-966D-6CA37E176CB1}" type="sibTrans" cxnId="{4B264F4F-556A-4F28-BC2F-AE57B5517C4E}">
      <dgm:prSet/>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l="-14000" r="-14000"/>
          </a:stretch>
        </a:blipFill>
      </dgm:spPr>
      <dgm:t>
        <a:bodyPr/>
        <a:lstStyle/>
        <a:p>
          <a:endParaRPr lang="en-US"/>
        </a:p>
      </dgm:t>
    </dgm:pt>
    <dgm:pt modelId="{D920C4AD-9B78-472F-99E9-AEC79327989B}" type="pres">
      <dgm:prSet presAssocID="{0004ED39-A177-43CB-B7F7-123A275515DA}" presName="Name0" presStyleCnt="0">
        <dgm:presLayoutVars>
          <dgm:chMax val="21"/>
          <dgm:chPref val="21"/>
        </dgm:presLayoutVars>
      </dgm:prSet>
      <dgm:spPr/>
      <dgm:t>
        <a:bodyPr/>
        <a:lstStyle/>
        <a:p>
          <a:endParaRPr lang="en-US"/>
        </a:p>
      </dgm:t>
    </dgm:pt>
    <dgm:pt modelId="{FDBB4C5E-81E7-4BE3-B635-71007207A908}" type="pres">
      <dgm:prSet presAssocID="{9BF66784-AAF7-4ECE-971A-EE509964702A}" presName="text1" presStyleCnt="0"/>
      <dgm:spPr/>
    </dgm:pt>
    <dgm:pt modelId="{B4042406-BAD4-4B32-B30D-B11C18A6C346}" type="pres">
      <dgm:prSet presAssocID="{9BF66784-AAF7-4ECE-971A-EE509964702A}" presName="textRepeatNode" presStyleLbl="alignNode1" presStyleIdx="0" presStyleCnt="6">
        <dgm:presLayoutVars>
          <dgm:chMax val="0"/>
          <dgm:chPref val="0"/>
          <dgm:bulletEnabled val="1"/>
        </dgm:presLayoutVars>
      </dgm:prSet>
      <dgm:spPr/>
      <dgm:t>
        <a:bodyPr/>
        <a:lstStyle/>
        <a:p>
          <a:endParaRPr lang="en-US"/>
        </a:p>
      </dgm:t>
    </dgm:pt>
    <dgm:pt modelId="{B47EE08B-E945-4B63-A02E-5E8788E91B89}" type="pres">
      <dgm:prSet presAssocID="{9BF66784-AAF7-4ECE-971A-EE509964702A}" presName="textaccent1" presStyleCnt="0"/>
      <dgm:spPr/>
    </dgm:pt>
    <dgm:pt modelId="{2F51AB77-D332-4E6F-8652-84D61CF58023}" type="pres">
      <dgm:prSet presAssocID="{9BF66784-AAF7-4ECE-971A-EE509964702A}" presName="accentRepeatNode" presStyleLbl="solidAlignAcc1" presStyleIdx="0" presStyleCnt="12"/>
      <dgm:spPr/>
    </dgm:pt>
    <dgm:pt modelId="{BA94DA57-86EC-4B43-9A15-6A84744A65FE}" type="pres">
      <dgm:prSet presAssocID="{BC837D57-6A23-49FF-8A1F-21A44DC78A3E}" presName="image1" presStyleCnt="0"/>
      <dgm:spPr/>
    </dgm:pt>
    <dgm:pt modelId="{EBFF6E71-01B2-4447-9978-A5F629BAFCD6}" type="pres">
      <dgm:prSet presAssocID="{BC837D57-6A23-49FF-8A1F-21A44DC78A3E}" presName="imageRepeatNode" presStyleLbl="alignAcc1" presStyleIdx="0" presStyleCnt="6"/>
      <dgm:spPr/>
      <dgm:t>
        <a:bodyPr/>
        <a:lstStyle/>
        <a:p>
          <a:endParaRPr lang="en-US"/>
        </a:p>
      </dgm:t>
    </dgm:pt>
    <dgm:pt modelId="{9A67D108-2ECE-47B0-9488-137EE1C44E66}" type="pres">
      <dgm:prSet presAssocID="{BC837D57-6A23-49FF-8A1F-21A44DC78A3E}" presName="imageaccent1" presStyleCnt="0"/>
      <dgm:spPr/>
    </dgm:pt>
    <dgm:pt modelId="{918FF9A6-5B3A-47A0-8A0E-1D696F75F989}" type="pres">
      <dgm:prSet presAssocID="{BC837D57-6A23-49FF-8A1F-21A44DC78A3E}" presName="accentRepeatNode" presStyleLbl="solidAlignAcc1" presStyleIdx="1" presStyleCnt="12"/>
      <dgm:spPr/>
    </dgm:pt>
    <dgm:pt modelId="{3EBBF5C8-013C-4C10-9634-9970912FFAE9}" type="pres">
      <dgm:prSet presAssocID="{1DFB83D1-B638-47A8-8CD0-1DE4FE9FC946}" presName="text2" presStyleCnt="0"/>
      <dgm:spPr/>
    </dgm:pt>
    <dgm:pt modelId="{D2C9D144-6361-4DF7-92AB-897D5DD1C939}" type="pres">
      <dgm:prSet presAssocID="{1DFB83D1-B638-47A8-8CD0-1DE4FE9FC946}" presName="textRepeatNode" presStyleLbl="alignNode1" presStyleIdx="1" presStyleCnt="6">
        <dgm:presLayoutVars>
          <dgm:chMax val="0"/>
          <dgm:chPref val="0"/>
          <dgm:bulletEnabled val="1"/>
        </dgm:presLayoutVars>
      </dgm:prSet>
      <dgm:spPr/>
      <dgm:t>
        <a:bodyPr/>
        <a:lstStyle/>
        <a:p>
          <a:endParaRPr lang="en-US"/>
        </a:p>
      </dgm:t>
    </dgm:pt>
    <dgm:pt modelId="{6946FA42-136D-4EB3-9845-8E25A6AE1B0B}" type="pres">
      <dgm:prSet presAssocID="{1DFB83D1-B638-47A8-8CD0-1DE4FE9FC946}" presName="textaccent2" presStyleCnt="0"/>
      <dgm:spPr/>
    </dgm:pt>
    <dgm:pt modelId="{5459D2CF-5F83-42E1-B67D-1E9675EA007E}" type="pres">
      <dgm:prSet presAssocID="{1DFB83D1-B638-47A8-8CD0-1DE4FE9FC946}" presName="accentRepeatNode" presStyleLbl="solidAlignAcc1" presStyleIdx="2" presStyleCnt="12"/>
      <dgm:spPr/>
    </dgm:pt>
    <dgm:pt modelId="{1D78C8D3-F0FB-42E2-A3FF-C073EE79E796}" type="pres">
      <dgm:prSet presAssocID="{BEDBA46D-9E1A-4A44-BAEF-A9BD39C608AA}" presName="image2" presStyleCnt="0"/>
      <dgm:spPr/>
    </dgm:pt>
    <dgm:pt modelId="{9DAECBCC-3328-42EC-AF96-4C23730D826B}" type="pres">
      <dgm:prSet presAssocID="{BEDBA46D-9E1A-4A44-BAEF-A9BD39C608AA}" presName="imageRepeatNode" presStyleLbl="alignAcc1" presStyleIdx="1" presStyleCnt="6"/>
      <dgm:spPr/>
      <dgm:t>
        <a:bodyPr/>
        <a:lstStyle/>
        <a:p>
          <a:endParaRPr lang="en-US"/>
        </a:p>
      </dgm:t>
    </dgm:pt>
    <dgm:pt modelId="{BB914D44-C217-4E5B-831F-DCF7547F6F92}" type="pres">
      <dgm:prSet presAssocID="{BEDBA46D-9E1A-4A44-BAEF-A9BD39C608AA}" presName="imageaccent2" presStyleCnt="0"/>
      <dgm:spPr/>
    </dgm:pt>
    <dgm:pt modelId="{9CE837AC-27B4-4C0C-B045-8BB02FD865A5}" type="pres">
      <dgm:prSet presAssocID="{BEDBA46D-9E1A-4A44-BAEF-A9BD39C608AA}" presName="accentRepeatNode" presStyleLbl="solidAlignAcc1" presStyleIdx="3" presStyleCnt="12"/>
      <dgm:spPr/>
    </dgm:pt>
    <dgm:pt modelId="{8D12793A-FCA7-476C-9D77-F44673021C77}" type="pres">
      <dgm:prSet presAssocID="{D6919881-E001-4D9F-8D12-2A4454B717F8}" presName="text3" presStyleCnt="0"/>
      <dgm:spPr/>
    </dgm:pt>
    <dgm:pt modelId="{3410B120-0568-4C00-A733-EA8A263D44C4}" type="pres">
      <dgm:prSet presAssocID="{D6919881-E001-4D9F-8D12-2A4454B717F8}" presName="textRepeatNode" presStyleLbl="alignNode1" presStyleIdx="2" presStyleCnt="6">
        <dgm:presLayoutVars>
          <dgm:chMax val="0"/>
          <dgm:chPref val="0"/>
          <dgm:bulletEnabled val="1"/>
        </dgm:presLayoutVars>
      </dgm:prSet>
      <dgm:spPr/>
      <dgm:t>
        <a:bodyPr/>
        <a:lstStyle/>
        <a:p>
          <a:endParaRPr lang="en-US"/>
        </a:p>
      </dgm:t>
    </dgm:pt>
    <dgm:pt modelId="{22D4A7CB-8037-49D7-9F17-ECF8401387A9}" type="pres">
      <dgm:prSet presAssocID="{D6919881-E001-4D9F-8D12-2A4454B717F8}" presName="textaccent3" presStyleCnt="0"/>
      <dgm:spPr/>
    </dgm:pt>
    <dgm:pt modelId="{53F54CA9-F981-4D2C-A654-57667690415B}" type="pres">
      <dgm:prSet presAssocID="{D6919881-E001-4D9F-8D12-2A4454B717F8}" presName="accentRepeatNode" presStyleLbl="solidAlignAcc1" presStyleIdx="4" presStyleCnt="12"/>
      <dgm:spPr/>
    </dgm:pt>
    <dgm:pt modelId="{3F755A80-F71A-4FDC-8AD1-AFD65DCBF1EA}" type="pres">
      <dgm:prSet presAssocID="{ECB48734-C40A-403D-98F4-A7AD353B3BC8}" presName="image3" presStyleCnt="0"/>
      <dgm:spPr/>
    </dgm:pt>
    <dgm:pt modelId="{F098A013-EAB8-4468-85A0-2BB77F8BB30C}" type="pres">
      <dgm:prSet presAssocID="{ECB48734-C40A-403D-98F4-A7AD353B3BC8}" presName="imageRepeatNode" presStyleLbl="alignAcc1" presStyleIdx="2" presStyleCnt="6"/>
      <dgm:spPr/>
      <dgm:t>
        <a:bodyPr/>
        <a:lstStyle/>
        <a:p>
          <a:endParaRPr lang="en-US"/>
        </a:p>
      </dgm:t>
    </dgm:pt>
    <dgm:pt modelId="{6D6BAAB8-86F4-4D75-B667-6AC72C666813}" type="pres">
      <dgm:prSet presAssocID="{ECB48734-C40A-403D-98F4-A7AD353B3BC8}" presName="imageaccent3" presStyleCnt="0"/>
      <dgm:spPr/>
    </dgm:pt>
    <dgm:pt modelId="{FF9DA2A0-3F7C-42CF-A743-5EDAC20EED69}" type="pres">
      <dgm:prSet presAssocID="{ECB48734-C40A-403D-98F4-A7AD353B3BC8}" presName="accentRepeatNode" presStyleLbl="solidAlignAcc1" presStyleIdx="5" presStyleCnt="12"/>
      <dgm:spPr/>
    </dgm:pt>
    <dgm:pt modelId="{7CCFBE0C-395B-43A2-B687-A76EEAB734F0}" type="pres">
      <dgm:prSet presAssocID="{F4A18666-9B14-43D9-95B3-4408FED8D99A}" presName="text4" presStyleCnt="0"/>
      <dgm:spPr/>
    </dgm:pt>
    <dgm:pt modelId="{64E9CC4B-5CE5-4FAA-9B9B-DA2C9B01E0B1}" type="pres">
      <dgm:prSet presAssocID="{F4A18666-9B14-43D9-95B3-4408FED8D99A}" presName="textRepeatNode" presStyleLbl="alignNode1" presStyleIdx="3" presStyleCnt="6">
        <dgm:presLayoutVars>
          <dgm:chMax val="0"/>
          <dgm:chPref val="0"/>
          <dgm:bulletEnabled val="1"/>
        </dgm:presLayoutVars>
      </dgm:prSet>
      <dgm:spPr/>
      <dgm:t>
        <a:bodyPr/>
        <a:lstStyle/>
        <a:p>
          <a:endParaRPr lang="en-US"/>
        </a:p>
      </dgm:t>
    </dgm:pt>
    <dgm:pt modelId="{A83A77B9-D6C5-40FE-A785-EA9935E8D6B8}" type="pres">
      <dgm:prSet presAssocID="{F4A18666-9B14-43D9-95B3-4408FED8D99A}" presName="textaccent4" presStyleCnt="0"/>
      <dgm:spPr/>
    </dgm:pt>
    <dgm:pt modelId="{9C029C4B-8377-4B1C-AFFA-BE110D0EC612}" type="pres">
      <dgm:prSet presAssocID="{F4A18666-9B14-43D9-95B3-4408FED8D99A}" presName="accentRepeatNode" presStyleLbl="solidAlignAcc1" presStyleIdx="6" presStyleCnt="12"/>
      <dgm:spPr/>
    </dgm:pt>
    <dgm:pt modelId="{8399C2D7-00D1-4498-9EAD-B4B1941A8305}" type="pres">
      <dgm:prSet presAssocID="{FF485EEA-9881-4FAC-B927-DC26ED59845B}" presName="image4" presStyleCnt="0"/>
      <dgm:spPr/>
    </dgm:pt>
    <dgm:pt modelId="{C7D7DC4B-8462-4350-AE35-D1901E80B8F1}" type="pres">
      <dgm:prSet presAssocID="{FF485EEA-9881-4FAC-B927-DC26ED59845B}" presName="imageRepeatNode" presStyleLbl="alignAcc1" presStyleIdx="3" presStyleCnt="6"/>
      <dgm:spPr/>
      <dgm:t>
        <a:bodyPr/>
        <a:lstStyle/>
        <a:p>
          <a:endParaRPr lang="en-US"/>
        </a:p>
      </dgm:t>
    </dgm:pt>
    <dgm:pt modelId="{4D6F4579-029F-4DD8-A26F-F64F6C97C0FA}" type="pres">
      <dgm:prSet presAssocID="{FF485EEA-9881-4FAC-B927-DC26ED59845B}" presName="imageaccent4" presStyleCnt="0"/>
      <dgm:spPr/>
    </dgm:pt>
    <dgm:pt modelId="{DE041224-EF38-4C42-82B7-3A6FAED512BD}" type="pres">
      <dgm:prSet presAssocID="{FF485EEA-9881-4FAC-B927-DC26ED59845B}" presName="accentRepeatNode" presStyleLbl="solidAlignAcc1" presStyleIdx="7" presStyleCnt="12"/>
      <dgm:spPr/>
    </dgm:pt>
    <dgm:pt modelId="{9F926245-C424-4134-AF59-B280CB75CBF1}" type="pres">
      <dgm:prSet presAssocID="{40878165-BC22-4E0F-BFE4-8193A0A0879B}" presName="text5" presStyleCnt="0"/>
      <dgm:spPr/>
    </dgm:pt>
    <dgm:pt modelId="{B7BD90AA-B0D7-4AD1-B844-28B75EA8653C}" type="pres">
      <dgm:prSet presAssocID="{40878165-BC22-4E0F-BFE4-8193A0A0879B}" presName="textRepeatNode" presStyleLbl="alignNode1" presStyleIdx="4" presStyleCnt="6">
        <dgm:presLayoutVars>
          <dgm:chMax val="0"/>
          <dgm:chPref val="0"/>
          <dgm:bulletEnabled val="1"/>
        </dgm:presLayoutVars>
      </dgm:prSet>
      <dgm:spPr/>
      <dgm:t>
        <a:bodyPr/>
        <a:lstStyle/>
        <a:p>
          <a:endParaRPr lang="en-US"/>
        </a:p>
      </dgm:t>
    </dgm:pt>
    <dgm:pt modelId="{B0337170-D0FF-4F93-B5A3-552E9105CC91}" type="pres">
      <dgm:prSet presAssocID="{40878165-BC22-4E0F-BFE4-8193A0A0879B}" presName="textaccent5" presStyleCnt="0"/>
      <dgm:spPr/>
    </dgm:pt>
    <dgm:pt modelId="{B67F3962-A435-4FA1-B04B-2FB52C882D66}" type="pres">
      <dgm:prSet presAssocID="{40878165-BC22-4E0F-BFE4-8193A0A0879B}" presName="accentRepeatNode" presStyleLbl="solidAlignAcc1" presStyleIdx="8" presStyleCnt="12"/>
      <dgm:spPr/>
    </dgm:pt>
    <dgm:pt modelId="{90ABF4E6-CF17-46E7-B3C7-2947995E08F8}" type="pres">
      <dgm:prSet presAssocID="{9D90ACE5-3D9E-4221-A4FD-050F032A50B5}" presName="image5" presStyleCnt="0"/>
      <dgm:spPr/>
    </dgm:pt>
    <dgm:pt modelId="{DE09D015-ED9B-4439-9643-027D4C82E988}" type="pres">
      <dgm:prSet presAssocID="{9D90ACE5-3D9E-4221-A4FD-050F032A50B5}" presName="imageRepeatNode" presStyleLbl="alignAcc1" presStyleIdx="4" presStyleCnt="6"/>
      <dgm:spPr/>
      <dgm:t>
        <a:bodyPr/>
        <a:lstStyle/>
        <a:p>
          <a:endParaRPr lang="en-US"/>
        </a:p>
      </dgm:t>
    </dgm:pt>
    <dgm:pt modelId="{3DE7250B-36CF-4F9A-9258-9AB148AA996E}" type="pres">
      <dgm:prSet presAssocID="{9D90ACE5-3D9E-4221-A4FD-050F032A50B5}" presName="imageaccent5" presStyleCnt="0"/>
      <dgm:spPr/>
    </dgm:pt>
    <dgm:pt modelId="{25FF66B5-B12B-415A-AB36-6EF7813B3052}" type="pres">
      <dgm:prSet presAssocID="{9D90ACE5-3D9E-4221-A4FD-050F032A50B5}" presName="accentRepeatNode" presStyleLbl="solidAlignAcc1" presStyleIdx="9" presStyleCnt="12"/>
      <dgm:spPr/>
    </dgm:pt>
    <dgm:pt modelId="{3AF59E43-3F9A-4BDE-8C3A-5AF10368A88E}" type="pres">
      <dgm:prSet presAssocID="{78E1F980-63CD-488C-9DAF-7BC918CB8A90}" presName="text6" presStyleCnt="0"/>
      <dgm:spPr/>
    </dgm:pt>
    <dgm:pt modelId="{D721F302-757A-4286-B9AF-99AC3954E4C0}" type="pres">
      <dgm:prSet presAssocID="{78E1F980-63CD-488C-9DAF-7BC918CB8A90}" presName="textRepeatNode" presStyleLbl="alignNode1" presStyleIdx="5" presStyleCnt="6">
        <dgm:presLayoutVars>
          <dgm:chMax val="0"/>
          <dgm:chPref val="0"/>
          <dgm:bulletEnabled val="1"/>
        </dgm:presLayoutVars>
      </dgm:prSet>
      <dgm:spPr/>
      <dgm:t>
        <a:bodyPr/>
        <a:lstStyle/>
        <a:p>
          <a:endParaRPr lang="en-US"/>
        </a:p>
      </dgm:t>
    </dgm:pt>
    <dgm:pt modelId="{3178EAD8-63F6-4580-86F6-61A5424C9375}" type="pres">
      <dgm:prSet presAssocID="{78E1F980-63CD-488C-9DAF-7BC918CB8A90}" presName="textaccent6" presStyleCnt="0"/>
      <dgm:spPr/>
    </dgm:pt>
    <dgm:pt modelId="{E325E07D-32B3-408F-B10B-7EBEE95642AA}" type="pres">
      <dgm:prSet presAssocID="{78E1F980-63CD-488C-9DAF-7BC918CB8A90}" presName="accentRepeatNode" presStyleLbl="solidAlignAcc1" presStyleIdx="10" presStyleCnt="12"/>
      <dgm:spPr/>
    </dgm:pt>
    <dgm:pt modelId="{1F08BE3F-F56F-4C37-87E0-28E5094362B2}" type="pres">
      <dgm:prSet presAssocID="{0DEEA949-99AD-4772-966D-6CA37E176CB1}" presName="image6" presStyleCnt="0"/>
      <dgm:spPr/>
    </dgm:pt>
    <dgm:pt modelId="{65FC9888-800D-4FF4-BC4B-224B1C58B0C9}" type="pres">
      <dgm:prSet presAssocID="{0DEEA949-99AD-4772-966D-6CA37E176CB1}" presName="imageRepeatNode" presStyleLbl="alignAcc1" presStyleIdx="5" presStyleCnt="6"/>
      <dgm:spPr/>
      <dgm:t>
        <a:bodyPr/>
        <a:lstStyle/>
        <a:p>
          <a:endParaRPr lang="en-US"/>
        </a:p>
      </dgm:t>
    </dgm:pt>
    <dgm:pt modelId="{7DAD76E5-6D4E-4B66-BAD9-D04CC12B6CD9}" type="pres">
      <dgm:prSet presAssocID="{0DEEA949-99AD-4772-966D-6CA37E176CB1}" presName="imageaccent6" presStyleCnt="0"/>
      <dgm:spPr/>
    </dgm:pt>
    <dgm:pt modelId="{2605FFF8-EC13-4DDD-A4BF-15451F3A1463}" type="pres">
      <dgm:prSet presAssocID="{0DEEA949-99AD-4772-966D-6CA37E176CB1}" presName="accentRepeatNode" presStyleLbl="solidAlignAcc1" presStyleIdx="11" presStyleCnt="12"/>
      <dgm:spPr/>
    </dgm:pt>
  </dgm:ptLst>
  <dgm:cxnLst>
    <dgm:cxn modelId="{0DB13992-0472-434A-9047-8F555D09CDD6}" srcId="{0004ED39-A177-43CB-B7F7-123A275515DA}" destId="{9BF66784-AAF7-4ECE-971A-EE509964702A}" srcOrd="0" destOrd="0" parTransId="{72318959-75DB-41FD-BC0F-10F3A93B5810}" sibTransId="{BC837D57-6A23-49FF-8A1F-21A44DC78A3E}"/>
    <dgm:cxn modelId="{9A451465-F59B-401E-AB8F-C88D17F67715}" type="presOf" srcId="{F4A18666-9B14-43D9-95B3-4408FED8D99A}" destId="{64E9CC4B-5CE5-4FAA-9B9B-DA2C9B01E0B1}" srcOrd="0" destOrd="0" presId="urn:microsoft.com/office/officeart/2008/layout/HexagonCluster"/>
    <dgm:cxn modelId="{B262B7EA-7B98-4AA6-BDC0-F177E84D182D}" type="presOf" srcId="{0DEEA949-99AD-4772-966D-6CA37E176CB1}" destId="{65FC9888-800D-4FF4-BC4B-224B1C58B0C9}" srcOrd="0" destOrd="0" presId="urn:microsoft.com/office/officeart/2008/layout/HexagonCluster"/>
    <dgm:cxn modelId="{ED4144E5-9335-4A75-B4CE-114F62371899}" type="presOf" srcId="{BC837D57-6A23-49FF-8A1F-21A44DC78A3E}" destId="{EBFF6E71-01B2-4447-9978-A5F629BAFCD6}" srcOrd="0" destOrd="0" presId="urn:microsoft.com/office/officeart/2008/layout/HexagonCluster"/>
    <dgm:cxn modelId="{67C1437A-DF24-4908-AEA0-CAEFA6D9A546}" type="presOf" srcId="{FF485EEA-9881-4FAC-B927-DC26ED59845B}" destId="{C7D7DC4B-8462-4350-AE35-D1901E80B8F1}" srcOrd="0" destOrd="0" presId="urn:microsoft.com/office/officeart/2008/layout/HexagonCluster"/>
    <dgm:cxn modelId="{4B264F4F-556A-4F28-BC2F-AE57B5517C4E}" srcId="{0004ED39-A177-43CB-B7F7-123A275515DA}" destId="{78E1F980-63CD-488C-9DAF-7BC918CB8A90}" srcOrd="5" destOrd="0" parTransId="{17FB3EDA-B24F-424B-9D31-2DAE97121F33}" sibTransId="{0DEEA949-99AD-4772-966D-6CA37E176CB1}"/>
    <dgm:cxn modelId="{55C2A513-F051-4C5C-8146-5E761872A0FD}" type="presOf" srcId="{1DFB83D1-B638-47A8-8CD0-1DE4FE9FC946}" destId="{D2C9D144-6361-4DF7-92AB-897D5DD1C939}" srcOrd="0" destOrd="0" presId="urn:microsoft.com/office/officeart/2008/layout/HexagonCluster"/>
    <dgm:cxn modelId="{6F989E77-B275-4816-9374-1528FDEFE2A7}" type="presOf" srcId="{D6919881-E001-4D9F-8D12-2A4454B717F8}" destId="{3410B120-0568-4C00-A733-EA8A263D44C4}" srcOrd="0" destOrd="0" presId="urn:microsoft.com/office/officeart/2008/layout/HexagonCluster"/>
    <dgm:cxn modelId="{DBEE3FD0-0C9A-46A3-AEAE-25AF0AE4626F}" type="presOf" srcId="{0004ED39-A177-43CB-B7F7-123A275515DA}" destId="{D920C4AD-9B78-472F-99E9-AEC79327989B}" srcOrd="0" destOrd="0" presId="urn:microsoft.com/office/officeart/2008/layout/HexagonCluster"/>
    <dgm:cxn modelId="{DD1F0BC7-3415-488F-9BF6-849B07941EBD}" type="presOf" srcId="{BEDBA46D-9E1A-4A44-BAEF-A9BD39C608AA}" destId="{9DAECBCC-3328-42EC-AF96-4C23730D826B}" srcOrd="0" destOrd="0" presId="urn:microsoft.com/office/officeart/2008/layout/HexagonCluster"/>
    <dgm:cxn modelId="{DC2A314C-171E-4543-8B6D-C0571AD2758F}" srcId="{0004ED39-A177-43CB-B7F7-123A275515DA}" destId="{1DFB83D1-B638-47A8-8CD0-1DE4FE9FC946}" srcOrd="1" destOrd="0" parTransId="{E8C8B34E-1EB5-4A0D-A827-A121642092AA}" sibTransId="{BEDBA46D-9E1A-4A44-BAEF-A9BD39C608AA}"/>
    <dgm:cxn modelId="{E263C064-1583-4070-B121-491D056C2654}" type="presOf" srcId="{9BF66784-AAF7-4ECE-971A-EE509964702A}" destId="{B4042406-BAD4-4B32-B30D-B11C18A6C346}" srcOrd="0" destOrd="0" presId="urn:microsoft.com/office/officeart/2008/layout/HexagonCluster"/>
    <dgm:cxn modelId="{752274B2-64C9-43E5-8F95-E4FD0E2AD63B}" srcId="{0004ED39-A177-43CB-B7F7-123A275515DA}" destId="{F4A18666-9B14-43D9-95B3-4408FED8D99A}" srcOrd="3" destOrd="0" parTransId="{029AE6D7-48F0-47CA-9D0A-45068E3C273C}" sibTransId="{FF485EEA-9881-4FAC-B927-DC26ED59845B}"/>
    <dgm:cxn modelId="{BF3C796D-FE1C-431A-B164-17F175C16096}" type="presOf" srcId="{40878165-BC22-4E0F-BFE4-8193A0A0879B}" destId="{B7BD90AA-B0D7-4AD1-B844-28B75EA8653C}" srcOrd="0" destOrd="0" presId="urn:microsoft.com/office/officeart/2008/layout/HexagonCluster"/>
    <dgm:cxn modelId="{442404C0-816A-40B7-A9C2-E87BF43D4E95}" type="presOf" srcId="{78E1F980-63CD-488C-9DAF-7BC918CB8A90}" destId="{D721F302-757A-4286-B9AF-99AC3954E4C0}" srcOrd="0" destOrd="0" presId="urn:microsoft.com/office/officeart/2008/layout/HexagonCluster"/>
    <dgm:cxn modelId="{20F3255F-EBE5-4EDA-A3E0-7DB7ED964FC9}" srcId="{0004ED39-A177-43CB-B7F7-123A275515DA}" destId="{D6919881-E001-4D9F-8D12-2A4454B717F8}" srcOrd="2" destOrd="0" parTransId="{BE6507A4-E624-4033-A5DB-2EB62FE49858}" sibTransId="{ECB48734-C40A-403D-98F4-A7AD353B3BC8}"/>
    <dgm:cxn modelId="{10F6459C-4E44-4A13-887B-D6876EEC411D}" type="presOf" srcId="{9D90ACE5-3D9E-4221-A4FD-050F032A50B5}" destId="{DE09D015-ED9B-4439-9643-027D4C82E988}" srcOrd="0" destOrd="0" presId="urn:microsoft.com/office/officeart/2008/layout/HexagonCluster"/>
    <dgm:cxn modelId="{329A5F0F-7FE3-42AF-B4F8-1B61221F775C}" type="presOf" srcId="{ECB48734-C40A-403D-98F4-A7AD353B3BC8}" destId="{F098A013-EAB8-4468-85A0-2BB77F8BB30C}" srcOrd="0" destOrd="0" presId="urn:microsoft.com/office/officeart/2008/layout/HexagonCluster"/>
    <dgm:cxn modelId="{816A37FE-85FA-46D5-A965-A94DE3E0FE47}" srcId="{0004ED39-A177-43CB-B7F7-123A275515DA}" destId="{40878165-BC22-4E0F-BFE4-8193A0A0879B}" srcOrd="4" destOrd="0" parTransId="{78E97190-EB43-47B0-90AE-0F6D294BB737}" sibTransId="{9D90ACE5-3D9E-4221-A4FD-050F032A50B5}"/>
    <dgm:cxn modelId="{DCDD4EF8-9ADF-4E48-8CF1-D102B9EA36A5}" type="presParOf" srcId="{D920C4AD-9B78-472F-99E9-AEC79327989B}" destId="{FDBB4C5E-81E7-4BE3-B635-71007207A908}" srcOrd="0" destOrd="0" presId="urn:microsoft.com/office/officeart/2008/layout/HexagonCluster"/>
    <dgm:cxn modelId="{E5B7F92F-61A8-4E54-9FC9-C750164F2B5F}" type="presParOf" srcId="{FDBB4C5E-81E7-4BE3-B635-71007207A908}" destId="{B4042406-BAD4-4B32-B30D-B11C18A6C346}" srcOrd="0" destOrd="0" presId="urn:microsoft.com/office/officeart/2008/layout/HexagonCluster"/>
    <dgm:cxn modelId="{188D8149-4B7F-4631-B5A8-4E0BBAA266D1}" type="presParOf" srcId="{D920C4AD-9B78-472F-99E9-AEC79327989B}" destId="{B47EE08B-E945-4B63-A02E-5E8788E91B89}" srcOrd="1" destOrd="0" presId="urn:microsoft.com/office/officeart/2008/layout/HexagonCluster"/>
    <dgm:cxn modelId="{178BE76C-64CB-4865-83CC-D4D0519EB434}" type="presParOf" srcId="{B47EE08B-E945-4B63-A02E-5E8788E91B89}" destId="{2F51AB77-D332-4E6F-8652-84D61CF58023}" srcOrd="0" destOrd="0" presId="urn:microsoft.com/office/officeart/2008/layout/HexagonCluster"/>
    <dgm:cxn modelId="{F8BE1456-F553-463E-A2ED-D63A7EF48ACD}" type="presParOf" srcId="{D920C4AD-9B78-472F-99E9-AEC79327989B}" destId="{BA94DA57-86EC-4B43-9A15-6A84744A65FE}" srcOrd="2" destOrd="0" presId="urn:microsoft.com/office/officeart/2008/layout/HexagonCluster"/>
    <dgm:cxn modelId="{45B83EEE-2989-43E6-9621-E9707F2FC59F}" type="presParOf" srcId="{BA94DA57-86EC-4B43-9A15-6A84744A65FE}" destId="{EBFF6E71-01B2-4447-9978-A5F629BAFCD6}" srcOrd="0" destOrd="0" presId="urn:microsoft.com/office/officeart/2008/layout/HexagonCluster"/>
    <dgm:cxn modelId="{93BF8742-4680-40CA-9A7D-EF0ACD460833}" type="presParOf" srcId="{D920C4AD-9B78-472F-99E9-AEC79327989B}" destId="{9A67D108-2ECE-47B0-9488-137EE1C44E66}" srcOrd="3" destOrd="0" presId="urn:microsoft.com/office/officeart/2008/layout/HexagonCluster"/>
    <dgm:cxn modelId="{C94E5D92-60C1-4AED-8E1A-DFF376C04D41}" type="presParOf" srcId="{9A67D108-2ECE-47B0-9488-137EE1C44E66}" destId="{918FF9A6-5B3A-47A0-8A0E-1D696F75F989}" srcOrd="0" destOrd="0" presId="urn:microsoft.com/office/officeart/2008/layout/HexagonCluster"/>
    <dgm:cxn modelId="{7214E9CE-F676-466A-8049-AB2943326E66}" type="presParOf" srcId="{D920C4AD-9B78-472F-99E9-AEC79327989B}" destId="{3EBBF5C8-013C-4C10-9634-9970912FFAE9}" srcOrd="4" destOrd="0" presId="urn:microsoft.com/office/officeart/2008/layout/HexagonCluster"/>
    <dgm:cxn modelId="{55CF8EAB-11B3-4E6E-879A-683E084CABA4}" type="presParOf" srcId="{3EBBF5C8-013C-4C10-9634-9970912FFAE9}" destId="{D2C9D144-6361-4DF7-92AB-897D5DD1C939}" srcOrd="0" destOrd="0" presId="urn:microsoft.com/office/officeart/2008/layout/HexagonCluster"/>
    <dgm:cxn modelId="{48FB2380-F026-42EB-80EF-675CEAA972FF}" type="presParOf" srcId="{D920C4AD-9B78-472F-99E9-AEC79327989B}" destId="{6946FA42-136D-4EB3-9845-8E25A6AE1B0B}" srcOrd="5" destOrd="0" presId="urn:microsoft.com/office/officeart/2008/layout/HexagonCluster"/>
    <dgm:cxn modelId="{D057DC98-406C-458E-B0FB-EA073A2E2361}" type="presParOf" srcId="{6946FA42-136D-4EB3-9845-8E25A6AE1B0B}" destId="{5459D2CF-5F83-42E1-B67D-1E9675EA007E}" srcOrd="0" destOrd="0" presId="urn:microsoft.com/office/officeart/2008/layout/HexagonCluster"/>
    <dgm:cxn modelId="{35E71CB3-96DE-4AE5-B882-5DC9F2D9112D}" type="presParOf" srcId="{D920C4AD-9B78-472F-99E9-AEC79327989B}" destId="{1D78C8D3-F0FB-42E2-A3FF-C073EE79E796}" srcOrd="6" destOrd="0" presId="urn:microsoft.com/office/officeart/2008/layout/HexagonCluster"/>
    <dgm:cxn modelId="{FC272D2C-D766-4BAD-A790-BBDEDA2003A9}" type="presParOf" srcId="{1D78C8D3-F0FB-42E2-A3FF-C073EE79E796}" destId="{9DAECBCC-3328-42EC-AF96-4C23730D826B}" srcOrd="0" destOrd="0" presId="urn:microsoft.com/office/officeart/2008/layout/HexagonCluster"/>
    <dgm:cxn modelId="{F1E797EC-019A-4EB1-A40C-78CB2B68FFA5}" type="presParOf" srcId="{D920C4AD-9B78-472F-99E9-AEC79327989B}" destId="{BB914D44-C217-4E5B-831F-DCF7547F6F92}" srcOrd="7" destOrd="0" presId="urn:microsoft.com/office/officeart/2008/layout/HexagonCluster"/>
    <dgm:cxn modelId="{44E6EBA6-6AC3-4848-A23D-A06BFFA9F2A8}" type="presParOf" srcId="{BB914D44-C217-4E5B-831F-DCF7547F6F92}" destId="{9CE837AC-27B4-4C0C-B045-8BB02FD865A5}" srcOrd="0" destOrd="0" presId="urn:microsoft.com/office/officeart/2008/layout/HexagonCluster"/>
    <dgm:cxn modelId="{4588BBFC-241F-4665-BED3-AF20E421BAFC}" type="presParOf" srcId="{D920C4AD-9B78-472F-99E9-AEC79327989B}" destId="{8D12793A-FCA7-476C-9D77-F44673021C77}" srcOrd="8" destOrd="0" presId="urn:microsoft.com/office/officeart/2008/layout/HexagonCluster"/>
    <dgm:cxn modelId="{FE725E7F-49CB-48A7-82E7-D6F01F4106EA}" type="presParOf" srcId="{8D12793A-FCA7-476C-9D77-F44673021C77}" destId="{3410B120-0568-4C00-A733-EA8A263D44C4}" srcOrd="0" destOrd="0" presId="urn:microsoft.com/office/officeart/2008/layout/HexagonCluster"/>
    <dgm:cxn modelId="{DB5A5356-5AD5-451D-94ED-C2A9E66E9587}" type="presParOf" srcId="{D920C4AD-9B78-472F-99E9-AEC79327989B}" destId="{22D4A7CB-8037-49D7-9F17-ECF8401387A9}" srcOrd="9" destOrd="0" presId="urn:microsoft.com/office/officeart/2008/layout/HexagonCluster"/>
    <dgm:cxn modelId="{9EB73746-0233-4393-9E19-0858BB1D745F}" type="presParOf" srcId="{22D4A7CB-8037-49D7-9F17-ECF8401387A9}" destId="{53F54CA9-F981-4D2C-A654-57667690415B}" srcOrd="0" destOrd="0" presId="urn:microsoft.com/office/officeart/2008/layout/HexagonCluster"/>
    <dgm:cxn modelId="{E9D705AA-FE2E-4CAA-87CE-778B1A188E8B}" type="presParOf" srcId="{D920C4AD-9B78-472F-99E9-AEC79327989B}" destId="{3F755A80-F71A-4FDC-8AD1-AFD65DCBF1EA}" srcOrd="10" destOrd="0" presId="urn:microsoft.com/office/officeart/2008/layout/HexagonCluster"/>
    <dgm:cxn modelId="{240FE15C-DF35-4494-A5C8-80B70A9BA82C}" type="presParOf" srcId="{3F755A80-F71A-4FDC-8AD1-AFD65DCBF1EA}" destId="{F098A013-EAB8-4468-85A0-2BB77F8BB30C}" srcOrd="0" destOrd="0" presId="urn:microsoft.com/office/officeart/2008/layout/HexagonCluster"/>
    <dgm:cxn modelId="{CD0C9A9F-9A61-4517-9FB9-8D71A1F3248C}" type="presParOf" srcId="{D920C4AD-9B78-472F-99E9-AEC79327989B}" destId="{6D6BAAB8-86F4-4D75-B667-6AC72C666813}" srcOrd="11" destOrd="0" presId="urn:microsoft.com/office/officeart/2008/layout/HexagonCluster"/>
    <dgm:cxn modelId="{27A6C6BD-AB3E-43BD-9003-6BCA54F5E72E}" type="presParOf" srcId="{6D6BAAB8-86F4-4D75-B667-6AC72C666813}" destId="{FF9DA2A0-3F7C-42CF-A743-5EDAC20EED69}" srcOrd="0" destOrd="0" presId="urn:microsoft.com/office/officeart/2008/layout/HexagonCluster"/>
    <dgm:cxn modelId="{B3BBCD4D-EDC7-4E1F-8B33-9FC1578972B8}" type="presParOf" srcId="{D920C4AD-9B78-472F-99E9-AEC79327989B}" destId="{7CCFBE0C-395B-43A2-B687-A76EEAB734F0}" srcOrd="12" destOrd="0" presId="urn:microsoft.com/office/officeart/2008/layout/HexagonCluster"/>
    <dgm:cxn modelId="{138CB2DB-D073-4008-B42B-20B8BF6301A3}" type="presParOf" srcId="{7CCFBE0C-395B-43A2-B687-A76EEAB734F0}" destId="{64E9CC4B-5CE5-4FAA-9B9B-DA2C9B01E0B1}" srcOrd="0" destOrd="0" presId="urn:microsoft.com/office/officeart/2008/layout/HexagonCluster"/>
    <dgm:cxn modelId="{7FD48524-8D0E-49A7-8539-747306B01151}" type="presParOf" srcId="{D920C4AD-9B78-472F-99E9-AEC79327989B}" destId="{A83A77B9-D6C5-40FE-A785-EA9935E8D6B8}" srcOrd="13" destOrd="0" presId="urn:microsoft.com/office/officeart/2008/layout/HexagonCluster"/>
    <dgm:cxn modelId="{3B885A64-3B18-40EC-86BC-9F7AA08C19A7}" type="presParOf" srcId="{A83A77B9-D6C5-40FE-A785-EA9935E8D6B8}" destId="{9C029C4B-8377-4B1C-AFFA-BE110D0EC612}" srcOrd="0" destOrd="0" presId="urn:microsoft.com/office/officeart/2008/layout/HexagonCluster"/>
    <dgm:cxn modelId="{AA274983-DAE7-4A86-A67A-8D0E632C1DC3}" type="presParOf" srcId="{D920C4AD-9B78-472F-99E9-AEC79327989B}" destId="{8399C2D7-00D1-4498-9EAD-B4B1941A8305}" srcOrd="14" destOrd="0" presId="urn:microsoft.com/office/officeart/2008/layout/HexagonCluster"/>
    <dgm:cxn modelId="{CDDA585C-51F6-47CE-91ED-6CC146242705}" type="presParOf" srcId="{8399C2D7-00D1-4498-9EAD-B4B1941A8305}" destId="{C7D7DC4B-8462-4350-AE35-D1901E80B8F1}" srcOrd="0" destOrd="0" presId="urn:microsoft.com/office/officeart/2008/layout/HexagonCluster"/>
    <dgm:cxn modelId="{E8D33065-5101-425F-B03D-8B7527201001}" type="presParOf" srcId="{D920C4AD-9B78-472F-99E9-AEC79327989B}" destId="{4D6F4579-029F-4DD8-A26F-F64F6C97C0FA}" srcOrd="15" destOrd="0" presId="urn:microsoft.com/office/officeart/2008/layout/HexagonCluster"/>
    <dgm:cxn modelId="{C50D845B-021B-4CCC-A3D5-B7001CA1CFBB}" type="presParOf" srcId="{4D6F4579-029F-4DD8-A26F-F64F6C97C0FA}" destId="{DE041224-EF38-4C42-82B7-3A6FAED512BD}" srcOrd="0" destOrd="0" presId="urn:microsoft.com/office/officeart/2008/layout/HexagonCluster"/>
    <dgm:cxn modelId="{BC4513A2-09D4-465A-BBDA-D2C2FDDA2140}" type="presParOf" srcId="{D920C4AD-9B78-472F-99E9-AEC79327989B}" destId="{9F926245-C424-4134-AF59-B280CB75CBF1}" srcOrd="16" destOrd="0" presId="urn:microsoft.com/office/officeart/2008/layout/HexagonCluster"/>
    <dgm:cxn modelId="{C86F866C-1DF5-4BD4-83BA-0E7202FDB4D8}" type="presParOf" srcId="{9F926245-C424-4134-AF59-B280CB75CBF1}" destId="{B7BD90AA-B0D7-4AD1-B844-28B75EA8653C}" srcOrd="0" destOrd="0" presId="urn:microsoft.com/office/officeart/2008/layout/HexagonCluster"/>
    <dgm:cxn modelId="{5F6BF319-F8BA-4435-9171-6EFE98C663BA}" type="presParOf" srcId="{D920C4AD-9B78-472F-99E9-AEC79327989B}" destId="{B0337170-D0FF-4F93-B5A3-552E9105CC91}" srcOrd="17" destOrd="0" presId="urn:microsoft.com/office/officeart/2008/layout/HexagonCluster"/>
    <dgm:cxn modelId="{6A84F401-1048-4914-A8F2-27A6CBA98007}" type="presParOf" srcId="{B0337170-D0FF-4F93-B5A3-552E9105CC91}" destId="{B67F3962-A435-4FA1-B04B-2FB52C882D66}" srcOrd="0" destOrd="0" presId="urn:microsoft.com/office/officeart/2008/layout/HexagonCluster"/>
    <dgm:cxn modelId="{EC31FD1E-3737-4C4C-8CE7-0415B8D28641}" type="presParOf" srcId="{D920C4AD-9B78-472F-99E9-AEC79327989B}" destId="{90ABF4E6-CF17-46E7-B3C7-2947995E08F8}" srcOrd="18" destOrd="0" presId="urn:microsoft.com/office/officeart/2008/layout/HexagonCluster"/>
    <dgm:cxn modelId="{153E8546-EE25-4342-9726-4DEE9C6DA398}" type="presParOf" srcId="{90ABF4E6-CF17-46E7-B3C7-2947995E08F8}" destId="{DE09D015-ED9B-4439-9643-027D4C82E988}" srcOrd="0" destOrd="0" presId="urn:microsoft.com/office/officeart/2008/layout/HexagonCluster"/>
    <dgm:cxn modelId="{F8058B5E-6874-4503-A9CE-BFF0D0B2B42E}" type="presParOf" srcId="{D920C4AD-9B78-472F-99E9-AEC79327989B}" destId="{3DE7250B-36CF-4F9A-9258-9AB148AA996E}" srcOrd="19" destOrd="0" presId="urn:microsoft.com/office/officeart/2008/layout/HexagonCluster"/>
    <dgm:cxn modelId="{1F272460-5352-4B4C-BA32-761D8B44848D}" type="presParOf" srcId="{3DE7250B-36CF-4F9A-9258-9AB148AA996E}" destId="{25FF66B5-B12B-415A-AB36-6EF7813B3052}" srcOrd="0" destOrd="0" presId="urn:microsoft.com/office/officeart/2008/layout/HexagonCluster"/>
    <dgm:cxn modelId="{AE37DF10-ADF8-449A-81C0-8E00A764FFD3}" type="presParOf" srcId="{D920C4AD-9B78-472F-99E9-AEC79327989B}" destId="{3AF59E43-3F9A-4BDE-8C3A-5AF10368A88E}" srcOrd="20" destOrd="0" presId="urn:microsoft.com/office/officeart/2008/layout/HexagonCluster"/>
    <dgm:cxn modelId="{45AAD99C-680B-481E-9148-5BFD42C7275E}" type="presParOf" srcId="{3AF59E43-3F9A-4BDE-8C3A-5AF10368A88E}" destId="{D721F302-757A-4286-B9AF-99AC3954E4C0}" srcOrd="0" destOrd="0" presId="urn:microsoft.com/office/officeart/2008/layout/HexagonCluster"/>
    <dgm:cxn modelId="{A041FEFB-E156-4954-8437-20B67AB1E021}" type="presParOf" srcId="{D920C4AD-9B78-472F-99E9-AEC79327989B}" destId="{3178EAD8-63F6-4580-86F6-61A5424C9375}" srcOrd="21" destOrd="0" presId="urn:microsoft.com/office/officeart/2008/layout/HexagonCluster"/>
    <dgm:cxn modelId="{89F34FC3-7149-4D90-8750-B91E025A1E0B}" type="presParOf" srcId="{3178EAD8-63F6-4580-86F6-61A5424C9375}" destId="{E325E07D-32B3-408F-B10B-7EBEE95642AA}" srcOrd="0" destOrd="0" presId="urn:microsoft.com/office/officeart/2008/layout/HexagonCluster"/>
    <dgm:cxn modelId="{9C437908-2F45-4E8D-A520-3BDAD342F192}" type="presParOf" srcId="{D920C4AD-9B78-472F-99E9-AEC79327989B}" destId="{1F08BE3F-F56F-4C37-87E0-28E5094362B2}" srcOrd="22" destOrd="0" presId="urn:microsoft.com/office/officeart/2008/layout/HexagonCluster"/>
    <dgm:cxn modelId="{4827DD43-A399-450D-870E-786BF83B07EF}" type="presParOf" srcId="{1F08BE3F-F56F-4C37-87E0-28E5094362B2}" destId="{65FC9888-800D-4FF4-BC4B-224B1C58B0C9}" srcOrd="0" destOrd="0" presId="urn:microsoft.com/office/officeart/2008/layout/HexagonCluster"/>
    <dgm:cxn modelId="{47508CAB-EC00-40D0-A08C-6C1151F2C0ED}" type="presParOf" srcId="{D920C4AD-9B78-472F-99E9-AEC79327989B}" destId="{7DAD76E5-6D4E-4B66-BAD9-D04CC12B6CD9}" srcOrd="23" destOrd="0" presId="urn:microsoft.com/office/officeart/2008/layout/HexagonCluster"/>
    <dgm:cxn modelId="{65604184-A885-4329-B9BC-6863F16C7D6A}" type="presParOf" srcId="{7DAD76E5-6D4E-4B66-BAD9-D04CC12B6CD9}" destId="{2605FFF8-EC13-4DDD-A4BF-15451F3A1463}"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C87848-6E25-4058-BB53-354823CCB587}" type="doc">
      <dgm:prSet loTypeId="urn:microsoft.com/office/officeart/2005/8/layout/vList3" loCatId="list" qsTypeId="urn:microsoft.com/office/officeart/2005/8/quickstyle/simple1" qsCatId="simple" csTypeId="urn:microsoft.com/office/officeart/2005/8/colors/colorful1" csCatId="colorful" phldr="1"/>
      <dgm:spPr/>
      <dgm:t>
        <a:bodyPr/>
        <a:lstStyle/>
        <a:p>
          <a:endParaRPr lang="en-US"/>
        </a:p>
      </dgm:t>
    </dgm:pt>
    <dgm:pt modelId="{DE783254-F977-4165-AE4A-7EC5316F19B5}">
      <dgm:prSet/>
      <dgm:spPr/>
      <dgm:t>
        <a:bodyPr/>
        <a:lstStyle/>
        <a:p>
          <a:pPr rtl="0"/>
          <a:r>
            <a:rPr lang="en-US" b="1" dirty="0" smtClean="0"/>
            <a:t>To develop systemic approaches to increase the representation and advancement of women in academic STEM careers</a:t>
          </a:r>
          <a:endParaRPr lang="en-US" b="1" dirty="0"/>
        </a:p>
      </dgm:t>
    </dgm:pt>
    <dgm:pt modelId="{E43F0D91-FB14-4F88-9FDF-E79E0ACF04EE}" type="parTrans" cxnId="{4FA32AD3-AC24-4DCB-88B9-F81DDC37DA19}">
      <dgm:prSet/>
      <dgm:spPr/>
      <dgm:t>
        <a:bodyPr/>
        <a:lstStyle/>
        <a:p>
          <a:endParaRPr lang="en-US"/>
        </a:p>
      </dgm:t>
    </dgm:pt>
    <dgm:pt modelId="{F70F3871-AD54-48D0-B861-2A7C4DAC6479}" type="sibTrans" cxnId="{4FA32AD3-AC24-4DCB-88B9-F81DDC37DA19}">
      <dgm:prSet/>
      <dgm:spPr/>
      <dgm:t>
        <a:bodyPr/>
        <a:lstStyle/>
        <a:p>
          <a:endParaRPr lang="en-US"/>
        </a:p>
      </dgm:t>
    </dgm:pt>
    <dgm:pt modelId="{35E31D75-9CFD-481F-8F7E-B7A9DD377F70}">
      <dgm:prSet/>
      <dgm:spPr/>
      <dgm:t>
        <a:bodyPr/>
        <a:lstStyle/>
        <a:p>
          <a:pPr rtl="0"/>
          <a:r>
            <a:rPr lang="en-US" b="1" dirty="0" smtClean="0"/>
            <a:t>To develop innovative and sustainable ways to promote gender equity that involve both men and women in the STEM academic workforce</a:t>
          </a:r>
          <a:endParaRPr lang="en-US" b="1" dirty="0"/>
        </a:p>
      </dgm:t>
    </dgm:pt>
    <dgm:pt modelId="{2D309146-7056-43A0-9115-717E66C61471}" type="parTrans" cxnId="{05859D1D-E683-4286-9043-C9F7B13EBBAE}">
      <dgm:prSet/>
      <dgm:spPr/>
      <dgm:t>
        <a:bodyPr/>
        <a:lstStyle/>
        <a:p>
          <a:endParaRPr lang="en-US"/>
        </a:p>
      </dgm:t>
    </dgm:pt>
    <dgm:pt modelId="{B2AF3D74-F890-4E1A-B9B7-5BC33A8A2961}" type="sibTrans" cxnId="{05859D1D-E683-4286-9043-C9F7B13EBBAE}">
      <dgm:prSet/>
      <dgm:spPr/>
      <dgm:t>
        <a:bodyPr/>
        <a:lstStyle/>
        <a:p>
          <a:endParaRPr lang="en-US"/>
        </a:p>
      </dgm:t>
    </dgm:pt>
    <dgm:pt modelId="{A4B56AD9-795C-4631-95D0-C8FC1AA95873}">
      <dgm:prSet/>
      <dgm:spPr/>
      <dgm:t>
        <a:bodyPr/>
        <a:lstStyle/>
        <a:p>
          <a:pPr rtl="0"/>
          <a:r>
            <a:rPr lang="en-US" b="1" dirty="0" smtClean="0"/>
            <a:t>To contribute to the research knowledge base on gender equity and the intersection of gender and other identities in STEM academic careers</a:t>
          </a:r>
          <a:endParaRPr lang="en-US" b="1" dirty="0"/>
        </a:p>
      </dgm:t>
    </dgm:pt>
    <dgm:pt modelId="{431AC4EC-8071-4F33-A87E-2F853437FC3B}" type="parTrans" cxnId="{744B1B62-37E6-418D-8CD5-22C9CD51759F}">
      <dgm:prSet/>
      <dgm:spPr/>
      <dgm:t>
        <a:bodyPr/>
        <a:lstStyle/>
        <a:p>
          <a:endParaRPr lang="en-US"/>
        </a:p>
      </dgm:t>
    </dgm:pt>
    <dgm:pt modelId="{6FAD357E-2258-447E-BF96-451EA450DF9C}" type="sibTrans" cxnId="{744B1B62-37E6-418D-8CD5-22C9CD51759F}">
      <dgm:prSet/>
      <dgm:spPr/>
      <dgm:t>
        <a:bodyPr/>
        <a:lstStyle/>
        <a:p>
          <a:endParaRPr lang="en-US"/>
        </a:p>
      </dgm:t>
    </dgm:pt>
    <dgm:pt modelId="{63326A99-9D68-4FD3-B34D-2B134AAFE913}" type="pres">
      <dgm:prSet presAssocID="{90C87848-6E25-4058-BB53-354823CCB587}" presName="linearFlow" presStyleCnt="0">
        <dgm:presLayoutVars>
          <dgm:dir/>
          <dgm:resizeHandles val="exact"/>
        </dgm:presLayoutVars>
      </dgm:prSet>
      <dgm:spPr/>
      <dgm:t>
        <a:bodyPr/>
        <a:lstStyle/>
        <a:p>
          <a:endParaRPr lang="en-US"/>
        </a:p>
      </dgm:t>
    </dgm:pt>
    <dgm:pt modelId="{EBEA6C91-1EB7-4A25-8F5E-B8224A5ABAD3}" type="pres">
      <dgm:prSet presAssocID="{DE783254-F977-4165-AE4A-7EC5316F19B5}" presName="composite" presStyleCnt="0"/>
      <dgm:spPr/>
    </dgm:pt>
    <dgm:pt modelId="{B0F5D626-BE30-48CC-90F7-82331F5107B1}" type="pres">
      <dgm:prSet presAssocID="{DE783254-F977-4165-AE4A-7EC5316F19B5}" presName="imgShp" presStyleLbl="fgImgPlace1" presStyleIdx="0" presStyleCnt="3" custAng="20802345" custLinFactNeighborX="2521" custLinFactNeighborY="323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7000" r="-17000"/>
          </a:stretch>
        </a:blipFill>
      </dgm:spPr>
    </dgm:pt>
    <dgm:pt modelId="{7EDF74DF-AFBE-4F79-9EFB-D54F09478232}" type="pres">
      <dgm:prSet presAssocID="{DE783254-F977-4165-AE4A-7EC5316F19B5}" presName="txShp" presStyleLbl="node1" presStyleIdx="0" presStyleCnt="3">
        <dgm:presLayoutVars>
          <dgm:bulletEnabled val="1"/>
        </dgm:presLayoutVars>
      </dgm:prSet>
      <dgm:spPr/>
      <dgm:t>
        <a:bodyPr/>
        <a:lstStyle/>
        <a:p>
          <a:endParaRPr lang="en-US"/>
        </a:p>
      </dgm:t>
    </dgm:pt>
    <dgm:pt modelId="{E5B0C105-1507-432D-BCA2-3201F725D808}" type="pres">
      <dgm:prSet presAssocID="{F70F3871-AD54-48D0-B861-2A7C4DAC6479}" presName="spacing" presStyleCnt="0"/>
      <dgm:spPr/>
    </dgm:pt>
    <dgm:pt modelId="{288861F7-CEE5-44A9-9089-A9235745E399}" type="pres">
      <dgm:prSet presAssocID="{35E31D75-9CFD-481F-8F7E-B7A9DD377F70}" presName="composite" presStyleCnt="0"/>
      <dgm:spPr/>
    </dgm:pt>
    <dgm:pt modelId="{5CC7BD2E-6E79-4AA5-9173-C177249B4C93}" type="pres">
      <dgm:prSet presAssocID="{35E31D75-9CFD-481F-8F7E-B7A9DD377F70}" presName="imgShp"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dgm:spPr>
    </dgm:pt>
    <dgm:pt modelId="{26A9B556-D329-4C80-94DB-CE9F2C421B5B}" type="pres">
      <dgm:prSet presAssocID="{35E31D75-9CFD-481F-8F7E-B7A9DD377F70}" presName="txShp" presStyleLbl="node1" presStyleIdx="1" presStyleCnt="3">
        <dgm:presLayoutVars>
          <dgm:bulletEnabled val="1"/>
        </dgm:presLayoutVars>
      </dgm:prSet>
      <dgm:spPr/>
      <dgm:t>
        <a:bodyPr/>
        <a:lstStyle/>
        <a:p>
          <a:endParaRPr lang="en-US"/>
        </a:p>
      </dgm:t>
    </dgm:pt>
    <dgm:pt modelId="{629CF403-9195-4265-93AE-E9F8FB638C5A}" type="pres">
      <dgm:prSet presAssocID="{B2AF3D74-F890-4E1A-B9B7-5BC33A8A2961}" presName="spacing" presStyleCnt="0"/>
      <dgm:spPr/>
    </dgm:pt>
    <dgm:pt modelId="{885F665A-DE81-44A0-97FE-F32D57D292EB}" type="pres">
      <dgm:prSet presAssocID="{A4B56AD9-795C-4631-95D0-C8FC1AA95873}" presName="composite" presStyleCnt="0"/>
      <dgm:spPr/>
    </dgm:pt>
    <dgm:pt modelId="{132FD16F-EE08-4B50-BBC5-D468B5D6B34C}" type="pres">
      <dgm:prSet presAssocID="{A4B56AD9-795C-4631-95D0-C8FC1AA95873}" presName="imgShp" presStyleLbl="fgImgPlace1" presStyleIdx="2" presStyleCnt="3" custLinFactNeighborX="-992" custLinFactNeighborY="-994"/>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pt>
    <dgm:pt modelId="{D2469832-C735-4F8F-99CA-25C1259439C8}" type="pres">
      <dgm:prSet presAssocID="{A4B56AD9-795C-4631-95D0-C8FC1AA95873}" presName="txShp" presStyleLbl="node1" presStyleIdx="2" presStyleCnt="3">
        <dgm:presLayoutVars>
          <dgm:bulletEnabled val="1"/>
        </dgm:presLayoutVars>
      </dgm:prSet>
      <dgm:spPr/>
      <dgm:t>
        <a:bodyPr/>
        <a:lstStyle/>
        <a:p>
          <a:endParaRPr lang="en-US"/>
        </a:p>
      </dgm:t>
    </dgm:pt>
  </dgm:ptLst>
  <dgm:cxnLst>
    <dgm:cxn modelId="{7B17E9BD-3625-4168-8598-CDD0586B7A14}" type="presOf" srcId="{90C87848-6E25-4058-BB53-354823CCB587}" destId="{63326A99-9D68-4FD3-B34D-2B134AAFE913}" srcOrd="0" destOrd="0" presId="urn:microsoft.com/office/officeart/2005/8/layout/vList3"/>
    <dgm:cxn modelId="{4FA32AD3-AC24-4DCB-88B9-F81DDC37DA19}" srcId="{90C87848-6E25-4058-BB53-354823CCB587}" destId="{DE783254-F977-4165-AE4A-7EC5316F19B5}" srcOrd="0" destOrd="0" parTransId="{E43F0D91-FB14-4F88-9FDF-E79E0ACF04EE}" sibTransId="{F70F3871-AD54-48D0-B861-2A7C4DAC6479}"/>
    <dgm:cxn modelId="{05859D1D-E683-4286-9043-C9F7B13EBBAE}" srcId="{90C87848-6E25-4058-BB53-354823CCB587}" destId="{35E31D75-9CFD-481F-8F7E-B7A9DD377F70}" srcOrd="1" destOrd="0" parTransId="{2D309146-7056-43A0-9115-717E66C61471}" sibTransId="{B2AF3D74-F890-4E1A-B9B7-5BC33A8A2961}"/>
    <dgm:cxn modelId="{B246C571-AEF9-4E99-BFB0-6AEC67451B01}" type="presOf" srcId="{DE783254-F977-4165-AE4A-7EC5316F19B5}" destId="{7EDF74DF-AFBE-4F79-9EFB-D54F09478232}" srcOrd="0" destOrd="0" presId="urn:microsoft.com/office/officeart/2005/8/layout/vList3"/>
    <dgm:cxn modelId="{95988233-F253-48B9-A4B4-4E8AD6EF99F8}" type="presOf" srcId="{A4B56AD9-795C-4631-95D0-C8FC1AA95873}" destId="{D2469832-C735-4F8F-99CA-25C1259439C8}" srcOrd="0" destOrd="0" presId="urn:microsoft.com/office/officeart/2005/8/layout/vList3"/>
    <dgm:cxn modelId="{744B1B62-37E6-418D-8CD5-22C9CD51759F}" srcId="{90C87848-6E25-4058-BB53-354823CCB587}" destId="{A4B56AD9-795C-4631-95D0-C8FC1AA95873}" srcOrd="2" destOrd="0" parTransId="{431AC4EC-8071-4F33-A87E-2F853437FC3B}" sibTransId="{6FAD357E-2258-447E-BF96-451EA450DF9C}"/>
    <dgm:cxn modelId="{5C7F207D-7293-49F5-B5D8-D91E66A42AEA}" type="presOf" srcId="{35E31D75-9CFD-481F-8F7E-B7A9DD377F70}" destId="{26A9B556-D329-4C80-94DB-CE9F2C421B5B}" srcOrd="0" destOrd="0" presId="urn:microsoft.com/office/officeart/2005/8/layout/vList3"/>
    <dgm:cxn modelId="{0BEDDB97-10F8-438B-99AA-067519971E0C}" type="presParOf" srcId="{63326A99-9D68-4FD3-B34D-2B134AAFE913}" destId="{EBEA6C91-1EB7-4A25-8F5E-B8224A5ABAD3}" srcOrd="0" destOrd="0" presId="urn:microsoft.com/office/officeart/2005/8/layout/vList3"/>
    <dgm:cxn modelId="{2F38A7E3-DEB6-4F30-A98D-423A3868ECCA}" type="presParOf" srcId="{EBEA6C91-1EB7-4A25-8F5E-B8224A5ABAD3}" destId="{B0F5D626-BE30-48CC-90F7-82331F5107B1}" srcOrd="0" destOrd="0" presId="urn:microsoft.com/office/officeart/2005/8/layout/vList3"/>
    <dgm:cxn modelId="{42EC022A-E89D-4ACD-9B87-5B36E602ABD4}" type="presParOf" srcId="{EBEA6C91-1EB7-4A25-8F5E-B8224A5ABAD3}" destId="{7EDF74DF-AFBE-4F79-9EFB-D54F09478232}" srcOrd="1" destOrd="0" presId="urn:microsoft.com/office/officeart/2005/8/layout/vList3"/>
    <dgm:cxn modelId="{98BCA824-19E3-47F3-9027-3354BF679A9E}" type="presParOf" srcId="{63326A99-9D68-4FD3-B34D-2B134AAFE913}" destId="{E5B0C105-1507-432D-BCA2-3201F725D808}" srcOrd="1" destOrd="0" presId="urn:microsoft.com/office/officeart/2005/8/layout/vList3"/>
    <dgm:cxn modelId="{1CFCDB94-E884-456F-9E91-25BDE6417095}" type="presParOf" srcId="{63326A99-9D68-4FD3-B34D-2B134AAFE913}" destId="{288861F7-CEE5-44A9-9089-A9235745E399}" srcOrd="2" destOrd="0" presId="urn:microsoft.com/office/officeart/2005/8/layout/vList3"/>
    <dgm:cxn modelId="{657BD580-2149-40BC-AE6D-4592631AE202}" type="presParOf" srcId="{288861F7-CEE5-44A9-9089-A9235745E399}" destId="{5CC7BD2E-6E79-4AA5-9173-C177249B4C93}" srcOrd="0" destOrd="0" presId="urn:microsoft.com/office/officeart/2005/8/layout/vList3"/>
    <dgm:cxn modelId="{F02228A1-CAD6-4693-96C6-E90EAE64FDAE}" type="presParOf" srcId="{288861F7-CEE5-44A9-9089-A9235745E399}" destId="{26A9B556-D329-4C80-94DB-CE9F2C421B5B}" srcOrd="1" destOrd="0" presId="urn:microsoft.com/office/officeart/2005/8/layout/vList3"/>
    <dgm:cxn modelId="{02977F84-E755-44EC-A0C1-08DBE591262F}" type="presParOf" srcId="{63326A99-9D68-4FD3-B34D-2B134AAFE913}" destId="{629CF403-9195-4265-93AE-E9F8FB638C5A}" srcOrd="3" destOrd="0" presId="urn:microsoft.com/office/officeart/2005/8/layout/vList3"/>
    <dgm:cxn modelId="{14C45B19-7C7C-45D3-99E1-10EFA15F5799}" type="presParOf" srcId="{63326A99-9D68-4FD3-B34D-2B134AAFE913}" destId="{885F665A-DE81-44A0-97FE-F32D57D292EB}" srcOrd="4" destOrd="0" presId="urn:microsoft.com/office/officeart/2005/8/layout/vList3"/>
    <dgm:cxn modelId="{0ECDA6E2-71E1-43DC-A63F-7A41141B414D}" type="presParOf" srcId="{885F665A-DE81-44A0-97FE-F32D57D292EB}" destId="{132FD16F-EE08-4B50-BBC5-D468B5D6B34C}" srcOrd="0" destOrd="0" presId="urn:microsoft.com/office/officeart/2005/8/layout/vList3"/>
    <dgm:cxn modelId="{E157D56C-16B9-4AFB-8C4B-5B21A9D64C6B}" type="presParOf" srcId="{885F665A-DE81-44A0-97FE-F32D57D292EB}" destId="{D2469832-C735-4F8F-99CA-25C1259439C8}"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03FEBC-A146-4B7F-B73A-45C85D06E057}" type="doc">
      <dgm:prSet loTypeId="urn:microsoft.com/office/officeart/2011/layout/TabList" loCatId="list" qsTypeId="urn:microsoft.com/office/officeart/2005/8/quickstyle/simple1" qsCatId="simple" csTypeId="urn:microsoft.com/office/officeart/2005/8/colors/colorful2" csCatId="colorful" phldr="1"/>
      <dgm:spPr/>
      <dgm:t>
        <a:bodyPr/>
        <a:lstStyle/>
        <a:p>
          <a:endParaRPr lang="en-US"/>
        </a:p>
      </dgm:t>
    </dgm:pt>
    <dgm:pt modelId="{92F75305-65D9-48E1-9BD9-F7C57374E54D}">
      <dgm:prSet phldrT="[Text]" custT="1"/>
      <dgm:spPr/>
      <dgm:t>
        <a:bodyPr/>
        <a:lstStyle/>
        <a:p>
          <a:r>
            <a:rPr lang="en-US" sz="2800" b="1" i="1" dirty="0" smtClean="0"/>
            <a:t>Institutional Transformation (IT)</a:t>
          </a:r>
          <a:r>
            <a:rPr lang="en-US" sz="2800" dirty="0" smtClean="0"/>
            <a:t> </a:t>
          </a:r>
          <a:endParaRPr lang="en-US" sz="2800" dirty="0"/>
        </a:p>
      </dgm:t>
    </dgm:pt>
    <dgm:pt modelId="{C963B3B5-52BC-4B06-886B-8B25C5DA930F}" type="parTrans" cxnId="{D7C3B197-0A94-459E-B6E0-7175EE0222AF}">
      <dgm:prSet/>
      <dgm:spPr/>
      <dgm:t>
        <a:bodyPr/>
        <a:lstStyle/>
        <a:p>
          <a:endParaRPr lang="en-US"/>
        </a:p>
      </dgm:t>
    </dgm:pt>
    <dgm:pt modelId="{EEF404DB-DBE3-4E79-B80B-E9210560CDE5}" type="sibTrans" cxnId="{D7C3B197-0A94-459E-B6E0-7175EE0222AF}">
      <dgm:prSet/>
      <dgm:spPr/>
      <dgm:t>
        <a:bodyPr/>
        <a:lstStyle/>
        <a:p>
          <a:endParaRPr lang="en-US"/>
        </a:p>
      </dgm:t>
    </dgm:pt>
    <dgm:pt modelId="{943F2482-78AA-434C-856F-AC02EBC675AF}">
      <dgm:prSet phldrT="[Text]"/>
      <dgm:spPr/>
      <dgm:t>
        <a:bodyPr/>
        <a:lstStyle/>
        <a:p>
          <a:r>
            <a:rPr lang="en-US" dirty="0" smtClean="0"/>
            <a:t>Develop, implement, and study innovative organizational change strategies to foster gender equity</a:t>
          </a:r>
          <a:endParaRPr lang="en-US" dirty="0"/>
        </a:p>
      </dgm:t>
    </dgm:pt>
    <dgm:pt modelId="{855AC3F2-620A-4660-B29E-76702C5C264D}" type="parTrans" cxnId="{81DFCAD9-A19B-482C-8361-27906BF22C03}">
      <dgm:prSet/>
      <dgm:spPr/>
      <dgm:t>
        <a:bodyPr/>
        <a:lstStyle/>
        <a:p>
          <a:endParaRPr lang="en-US"/>
        </a:p>
      </dgm:t>
    </dgm:pt>
    <dgm:pt modelId="{F59B5032-5A00-4BA1-8EA2-2928CEA3DDB4}" type="sibTrans" cxnId="{81DFCAD9-A19B-482C-8361-27906BF22C03}">
      <dgm:prSet/>
      <dgm:spPr/>
      <dgm:t>
        <a:bodyPr/>
        <a:lstStyle/>
        <a:p>
          <a:endParaRPr lang="en-US"/>
        </a:p>
      </dgm:t>
    </dgm:pt>
    <dgm:pt modelId="{71DCB6A9-0E8C-4932-AC72-07C47198E106}">
      <dgm:prSet phldrT="[Text]" custT="1"/>
      <dgm:spPr/>
      <dgm:t>
        <a:bodyPr/>
        <a:lstStyle/>
        <a:p>
          <a:r>
            <a:rPr lang="en-US" sz="2800" b="1" i="1" dirty="0" smtClean="0"/>
            <a:t>Adaptation</a:t>
          </a:r>
          <a:r>
            <a:rPr lang="en-US" sz="2800" dirty="0" smtClean="0"/>
            <a:t> </a:t>
          </a:r>
          <a:endParaRPr lang="en-US" sz="2300" dirty="0"/>
        </a:p>
      </dgm:t>
    </dgm:pt>
    <dgm:pt modelId="{3E90C287-D758-45A1-9F60-7675C95A7E5F}" type="parTrans" cxnId="{D67B2CA8-CD24-41FE-B605-34FFB8A9BD58}">
      <dgm:prSet/>
      <dgm:spPr/>
      <dgm:t>
        <a:bodyPr/>
        <a:lstStyle/>
        <a:p>
          <a:endParaRPr lang="en-US"/>
        </a:p>
      </dgm:t>
    </dgm:pt>
    <dgm:pt modelId="{E07717AD-DDFE-4637-8929-552CD578D10D}" type="sibTrans" cxnId="{D67B2CA8-CD24-41FE-B605-34FFB8A9BD58}">
      <dgm:prSet/>
      <dgm:spPr/>
      <dgm:t>
        <a:bodyPr/>
        <a:lstStyle/>
        <a:p>
          <a:endParaRPr lang="en-US"/>
        </a:p>
      </dgm:t>
    </dgm:pt>
    <dgm:pt modelId="{814779F2-7CBE-4D66-B750-D46895DC0A19}">
      <dgm:prSet phldrT="[Text]"/>
      <dgm:spPr/>
      <dgm:t>
        <a:bodyPr/>
        <a:lstStyle/>
        <a:p>
          <a:r>
            <a:rPr lang="en-US" dirty="0" smtClean="0"/>
            <a:t>Adapt proven organizational gender equity strategies</a:t>
          </a:r>
          <a:endParaRPr lang="en-US" dirty="0"/>
        </a:p>
      </dgm:t>
    </dgm:pt>
    <dgm:pt modelId="{24C7AE19-C7F0-4417-A3D9-1FAC19F0E268}" type="parTrans" cxnId="{FC21B64B-08F7-4114-84E7-FD65FD327C59}">
      <dgm:prSet/>
      <dgm:spPr/>
      <dgm:t>
        <a:bodyPr/>
        <a:lstStyle/>
        <a:p>
          <a:endParaRPr lang="en-US"/>
        </a:p>
      </dgm:t>
    </dgm:pt>
    <dgm:pt modelId="{9445638B-EE74-40CC-ACC9-FA8B9F1BFBCB}" type="sibTrans" cxnId="{FC21B64B-08F7-4114-84E7-FD65FD327C59}">
      <dgm:prSet/>
      <dgm:spPr/>
      <dgm:t>
        <a:bodyPr/>
        <a:lstStyle/>
        <a:p>
          <a:endParaRPr lang="en-US"/>
        </a:p>
      </dgm:t>
    </dgm:pt>
    <dgm:pt modelId="{3F56BF92-56AC-4FBA-AF7C-3E1B1A5E1D98}">
      <dgm:prSet phldrT="[Text]" custT="1"/>
      <dgm:spPr/>
      <dgm:t>
        <a:bodyPr/>
        <a:lstStyle/>
        <a:p>
          <a:r>
            <a:rPr lang="en-US" sz="2800" b="1" i="1" dirty="0" smtClean="0"/>
            <a:t>Partnership</a:t>
          </a:r>
          <a:r>
            <a:rPr lang="en-US" sz="2800" dirty="0" smtClean="0"/>
            <a:t> </a:t>
          </a:r>
          <a:endParaRPr lang="en-US" sz="2300" dirty="0"/>
        </a:p>
      </dgm:t>
    </dgm:pt>
    <dgm:pt modelId="{BF65946A-9312-4635-8A44-E67BF8A9EFA9}" type="parTrans" cxnId="{07ACAE67-4151-49C3-B482-7958C6716B2A}">
      <dgm:prSet/>
      <dgm:spPr/>
      <dgm:t>
        <a:bodyPr/>
        <a:lstStyle/>
        <a:p>
          <a:endParaRPr lang="en-US"/>
        </a:p>
      </dgm:t>
    </dgm:pt>
    <dgm:pt modelId="{FA0A317A-96BB-46DF-A271-5FCFD8D7EDB0}" type="sibTrans" cxnId="{07ACAE67-4151-49C3-B482-7958C6716B2A}">
      <dgm:prSet/>
      <dgm:spPr/>
      <dgm:t>
        <a:bodyPr/>
        <a:lstStyle/>
        <a:p>
          <a:endParaRPr lang="en-US"/>
        </a:p>
      </dgm:t>
    </dgm:pt>
    <dgm:pt modelId="{FD7B1BBB-5B27-43E9-805D-6038EC81AFF6}">
      <dgm:prSet phldrT="[Text]"/>
      <dgm:spPr/>
      <dgm:t>
        <a:bodyPr/>
        <a:lstStyle/>
        <a:p>
          <a:r>
            <a:rPr lang="en-US" dirty="0" smtClean="0"/>
            <a:t>Scale-up proven systemic gender equity strategies for national or regional impact</a:t>
          </a:r>
          <a:endParaRPr lang="en-US" dirty="0"/>
        </a:p>
      </dgm:t>
    </dgm:pt>
    <dgm:pt modelId="{96DDAE6C-0642-4BE8-A389-A548EBF03050}" type="parTrans" cxnId="{FA03D52C-D290-4791-A6FD-9F7121B37497}">
      <dgm:prSet/>
      <dgm:spPr/>
      <dgm:t>
        <a:bodyPr/>
        <a:lstStyle/>
        <a:p>
          <a:endParaRPr lang="en-US"/>
        </a:p>
      </dgm:t>
    </dgm:pt>
    <dgm:pt modelId="{339A4563-17A5-4B98-A499-22F3AF9827A8}" type="sibTrans" cxnId="{FA03D52C-D290-4791-A6FD-9F7121B37497}">
      <dgm:prSet/>
      <dgm:spPr/>
      <dgm:t>
        <a:bodyPr/>
        <a:lstStyle/>
        <a:p>
          <a:endParaRPr lang="en-US"/>
        </a:p>
      </dgm:t>
    </dgm:pt>
    <dgm:pt modelId="{B11474B0-9AD9-428E-A1F7-D318C205F72F}">
      <dgm:prSet phldrT="[Text]"/>
      <dgm:spPr/>
      <dgm:t>
        <a:bodyPr/>
        <a:lstStyle/>
        <a:p>
          <a:r>
            <a:rPr lang="en-US" dirty="0" smtClean="0"/>
            <a:t>ADVANCE Resource and Coordination Network (ARC)</a:t>
          </a:r>
          <a:endParaRPr lang="en-US" dirty="0"/>
        </a:p>
      </dgm:t>
    </dgm:pt>
    <dgm:pt modelId="{DFA9EBC9-AB5E-471D-AD1E-7CB229CE3291}" type="parTrans" cxnId="{8C24B7A8-3294-4CF5-95EC-F7A0504772C6}">
      <dgm:prSet/>
      <dgm:spPr/>
      <dgm:t>
        <a:bodyPr/>
        <a:lstStyle/>
        <a:p>
          <a:endParaRPr lang="en-US"/>
        </a:p>
      </dgm:t>
    </dgm:pt>
    <dgm:pt modelId="{3F1B956B-FED8-48C6-A9A7-41D965196307}" type="sibTrans" cxnId="{8C24B7A8-3294-4CF5-95EC-F7A0504772C6}">
      <dgm:prSet/>
      <dgm:spPr/>
      <dgm:t>
        <a:bodyPr/>
        <a:lstStyle/>
        <a:p>
          <a:endParaRPr lang="en-US"/>
        </a:p>
      </dgm:t>
    </dgm:pt>
    <dgm:pt modelId="{8B1E56F5-464C-4D3B-91F1-848997BB7A67}">
      <dgm:prSet/>
      <dgm:spPr/>
      <dgm:t>
        <a:bodyPr/>
        <a:lstStyle/>
        <a:p>
          <a:r>
            <a:rPr lang="en-US" b="1" i="1" dirty="0" smtClean="0"/>
            <a:t>ADVANCE Longitudinal Evaluation (ALE)</a:t>
          </a:r>
          <a:endParaRPr lang="en-US" dirty="0"/>
        </a:p>
      </dgm:t>
    </dgm:pt>
    <dgm:pt modelId="{353FB9B5-2B60-4FA8-8B19-7DC62969088E}" type="parTrans" cxnId="{1235DBDA-A40F-4EAE-9D8C-4259A708E0D7}">
      <dgm:prSet/>
      <dgm:spPr/>
      <dgm:t>
        <a:bodyPr/>
        <a:lstStyle/>
        <a:p>
          <a:endParaRPr lang="en-US"/>
        </a:p>
      </dgm:t>
    </dgm:pt>
    <dgm:pt modelId="{063B4BA6-A006-4364-A192-1B5D81330F2E}" type="sibTrans" cxnId="{1235DBDA-A40F-4EAE-9D8C-4259A708E0D7}">
      <dgm:prSet/>
      <dgm:spPr/>
      <dgm:t>
        <a:bodyPr/>
        <a:lstStyle/>
        <a:p>
          <a:endParaRPr lang="en-US"/>
        </a:p>
      </dgm:t>
    </dgm:pt>
    <dgm:pt modelId="{F7B2CED7-DFBE-416C-AF8E-674F2BFF6625}">
      <dgm:prSet phldrT="[Text]"/>
      <dgm:spPr/>
      <dgm:t>
        <a:bodyPr/>
        <a:lstStyle/>
        <a:p>
          <a:r>
            <a:rPr lang="en-US" dirty="0" smtClean="0"/>
            <a:t>National network to advance gender equity in STEM academics</a:t>
          </a:r>
          <a:endParaRPr lang="en-US" dirty="0"/>
        </a:p>
      </dgm:t>
    </dgm:pt>
    <dgm:pt modelId="{85E9323A-B921-4254-B94E-7B08FFC56444}" type="parTrans" cxnId="{8BCD53AA-08A5-49A4-BFED-C2006CEBB728}">
      <dgm:prSet/>
      <dgm:spPr/>
      <dgm:t>
        <a:bodyPr/>
        <a:lstStyle/>
        <a:p>
          <a:endParaRPr lang="en-US"/>
        </a:p>
      </dgm:t>
    </dgm:pt>
    <dgm:pt modelId="{805FFD67-308A-4349-81DF-2B1598A176DD}" type="sibTrans" cxnId="{8BCD53AA-08A5-49A4-BFED-C2006CEBB728}">
      <dgm:prSet/>
      <dgm:spPr/>
      <dgm:t>
        <a:bodyPr/>
        <a:lstStyle/>
        <a:p>
          <a:endParaRPr lang="en-US"/>
        </a:p>
      </dgm:t>
    </dgm:pt>
    <dgm:pt modelId="{19715994-55CE-408B-98FC-6142D7707F39}">
      <dgm:prSet/>
      <dgm:spPr/>
      <dgm:t>
        <a:bodyPr/>
        <a:lstStyle/>
        <a:p>
          <a:r>
            <a:rPr lang="en-US" dirty="0" smtClean="0"/>
            <a:t>Study and document indicators of organizational change at past ADVANCE IT institutions</a:t>
          </a:r>
          <a:endParaRPr lang="en-US" dirty="0"/>
        </a:p>
      </dgm:t>
    </dgm:pt>
    <dgm:pt modelId="{719488EA-E744-455B-B159-3AFA3E5CE924}" type="parTrans" cxnId="{66C54E56-78AE-494E-A67F-F890B4A4697B}">
      <dgm:prSet/>
      <dgm:spPr/>
      <dgm:t>
        <a:bodyPr/>
        <a:lstStyle/>
        <a:p>
          <a:endParaRPr lang="en-US"/>
        </a:p>
      </dgm:t>
    </dgm:pt>
    <dgm:pt modelId="{12E945AB-B28E-4FB7-B980-B879C4531F25}" type="sibTrans" cxnId="{66C54E56-78AE-494E-A67F-F890B4A4697B}">
      <dgm:prSet/>
      <dgm:spPr/>
      <dgm:t>
        <a:bodyPr/>
        <a:lstStyle/>
        <a:p>
          <a:endParaRPr lang="en-US"/>
        </a:p>
      </dgm:t>
    </dgm:pt>
    <dgm:pt modelId="{9B8CA5FE-2094-4E28-BAC1-6270312A29BC}" type="pres">
      <dgm:prSet presAssocID="{6903FEBC-A146-4B7F-B73A-45C85D06E057}" presName="Name0" presStyleCnt="0">
        <dgm:presLayoutVars>
          <dgm:chMax/>
          <dgm:chPref val="3"/>
          <dgm:dir/>
          <dgm:animOne val="branch"/>
          <dgm:animLvl val="lvl"/>
        </dgm:presLayoutVars>
      </dgm:prSet>
      <dgm:spPr/>
      <dgm:t>
        <a:bodyPr/>
        <a:lstStyle/>
        <a:p>
          <a:endParaRPr lang="en-US"/>
        </a:p>
      </dgm:t>
    </dgm:pt>
    <dgm:pt modelId="{29A39730-9C66-454E-94C7-CC2DD8C4AD28}" type="pres">
      <dgm:prSet presAssocID="{92F75305-65D9-48E1-9BD9-F7C57374E54D}" presName="composite" presStyleCnt="0"/>
      <dgm:spPr/>
    </dgm:pt>
    <dgm:pt modelId="{D0494B21-E70B-4444-95DD-B987005FB41D}" type="pres">
      <dgm:prSet presAssocID="{92F75305-65D9-48E1-9BD9-F7C57374E54D}" presName="FirstChild" presStyleLbl="revTx" presStyleIdx="0" presStyleCnt="5">
        <dgm:presLayoutVars>
          <dgm:chMax val="0"/>
          <dgm:chPref val="0"/>
          <dgm:bulletEnabled val="1"/>
        </dgm:presLayoutVars>
      </dgm:prSet>
      <dgm:spPr/>
      <dgm:t>
        <a:bodyPr/>
        <a:lstStyle/>
        <a:p>
          <a:endParaRPr lang="en-US"/>
        </a:p>
      </dgm:t>
    </dgm:pt>
    <dgm:pt modelId="{0B6F5D4A-6275-48BA-AA5C-06CC7E014BB6}" type="pres">
      <dgm:prSet presAssocID="{92F75305-65D9-48E1-9BD9-F7C57374E54D}" presName="Parent" presStyleLbl="alignNode1" presStyleIdx="0" presStyleCnt="5">
        <dgm:presLayoutVars>
          <dgm:chMax val="3"/>
          <dgm:chPref val="3"/>
          <dgm:bulletEnabled val="1"/>
        </dgm:presLayoutVars>
      </dgm:prSet>
      <dgm:spPr/>
      <dgm:t>
        <a:bodyPr/>
        <a:lstStyle/>
        <a:p>
          <a:endParaRPr lang="en-US"/>
        </a:p>
      </dgm:t>
    </dgm:pt>
    <dgm:pt modelId="{7290AFC1-8F6C-44C9-87A9-C65806748021}" type="pres">
      <dgm:prSet presAssocID="{92F75305-65D9-48E1-9BD9-F7C57374E54D}" presName="Accent" presStyleLbl="parChTrans1D1" presStyleIdx="0" presStyleCnt="5"/>
      <dgm:spPr/>
    </dgm:pt>
    <dgm:pt modelId="{65D9CFF2-7728-414A-95E2-AE8102F04A59}" type="pres">
      <dgm:prSet presAssocID="{EEF404DB-DBE3-4E79-B80B-E9210560CDE5}" presName="sibTrans" presStyleCnt="0"/>
      <dgm:spPr/>
    </dgm:pt>
    <dgm:pt modelId="{0D050FD2-685F-49A3-911A-5C589FC1D071}" type="pres">
      <dgm:prSet presAssocID="{71DCB6A9-0E8C-4932-AC72-07C47198E106}" presName="composite" presStyleCnt="0"/>
      <dgm:spPr/>
    </dgm:pt>
    <dgm:pt modelId="{DEAC0D1A-2DA0-4058-AA1D-2F7F6DE54001}" type="pres">
      <dgm:prSet presAssocID="{71DCB6A9-0E8C-4932-AC72-07C47198E106}" presName="FirstChild" presStyleLbl="revTx" presStyleIdx="1" presStyleCnt="5">
        <dgm:presLayoutVars>
          <dgm:chMax val="0"/>
          <dgm:chPref val="0"/>
          <dgm:bulletEnabled val="1"/>
        </dgm:presLayoutVars>
      </dgm:prSet>
      <dgm:spPr/>
      <dgm:t>
        <a:bodyPr/>
        <a:lstStyle/>
        <a:p>
          <a:endParaRPr lang="en-US"/>
        </a:p>
      </dgm:t>
    </dgm:pt>
    <dgm:pt modelId="{9EC22217-4F81-4783-9F22-115923DED72E}" type="pres">
      <dgm:prSet presAssocID="{71DCB6A9-0E8C-4932-AC72-07C47198E106}" presName="Parent" presStyleLbl="alignNode1" presStyleIdx="1" presStyleCnt="5">
        <dgm:presLayoutVars>
          <dgm:chMax val="3"/>
          <dgm:chPref val="3"/>
          <dgm:bulletEnabled val="1"/>
        </dgm:presLayoutVars>
      </dgm:prSet>
      <dgm:spPr/>
      <dgm:t>
        <a:bodyPr/>
        <a:lstStyle/>
        <a:p>
          <a:endParaRPr lang="en-US"/>
        </a:p>
      </dgm:t>
    </dgm:pt>
    <dgm:pt modelId="{B8168B5D-CE93-4D70-8D76-EF1742FB12EE}" type="pres">
      <dgm:prSet presAssocID="{71DCB6A9-0E8C-4932-AC72-07C47198E106}" presName="Accent" presStyleLbl="parChTrans1D1" presStyleIdx="1" presStyleCnt="5"/>
      <dgm:spPr/>
    </dgm:pt>
    <dgm:pt modelId="{7D48B2AF-E8F6-43A1-922A-B21563211CE8}" type="pres">
      <dgm:prSet presAssocID="{E07717AD-DDFE-4637-8929-552CD578D10D}" presName="sibTrans" presStyleCnt="0"/>
      <dgm:spPr/>
    </dgm:pt>
    <dgm:pt modelId="{41A776CC-E035-435D-96B1-FF75FB03F674}" type="pres">
      <dgm:prSet presAssocID="{3F56BF92-56AC-4FBA-AF7C-3E1B1A5E1D98}" presName="composite" presStyleCnt="0"/>
      <dgm:spPr/>
    </dgm:pt>
    <dgm:pt modelId="{2991D0BF-0DEE-4CEE-914A-5F3E53A3F087}" type="pres">
      <dgm:prSet presAssocID="{3F56BF92-56AC-4FBA-AF7C-3E1B1A5E1D98}" presName="FirstChild" presStyleLbl="revTx" presStyleIdx="2" presStyleCnt="5">
        <dgm:presLayoutVars>
          <dgm:chMax val="0"/>
          <dgm:chPref val="0"/>
          <dgm:bulletEnabled val="1"/>
        </dgm:presLayoutVars>
      </dgm:prSet>
      <dgm:spPr/>
      <dgm:t>
        <a:bodyPr/>
        <a:lstStyle/>
        <a:p>
          <a:endParaRPr lang="en-US"/>
        </a:p>
      </dgm:t>
    </dgm:pt>
    <dgm:pt modelId="{42F881F9-DC46-4FBD-97FF-6A423770A9F1}" type="pres">
      <dgm:prSet presAssocID="{3F56BF92-56AC-4FBA-AF7C-3E1B1A5E1D98}" presName="Parent" presStyleLbl="alignNode1" presStyleIdx="2" presStyleCnt="5">
        <dgm:presLayoutVars>
          <dgm:chMax val="3"/>
          <dgm:chPref val="3"/>
          <dgm:bulletEnabled val="1"/>
        </dgm:presLayoutVars>
      </dgm:prSet>
      <dgm:spPr/>
      <dgm:t>
        <a:bodyPr/>
        <a:lstStyle/>
        <a:p>
          <a:endParaRPr lang="en-US"/>
        </a:p>
      </dgm:t>
    </dgm:pt>
    <dgm:pt modelId="{B2B9F195-4637-4AAF-A29B-A7B2D60E3069}" type="pres">
      <dgm:prSet presAssocID="{3F56BF92-56AC-4FBA-AF7C-3E1B1A5E1D98}" presName="Accent" presStyleLbl="parChTrans1D1" presStyleIdx="2" presStyleCnt="5"/>
      <dgm:spPr/>
    </dgm:pt>
    <dgm:pt modelId="{9C5E2938-6712-4610-94F4-5A1EF50668D5}" type="pres">
      <dgm:prSet presAssocID="{FA0A317A-96BB-46DF-A271-5FCFD8D7EDB0}" presName="sibTrans" presStyleCnt="0"/>
      <dgm:spPr/>
    </dgm:pt>
    <dgm:pt modelId="{900EA97D-3CB2-4647-84F8-1F30EEDAB8F6}" type="pres">
      <dgm:prSet presAssocID="{B11474B0-9AD9-428E-A1F7-D318C205F72F}" presName="composite" presStyleCnt="0"/>
      <dgm:spPr/>
    </dgm:pt>
    <dgm:pt modelId="{E8E945B3-4309-4DBE-A685-BEA417D82276}" type="pres">
      <dgm:prSet presAssocID="{B11474B0-9AD9-428E-A1F7-D318C205F72F}" presName="FirstChild" presStyleLbl="revTx" presStyleIdx="3" presStyleCnt="5">
        <dgm:presLayoutVars>
          <dgm:chMax val="0"/>
          <dgm:chPref val="0"/>
          <dgm:bulletEnabled val="1"/>
        </dgm:presLayoutVars>
      </dgm:prSet>
      <dgm:spPr/>
      <dgm:t>
        <a:bodyPr/>
        <a:lstStyle/>
        <a:p>
          <a:endParaRPr lang="en-US"/>
        </a:p>
      </dgm:t>
    </dgm:pt>
    <dgm:pt modelId="{45BA5FB3-2522-4966-A4A8-7EFB08FC556B}" type="pres">
      <dgm:prSet presAssocID="{B11474B0-9AD9-428E-A1F7-D318C205F72F}" presName="Parent" presStyleLbl="alignNode1" presStyleIdx="3" presStyleCnt="5">
        <dgm:presLayoutVars>
          <dgm:chMax val="3"/>
          <dgm:chPref val="3"/>
          <dgm:bulletEnabled val="1"/>
        </dgm:presLayoutVars>
      </dgm:prSet>
      <dgm:spPr/>
      <dgm:t>
        <a:bodyPr/>
        <a:lstStyle/>
        <a:p>
          <a:endParaRPr lang="en-US"/>
        </a:p>
      </dgm:t>
    </dgm:pt>
    <dgm:pt modelId="{95F964BD-A599-49C6-9FFF-AD4755DC09EB}" type="pres">
      <dgm:prSet presAssocID="{B11474B0-9AD9-428E-A1F7-D318C205F72F}" presName="Accent" presStyleLbl="parChTrans1D1" presStyleIdx="3" presStyleCnt="5"/>
      <dgm:spPr/>
    </dgm:pt>
    <dgm:pt modelId="{C65DF15D-E5B1-4FB6-98DF-2364B7B0D66C}" type="pres">
      <dgm:prSet presAssocID="{3F1B956B-FED8-48C6-A9A7-41D965196307}" presName="sibTrans" presStyleCnt="0"/>
      <dgm:spPr/>
    </dgm:pt>
    <dgm:pt modelId="{A7883C83-777A-4076-8199-23B3FD391E1D}" type="pres">
      <dgm:prSet presAssocID="{8B1E56F5-464C-4D3B-91F1-848997BB7A67}" presName="composite" presStyleCnt="0"/>
      <dgm:spPr/>
    </dgm:pt>
    <dgm:pt modelId="{5B875DDC-27AA-4ED9-9601-9FA40DA8E740}" type="pres">
      <dgm:prSet presAssocID="{8B1E56F5-464C-4D3B-91F1-848997BB7A67}" presName="FirstChild" presStyleLbl="revTx" presStyleIdx="4" presStyleCnt="5">
        <dgm:presLayoutVars>
          <dgm:chMax val="0"/>
          <dgm:chPref val="0"/>
          <dgm:bulletEnabled val="1"/>
        </dgm:presLayoutVars>
      </dgm:prSet>
      <dgm:spPr/>
      <dgm:t>
        <a:bodyPr/>
        <a:lstStyle/>
        <a:p>
          <a:endParaRPr lang="en-US"/>
        </a:p>
      </dgm:t>
    </dgm:pt>
    <dgm:pt modelId="{473A8E32-529A-4439-AAA4-5CBAB7FD9C58}" type="pres">
      <dgm:prSet presAssocID="{8B1E56F5-464C-4D3B-91F1-848997BB7A67}" presName="Parent" presStyleLbl="alignNode1" presStyleIdx="4" presStyleCnt="5">
        <dgm:presLayoutVars>
          <dgm:chMax val="3"/>
          <dgm:chPref val="3"/>
          <dgm:bulletEnabled val="1"/>
        </dgm:presLayoutVars>
      </dgm:prSet>
      <dgm:spPr/>
      <dgm:t>
        <a:bodyPr/>
        <a:lstStyle/>
        <a:p>
          <a:endParaRPr lang="en-US"/>
        </a:p>
      </dgm:t>
    </dgm:pt>
    <dgm:pt modelId="{FF3236F2-5D8C-48A5-8142-865012D4707E}" type="pres">
      <dgm:prSet presAssocID="{8B1E56F5-464C-4D3B-91F1-848997BB7A67}" presName="Accent" presStyleLbl="parChTrans1D1" presStyleIdx="4" presStyleCnt="5"/>
      <dgm:spPr/>
    </dgm:pt>
  </dgm:ptLst>
  <dgm:cxnLst>
    <dgm:cxn modelId="{978C6548-205A-463F-8F7F-85A989559279}" type="presOf" srcId="{B11474B0-9AD9-428E-A1F7-D318C205F72F}" destId="{45BA5FB3-2522-4966-A4A8-7EFB08FC556B}" srcOrd="0" destOrd="0" presId="urn:microsoft.com/office/officeart/2011/layout/TabList"/>
    <dgm:cxn modelId="{FA03D52C-D290-4791-A6FD-9F7121B37497}" srcId="{3F56BF92-56AC-4FBA-AF7C-3E1B1A5E1D98}" destId="{FD7B1BBB-5B27-43E9-805D-6038EC81AFF6}" srcOrd="0" destOrd="0" parTransId="{96DDAE6C-0642-4BE8-A389-A548EBF03050}" sibTransId="{339A4563-17A5-4B98-A499-22F3AF9827A8}"/>
    <dgm:cxn modelId="{2E9C8528-8EB2-430D-B9EE-88BB32BE59EE}" type="presOf" srcId="{3F56BF92-56AC-4FBA-AF7C-3E1B1A5E1D98}" destId="{42F881F9-DC46-4FBD-97FF-6A423770A9F1}" srcOrd="0" destOrd="0" presId="urn:microsoft.com/office/officeart/2011/layout/TabList"/>
    <dgm:cxn modelId="{78F6C6DA-54A1-4B0B-9B76-D2AB096E3EDC}" type="presOf" srcId="{FD7B1BBB-5B27-43E9-805D-6038EC81AFF6}" destId="{2991D0BF-0DEE-4CEE-914A-5F3E53A3F087}" srcOrd="0" destOrd="0" presId="urn:microsoft.com/office/officeart/2011/layout/TabList"/>
    <dgm:cxn modelId="{8BCD53AA-08A5-49A4-BFED-C2006CEBB728}" srcId="{B11474B0-9AD9-428E-A1F7-D318C205F72F}" destId="{F7B2CED7-DFBE-416C-AF8E-674F2BFF6625}" srcOrd="0" destOrd="0" parTransId="{85E9323A-B921-4254-B94E-7B08FFC56444}" sibTransId="{805FFD67-308A-4349-81DF-2B1598A176DD}"/>
    <dgm:cxn modelId="{9AD99475-86BB-4917-9855-91AF64929E0A}" type="presOf" srcId="{19715994-55CE-408B-98FC-6142D7707F39}" destId="{5B875DDC-27AA-4ED9-9601-9FA40DA8E740}" srcOrd="0" destOrd="0" presId="urn:microsoft.com/office/officeart/2011/layout/TabList"/>
    <dgm:cxn modelId="{1235DBDA-A40F-4EAE-9D8C-4259A708E0D7}" srcId="{6903FEBC-A146-4B7F-B73A-45C85D06E057}" destId="{8B1E56F5-464C-4D3B-91F1-848997BB7A67}" srcOrd="4" destOrd="0" parTransId="{353FB9B5-2B60-4FA8-8B19-7DC62969088E}" sibTransId="{063B4BA6-A006-4364-A192-1B5D81330F2E}"/>
    <dgm:cxn modelId="{B9F8CF5E-B01F-4E1F-A8DF-718336036DB6}" type="presOf" srcId="{943F2482-78AA-434C-856F-AC02EBC675AF}" destId="{D0494B21-E70B-4444-95DD-B987005FB41D}" srcOrd="0" destOrd="0" presId="urn:microsoft.com/office/officeart/2011/layout/TabList"/>
    <dgm:cxn modelId="{D7C3B197-0A94-459E-B6E0-7175EE0222AF}" srcId="{6903FEBC-A146-4B7F-B73A-45C85D06E057}" destId="{92F75305-65D9-48E1-9BD9-F7C57374E54D}" srcOrd="0" destOrd="0" parTransId="{C963B3B5-52BC-4B06-886B-8B25C5DA930F}" sibTransId="{EEF404DB-DBE3-4E79-B80B-E9210560CDE5}"/>
    <dgm:cxn modelId="{81DFCAD9-A19B-482C-8361-27906BF22C03}" srcId="{92F75305-65D9-48E1-9BD9-F7C57374E54D}" destId="{943F2482-78AA-434C-856F-AC02EBC675AF}" srcOrd="0" destOrd="0" parTransId="{855AC3F2-620A-4660-B29E-76702C5C264D}" sibTransId="{F59B5032-5A00-4BA1-8EA2-2928CEA3DDB4}"/>
    <dgm:cxn modelId="{4EFAA656-0189-4364-8157-43E7B1CAC095}" type="presOf" srcId="{F7B2CED7-DFBE-416C-AF8E-674F2BFF6625}" destId="{E8E945B3-4309-4DBE-A685-BEA417D82276}" srcOrd="0" destOrd="0" presId="urn:microsoft.com/office/officeart/2011/layout/TabList"/>
    <dgm:cxn modelId="{043844F7-6576-4D14-B156-622BADC9094C}" type="presOf" srcId="{92F75305-65D9-48E1-9BD9-F7C57374E54D}" destId="{0B6F5D4A-6275-48BA-AA5C-06CC7E014BB6}" srcOrd="0" destOrd="0" presId="urn:microsoft.com/office/officeart/2011/layout/TabList"/>
    <dgm:cxn modelId="{C184A378-28B1-4A1E-839C-B8DFC07A2B6F}" type="presOf" srcId="{6903FEBC-A146-4B7F-B73A-45C85D06E057}" destId="{9B8CA5FE-2094-4E28-BAC1-6270312A29BC}" srcOrd="0" destOrd="0" presId="urn:microsoft.com/office/officeart/2011/layout/TabList"/>
    <dgm:cxn modelId="{F0633AE6-643D-4023-866A-6D4CA2BBF2C0}" type="presOf" srcId="{71DCB6A9-0E8C-4932-AC72-07C47198E106}" destId="{9EC22217-4F81-4783-9F22-115923DED72E}" srcOrd="0" destOrd="0" presId="urn:microsoft.com/office/officeart/2011/layout/TabList"/>
    <dgm:cxn modelId="{F914F9D3-D007-4E86-848E-B38B41F2136A}" type="presOf" srcId="{814779F2-7CBE-4D66-B750-D46895DC0A19}" destId="{DEAC0D1A-2DA0-4058-AA1D-2F7F6DE54001}" srcOrd="0" destOrd="0" presId="urn:microsoft.com/office/officeart/2011/layout/TabList"/>
    <dgm:cxn modelId="{8C24B7A8-3294-4CF5-95EC-F7A0504772C6}" srcId="{6903FEBC-A146-4B7F-B73A-45C85D06E057}" destId="{B11474B0-9AD9-428E-A1F7-D318C205F72F}" srcOrd="3" destOrd="0" parTransId="{DFA9EBC9-AB5E-471D-AD1E-7CB229CE3291}" sibTransId="{3F1B956B-FED8-48C6-A9A7-41D965196307}"/>
    <dgm:cxn modelId="{D67B2CA8-CD24-41FE-B605-34FFB8A9BD58}" srcId="{6903FEBC-A146-4B7F-B73A-45C85D06E057}" destId="{71DCB6A9-0E8C-4932-AC72-07C47198E106}" srcOrd="1" destOrd="0" parTransId="{3E90C287-D758-45A1-9F60-7675C95A7E5F}" sibTransId="{E07717AD-DDFE-4637-8929-552CD578D10D}"/>
    <dgm:cxn modelId="{FC21B64B-08F7-4114-84E7-FD65FD327C59}" srcId="{71DCB6A9-0E8C-4932-AC72-07C47198E106}" destId="{814779F2-7CBE-4D66-B750-D46895DC0A19}" srcOrd="0" destOrd="0" parTransId="{24C7AE19-C7F0-4417-A3D9-1FAC19F0E268}" sibTransId="{9445638B-EE74-40CC-ACC9-FA8B9F1BFBCB}"/>
    <dgm:cxn modelId="{07ACAE67-4151-49C3-B482-7958C6716B2A}" srcId="{6903FEBC-A146-4B7F-B73A-45C85D06E057}" destId="{3F56BF92-56AC-4FBA-AF7C-3E1B1A5E1D98}" srcOrd="2" destOrd="0" parTransId="{BF65946A-9312-4635-8A44-E67BF8A9EFA9}" sibTransId="{FA0A317A-96BB-46DF-A271-5FCFD8D7EDB0}"/>
    <dgm:cxn modelId="{74F2C563-C0F6-4DC7-8C70-5407DA7F3D1B}" type="presOf" srcId="{8B1E56F5-464C-4D3B-91F1-848997BB7A67}" destId="{473A8E32-529A-4439-AAA4-5CBAB7FD9C58}" srcOrd="0" destOrd="0" presId="urn:microsoft.com/office/officeart/2011/layout/TabList"/>
    <dgm:cxn modelId="{66C54E56-78AE-494E-A67F-F890B4A4697B}" srcId="{8B1E56F5-464C-4D3B-91F1-848997BB7A67}" destId="{19715994-55CE-408B-98FC-6142D7707F39}" srcOrd="0" destOrd="0" parTransId="{719488EA-E744-455B-B159-3AFA3E5CE924}" sibTransId="{12E945AB-B28E-4FB7-B980-B879C4531F25}"/>
    <dgm:cxn modelId="{98387992-3C73-4A5A-9C53-0309A2A94F33}" type="presParOf" srcId="{9B8CA5FE-2094-4E28-BAC1-6270312A29BC}" destId="{29A39730-9C66-454E-94C7-CC2DD8C4AD28}" srcOrd="0" destOrd="0" presId="urn:microsoft.com/office/officeart/2011/layout/TabList"/>
    <dgm:cxn modelId="{4AC4D085-E158-4710-B00F-34410050B218}" type="presParOf" srcId="{29A39730-9C66-454E-94C7-CC2DD8C4AD28}" destId="{D0494B21-E70B-4444-95DD-B987005FB41D}" srcOrd="0" destOrd="0" presId="urn:microsoft.com/office/officeart/2011/layout/TabList"/>
    <dgm:cxn modelId="{18E6B5F6-E2D9-4552-8891-950DFB11E93A}" type="presParOf" srcId="{29A39730-9C66-454E-94C7-CC2DD8C4AD28}" destId="{0B6F5D4A-6275-48BA-AA5C-06CC7E014BB6}" srcOrd="1" destOrd="0" presId="urn:microsoft.com/office/officeart/2011/layout/TabList"/>
    <dgm:cxn modelId="{F82B48D3-6214-4B8C-B989-A9D641A5FC18}" type="presParOf" srcId="{29A39730-9C66-454E-94C7-CC2DD8C4AD28}" destId="{7290AFC1-8F6C-44C9-87A9-C65806748021}" srcOrd="2" destOrd="0" presId="urn:microsoft.com/office/officeart/2011/layout/TabList"/>
    <dgm:cxn modelId="{3C462C73-834E-4DDC-878A-F03DF664893A}" type="presParOf" srcId="{9B8CA5FE-2094-4E28-BAC1-6270312A29BC}" destId="{65D9CFF2-7728-414A-95E2-AE8102F04A59}" srcOrd="1" destOrd="0" presId="urn:microsoft.com/office/officeart/2011/layout/TabList"/>
    <dgm:cxn modelId="{328F01B3-4A70-4758-BB34-8E7391DA51AF}" type="presParOf" srcId="{9B8CA5FE-2094-4E28-BAC1-6270312A29BC}" destId="{0D050FD2-685F-49A3-911A-5C589FC1D071}" srcOrd="2" destOrd="0" presId="urn:microsoft.com/office/officeart/2011/layout/TabList"/>
    <dgm:cxn modelId="{D83879F7-B403-4A59-B052-F7428790ED86}" type="presParOf" srcId="{0D050FD2-685F-49A3-911A-5C589FC1D071}" destId="{DEAC0D1A-2DA0-4058-AA1D-2F7F6DE54001}" srcOrd="0" destOrd="0" presId="urn:microsoft.com/office/officeart/2011/layout/TabList"/>
    <dgm:cxn modelId="{04213F3A-3450-4A57-BBA3-1CEB1CD71570}" type="presParOf" srcId="{0D050FD2-685F-49A3-911A-5C589FC1D071}" destId="{9EC22217-4F81-4783-9F22-115923DED72E}" srcOrd="1" destOrd="0" presId="urn:microsoft.com/office/officeart/2011/layout/TabList"/>
    <dgm:cxn modelId="{533BFE02-0B36-4DAF-8E81-A617370C9C33}" type="presParOf" srcId="{0D050FD2-685F-49A3-911A-5C589FC1D071}" destId="{B8168B5D-CE93-4D70-8D76-EF1742FB12EE}" srcOrd="2" destOrd="0" presId="urn:microsoft.com/office/officeart/2011/layout/TabList"/>
    <dgm:cxn modelId="{B8251C3C-88BA-4700-974D-5AA9B602A415}" type="presParOf" srcId="{9B8CA5FE-2094-4E28-BAC1-6270312A29BC}" destId="{7D48B2AF-E8F6-43A1-922A-B21563211CE8}" srcOrd="3" destOrd="0" presId="urn:microsoft.com/office/officeart/2011/layout/TabList"/>
    <dgm:cxn modelId="{3FB233BE-5A5F-4382-B3B4-032700AB1475}" type="presParOf" srcId="{9B8CA5FE-2094-4E28-BAC1-6270312A29BC}" destId="{41A776CC-E035-435D-96B1-FF75FB03F674}" srcOrd="4" destOrd="0" presId="urn:microsoft.com/office/officeart/2011/layout/TabList"/>
    <dgm:cxn modelId="{64E4AEBA-26AF-46B9-9522-B5A0BA8E6A59}" type="presParOf" srcId="{41A776CC-E035-435D-96B1-FF75FB03F674}" destId="{2991D0BF-0DEE-4CEE-914A-5F3E53A3F087}" srcOrd="0" destOrd="0" presId="urn:microsoft.com/office/officeart/2011/layout/TabList"/>
    <dgm:cxn modelId="{5EA72C46-4D1D-4D22-901F-8A5763E90A5A}" type="presParOf" srcId="{41A776CC-E035-435D-96B1-FF75FB03F674}" destId="{42F881F9-DC46-4FBD-97FF-6A423770A9F1}" srcOrd="1" destOrd="0" presId="urn:microsoft.com/office/officeart/2011/layout/TabList"/>
    <dgm:cxn modelId="{37187453-B4E2-4F34-AE4A-B6CD0B593B93}" type="presParOf" srcId="{41A776CC-E035-435D-96B1-FF75FB03F674}" destId="{B2B9F195-4637-4AAF-A29B-A7B2D60E3069}" srcOrd="2" destOrd="0" presId="urn:microsoft.com/office/officeart/2011/layout/TabList"/>
    <dgm:cxn modelId="{3A39EB87-E055-436E-AFAC-C5DF4B744A98}" type="presParOf" srcId="{9B8CA5FE-2094-4E28-BAC1-6270312A29BC}" destId="{9C5E2938-6712-4610-94F4-5A1EF50668D5}" srcOrd="5" destOrd="0" presId="urn:microsoft.com/office/officeart/2011/layout/TabList"/>
    <dgm:cxn modelId="{B4263CFE-C5CB-431A-87B3-616D4F819C3C}" type="presParOf" srcId="{9B8CA5FE-2094-4E28-BAC1-6270312A29BC}" destId="{900EA97D-3CB2-4647-84F8-1F30EEDAB8F6}" srcOrd="6" destOrd="0" presId="urn:microsoft.com/office/officeart/2011/layout/TabList"/>
    <dgm:cxn modelId="{C1CEF724-4DCF-4544-AE7E-B93766961BA4}" type="presParOf" srcId="{900EA97D-3CB2-4647-84F8-1F30EEDAB8F6}" destId="{E8E945B3-4309-4DBE-A685-BEA417D82276}" srcOrd="0" destOrd="0" presId="urn:microsoft.com/office/officeart/2011/layout/TabList"/>
    <dgm:cxn modelId="{F748D1D9-6F49-49A8-8967-072F5F21A38B}" type="presParOf" srcId="{900EA97D-3CB2-4647-84F8-1F30EEDAB8F6}" destId="{45BA5FB3-2522-4966-A4A8-7EFB08FC556B}" srcOrd="1" destOrd="0" presId="urn:microsoft.com/office/officeart/2011/layout/TabList"/>
    <dgm:cxn modelId="{5D57BD00-C067-4551-9718-9414EBE660B7}" type="presParOf" srcId="{900EA97D-3CB2-4647-84F8-1F30EEDAB8F6}" destId="{95F964BD-A599-49C6-9FFF-AD4755DC09EB}" srcOrd="2" destOrd="0" presId="urn:microsoft.com/office/officeart/2011/layout/TabList"/>
    <dgm:cxn modelId="{6160757F-A727-4C26-BA40-00C08DE1CE92}" type="presParOf" srcId="{9B8CA5FE-2094-4E28-BAC1-6270312A29BC}" destId="{C65DF15D-E5B1-4FB6-98DF-2364B7B0D66C}" srcOrd="7" destOrd="0" presId="urn:microsoft.com/office/officeart/2011/layout/TabList"/>
    <dgm:cxn modelId="{66F7B80C-4B83-4AF8-B0E9-3568C77B28C4}" type="presParOf" srcId="{9B8CA5FE-2094-4E28-BAC1-6270312A29BC}" destId="{A7883C83-777A-4076-8199-23B3FD391E1D}" srcOrd="8" destOrd="0" presId="urn:microsoft.com/office/officeart/2011/layout/TabList"/>
    <dgm:cxn modelId="{BF390DC1-08D0-4477-B7C0-4B08E8E05BE0}" type="presParOf" srcId="{A7883C83-777A-4076-8199-23B3FD391E1D}" destId="{5B875DDC-27AA-4ED9-9601-9FA40DA8E740}" srcOrd="0" destOrd="0" presId="urn:microsoft.com/office/officeart/2011/layout/TabList"/>
    <dgm:cxn modelId="{06328251-D200-410E-BB86-AA5BB2C3F875}" type="presParOf" srcId="{A7883C83-777A-4076-8199-23B3FD391E1D}" destId="{473A8E32-529A-4439-AAA4-5CBAB7FD9C58}" srcOrd="1" destOrd="0" presId="urn:microsoft.com/office/officeart/2011/layout/TabList"/>
    <dgm:cxn modelId="{A74637DD-79BC-4517-9526-675CD0D3F87F}" type="presParOf" srcId="{A7883C83-777A-4076-8199-23B3FD391E1D}" destId="{FF3236F2-5D8C-48A5-8142-865012D4707E}"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04ED39-A177-43CB-B7F7-123A275515DA}" type="doc">
      <dgm:prSet loTypeId="urn:microsoft.com/office/officeart/2008/layout/HexagonCluster" loCatId="relationship" qsTypeId="urn:microsoft.com/office/officeart/2005/8/quickstyle/simple1" qsCatId="simple" csTypeId="urn:microsoft.com/office/officeart/2005/8/colors/colorful3" csCatId="colorful" phldr="1"/>
      <dgm:spPr/>
      <dgm:t>
        <a:bodyPr/>
        <a:lstStyle/>
        <a:p>
          <a:endParaRPr lang="en-US"/>
        </a:p>
      </dgm:t>
    </dgm:pt>
    <dgm:pt modelId="{9BF66784-AAF7-4ECE-971A-EE509964702A}">
      <dgm:prSet phldrT="[Text]" custT="1"/>
      <dgm:spPr/>
      <dgm:t>
        <a:bodyPr/>
        <a:lstStyle/>
        <a:p>
          <a:r>
            <a:rPr lang="en-US" sz="1000" dirty="0" smtClean="0"/>
            <a:t>Policy  entities</a:t>
          </a:r>
          <a:endParaRPr lang="en-US" sz="1000" dirty="0"/>
        </a:p>
      </dgm:t>
    </dgm:pt>
    <dgm:pt modelId="{72318959-75DB-41FD-BC0F-10F3A93B5810}" type="parTrans" cxnId="{0DB13992-0472-434A-9047-8F555D09CDD6}">
      <dgm:prSet/>
      <dgm:spPr/>
      <dgm:t>
        <a:bodyPr/>
        <a:lstStyle/>
        <a:p>
          <a:endParaRPr lang="en-US"/>
        </a:p>
      </dgm:t>
    </dgm:pt>
    <dgm:pt modelId="{BC837D57-6A23-49FF-8A1F-21A44DC78A3E}" type="sibTrans" cxnId="{0DB13992-0472-434A-9047-8F555D09CDD6}">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1DFB83D1-B638-47A8-8CD0-1DE4FE9FC946}">
      <dgm:prSet phldrT="[Text]" custT="1"/>
      <dgm:spPr/>
      <dgm:t>
        <a:bodyPr/>
        <a:lstStyle/>
        <a:p>
          <a:r>
            <a:rPr lang="en-US" sz="1000" b="0" dirty="0" smtClean="0"/>
            <a:t>Industry</a:t>
          </a:r>
          <a:endParaRPr lang="en-US" sz="1000" b="0" dirty="0"/>
        </a:p>
      </dgm:t>
    </dgm:pt>
    <dgm:pt modelId="{E8C8B34E-1EB5-4A0D-A827-A121642092AA}" type="parTrans" cxnId="{DC2A314C-171E-4543-8B6D-C0571AD2758F}">
      <dgm:prSet/>
      <dgm:spPr/>
      <dgm:t>
        <a:bodyPr/>
        <a:lstStyle/>
        <a:p>
          <a:endParaRPr lang="en-US"/>
        </a:p>
      </dgm:t>
    </dgm:pt>
    <dgm:pt modelId="{BEDBA46D-9E1A-4A44-BAEF-A9BD39C608AA}" type="sibTrans" cxnId="{DC2A314C-171E-4543-8B6D-C0571AD2758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F4A18666-9B14-43D9-95B3-4408FED8D99A}">
      <dgm:prSet phldrT="[Text]" custT="1"/>
      <dgm:spPr/>
      <dgm:t>
        <a:bodyPr/>
        <a:lstStyle/>
        <a:p>
          <a:r>
            <a:rPr lang="en-US" sz="1050" dirty="0" smtClean="0"/>
            <a:t>STEM Society</a:t>
          </a:r>
          <a:endParaRPr lang="en-US" sz="1050" dirty="0"/>
        </a:p>
      </dgm:t>
    </dgm:pt>
    <dgm:pt modelId="{029AE6D7-48F0-47CA-9D0A-45068E3C273C}" type="parTrans" cxnId="{752274B2-64C9-43E5-8F95-E4FD0E2AD63B}">
      <dgm:prSet/>
      <dgm:spPr/>
      <dgm:t>
        <a:bodyPr/>
        <a:lstStyle/>
        <a:p>
          <a:endParaRPr lang="en-US"/>
        </a:p>
      </dgm:t>
    </dgm:pt>
    <dgm:pt modelId="{FF485EEA-9881-4FAC-B927-DC26ED59845B}" type="sibTrans" cxnId="{752274B2-64C9-43E5-8F95-E4FD0E2AD63B}">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dgm:spPr>
      <dgm:t>
        <a:bodyPr/>
        <a:lstStyle/>
        <a:p>
          <a:endParaRPr lang="en-US"/>
        </a:p>
      </dgm:t>
    </dgm:pt>
    <dgm:pt modelId="{D920C4AD-9B78-472F-99E9-AEC79327989B}" type="pres">
      <dgm:prSet presAssocID="{0004ED39-A177-43CB-B7F7-123A275515DA}" presName="Name0" presStyleCnt="0">
        <dgm:presLayoutVars>
          <dgm:chMax val="21"/>
          <dgm:chPref val="21"/>
        </dgm:presLayoutVars>
      </dgm:prSet>
      <dgm:spPr/>
      <dgm:t>
        <a:bodyPr/>
        <a:lstStyle/>
        <a:p>
          <a:endParaRPr lang="en-US"/>
        </a:p>
      </dgm:t>
    </dgm:pt>
    <dgm:pt modelId="{FDBB4C5E-81E7-4BE3-B635-71007207A908}" type="pres">
      <dgm:prSet presAssocID="{9BF66784-AAF7-4ECE-971A-EE509964702A}" presName="text1" presStyleCnt="0"/>
      <dgm:spPr/>
    </dgm:pt>
    <dgm:pt modelId="{B4042406-BAD4-4B32-B30D-B11C18A6C346}" type="pres">
      <dgm:prSet presAssocID="{9BF66784-AAF7-4ECE-971A-EE509964702A}" presName="textRepeatNode" presStyleLbl="alignNode1" presStyleIdx="0" presStyleCnt="3">
        <dgm:presLayoutVars>
          <dgm:chMax val="0"/>
          <dgm:chPref val="0"/>
          <dgm:bulletEnabled val="1"/>
        </dgm:presLayoutVars>
      </dgm:prSet>
      <dgm:spPr/>
      <dgm:t>
        <a:bodyPr/>
        <a:lstStyle/>
        <a:p>
          <a:endParaRPr lang="en-US"/>
        </a:p>
      </dgm:t>
    </dgm:pt>
    <dgm:pt modelId="{B47EE08B-E945-4B63-A02E-5E8788E91B89}" type="pres">
      <dgm:prSet presAssocID="{9BF66784-AAF7-4ECE-971A-EE509964702A}" presName="textaccent1" presStyleCnt="0"/>
      <dgm:spPr/>
    </dgm:pt>
    <dgm:pt modelId="{2F51AB77-D332-4E6F-8652-84D61CF58023}" type="pres">
      <dgm:prSet presAssocID="{9BF66784-AAF7-4ECE-971A-EE509964702A}" presName="accentRepeatNode" presStyleLbl="solidAlignAcc1" presStyleIdx="0" presStyleCnt="6"/>
      <dgm:spPr/>
    </dgm:pt>
    <dgm:pt modelId="{BA94DA57-86EC-4B43-9A15-6A84744A65FE}" type="pres">
      <dgm:prSet presAssocID="{BC837D57-6A23-49FF-8A1F-21A44DC78A3E}" presName="image1" presStyleCnt="0"/>
      <dgm:spPr/>
    </dgm:pt>
    <dgm:pt modelId="{EBFF6E71-01B2-4447-9978-A5F629BAFCD6}" type="pres">
      <dgm:prSet presAssocID="{BC837D57-6A23-49FF-8A1F-21A44DC78A3E}" presName="imageRepeatNode" presStyleLbl="alignAcc1" presStyleIdx="0" presStyleCnt="3"/>
      <dgm:spPr/>
      <dgm:t>
        <a:bodyPr/>
        <a:lstStyle/>
        <a:p>
          <a:endParaRPr lang="en-US"/>
        </a:p>
      </dgm:t>
    </dgm:pt>
    <dgm:pt modelId="{9A67D108-2ECE-47B0-9488-137EE1C44E66}" type="pres">
      <dgm:prSet presAssocID="{BC837D57-6A23-49FF-8A1F-21A44DC78A3E}" presName="imageaccent1" presStyleCnt="0"/>
      <dgm:spPr/>
    </dgm:pt>
    <dgm:pt modelId="{918FF9A6-5B3A-47A0-8A0E-1D696F75F989}" type="pres">
      <dgm:prSet presAssocID="{BC837D57-6A23-49FF-8A1F-21A44DC78A3E}" presName="accentRepeatNode" presStyleLbl="solidAlignAcc1" presStyleIdx="1" presStyleCnt="6"/>
      <dgm:spPr/>
    </dgm:pt>
    <dgm:pt modelId="{3EBBF5C8-013C-4C10-9634-9970912FFAE9}" type="pres">
      <dgm:prSet presAssocID="{1DFB83D1-B638-47A8-8CD0-1DE4FE9FC946}" presName="text2" presStyleCnt="0"/>
      <dgm:spPr/>
    </dgm:pt>
    <dgm:pt modelId="{D2C9D144-6361-4DF7-92AB-897D5DD1C939}" type="pres">
      <dgm:prSet presAssocID="{1DFB83D1-B638-47A8-8CD0-1DE4FE9FC946}" presName="textRepeatNode" presStyleLbl="alignNode1" presStyleIdx="1" presStyleCnt="3">
        <dgm:presLayoutVars>
          <dgm:chMax val="0"/>
          <dgm:chPref val="0"/>
          <dgm:bulletEnabled val="1"/>
        </dgm:presLayoutVars>
      </dgm:prSet>
      <dgm:spPr/>
      <dgm:t>
        <a:bodyPr/>
        <a:lstStyle/>
        <a:p>
          <a:endParaRPr lang="en-US"/>
        </a:p>
      </dgm:t>
    </dgm:pt>
    <dgm:pt modelId="{6946FA42-136D-4EB3-9845-8E25A6AE1B0B}" type="pres">
      <dgm:prSet presAssocID="{1DFB83D1-B638-47A8-8CD0-1DE4FE9FC946}" presName="textaccent2" presStyleCnt="0"/>
      <dgm:spPr/>
    </dgm:pt>
    <dgm:pt modelId="{5459D2CF-5F83-42E1-B67D-1E9675EA007E}" type="pres">
      <dgm:prSet presAssocID="{1DFB83D1-B638-47A8-8CD0-1DE4FE9FC946}" presName="accentRepeatNode" presStyleLbl="solidAlignAcc1" presStyleIdx="2" presStyleCnt="6"/>
      <dgm:spPr/>
    </dgm:pt>
    <dgm:pt modelId="{1D78C8D3-F0FB-42E2-A3FF-C073EE79E796}" type="pres">
      <dgm:prSet presAssocID="{BEDBA46D-9E1A-4A44-BAEF-A9BD39C608AA}" presName="image2" presStyleCnt="0"/>
      <dgm:spPr/>
    </dgm:pt>
    <dgm:pt modelId="{9DAECBCC-3328-42EC-AF96-4C23730D826B}" type="pres">
      <dgm:prSet presAssocID="{BEDBA46D-9E1A-4A44-BAEF-A9BD39C608AA}" presName="imageRepeatNode" presStyleLbl="alignAcc1" presStyleIdx="1" presStyleCnt="3"/>
      <dgm:spPr/>
      <dgm:t>
        <a:bodyPr/>
        <a:lstStyle/>
        <a:p>
          <a:endParaRPr lang="en-US"/>
        </a:p>
      </dgm:t>
    </dgm:pt>
    <dgm:pt modelId="{BB914D44-C217-4E5B-831F-DCF7547F6F92}" type="pres">
      <dgm:prSet presAssocID="{BEDBA46D-9E1A-4A44-BAEF-A9BD39C608AA}" presName="imageaccent2" presStyleCnt="0"/>
      <dgm:spPr/>
    </dgm:pt>
    <dgm:pt modelId="{9CE837AC-27B4-4C0C-B045-8BB02FD865A5}" type="pres">
      <dgm:prSet presAssocID="{BEDBA46D-9E1A-4A44-BAEF-A9BD39C608AA}" presName="accentRepeatNode" presStyleLbl="solidAlignAcc1" presStyleIdx="3" presStyleCnt="6"/>
      <dgm:spPr/>
    </dgm:pt>
    <dgm:pt modelId="{1E7D9BA5-E1A0-47B7-B3C9-617E66F3C3AC}" type="pres">
      <dgm:prSet presAssocID="{F4A18666-9B14-43D9-95B3-4408FED8D99A}" presName="text3" presStyleCnt="0"/>
      <dgm:spPr/>
    </dgm:pt>
    <dgm:pt modelId="{64E9CC4B-5CE5-4FAA-9B9B-DA2C9B01E0B1}" type="pres">
      <dgm:prSet presAssocID="{F4A18666-9B14-43D9-95B3-4408FED8D99A}" presName="textRepeatNode" presStyleLbl="alignNode1" presStyleIdx="2" presStyleCnt="3">
        <dgm:presLayoutVars>
          <dgm:chMax val="0"/>
          <dgm:chPref val="0"/>
          <dgm:bulletEnabled val="1"/>
        </dgm:presLayoutVars>
      </dgm:prSet>
      <dgm:spPr/>
      <dgm:t>
        <a:bodyPr/>
        <a:lstStyle/>
        <a:p>
          <a:endParaRPr lang="en-US"/>
        </a:p>
      </dgm:t>
    </dgm:pt>
    <dgm:pt modelId="{AF500969-8187-4490-B2B2-462D318BB377}" type="pres">
      <dgm:prSet presAssocID="{F4A18666-9B14-43D9-95B3-4408FED8D99A}" presName="textaccent3" presStyleCnt="0"/>
      <dgm:spPr/>
    </dgm:pt>
    <dgm:pt modelId="{9C029C4B-8377-4B1C-AFFA-BE110D0EC612}" type="pres">
      <dgm:prSet presAssocID="{F4A18666-9B14-43D9-95B3-4408FED8D99A}" presName="accentRepeatNode" presStyleLbl="solidAlignAcc1" presStyleIdx="4" presStyleCnt="6"/>
      <dgm:spPr/>
    </dgm:pt>
    <dgm:pt modelId="{63C34647-BD5D-4EB8-B03C-8E6A26AFE1F9}" type="pres">
      <dgm:prSet presAssocID="{FF485EEA-9881-4FAC-B927-DC26ED59845B}" presName="image3" presStyleCnt="0"/>
      <dgm:spPr/>
    </dgm:pt>
    <dgm:pt modelId="{C7D7DC4B-8462-4350-AE35-D1901E80B8F1}" type="pres">
      <dgm:prSet presAssocID="{FF485EEA-9881-4FAC-B927-DC26ED59845B}" presName="imageRepeatNode" presStyleLbl="alignAcc1" presStyleIdx="2" presStyleCnt="3"/>
      <dgm:spPr/>
      <dgm:t>
        <a:bodyPr/>
        <a:lstStyle/>
        <a:p>
          <a:endParaRPr lang="en-US"/>
        </a:p>
      </dgm:t>
    </dgm:pt>
    <dgm:pt modelId="{F3B2A56A-9A12-4362-9CC5-B4BDCB89FA98}" type="pres">
      <dgm:prSet presAssocID="{FF485EEA-9881-4FAC-B927-DC26ED59845B}" presName="imageaccent3" presStyleCnt="0"/>
      <dgm:spPr/>
    </dgm:pt>
    <dgm:pt modelId="{DE041224-EF38-4C42-82B7-3A6FAED512BD}" type="pres">
      <dgm:prSet presAssocID="{FF485EEA-9881-4FAC-B927-DC26ED59845B}" presName="accentRepeatNode" presStyleLbl="solidAlignAcc1" presStyleIdx="5" presStyleCnt="6"/>
      <dgm:spPr/>
    </dgm:pt>
  </dgm:ptLst>
  <dgm:cxnLst>
    <dgm:cxn modelId="{752274B2-64C9-43E5-8F95-E4FD0E2AD63B}" srcId="{0004ED39-A177-43CB-B7F7-123A275515DA}" destId="{F4A18666-9B14-43D9-95B3-4408FED8D99A}" srcOrd="2" destOrd="0" parTransId="{029AE6D7-48F0-47CA-9D0A-45068E3C273C}" sibTransId="{FF485EEA-9881-4FAC-B927-DC26ED59845B}"/>
    <dgm:cxn modelId="{DC2A314C-171E-4543-8B6D-C0571AD2758F}" srcId="{0004ED39-A177-43CB-B7F7-123A275515DA}" destId="{1DFB83D1-B638-47A8-8CD0-1DE4FE9FC946}" srcOrd="1" destOrd="0" parTransId="{E8C8B34E-1EB5-4A0D-A827-A121642092AA}" sibTransId="{BEDBA46D-9E1A-4A44-BAEF-A9BD39C608AA}"/>
    <dgm:cxn modelId="{6870A5DA-83AE-4039-AA87-16F03E68729D}" type="presOf" srcId="{0004ED39-A177-43CB-B7F7-123A275515DA}" destId="{D920C4AD-9B78-472F-99E9-AEC79327989B}" srcOrd="0" destOrd="0" presId="urn:microsoft.com/office/officeart/2008/layout/HexagonCluster"/>
    <dgm:cxn modelId="{9C933A98-5081-4E2E-8FDC-54D4A3C703AD}" type="presOf" srcId="{BC837D57-6A23-49FF-8A1F-21A44DC78A3E}" destId="{EBFF6E71-01B2-4447-9978-A5F629BAFCD6}" srcOrd="0" destOrd="0" presId="urn:microsoft.com/office/officeart/2008/layout/HexagonCluster"/>
    <dgm:cxn modelId="{E3CA6DB9-3CDC-48A0-B5B2-2ABCEBE77CBE}" type="presOf" srcId="{1DFB83D1-B638-47A8-8CD0-1DE4FE9FC946}" destId="{D2C9D144-6361-4DF7-92AB-897D5DD1C939}" srcOrd="0" destOrd="0" presId="urn:microsoft.com/office/officeart/2008/layout/HexagonCluster"/>
    <dgm:cxn modelId="{D9A65298-010F-409B-9C90-D883F3BBF57A}" type="presOf" srcId="{F4A18666-9B14-43D9-95B3-4408FED8D99A}" destId="{64E9CC4B-5CE5-4FAA-9B9B-DA2C9B01E0B1}" srcOrd="0" destOrd="0" presId="urn:microsoft.com/office/officeart/2008/layout/HexagonCluster"/>
    <dgm:cxn modelId="{0DB13992-0472-434A-9047-8F555D09CDD6}" srcId="{0004ED39-A177-43CB-B7F7-123A275515DA}" destId="{9BF66784-AAF7-4ECE-971A-EE509964702A}" srcOrd="0" destOrd="0" parTransId="{72318959-75DB-41FD-BC0F-10F3A93B5810}" sibTransId="{BC837D57-6A23-49FF-8A1F-21A44DC78A3E}"/>
    <dgm:cxn modelId="{285FD40B-D083-4945-87A7-D7BE695A1075}" type="presOf" srcId="{FF485EEA-9881-4FAC-B927-DC26ED59845B}" destId="{C7D7DC4B-8462-4350-AE35-D1901E80B8F1}" srcOrd="0" destOrd="0" presId="urn:microsoft.com/office/officeart/2008/layout/HexagonCluster"/>
    <dgm:cxn modelId="{26979750-A5F0-4DB9-8C1E-038FC14BDF16}" type="presOf" srcId="{BEDBA46D-9E1A-4A44-BAEF-A9BD39C608AA}" destId="{9DAECBCC-3328-42EC-AF96-4C23730D826B}" srcOrd="0" destOrd="0" presId="urn:microsoft.com/office/officeart/2008/layout/HexagonCluster"/>
    <dgm:cxn modelId="{AED5EDC3-CD2A-4F5F-B34C-11CCCDED4EC1}" type="presOf" srcId="{9BF66784-AAF7-4ECE-971A-EE509964702A}" destId="{B4042406-BAD4-4B32-B30D-B11C18A6C346}" srcOrd="0" destOrd="0" presId="urn:microsoft.com/office/officeart/2008/layout/HexagonCluster"/>
    <dgm:cxn modelId="{E6045CE4-1888-4F5C-8274-812B8FB18F4F}" type="presParOf" srcId="{D920C4AD-9B78-472F-99E9-AEC79327989B}" destId="{FDBB4C5E-81E7-4BE3-B635-71007207A908}" srcOrd="0" destOrd="0" presId="urn:microsoft.com/office/officeart/2008/layout/HexagonCluster"/>
    <dgm:cxn modelId="{E2C32787-3120-4C92-8E48-6F7772E1ADD1}" type="presParOf" srcId="{FDBB4C5E-81E7-4BE3-B635-71007207A908}" destId="{B4042406-BAD4-4B32-B30D-B11C18A6C346}" srcOrd="0" destOrd="0" presId="urn:microsoft.com/office/officeart/2008/layout/HexagonCluster"/>
    <dgm:cxn modelId="{C1D1A6DF-8C63-4F18-A4F8-52318CD403C6}" type="presParOf" srcId="{D920C4AD-9B78-472F-99E9-AEC79327989B}" destId="{B47EE08B-E945-4B63-A02E-5E8788E91B89}" srcOrd="1" destOrd="0" presId="urn:microsoft.com/office/officeart/2008/layout/HexagonCluster"/>
    <dgm:cxn modelId="{256F56BC-310A-4D93-AC3C-CD1AB70ED3DE}" type="presParOf" srcId="{B47EE08B-E945-4B63-A02E-5E8788E91B89}" destId="{2F51AB77-D332-4E6F-8652-84D61CF58023}" srcOrd="0" destOrd="0" presId="urn:microsoft.com/office/officeart/2008/layout/HexagonCluster"/>
    <dgm:cxn modelId="{2F385E6E-C48D-4871-B9E3-CABCC50C6517}" type="presParOf" srcId="{D920C4AD-9B78-472F-99E9-AEC79327989B}" destId="{BA94DA57-86EC-4B43-9A15-6A84744A65FE}" srcOrd="2" destOrd="0" presId="urn:microsoft.com/office/officeart/2008/layout/HexagonCluster"/>
    <dgm:cxn modelId="{A2F4B262-A6C0-474A-8012-5B29FEEB9BC5}" type="presParOf" srcId="{BA94DA57-86EC-4B43-9A15-6A84744A65FE}" destId="{EBFF6E71-01B2-4447-9978-A5F629BAFCD6}" srcOrd="0" destOrd="0" presId="urn:microsoft.com/office/officeart/2008/layout/HexagonCluster"/>
    <dgm:cxn modelId="{0C6C1AF9-1F2F-4522-842E-A006386A1E99}" type="presParOf" srcId="{D920C4AD-9B78-472F-99E9-AEC79327989B}" destId="{9A67D108-2ECE-47B0-9488-137EE1C44E66}" srcOrd="3" destOrd="0" presId="urn:microsoft.com/office/officeart/2008/layout/HexagonCluster"/>
    <dgm:cxn modelId="{99BC34F3-3B14-424C-90F4-E323CFA4EB60}" type="presParOf" srcId="{9A67D108-2ECE-47B0-9488-137EE1C44E66}" destId="{918FF9A6-5B3A-47A0-8A0E-1D696F75F989}" srcOrd="0" destOrd="0" presId="urn:microsoft.com/office/officeart/2008/layout/HexagonCluster"/>
    <dgm:cxn modelId="{B11B2FF6-E02B-45F0-8056-07C0A2EB0C62}" type="presParOf" srcId="{D920C4AD-9B78-472F-99E9-AEC79327989B}" destId="{3EBBF5C8-013C-4C10-9634-9970912FFAE9}" srcOrd="4" destOrd="0" presId="urn:microsoft.com/office/officeart/2008/layout/HexagonCluster"/>
    <dgm:cxn modelId="{090C04F5-09A0-4055-BB60-45590EAD2367}" type="presParOf" srcId="{3EBBF5C8-013C-4C10-9634-9970912FFAE9}" destId="{D2C9D144-6361-4DF7-92AB-897D5DD1C939}" srcOrd="0" destOrd="0" presId="urn:microsoft.com/office/officeart/2008/layout/HexagonCluster"/>
    <dgm:cxn modelId="{0BA1D9F2-3AB5-4AFE-B824-E937382F55F6}" type="presParOf" srcId="{D920C4AD-9B78-472F-99E9-AEC79327989B}" destId="{6946FA42-136D-4EB3-9845-8E25A6AE1B0B}" srcOrd="5" destOrd="0" presId="urn:microsoft.com/office/officeart/2008/layout/HexagonCluster"/>
    <dgm:cxn modelId="{2F6D4529-C447-4525-88D2-2686423DD64F}" type="presParOf" srcId="{6946FA42-136D-4EB3-9845-8E25A6AE1B0B}" destId="{5459D2CF-5F83-42E1-B67D-1E9675EA007E}" srcOrd="0" destOrd="0" presId="urn:microsoft.com/office/officeart/2008/layout/HexagonCluster"/>
    <dgm:cxn modelId="{CD335C87-8A56-4D3B-8656-96EC1C10A70C}" type="presParOf" srcId="{D920C4AD-9B78-472F-99E9-AEC79327989B}" destId="{1D78C8D3-F0FB-42E2-A3FF-C073EE79E796}" srcOrd="6" destOrd="0" presId="urn:microsoft.com/office/officeart/2008/layout/HexagonCluster"/>
    <dgm:cxn modelId="{6910F592-85C7-44B3-8AC3-49FBE0EE7B17}" type="presParOf" srcId="{1D78C8D3-F0FB-42E2-A3FF-C073EE79E796}" destId="{9DAECBCC-3328-42EC-AF96-4C23730D826B}" srcOrd="0" destOrd="0" presId="urn:microsoft.com/office/officeart/2008/layout/HexagonCluster"/>
    <dgm:cxn modelId="{4706521C-82E1-4882-9CFE-E1280B90DF51}" type="presParOf" srcId="{D920C4AD-9B78-472F-99E9-AEC79327989B}" destId="{BB914D44-C217-4E5B-831F-DCF7547F6F92}" srcOrd="7" destOrd="0" presId="urn:microsoft.com/office/officeart/2008/layout/HexagonCluster"/>
    <dgm:cxn modelId="{C1802405-2A8B-4768-AA3C-BE9282C33828}" type="presParOf" srcId="{BB914D44-C217-4E5B-831F-DCF7547F6F92}" destId="{9CE837AC-27B4-4C0C-B045-8BB02FD865A5}" srcOrd="0" destOrd="0" presId="urn:microsoft.com/office/officeart/2008/layout/HexagonCluster"/>
    <dgm:cxn modelId="{16F40D21-1574-4BC3-B09F-BFFF56AF8476}" type="presParOf" srcId="{D920C4AD-9B78-472F-99E9-AEC79327989B}" destId="{1E7D9BA5-E1A0-47B7-B3C9-617E66F3C3AC}" srcOrd="8" destOrd="0" presId="urn:microsoft.com/office/officeart/2008/layout/HexagonCluster"/>
    <dgm:cxn modelId="{5303C184-1806-439A-83DF-C5C5D1585C5F}" type="presParOf" srcId="{1E7D9BA5-E1A0-47B7-B3C9-617E66F3C3AC}" destId="{64E9CC4B-5CE5-4FAA-9B9B-DA2C9B01E0B1}" srcOrd="0" destOrd="0" presId="urn:microsoft.com/office/officeart/2008/layout/HexagonCluster"/>
    <dgm:cxn modelId="{7805179F-825F-48F6-9DC8-36281ED1405A}" type="presParOf" srcId="{D920C4AD-9B78-472F-99E9-AEC79327989B}" destId="{AF500969-8187-4490-B2B2-462D318BB377}" srcOrd="9" destOrd="0" presId="urn:microsoft.com/office/officeart/2008/layout/HexagonCluster"/>
    <dgm:cxn modelId="{BFEA75FF-760E-4EE6-8DF8-08AE427C2081}" type="presParOf" srcId="{AF500969-8187-4490-B2B2-462D318BB377}" destId="{9C029C4B-8377-4B1C-AFFA-BE110D0EC612}" srcOrd="0" destOrd="0" presId="urn:microsoft.com/office/officeart/2008/layout/HexagonCluster"/>
    <dgm:cxn modelId="{74ADBF30-9EBE-4988-B59C-629AB6D7D642}" type="presParOf" srcId="{D920C4AD-9B78-472F-99E9-AEC79327989B}" destId="{63C34647-BD5D-4EB8-B03C-8E6A26AFE1F9}" srcOrd="10" destOrd="0" presId="urn:microsoft.com/office/officeart/2008/layout/HexagonCluster"/>
    <dgm:cxn modelId="{0F815EC0-34EE-4B5F-B7DF-622F64AA1801}" type="presParOf" srcId="{63C34647-BD5D-4EB8-B03C-8E6A26AFE1F9}" destId="{C7D7DC4B-8462-4350-AE35-D1901E80B8F1}" srcOrd="0" destOrd="0" presId="urn:microsoft.com/office/officeart/2008/layout/HexagonCluster"/>
    <dgm:cxn modelId="{8D874986-3AA5-454A-BBB3-E6BB79B2DC71}" type="presParOf" srcId="{D920C4AD-9B78-472F-99E9-AEC79327989B}" destId="{F3B2A56A-9A12-4362-9CC5-B4BDCB89FA98}" srcOrd="11" destOrd="0" presId="urn:microsoft.com/office/officeart/2008/layout/HexagonCluster"/>
    <dgm:cxn modelId="{01AE731A-0908-4F88-96EF-EDF73E3F269C}" type="presParOf" srcId="{F3B2A56A-9A12-4362-9CC5-B4BDCB89FA98}" destId="{DE041224-EF38-4C42-82B7-3A6FAED512BD}"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04ED39-A177-43CB-B7F7-123A275515DA}" type="doc">
      <dgm:prSet loTypeId="urn:microsoft.com/office/officeart/2008/layout/HexagonCluster" loCatId="relationship" qsTypeId="urn:microsoft.com/office/officeart/2005/8/quickstyle/simple1" qsCatId="simple" csTypeId="urn:microsoft.com/office/officeart/2005/8/colors/colorful3" csCatId="colorful" phldr="1"/>
      <dgm:spPr/>
      <dgm:t>
        <a:bodyPr/>
        <a:lstStyle/>
        <a:p>
          <a:endParaRPr lang="en-US"/>
        </a:p>
      </dgm:t>
    </dgm:pt>
    <dgm:pt modelId="{9BF66784-AAF7-4ECE-971A-EE509964702A}">
      <dgm:prSet phldrT="[Text]" custT="1"/>
      <dgm:spPr/>
      <dgm:t>
        <a:bodyPr/>
        <a:lstStyle/>
        <a:p>
          <a:r>
            <a:rPr lang="en-US" sz="1000" dirty="0" smtClean="0"/>
            <a:t>Policy  entities</a:t>
          </a:r>
          <a:endParaRPr lang="en-US" sz="1000" dirty="0"/>
        </a:p>
      </dgm:t>
    </dgm:pt>
    <dgm:pt modelId="{72318959-75DB-41FD-BC0F-10F3A93B5810}" type="parTrans" cxnId="{0DB13992-0472-434A-9047-8F555D09CDD6}">
      <dgm:prSet/>
      <dgm:spPr/>
      <dgm:t>
        <a:bodyPr/>
        <a:lstStyle/>
        <a:p>
          <a:endParaRPr lang="en-US"/>
        </a:p>
      </dgm:t>
    </dgm:pt>
    <dgm:pt modelId="{BC837D57-6A23-49FF-8A1F-21A44DC78A3E}" type="sibTrans" cxnId="{0DB13992-0472-434A-9047-8F555D09CDD6}">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1DFB83D1-B638-47A8-8CD0-1DE4FE9FC946}">
      <dgm:prSet phldrT="[Text]" custT="1"/>
      <dgm:spPr/>
      <dgm:t>
        <a:bodyPr/>
        <a:lstStyle/>
        <a:p>
          <a:r>
            <a:rPr lang="en-US" sz="1000" b="0" dirty="0" smtClean="0"/>
            <a:t>Industry</a:t>
          </a:r>
          <a:endParaRPr lang="en-US" sz="1000" b="0" dirty="0"/>
        </a:p>
      </dgm:t>
    </dgm:pt>
    <dgm:pt modelId="{E8C8B34E-1EB5-4A0D-A827-A121642092AA}" type="parTrans" cxnId="{DC2A314C-171E-4543-8B6D-C0571AD2758F}">
      <dgm:prSet/>
      <dgm:spPr/>
      <dgm:t>
        <a:bodyPr/>
        <a:lstStyle/>
        <a:p>
          <a:endParaRPr lang="en-US"/>
        </a:p>
      </dgm:t>
    </dgm:pt>
    <dgm:pt modelId="{BEDBA46D-9E1A-4A44-BAEF-A9BD39C608AA}" type="sibTrans" cxnId="{DC2A314C-171E-4543-8B6D-C0571AD2758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F4A18666-9B14-43D9-95B3-4408FED8D99A}">
      <dgm:prSet phldrT="[Text]" custT="1"/>
      <dgm:spPr/>
      <dgm:t>
        <a:bodyPr/>
        <a:lstStyle/>
        <a:p>
          <a:r>
            <a:rPr lang="en-US" sz="1050" dirty="0" smtClean="0"/>
            <a:t>STEM Society</a:t>
          </a:r>
          <a:endParaRPr lang="en-US" sz="1050" dirty="0"/>
        </a:p>
      </dgm:t>
    </dgm:pt>
    <dgm:pt modelId="{029AE6D7-48F0-47CA-9D0A-45068E3C273C}" type="parTrans" cxnId="{752274B2-64C9-43E5-8F95-E4FD0E2AD63B}">
      <dgm:prSet/>
      <dgm:spPr/>
      <dgm:t>
        <a:bodyPr/>
        <a:lstStyle/>
        <a:p>
          <a:endParaRPr lang="en-US"/>
        </a:p>
      </dgm:t>
    </dgm:pt>
    <dgm:pt modelId="{FF485EEA-9881-4FAC-B927-DC26ED59845B}" type="sibTrans" cxnId="{752274B2-64C9-43E5-8F95-E4FD0E2AD63B}">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dgm:spPr>
      <dgm:t>
        <a:bodyPr/>
        <a:lstStyle/>
        <a:p>
          <a:endParaRPr lang="en-US"/>
        </a:p>
      </dgm:t>
    </dgm:pt>
    <dgm:pt modelId="{D920C4AD-9B78-472F-99E9-AEC79327989B}" type="pres">
      <dgm:prSet presAssocID="{0004ED39-A177-43CB-B7F7-123A275515DA}" presName="Name0" presStyleCnt="0">
        <dgm:presLayoutVars>
          <dgm:chMax val="21"/>
          <dgm:chPref val="21"/>
        </dgm:presLayoutVars>
      </dgm:prSet>
      <dgm:spPr/>
      <dgm:t>
        <a:bodyPr/>
        <a:lstStyle/>
        <a:p>
          <a:endParaRPr lang="en-US"/>
        </a:p>
      </dgm:t>
    </dgm:pt>
    <dgm:pt modelId="{FDBB4C5E-81E7-4BE3-B635-71007207A908}" type="pres">
      <dgm:prSet presAssocID="{9BF66784-AAF7-4ECE-971A-EE509964702A}" presName="text1" presStyleCnt="0"/>
      <dgm:spPr/>
    </dgm:pt>
    <dgm:pt modelId="{B4042406-BAD4-4B32-B30D-B11C18A6C346}" type="pres">
      <dgm:prSet presAssocID="{9BF66784-AAF7-4ECE-971A-EE509964702A}" presName="textRepeatNode" presStyleLbl="alignNode1" presStyleIdx="0" presStyleCnt="3">
        <dgm:presLayoutVars>
          <dgm:chMax val="0"/>
          <dgm:chPref val="0"/>
          <dgm:bulletEnabled val="1"/>
        </dgm:presLayoutVars>
      </dgm:prSet>
      <dgm:spPr/>
      <dgm:t>
        <a:bodyPr/>
        <a:lstStyle/>
        <a:p>
          <a:endParaRPr lang="en-US"/>
        </a:p>
      </dgm:t>
    </dgm:pt>
    <dgm:pt modelId="{B47EE08B-E945-4B63-A02E-5E8788E91B89}" type="pres">
      <dgm:prSet presAssocID="{9BF66784-AAF7-4ECE-971A-EE509964702A}" presName="textaccent1" presStyleCnt="0"/>
      <dgm:spPr/>
    </dgm:pt>
    <dgm:pt modelId="{2F51AB77-D332-4E6F-8652-84D61CF58023}" type="pres">
      <dgm:prSet presAssocID="{9BF66784-AAF7-4ECE-971A-EE509964702A}" presName="accentRepeatNode" presStyleLbl="solidAlignAcc1" presStyleIdx="0" presStyleCnt="6"/>
      <dgm:spPr/>
    </dgm:pt>
    <dgm:pt modelId="{BA94DA57-86EC-4B43-9A15-6A84744A65FE}" type="pres">
      <dgm:prSet presAssocID="{BC837D57-6A23-49FF-8A1F-21A44DC78A3E}" presName="image1" presStyleCnt="0"/>
      <dgm:spPr/>
    </dgm:pt>
    <dgm:pt modelId="{EBFF6E71-01B2-4447-9978-A5F629BAFCD6}" type="pres">
      <dgm:prSet presAssocID="{BC837D57-6A23-49FF-8A1F-21A44DC78A3E}" presName="imageRepeatNode" presStyleLbl="alignAcc1" presStyleIdx="0" presStyleCnt="3"/>
      <dgm:spPr/>
      <dgm:t>
        <a:bodyPr/>
        <a:lstStyle/>
        <a:p>
          <a:endParaRPr lang="en-US"/>
        </a:p>
      </dgm:t>
    </dgm:pt>
    <dgm:pt modelId="{9A67D108-2ECE-47B0-9488-137EE1C44E66}" type="pres">
      <dgm:prSet presAssocID="{BC837D57-6A23-49FF-8A1F-21A44DC78A3E}" presName="imageaccent1" presStyleCnt="0"/>
      <dgm:spPr/>
    </dgm:pt>
    <dgm:pt modelId="{918FF9A6-5B3A-47A0-8A0E-1D696F75F989}" type="pres">
      <dgm:prSet presAssocID="{BC837D57-6A23-49FF-8A1F-21A44DC78A3E}" presName="accentRepeatNode" presStyleLbl="solidAlignAcc1" presStyleIdx="1" presStyleCnt="6"/>
      <dgm:spPr/>
    </dgm:pt>
    <dgm:pt modelId="{3EBBF5C8-013C-4C10-9634-9970912FFAE9}" type="pres">
      <dgm:prSet presAssocID="{1DFB83D1-B638-47A8-8CD0-1DE4FE9FC946}" presName="text2" presStyleCnt="0"/>
      <dgm:spPr/>
    </dgm:pt>
    <dgm:pt modelId="{D2C9D144-6361-4DF7-92AB-897D5DD1C939}" type="pres">
      <dgm:prSet presAssocID="{1DFB83D1-B638-47A8-8CD0-1DE4FE9FC946}" presName="textRepeatNode" presStyleLbl="alignNode1" presStyleIdx="1" presStyleCnt="3">
        <dgm:presLayoutVars>
          <dgm:chMax val="0"/>
          <dgm:chPref val="0"/>
          <dgm:bulletEnabled val="1"/>
        </dgm:presLayoutVars>
      </dgm:prSet>
      <dgm:spPr/>
      <dgm:t>
        <a:bodyPr/>
        <a:lstStyle/>
        <a:p>
          <a:endParaRPr lang="en-US"/>
        </a:p>
      </dgm:t>
    </dgm:pt>
    <dgm:pt modelId="{6946FA42-136D-4EB3-9845-8E25A6AE1B0B}" type="pres">
      <dgm:prSet presAssocID="{1DFB83D1-B638-47A8-8CD0-1DE4FE9FC946}" presName="textaccent2" presStyleCnt="0"/>
      <dgm:spPr/>
    </dgm:pt>
    <dgm:pt modelId="{5459D2CF-5F83-42E1-B67D-1E9675EA007E}" type="pres">
      <dgm:prSet presAssocID="{1DFB83D1-B638-47A8-8CD0-1DE4FE9FC946}" presName="accentRepeatNode" presStyleLbl="solidAlignAcc1" presStyleIdx="2" presStyleCnt="6"/>
      <dgm:spPr/>
    </dgm:pt>
    <dgm:pt modelId="{1D78C8D3-F0FB-42E2-A3FF-C073EE79E796}" type="pres">
      <dgm:prSet presAssocID="{BEDBA46D-9E1A-4A44-BAEF-A9BD39C608AA}" presName="image2" presStyleCnt="0"/>
      <dgm:spPr/>
    </dgm:pt>
    <dgm:pt modelId="{9DAECBCC-3328-42EC-AF96-4C23730D826B}" type="pres">
      <dgm:prSet presAssocID="{BEDBA46D-9E1A-4A44-BAEF-A9BD39C608AA}" presName="imageRepeatNode" presStyleLbl="alignAcc1" presStyleIdx="1" presStyleCnt="3"/>
      <dgm:spPr/>
      <dgm:t>
        <a:bodyPr/>
        <a:lstStyle/>
        <a:p>
          <a:endParaRPr lang="en-US"/>
        </a:p>
      </dgm:t>
    </dgm:pt>
    <dgm:pt modelId="{BB914D44-C217-4E5B-831F-DCF7547F6F92}" type="pres">
      <dgm:prSet presAssocID="{BEDBA46D-9E1A-4A44-BAEF-A9BD39C608AA}" presName="imageaccent2" presStyleCnt="0"/>
      <dgm:spPr/>
    </dgm:pt>
    <dgm:pt modelId="{9CE837AC-27B4-4C0C-B045-8BB02FD865A5}" type="pres">
      <dgm:prSet presAssocID="{BEDBA46D-9E1A-4A44-BAEF-A9BD39C608AA}" presName="accentRepeatNode" presStyleLbl="solidAlignAcc1" presStyleIdx="3" presStyleCnt="6"/>
      <dgm:spPr/>
    </dgm:pt>
    <dgm:pt modelId="{1E7D9BA5-E1A0-47B7-B3C9-617E66F3C3AC}" type="pres">
      <dgm:prSet presAssocID="{F4A18666-9B14-43D9-95B3-4408FED8D99A}" presName="text3" presStyleCnt="0"/>
      <dgm:spPr/>
    </dgm:pt>
    <dgm:pt modelId="{64E9CC4B-5CE5-4FAA-9B9B-DA2C9B01E0B1}" type="pres">
      <dgm:prSet presAssocID="{F4A18666-9B14-43D9-95B3-4408FED8D99A}" presName="textRepeatNode" presStyleLbl="alignNode1" presStyleIdx="2" presStyleCnt="3">
        <dgm:presLayoutVars>
          <dgm:chMax val="0"/>
          <dgm:chPref val="0"/>
          <dgm:bulletEnabled val="1"/>
        </dgm:presLayoutVars>
      </dgm:prSet>
      <dgm:spPr/>
      <dgm:t>
        <a:bodyPr/>
        <a:lstStyle/>
        <a:p>
          <a:endParaRPr lang="en-US"/>
        </a:p>
      </dgm:t>
    </dgm:pt>
    <dgm:pt modelId="{AF500969-8187-4490-B2B2-462D318BB377}" type="pres">
      <dgm:prSet presAssocID="{F4A18666-9B14-43D9-95B3-4408FED8D99A}" presName="textaccent3" presStyleCnt="0"/>
      <dgm:spPr/>
    </dgm:pt>
    <dgm:pt modelId="{9C029C4B-8377-4B1C-AFFA-BE110D0EC612}" type="pres">
      <dgm:prSet presAssocID="{F4A18666-9B14-43D9-95B3-4408FED8D99A}" presName="accentRepeatNode" presStyleLbl="solidAlignAcc1" presStyleIdx="4" presStyleCnt="6"/>
      <dgm:spPr/>
    </dgm:pt>
    <dgm:pt modelId="{63C34647-BD5D-4EB8-B03C-8E6A26AFE1F9}" type="pres">
      <dgm:prSet presAssocID="{FF485EEA-9881-4FAC-B927-DC26ED59845B}" presName="image3" presStyleCnt="0"/>
      <dgm:spPr/>
    </dgm:pt>
    <dgm:pt modelId="{C7D7DC4B-8462-4350-AE35-D1901E80B8F1}" type="pres">
      <dgm:prSet presAssocID="{FF485EEA-9881-4FAC-B927-DC26ED59845B}" presName="imageRepeatNode" presStyleLbl="alignAcc1" presStyleIdx="2" presStyleCnt="3"/>
      <dgm:spPr/>
      <dgm:t>
        <a:bodyPr/>
        <a:lstStyle/>
        <a:p>
          <a:endParaRPr lang="en-US"/>
        </a:p>
      </dgm:t>
    </dgm:pt>
    <dgm:pt modelId="{F3B2A56A-9A12-4362-9CC5-B4BDCB89FA98}" type="pres">
      <dgm:prSet presAssocID="{FF485EEA-9881-4FAC-B927-DC26ED59845B}" presName="imageaccent3" presStyleCnt="0"/>
      <dgm:spPr/>
    </dgm:pt>
    <dgm:pt modelId="{DE041224-EF38-4C42-82B7-3A6FAED512BD}" type="pres">
      <dgm:prSet presAssocID="{FF485EEA-9881-4FAC-B927-DC26ED59845B}" presName="accentRepeatNode" presStyleLbl="solidAlignAcc1" presStyleIdx="5" presStyleCnt="6"/>
      <dgm:spPr/>
    </dgm:pt>
  </dgm:ptLst>
  <dgm:cxnLst>
    <dgm:cxn modelId="{80141BB6-94EB-4138-B31E-6CBC43DED9FD}" type="presOf" srcId="{F4A18666-9B14-43D9-95B3-4408FED8D99A}" destId="{64E9CC4B-5CE5-4FAA-9B9B-DA2C9B01E0B1}" srcOrd="0" destOrd="0" presId="urn:microsoft.com/office/officeart/2008/layout/HexagonCluster"/>
    <dgm:cxn modelId="{47B614E2-25F4-49A2-8FD9-E7D1E2E6C4DE}" type="presOf" srcId="{FF485EEA-9881-4FAC-B927-DC26ED59845B}" destId="{C7D7DC4B-8462-4350-AE35-D1901E80B8F1}" srcOrd="0" destOrd="0" presId="urn:microsoft.com/office/officeart/2008/layout/HexagonCluster"/>
    <dgm:cxn modelId="{752274B2-64C9-43E5-8F95-E4FD0E2AD63B}" srcId="{0004ED39-A177-43CB-B7F7-123A275515DA}" destId="{F4A18666-9B14-43D9-95B3-4408FED8D99A}" srcOrd="2" destOrd="0" parTransId="{029AE6D7-48F0-47CA-9D0A-45068E3C273C}" sibTransId="{FF485EEA-9881-4FAC-B927-DC26ED59845B}"/>
    <dgm:cxn modelId="{36758AFA-1390-4A06-8DD8-31AFDB88DD03}" type="presOf" srcId="{0004ED39-A177-43CB-B7F7-123A275515DA}" destId="{D920C4AD-9B78-472F-99E9-AEC79327989B}" srcOrd="0" destOrd="0" presId="urn:microsoft.com/office/officeart/2008/layout/HexagonCluster"/>
    <dgm:cxn modelId="{7C518E98-AD1E-4A68-ADEA-67E06437CF3F}" type="presOf" srcId="{1DFB83D1-B638-47A8-8CD0-1DE4FE9FC946}" destId="{D2C9D144-6361-4DF7-92AB-897D5DD1C939}" srcOrd="0" destOrd="0" presId="urn:microsoft.com/office/officeart/2008/layout/HexagonCluster"/>
    <dgm:cxn modelId="{B45A1F2A-CC90-4E89-A0DD-3750BC60B236}" type="presOf" srcId="{BEDBA46D-9E1A-4A44-BAEF-A9BD39C608AA}" destId="{9DAECBCC-3328-42EC-AF96-4C23730D826B}" srcOrd="0" destOrd="0" presId="urn:microsoft.com/office/officeart/2008/layout/HexagonCluster"/>
    <dgm:cxn modelId="{DC2A314C-171E-4543-8B6D-C0571AD2758F}" srcId="{0004ED39-A177-43CB-B7F7-123A275515DA}" destId="{1DFB83D1-B638-47A8-8CD0-1DE4FE9FC946}" srcOrd="1" destOrd="0" parTransId="{E8C8B34E-1EB5-4A0D-A827-A121642092AA}" sibTransId="{BEDBA46D-9E1A-4A44-BAEF-A9BD39C608AA}"/>
    <dgm:cxn modelId="{681EA97C-19A5-438E-B09F-948A3974923E}" type="presOf" srcId="{BC837D57-6A23-49FF-8A1F-21A44DC78A3E}" destId="{EBFF6E71-01B2-4447-9978-A5F629BAFCD6}" srcOrd="0" destOrd="0" presId="urn:microsoft.com/office/officeart/2008/layout/HexagonCluster"/>
    <dgm:cxn modelId="{0DB13992-0472-434A-9047-8F555D09CDD6}" srcId="{0004ED39-A177-43CB-B7F7-123A275515DA}" destId="{9BF66784-AAF7-4ECE-971A-EE509964702A}" srcOrd="0" destOrd="0" parTransId="{72318959-75DB-41FD-BC0F-10F3A93B5810}" sibTransId="{BC837D57-6A23-49FF-8A1F-21A44DC78A3E}"/>
    <dgm:cxn modelId="{70F15288-0CD2-425E-8787-748BBCB702A1}" type="presOf" srcId="{9BF66784-AAF7-4ECE-971A-EE509964702A}" destId="{B4042406-BAD4-4B32-B30D-B11C18A6C346}" srcOrd="0" destOrd="0" presId="urn:microsoft.com/office/officeart/2008/layout/HexagonCluster"/>
    <dgm:cxn modelId="{E457C4E9-6221-4E26-9874-7A83B28D8AAD}" type="presParOf" srcId="{D920C4AD-9B78-472F-99E9-AEC79327989B}" destId="{FDBB4C5E-81E7-4BE3-B635-71007207A908}" srcOrd="0" destOrd="0" presId="urn:microsoft.com/office/officeart/2008/layout/HexagonCluster"/>
    <dgm:cxn modelId="{5A0B80A4-2D5B-40E3-A831-13DA4B98427E}" type="presParOf" srcId="{FDBB4C5E-81E7-4BE3-B635-71007207A908}" destId="{B4042406-BAD4-4B32-B30D-B11C18A6C346}" srcOrd="0" destOrd="0" presId="urn:microsoft.com/office/officeart/2008/layout/HexagonCluster"/>
    <dgm:cxn modelId="{5DC0C543-B184-45A2-AA50-BCCE477D8FD7}" type="presParOf" srcId="{D920C4AD-9B78-472F-99E9-AEC79327989B}" destId="{B47EE08B-E945-4B63-A02E-5E8788E91B89}" srcOrd="1" destOrd="0" presId="urn:microsoft.com/office/officeart/2008/layout/HexagonCluster"/>
    <dgm:cxn modelId="{7E48F796-6A83-46BE-B6DD-7581BB8AF7C0}" type="presParOf" srcId="{B47EE08B-E945-4B63-A02E-5E8788E91B89}" destId="{2F51AB77-D332-4E6F-8652-84D61CF58023}" srcOrd="0" destOrd="0" presId="urn:microsoft.com/office/officeart/2008/layout/HexagonCluster"/>
    <dgm:cxn modelId="{08A5D345-7D0B-470A-83FD-DF5EE0D239B2}" type="presParOf" srcId="{D920C4AD-9B78-472F-99E9-AEC79327989B}" destId="{BA94DA57-86EC-4B43-9A15-6A84744A65FE}" srcOrd="2" destOrd="0" presId="urn:microsoft.com/office/officeart/2008/layout/HexagonCluster"/>
    <dgm:cxn modelId="{1A2DA985-1040-469C-AAD0-5410595D49A1}" type="presParOf" srcId="{BA94DA57-86EC-4B43-9A15-6A84744A65FE}" destId="{EBFF6E71-01B2-4447-9978-A5F629BAFCD6}" srcOrd="0" destOrd="0" presId="urn:microsoft.com/office/officeart/2008/layout/HexagonCluster"/>
    <dgm:cxn modelId="{3942BD46-6E92-483F-99E8-C9AF7C6B9B4E}" type="presParOf" srcId="{D920C4AD-9B78-472F-99E9-AEC79327989B}" destId="{9A67D108-2ECE-47B0-9488-137EE1C44E66}" srcOrd="3" destOrd="0" presId="urn:microsoft.com/office/officeart/2008/layout/HexagonCluster"/>
    <dgm:cxn modelId="{87785F66-9381-4900-AF97-DA8F0316916F}" type="presParOf" srcId="{9A67D108-2ECE-47B0-9488-137EE1C44E66}" destId="{918FF9A6-5B3A-47A0-8A0E-1D696F75F989}" srcOrd="0" destOrd="0" presId="urn:microsoft.com/office/officeart/2008/layout/HexagonCluster"/>
    <dgm:cxn modelId="{DABBED61-4C18-45B5-AB1A-C312E7ED7275}" type="presParOf" srcId="{D920C4AD-9B78-472F-99E9-AEC79327989B}" destId="{3EBBF5C8-013C-4C10-9634-9970912FFAE9}" srcOrd="4" destOrd="0" presId="urn:microsoft.com/office/officeart/2008/layout/HexagonCluster"/>
    <dgm:cxn modelId="{C4270816-B4ED-4787-9E1B-BEEC761F5C26}" type="presParOf" srcId="{3EBBF5C8-013C-4C10-9634-9970912FFAE9}" destId="{D2C9D144-6361-4DF7-92AB-897D5DD1C939}" srcOrd="0" destOrd="0" presId="urn:microsoft.com/office/officeart/2008/layout/HexagonCluster"/>
    <dgm:cxn modelId="{C2F48C9D-A151-4D8D-B896-D99A8A2A4A41}" type="presParOf" srcId="{D920C4AD-9B78-472F-99E9-AEC79327989B}" destId="{6946FA42-136D-4EB3-9845-8E25A6AE1B0B}" srcOrd="5" destOrd="0" presId="urn:microsoft.com/office/officeart/2008/layout/HexagonCluster"/>
    <dgm:cxn modelId="{DFAD1040-A9BC-4E86-AF3E-99C6F2287603}" type="presParOf" srcId="{6946FA42-136D-4EB3-9845-8E25A6AE1B0B}" destId="{5459D2CF-5F83-42E1-B67D-1E9675EA007E}" srcOrd="0" destOrd="0" presId="urn:microsoft.com/office/officeart/2008/layout/HexagonCluster"/>
    <dgm:cxn modelId="{5E5B7823-7416-4C5C-8885-D49F5A617B82}" type="presParOf" srcId="{D920C4AD-9B78-472F-99E9-AEC79327989B}" destId="{1D78C8D3-F0FB-42E2-A3FF-C073EE79E796}" srcOrd="6" destOrd="0" presId="urn:microsoft.com/office/officeart/2008/layout/HexagonCluster"/>
    <dgm:cxn modelId="{916398EA-85F8-4A42-8040-DB79CEB0D48B}" type="presParOf" srcId="{1D78C8D3-F0FB-42E2-A3FF-C073EE79E796}" destId="{9DAECBCC-3328-42EC-AF96-4C23730D826B}" srcOrd="0" destOrd="0" presId="urn:microsoft.com/office/officeart/2008/layout/HexagonCluster"/>
    <dgm:cxn modelId="{A2F4DACD-3C38-4EC0-B6F0-A6367DFBBEFF}" type="presParOf" srcId="{D920C4AD-9B78-472F-99E9-AEC79327989B}" destId="{BB914D44-C217-4E5B-831F-DCF7547F6F92}" srcOrd="7" destOrd="0" presId="urn:microsoft.com/office/officeart/2008/layout/HexagonCluster"/>
    <dgm:cxn modelId="{DC8D39DB-F366-42F6-AEC1-3911EE7A0812}" type="presParOf" srcId="{BB914D44-C217-4E5B-831F-DCF7547F6F92}" destId="{9CE837AC-27B4-4C0C-B045-8BB02FD865A5}" srcOrd="0" destOrd="0" presId="urn:microsoft.com/office/officeart/2008/layout/HexagonCluster"/>
    <dgm:cxn modelId="{4ED08078-D5EE-4157-B048-D9B960C1D8C7}" type="presParOf" srcId="{D920C4AD-9B78-472F-99E9-AEC79327989B}" destId="{1E7D9BA5-E1A0-47B7-B3C9-617E66F3C3AC}" srcOrd="8" destOrd="0" presId="urn:microsoft.com/office/officeart/2008/layout/HexagonCluster"/>
    <dgm:cxn modelId="{7CAE1FD2-2C90-46E7-8A6A-A20055D1AA14}" type="presParOf" srcId="{1E7D9BA5-E1A0-47B7-B3C9-617E66F3C3AC}" destId="{64E9CC4B-5CE5-4FAA-9B9B-DA2C9B01E0B1}" srcOrd="0" destOrd="0" presId="urn:microsoft.com/office/officeart/2008/layout/HexagonCluster"/>
    <dgm:cxn modelId="{525CC43D-BF12-4525-9513-7FFFD11FE021}" type="presParOf" srcId="{D920C4AD-9B78-472F-99E9-AEC79327989B}" destId="{AF500969-8187-4490-B2B2-462D318BB377}" srcOrd="9" destOrd="0" presId="urn:microsoft.com/office/officeart/2008/layout/HexagonCluster"/>
    <dgm:cxn modelId="{492DDCA5-6629-4B5B-AA69-D01677C41B73}" type="presParOf" srcId="{AF500969-8187-4490-B2B2-462D318BB377}" destId="{9C029C4B-8377-4B1C-AFFA-BE110D0EC612}" srcOrd="0" destOrd="0" presId="urn:microsoft.com/office/officeart/2008/layout/HexagonCluster"/>
    <dgm:cxn modelId="{BE0FA504-E58B-4B25-A8F0-5A01EB7CE73E}" type="presParOf" srcId="{D920C4AD-9B78-472F-99E9-AEC79327989B}" destId="{63C34647-BD5D-4EB8-B03C-8E6A26AFE1F9}" srcOrd="10" destOrd="0" presId="urn:microsoft.com/office/officeart/2008/layout/HexagonCluster"/>
    <dgm:cxn modelId="{D4FF4BFC-9EF9-4803-8E40-3B64BEE89391}" type="presParOf" srcId="{63C34647-BD5D-4EB8-B03C-8E6A26AFE1F9}" destId="{C7D7DC4B-8462-4350-AE35-D1901E80B8F1}" srcOrd="0" destOrd="0" presId="urn:microsoft.com/office/officeart/2008/layout/HexagonCluster"/>
    <dgm:cxn modelId="{654AE36C-7946-4D34-A407-F170BA6B3B20}" type="presParOf" srcId="{D920C4AD-9B78-472F-99E9-AEC79327989B}" destId="{F3B2A56A-9A12-4362-9CC5-B4BDCB89FA98}" srcOrd="11" destOrd="0" presId="urn:microsoft.com/office/officeart/2008/layout/HexagonCluster"/>
    <dgm:cxn modelId="{44B07E3C-5F6F-4E3D-BDE4-74F613304B5B}" type="presParOf" srcId="{F3B2A56A-9A12-4362-9CC5-B4BDCB89FA98}" destId="{DE041224-EF38-4C42-82B7-3A6FAED512BD}"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004ED39-A177-43CB-B7F7-123A275515DA}" type="doc">
      <dgm:prSet loTypeId="urn:microsoft.com/office/officeart/2008/layout/HexagonCluster" loCatId="relationship" qsTypeId="urn:microsoft.com/office/officeart/2005/8/quickstyle/simple1" qsCatId="simple" csTypeId="urn:microsoft.com/office/officeart/2005/8/colors/colorful3" csCatId="colorful" phldr="1"/>
      <dgm:spPr/>
      <dgm:t>
        <a:bodyPr/>
        <a:lstStyle/>
        <a:p>
          <a:endParaRPr lang="en-US"/>
        </a:p>
      </dgm:t>
    </dgm:pt>
    <dgm:pt modelId="{9BF66784-AAF7-4ECE-971A-EE509964702A}">
      <dgm:prSet phldrT="[Text]" custT="1"/>
      <dgm:spPr/>
      <dgm:t>
        <a:bodyPr/>
        <a:lstStyle/>
        <a:p>
          <a:r>
            <a:rPr lang="en-US" sz="1000" dirty="0" smtClean="0"/>
            <a:t>Policy  entities</a:t>
          </a:r>
          <a:endParaRPr lang="en-US" sz="1000" dirty="0"/>
        </a:p>
      </dgm:t>
    </dgm:pt>
    <dgm:pt modelId="{72318959-75DB-41FD-BC0F-10F3A93B5810}" type="parTrans" cxnId="{0DB13992-0472-434A-9047-8F555D09CDD6}">
      <dgm:prSet/>
      <dgm:spPr/>
      <dgm:t>
        <a:bodyPr/>
        <a:lstStyle/>
        <a:p>
          <a:endParaRPr lang="en-US"/>
        </a:p>
      </dgm:t>
    </dgm:pt>
    <dgm:pt modelId="{BC837D57-6A23-49FF-8A1F-21A44DC78A3E}" type="sibTrans" cxnId="{0DB13992-0472-434A-9047-8F555D09CDD6}">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1DFB83D1-B638-47A8-8CD0-1DE4FE9FC946}">
      <dgm:prSet phldrT="[Text]" custT="1"/>
      <dgm:spPr/>
      <dgm:t>
        <a:bodyPr/>
        <a:lstStyle/>
        <a:p>
          <a:r>
            <a:rPr lang="en-US" sz="1000" b="0" dirty="0" smtClean="0"/>
            <a:t>Industry</a:t>
          </a:r>
          <a:endParaRPr lang="en-US" sz="1000" b="0" dirty="0"/>
        </a:p>
      </dgm:t>
    </dgm:pt>
    <dgm:pt modelId="{E8C8B34E-1EB5-4A0D-A827-A121642092AA}" type="parTrans" cxnId="{DC2A314C-171E-4543-8B6D-C0571AD2758F}">
      <dgm:prSet/>
      <dgm:spPr/>
      <dgm:t>
        <a:bodyPr/>
        <a:lstStyle/>
        <a:p>
          <a:endParaRPr lang="en-US"/>
        </a:p>
      </dgm:t>
    </dgm:pt>
    <dgm:pt modelId="{BEDBA46D-9E1A-4A44-BAEF-A9BD39C608AA}" type="sibTrans" cxnId="{DC2A314C-171E-4543-8B6D-C0571AD2758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F4A18666-9B14-43D9-95B3-4408FED8D99A}">
      <dgm:prSet phldrT="[Text]" custT="1"/>
      <dgm:spPr/>
      <dgm:t>
        <a:bodyPr/>
        <a:lstStyle/>
        <a:p>
          <a:r>
            <a:rPr lang="en-US" sz="1050" dirty="0" smtClean="0"/>
            <a:t>STEM Society</a:t>
          </a:r>
          <a:endParaRPr lang="en-US" sz="1050" dirty="0"/>
        </a:p>
      </dgm:t>
    </dgm:pt>
    <dgm:pt modelId="{029AE6D7-48F0-47CA-9D0A-45068E3C273C}" type="parTrans" cxnId="{752274B2-64C9-43E5-8F95-E4FD0E2AD63B}">
      <dgm:prSet/>
      <dgm:spPr/>
      <dgm:t>
        <a:bodyPr/>
        <a:lstStyle/>
        <a:p>
          <a:endParaRPr lang="en-US"/>
        </a:p>
      </dgm:t>
    </dgm:pt>
    <dgm:pt modelId="{FF485EEA-9881-4FAC-B927-DC26ED59845B}" type="sibTrans" cxnId="{752274B2-64C9-43E5-8F95-E4FD0E2AD63B}">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dgm:spPr>
      <dgm:t>
        <a:bodyPr/>
        <a:lstStyle/>
        <a:p>
          <a:endParaRPr lang="en-US"/>
        </a:p>
      </dgm:t>
    </dgm:pt>
    <dgm:pt modelId="{D920C4AD-9B78-472F-99E9-AEC79327989B}" type="pres">
      <dgm:prSet presAssocID="{0004ED39-A177-43CB-B7F7-123A275515DA}" presName="Name0" presStyleCnt="0">
        <dgm:presLayoutVars>
          <dgm:chMax val="21"/>
          <dgm:chPref val="21"/>
        </dgm:presLayoutVars>
      </dgm:prSet>
      <dgm:spPr/>
      <dgm:t>
        <a:bodyPr/>
        <a:lstStyle/>
        <a:p>
          <a:endParaRPr lang="en-US"/>
        </a:p>
      </dgm:t>
    </dgm:pt>
    <dgm:pt modelId="{FDBB4C5E-81E7-4BE3-B635-71007207A908}" type="pres">
      <dgm:prSet presAssocID="{9BF66784-AAF7-4ECE-971A-EE509964702A}" presName="text1" presStyleCnt="0"/>
      <dgm:spPr/>
    </dgm:pt>
    <dgm:pt modelId="{B4042406-BAD4-4B32-B30D-B11C18A6C346}" type="pres">
      <dgm:prSet presAssocID="{9BF66784-AAF7-4ECE-971A-EE509964702A}" presName="textRepeatNode" presStyleLbl="alignNode1" presStyleIdx="0" presStyleCnt="3">
        <dgm:presLayoutVars>
          <dgm:chMax val="0"/>
          <dgm:chPref val="0"/>
          <dgm:bulletEnabled val="1"/>
        </dgm:presLayoutVars>
      </dgm:prSet>
      <dgm:spPr/>
      <dgm:t>
        <a:bodyPr/>
        <a:lstStyle/>
        <a:p>
          <a:endParaRPr lang="en-US"/>
        </a:p>
      </dgm:t>
    </dgm:pt>
    <dgm:pt modelId="{B47EE08B-E945-4B63-A02E-5E8788E91B89}" type="pres">
      <dgm:prSet presAssocID="{9BF66784-AAF7-4ECE-971A-EE509964702A}" presName="textaccent1" presStyleCnt="0"/>
      <dgm:spPr/>
    </dgm:pt>
    <dgm:pt modelId="{2F51AB77-D332-4E6F-8652-84D61CF58023}" type="pres">
      <dgm:prSet presAssocID="{9BF66784-AAF7-4ECE-971A-EE509964702A}" presName="accentRepeatNode" presStyleLbl="solidAlignAcc1" presStyleIdx="0" presStyleCnt="6"/>
      <dgm:spPr/>
    </dgm:pt>
    <dgm:pt modelId="{BA94DA57-86EC-4B43-9A15-6A84744A65FE}" type="pres">
      <dgm:prSet presAssocID="{BC837D57-6A23-49FF-8A1F-21A44DC78A3E}" presName="image1" presStyleCnt="0"/>
      <dgm:spPr/>
    </dgm:pt>
    <dgm:pt modelId="{EBFF6E71-01B2-4447-9978-A5F629BAFCD6}" type="pres">
      <dgm:prSet presAssocID="{BC837D57-6A23-49FF-8A1F-21A44DC78A3E}" presName="imageRepeatNode" presStyleLbl="alignAcc1" presStyleIdx="0" presStyleCnt="3"/>
      <dgm:spPr/>
      <dgm:t>
        <a:bodyPr/>
        <a:lstStyle/>
        <a:p>
          <a:endParaRPr lang="en-US"/>
        </a:p>
      </dgm:t>
    </dgm:pt>
    <dgm:pt modelId="{9A67D108-2ECE-47B0-9488-137EE1C44E66}" type="pres">
      <dgm:prSet presAssocID="{BC837D57-6A23-49FF-8A1F-21A44DC78A3E}" presName="imageaccent1" presStyleCnt="0"/>
      <dgm:spPr/>
    </dgm:pt>
    <dgm:pt modelId="{918FF9A6-5B3A-47A0-8A0E-1D696F75F989}" type="pres">
      <dgm:prSet presAssocID="{BC837D57-6A23-49FF-8A1F-21A44DC78A3E}" presName="accentRepeatNode" presStyleLbl="solidAlignAcc1" presStyleIdx="1" presStyleCnt="6"/>
      <dgm:spPr/>
    </dgm:pt>
    <dgm:pt modelId="{3EBBF5C8-013C-4C10-9634-9970912FFAE9}" type="pres">
      <dgm:prSet presAssocID="{1DFB83D1-B638-47A8-8CD0-1DE4FE9FC946}" presName="text2" presStyleCnt="0"/>
      <dgm:spPr/>
    </dgm:pt>
    <dgm:pt modelId="{D2C9D144-6361-4DF7-92AB-897D5DD1C939}" type="pres">
      <dgm:prSet presAssocID="{1DFB83D1-B638-47A8-8CD0-1DE4FE9FC946}" presName="textRepeatNode" presStyleLbl="alignNode1" presStyleIdx="1" presStyleCnt="3">
        <dgm:presLayoutVars>
          <dgm:chMax val="0"/>
          <dgm:chPref val="0"/>
          <dgm:bulletEnabled val="1"/>
        </dgm:presLayoutVars>
      </dgm:prSet>
      <dgm:spPr/>
      <dgm:t>
        <a:bodyPr/>
        <a:lstStyle/>
        <a:p>
          <a:endParaRPr lang="en-US"/>
        </a:p>
      </dgm:t>
    </dgm:pt>
    <dgm:pt modelId="{6946FA42-136D-4EB3-9845-8E25A6AE1B0B}" type="pres">
      <dgm:prSet presAssocID="{1DFB83D1-B638-47A8-8CD0-1DE4FE9FC946}" presName="textaccent2" presStyleCnt="0"/>
      <dgm:spPr/>
    </dgm:pt>
    <dgm:pt modelId="{5459D2CF-5F83-42E1-B67D-1E9675EA007E}" type="pres">
      <dgm:prSet presAssocID="{1DFB83D1-B638-47A8-8CD0-1DE4FE9FC946}" presName="accentRepeatNode" presStyleLbl="solidAlignAcc1" presStyleIdx="2" presStyleCnt="6"/>
      <dgm:spPr/>
    </dgm:pt>
    <dgm:pt modelId="{1D78C8D3-F0FB-42E2-A3FF-C073EE79E796}" type="pres">
      <dgm:prSet presAssocID="{BEDBA46D-9E1A-4A44-BAEF-A9BD39C608AA}" presName="image2" presStyleCnt="0"/>
      <dgm:spPr/>
    </dgm:pt>
    <dgm:pt modelId="{9DAECBCC-3328-42EC-AF96-4C23730D826B}" type="pres">
      <dgm:prSet presAssocID="{BEDBA46D-9E1A-4A44-BAEF-A9BD39C608AA}" presName="imageRepeatNode" presStyleLbl="alignAcc1" presStyleIdx="1" presStyleCnt="3"/>
      <dgm:spPr/>
      <dgm:t>
        <a:bodyPr/>
        <a:lstStyle/>
        <a:p>
          <a:endParaRPr lang="en-US"/>
        </a:p>
      </dgm:t>
    </dgm:pt>
    <dgm:pt modelId="{BB914D44-C217-4E5B-831F-DCF7547F6F92}" type="pres">
      <dgm:prSet presAssocID="{BEDBA46D-9E1A-4A44-BAEF-A9BD39C608AA}" presName="imageaccent2" presStyleCnt="0"/>
      <dgm:spPr/>
    </dgm:pt>
    <dgm:pt modelId="{9CE837AC-27B4-4C0C-B045-8BB02FD865A5}" type="pres">
      <dgm:prSet presAssocID="{BEDBA46D-9E1A-4A44-BAEF-A9BD39C608AA}" presName="accentRepeatNode" presStyleLbl="solidAlignAcc1" presStyleIdx="3" presStyleCnt="6"/>
      <dgm:spPr/>
    </dgm:pt>
    <dgm:pt modelId="{1E7D9BA5-E1A0-47B7-B3C9-617E66F3C3AC}" type="pres">
      <dgm:prSet presAssocID="{F4A18666-9B14-43D9-95B3-4408FED8D99A}" presName="text3" presStyleCnt="0"/>
      <dgm:spPr/>
    </dgm:pt>
    <dgm:pt modelId="{64E9CC4B-5CE5-4FAA-9B9B-DA2C9B01E0B1}" type="pres">
      <dgm:prSet presAssocID="{F4A18666-9B14-43D9-95B3-4408FED8D99A}" presName="textRepeatNode" presStyleLbl="alignNode1" presStyleIdx="2" presStyleCnt="3">
        <dgm:presLayoutVars>
          <dgm:chMax val="0"/>
          <dgm:chPref val="0"/>
          <dgm:bulletEnabled val="1"/>
        </dgm:presLayoutVars>
      </dgm:prSet>
      <dgm:spPr/>
      <dgm:t>
        <a:bodyPr/>
        <a:lstStyle/>
        <a:p>
          <a:endParaRPr lang="en-US"/>
        </a:p>
      </dgm:t>
    </dgm:pt>
    <dgm:pt modelId="{AF500969-8187-4490-B2B2-462D318BB377}" type="pres">
      <dgm:prSet presAssocID="{F4A18666-9B14-43D9-95B3-4408FED8D99A}" presName="textaccent3" presStyleCnt="0"/>
      <dgm:spPr/>
    </dgm:pt>
    <dgm:pt modelId="{9C029C4B-8377-4B1C-AFFA-BE110D0EC612}" type="pres">
      <dgm:prSet presAssocID="{F4A18666-9B14-43D9-95B3-4408FED8D99A}" presName="accentRepeatNode" presStyleLbl="solidAlignAcc1" presStyleIdx="4" presStyleCnt="6"/>
      <dgm:spPr/>
    </dgm:pt>
    <dgm:pt modelId="{63C34647-BD5D-4EB8-B03C-8E6A26AFE1F9}" type="pres">
      <dgm:prSet presAssocID="{FF485EEA-9881-4FAC-B927-DC26ED59845B}" presName="image3" presStyleCnt="0"/>
      <dgm:spPr/>
    </dgm:pt>
    <dgm:pt modelId="{C7D7DC4B-8462-4350-AE35-D1901E80B8F1}" type="pres">
      <dgm:prSet presAssocID="{FF485EEA-9881-4FAC-B927-DC26ED59845B}" presName="imageRepeatNode" presStyleLbl="alignAcc1" presStyleIdx="2" presStyleCnt="3"/>
      <dgm:spPr/>
      <dgm:t>
        <a:bodyPr/>
        <a:lstStyle/>
        <a:p>
          <a:endParaRPr lang="en-US"/>
        </a:p>
      </dgm:t>
    </dgm:pt>
    <dgm:pt modelId="{F3B2A56A-9A12-4362-9CC5-B4BDCB89FA98}" type="pres">
      <dgm:prSet presAssocID="{FF485EEA-9881-4FAC-B927-DC26ED59845B}" presName="imageaccent3" presStyleCnt="0"/>
      <dgm:spPr/>
    </dgm:pt>
    <dgm:pt modelId="{DE041224-EF38-4C42-82B7-3A6FAED512BD}" type="pres">
      <dgm:prSet presAssocID="{FF485EEA-9881-4FAC-B927-DC26ED59845B}" presName="accentRepeatNode" presStyleLbl="solidAlignAcc1" presStyleIdx="5" presStyleCnt="6"/>
      <dgm:spPr/>
    </dgm:pt>
  </dgm:ptLst>
  <dgm:cxnLst>
    <dgm:cxn modelId="{0357E3D4-66DE-499D-ADB7-9C0CC5D019F3}" type="presOf" srcId="{9BF66784-AAF7-4ECE-971A-EE509964702A}" destId="{B4042406-BAD4-4B32-B30D-B11C18A6C346}" srcOrd="0" destOrd="0" presId="urn:microsoft.com/office/officeart/2008/layout/HexagonCluster"/>
    <dgm:cxn modelId="{6FA198C7-7772-4880-AEB9-37C57D19DF82}" type="presOf" srcId="{1DFB83D1-B638-47A8-8CD0-1DE4FE9FC946}" destId="{D2C9D144-6361-4DF7-92AB-897D5DD1C939}" srcOrd="0" destOrd="0" presId="urn:microsoft.com/office/officeart/2008/layout/HexagonCluster"/>
    <dgm:cxn modelId="{DC2A314C-171E-4543-8B6D-C0571AD2758F}" srcId="{0004ED39-A177-43CB-B7F7-123A275515DA}" destId="{1DFB83D1-B638-47A8-8CD0-1DE4FE9FC946}" srcOrd="1" destOrd="0" parTransId="{E8C8B34E-1EB5-4A0D-A827-A121642092AA}" sibTransId="{BEDBA46D-9E1A-4A44-BAEF-A9BD39C608AA}"/>
    <dgm:cxn modelId="{70E05B65-E5EF-4A67-9297-72529D584AF8}" type="presOf" srcId="{BEDBA46D-9E1A-4A44-BAEF-A9BD39C608AA}" destId="{9DAECBCC-3328-42EC-AF96-4C23730D826B}" srcOrd="0" destOrd="0" presId="urn:microsoft.com/office/officeart/2008/layout/HexagonCluster"/>
    <dgm:cxn modelId="{752274B2-64C9-43E5-8F95-E4FD0E2AD63B}" srcId="{0004ED39-A177-43CB-B7F7-123A275515DA}" destId="{F4A18666-9B14-43D9-95B3-4408FED8D99A}" srcOrd="2" destOrd="0" parTransId="{029AE6D7-48F0-47CA-9D0A-45068E3C273C}" sibTransId="{FF485EEA-9881-4FAC-B927-DC26ED59845B}"/>
    <dgm:cxn modelId="{325F7A8D-E82B-4398-B4BA-EE1BAA217386}" type="presOf" srcId="{0004ED39-A177-43CB-B7F7-123A275515DA}" destId="{D920C4AD-9B78-472F-99E9-AEC79327989B}" srcOrd="0" destOrd="0" presId="urn:microsoft.com/office/officeart/2008/layout/HexagonCluster"/>
    <dgm:cxn modelId="{41B8F6AA-6F1A-42CA-9216-1030B65379C6}" type="presOf" srcId="{F4A18666-9B14-43D9-95B3-4408FED8D99A}" destId="{64E9CC4B-5CE5-4FAA-9B9B-DA2C9B01E0B1}" srcOrd="0" destOrd="0" presId="urn:microsoft.com/office/officeart/2008/layout/HexagonCluster"/>
    <dgm:cxn modelId="{31595496-B66F-4307-BA38-1B7F84516D51}" type="presOf" srcId="{FF485EEA-9881-4FAC-B927-DC26ED59845B}" destId="{C7D7DC4B-8462-4350-AE35-D1901E80B8F1}" srcOrd="0" destOrd="0" presId="urn:microsoft.com/office/officeart/2008/layout/HexagonCluster"/>
    <dgm:cxn modelId="{0DB13992-0472-434A-9047-8F555D09CDD6}" srcId="{0004ED39-A177-43CB-B7F7-123A275515DA}" destId="{9BF66784-AAF7-4ECE-971A-EE509964702A}" srcOrd="0" destOrd="0" parTransId="{72318959-75DB-41FD-BC0F-10F3A93B5810}" sibTransId="{BC837D57-6A23-49FF-8A1F-21A44DC78A3E}"/>
    <dgm:cxn modelId="{833996A3-8781-4973-AC0E-79332C7EC3D1}" type="presOf" srcId="{BC837D57-6A23-49FF-8A1F-21A44DC78A3E}" destId="{EBFF6E71-01B2-4447-9978-A5F629BAFCD6}" srcOrd="0" destOrd="0" presId="urn:microsoft.com/office/officeart/2008/layout/HexagonCluster"/>
    <dgm:cxn modelId="{8B7C86EB-CF3C-46E6-8308-5496ECE33707}" type="presParOf" srcId="{D920C4AD-9B78-472F-99E9-AEC79327989B}" destId="{FDBB4C5E-81E7-4BE3-B635-71007207A908}" srcOrd="0" destOrd="0" presId="urn:microsoft.com/office/officeart/2008/layout/HexagonCluster"/>
    <dgm:cxn modelId="{4047D340-BC6F-4055-B309-0676B7EC6337}" type="presParOf" srcId="{FDBB4C5E-81E7-4BE3-B635-71007207A908}" destId="{B4042406-BAD4-4B32-B30D-B11C18A6C346}" srcOrd="0" destOrd="0" presId="urn:microsoft.com/office/officeart/2008/layout/HexagonCluster"/>
    <dgm:cxn modelId="{019ABE32-0516-4591-88E2-A214BDB075AA}" type="presParOf" srcId="{D920C4AD-9B78-472F-99E9-AEC79327989B}" destId="{B47EE08B-E945-4B63-A02E-5E8788E91B89}" srcOrd="1" destOrd="0" presId="urn:microsoft.com/office/officeart/2008/layout/HexagonCluster"/>
    <dgm:cxn modelId="{D4E8802C-B560-4393-AB63-9CB87AD63CD8}" type="presParOf" srcId="{B47EE08B-E945-4B63-A02E-5E8788E91B89}" destId="{2F51AB77-D332-4E6F-8652-84D61CF58023}" srcOrd="0" destOrd="0" presId="urn:microsoft.com/office/officeart/2008/layout/HexagonCluster"/>
    <dgm:cxn modelId="{F779980B-4512-479F-A5E4-FD2A9ACDEA23}" type="presParOf" srcId="{D920C4AD-9B78-472F-99E9-AEC79327989B}" destId="{BA94DA57-86EC-4B43-9A15-6A84744A65FE}" srcOrd="2" destOrd="0" presId="urn:microsoft.com/office/officeart/2008/layout/HexagonCluster"/>
    <dgm:cxn modelId="{F96BC6D5-A303-40D6-81F8-B8F0C563B842}" type="presParOf" srcId="{BA94DA57-86EC-4B43-9A15-6A84744A65FE}" destId="{EBFF6E71-01B2-4447-9978-A5F629BAFCD6}" srcOrd="0" destOrd="0" presId="urn:microsoft.com/office/officeart/2008/layout/HexagonCluster"/>
    <dgm:cxn modelId="{35DE8D97-B6FC-4056-9AEC-EB222D0A62DA}" type="presParOf" srcId="{D920C4AD-9B78-472F-99E9-AEC79327989B}" destId="{9A67D108-2ECE-47B0-9488-137EE1C44E66}" srcOrd="3" destOrd="0" presId="urn:microsoft.com/office/officeart/2008/layout/HexagonCluster"/>
    <dgm:cxn modelId="{BAF68067-207D-4CE6-905D-DF6C9E02BFDD}" type="presParOf" srcId="{9A67D108-2ECE-47B0-9488-137EE1C44E66}" destId="{918FF9A6-5B3A-47A0-8A0E-1D696F75F989}" srcOrd="0" destOrd="0" presId="urn:microsoft.com/office/officeart/2008/layout/HexagonCluster"/>
    <dgm:cxn modelId="{D2216415-6AFA-4766-A8D7-8FF69089CF6E}" type="presParOf" srcId="{D920C4AD-9B78-472F-99E9-AEC79327989B}" destId="{3EBBF5C8-013C-4C10-9634-9970912FFAE9}" srcOrd="4" destOrd="0" presId="urn:microsoft.com/office/officeart/2008/layout/HexagonCluster"/>
    <dgm:cxn modelId="{6442103F-F751-4EC1-85B7-3CB0CDEF0090}" type="presParOf" srcId="{3EBBF5C8-013C-4C10-9634-9970912FFAE9}" destId="{D2C9D144-6361-4DF7-92AB-897D5DD1C939}" srcOrd="0" destOrd="0" presId="urn:microsoft.com/office/officeart/2008/layout/HexagonCluster"/>
    <dgm:cxn modelId="{1825DFD2-C49B-42E8-A656-50E86C0F1249}" type="presParOf" srcId="{D920C4AD-9B78-472F-99E9-AEC79327989B}" destId="{6946FA42-136D-4EB3-9845-8E25A6AE1B0B}" srcOrd="5" destOrd="0" presId="urn:microsoft.com/office/officeart/2008/layout/HexagonCluster"/>
    <dgm:cxn modelId="{FD03104A-61CE-4C23-81E0-3A0FD9E94775}" type="presParOf" srcId="{6946FA42-136D-4EB3-9845-8E25A6AE1B0B}" destId="{5459D2CF-5F83-42E1-B67D-1E9675EA007E}" srcOrd="0" destOrd="0" presId="urn:microsoft.com/office/officeart/2008/layout/HexagonCluster"/>
    <dgm:cxn modelId="{7849405B-9878-45DB-84D0-8F974EB39264}" type="presParOf" srcId="{D920C4AD-9B78-472F-99E9-AEC79327989B}" destId="{1D78C8D3-F0FB-42E2-A3FF-C073EE79E796}" srcOrd="6" destOrd="0" presId="urn:microsoft.com/office/officeart/2008/layout/HexagonCluster"/>
    <dgm:cxn modelId="{93CFC34F-03F9-4132-8BC5-D3EA01ADA513}" type="presParOf" srcId="{1D78C8D3-F0FB-42E2-A3FF-C073EE79E796}" destId="{9DAECBCC-3328-42EC-AF96-4C23730D826B}" srcOrd="0" destOrd="0" presId="urn:microsoft.com/office/officeart/2008/layout/HexagonCluster"/>
    <dgm:cxn modelId="{6FC70731-65BB-46DA-B155-91806117334D}" type="presParOf" srcId="{D920C4AD-9B78-472F-99E9-AEC79327989B}" destId="{BB914D44-C217-4E5B-831F-DCF7547F6F92}" srcOrd="7" destOrd="0" presId="urn:microsoft.com/office/officeart/2008/layout/HexagonCluster"/>
    <dgm:cxn modelId="{8A8AC9AB-3C7C-4435-94B1-0C434159F618}" type="presParOf" srcId="{BB914D44-C217-4E5B-831F-DCF7547F6F92}" destId="{9CE837AC-27B4-4C0C-B045-8BB02FD865A5}" srcOrd="0" destOrd="0" presId="urn:microsoft.com/office/officeart/2008/layout/HexagonCluster"/>
    <dgm:cxn modelId="{6D4213B6-22C0-48D2-A038-0C966D005E76}" type="presParOf" srcId="{D920C4AD-9B78-472F-99E9-AEC79327989B}" destId="{1E7D9BA5-E1A0-47B7-B3C9-617E66F3C3AC}" srcOrd="8" destOrd="0" presId="urn:microsoft.com/office/officeart/2008/layout/HexagonCluster"/>
    <dgm:cxn modelId="{302E98A0-FE00-401C-A0D1-83AE4BD1A396}" type="presParOf" srcId="{1E7D9BA5-E1A0-47B7-B3C9-617E66F3C3AC}" destId="{64E9CC4B-5CE5-4FAA-9B9B-DA2C9B01E0B1}" srcOrd="0" destOrd="0" presId="urn:microsoft.com/office/officeart/2008/layout/HexagonCluster"/>
    <dgm:cxn modelId="{160D762F-E3E2-4CFC-895C-0822DA7C5F42}" type="presParOf" srcId="{D920C4AD-9B78-472F-99E9-AEC79327989B}" destId="{AF500969-8187-4490-B2B2-462D318BB377}" srcOrd="9" destOrd="0" presId="urn:microsoft.com/office/officeart/2008/layout/HexagonCluster"/>
    <dgm:cxn modelId="{20177E70-1782-4CF7-9E71-31F66EA67C76}" type="presParOf" srcId="{AF500969-8187-4490-B2B2-462D318BB377}" destId="{9C029C4B-8377-4B1C-AFFA-BE110D0EC612}" srcOrd="0" destOrd="0" presId="urn:microsoft.com/office/officeart/2008/layout/HexagonCluster"/>
    <dgm:cxn modelId="{72BDBFEB-0625-4B72-992A-E78BDF43A8AD}" type="presParOf" srcId="{D920C4AD-9B78-472F-99E9-AEC79327989B}" destId="{63C34647-BD5D-4EB8-B03C-8E6A26AFE1F9}" srcOrd="10" destOrd="0" presId="urn:microsoft.com/office/officeart/2008/layout/HexagonCluster"/>
    <dgm:cxn modelId="{17261017-DF34-4362-AD47-E27D456AD338}" type="presParOf" srcId="{63C34647-BD5D-4EB8-B03C-8E6A26AFE1F9}" destId="{C7D7DC4B-8462-4350-AE35-D1901E80B8F1}" srcOrd="0" destOrd="0" presId="urn:microsoft.com/office/officeart/2008/layout/HexagonCluster"/>
    <dgm:cxn modelId="{2F986B11-6C60-4E7D-9CBF-3DE5BFE8C6E8}" type="presParOf" srcId="{D920C4AD-9B78-472F-99E9-AEC79327989B}" destId="{F3B2A56A-9A12-4362-9CC5-B4BDCB89FA98}" srcOrd="11" destOrd="0" presId="urn:microsoft.com/office/officeart/2008/layout/HexagonCluster"/>
    <dgm:cxn modelId="{5FA6F451-0E7E-4256-B2FF-2BBADC36061F}" type="presParOf" srcId="{F3B2A56A-9A12-4362-9CC5-B4BDCB89FA98}" destId="{DE041224-EF38-4C42-82B7-3A6FAED512BD}"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004ED39-A177-43CB-B7F7-123A275515DA}" type="doc">
      <dgm:prSet loTypeId="urn:microsoft.com/office/officeart/2008/layout/HexagonCluster" loCatId="relationship" qsTypeId="urn:microsoft.com/office/officeart/2005/8/quickstyle/simple1" qsCatId="simple" csTypeId="urn:microsoft.com/office/officeart/2005/8/colors/colorful3" csCatId="colorful" phldr="1"/>
      <dgm:spPr/>
      <dgm:t>
        <a:bodyPr/>
        <a:lstStyle/>
        <a:p>
          <a:endParaRPr lang="en-US"/>
        </a:p>
      </dgm:t>
    </dgm:pt>
    <dgm:pt modelId="{9BF66784-AAF7-4ECE-971A-EE509964702A}">
      <dgm:prSet phldrT="[Text]" custT="1"/>
      <dgm:spPr/>
      <dgm:t>
        <a:bodyPr/>
        <a:lstStyle/>
        <a:p>
          <a:r>
            <a:rPr lang="en-US" sz="1200" dirty="0" smtClean="0"/>
            <a:t>Policy &amp; research entities</a:t>
          </a:r>
          <a:endParaRPr lang="en-US" sz="1200" dirty="0"/>
        </a:p>
      </dgm:t>
    </dgm:pt>
    <dgm:pt modelId="{72318959-75DB-41FD-BC0F-10F3A93B5810}" type="parTrans" cxnId="{0DB13992-0472-434A-9047-8F555D09CDD6}">
      <dgm:prSet/>
      <dgm:spPr/>
      <dgm:t>
        <a:bodyPr/>
        <a:lstStyle/>
        <a:p>
          <a:endParaRPr lang="en-US"/>
        </a:p>
      </dgm:t>
    </dgm:pt>
    <dgm:pt modelId="{BC837D57-6A23-49FF-8A1F-21A44DC78A3E}" type="sibTrans" cxnId="{0DB13992-0472-434A-9047-8F555D09CDD6}">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1DFB83D1-B638-47A8-8CD0-1DE4FE9FC946}">
      <dgm:prSet phldrT="[Text]" custT="1"/>
      <dgm:spPr/>
      <dgm:t>
        <a:bodyPr/>
        <a:lstStyle/>
        <a:p>
          <a:r>
            <a:rPr lang="en-US" sz="1600" b="0" dirty="0" smtClean="0"/>
            <a:t>IHEs</a:t>
          </a:r>
          <a:endParaRPr lang="en-US" sz="1000" b="0" dirty="0"/>
        </a:p>
      </dgm:t>
    </dgm:pt>
    <dgm:pt modelId="{E8C8B34E-1EB5-4A0D-A827-A121642092AA}" type="parTrans" cxnId="{DC2A314C-171E-4543-8B6D-C0571AD2758F}">
      <dgm:prSet/>
      <dgm:spPr/>
      <dgm:t>
        <a:bodyPr/>
        <a:lstStyle/>
        <a:p>
          <a:endParaRPr lang="en-US"/>
        </a:p>
      </dgm:t>
    </dgm:pt>
    <dgm:pt modelId="{BEDBA46D-9E1A-4A44-BAEF-A9BD39C608AA}" type="sibTrans" cxnId="{DC2A314C-171E-4543-8B6D-C0571AD2758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dgm:spPr>
      <dgm:t>
        <a:bodyPr/>
        <a:lstStyle/>
        <a:p>
          <a:endParaRPr lang="en-US"/>
        </a:p>
      </dgm:t>
    </dgm:pt>
    <dgm:pt modelId="{F4A18666-9B14-43D9-95B3-4408FED8D99A}">
      <dgm:prSet phldrT="[Text]" custT="1"/>
      <dgm:spPr/>
      <dgm:t>
        <a:bodyPr/>
        <a:lstStyle/>
        <a:p>
          <a:r>
            <a:rPr lang="en-US" sz="1200" dirty="0" smtClean="0"/>
            <a:t>STEM Societies</a:t>
          </a:r>
          <a:endParaRPr lang="en-US" sz="1200" dirty="0"/>
        </a:p>
      </dgm:t>
    </dgm:pt>
    <dgm:pt modelId="{029AE6D7-48F0-47CA-9D0A-45068E3C273C}" type="parTrans" cxnId="{752274B2-64C9-43E5-8F95-E4FD0E2AD63B}">
      <dgm:prSet/>
      <dgm:spPr/>
      <dgm:t>
        <a:bodyPr/>
        <a:lstStyle/>
        <a:p>
          <a:endParaRPr lang="en-US"/>
        </a:p>
      </dgm:t>
    </dgm:pt>
    <dgm:pt modelId="{FF485EEA-9881-4FAC-B927-DC26ED59845B}" type="sibTrans" cxnId="{752274B2-64C9-43E5-8F95-E4FD0E2AD63B}">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dgm:spPr>
      <dgm:t>
        <a:bodyPr/>
        <a:lstStyle/>
        <a:p>
          <a:endParaRPr lang="en-US"/>
        </a:p>
      </dgm:t>
    </dgm:pt>
    <dgm:pt modelId="{40878165-BC22-4E0F-BFE4-8193A0A0879B}">
      <dgm:prSet phldrT="[Text]" custT="1"/>
      <dgm:spPr/>
      <dgm:t>
        <a:bodyPr/>
        <a:lstStyle/>
        <a:p>
          <a:r>
            <a:rPr lang="en-US" sz="1200" dirty="0" smtClean="0"/>
            <a:t>Publishers</a:t>
          </a:r>
          <a:endParaRPr lang="en-US" sz="1200" dirty="0"/>
        </a:p>
      </dgm:t>
    </dgm:pt>
    <dgm:pt modelId="{78E97190-EB43-47B0-90AE-0F6D294BB737}" type="parTrans" cxnId="{816A37FE-85FA-46D5-A965-A94DE3E0FE47}">
      <dgm:prSet/>
      <dgm:spPr/>
      <dgm:t>
        <a:bodyPr/>
        <a:lstStyle/>
        <a:p>
          <a:endParaRPr lang="en-US"/>
        </a:p>
      </dgm:t>
    </dgm:pt>
    <dgm:pt modelId="{9D90ACE5-3D9E-4221-A4FD-050F032A50B5}" type="sibTrans" cxnId="{816A37FE-85FA-46D5-A965-A94DE3E0FE47}">
      <dgm:prSet/>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28000" b="-28000"/>
          </a:stretch>
        </a:blipFill>
      </dgm:spPr>
      <dgm:t>
        <a:bodyPr/>
        <a:lstStyle/>
        <a:p>
          <a:endParaRPr lang="en-US"/>
        </a:p>
      </dgm:t>
    </dgm:pt>
    <dgm:pt modelId="{D6919881-E001-4D9F-8D12-2A4454B717F8}">
      <dgm:prSet phldrT="[Text]" custT="1"/>
      <dgm:spPr/>
      <dgm:t>
        <a:bodyPr/>
        <a:lstStyle/>
        <a:p>
          <a:r>
            <a:rPr lang="en-US" sz="1400" b="0" dirty="0" smtClean="0"/>
            <a:t>Industry</a:t>
          </a:r>
          <a:endParaRPr lang="en-US" sz="1200" b="0" dirty="0"/>
        </a:p>
      </dgm:t>
    </dgm:pt>
    <dgm:pt modelId="{ECB48734-C40A-403D-98F4-A7AD353B3BC8}" type="sibTrans" cxnId="{20F3255F-EBE5-4EDA-A3E0-7DB7ED964FC9}">
      <dgm:prSet/>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t="-8000" b="-8000"/>
          </a:stretch>
        </a:blipFill>
      </dgm:spPr>
      <dgm:t>
        <a:bodyPr/>
        <a:lstStyle/>
        <a:p>
          <a:endParaRPr lang="en-US"/>
        </a:p>
      </dgm:t>
    </dgm:pt>
    <dgm:pt modelId="{BE6507A4-E624-4033-A5DB-2EB62FE49858}" type="parTrans" cxnId="{20F3255F-EBE5-4EDA-A3E0-7DB7ED964FC9}">
      <dgm:prSet/>
      <dgm:spPr/>
      <dgm:t>
        <a:bodyPr/>
        <a:lstStyle/>
        <a:p>
          <a:endParaRPr lang="en-US"/>
        </a:p>
      </dgm:t>
    </dgm:pt>
    <dgm:pt modelId="{78E1F980-63CD-488C-9DAF-7BC918CB8A90}">
      <dgm:prSet phldrT="[Text]" custT="1"/>
      <dgm:spPr/>
      <dgm:t>
        <a:bodyPr/>
        <a:lstStyle/>
        <a:p>
          <a:r>
            <a:rPr lang="en-US" sz="1200" dirty="0" smtClean="0"/>
            <a:t>Funding Agencies</a:t>
          </a:r>
          <a:endParaRPr lang="en-US" sz="1200" dirty="0"/>
        </a:p>
      </dgm:t>
    </dgm:pt>
    <dgm:pt modelId="{17FB3EDA-B24F-424B-9D31-2DAE97121F33}" type="parTrans" cxnId="{4B264F4F-556A-4F28-BC2F-AE57B5517C4E}">
      <dgm:prSet/>
      <dgm:spPr/>
      <dgm:t>
        <a:bodyPr/>
        <a:lstStyle/>
        <a:p>
          <a:endParaRPr lang="en-US"/>
        </a:p>
      </dgm:t>
    </dgm:pt>
    <dgm:pt modelId="{0DEEA949-99AD-4772-966D-6CA37E176CB1}" type="sibTrans" cxnId="{4B264F4F-556A-4F28-BC2F-AE57B5517C4E}">
      <dgm:prSet/>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l="-14000" r="-14000"/>
          </a:stretch>
        </a:blipFill>
      </dgm:spPr>
      <dgm:t>
        <a:bodyPr/>
        <a:lstStyle/>
        <a:p>
          <a:endParaRPr lang="en-US"/>
        </a:p>
      </dgm:t>
    </dgm:pt>
    <dgm:pt modelId="{D920C4AD-9B78-472F-99E9-AEC79327989B}" type="pres">
      <dgm:prSet presAssocID="{0004ED39-A177-43CB-B7F7-123A275515DA}" presName="Name0" presStyleCnt="0">
        <dgm:presLayoutVars>
          <dgm:chMax val="21"/>
          <dgm:chPref val="21"/>
        </dgm:presLayoutVars>
      </dgm:prSet>
      <dgm:spPr/>
      <dgm:t>
        <a:bodyPr/>
        <a:lstStyle/>
        <a:p>
          <a:endParaRPr lang="en-US"/>
        </a:p>
      </dgm:t>
    </dgm:pt>
    <dgm:pt modelId="{FDBB4C5E-81E7-4BE3-B635-71007207A908}" type="pres">
      <dgm:prSet presAssocID="{9BF66784-AAF7-4ECE-971A-EE509964702A}" presName="text1" presStyleCnt="0"/>
      <dgm:spPr/>
    </dgm:pt>
    <dgm:pt modelId="{B4042406-BAD4-4B32-B30D-B11C18A6C346}" type="pres">
      <dgm:prSet presAssocID="{9BF66784-AAF7-4ECE-971A-EE509964702A}" presName="textRepeatNode" presStyleLbl="alignNode1" presStyleIdx="0" presStyleCnt="6">
        <dgm:presLayoutVars>
          <dgm:chMax val="0"/>
          <dgm:chPref val="0"/>
          <dgm:bulletEnabled val="1"/>
        </dgm:presLayoutVars>
      </dgm:prSet>
      <dgm:spPr/>
      <dgm:t>
        <a:bodyPr/>
        <a:lstStyle/>
        <a:p>
          <a:endParaRPr lang="en-US"/>
        </a:p>
      </dgm:t>
    </dgm:pt>
    <dgm:pt modelId="{B47EE08B-E945-4B63-A02E-5E8788E91B89}" type="pres">
      <dgm:prSet presAssocID="{9BF66784-AAF7-4ECE-971A-EE509964702A}" presName="textaccent1" presStyleCnt="0"/>
      <dgm:spPr/>
    </dgm:pt>
    <dgm:pt modelId="{2F51AB77-D332-4E6F-8652-84D61CF58023}" type="pres">
      <dgm:prSet presAssocID="{9BF66784-AAF7-4ECE-971A-EE509964702A}" presName="accentRepeatNode" presStyleLbl="solidAlignAcc1" presStyleIdx="0" presStyleCnt="12"/>
      <dgm:spPr/>
    </dgm:pt>
    <dgm:pt modelId="{BA94DA57-86EC-4B43-9A15-6A84744A65FE}" type="pres">
      <dgm:prSet presAssocID="{BC837D57-6A23-49FF-8A1F-21A44DC78A3E}" presName="image1" presStyleCnt="0"/>
      <dgm:spPr/>
    </dgm:pt>
    <dgm:pt modelId="{EBFF6E71-01B2-4447-9978-A5F629BAFCD6}" type="pres">
      <dgm:prSet presAssocID="{BC837D57-6A23-49FF-8A1F-21A44DC78A3E}" presName="imageRepeatNode" presStyleLbl="alignAcc1" presStyleIdx="0" presStyleCnt="6"/>
      <dgm:spPr/>
      <dgm:t>
        <a:bodyPr/>
        <a:lstStyle/>
        <a:p>
          <a:endParaRPr lang="en-US"/>
        </a:p>
      </dgm:t>
    </dgm:pt>
    <dgm:pt modelId="{9A67D108-2ECE-47B0-9488-137EE1C44E66}" type="pres">
      <dgm:prSet presAssocID="{BC837D57-6A23-49FF-8A1F-21A44DC78A3E}" presName="imageaccent1" presStyleCnt="0"/>
      <dgm:spPr/>
    </dgm:pt>
    <dgm:pt modelId="{918FF9A6-5B3A-47A0-8A0E-1D696F75F989}" type="pres">
      <dgm:prSet presAssocID="{BC837D57-6A23-49FF-8A1F-21A44DC78A3E}" presName="accentRepeatNode" presStyleLbl="solidAlignAcc1" presStyleIdx="1" presStyleCnt="12"/>
      <dgm:spPr/>
    </dgm:pt>
    <dgm:pt modelId="{3EBBF5C8-013C-4C10-9634-9970912FFAE9}" type="pres">
      <dgm:prSet presAssocID="{1DFB83D1-B638-47A8-8CD0-1DE4FE9FC946}" presName="text2" presStyleCnt="0"/>
      <dgm:spPr/>
    </dgm:pt>
    <dgm:pt modelId="{D2C9D144-6361-4DF7-92AB-897D5DD1C939}" type="pres">
      <dgm:prSet presAssocID="{1DFB83D1-B638-47A8-8CD0-1DE4FE9FC946}" presName="textRepeatNode" presStyleLbl="alignNode1" presStyleIdx="1" presStyleCnt="6">
        <dgm:presLayoutVars>
          <dgm:chMax val="0"/>
          <dgm:chPref val="0"/>
          <dgm:bulletEnabled val="1"/>
        </dgm:presLayoutVars>
      </dgm:prSet>
      <dgm:spPr/>
      <dgm:t>
        <a:bodyPr/>
        <a:lstStyle/>
        <a:p>
          <a:endParaRPr lang="en-US"/>
        </a:p>
      </dgm:t>
    </dgm:pt>
    <dgm:pt modelId="{6946FA42-136D-4EB3-9845-8E25A6AE1B0B}" type="pres">
      <dgm:prSet presAssocID="{1DFB83D1-B638-47A8-8CD0-1DE4FE9FC946}" presName="textaccent2" presStyleCnt="0"/>
      <dgm:spPr/>
    </dgm:pt>
    <dgm:pt modelId="{5459D2CF-5F83-42E1-B67D-1E9675EA007E}" type="pres">
      <dgm:prSet presAssocID="{1DFB83D1-B638-47A8-8CD0-1DE4FE9FC946}" presName="accentRepeatNode" presStyleLbl="solidAlignAcc1" presStyleIdx="2" presStyleCnt="12"/>
      <dgm:spPr/>
    </dgm:pt>
    <dgm:pt modelId="{1D78C8D3-F0FB-42E2-A3FF-C073EE79E796}" type="pres">
      <dgm:prSet presAssocID="{BEDBA46D-9E1A-4A44-BAEF-A9BD39C608AA}" presName="image2" presStyleCnt="0"/>
      <dgm:spPr/>
    </dgm:pt>
    <dgm:pt modelId="{9DAECBCC-3328-42EC-AF96-4C23730D826B}" type="pres">
      <dgm:prSet presAssocID="{BEDBA46D-9E1A-4A44-BAEF-A9BD39C608AA}" presName="imageRepeatNode" presStyleLbl="alignAcc1" presStyleIdx="1" presStyleCnt="6"/>
      <dgm:spPr/>
      <dgm:t>
        <a:bodyPr/>
        <a:lstStyle/>
        <a:p>
          <a:endParaRPr lang="en-US"/>
        </a:p>
      </dgm:t>
    </dgm:pt>
    <dgm:pt modelId="{BB914D44-C217-4E5B-831F-DCF7547F6F92}" type="pres">
      <dgm:prSet presAssocID="{BEDBA46D-9E1A-4A44-BAEF-A9BD39C608AA}" presName="imageaccent2" presStyleCnt="0"/>
      <dgm:spPr/>
    </dgm:pt>
    <dgm:pt modelId="{9CE837AC-27B4-4C0C-B045-8BB02FD865A5}" type="pres">
      <dgm:prSet presAssocID="{BEDBA46D-9E1A-4A44-BAEF-A9BD39C608AA}" presName="accentRepeatNode" presStyleLbl="solidAlignAcc1" presStyleIdx="3" presStyleCnt="12"/>
      <dgm:spPr/>
    </dgm:pt>
    <dgm:pt modelId="{8D12793A-FCA7-476C-9D77-F44673021C77}" type="pres">
      <dgm:prSet presAssocID="{D6919881-E001-4D9F-8D12-2A4454B717F8}" presName="text3" presStyleCnt="0"/>
      <dgm:spPr/>
    </dgm:pt>
    <dgm:pt modelId="{3410B120-0568-4C00-A733-EA8A263D44C4}" type="pres">
      <dgm:prSet presAssocID="{D6919881-E001-4D9F-8D12-2A4454B717F8}" presName="textRepeatNode" presStyleLbl="alignNode1" presStyleIdx="2" presStyleCnt="6">
        <dgm:presLayoutVars>
          <dgm:chMax val="0"/>
          <dgm:chPref val="0"/>
          <dgm:bulletEnabled val="1"/>
        </dgm:presLayoutVars>
      </dgm:prSet>
      <dgm:spPr/>
      <dgm:t>
        <a:bodyPr/>
        <a:lstStyle/>
        <a:p>
          <a:endParaRPr lang="en-US"/>
        </a:p>
      </dgm:t>
    </dgm:pt>
    <dgm:pt modelId="{22D4A7CB-8037-49D7-9F17-ECF8401387A9}" type="pres">
      <dgm:prSet presAssocID="{D6919881-E001-4D9F-8D12-2A4454B717F8}" presName="textaccent3" presStyleCnt="0"/>
      <dgm:spPr/>
    </dgm:pt>
    <dgm:pt modelId="{53F54CA9-F981-4D2C-A654-57667690415B}" type="pres">
      <dgm:prSet presAssocID="{D6919881-E001-4D9F-8D12-2A4454B717F8}" presName="accentRepeatNode" presStyleLbl="solidAlignAcc1" presStyleIdx="4" presStyleCnt="12"/>
      <dgm:spPr/>
    </dgm:pt>
    <dgm:pt modelId="{3F755A80-F71A-4FDC-8AD1-AFD65DCBF1EA}" type="pres">
      <dgm:prSet presAssocID="{ECB48734-C40A-403D-98F4-A7AD353B3BC8}" presName="image3" presStyleCnt="0"/>
      <dgm:spPr/>
    </dgm:pt>
    <dgm:pt modelId="{F098A013-EAB8-4468-85A0-2BB77F8BB30C}" type="pres">
      <dgm:prSet presAssocID="{ECB48734-C40A-403D-98F4-A7AD353B3BC8}" presName="imageRepeatNode" presStyleLbl="alignAcc1" presStyleIdx="2" presStyleCnt="6"/>
      <dgm:spPr/>
      <dgm:t>
        <a:bodyPr/>
        <a:lstStyle/>
        <a:p>
          <a:endParaRPr lang="en-US"/>
        </a:p>
      </dgm:t>
    </dgm:pt>
    <dgm:pt modelId="{6D6BAAB8-86F4-4D75-B667-6AC72C666813}" type="pres">
      <dgm:prSet presAssocID="{ECB48734-C40A-403D-98F4-A7AD353B3BC8}" presName="imageaccent3" presStyleCnt="0"/>
      <dgm:spPr/>
    </dgm:pt>
    <dgm:pt modelId="{FF9DA2A0-3F7C-42CF-A743-5EDAC20EED69}" type="pres">
      <dgm:prSet presAssocID="{ECB48734-C40A-403D-98F4-A7AD353B3BC8}" presName="accentRepeatNode" presStyleLbl="solidAlignAcc1" presStyleIdx="5" presStyleCnt="12"/>
      <dgm:spPr/>
    </dgm:pt>
    <dgm:pt modelId="{7CCFBE0C-395B-43A2-B687-A76EEAB734F0}" type="pres">
      <dgm:prSet presAssocID="{F4A18666-9B14-43D9-95B3-4408FED8D99A}" presName="text4" presStyleCnt="0"/>
      <dgm:spPr/>
    </dgm:pt>
    <dgm:pt modelId="{64E9CC4B-5CE5-4FAA-9B9B-DA2C9B01E0B1}" type="pres">
      <dgm:prSet presAssocID="{F4A18666-9B14-43D9-95B3-4408FED8D99A}" presName="textRepeatNode" presStyleLbl="alignNode1" presStyleIdx="3" presStyleCnt="6">
        <dgm:presLayoutVars>
          <dgm:chMax val="0"/>
          <dgm:chPref val="0"/>
          <dgm:bulletEnabled val="1"/>
        </dgm:presLayoutVars>
      </dgm:prSet>
      <dgm:spPr/>
      <dgm:t>
        <a:bodyPr/>
        <a:lstStyle/>
        <a:p>
          <a:endParaRPr lang="en-US"/>
        </a:p>
      </dgm:t>
    </dgm:pt>
    <dgm:pt modelId="{A83A77B9-D6C5-40FE-A785-EA9935E8D6B8}" type="pres">
      <dgm:prSet presAssocID="{F4A18666-9B14-43D9-95B3-4408FED8D99A}" presName="textaccent4" presStyleCnt="0"/>
      <dgm:spPr/>
    </dgm:pt>
    <dgm:pt modelId="{9C029C4B-8377-4B1C-AFFA-BE110D0EC612}" type="pres">
      <dgm:prSet presAssocID="{F4A18666-9B14-43D9-95B3-4408FED8D99A}" presName="accentRepeatNode" presStyleLbl="solidAlignAcc1" presStyleIdx="6" presStyleCnt="12"/>
      <dgm:spPr/>
    </dgm:pt>
    <dgm:pt modelId="{8399C2D7-00D1-4498-9EAD-B4B1941A8305}" type="pres">
      <dgm:prSet presAssocID="{FF485EEA-9881-4FAC-B927-DC26ED59845B}" presName="image4" presStyleCnt="0"/>
      <dgm:spPr/>
    </dgm:pt>
    <dgm:pt modelId="{C7D7DC4B-8462-4350-AE35-D1901E80B8F1}" type="pres">
      <dgm:prSet presAssocID="{FF485EEA-9881-4FAC-B927-DC26ED59845B}" presName="imageRepeatNode" presStyleLbl="alignAcc1" presStyleIdx="3" presStyleCnt="6"/>
      <dgm:spPr/>
      <dgm:t>
        <a:bodyPr/>
        <a:lstStyle/>
        <a:p>
          <a:endParaRPr lang="en-US"/>
        </a:p>
      </dgm:t>
    </dgm:pt>
    <dgm:pt modelId="{4D6F4579-029F-4DD8-A26F-F64F6C97C0FA}" type="pres">
      <dgm:prSet presAssocID="{FF485EEA-9881-4FAC-B927-DC26ED59845B}" presName="imageaccent4" presStyleCnt="0"/>
      <dgm:spPr/>
    </dgm:pt>
    <dgm:pt modelId="{DE041224-EF38-4C42-82B7-3A6FAED512BD}" type="pres">
      <dgm:prSet presAssocID="{FF485EEA-9881-4FAC-B927-DC26ED59845B}" presName="accentRepeatNode" presStyleLbl="solidAlignAcc1" presStyleIdx="7" presStyleCnt="12"/>
      <dgm:spPr/>
    </dgm:pt>
    <dgm:pt modelId="{9F926245-C424-4134-AF59-B280CB75CBF1}" type="pres">
      <dgm:prSet presAssocID="{40878165-BC22-4E0F-BFE4-8193A0A0879B}" presName="text5" presStyleCnt="0"/>
      <dgm:spPr/>
    </dgm:pt>
    <dgm:pt modelId="{B7BD90AA-B0D7-4AD1-B844-28B75EA8653C}" type="pres">
      <dgm:prSet presAssocID="{40878165-BC22-4E0F-BFE4-8193A0A0879B}" presName="textRepeatNode" presStyleLbl="alignNode1" presStyleIdx="4" presStyleCnt="6">
        <dgm:presLayoutVars>
          <dgm:chMax val="0"/>
          <dgm:chPref val="0"/>
          <dgm:bulletEnabled val="1"/>
        </dgm:presLayoutVars>
      </dgm:prSet>
      <dgm:spPr/>
      <dgm:t>
        <a:bodyPr/>
        <a:lstStyle/>
        <a:p>
          <a:endParaRPr lang="en-US"/>
        </a:p>
      </dgm:t>
    </dgm:pt>
    <dgm:pt modelId="{B0337170-D0FF-4F93-B5A3-552E9105CC91}" type="pres">
      <dgm:prSet presAssocID="{40878165-BC22-4E0F-BFE4-8193A0A0879B}" presName="textaccent5" presStyleCnt="0"/>
      <dgm:spPr/>
    </dgm:pt>
    <dgm:pt modelId="{B67F3962-A435-4FA1-B04B-2FB52C882D66}" type="pres">
      <dgm:prSet presAssocID="{40878165-BC22-4E0F-BFE4-8193A0A0879B}" presName="accentRepeatNode" presStyleLbl="solidAlignAcc1" presStyleIdx="8" presStyleCnt="12"/>
      <dgm:spPr/>
    </dgm:pt>
    <dgm:pt modelId="{90ABF4E6-CF17-46E7-B3C7-2947995E08F8}" type="pres">
      <dgm:prSet presAssocID="{9D90ACE5-3D9E-4221-A4FD-050F032A50B5}" presName="image5" presStyleCnt="0"/>
      <dgm:spPr/>
    </dgm:pt>
    <dgm:pt modelId="{DE09D015-ED9B-4439-9643-027D4C82E988}" type="pres">
      <dgm:prSet presAssocID="{9D90ACE5-3D9E-4221-A4FD-050F032A50B5}" presName="imageRepeatNode" presStyleLbl="alignAcc1" presStyleIdx="4" presStyleCnt="6"/>
      <dgm:spPr/>
      <dgm:t>
        <a:bodyPr/>
        <a:lstStyle/>
        <a:p>
          <a:endParaRPr lang="en-US"/>
        </a:p>
      </dgm:t>
    </dgm:pt>
    <dgm:pt modelId="{3DE7250B-36CF-4F9A-9258-9AB148AA996E}" type="pres">
      <dgm:prSet presAssocID="{9D90ACE5-3D9E-4221-A4FD-050F032A50B5}" presName="imageaccent5" presStyleCnt="0"/>
      <dgm:spPr/>
    </dgm:pt>
    <dgm:pt modelId="{25FF66B5-B12B-415A-AB36-6EF7813B3052}" type="pres">
      <dgm:prSet presAssocID="{9D90ACE5-3D9E-4221-A4FD-050F032A50B5}" presName="accentRepeatNode" presStyleLbl="solidAlignAcc1" presStyleIdx="9" presStyleCnt="12"/>
      <dgm:spPr/>
    </dgm:pt>
    <dgm:pt modelId="{3AF59E43-3F9A-4BDE-8C3A-5AF10368A88E}" type="pres">
      <dgm:prSet presAssocID="{78E1F980-63CD-488C-9DAF-7BC918CB8A90}" presName="text6" presStyleCnt="0"/>
      <dgm:spPr/>
    </dgm:pt>
    <dgm:pt modelId="{D721F302-757A-4286-B9AF-99AC3954E4C0}" type="pres">
      <dgm:prSet presAssocID="{78E1F980-63CD-488C-9DAF-7BC918CB8A90}" presName="textRepeatNode" presStyleLbl="alignNode1" presStyleIdx="5" presStyleCnt="6">
        <dgm:presLayoutVars>
          <dgm:chMax val="0"/>
          <dgm:chPref val="0"/>
          <dgm:bulletEnabled val="1"/>
        </dgm:presLayoutVars>
      </dgm:prSet>
      <dgm:spPr/>
      <dgm:t>
        <a:bodyPr/>
        <a:lstStyle/>
        <a:p>
          <a:endParaRPr lang="en-US"/>
        </a:p>
      </dgm:t>
    </dgm:pt>
    <dgm:pt modelId="{3178EAD8-63F6-4580-86F6-61A5424C9375}" type="pres">
      <dgm:prSet presAssocID="{78E1F980-63CD-488C-9DAF-7BC918CB8A90}" presName="textaccent6" presStyleCnt="0"/>
      <dgm:spPr/>
    </dgm:pt>
    <dgm:pt modelId="{E325E07D-32B3-408F-B10B-7EBEE95642AA}" type="pres">
      <dgm:prSet presAssocID="{78E1F980-63CD-488C-9DAF-7BC918CB8A90}" presName="accentRepeatNode" presStyleLbl="solidAlignAcc1" presStyleIdx="10" presStyleCnt="12"/>
      <dgm:spPr/>
    </dgm:pt>
    <dgm:pt modelId="{1F08BE3F-F56F-4C37-87E0-28E5094362B2}" type="pres">
      <dgm:prSet presAssocID="{0DEEA949-99AD-4772-966D-6CA37E176CB1}" presName="image6" presStyleCnt="0"/>
      <dgm:spPr/>
    </dgm:pt>
    <dgm:pt modelId="{65FC9888-800D-4FF4-BC4B-224B1C58B0C9}" type="pres">
      <dgm:prSet presAssocID="{0DEEA949-99AD-4772-966D-6CA37E176CB1}" presName="imageRepeatNode" presStyleLbl="alignAcc1" presStyleIdx="5" presStyleCnt="6"/>
      <dgm:spPr/>
      <dgm:t>
        <a:bodyPr/>
        <a:lstStyle/>
        <a:p>
          <a:endParaRPr lang="en-US"/>
        </a:p>
      </dgm:t>
    </dgm:pt>
    <dgm:pt modelId="{7DAD76E5-6D4E-4B66-BAD9-D04CC12B6CD9}" type="pres">
      <dgm:prSet presAssocID="{0DEEA949-99AD-4772-966D-6CA37E176CB1}" presName="imageaccent6" presStyleCnt="0"/>
      <dgm:spPr/>
    </dgm:pt>
    <dgm:pt modelId="{2605FFF8-EC13-4DDD-A4BF-15451F3A1463}" type="pres">
      <dgm:prSet presAssocID="{0DEEA949-99AD-4772-966D-6CA37E176CB1}" presName="accentRepeatNode" presStyleLbl="solidAlignAcc1" presStyleIdx="11" presStyleCnt="12"/>
      <dgm:spPr/>
    </dgm:pt>
  </dgm:ptLst>
  <dgm:cxnLst>
    <dgm:cxn modelId="{1E8FE7A3-8E31-457F-A528-9FA0E41AD8CE}" type="presOf" srcId="{9D90ACE5-3D9E-4221-A4FD-050F032A50B5}" destId="{DE09D015-ED9B-4439-9643-027D4C82E988}" srcOrd="0" destOrd="0" presId="urn:microsoft.com/office/officeart/2008/layout/HexagonCluster"/>
    <dgm:cxn modelId="{4B264F4F-556A-4F28-BC2F-AE57B5517C4E}" srcId="{0004ED39-A177-43CB-B7F7-123A275515DA}" destId="{78E1F980-63CD-488C-9DAF-7BC918CB8A90}" srcOrd="5" destOrd="0" parTransId="{17FB3EDA-B24F-424B-9D31-2DAE97121F33}" sibTransId="{0DEEA949-99AD-4772-966D-6CA37E176CB1}"/>
    <dgm:cxn modelId="{0DB13992-0472-434A-9047-8F555D09CDD6}" srcId="{0004ED39-A177-43CB-B7F7-123A275515DA}" destId="{9BF66784-AAF7-4ECE-971A-EE509964702A}" srcOrd="0" destOrd="0" parTransId="{72318959-75DB-41FD-BC0F-10F3A93B5810}" sibTransId="{BC837D57-6A23-49FF-8A1F-21A44DC78A3E}"/>
    <dgm:cxn modelId="{63B0B5CB-6C99-465D-9CAA-08A9FE8DDDBD}" type="presOf" srcId="{9BF66784-AAF7-4ECE-971A-EE509964702A}" destId="{B4042406-BAD4-4B32-B30D-B11C18A6C346}" srcOrd="0" destOrd="0" presId="urn:microsoft.com/office/officeart/2008/layout/HexagonCluster"/>
    <dgm:cxn modelId="{3526B283-C84A-4AEB-9BFD-23B7B13C3D4F}" type="presOf" srcId="{40878165-BC22-4E0F-BFE4-8193A0A0879B}" destId="{B7BD90AA-B0D7-4AD1-B844-28B75EA8653C}" srcOrd="0" destOrd="0" presId="urn:microsoft.com/office/officeart/2008/layout/HexagonCluster"/>
    <dgm:cxn modelId="{B302ADC9-1A7A-4BA2-8044-B7FC0913DD7F}" type="presOf" srcId="{0004ED39-A177-43CB-B7F7-123A275515DA}" destId="{D920C4AD-9B78-472F-99E9-AEC79327989B}" srcOrd="0" destOrd="0" presId="urn:microsoft.com/office/officeart/2008/layout/HexagonCluster"/>
    <dgm:cxn modelId="{C601A54A-15F6-40C9-8567-EC33DE148566}" type="presOf" srcId="{BEDBA46D-9E1A-4A44-BAEF-A9BD39C608AA}" destId="{9DAECBCC-3328-42EC-AF96-4C23730D826B}" srcOrd="0" destOrd="0" presId="urn:microsoft.com/office/officeart/2008/layout/HexagonCluster"/>
    <dgm:cxn modelId="{350E3F75-C520-45DC-957D-FF84872928A3}" type="presOf" srcId="{78E1F980-63CD-488C-9DAF-7BC918CB8A90}" destId="{D721F302-757A-4286-B9AF-99AC3954E4C0}" srcOrd="0" destOrd="0" presId="urn:microsoft.com/office/officeart/2008/layout/HexagonCluster"/>
    <dgm:cxn modelId="{0D4E225B-732E-4B91-B85A-1BA5E5CFB3B2}" type="presOf" srcId="{1DFB83D1-B638-47A8-8CD0-1DE4FE9FC946}" destId="{D2C9D144-6361-4DF7-92AB-897D5DD1C939}" srcOrd="0" destOrd="0" presId="urn:microsoft.com/office/officeart/2008/layout/HexagonCluster"/>
    <dgm:cxn modelId="{9ED01AEB-1142-4152-8C5D-5B5E7DCBBB08}" type="presOf" srcId="{0DEEA949-99AD-4772-966D-6CA37E176CB1}" destId="{65FC9888-800D-4FF4-BC4B-224B1C58B0C9}" srcOrd="0" destOrd="0" presId="urn:microsoft.com/office/officeart/2008/layout/HexagonCluster"/>
    <dgm:cxn modelId="{98DA80BE-F35E-4986-8894-5B9C9312BFEC}" type="presOf" srcId="{FF485EEA-9881-4FAC-B927-DC26ED59845B}" destId="{C7D7DC4B-8462-4350-AE35-D1901E80B8F1}" srcOrd="0" destOrd="0" presId="urn:microsoft.com/office/officeart/2008/layout/HexagonCluster"/>
    <dgm:cxn modelId="{816A37FE-85FA-46D5-A965-A94DE3E0FE47}" srcId="{0004ED39-A177-43CB-B7F7-123A275515DA}" destId="{40878165-BC22-4E0F-BFE4-8193A0A0879B}" srcOrd="4" destOrd="0" parTransId="{78E97190-EB43-47B0-90AE-0F6D294BB737}" sibTransId="{9D90ACE5-3D9E-4221-A4FD-050F032A50B5}"/>
    <dgm:cxn modelId="{E4A1BE6F-D1BB-44BE-8ADE-98415290E0AE}" type="presOf" srcId="{D6919881-E001-4D9F-8D12-2A4454B717F8}" destId="{3410B120-0568-4C00-A733-EA8A263D44C4}" srcOrd="0" destOrd="0" presId="urn:microsoft.com/office/officeart/2008/layout/HexagonCluster"/>
    <dgm:cxn modelId="{20F3255F-EBE5-4EDA-A3E0-7DB7ED964FC9}" srcId="{0004ED39-A177-43CB-B7F7-123A275515DA}" destId="{D6919881-E001-4D9F-8D12-2A4454B717F8}" srcOrd="2" destOrd="0" parTransId="{BE6507A4-E624-4033-A5DB-2EB62FE49858}" sibTransId="{ECB48734-C40A-403D-98F4-A7AD353B3BC8}"/>
    <dgm:cxn modelId="{0DA34EAD-B181-4134-8320-CEB19BE7D2D7}" type="presOf" srcId="{ECB48734-C40A-403D-98F4-A7AD353B3BC8}" destId="{F098A013-EAB8-4468-85A0-2BB77F8BB30C}" srcOrd="0" destOrd="0" presId="urn:microsoft.com/office/officeart/2008/layout/HexagonCluster"/>
    <dgm:cxn modelId="{DC2A314C-171E-4543-8B6D-C0571AD2758F}" srcId="{0004ED39-A177-43CB-B7F7-123A275515DA}" destId="{1DFB83D1-B638-47A8-8CD0-1DE4FE9FC946}" srcOrd="1" destOrd="0" parTransId="{E8C8B34E-1EB5-4A0D-A827-A121642092AA}" sibTransId="{BEDBA46D-9E1A-4A44-BAEF-A9BD39C608AA}"/>
    <dgm:cxn modelId="{752274B2-64C9-43E5-8F95-E4FD0E2AD63B}" srcId="{0004ED39-A177-43CB-B7F7-123A275515DA}" destId="{F4A18666-9B14-43D9-95B3-4408FED8D99A}" srcOrd="3" destOrd="0" parTransId="{029AE6D7-48F0-47CA-9D0A-45068E3C273C}" sibTransId="{FF485EEA-9881-4FAC-B927-DC26ED59845B}"/>
    <dgm:cxn modelId="{1CD3C3F0-167C-4577-8615-8B6334263641}" type="presOf" srcId="{BC837D57-6A23-49FF-8A1F-21A44DC78A3E}" destId="{EBFF6E71-01B2-4447-9978-A5F629BAFCD6}" srcOrd="0" destOrd="0" presId="urn:microsoft.com/office/officeart/2008/layout/HexagonCluster"/>
    <dgm:cxn modelId="{7DA08B0E-F683-49DD-90DB-D35A87AC9FBB}" type="presOf" srcId="{F4A18666-9B14-43D9-95B3-4408FED8D99A}" destId="{64E9CC4B-5CE5-4FAA-9B9B-DA2C9B01E0B1}" srcOrd="0" destOrd="0" presId="urn:microsoft.com/office/officeart/2008/layout/HexagonCluster"/>
    <dgm:cxn modelId="{6FCDB932-03AC-4331-97AF-1F6EE882D02D}" type="presParOf" srcId="{D920C4AD-9B78-472F-99E9-AEC79327989B}" destId="{FDBB4C5E-81E7-4BE3-B635-71007207A908}" srcOrd="0" destOrd="0" presId="urn:microsoft.com/office/officeart/2008/layout/HexagonCluster"/>
    <dgm:cxn modelId="{7D0636AC-0861-4C98-81AD-B5D9EA5AEAED}" type="presParOf" srcId="{FDBB4C5E-81E7-4BE3-B635-71007207A908}" destId="{B4042406-BAD4-4B32-B30D-B11C18A6C346}" srcOrd="0" destOrd="0" presId="urn:microsoft.com/office/officeart/2008/layout/HexagonCluster"/>
    <dgm:cxn modelId="{6068399A-650F-4BA5-84EF-50B79F056F6B}" type="presParOf" srcId="{D920C4AD-9B78-472F-99E9-AEC79327989B}" destId="{B47EE08B-E945-4B63-A02E-5E8788E91B89}" srcOrd="1" destOrd="0" presId="urn:microsoft.com/office/officeart/2008/layout/HexagonCluster"/>
    <dgm:cxn modelId="{FDA90CD6-089E-4E11-9B29-694859902501}" type="presParOf" srcId="{B47EE08B-E945-4B63-A02E-5E8788E91B89}" destId="{2F51AB77-D332-4E6F-8652-84D61CF58023}" srcOrd="0" destOrd="0" presId="urn:microsoft.com/office/officeart/2008/layout/HexagonCluster"/>
    <dgm:cxn modelId="{7CCD8366-94F1-4FB4-8E48-447161746BE5}" type="presParOf" srcId="{D920C4AD-9B78-472F-99E9-AEC79327989B}" destId="{BA94DA57-86EC-4B43-9A15-6A84744A65FE}" srcOrd="2" destOrd="0" presId="urn:microsoft.com/office/officeart/2008/layout/HexagonCluster"/>
    <dgm:cxn modelId="{743BF8B6-59DE-4F72-9CD8-00FF8DA504E6}" type="presParOf" srcId="{BA94DA57-86EC-4B43-9A15-6A84744A65FE}" destId="{EBFF6E71-01B2-4447-9978-A5F629BAFCD6}" srcOrd="0" destOrd="0" presId="urn:microsoft.com/office/officeart/2008/layout/HexagonCluster"/>
    <dgm:cxn modelId="{794D566D-BEE4-4018-BA22-D41E40CC1CF0}" type="presParOf" srcId="{D920C4AD-9B78-472F-99E9-AEC79327989B}" destId="{9A67D108-2ECE-47B0-9488-137EE1C44E66}" srcOrd="3" destOrd="0" presId="urn:microsoft.com/office/officeart/2008/layout/HexagonCluster"/>
    <dgm:cxn modelId="{9716F2C5-9FEC-4D1B-A562-203AB63510D6}" type="presParOf" srcId="{9A67D108-2ECE-47B0-9488-137EE1C44E66}" destId="{918FF9A6-5B3A-47A0-8A0E-1D696F75F989}" srcOrd="0" destOrd="0" presId="urn:microsoft.com/office/officeart/2008/layout/HexagonCluster"/>
    <dgm:cxn modelId="{9255DE15-F95F-40F4-90C9-5B01D95F95B0}" type="presParOf" srcId="{D920C4AD-9B78-472F-99E9-AEC79327989B}" destId="{3EBBF5C8-013C-4C10-9634-9970912FFAE9}" srcOrd="4" destOrd="0" presId="urn:microsoft.com/office/officeart/2008/layout/HexagonCluster"/>
    <dgm:cxn modelId="{D5862D3F-E190-4007-86B5-2F4A34E7EAB8}" type="presParOf" srcId="{3EBBF5C8-013C-4C10-9634-9970912FFAE9}" destId="{D2C9D144-6361-4DF7-92AB-897D5DD1C939}" srcOrd="0" destOrd="0" presId="urn:microsoft.com/office/officeart/2008/layout/HexagonCluster"/>
    <dgm:cxn modelId="{993FCA59-12EA-4842-916D-CE158E7DFBED}" type="presParOf" srcId="{D920C4AD-9B78-472F-99E9-AEC79327989B}" destId="{6946FA42-136D-4EB3-9845-8E25A6AE1B0B}" srcOrd="5" destOrd="0" presId="urn:microsoft.com/office/officeart/2008/layout/HexagonCluster"/>
    <dgm:cxn modelId="{62C71754-8A6A-46B5-A3E2-5257C5276F7C}" type="presParOf" srcId="{6946FA42-136D-4EB3-9845-8E25A6AE1B0B}" destId="{5459D2CF-5F83-42E1-B67D-1E9675EA007E}" srcOrd="0" destOrd="0" presId="urn:microsoft.com/office/officeart/2008/layout/HexagonCluster"/>
    <dgm:cxn modelId="{BA299EA0-5A99-45B9-BB4B-611F17CEB037}" type="presParOf" srcId="{D920C4AD-9B78-472F-99E9-AEC79327989B}" destId="{1D78C8D3-F0FB-42E2-A3FF-C073EE79E796}" srcOrd="6" destOrd="0" presId="urn:microsoft.com/office/officeart/2008/layout/HexagonCluster"/>
    <dgm:cxn modelId="{3BC5FF36-5F5C-480B-A5D8-59589CA58B1B}" type="presParOf" srcId="{1D78C8D3-F0FB-42E2-A3FF-C073EE79E796}" destId="{9DAECBCC-3328-42EC-AF96-4C23730D826B}" srcOrd="0" destOrd="0" presId="urn:microsoft.com/office/officeart/2008/layout/HexagonCluster"/>
    <dgm:cxn modelId="{AA638733-D62E-4A18-92F1-4BACBC34A7B0}" type="presParOf" srcId="{D920C4AD-9B78-472F-99E9-AEC79327989B}" destId="{BB914D44-C217-4E5B-831F-DCF7547F6F92}" srcOrd="7" destOrd="0" presId="urn:microsoft.com/office/officeart/2008/layout/HexagonCluster"/>
    <dgm:cxn modelId="{20D72FB2-5EBC-4878-B0BC-1CA3E2B2B44E}" type="presParOf" srcId="{BB914D44-C217-4E5B-831F-DCF7547F6F92}" destId="{9CE837AC-27B4-4C0C-B045-8BB02FD865A5}" srcOrd="0" destOrd="0" presId="urn:microsoft.com/office/officeart/2008/layout/HexagonCluster"/>
    <dgm:cxn modelId="{721104ED-A014-4321-9CA4-1331012F0A40}" type="presParOf" srcId="{D920C4AD-9B78-472F-99E9-AEC79327989B}" destId="{8D12793A-FCA7-476C-9D77-F44673021C77}" srcOrd="8" destOrd="0" presId="urn:microsoft.com/office/officeart/2008/layout/HexagonCluster"/>
    <dgm:cxn modelId="{FE984B87-CC6D-4819-9F17-AF176211A075}" type="presParOf" srcId="{8D12793A-FCA7-476C-9D77-F44673021C77}" destId="{3410B120-0568-4C00-A733-EA8A263D44C4}" srcOrd="0" destOrd="0" presId="urn:microsoft.com/office/officeart/2008/layout/HexagonCluster"/>
    <dgm:cxn modelId="{627D2808-CBFB-4B41-A359-55DB991C930D}" type="presParOf" srcId="{D920C4AD-9B78-472F-99E9-AEC79327989B}" destId="{22D4A7CB-8037-49D7-9F17-ECF8401387A9}" srcOrd="9" destOrd="0" presId="urn:microsoft.com/office/officeart/2008/layout/HexagonCluster"/>
    <dgm:cxn modelId="{25B235EC-6C79-4B3C-A7B2-0C5546B5DDA0}" type="presParOf" srcId="{22D4A7CB-8037-49D7-9F17-ECF8401387A9}" destId="{53F54CA9-F981-4D2C-A654-57667690415B}" srcOrd="0" destOrd="0" presId="urn:microsoft.com/office/officeart/2008/layout/HexagonCluster"/>
    <dgm:cxn modelId="{A48819FB-F24A-41D9-8B77-5ADCE0CDF245}" type="presParOf" srcId="{D920C4AD-9B78-472F-99E9-AEC79327989B}" destId="{3F755A80-F71A-4FDC-8AD1-AFD65DCBF1EA}" srcOrd="10" destOrd="0" presId="urn:microsoft.com/office/officeart/2008/layout/HexagonCluster"/>
    <dgm:cxn modelId="{5B96A75A-A7CB-4729-93EA-E343E14A00F2}" type="presParOf" srcId="{3F755A80-F71A-4FDC-8AD1-AFD65DCBF1EA}" destId="{F098A013-EAB8-4468-85A0-2BB77F8BB30C}" srcOrd="0" destOrd="0" presId="urn:microsoft.com/office/officeart/2008/layout/HexagonCluster"/>
    <dgm:cxn modelId="{2F67E86C-3EB3-4F3B-9C2C-E79662B7D21D}" type="presParOf" srcId="{D920C4AD-9B78-472F-99E9-AEC79327989B}" destId="{6D6BAAB8-86F4-4D75-B667-6AC72C666813}" srcOrd="11" destOrd="0" presId="urn:microsoft.com/office/officeart/2008/layout/HexagonCluster"/>
    <dgm:cxn modelId="{3239F9F0-6EA5-4072-B5C5-35CA99F6BCD4}" type="presParOf" srcId="{6D6BAAB8-86F4-4D75-B667-6AC72C666813}" destId="{FF9DA2A0-3F7C-42CF-A743-5EDAC20EED69}" srcOrd="0" destOrd="0" presId="urn:microsoft.com/office/officeart/2008/layout/HexagonCluster"/>
    <dgm:cxn modelId="{EAD67EC9-6110-48B9-9976-CD445760777F}" type="presParOf" srcId="{D920C4AD-9B78-472F-99E9-AEC79327989B}" destId="{7CCFBE0C-395B-43A2-B687-A76EEAB734F0}" srcOrd="12" destOrd="0" presId="urn:microsoft.com/office/officeart/2008/layout/HexagonCluster"/>
    <dgm:cxn modelId="{6D6EC05F-3829-4E05-A37D-9FF419AE104A}" type="presParOf" srcId="{7CCFBE0C-395B-43A2-B687-A76EEAB734F0}" destId="{64E9CC4B-5CE5-4FAA-9B9B-DA2C9B01E0B1}" srcOrd="0" destOrd="0" presId="urn:microsoft.com/office/officeart/2008/layout/HexagonCluster"/>
    <dgm:cxn modelId="{BC4D4A0B-C337-4D5C-BF4E-D0B498958490}" type="presParOf" srcId="{D920C4AD-9B78-472F-99E9-AEC79327989B}" destId="{A83A77B9-D6C5-40FE-A785-EA9935E8D6B8}" srcOrd="13" destOrd="0" presId="urn:microsoft.com/office/officeart/2008/layout/HexagonCluster"/>
    <dgm:cxn modelId="{EE6C3DDD-9E54-4680-9C2F-EA512810A738}" type="presParOf" srcId="{A83A77B9-D6C5-40FE-A785-EA9935E8D6B8}" destId="{9C029C4B-8377-4B1C-AFFA-BE110D0EC612}" srcOrd="0" destOrd="0" presId="urn:microsoft.com/office/officeart/2008/layout/HexagonCluster"/>
    <dgm:cxn modelId="{7F78B7A7-D82F-44DD-98A8-539DD0687DB5}" type="presParOf" srcId="{D920C4AD-9B78-472F-99E9-AEC79327989B}" destId="{8399C2D7-00D1-4498-9EAD-B4B1941A8305}" srcOrd="14" destOrd="0" presId="urn:microsoft.com/office/officeart/2008/layout/HexagonCluster"/>
    <dgm:cxn modelId="{1B88AABB-6AA7-4FD0-86A3-AD1C8D4578CB}" type="presParOf" srcId="{8399C2D7-00D1-4498-9EAD-B4B1941A8305}" destId="{C7D7DC4B-8462-4350-AE35-D1901E80B8F1}" srcOrd="0" destOrd="0" presId="urn:microsoft.com/office/officeart/2008/layout/HexagonCluster"/>
    <dgm:cxn modelId="{1EB27714-BE7F-436A-9DEA-A3EDEC2A4147}" type="presParOf" srcId="{D920C4AD-9B78-472F-99E9-AEC79327989B}" destId="{4D6F4579-029F-4DD8-A26F-F64F6C97C0FA}" srcOrd="15" destOrd="0" presId="urn:microsoft.com/office/officeart/2008/layout/HexagonCluster"/>
    <dgm:cxn modelId="{D2878A4F-94C1-462C-8114-5CDDD88DDB28}" type="presParOf" srcId="{4D6F4579-029F-4DD8-A26F-F64F6C97C0FA}" destId="{DE041224-EF38-4C42-82B7-3A6FAED512BD}" srcOrd="0" destOrd="0" presId="urn:microsoft.com/office/officeart/2008/layout/HexagonCluster"/>
    <dgm:cxn modelId="{7F63FD75-D0D6-4D25-BCB4-5A410FB1A1C9}" type="presParOf" srcId="{D920C4AD-9B78-472F-99E9-AEC79327989B}" destId="{9F926245-C424-4134-AF59-B280CB75CBF1}" srcOrd="16" destOrd="0" presId="urn:microsoft.com/office/officeart/2008/layout/HexagonCluster"/>
    <dgm:cxn modelId="{4A129F3D-ED81-43E5-9EE5-531E09F385DE}" type="presParOf" srcId="{9F926245-C424-4134-AF59-B280CB75CBF1}" destId="{B7BD90AA-B0D7-4AD1-B844-28B75EA8653C}" srcOrd="0" destOrd="0" presId="urn:microsoft.com/office/officeart/2008/layout/HexagonCluster"/>
    <dgm:cxn modelId="{61E4EAEC-4F53-4A2E-9B4F-5FBC99AF216B}" type="presParOf" srcId="{D920C4AD-9B78-472F-99E9-AEC79327989B}" destId="{B0337170-D0FF-4F93-B5A3-552E9105CC91}" srcOrd="17" destOrd="0" presId="urn:microsoft.com/office/officeart/2008/layout/HexagonCluster"/>
    <dgm:cxn modelId="{527B6464-0525-4E8C-8FC9-F15458193F56}" type="presParOf" srcId="{B0337170-D0FF-4F93-B5A3-552E9105CC91}" destId="{B67F3962-A435-4FA1-B04B-2FB52C882D66}" srcOrd="0" destOrd="0" presId="urn:microsoft.com/office/officeart/2008/layout/HexagonCluster"/>
    <dgm:cxn modelId="{18EC7677-3554-401A-9895-67406D7E4589}" type="presParOf" srcId="{D920C4AD-9B78-472F-99E9-AEC79327989B}" destId="{90ABF4E6-CF17-46E7-B3C7-2947995E08F8}" srcOrd="18" destOrd="0" presId="urn:microsoft.com/office/officeart/2008/layout/HexagonCluster"/>
    <dgm:cxn modelId="{615D55A6-70B1-46FE-8DD9-E5B61F35C859}" type="presParOf" srcId="{90ABF4E6-CF17-46E7-B3C7-2947995E08F8}" destId="{DE09D015-ED9B-4439-9643-027D4C82E988}" srcOrd="0" destOrd="0" presId="urn:microsoft.com/office/officeart/2008/layout/HexagonCluster"/>
    <dgm:cxn modelId="{7B23764D-7947-48EE-B1DC-9C3FA259FEFC}" type="presParOf" srcId="{D920C4AD-9B78-472F-99E9-AEC79327989B}" destId="{3DE7250B-36CF-4F9A-9258-9AB148AA996E}" srcOrd="19" destOrd="0" presId="urn:microsoft.com/office/officeart/2008/layout/HexagonCluster"/>
    <dgm:cxn modelId="{523BA245-E392-4082-861D-C2F3C590B9CA}" type="presParOf" srcId="{3DE7250B-36CF-4F9A-9258-9AB148AA996E}" destId="{25FF66B5-B12B-415A-AB36-6EF7813B3052}" srcOrd="0" destOrd="0" presId="urn:microsoft.com/office/officeart/2008/layout/HexagonCluster"/>
    <dgm:cxn modelId="{E356F978-7772-42B3-B6BA-1B3C93630BE0}" type="presParOf" srcId="{D920C4AD-9B78-472F-99E9-AEC79327989B}" destId="{3AF59E43-3F9A-4BDE-8C3A-5AF10368A88E}" srcOrd="20" destOrd="0" presId="urn:microsoft.com/office/officeart/2008/layout/HexagonCluster"/>
    <dgm:cxn modelId="{22F1CC0E-90B5-4B98-8467-999C50F7BA73}" type="presParOf" srcId="{3AF59E43-3F9A-4BDE-8C3A-5AF10368A88E}" destId="{D721F302-757A-4286-B9AF-99AC3954E4C0}" srcOrd="0" destOrd="0" presId="urn:microsoft.com/office/officeart/2008/layout/HexagonCluster"/>
    <dgm:cxn modelId="{D3AA6A66-3313-492D-8820-A8530F81FDB2}" type="presParOf" srcId="{D920C4AD-9B78-472F-99E9-AEC79327989B}" destId="{3178EAD8-63F6-4580-86F6-61A5424C9375}" srcOrd="21" destOrd="0" presId="urn:microsoft.com/office/officeart/2008/layout/HexagonCluster"/>
    <dgm:cxn modelId="{8F6D346B-FC5F-40B1-9781-3B942216D4D7}" type="presParOf" srcId="{3178EAD8-63F6-4580-86F6-61A5424C9375}" destId="{E325E07D-32B3-408F-B10B-7EBEE95642AA}" srcOrd="0" destOrd="0" presId="urn:microsoft.com/office/officeart/2008/layout/HexagonCluster"/>
    <dgm:cxn modelId="{29A5E497-33C5-4F5C-AAA2-D8E2858B1A13}" type="presParOf" srcId="{D920C4AD-9B78-472F-99E9-AEC79327989B}" destId="{1F08BE3F-F56F-4C37-87E0-28E5094362B2}" srcOrd="22" destOrd="0" presId="urn:microsoft.com/office/officeart/2008/layout/HexagonCluster"/>
    <dgm:cxn modelId="{69F29AEA-54D6-47F0-B798-7DE50EFFF241}" type="presParOf" srcId="{1F08BE3F-F56F-4C37-87E0-28E5094362B2}" destId="{65FC9888-800D-4FF4-BC4B-224B1C58B0C9}" srcOrd="0" destOrd="0" presId="urn:microsoft.com/office/officeart/2008/layout/HexagonCluster"/>
    <dgm:cxn modelId="{53D17BD5-670F-4AFC-8951-8CA6D27E53D7}" type="presParOf" srcId="{D920C4AD-9B78-472F-99E9-AEC79327989B}" destId="{7DAD76E5-6D4E-4B66-BAD9-D04CC12B6CD9}" srcOrd="23" destOrd="0" presId="urn:microsoft.com/office/officeart/2008/layout/HexagonCluster"/>
    <dgm:cxn modelId="{9CBD5CD2-D861-4BB8-987F-B96436D795CB}" type="presParOf" srcId="{7DAD76E5-6D4E-4B66-BAD9-D04CC12B6CD9}" destId="{2605FFF8-EC13-4DDD-A4BF-15451F3A1463}"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2406-BAD4-4B32-B30D-B11C18A6C346}">
      <dsp:nvSpPr>
        <dsp:cNvPr id="0" name=""/>
        <dsp:cNvSpPr/>
      </dsp:nvSpPr>
      <dsp:spPr>
        <a:xfrm>
          <a:off x="865202" y="1346572"/>
          <a:ext cx="943946" cy="810552"/>
        </a:xfrm>
        <a:prstGeom prst="hexagon">
          <a:avLst>
            <a:gd name="adj" fmla="val 25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Policy &amp; research entities</a:t>
          </a:r>
          <a:endParaRPr lang="en-US" sz="1200" kern="1200" dirty="0"/>
        </a:p>
      </dsp:txBody>
      <dsp:txXfrm>
        <a:off x="1011410" y="1472119"/>
        <a:ext cx="651530" cy="559458"/>
      </dsp:txXfrm>
    </dsp:sp>
    <dsp:sp modelId="{2F51AB77-D332-4E6F-8652-84D61CF58023}">
      <dsp:nvSpPr>
        <dsp:cNvPr id="0" name=""/>
        <dsp:cNvSpPr/>
      </dsp:nvSpPr>
      <dsp:spPr>
        <a:xfrm>
          <a:off x="887725" y="1709050"/>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F6E71-01B2-4447-9978-A5F629BAFCD6}">
      <dsp:nvSpPr>
        <dsp:cNvPr id="0" name=""/>
        <dsp:cNvSpPr/>
      </dsp:nvSpPr>
      <dsp:spPr>
        <a:xfrm>
          <a:off x="52888" y="898497"/>
          <a:ext cx="943946" cy="810552"/>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8FF9A6-5B3A-47A0-8A0E-1D696F75F989}">
      <dsp:nvSpPr>
        <dsp:cNvPr id="0" name=""/>
        <dsp:cNvSpPr/>
      </dsp:nvSpPr>
      <dsp:spPr>
        <a:xfrm>
          <a:off x="699536" y="1601533"/>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47051"/>
              <a:satOff val="3762"/>
              <a:lumOff val="143"/>
              <a:alphaOff val="0"/>
            </a:schemeClr>
          </a:solidFill>
          <a:prstDash val="solid"/>
        </a:ln>
        <a:effectLst/>
      </dsp:spPr>
      <dsp:style>
        <a:lnRef idx="2">
          <a:scrgbClr r="0" g="0" b="0"/>
        </a:lnRef>
        <a:fillRef idx="1">
          <a:scrgbClr r="0" g="0" b="0"/>
        </a:fillRef>
        <a:effectRef idx="0">
          <a:scrgbClr r="0" g="0" b="0"/>
        </a:effectRef>
        <a:fontRef idx="minor"/>
      </dsp:style>
    </dsp:sp>
    <dsp:sp modelId="{D2C9D144-6361-4DF7-92AB-897D5DD1C939}">
      <dsp:nvSpPr>
        <dsp:cNvPr id="0" name=""/>
        <dsp:cNvSpPr/>
      </dsp:nvSpPr>
      <dsp:spPr>
        <a:xfrm>
          <a:off x="1677517" y="896149"/>
          <a:ext cx="943946" cy="810552"/>
        </a:xfrm>
        <a:prstGeom prst="hexagon">
          <a:avLst>
            <a:gd name="adj" fmla="val 25000"/>
            <a:gd name="vf" fmla="val 115470"/>
          </a:avLst>
        </a:prstGeom>
        <a:solidFill>
          <a:schemeClr val="accent3">
            <a:hueOff val="-323513"/>
            <a:satOff val="8277"/>
            <a:lumOff val="314"/>
            <a:alphaOff val="0"/>
          </a:schemeClr>
        </a:solid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0320" rIns="0" bIns="20320" numCol="1" spcCol="1270" anchor="ctr" anchorCtr="0">
          <a:noAutofit/>
        </a:bodyPr>
        <a:lstStyle/>
        <a:p>
          <a:pPr lvl="0" algn="ctr" defTabSz="711200">
            <a:lnSpc>
              <a:spcPct val="90000"/>
            </a:lnSpc>
            <a:spcBef>
              <a:spcPct val="0"/>
            </a:spcBef>
            <a:spcAft>
              <a:spcPct val="35000"/>
            </a:spcAft>
          </a:pPr>
          <a:r>
            <a:rPr lang="en-US" sz="1600" b="0" kern="1200" dirty="0" smtClean="0"/>
            <a:t>IHEs</a:t>
          </a:r>
          <a:endParaRPr lang="en-US" sz="1000" b="0" kern="1200" dirty="0"/>
        </a:p>
      </dsp:txBody>
      <dsp:txXfrm>
        <a:off x="1823725" y="1021696"/>
        <a:ext cx="651530" cy="559458"/>
      </dsp:txXfrm>
    </dsp:sp>
    <dsp:sp modelId="{5459D2CF-5F83-42E1-B67D-1E9675EA007E}">
      <dsp:nvSpPr>
        <dsp:cNvPr id="0" name=""/>
        <dsp:cNvSpPr/>
      </dsp:nvSpPr>
      <dsp:spPr>
        <a:xfrm>
          <a:off x="2327169" y="1597097"/>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294103"/>
              <a:satOff val="7525"/>
              <a:lumOff val="285"/>
              <a:alphaOff val="0"/>
            </a:schemeClr>
          </a:solidFill>
          <a:prstDash val="solid"/>
        </a:ln>
        <a:effectLst/>
      </dsp:spPr>
      <dsp:style>
        <a:lnRef idx="2">
          <a:scrgbClr r="0" g="0" b="0"/>
        </a:lnRef>
        <a:fillRef idx="1">
          <a:scrgbClr r="0" g="0" b="0"/>
        </a:fillRef>
        <a:effectRef idx="0">
          <a:scrgbClr r="0" g="0" b="0"/>
        </a:effectRef>
        <a:fontRef idx="minor"/>
      </dsp:style>
    </dsp:sp>
    <dsp:sp modelId="{9DAECBCC-3328-42EC-AF96-4C23730D826B}">
      <dsp:nvSpPr>
        <dsp:cNvPr id="0" name=""/>
        <dsp:cNvSpPr/>
      </dsp:nvSpPr>
      <dsp:spPr>
        <a:xfrm>
          <a:off x="2489332" y="1345006"/>
          <a:ext cx="943946" cy="810552"/>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dsp:style>
    </dsp:sp>
    <dsp:sp modelId="{9CE837AC-27B4-4C0C-B045-8BB02FD865A5}">
      <dsp:nvSpPr>
        <dsp:cNvPr id="0" name=""/>
        <dsp:cNvSpPr/>
      </dsp:nvSpPr>
      <dsp:spPr>
        <a:xfrm>
          <a:off x="2512355" y="1705658"/>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441154"/>
              <a:satOff val="11287"/>
              <a:lumOff val="428"/>
              <a:alphaOff val="0"/>
            </a:schemeClr>
          </a:solidFill>
          <a:prstDash val="solid"/>
        </a:ln>
        <a:effectLst/>
      </dsp:spPr>
      <dsp:style>
        <a:lnRef idx="2">
          <a:scrgbClr r="0" g="0" b="0"/>
        </a:lnRef>
        <a:fillRef idx="1">
          <a:scrgbClr r="0" g="0" b="0"/>
        </a:fillRef>
        <a:effectRef idx="0">
          <a:scrgbClr r="0" g="0" b="0"/>
        </a:effectRef>
        <a:fontRef idx="minor"/>
      </dsp:style>
    </dsp:sp>
    <dsp:sp modelId="{3410B120-0568-4C00-A733-EA8A263D44C4}">
      <dsp:nvSpPr>
        <dsp:cNvPr id="0" name=""/>
        <dsp:cNvSpPr/>
      </dsp:nvSpPr>
      <dsp:spPr>
        <a:xfrm>
          <a:off x="865202" y="450684"/>
          <a:ext cx="943946" cy="810552"/>
        </a:xfrm>
        <a:prstGeom prst="hexagon">
          <a:avLst>
            <a:gd name="adj" fmla="val 25000"/>
            <a:gd name="vf" fmla="val 115470"/>
          </a:avLst>
        </a:prstGeom>
        <a:solidFill>
          <a:schemeClr val="accent3">
            <a:hueOff val="-647026"/>
            <a:satOff val="16555"/>
            <a:lumOff val="627"/>
            <a:alphaOff val="0"/>
          </a:schemeClr>
        </a:solid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b="0" kern="1200" dirty="0" smtClean="0"/>
            <a:t>Industry</a:t>
          </a:r>
          <a:endParaRPr lang="en-US" sz="1200" b="0" kern="1200" dirty="0"/>
        </a:p>
      </dsp:txBody>
      <dsp:txXfrm>
        <a:off x="1011410" y="576231"/>
        <a:ext cx="651530" cy="559458"/>
      </dsp:txXfrm>
    </dsp:sp>
    <dsp:sp modelId="{53F54CA9-F981-4D2C-A654-57667690415B}">
      <dsp:nvSpPr>
        <dsp:cNvPr id="0" name=""/>
        <dsp:cNvSpPr/>
      </dsp:nvSpPr>
      <dsp:spPr>
        <a:xfrm>
          <a:off x="1511851" y="466080"/>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588205"/>
              <a:satOff val="15050"/>
              <a:lumOff val="570"/>
              <a:alphaOff val="0"/>
            </a:schemeClr>
          </a:solidFill>
          <a:prstDash val="solid"/>
        </a:ln>
        <a:effectLst/>
      </dsp:spPr>
      <dsp:style>
        <a:lnRef idx="2">
          <a:scrgbClr r="0" g="0" b="0"/>
        </a:lnRef>
        <a:fillRef idx="1">
          <a:scrgbClr r="0" g="0" b="0"/>
        </a:fillRef>
        <a:effectRef idx="0">
          <a:scrgbClr r="0" g="0" b="0"/>
        </a:effectRef>
        <a:fontRef idx="minor"/>
      </dsp:style>
    </dsp:sp>
    <dsp:sp modelId="{F098A013-EAB8-4468-85A0-2BB77F8BB30C}">
      <dsp:nvSpPr>
        <dsp:cNvPr id="0" name=""/>
        <dsp:cNvSpPr/>
      </dsp:nvSpPr>
      <dsp:spPr>
        <a:xfrm>
          <a:off x="1677517" y="0"/>
          <a:ext cx="943946" cy="810552"/>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8000" b="-8000"/>
          </a:stretch>
        </a:blip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dsp:style>
    </dsp:sp>
    <dsp:sp modelId="{FF9DA2A0-3F7C-42CF-A743-5EDAC20EED69}">
      <dsp:nvSpPr>
        <dsp:cNvPr id="0" name=""/>
        <dsp:cNvSpPr/>
      </dsp:nvSpPr>
      <dsp:spPr>
        <a:xfrm>
          <a:off x="1704044" y="359085"/>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735257"/>
              <a:satOff val="18812"/>
              <a:lumOff val="713"/>
              <a:alphaOff val="0"/>
            </a:schemeClr>
          </a:solidFill>
          <a:prstDash val="solid"/>
        </a:ln>
        <a:effectLst/>
      </dsp:spPr>
      <dsp:style>
        <a:lnRef idx="2">
          <a:scrgbClr r="0" g="0" b="0"/>
        </a:lnRef>
        <a:fillRef idx="1">
          <a:scrgbClr r="0" g="0" b="0"/>
        </a:fillRef>
        <a:effectRef idx="0">
          <a:scrgbClr r="0" g="0" b="0"/>
        </a:effectRef>
        <a:fontRef idx="minor"/>
      </dsp:style>
    </dsp:sp>
    <dsp:sp modelId="{64E9CC4B-5CE5-4FAA-9B9B-DA2C9B01E0B1}">
      <dsp:nvSpPr>
        <dsp:cNvPr id="0" name=""/>
        <dsp:cNvSpPr/>
      </dsp:nvSpPr>
      <dsp:spPr>
        <a:xfrm>
          <a:off x="2489332" y="448857"/>
          <a:ext cx="943946" cy="810552"/>
        </a:xfrm>
        <a:prstGeom prst="hexagon">
          <a:avLst>
            <a:gd name="adj" fmla="val 25000"/>
            <a:gd name="vf" fmla="val 115470"/>
          </a:avLst>
        </a:prstGeom>
        <a:solidFill>
          <a:schemeClr val="accent3">
            <a:hueOff val="-970539"/>
            <a:satOff val="24832"/>
            <a:lumOff val="941"/>
            <a:alphaOff val="0"/>
          </a:schemeClr>
        </a:solid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STEM Societies</a:t>
          </a:r>
          <a:endParaRPr lang="en-US" sz="1200" kern="1200" dirty="0"/>
        </a:p>
      </dsp:txBody>
      <dsp:txXfrm>
        <a:off x="2635540" y="574404"/>
        <a:ext cx="651530" cy="559458"/>
      </dsp:txXfrm>
    </dsp:sp>
    <dsp:sp modelId="{9C029C4B-8377-4B1C-AFFA-BE110D0EC612}">
      <dsp:nvSpPr>
        <dsp:cNvPr id="0" name=""/>
        <dsp:cNvSpPr/>
      </dsp:nvSpPr>
      <dsp:spPr>
        <a:xfrm>
          <a:off x="3306151" y="807943"/>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882308"/>
              <a:satOff val="22575"/>
              <a:lumOff val="855"/>
              <a:alphaOff val="0"/>
            </a:schemeClr>
          </a:solidFill>
          <a:prstDash val="solid"/>
        </a:ln>
        <a:effectLst/>
      </dsp:spPr>
      <dsp:style>
        <a:lnRef idx="2">
          <a:scrgbClr r="0" g="0" b="0"/>
        </a:lnRef>
        <a:fillRef idx="1">
          <a:scrgbClr r="0" g="0" b="0"/>
        </a:fillRef>
        <a:effectRef idx="0">
          <a:scrgbClr r="0" g="0" b="0"/>
        </a:effectRef>
        <a:fontRef idx="minor"/>
      </dsp:style>
    </dsp:sp>
    <dsp:sp modelId="{C7D7DC4B-8462-4350-AE35-D1901E80B8F1}">
      <dsp:nvSpPr>
        <dsp:cNvPr id="0" name=""/>
        <dsp:cNvSpPr/>
      </dsp:nvSpPr>
      <dsp:spPr>
        <a:xfrm>
          <a:off x="3301647" y="904499"/>
          <a:ext cx="943946" cy="810552"/>
        </a:xfrm>
        <a:prstGeom prst="hexagon">
          <a:avLst>
            <a:gd name="adj" fmla="val 25000"/>
            <a:gd name="vf" fmla="val 11547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16000" r="-16000"/>
          </a:stretch>
        </a:blip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dsp:style>
    </dsp:sp>
    <dsp:sp modelId="{DE041224-EF38-4C42-82B7-3A6FAED512BD}">
      <dsp:nvSpPr>
        <dsp:cNvPr id="0" name=""/>
        <dsp:cNvSpPr/>
      </dsp:nvSpPr>
      <dsp:spPr>
        <a:xfrm>
          <a:off x="3485831" y="919113"/>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029359"/>
              <a:satOff val="26337"/>
              <a:lumOff val="998"/>
              <a:alphaOff val="0"/>
            </a:schemeClr>
          </a:solidFill>
          <a:prstDash val="solid"/>
        </a:ln>
        <a:effectLst/>
      </dsp:spPr>
      <dsp:style>
        <a:lnRef idx="2">
          <a:scrgbClr r="0" g="0" b="0"/>
        </a:lnRef>
        <a:fillRef idx="1">
          <a:scrgbClr r="0" g="0" b="0"/>
        </a:fillRef>
        <a:effectRef idx="0">
          <a:scrgbClr r="0" g="0" b="0"/>
        </a:effectRef>
        <a:fontRef idx="minor"/>
      </dsp:style>
    </dsp:sp>
    <dsp:sp modelId="{B7BD90AA-B0D7-4AD1-B844-28B75EA8653C}">
      <dsp:nvSpPr>
        <dsp:cNvPr id="0" name=""/>
        <dsp:cNvSpPr/>
      </dsp:nvSpPr>
      <dsp:spPr>
        <a:xfrm>
          <a:off x="3301647" y="8611"/>
          <a:ext cx="943946" cy="810552"/>
        </a:xfrm>
        <a:prstGeom prst="hexagon">
          <a:avLst>
            <a:gd name="adj" fmla="val 25000"/>
            <a:gd name="vf" fmla="val 115470"/>
          </a:avLst>
        </a:prstGeom>
        <a:solidFill>
          <a:schemeClr val="accent3">
            <a:hueOff val="-1294052"/>
            <a:satOff val="33110"/>
            <a:lumOff val="1254"/>
            <a:alphaOff val="0"/>
          </a:schemeClr>
        </a:solid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Publishers</a:t>
          </a:r>
          <a:endParaRPr lang="en-US" sz="1200" kern="1200" dirty="0"/>
        </a:p>
      </dsp:txBody>
      <dsp:txXfrm>
        <a:off x="3447855" y="134158"/>
        <a:ext cx="651530" cy="559458"/>
      </dsp:txXfrm>
    </dsp:sp>
    <dsp:sp modelId="{B67F3962-A435-4FA1-B04B-2FB52C882D66}">
      <dsp:nvSpPr>
        <dsp:cNvPr id="0" name=""/>
        <dsp:cNvSpPr/>
      </dsp:nvSpPr>
      <dsp:spPr>
        <a:xfrm>
          <a:off x="4118466" y="371873"/>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176411"/>
              <a:satOff val="30100"/>
              <a:lumOff val="1140"/>
              <a:alphaOff val="0"/>
            </a:schemeClr>
          </a:solidFill>
          <a:prstDash val="solid"/>
        </a:ln>
        <a:effectLst/>
      </dsp:spPr>
      <dsp:style>
        <a:lnRef idx="2">
          <a:scrgbClr r="0" g="0" b="0"/>
        </a:lnRef>
        <a:fillRef idx="1">
          <a:scrgbClr r="0" g="0" b="0"/>
        </a:fillRef>
        <a:effectRef idx="0">
          <a:scrgbClr r="0" g="0" b="0"/>
        </a:effectRef>
        <a:fontRef idx="minor"/>
      </dsp:style>
    </dsp:sp>
    <dsp:sp modelId="{DE09D015-ED9B-4439-9643-027D4C82E988}">
      <dsp:nvSpPr>
        <dsp:cNvPr id="0" name=""/>
        <dsp:cNvSpPr/>
      </dsp:nvSpPr>
      <dsp:spPr>
        <a:xfrm>
          <a:off x="4113962" y="460861"/>
          <a:ext cx="943946" cy="810552"/>
        </a:xfrm>
        <a:prstGeom prst="hexagon">
          <a:avLst>
            <a:gd name="adj" fmla="val 25000"/>
            <a:gd name="vf" fmla="val 115470"/>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28000" b="-28000"/>
          </a:stretch>
        </a:blip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dsp:style>
    </dsp:sp>
    <dsp:sp modelId="{25FF66B5-B12B-415A-AB36-6EF7813B3052}">
      <dsp:nvSpPr>
        <dsp:cNvPr id="0" name=""/>
        <dsp:cNvSpPr/>
      </dsp:nvSpPr>
      <dsp:spPr>
        <a:xfrm>
          <a:off x="4302150" y="478868"/>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323462"/>
              <a:satOff val="33862"/>
              <a:lumOff val="1283"/>
              <a:alphaOff val="0"/>
            </a:schemeClr>
          </a:solidFill>
          <a:prstDash val="solid"/>
        </a:ln>
        <a:effectLst/>
      </dsp:spPr>
      <dsp:style>
        <a:lnRef idx="2">
          <a:scrgbClr r="0" g="0" b="0"/>
        </a:lnRef>
        <a:fillRef idx="1">
          <a:scrgbClr r="0" g="0" b="0"/>
        </a:fillRef>
        <a:effectRef idx="0">
          <a:scrgbClr r="0" g="0" b="0"/>
        </a:effectRef>
        <a:fontRef idx="minor"/>
      </dsp:style>
    </dsp:sp>
    <dsp:sp modelId="{D721F302-757A-4286-B9AF-99AC3954E4C0}">
      <dsp:nvSpPr>
        <dsp:cNvPr id="0" name=""/>
        <dsp:cNvSpPr/>
      </dsp:nvSpPr>
      <dsp:spPr>
        <a:xfrm>
          <a:off x="4113962" y="1355444"/>
          <a:ext cx="943946" cy="810552"/>
        </a:xfrm>
        <a:prstGeom prst="hexagon">
          <a:avLst>
            <a:gd name="adj" fmla="val 25000"/>
            <a:gd name="vf" fmla="val 115470"/>
          </a:avLst>
        </a:prstGeom>
        <a:solidFill>
          <a:schemeClr val="accent3">
            <a:hueOff val="-1617565"/>
            <a:satOff val="41387"/>
            <a:lumOff val="1568"/>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Funding Agencies</a:t>
          </a:r>
          <a:endParaRPr lang="en-US" sz="1200" kern="1200" dirty="0"/>
        </a:p>
      </dsp:txBody>
      <dsp:txXfrm>
        <a:off x="4260170" y="1480991"/>
        <a:ext cx="651530" cy="559458"/>
      </dsp:txXfrm>
    </dsp:sp>
    <dsp:sp modelId="{E325E07D-32B3-408F-B10B-7EBEE95642AA}">
      <dsp:nvSpPr>
        <dsp:cNvPr id="0" name=""/>
        <dsp:cNvSpPr/>
      </dsp:nvSpPr>
      <dsp:spPr>
        <a:xfrm>
          <a:off x="4301149" y="2065265"/>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470514"/>
              <a:satOff val="37625"/>
              <a:lumOff val="1425"/>
              <a:alphaOff val="0"/>
            </a:schemeClr>
          </a:solidFill>
          <a:prstDash val="solid"/>
        </a:ln>
        <a:effectLst/>
      </dsp:spPr>
      <dsp:style>
        <a:lnRef idx="2">
          <a:scrgbClr r="0" g="0" b="0"/>
        </a:lnRef>
        <a:fillRef idx="1">
          <a:scrgbClr r="0" g="0" b="0"/>
        </a:fillRef>
        <a:effectRef idx="0">
          <a:scrgbClr r="0" g="0" b="0"/>
        </a:effectRef>
        <a:fontRef idx="minor"/>
      </dsp:style>
    </dsp:sp>
    <dsp:sp modelId="{65FC9888-800D-4FF4-BC4B-224B1C58B0C9}">
      <dsp:nvSpPr>
        <dsp:cNvPr id="0" name=""/>
        <dsp:cNvSpPr/>
      </dsp:nvSpPr>
      <dsp:spPr>
        <a:xfrm>
          <a:off x="3301647" y="1799083"/>
          <a:ext cx="943946" cy="810552"/>
        </a:xfrm>
        <a:prstGeom prst="hexagon">
          <a:avLst>
            <a:gd name="adj" fmla="val 25000"/>
            <a:gd name="vf" fmla="val 115470"/>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l="-14000" r="-14000"/>
          </a:stretch>
        </a:blip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 modelId="{2605FFF8-EC13-4DDD-A4BF-15451F3A1463}">
      <dsp:nvSpPr>
        <dsp:cNvPr id="0" name=""/>
        <dsp:cNvSpPr/>
      </dsp:nvSpPr>
      <dsp:spPr>
        <a:xfrm>
          <a:off x="4125974" y="2154776"/>
          <a:ext cx="110110" cy="94990"/>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F74DF-AFBE-4F79-9EFB-D54F09478232}">
      <dsp:nvSpPr>
        <dsp:cNvPr id="0" name=""/>
        <dsp:cNvSpPr/>
      </dsp:nvSpPr>
      <dsp:spPr>
        <a:xfrm rot="10800000">
          <a:off x="2294038" y="2399"/>
          <a:ext cx="7781610" cy="1336035"/>
        </a:xfrm>
        <a:prstGeom prst="homePlat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155" tIns="99060" rIns="184912" bIns="99060" numCol="1" spcCol="1270" anchor="ctr" anchorCtr="0">
          <a:noAutofit/>
        </a:bodyPr>
        <a:lstStyle/>
        <a:p>
          <a:pPr lvl="0" algn="ctr" defTabSz="1155700" rtl="0">
            <a:lnSpc>
              <a:spcPct val="90000"/>
            </a:lnSpc>
            <a:spcBef>
              <a:spcPct val="0"/>
            </a:spcBef>
            <a:spcAft>
              <a:spcPct val="35000"/>
            </a:spcAft>
          </a:pPr>
          <a:r>
            <a:rPr lang="en-US" sz="2600" b="1" kern="1200" dirty="0" smtClean="0"/>
            <a:t>To develop systemic approaches to increase the representation and advancement of women in academic STEM careers</a:t>
          </a:r>
          <a:endParaRPr lang="en-US" sz="2600" b="1" kern="1200" dirty="0"/>
        </a:p>
      </dsp:txBody>
      <dsp:txXfrm rot="10800000">
        <a:off x="2628047" y="2399"/>
        <a:ext cx="7447601" cy="1336035"/>
      </dsp:txXfrm>
    </dsp:sp>
    <dsp:sp modelId="{B0F5D626-BE30-48CC-90F7-82331F5107B1}">
      <dsp:nvSpPr>
        <dsp:cNvPr id="0" name=""/>
        <dsp:cNvSpPr/>
      </dsp:nvSpPr>
      <dsp:spPr>
        <a:xfrm rot="20802345">
          <a:off x="1659702" y="45633"/>
          <a:ext cx="1336035" cy="1336035"/>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7000" r="-17000"/>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A9B556-D329-4C80-94DB-CE9F2C421B5B}">
      <dsp:nvSpPr>
        <dsp:cNvPr id="0" name=""/>
        <dsp:cNvSpPr/>
      </dsp:nvSpPr>
      <dsp:spPr>
        <a:xfrm rot="10800000">
          <a:off x="2294038" y="1737252"/>
          <a:ext cx="7781610" cy="1336035"/>
        </a:xfrm>
        <a:prstGeom prst="homePlat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155" tIns="99060" rIns="184912" bIns="99060" numCol="1" spcCol="1270" anchor="ctr" anchorCtr="0">
          <a:noAutofit/>
        </a:bodyPr>
        <a:lstStyle/>
        <a:p>
          <a:pPr lvl="0" algn="ctr" defTabSz="1155700" rtl="0">
            <a:lnSpc>
              <a:spcPct val="90000"/>
            </a:lnSpc>
            <a:spcBef>
              <a:spcPct val="0"/>
            </a:spcBef>
            <a:spcAft>
              <a:spcPct val="35000"/>
            </a:spcAft>
          </a:pPr>
          <a:r>
            <a:rPr lang="en-US" sz="2600" b="1" kern="1200" dirty="0" smtClean="0"/>
            <a:t>To develop innovative and sustainable ways to promote gender equity that involve both men and women in the STEM academic workforce</a:t>
          </a:r>
          <a:endParaRPr lang="en-US" sz="2600" b="1" kern="1200" dirty="0"/>
        </a:p>
      </dsp:txBody>
      <dsp:txXfrm rot="10800000">
        <a:off x="2628047" y="1737252"/>
        <a:ext cx="7447601" cy="1336035"/>
      </dsp:txXfrm>
    </dsp:sp>
    <dsp:sp modelId="{5CC7BD2E-6E79-4AA5-9173-C177249B4C93}">
      <dsp:nvSpPr>
        <dsp:cNvPr id="0" name=""/>
        <dsp:cNvSpPr/>
      </dsp:nvSpPr>
      <dsp:spPr>
        <a:xfrm>
          <a:off x="1626020" y="1737252"/>
          <a:ext cx="1336035" cy="133603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469832-C735-4F8F-99CA-25C1259439C8}">
      <dsp:nvSpPr>
        <dsp:cNvPr id="0" name=""/>
        <dsp:cNvSpPr/>
      </dsp:nvSpPr>
      <dsp:spPr>
        <a:xfrm rot="10800000">
          <a:off x="2294038" y="3472104"/>
          <a:ext cx="7781610" cy="1336035"/>
        </a:xfrm>
        <a:prstGeom prst="homePlat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155" tIns="99060" rIns="184912" bIns="99060" numCol="1" spcCol="1270" anchor="ctr" anchorCtr="0">
          <a:noAutofit/>
        </a:bodyPr>
        <a:lstStyle/>
        <a:p>
          <a:pPr lvl="0" algn="ctr" defTabSz="1155700" rtl="0">
            <a:lnSpc>
              <a:spcPct val="90000"/>
            </a:lnSpc>
            <a:spcBef>
              <a:spcPct val="0"/>
            </a:spcBef>
            <a:spcAft>
              <a:spcPct val="35000"/>
            </a:spcAft>
          </a:pPr>
          <a:r>
            <a:rPr lang="en-US" sz="2600" b="1" kern="1200" dirty="0" smtClean="0"/>
            <a:t>To contribute to the research knowledge base on gender equity and the intersection of gender and other identities in STEM academic careers</a:t>
          </a:r>
          <a:endParaRPr lang="en-US" sz="2600" b="1" kern="1200" dirty="0"/>
        </a:p>
      </dsp:txBody>
      <dsp:txXfrm rot="10800000">
        <a:off x="2628047" y="3472104"/>
        <a:ext cx="7447601" cy="1336035"/>
      </dsp:txXfrm>
    </dsp:sp>
    <dsp:sp modelId="{132FD16F-EE08-4B50-BBC5-D468B5D6B34C}">
      <dsp:nvSpPr>
        <dsp:cNvPr id="0" name=""/>
        <dsp:cNvSpPr/>
      </dsp:nvSpPr>
      <dsp:spPr>
        <a:xfrm>
          <a:off x="1612767" y="3458824"/>
          <a:ext cx="1336035" cy="133603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236F2-5D8C-48A5-8142-865012D4707E}">
      <dsp:nvSpPr>
        <dsp:cNvPr id="0" name=""/>
        <dsp:cNvSpPr/>
      </dsp:nvSpPr>
      <dsp:spPr>
        <a:xfrm>
          <a:off x="0" y="4689007"/>
          <a:ext cx="10735732" cy="0"/>
        </a:xfrm>
        <a:prstGeom prst="line">
          <a:avLst/>
        </a:pr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F964BD-A599-49C6-9FFF-AD4755DC09EB}">
      <dsp:nvSpPr>
        <dsp:cNvPr id="0" name=""/>
        <dsp:cNvSpPr/>
      </dsp:nvSpPr>
      <dsp:spPr>
        <a:xfrm>
          <a:off x="0" y="3742853"/>
          <a:ext cx="10735732" cy="0"/>
        </a:xfrm>
        <a:prstGeom prst="line">
          <a:avLst/>
        </a:pr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B9F195-4637-4AAF-A29B-A7B2D60E3069}">
      <dsp:nvSpPr>
        <dsp:cNvPr id="0" name=""/>
        <dsp:cNvSpPr/>
      </dsp:nvSpPr>
      <dsp:spPr>
        <a:xfrm>
          <a:off x="0" y="2796698"/>
          <a:ext cx="10735732" cy="0"/>
        </a:xfrm>
        <a:prstGeom prst="line">
          <a:avLst/>
        </a:pr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168B5D-CE93-4D70-8D76-EF1742FB12EE}">
      <dsp:nvSpPr>
        <dsp:cNvPr id="0" name=""/>
        <dsp:cNvSpPr/>
      </dsp:nvSpPr>
      <dsp:spPr>
        <a:xfrm>
          <a:off x="0" y="1850543"/>
          <a:ext cx="10735732" cy="0"/>
        </a:xfrm>
        <a:prstGeom prst="line">
          <a:avLst/>
        </a:pr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90AFC1-8F6C-44C9-87A9-C65806748021}">
      <dsp:nvSpPr>
        <dsp:cNvPr id="0" name=""/>
        <dsp:cNvSpPr/>
      </dsp:nvSpPr>
      <dsp:spPr>
        <a:xfrm>
          <a:off x="0" y="904388"/>
          <a:ext cx="10735732" cy="0"/>
        </a:xfrm>
        <a:prstGeom prst="line">
          <a:avLst/>
        </a:pr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494B21-E70B-4444-95DD-B987005FB41D}">
      <dsp:nvSpPr>
        <dsp:cNvPr id="0" name=""/>
        <dsp:cNvSpPr/>
      </dsp:nvSpPr>
      <dsp:spPr>
        <a:xfrm>
          <a:off x="2791290" y="3289"/>
          <a:ext cx="7944442" cy="901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889000">
            <a:lnSpc>
              <a:spcPct val="90000"/>
            </a:lnSpc>
            <a:spcBef>
              <a:spcPct val="0"/>
            </a:spcBef>
            <a:spcAft>
              <a:spcPct val="35000"/>
            </a:spcAft>
          </a:pPr>
          <a:r>
            <a:rPr lang="en-US" sz="2000" kern="1200" dirty="0" smtClean="0"/>
            <a:t>Develop, implement, and study innovative organizational change strategies to foster gender equity</a:t>
          </a:r>
          <a:endParaRPr lang="en-US" sz="2000" kern="1200" dirty="0"/>
        </a:p>
      </dsp:txBody>
      <dsp:txXfrm>
        <a:off x="2791290" y="3289"/>
        <a:ext cx="7944442" cy="901099"/>
      </dsp:txXfrm>
    </dsp:sp>
    <dsp:sp modelId="{0B6F5D4A-6275-48BA-AA5C-06CC7E014BB6}">
      <dsp:nvSpPr>
        <dsp:cNvPr id="0" name=""/>
        <dsp:cNvSpPr/>
      </dsp:nvSpPr>
      <dsp:spPr>
        <a:xfrm>
          <a:off x="0" y="3289"/>
          <a:ext cx="2791290" cy="901099"/>
        </a:xfrm>
        <a:prstGeom prst="round2SameRect">
          <a:avLst>
            <a:gd name="adj1" fmla="val 16670"/>
            <a:gd name="adj2" fmla="val 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b="1" i="1" kern="1200" dirty="0" smtClean="0"/>
            <a:t>Institutional Transformation (IT)</a:t>
          </a:r>
          <a:r>
            <a:rPr lang="en-US" sz="2800" kern="1200" dirty="0" smtClean="0"/>
            <a:t> </a:t>
          </a:r>
          <a:endParaRPr lang="en-US" sz="2800" kern="1200" dirty="0"/>
        </a:p>
      </dsp:txBody>
      <dsp:txXfrm>
        <a:off x="43996" y="47285"/>
        <a:ext cx="2703298" cy="857103"/>
      </dsp:txXfrm>
    </dsp:sp>
    <dsp:sp modelId="{DEAC0D1A-2DA0-4058-AA1D-2F7F6DE54001}">
      <dsp:nvSpPr>
        <dsp:cNvPr id="0" name=""/>
        <dsp:cNvSpPr/>
      </dsp:nvSpPr>
      <dsp:spPr>
        <a:xfrm>
          <a:off x="2791290" y="949443"/>
          <a:ext cx="7944442" cy="901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889000">
            <a:lnSpc>
              <a:spcPct val="90000"/>
            </a:lnSpc>
            <a:spcBef>
              <a:spcPct val="0"/>
            </a:spcBef>
            <a:spcAft>
              <a:spcPct val="35000"/>
            </a:spcAft>
          </a:pPr>
          <a:r>
            <a:rPr lang="en-US" sz="2000" kern="1200" dirty="0" smtClean="0"/>
            <a:t>Adapt proven organizational gender equity strategies</a:t>
          </a:r>
          <a:endParaRPr lang="en-US" sz="2000" kern="1200" dirty="0"/>
        </a:p>
      </dsp:txBody>
      <dsp:txXfrm>
        <a:off x="2791290" y="949443"/>
        <a:ext cx="7944442" cy="901099"/>
      </dsp:txXfrm>
    </dsp:sp>
    <dsp:sp modelId="{9EC22217-4F81-4783-9F22-115923DED72E}">
      <dsp:nvSpPr>
        <dsp:cNvPr id="0" name=""/>
        <dsp:cNvSpPr/>
      </dsp:nvSpPr>
      <dsp:spPr>
        <a:xfrm>
          <a:off x="0" y="949443"/>
          <a:ext cx="2791290" cy="901099"/>
        </a:xfrm>
        <a:prstGeom prst="round2SameRect">
          <a:avLst>
            <a:gd name="adj1" fmla="val 16670"/>
            <a:gd name="adj2" fmla="val 0"/>
          </a:avLst>
        </a:prstGeom>
        <a:solidFill>
          <a:schemeClr val="accent2">
            <a:hueOff val="686585"/>
            <a:satOff val="-12202"/>
            <a:lumOff val="392"/>
            <a:alphaOff val="0"/>
          </a:schemeClr>
        </a:solidFill>
        <a:ln w="19050" cap="flat" cmpd="sng" algn="ctr">
          <a:solidFill>
            <a:schemeClr val="accent2">
              <a:hueOff val="686585"/>
              <a:satOff val="-12202"/>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b="1" i="1" kern="1200" dirty="0" smtClean="0"/>
            <a:t>Adaptation</a:t>
          </a:r>
          <a:r>
            <a:rPr lang="en-US" sz="2800" kern="1200" dirty="0" smtClean="0"/>
            <a:t> </a:t>
          </a:r>
          <a:endParaRPr lang="en-US" sz="2300" kern="1200" dirty="0"/>
        </a:p>
      </dsp:txBody>
      <dsp:txXfrm>
        <a:off x="43996" y="993439"/>
        <a:ext cx="2703298" cy="857103"/>
      </dsp:txXfrm>
    </dsp:sp>
    <dsp:sp modelId="{2991D0BF-0DEE-4CEE-914A-5F3E53A3F087}">
      <dsp:nvSpPr>
        <dsp:cNvPr id="0" name=""/>
        <dsp:cNvSpPr/>
      </dsp:nvSpPr>
      <dsp:spPr>
        <a:xfrm>
          <a:off x="2791290" y="1895598"/>
          <a:ext cx="7944442" cy="901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889000">
            <a:lnSpc>
              <a:spcPct val="90000"/>
            </a:lnSpc>
            <a:spcBef>
              <a:spcPct val="0"/>
            </a:spcBef>
            <a:spcAft>
              <a:spcPct val="35000"/>
            </a:spcAft>
          </a:pPr>
          <a:r>
            <a:rPr lang="en-US" sz="2000" kern="1200" dirty="0" smtClean="0"/>
            <a:t>Scale-up proven systemic gender equity strategies for national or regional impact</a:t>
          </a:r>
          <a:endParaRPr lang="en-US" sz="2000" kern="1200" dirty="0"/>
        </a:p>
      </dsp:txBody>
      <dsp:txXfrm>
        <a:off x="2791290" y="1895598"/>
        <a:ext cx="7944442" cy="901099"/>
      </dsp:txXfrm>
    </dsp:sp>
    <dsp:sp modelId="{42F881F9-DC46-4FBD-97FF-6A423770A9F1}">
      <dsp:nvSpPr>
        <dsp:cNvPr id="0" name=""/>
        <dsp:cNvSpPr/>
      </dsp:nvSpPr>
      <dsp:spPr>
        <a:xfrm>
          <a:off x="0" y="1895598"/>
          <a:ext cx="2791290" cy="901099"/>
        </a:xfrm>
        <a:prstGeom prst="round2SameRect">
          <a:avLst>
            <a:gd name="adj1" fmla="val 16670"/>
            <a:gd name="adj2" fmla="val 0"/>
          </a:avLst>
        </a:prstGeom>
        <a:solidFill>
          <a:schemeClr val="accent2">
            <a:hueOff val="1373170"/>
            <a:satOff val="-24404"/>
            <a:lumOff val="785"/>
            <a:alphaOff val="0"/>
          </a:schemeClr>
        </a:solidFill>
        <a:ln w="19050" cap="flat" cmpd="sng" algn="ctr">
          <a:solidFill>
            <a:schemeClr val="accent2">
              <a:hueOff val="1373170"/>
              <a:satOff val="-24404"/>
              <a:lumOff val="78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b="1" i="1" kern="1200" dirty="0" smtClean="0"/>
            <a:t>Partnership</a:t>
          </a:r>
          <a:r>
            <a:rPr lang="en-US" sz="2800" kern="1200" dirty="0" smtClean="0"/>
            <a:t> </a:t>
          </a:r>
          <a:endParaRPr lang="en-US" sz="2300" kern="1200" dirty="0"/>
        </a:p>
      </dsp:txBody>
      <dsp:txXfrm>
        <a:off x="43996" y="1939594"/>
        <a:ext cx="2703298" cy="857103"/>
      </dsp:txXfrm>
    </dsp:sp>
    <dsp:sp modelId="{E8E945B3-4309-4DBE-A685-BEA417D82276}">
      <dsp:nvSpPr>
        <dsp:cNvPr id="0" name=""/>
        <dsp:cNvSpPr/>
      </dsp:nvSpPr>
      <dsp:spPr>
        <a:xfrm>
          <a:off x="2791290" y="2841753"/>
          <a:ext cx="7944442" cy="901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889000">
            <a:lnSpc>
              <a:spcPct val="90000"/>
            </a:lnSpc>
            <a:spcBef>
              <a:spcPct val="0"/>
            </a:spcBef>
            <a:spcAft>
              <a:spcPct val="35000"/>
            </a:spcAft>
          </a:pPr>
          <a:r>
            <a:rPr lang="en-US" sz="2000" kern="1200" dirty="0" smtClean="0"/>
            <a:t>National network to advance gender equity in STEM academics</a:t>
          </a:r>
          <a:endParaRPr lang="en-US" sz="2000" kern="1200" dirty="0"/>
        </a:p>
      </dsp:txBody>
      <dsp:txXfrm>
        <a:off x="2791290" y="2841753"/>
        <a:ext cx="7944442" cy="901099"/>
      </dsp:txXfrm>
    </dsp:sp>
    <dsp:sp modelId="{45BA5FB3-2522-4966-A4A8-7EFB08FC556B}">
      <dsp:nvSpPr>
        <dsp:cNvPr id="0" name=""/>
        <dsp:cNvSpPr/>
      </dsp:nvSpPr>
      <dsp:spPr>
        <a:xfrm>
          <a:off x="0" y="2841753"/>
          <a:ext cx="2791290" cy="901099"/>
        </a:xfrm>
        <a:prstGeom prst="round2SameRect">
          <a:avLst>
            <a:gd name="adj1" fmla="val 16670"/>
            <a:gd name="adj2" fmla="val 0"/>
          </a:avLst>
        </a:prstGeom>
        <a:solidFill>
          <a:schemeClr val="accent2">
            <a:hueOff val="2059755"/>
            <a:satOff val="-36606"/>
            <a:lumOff val="1177"/>
            <a:alphaOff val="0"/>
          </a:schemeClr>
        </a:solidFill>
        <a:ln w="19050" cap="flat" cmpd="sng" algn="ctr">
          <a:solidFill>
            <a:schemeClr val="accent2">
              <a:hueOff val="2059755"/>
              <a:satOff val="-36606"/>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ADVANCE Resource and Coordination Network (ARC)</a:t>
          </a:r>
          <a:endParaRPr lang="en-US" sz="2000" kern="1200" dirty="0"/>
        </a:p>
      </dsp:txBody>
      <dsp:txXfrm>
        <a:off x="43996" y="2885749"/>
        <a:ext cx="2703298" cy="857103"/>
      </dsp:txXfrm>
    </dsp:sp>
    <dsp:sp modelId="{5B875DDC-27AA-4ED9-9601-9FA40DA8E740}">
      <dsp:nvSpPr>
        <dsp:cNvPr id="0" name=""/>
        <dsp:cNvSpPr/>
      </dsp:nvSpPr>
      <dsp:spPr>
        <a:xfrm>
          <a:off x="2791290" y="3787908"/>
          <a:ext cx="7944442" cy="901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889000">
            <a:lnSpc>
              <a:spcPct val="90000"/>
            </a:lnSpc>
            <a:spcBef>
              <a:spcPct val="0"/>
            </a:spcBef>
            <a:spcAft>
              <a:spcPct val="35000"/>
            </a:spcAft>
          </a:pPr>
          <a:r>
            <a:rPr lang="en-US" sz="2000" kern="1200" dirty="0" smtClean="0"/>
            <a:t>Study and document indicators of organizational change at past ADVANCE IT institutions</a:t>
          </a:r>
          <a:endParaRPr lang="en-US" sz="2000" kern="1200" dirty="0"/>
        </a:p>
      </dsp:txBody>
      <dsp:txXfrm>
        <a:off x="2791290" y="3787908"/>
        <a:ext cx="7944442" cy="901099"/>
      </dsp:txXfrm>
    </dsp:sp>
    <dsp:sp modelId="{473A8E32-529A-4439-AAA4-5CBAB7FD9C58}">
      <dsp:nvSpPr>
        <dsp:cNvPr id="0" name=""/>
        <dsp:cNvSpPr/>
      </dsp:nvSpPr>
      <dsp:spPr>
        <a:xfrm>
          <a:off x="0" y="3787908"/>
          <a:ext cx="2791290" cy="901099"/>
        </a:xfrm>
        <a:prstGeom prst="round2SameRect">
          <a:avLst>
            <a:gd name="adj1" fmla="val 16670"/>
            <a:gd name="adj2" fmla="val 0"/>
          </a:avLst>
        </a:prstGeom>
        <a:solidFill>
          <a:schemeClr val="accent2">
            <a:hueOff val="2746340"/>
            <a:satOff val="-48808"/>
            <a:lumOff val="1569"/>
            <a:alphaOff val="0"/>
          </a:schemeClr>
        </a:solidFill>
        <a:ln w="19050" cap="flat" cmpd="sng" algn="ctr">
          <a:solidFill>
            <a:schemeClr val="accent2">
              <a:hueOff val="2746340"/>
              <a:satOff val="-48808"/>
              <a:lumOff val="156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i="1" kern="1200" dirty="0" smtClean="0"/>
            <a:t>ADVANCE Longitudinal Evaluation (ALE)</a:t>
          </a:r>
          <a:endParaRPr lang="en-US" sz="2000" kern="1200" dirty="0"/>
        </a:p>
      </dsp:txBody>
      <dsp:txXfrm>
        <a:off x="43996" y="3831904"/>
        <a:ext cx="2703298" cy="8571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2406-BAD4-4B32-B30D-B11C18A6C346}">
      <dsp:nvSpPr>
        <dsp:cNvPr id="0" name=""/>
        <dsp:cNvSpPr/>
      </dsp:nvSpPr>
      <dsp:spPr>
        <a:xfrm>
          <a:off x="665294" y="852449"/>
          <a:ext cx="602141" cy="519150"/>
        </a:xfrm>
        <a:prstGeom prst="hexagon">
          <a:avLst>
            <a:gd name="adj" fmla="val 25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kern="1200" dirty="0" smtClean="0"/>
            <a:t>Policy  entities</a:t>
          </a:r>
          <a:endParaRPr lang="en-US" sz="1000" kern="1200" dirty="0"/>
        </a:p>
      </dsp:txBody>
      <dsp:txXfrm>
        <a:off x="758735" y="933011"/>
        <a:ext cx="415259" cy="358026"/>
      </dsp:txXfrm>
    </dsp:sp>
    <dsp:sp modelId="{2F51AB77-D332-4E6F-8652-84D61CF58023}">
      <dsp:nvSpPr>
        <dsp:cNvPr id="0" name=""/>
        <dsp:cNvSpPr/>
      </dsp:nvSpPr>
      <dsp:spPr>
        <a:xfrm>
          <a:off x="680937"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F6E71-01B2-4447-9978-A5F629BAFCD6}">
      <dsp:nvSpPr>
        <dsp:cNvPr id="0" name=""/>
        <dsp:cNvSpPr/>
      </dsp:nvSpPr>
      <dsp:spPr>
        <a:xfrm>
          <a:off x="150582" y="573603"/>
          <a:ext cx="602141" cy="519150"/>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8FF9A6-5B3A-47A0-8A0E-1D696F75F989}">
      <dsp:nvSpPr>
        <dsp:cNvPr id="0" name=""/>
        <dsp:cNvSpPr/>
      </dsp:nvSpPr>
      <dsp:spPr>
        <a:xfrm>
          <a:off x="560509" y="102417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dsp:style>
    </dsp:sp>
    <dsp:sp modelId="{D2C9D144-6361-4DF7-92AB-897D5DD1C939}">
      <dsp:nvSpPr>
        <dsp:cNvPr id="0" name=""/>
        <dsp:cNvSpPr/>
      </dsp:nvSpPr>
      <dsp:spPr>
        <a:xfrm>
          <a:off x="1178293" y="567430"/>
          <a:ext cx="602141" cy="519150"/>
        </a:xfrm>
        <a:prstGeom prst="hexagon">
          <a:avLst>
            <a:gd name="adj" fmla="val 25000"/>
            <a:gd name="vf" fmla="val 115470"/>
          </a:avLst>
        </a:prstGeom>
        <a:solidFill>
          <a:schemeClr val="accent3">
            <a:hueOff val="-808782"/>
            <a:satOff val="20694"/>
            <a:lumOff val="784"/>
            <a:alphaOff val="0"/>
          </a:schemeClr>
        </a:solid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b="0" kern="1200" dirty="0" smtClean="0"/>
            <a:t>Industry</a:t>
          </a:r>
          <a:endParaRPr lang="en-US" sz="1000" b="0" kern="1200" dirty="0"/>
        </a:p>
      </dsp:txBody>
      <dsp:txXfrm>
        <a:off x="1271734" y="647992"/>
        <a:ext cx="415259" cy="358026"/>
      </dsp:txXfrm>
    </dsp:sp>
    <dsp:sp modelId="{5459D2CF-5F83-42E1-B67D-1E9675EA007E}">
      <dsp:nvSpPr>
        <dsp:cNvPr id="0" name=""/>
        <dsp:cNvSpPr/>
      </dsp:nvSpPr>
      <dsp:spPr>
        <a:xfrm>
          <a:off x="1589934" y="1017452"/>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dsp:style>
    </dsp:sp>
    <dsp:sp modelId="{9DAECBCC-3328-42EC-AF96-4C23730D826B}">
      <dsp:nvSpPr>
        <dsp:cNvPr id="0" name=""/>
        <dsp:cNvSpPr/>
      </dsp:nvSpPr>
      <dsp:spPr>
        <a:xfrm>
          <a:off x="1691291" y="852449"/>
          <a:ext cx="602141" cy="519150"/>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dsp:style>
    </dsp:sp>
    <dsp:sp modelId="{9CE837AC-27B4-4C0C-B045-8BB02FD865A5}">
      <dsp:nvSpPr>
        <dsp:cNvPr id="0" name=""/>
        <dsp:cNvSpPr/>
      </dsp:nvSpPr>
      <dsp:spPr>
        <a:xfrm>
          <a:off x="1706934"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dsp:style>
    </dsp:sp>
    <dsp:sp modelId="{64E9CC4B-5CE5-4FAA-9B9B-DA2C9B01E0B1}">
      <dsp:nvSpPr>
        <dsp:cNvPr id="0" name=""/>
        <dsp:cNvSpPr/>
      </dsp:nvSpPr>
      <dsp:spPr>
        <a:xfrm>
          <a:off x="665294" y="283646"/>
          <a:ext cx="602141" cy="519150"/>
        </a:xfrm>
        <a:prstGeom prst="hexagon">
          <a:avLst>
            <a:gd name="adj" fmla="val 25000"/>
            <a:gd name="vf" fmla="val 115470"/>
          </a:avLst>
        </a:prstGeom>
        <a:solidFill>
          <a:schemeClr val="accent3">
            <a:hueOff val="-1617565"/>
            <a:satOff val="41387"/>
            <a:lumOff val="1568"/>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lvl="0" algn="ctr" defTabSz="466725">
            <a:lnSpc>
              <a:spcPct val="90000"/>
            </a:lnSpc>
            <a:spcBef>
              <a:spcPct val="0"/>
            </a:spcBef>
            <a:spcAft>
              <a:spcPct val="35000"/>
            </a:spcAft>
          </a:pPr>
          <a:r>
            <a:rPr lang="en-US" sz="1050" kern="1200" dirty="0" smtClean="0"/>
            <a:t>STEM Society</a:t>
          </a:r>
          <a:endParaRPr lang="en-US" sz="1050" kern="1200" dirty="0"/>
        </a:p>
      </dsp:txBody>
      <dsp:txXfrm>
        <a:off x="758735" y="364208"/>
        <a:ext cx="415259" cy="358026"/>
      </dsp:txXfrm>
    </dsp:sp>
    <dsp:sp modelId="{9C029C4B-8377-4B1C-AFFA-BE110D0EC612}">
      <dsp:nvSpPr>
        <dsp:cNvPr id="0" name=""/>
        <dsp:cNvSpPr/>
      </dsp:nvSpPr>
      <dsp:spPr>
        <a:xfrm>
          <a:off x="1073507" y="29489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dsp:style>
    </dsp:sp>
    <dsp:sp modelId="{C7D7DC4B-8462-4350-AE35-D1901E80B8F1}">
      <dsp:nvSpPr>
        <dsp:cNvPr id="0" name=""/>
        <dsp:cNvSpPr/>
      </dsp:nvSpPr>
      <dsp:spPr>
        <a:xfrm>
          <a:off x="1178293" y="0"/>
          <a:ext cx="602141" cy="519150"/>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 modelId="{DE041224-EF38-4C42-82B7-3A6FAED512BD}">
      <dsp:nvSpPr>
        <dsp:cNvPr id="0" name=""/>
        <dsp:cNvSpPr/>
      </dsp:nvSpPr>
      <dsp:spPr>
        <a:xfrm>
          <a:off x="1196079" y="227959"/>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2406-BAD4-4B32-B30D-B11C18A6C346}">
      <dsp:nvSpPr>
        <dsp:cNvPr id="0" name=""/>
        <dsp:cNvSpPr/>
      </dsp:nvSpPr>
      <dsp:spPr>
        <a:xfrm>
          <a:off x="665294" y="852449"/>
          <a:ext cx="602141" cy="519150"/>
        </a:xfrm>
        <a:prstGeom prst="hexagon">
          <a:avLst>
            <a:gd name="adj" fmla="val 25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kern="1200" dirty="0" smtClean="0"/>
            <a:t>Policy  entities</a:t>
          </a:r>
          <a:endParaRPr lang="en-US" sz="1000" kern="1200" dirty="0"/>
        </a:p>
      </dsp:txBody>
      <dsp:txXfrm>
        <a:off x="758735" y="933011"/>
        <a:ext cx="415259" cy="358026"/>
      </dsp:txXfrm>
    </dsp:sp>
    <dsp:sp modelId="{2F51AB77-D332-4E6F-8652-84D61CF58023}">
      <dsp:nvSpPr>
        <dsp:cNvPr id="0" name=""/>
        <dsp:cNvSpPr/>
      </dsp:nvSpPr>
      <dsp:spPr>
        <a:xfrm>
          <a:off x="680937"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F6E71-01B2-4447-9978-A5F629BAFCD6}">
      <dsp:nvSpPr>
        <dsp:cNvPr id="0" name=""/>
        <dsp:cNvSpPr/>
      </dsp:nvSpPr>
      <dsp:spPr>
        <a:xfrm>
          <a:off x="150582" y="573603"/>
          <a:ext cx="602141" cy="519150"/>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8FF9A6-5B3A-47A0-8A0E-1D696F75F989}">
      <dsp:nvSpPr>
        <dsp:cNvPr id="0" name=""/>
        <dsp:cNvSpPr/>
      </dsp:nvSpPr>
      <dsp:spPr>
        <a:xfrm>
          <a:off x="560509" y="102417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dsp:style>
    </dsp:sp>
    <dsp:sp modelId="{D2C9D144-6361-4DF7-92AB-897D5DD1C939}">
      <dsp:nvSpPr>
        <dsp:cNvPr id="0" name=""/>
        <dsp:cNvSpPr/>
      </dsp:nvSpPr>
      <dsp:spPr>
        <a:xfrm>
          <a:off x="1178293" y="567430"/>
          <a:ext cx="602141" cy="519150"/>
        </a:xfrm>
        <a:prstGeom prst="hexagon">
          <a:avLst>
            <a:gd name="adj" fmla="val 25000"/>
            <a:gd name="vf" fmla="val 115470"/>
          </a:avLst>
        </a:prstGeom>
        <a:solidFill>
          <a:schemeClr val="accent3">
            <a:hueOff val="-808782"/>
            <a:satOff val="20694"/>
            <a:lumOff val="784"/>
            <a:alphaOff val="0"/>
          </a:schemeClr>
        </a:solid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b="0" kern="1200" dirty="0" smtClean="0"/>
            <a:t>Industry</a:t>
          </a:r>
          <a:endParaRPr lang="en-US" sz="1000" b="0" kern="1200" dirty="0"/>
        </a:p>
      </dsp:txBody>
      <dsp:txXfrm>
        <a:off x="1271734" y="647992"/>
        <a:ext cx="415259" cy="358026"/>
      </dsp:txXfrm>
    </dsp:sp>
    <dsp:sp modelId="{5459D2CF-5F83-42E1-B67D-1E9675EA007E}">
      <dsp:nvSpPr>
        <dsp:cNvPr id="0" name=""/>
        <dsp:cNvSpPr/>
      </dsp:nvSpPr>
      <dsp:spPr>
        <a:xfrm>
          <a:off x="1589934" y="1017452"/>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dsp:style>
    </dsp:sp>
    <dsp:sp modelId="{9DAECBCC-3328-42EC-AF96-4C23730D826B}">
      <dsp:nvSpPr>
        <dsp:cNvPr id="0" name=""/>
        <dsp:cNvSpPr/>
      </dsp:nvSpPr>
      <dsp:spPr>
        <a:xfrm>
          <a:off x="1691291" y="852449"/>
          <a:ext cx="602141" cy="519150"/>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dsp:style>
    </dsp:sp>
    <dsp:sp modelId="{9CE837AC-27B4-4C0C-B045-8BB02FD865A5}">
      <dsp:nvSpPr>
        <dsp:cNvPr id="0" name=""/>
        <dsp:cNvSpPr/>
      </dsp:nvSpPr>
      <dsp:spPr>
        <a:xfrm>
          <a:off x="1706934"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dsp:style>
    </dsp:sp>
    <dsp:sp modelId="{64E9CC4B-5CE5-4FAA-9B9B-DA2C9B01E0B1}">
      <dsp:nvSpPr>
        <dsp:cNvPr id="0" name=""/>
        <dsp:cNvSpPr/>
      </dsp:nvSpPr>
      <dsp:spPr>
        <a:xfrm>
          <a:off x="665294" y="283646"/>
          <a:ext cx="602141" cy="519150"/>
        </a:xfrm>
        <a:prstGeom prst="hexagon">
          <a:avLst>
            <a:gd name="adj" fmla="val 25000"/>
            <a:gd name="vf" fmla="val 115470"/>
          </a:avLst>
        </a:prstGeom>
        <a:solidFill>
          <a:schemeClr val="accent3">
            <a:hueOff val="-1617565"/>
            <a:satOff val="41387"/>
            <a:lumOff val="1568"/>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lvl="0" algn="ctr" defTabSz="466725">
            <a:lnSpc>
              <a:spcPct val="90000"/>
            </a:lnSpc>
            <a:spcBef>
              <a:spcPct val="0"/>
            </a:spcBef>
            <a:spcAft>
              <a:spcPct val="35000"/>
            </a:spcAft>
          </a:pPr>
          <a:r>
            <a:rPr lang="en-US" sz="1050" kern="1200" dirty="0" smtClean="0"/>
            <a:t>STEM Society</a:t>
          </a:r>
          <a:endParaRPr lang="en-US" sz="1050" kern="1200" dirty="0"/>
        </a:p>
      </dsp:txBody>
      <dsp:txXfrm>
        <a:off x="758735" y="364208"/>
        <a:ext cx="415259" cy="358026"/>
      </dsp:txXfrm>
    </dsp:sp>
    <dsp:sp modelId="{9C029C4B-8377-4B1C-AFFA-BE110D0EC612}">
      <dsp:nvSpPr>
        <dsp:cNvPr id="0" name=""/>
        <dsp:cNvSpPr/>
      </dsp:nvSpPr>
      <dsp:spPr>
        <a:xfrm>
          <a:off x="1073507" y="29489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dsp:style>
    </dsp:sp>
    <dsp:sp modelId="{C7D7DC4B-8462-4350-AE35-D1901E80B8F1}">
      <dsp:nvSpPr>
        <dsp:cNvPr id="0" name=""/>
        <dsp:cNvSpPr/>
      </dsp:nvSpPr>
      <dsp:spPr>
        <a:xfrm>
          <a:off x="1178293" y="0"/>
          <a:ext cx="602141" cy="519150"/>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 modelId="{DE041224-EF38-4C42-82B7-3A6FAED512BD}">
      <dsp:nvSpPr>
        <dsp:cNvPr id="0" name=""/>
        <dsp:cNvSpPr/>
      </dsp:nvSpPr>
      <dsp:spPr>
        <a:xfrm>
          <a:off x="1196079" y="227959"/>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2406-BAD4-4B32-B30D-B11C18A6C346}">
      <dsp:nvSpPr>
        <dsp:cNvPr id="0" name=""/>
        <dsp:cNvSpPr/>
      </dsp:nvSpPr>
      <dsp:spPr>
        <a:xfrm>
          <a:off x="665294" y="852449"/>
          <a:ext cx="602141" cy="519150"/>
        </a:xfrm>
        <a:prstGeom prst="hexagon">
          <a:avLst>
            <a:gd name="adj" fmla="val 25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kern="1200" dirty="0" smtClean="0"/>
            <a:t>Policy  entities</a:t>
          </a:r>
          <a:endParaRPr lang="en-US" sz="1000" kern="1200" dirty="0"/>
        </a:p>
      </dsp:txBody>
      <dsp:txXfrm>
        <a:off x="758735" y="933011"/>
        <a:ext cx="415259" cy="358026"/>
      </dsp:txXfrm>
    </dsp:sp>
    <dsp:sp modelId="{2F51AB77-D332-4E6F-8652-84D61CF58023}">
      <dsp:nvSpPr>
        <dsp:cNvPr id="0" name=""/>
        <dsp:cNvSpPr/>
      </dsp:nvSpPr>
      <dsp:spPr>
        <a:xfrm>
          <a:off x="680937"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F6E71-01B2-4447-9978-A5F629BAFCD6}">
      <dsp:nvSpPr>
        <dsp:cNvPr id="0" name=""/>
        <dsp:cNvSpPr/>
      </dsp:nvSpPr>
      <dsp:spPr>
        <a:xfrm>
          <a:off x="150582" y="573603"/>
          <a:ext cx="602141" cy="519150"/>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8FF9A6-5B3A-47A0-8A0E-1D696F75F989}">
      <dsp:nvSpPr>
        <dsp:cNvPr id="0" name=""/>
        <dsp:cNvSpPr/>
      </dsp:nvSpPr>
      <dsp:spPr>
        <a:xfrm>
          <a:off x="560509" y="102417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dsp:style>
    </dsp:sp>
    <dsp:sp modelId="{D2C9D144-6361-4DF7-92AB-897D5DD1C939}">
      <dsp:nvSpPr>
        <dsp:cNvPr id="0" name=""/>
        <dsp:cNvSpPr/>
      </dsp:nvSpPr>
      <dsp:spPr>
        <a:xfrm>
          <a:off x="1178293" y="567430"/>
          <a:ext cx="602141" cy="519150"/>
        </a:xfrm>
        <a:prstGeom prst="hexagon">
          <a:avLst>
            <a:gd name="adj" fmla="val 25000"/>
            <a:gd name="vf" fmla="val 115470"/>
          </a:avLst>
        </a:prstGeom>
        <a:solidFill>
          <a:schemeClr val="accent3">
            <a:hueOff val="-808782"/>
            <a:satOff val="20694"/>
            <a:lumOff val="784"/>
            <a:alphaOff val="0"/>
          </a:schemeClr>
        </a:solid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2700" rIns="0" bIns="12700" numCol="1" spcCol="1270" anchor="ctr" anchorCtr="0">
          <a:noAutofit/>
        </a:bodyPr>
        <a:lstStyle/>
        <a:p>
          <a:pPr lvl="0" algn="ctr" defTabSz="444500">
            <a:lnSpc>
              <a:spcPct val="90000"/>
            </a:lnSpc>
            <a:spcBef>
              <a:spcPct val="0"/>
            </a:spcBef>
            <a:spcAft>
              <a:spcPct val="35000"/>
            </a:spcAft>
          </a:pPr>
          <a:r>
            <a:rPr lang="en-US" sz="1000" b="0" kern="1200" dirty="0" smtClean="0"/>
            <a:t>Industry</a:t>
          </a:r>
          <a:endParaRPr lang="en-US" sz="1000" b="0" kern="1200" dirty="0"/>
        </a:p>
      </dsp:txBody>
      <dsp:txXfrm>
        <a:off x="1271734" y="647992"/>
        <a:ext cx="415259" cy="358026"/>
      </dsp:txXfrm>
    </dsp:sp>
    <dsp:sp modelId="{5459D2CF-5F83-42E1-B67D-1E9675EA007E}">
      <dsp:nvSpPr>
        <dsp:cNvPr id="0" name=""/>
        <dsp:cNvSpPr/>
      </dsp:nvSpPr>
      <dsp:spPr>
        <a:xfrm>
          <a:off x="1589934" y="1017452"/>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dsp:style>
    </dsp:sp>
    <dsp:sp modelId="{9DAECBCC-3328-42EC-AF96-4C23730D826B}">
      <dsp:nvSpPr>
        <dsp:cNvPr id="0" name=""/>
        <dsp:cNvSpPr/>
      </dsp:nvSpPr>
      <dsp:spPr>
        <a:xfrm>
          <a:off x="1691291" y="852449"/>
          <a:ext cx="602141" cy="519150"/>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8000" b="-8000"/>
          </a:stretch>
        </a:blipFill>
        <a:ln w="19050" cap="flat" cmpd="sng" algn="ctr">
          <a:solidFill>
            <a:schemeClr val="accent3">
              <a:hueOff val="-808782"/>
              <a:satOff val="20694"/>
              <a:lumOff val="784"/>
              <a:alphaOff val="0"/>
            </a:schemeClr>
          </a:solidFill>
          <a:prstDash val="solid"/>
        </a:ln>
        <a:effectLst/>
      </dsp:spPr>
      <dsp:style>
        <a:lnRef idx="2">
          <a:scrgbClr r="0" g="0" b="0"/>
        </a:lnRef>
        <a:fillRef idx="1">
          <a:scrgbClr r="0" g="0" b="0"/>
        </a:fillRef>
        <a:effectRef idx="0">
          <a:scrgbClr r="0" g="0" b="0"/>
        </a:effectRef>
        <a:fontRef idx="minor"/>
      </dsp:style>
    </dsp:sp>
    <dsp:sp modelId="{9CE837AC-27B4-4C0C-B045-8BB02FD865A5}">
      <dsp:nvSpPr>
        <dsp:cNvPr id="0" name=""/>
        <dsp:cNvSpPr/>
      </dsp:nvSpPr>
      <dsp:spPr>
        <a:xfrm>
          <a:off x="1706934" y="108164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dsp:style>
    </dsp:sp>
    <dsp:sp modelId="{64E9CC4B-5CE5-4FAA-9B9B-DA2C9B01E0B1}">
      <dsp:nvSpPr>
        <dsp:cNvPr id="0" name=""/>
        <dsp:cNvSpPr/>
      </dsp:nvSpPr>
      <dsp:spPr>
        <a:xfrm>
          <a:off x="665294" y="283646"/>
          <a:ext cx="602141" cy="519150"/>
        </a:xfrm>
        <a:prstGeom prst="hexagon">
          <a:avLst>
            <a:gd name="adj" fmla="val 25000"/>
            <a:gd name="vf" fmla="val 115470"/>
          </a:avLst>
        </a:prstGeom>
        <a:solidFill>
          <a:schemeClr val="accent3">
            <a:hueOff val="-1617565"/>
            <a:satOff val="41387"/>
            <a:lumOff val="1568"/>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3970" rIns="0" bIns="13970" numCol="1" spcCol="1270" anchor="ctr" anchorCtr="0">
          <a:noAutofit/>
        </a:bodyPr>
        <a:lstStyle/>
        <a:p>
          <a:pPr lvl="0" algn="ctr" defTabSz="466725">
            <a:lnSpc>
              <a:spcPct val="90000"/>
            </a:lnSpc>
            <a:spcBef>
              <a:spcPct val="0"/>
            </a:spcBef>
            <a:spcAft>
              <a:spcPct val="35000"/>
            </a:spcAft>
          </a:pPr>
          <a:r>
            <a:rPr lang="en-US" sz="1050" kern="1200" dirty="0" smtClean="0"/>
            <a:t>STEM Society</a:t>
          </a:r>
          <a:endParaRPr lang="en-US" sz="1050" kern="1200" dirty="0"/>
        </a:p>
      </dsp:txBody>
      <dsp:txXfrm>
        <a:off x="758735" y="364208"/>
        <a:ext cx="415259" cy="358026"/>
      </dsp:txXfrm>
    </dsp:sp>
    <dsp:sp modelId="{9C029C4B-8377-4B1C-AFFA-BE110D0EC612}">
      <dsp:nvSpPr>
        <dsp:cNvPr id="0" name=""/>
        <dsp:cNvSpPr/>
      </dsp:nvSpPr>
      <dsp:spPr>
        <a:xfrm>
          <a:off x="1073507" y="294893"/>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dsp:style>
    </dsp:sp>
    <dsp:sp modelId="{C7D7DC4B-8462-4350-AE35-D1901E80B8F1}">
      <dsp:nvSpPr>
        <dsp:cNvPr id="0" name=""/>
        <dsp:cNvSpPr/>
      </dsp:nvSpPr>
      <dsp:spPr>
        <a:xfrm>
          <a:off x="1178293" y="0"/>
          <a:ext cx="602141" cy="519150"/>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16000" r="-16000"/>
          </a:stretch>
        </a:blip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 modelId="{DE041224-EF38-4C42-82B7-3A6FAED512BD}">
      <dsp:nvSpPr>
        <dsp:cNvPr id="0" name=""/>
        <dsp:cNvSpPr/>
      </dsp:nvSpPr>
      <dsp:spPr>
        <a:xfrm>
          <a:off x="1196079" y="227959"/>
          <a:ext cx="70499" cy="6076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42406-BAD4-4B32-B30D-B11C18A6C346}">
      <dsp:nvSpPr>
        <dsp:cNvPr id="0" name=""/>
        <dsp:cNvSpPr/>
      </dsp:nvSpPr>
      <dsp:spPr>
        <a:xfrm>
          <a:off x="915369" y="1627817"/>
          <a:ext cx="1063701" cy="913384"/>
        </a:xfrm>
        <a:prstGeom prst="hexagon">
          <a:avLst>
            <a:gd name="adj" fmla="val 25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Policy &amp; research entities</a:t>
          </a:r>
          <a:endParaRPr lang="en-US" sz="1200" kern="1200" dirty="0"/>
        </a:p>
      </dsp:txBody>
      <dsp:txXfrm>
        <a:off x="1080126" y="1769291"/>
        <a:ext cx="734187" cy="630436"/>
      </dsp:txXfrm>
    </dsp:sp>
    <dsp:sp modelId="{2F51AB77-D332-4E6F-8652-84D61CF58023}">
      <dsp:nvSpPr>
        <dsp:cNvPr id="0" name=""/>
        <dsp:cNvSpPr/>
      </dsp:nvSpPr>
      <dsp:spPr>
        <a:xfrm>
          <a:off x="940749" y="2036282"/>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FF6E71-01B2-4447-9978-A5F629BAFCD6}">
      <dsp:nvSpPr>
        <dsp:cNvPr id="0" name=""/>
        <dsp:cNvSpPr/>
      </dsp:nvSpPr>
      <dsp:spPr>
        <a:xfrm>
          <a:off x="0" y="1122898"/>
          <a:ext cx="1063701" cy="913384"/>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1000" r="-11000"/>
          </a:stretch>
        </a:blip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8FF9A6-5B3A-47A0-8A0E-1D696F75F989}">
      <dsp:nvSpPr>
        <dsp:cNvPr id="0" name=""/>
        <dsp:cNvSpPr/>
      </dsp:nvSpPr>
      <dsp:spPr>
        <a:xfrm>
          <a:off x="728686" y="1915125"/>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47051"/>
              <a:satOff val="3762"/>
              <a:lumOff val="143"/>
              <a:alphaOff val="0"/>
            </a:schemeClr>
          </a:solidFill>
          <a:prstDash val="solid"/>
        </a:ln>
        <a:effectLst/>
      </dsp:spPr>
      <dsp:style>
        <a:lnRef idx="2">
          <a:scrgbClr r="0" g="0" b="0"/>
        </a:lnRef>
        <a:fillRef idx="1">
          <a:scrgbClr r="0" g="0" b="0"/>
        </a:fillRef>
        <a:effectRef idx="0">
          <a:scrgbClr r="0" g="0" b="0"/>
        </a:effectRef>
        <a:fontRef idx="minor"/>
      </dsp:style>
    </dsp:sp>
    <dsp:sp modelId="{D2C9D144-6361-4DF7-92AB-897D5DD1C939}">
      <dsp:nvSpPr>
        <dsp:cNvPr id="0" name=""/>
        <dsp:cNvSpPr/>
      </dsp:nvSpPr>
      <dsp:spPr>
        <a:xfrm>
          <a:off x="1830739" y="1120251"/>
          <a:ext cx="1063701" cy="913384"/>
        </a:xfrm>
        <a:prstGeom prst="hexagon">
          <a:avLst>
            <a:gd name="adj" fmla="val 25000"/>
            <a:gd name="vf" fmla="val 115470"/>
          </a:avLst>
        </a:prstGeom>
        <a:solidFill>
          <a:schemeClr val="accent3">
            <a:hueOff val="-323513"/>
            <a:satOff val="8277"/>
            <a:lumOff val="314"/>
            <a:alphaOff val="0"/>
          </a:schemeClr>
        </a:solid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20320" rIns="0" bIns="20320" numCol="1" spcCol="1270" anchor="ctr" anchorCtr="0">
          <a:noAutofit/>
        </a:bodyPr>
        <a:lstStyle/>
        <a:p>
          <a:pPr lvl="0" algn="ctr" defTabSz="711200">
            <a:lnSpc>
              <a:spcPct val="90000"/>
            </a:lnSpc>
            <a:spcBef>
              <a:spcPct val="0"/>
            </a:spcBef>
            <a:spcAft>
              <a:spcPct val="35000"/>
            </a:spcAft>
          </a:pPr>
          <a:r>
            <a:rPr lang="en-US" sz="1600" b="0" kern="1200" dirty="0" smtClean="0"/>
            <a:t>IHEs</a:t>
          </a:r>
          <a:endParaRPr lang="en-US" sz="1000" b="0" kern="1200" dirty="0"/>
        </a:p>
      </dsp:txBody>
      <dsp:txXfrm>
        <a:off x="1995496" y="1261725"/>
        <a:ext cx="734187" cy="630436"/>
      </dsp:txXfrm>
    </dsp:sp>
    <dsp:sp modelId="{5459D2CF-5F83-42E1-B67D-1E9675EA007E}">
      <dsp:nvSpPr>
        <dsp:cNvPr id="0" name=""/>
        <dsp:cNvSpPr/>
      </dsp:nvSpPr>
      <dsp:spPr>
        <a:xfrm>
          <a:off x="2562809" y="1910125"/>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294103"/>
              <a:satOff val="7525"/>
              <a:lumOff val="285"/>
              <a:alphaOff val="0"/>
            </a:schemeClr>
          </a:solidFill>
          <a:prstDash val="solid"/>
        </a:ln>
        <a:effectLst/>
      </dsp:spPr>
      <dsp:style>
        <a:lnRef idx="2">
          <a:scrgbClr r="0" g="0" b="0"/>
        </a:lnRef>
        <a:fillRef idx="1">
          <a:scrgbClr r="0" g="0" b="0"/>
        </a:fillRef>
        <a:effectRef idx="0">
          <a:scrgbClr r="0" g="0" b="0"/>
        </a:effectRef>
        <a:fontRef idx="minor"/>
      </dsp:style>
    </dsp:sp>
    <dsp:sp modelId="{9DAECBCC-3328-42EC-AF96-4C23730D826B}">
      <dsp:nvSpPr>
        <dsp:cNvPr id="0" name=""/>
        <dsp:cNvSpPr/>
      </dsp:nvSpPr>
      <dsp:spPr>
        <a:xfrm>
          <a:off x="2745544" y="1626053"/>
          <a:ext cx="1063701" cy="913384"/>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25000" b="-25000"/>
          </a:stretch>
        </a:blipFill>
        <a:ln w="19050" cap="flat" cmpd="sng" algn="ctr">
          <a:solidFill>
            <a:schemeClr val="accent3">
              <a:hueOff val="-323513"/>
              <a:satOff val="8277"/>
              <a:lumOff val="314"/>
              <a:alphaOff val="0"/>
            </a:schemeClr>
          </a:solidFill>
          <a:prstDash val="solid"/>
        </a:ln>
        <a:effectLst/>
      </dsp:spPr>
      <dsp:style>
        <a:lnRef idx="2">
          <a:scrgbClr r="0" g="0" b="0"/>
        </a:lnRef>
        <a:fillRef idx="1">
          <a:scrgbClr r="0" g="0" b="0"/>
        </a:fillRef>
        <a:effectRef idx="0">
          <a:scrgbClr r="0" g="0" b="0"/>
        </a:effectRef>
        <a:fontRef idx="minor"/>
      </dsp:style>
    </dsp:sp>
    <dsp:sp modelId="{9CE837AC-27B4-4C0C-B045-8BB02FD865A5}">
      <dsp:nvSpPr>
        <dsp:cNvPr id="0" name=""/>
        <dsp:cNvSpPr/>
      </dsp:nvSpPr>
      <dsp:spPr>
        <a:xfrm>
          <a:off x="2771488" y="2032459"/>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441154"/>
              <a:satOff val="11287"/>
              <a:lumOff val="428"/>
              <a:alphaOff val="0"/>
            </a:schemeClr>
          </a:solidFill>
          <a:prstDash val="solid"/>
        </a:ln>
        <a:effectLst/>
      </dsp:spPr>
      <dsp:style>
        <a:lnRef idx="2">
          <a:scrgbClr r="0" g="0" b="0"/>
        </a:lnRef>
        <a:fillRef idx="1">
          <a:scrgbClr r="0" g="0" b="0"/>
        </a:fillRef>
        <a:effectRef idx="0">
          <a:scrgbClr r="0" g="0" b="0"/>
        </a:effectRef>
        <a:fontRef idx="minor"/>
      </dsp:style>
    </dsp:sp>
    <dsp:sp modelId="{3410B120-0568-4C00-A733-EA8A263D44C4}">
      <dsp:nvSpPr>
        <dsp:cNvPr id="0" name=""/>
        <dsp:cNvSpPr/>
      </dsp:nvSpPr>
      <dsp:spPr>
        <a:xfrm>
          <a:off x="915369" y="618272"/>
          <a:ext cx="1063701" cy="913384"/>
        </a:xfrm>
        <a:prstGeom prst="hexagon">
          <a:avLst>
            <a:gd name="adj" fmla="val 25000"/>
            <a:gd name="vf" fmla="val 115470"/>
          </a:avLst>
        </a:prstGeom>
        <a:solidFill>
          <a:schemeClr val="accent3">
            <a:hueOff val="-647026"/>
            <a:satOff val="16555"/>
            <a:lumOff val="627"/>
            <a:alphaOff val="0"/>
          </a:schemeClr>
        </a:solid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b="0" kern="1200" dirty="0" smtClean="0"/>
            <a:t>Industry</a:t>
          </a:r>
          <a:endParaRPr lang="en-US" sz="1200" b="0" kern="1200" dirty="0"/>
        </a:p>
      </dsp:txBody>
      <dsp:txXfrm>
        <a:off x="1080126" y="759746"/>
        <a:ext cx="734187" cy="630436"/>
      </dsp:txXfrm>
    </dsp:sp>
    <dsp:sp modelId="{53F54CA9-F981-4D2C-A654-57667690415B}">
      <dsp:nvSpPr>
        <dsp:cNvPr id="0" name=""/>
        <dsp:cNvSpPr/>
      </dsp:nvSpPr>
      <dsp:spPr>
        <a:xfrm>
          <a:off x="1644055" y="635622"/>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588205"/>
              <a:satOff val="15050"/>
              <a:lumOff val="570"/>
              <a:alphaOff val="0"/>
            </a:schemeClr>
          </a:solidFill>
          <a:prstDash val="solid"/>
        </a:ln>
        <a:effectLst/>
      </dsp:spPr>
      <dsp:style>
        <a:lnRef idx="2">
          <a:scrgbClr r="0" g="0" b="0"/>
        </a:lnRef>
        <a:fillRef idx="1">
          <a:scrgbClr r="0" g="0" b="0"/>
        </a:fillRef>
        <a:effectRef idx="0">
          <a:scrgbClr r="0" g="0" b="0"/>
        </a:effectRef>
        <a:fontRef idx="minor"/>
      </dsp:style>
    </dsp:sp>
    <dsp:sp modelId="{F098A013-EAB8-4468-85A0-2BB77F8BB30C}">
      <dsp:nvSpPr>
        <dsp:cNvPr id="0" name=""/>
        <dsp:cNvSpPr/>
      </dsp:nvSpPr>
      <dsp:spPr>
        <a:xfrm>
          <a:off x="1830739" y="110412"/>
          <a:ext cx="1063701" cy="913384"/>
        </a:xfrm>
        <a:prstGeom prst="hexagon">
          <a:avLst>
            <a:gd name="adj" fmla="val 25000"/>
            <a:gd name="vf" fmla="val 11547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8000" b="-8000"/>
          </a:stretch>
        </a:blipFill>
        <a:ln w="19050" cap="flat" cmpd="sng" algn="ctr">
          <a:solidFill>
            <a:schemeClr val="accent3">
              <a:hueOff val="-647026"/>
              <a:satOff val="16555"/>
              <a:lumOff val="627"/>
              <a:alphaOff val="0"/>
            </a:schemeClr>
          </a:solidFill>
          <a:prstDash val="solid"/>
        </a:ln>
        <a:effectLst/>
      </dsp:spPr>
      <dsp:style>
        <a:lnRef idx="2">
          <a:scrgbClr r="0" g="0" b="0"/>
        </a:lnRef>
        <a:fillRef idx="1">
          <a:scrgbClr r="0" g="0" b="0"/>
        </a:fillRef>
        <a:effectRef idx="0">
          <a:scrgbClr r="0" g="0" b="0"/>
        </a:effectRef>
        <a:fontRef idx="minor"/>
      </dsp:style>
    </dsp:sp>
    <dsp:sp modelId="{FF9DA2A0-3F7C-42CF-A743-5EDAC20EED69}">
      <dsp:nvSpPr>
        <dsp:cNvPr id="0" name=""/>
        <dsp:cNvSpPr/>
      </dsp:nvSpPr>
      <dsp:spPr>
        <a:xfrm>
          <a:off x="1860631" y="515053"/>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735257"/>
              <a:satOff val="18812"/>
              <a:lumOff val="713"/>
              <a:alphaOff val="0"/>
            </a:schemeClr>
          </a:solidFill>
          <a:prstDash val="solid"/>
        </a:ln>
        <a:effectLst/>
      </dsp:spPr>
      <dsp:style>
        <a:lnRef idx="2">
          <a:scrgbClr r="0" g="0" b="0"/>
        </a:lnRef>
        <a:fillRef idx="1">
          <a:scrgbClr r="0" g="0" b="0"/>
        </a:fillRef>
        <a:effectRef idx="0">
          <a:scrgbClr r="0" g="0" b="0"/>
        </a:effectRef>
        <a:fontRef idx="minor"/>
      </dsp:style>
    </dsp:sp>
    <dsp:sp modelId="{64E9CC4B-5CE5-4FAA-9B9B-DA2C9B01E0B1}">
      <dsp:nvSpPr>
        <dsp:cNvPr id="0" name=""/>
        <dsp:cNvSpPr/>
      </dsp:nvSpPr>
      <dsp:spPr>
        <a:xfrm>
          <a:off x="2745544" y="616214"/>
          <a:ext cx="1063701" cy="913384"/>
        </a:xfrm>
        <a:prstGeom prst="hexagon">
          <a:avLst>
            <a:gd name="adj" fmla="val 25000"/>
            <a:gd name="vf" fmla="val 115470"/>
          </a:avLst>
        </a:prstGeom>
        <a:solidFill>
          <a:schemeClr val="accent3">
            <a:hueOff val="-970539"/>
            <a:satOff val="24832"/>
            <a:lumOff val="941"/>
            <a:alphaOff val="0"/>
          </a:schemeClr>
        </a:solid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STEM Societies</a:t>
          </a:r>
          <a:endParaRPr lang="en-US" sz="1200" kern="1200" dirty="0"/>
        </a:p>
      </dsp:txBody>
      <dsp:txXfrm>
        <a:off x="2910301" y="757688"/>
        <a:ext cx="734187" cy="630436"/>
      </dsp:txXfrm>
    </dsp:sp>
    <dsp:sp modelId="{9C029C4B-8377-4B1C-AFFA-BE110D0EC612}">
      <dsp:nvSpPr>
        <dsp:cNvPr id="0" name=""/>
        <dsp:cNvSpPr/>
      </dsp:nvSpPr>
      <dsp:spPr>
        <a:xfrm>
          <a:off x="3665990" y="1020855"/>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882308"/>
              <a:satOff val="22575"/>
              <a:lumOff val="855"/>
              <a:alphaOff val="0"/>
            </a:schemeClr>
          </a:solidFill>
          <a:prstDash val="solid"/>
        </a:ln>
        <a:effectLst/>
      </dsp:spPr>
      <dsp:style>
        <a:lnRef idx="2">
          <a:scrgbClr r="0" g="0" b="0"/>
        </a:lnRef>
        <a:fillRef idx="1">
          <a:scrgbClr r="0" g="0" b="0"/>
        </a:fillRef>
        <a:effectRef idx="0">
          <a:scrgbClr r="0" g="0" b="0"/>
        </a:effectRef>
        <a:fontRef idx="minor"/>
      </dsp:style>
    </dsp:sp>
    <dsp:sp modelId="{C7D7DC4B-8462-4350-AE35-D1901E80B8F1}">
      <dsp:nvSpPr>
        <dsp:cNvPr id="0" name=""/>
        <dsp:cNvSpPr/>
      </dsp:nvSpPr>
      <dsp:spPr>
        <a:xfrm>
          <a:off x="3660914" y="1129661"/>
          <a:ext cx="1063701" cy="913384"/>
        </a:xfrm>
        <a:prstGeom prst="hexagon">
          <a:avLst>
            <a:gd name="adj" fmla="val 25000"/>
            <a:gd name="vf" fmla="val 11547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16000" r="-16000"/>
          </a:stretch>
        </a:blipFill>
        <a:ln w="19050" cap="flat" cmpd="sng" algn="ctr">
          <a:solidFill>
            <a:schemeClr val="accent3">
              <a:hueOff val="-970539"/>
              <a:satOff val="24832"/>
              <a:lumOff val="941"/>
              <a:alphaOff val="0"/>
            </a:schemeClr>
          </a:solidFill>
          <a:prstDash val="solid"/>
        </a:ln>
        <a:effectLst/>
      </dsp:spPr>
      <dsp:style>
        <a:lnRef idx="2">
          <a:scrgbClr r="0" g="0" b="0"/>
        </a:lnRef>
        <a:fillRef idx="1">
          <a:scrgbClr r="0" g="0" b="0"/>
        </a:fillRef>
        <a:effectRef idx="0">
          <a:scrgbClr r="0" g="0" b="0"/>
        </a:effectRef>
        <a:fontRef idx="minor"/>
      </dsp:style>
    </dsp:sp>
    <dsp:sp modelId="{DE041224-EF38-4C42-82B7-3A6FAED512BD}">
      <dsp:nvSpPr>
        <dsp:cNvPr id="0" name=""/>
        <dsp:cNvSpPr/>
      </dsp:nvSpPr>
      <dsp:spPr>
        <a:xfrm>
          <a:off x="3868465" y="1146129"/>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029359"/>
              <a:satOff val="26337"/>
              <a:lumOff val="998"/>
              <a:alphaOff val="0"/>
            </a:schemeClr>
          </a:solidFill>
          <a:prstDash val="solid"/>
        </a:ln>
        <a:effectLst/>
      </dsp:spPr>
      <dsp:style>
        <a:lnRef idx="2">
          <a:scrgbClr r="0" g="0" b="0"/>
        </a:lnRef>
        <a:fillRef idx="1">
          <a:scrgbClr r="0" g="0" b="0"/>
        </a:fillRef>
        <a:effectRef idx="0">
          <a:scrgbClr r="0" g="0" b="0"/>
        </a:effectRef>
        <a:fontRef idx="minor"/>
      </dsp:style>
    </dsp:sp>
    <dsp:sp modelId="{B7BD90AA-B0D7-4AD1-B844-28B75EA8653C}">
      <dsp:nvSpPr>
        <dsp:cNvPr id="0" name=""/>
        <dsp:cNvSpPr/>
      </dsp:nvSpPr>
      <dsp:spPr>
        <a:xfrm>
          <a:off x="3660914" y="120116"/>
          <a:ext cx="1063701" cy="913384"/>
        </a:xfrm>
        <a:prstGeom prst="hexagon">
          <a:avLst>
            <a:gd name="adj" fmla="val 25000"/>
            <a:gd name="vf" fmla="val 115470"/>
          </a:avLst>
        </a:prstGeom>
        <a:solidFill>
          <a:schemeClr val="accent3">
            <a:hueOff val="-1294052"/>
            <a:satOff val="33110"/>
            <a:lumOff val="1254"/>
            <a:alphaOff val="0"/>
          </a:schemeClr>
        </a:solid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Publishers</a:t>
          </a:r>
          <a:endParaRPr lang="en-US" sz="1200" kern="1200" dirty="0"/>
        </a:p>
      </dsp:txBody>
      <dsp:txXfrm>
        <a:off x="3825671" y="261590"/>
        <a:ext cx="734187" cy="630436"/>
      </dsp:txXfrm>
    </dsp:sp>
    <dsp:sp modelId="{B67F3962-A435-4FA1-B04B-2FB52C882D66}">
      <dsp:nvSpPr>
        <dsp:cNvPr id="0" name=""/>
        <dsp:cNvSpPr/>
      </dsp:nvSpPr>
      <dsp:spPr>
        <a:xfrm>
          <a:off x="4581359" y="529463"/>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176411"/>
              <a:satOff val="30100"/>
              <a:lumOff val="1140"/>
              <a:alphaOff val="0"/>
            </a:schemeClr>
          </a:solidFill>
          <a:prstDash val="solid"/>
        </a:ln>
        <a:effectLst/>
      </dsp:spPr>
      <dsp:style>
        <a:lnRef idx="2">
          <a:scrgbClr r="0" g="0" b="0"/>
        </a:lnRef>
        <a:fillRef idx="1">
          <a:scrgbClr r="0" g="0" b="0"/>
        </a:fillRef>
        <a:effectRef idx="0">
          <a:scrgbClr r="0" g="0" b="0"/>
        </a:effectRef>
        <a:fontRef idx="minor"/>
      </dsp:style>
    </dsp:sp>
    <dsp:sp modelId="{DE09D015-ED9B-4439-9643-027D4C82E988}">
      <dsp:nvSpPr>
        <dsp:cNvPr id="0" name=""/>
        <dsp:cNvSpPr/>
      </dsp:nvSpPr>
      <dsp:spPr>
        <a:xfrm>
          <a:off x="4576283" y="629741"/>
          <a:ext cx="1063701" cy="913384"/>
        </a:xfrm>
        <a:prstGeom prst="hexagon">
          <a:avLst>
            <a:gd name="adj" fmla="val 25000"/>
            <a:gd name="vf" fmla="val 115470"/>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28000" b="-28000"/>
          </a:stretch>
        </a:blipFill>
        <a:ln w="19050" cap="flat" cmpd="sng" algn="ctr">
          <a:solidFill>
            <a:schemeClr val="accent3">
              <a:hueOff val="-1294052"/>
              <a:satOff val="33110"/>
              <a:lumOff val="1254"/>
              <a:alphaOff val="0"/>
            </a:schemeClr>
          </a:solidFill>
          <a:prstDash val="solid"/>
        </a:ln>
        <a:effectLst/>
      </dsp:spPr>
      <dsp:style>
        <a:lnRef idx="2">
          <a:scrgbClr r="0" g="0" b="0"/>
        </a:lnRef>
        <a:fillRef idx="1">
          <a:scrgbClr r="0" g="0" b="0"/>
        </a:fillRef>
        <a:effectRef idx="0">
          <a:scrgbClr r="0" g="0" b="0"/>
        </a:effectRef>
        <a:fontRef idx="minor"/>
      </dsp:style>
    </dsp:sp>
    <dsp:sp modelId="{25FF66B5-B12B-415A-AB36-6EF7813B3052}">
      <dsp:nvSpPr>
        <dsp:cNvPr id="0" name=""/>
        <dsp:cNvSpPr/>
      </dsp:nvSpPr>
      <dsp:spPr>
        <a:xfrm>
          <a:off x="4788347" y="650032"/>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323462"/>
              <a:satOff val="33862"/>
              <a:lumOff val="1283"/>
              <a:alphaOff val="0"/>
            </a:schemeClr>
          </a:solidFill>
          <a:prstDash val="solid"/>
        </a:ln>
        <a:effectLst/>
      </dsp:spPr>
      <dsp:style>
        <a:lnRef idx="2">
          <a:scrgbClr r="0" g="0" b="0"/>
        </a:lnRef>
        <a:fillRef idx="1">
          <a:scrgbClr r="0" g="0" b="0"/>
        </a:fillRef>
        <a:effectRef idx="0">
          <a:scrgbClr r="0" g="0" b="0"/>
        </a:effectRef>
        <a:fontRef idx="minor"/>
      </dsp:style>
    </dsp:sp>
    <dsp:sp modelId="{D721F302-757A-4286-B9AF-99AC3954E4C0}">
      <dsp:nvSpPr>
        <dsp:cNvPr id="0" name=""/>
        <dsp:cNvSpPr/>
      </dsp:nvSpPr>
      <dsp:spPr>
        <a:xfrm>
          <a:off x="4576283" y="1637816"/>
          <a:ext cx="1063701" cy="913384"/>
        </a:xfrm>
        <a:prstGeom prst="hexagon">
          <a:avLst>
            <a:gd name="adj" fmla="val 25000"/>
            <a:gd name="vf" fmla="val 115470"/>
          </a:avLst>
        </a:prstGeom>
        <a:solidFill>
          <a:schemeClr val="accent3">
            <a:hueOff val="-1617565"/>
            <a:satOff val="41387"/>
            <a:lumOff val="1568"/>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t>Funding Agencies</a:t>
          </a:r>
          <a:endParaRPr lang="en-US" sz="1200" kern="1200" dirty="0"/>
        </a:p>
      </dsp:txBody>
      <dsp:txXfrm>
        <a:off x="4741040" y="1779290"/>
        <a:ext cx="734187" cy="630436"/>
      </dsp:txXfrm>
    </dsp:sp>
    <dsp:sp modelId="{E325E07D-32B3-408F-B10B-7EBEE95642AA}">
      <dsp:nvSpPr>
        <dsp:cNvPr id="0" name=""/>
        <dsp:cNvSpPr/>
      </dsp:nvSpPr>
      <dsp:spPr>
        <a:xfrm>
          <a:off x="4787219" y="2437688"/>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470514"/>
              <a:satOff val="37625"/>
              <a:lumOff val="1425"/>
              <a:alphaOff val="0"/>
            </a:schemeClr>
          </a:solidFill>
          <a:prstDash val="solid"/>
        </a:ln>
        <a:effectLst/>
      </dsp:spPr>
      <dsp:style>
        <a:lnRef idx="2">
          <a:scrgbClr r="0" g="0" b="0"/>
        </a:lnRef>
        <a:fillRef idx="1">
          <a:scrgbClr r="0" g="0" b="0"/>
        </a:fillRef>
        <a:effectRef idx="0">
          <a:scrgbClr r="0" g="0" b="0"/>
        </a:effectRef>
        <a:fontRef idx="minor"/>
      </dsp:style>
    </dsp:sp>
    <dsp:sp modelId="{65FC9888-800D-4FF4-BC4B-224B1C58B0C9}">
      <dsp:nvSpPr>
        <dsp:cNvPr id="0" name=""/>
        <dsp:cNvSpPr/>
      </dsp:nvSpPr>
      <dsp:spPr>
        <a:xfrm>
          <a:off x="3660914" y="2137736"/>
          <a:ext cx="1063701" cy="913384"/>
        </a:xfrm>
        <a:prstGeom prst="hexagon">
          <a:avLst>
            <a:gd name="adj" fmla="val 25000"/>
            <a:gd name="vf" fmla="val 115470"/>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l="-14000" r="-14000"/>
          </a:stretch>
        </a:blip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 modelId="{2605FFF8-EC13-4DDD-A4BF-15451F3A1463}">
      <dsp:nvSpPr>
        <dsp:cNvPr id="0" name=""/>
        <dsp:cNvSpPr/>
      </dsp:nvSpPr>
      <dsp:spPr>
        <a:xfrm>
          <a:off x="4589819" y="2538555"/>
          <a:ext cx="124079" cy="107041"/>
        </a:xfrm>
        <a:prstGeom prst="hexagon">
          <a:avLst>
            <a:gd name="adj" fmla="val 25000"/>
            <a:gd name="vf" fmla="val 115470"/>
          </a:avLst>
        </a:prstGeom>
        <a:solidFill>
          <a:schemeClr val="lt1">
            <a:hueOff val="0"/>
            <a:satOff val="0"/>
            <a:lumOff val="0"/>
            <a:alphaOff val="0"/>
          </a:schemeClr>
        </a:solidFill>
        <a:ln w="19050" cap="flat" cmpd="sng" algn="ctr">
          <a:solidFill>
            <a:schemeClr val="accent3">
              <a:hueOff val="-1617565"/>
              <a:satOff val="41387"/>
              <a:lumOff val="156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6090E-B72B-441D-8E9F-9283CCCE566A}" type="datetimeFigureOut">
              <a:rPr lang="en-US" smtClean="0"/>
              <a:t>11/14/2016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72B14-FCC5-4B2E-BF16-6B7D87596045}" type="slidenum">
              <a:rPr lang="en-US" smtClean="0"/>
              <a:t>‹#›</a:t>
            </a:fld>
            <a:endParaRPr lang="en-US"/>
          </a:p>
        </p:txBody>
      </p:sp>
    </p:spTree>
    <p:extLst>
      <p:ext uri="{BB962C8B-B14F-4D97-AF65-F5344CB8AC3E}">
        <p14:creationId xmlns:p14="http://schemas.microsoft.com/office/powerpoint/2010/main" val="331893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effectLst/>
                <a:latin typeface="+mn-lt"/>
                <a:ea typeface="+mn-ea"/>
                <a:cs typeface="+mn-cs"/>
              </a:rPr>
              <a:t>The ADVANCE program is designed to address gender equity through the identification and elimination of organizational barriers that impede the full participation and advancement of women in academic institutions.  Proposals should identify key barriers to gender equity, recognizing that these may exist in multiple forms (e.g., in policy, practice, culture, and climate) and design or adapt strategies to address these barriers.  Because the experiences of women in STEM academic careers may be influenced by many characteristics in addition to gender, all ADVANCE proposals are expected to take this into account in proposal design, research, evaluation, and data (see additional review criteria).  These characteristics might include race, ethnicity, sexual orientation, disability status, foreign-born and foreign-trained status, and faculty appointment type, and/or other characteristics relevant to the systemic gender equity issues to be addressed in the ADVANCE proposal.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ADVANCE projects require multidisciplinary teams with a range of expertise to conceptualize, implement, and evaluate the project.  The team of principal investigators is expected to be representative of the theoretical, methodological and contextual expertise necessary based on the proposed project activities, research, and evaluation.</a:t>
            </a:r>
          </a:p>
          <a:p>
            <a:endParaRPr lang="en-US" dirty="0" smtClean="0"/>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49857AB8-DB17-42DC-8EB1-84132C110B6C}"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385619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Given the systemic change focus</a:t>
            </a:r>
            <a:r>
              <a:rPr lang="en-US" sz="1200" b="0" kern="1200" baseline="0" dirty="0" smtClean="0">
                <a:solidFill>
                  <a:schemeClr val="tx1"/>
                </a:solidFill>
                <a:effectLst/>
                <a:latin typeface="+mn-lt"/>
                <a:ea typeface="+mn-ea"/>
                <a:cs typeface="+mn-cs"/>
              </a:rPr>
              <a:t> of the program - </a:t>
            </a:r>
            <a:r>
              <a:rPr lang="en-US" sz="1200" b="0" kern="1200" dirty="0" smtClean="0">
                <a:solidFill>
                  <a:schemeClr val="tx1"/>
                </a:solidFill>
                <a:effectLst/>
                <a:latin typeface="+mn-lt"/>
                <a:ea typeface="+mn-ea"/>
                <a:cs typeface="+mn-cs"/>
              </a:rPr>
              <a:t>ADVANCE does not provide fellowships, research, or travel grants to individual students, postdocs, or faculty to pursue STEM degrees or research</a:t>
            </a:r>
            <a:r>
              <a:rPr lang="en-US" sz="1200" b="0" kern="1200" baseline="0" dirty="0" smtClean="0">
                <a:solidFill>
                  <a:schemeClr val="tx1"/>
                </a:solidFill>
                <a:effectLst/>
                <a:latin typeface="+mn-lt"/>
                <a:ea typeface="+mn-ea"/>
                <a:cs typeface="+mn-cs"/>
              </a:rPr>
              <a:t>.  ADVANCE is not a pathway or pipeline program.  In fact projects proposed to the program should not include these kinds of support for STEM faculty unless it is part of a systemic solution directly tied to resolving a gender inequity</a:t>
            </a:r>
            <a:r>
              <a:rPr lang="en-US" sz="1200" b="0" kern="1200" dirty="0" smtClean="0">
                <a:solidFill>
                  <a:schemeClr val="tx1"/>
                </a:solidFill>
                <a:effectLst/>
                <a:latin typeface="+mn-lt"/>
                <a:ea typeface="+mn-ea"/>
                <a:cs typeface="+mn-cs"/>
              </a:rPr>
              <a:t> in academia</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that is evident at</a:t>
            </a:r>
            <a:r>
              <a:rPr lang="en-US" sz="1200" b="0" kern="1200" baseline="0" dirty="0" smtClean="0">
                <a:solidFill>
                  <a:schemeClr val="tx1"/>
                </a:solidFill>
                <a:effectLst/>
                <a:latin typeface="+mn-lt"/>
                <a:ea typeface="+mn-ea"/>
                <a:cs typeface="+mn-cs"/>
              </a:rPr>
              <a:t> your institution.</a:t>
            </a:r>
            <a:endParaRPr lang="en-US" sz="1200" b="0" kern="1200" dirty="0" smtClean="0">
              <a:solidFill>
                <a:schemeClr val="tx1"/>
              </a:solidFill>
              <a:effectLst/>
              <a:latin typeface="+mn-lt"/>
              <a:ea typeface="+mn-ea"/>
              <a:cs typeface="+mn-cs"/>
            </a:endParaRP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Note that ADVANCE proposals </a:t>
            </a:r>
            <a:r>
              <a:rPr lang="en-US" sz="1200" kern="1200" dirty="0" smtClean="0">
                <a:solidFill>
                  <a:schemeClr val="tx1"/>
                </a:solidFill>
                <a:effectLst/>
                <a:latin typeface="+mn-lt"/>
                <a:ea typeface="+mn-ea"/>
                <a:cs typeface="+mn-cs"/>
              </a:rPr>
              <a:t>may only </a:t>
            </a:r>
            <a:r>
              <a:rPr lang="en-US" sz="1200" kern="1200" dirty="0" smtClean="0">
                <a:solidFill>
                  <a:schemeClr val="tx1"/>
                </a:solidFill>
                <a:effectLst/>
                <a:latin typeface="+mn-lt"/>
                <a:ea typeface="+mn-ea"/>
                <a:cs typeface="+mn-cs"/>
              </a:rPr>
              <a:t>include financial support for students and postdoctoral scholars </a:t>
            </a:r>
            <a:r>
              <a:rPr lang="en-US" sz="1200" u="sng" kern="1200" dirty="0" smtClean="0">
                <a:solidFill>
                  <a:schemeClr val="tx1"/>
                </a:solidFill>
                <a:effectLst/>
                <a:latin typeface="+mn-lt"/>
                <a:ea typeface="+mn-ea"/>
                <a:cs typeface="+mn-cs"/>
              </a:rPr>
              <a:t>who are doing work on the ADVANCE project implementation, evaluation, or ADVANCE research</a:t>
            </a:r>
            <a:r>
              <a:rPr lang="en-US" sz="1200" kern="1200" dirty="0" smtClean="0">
                <a:solidFill>
                  <a:schemeClr val="tx1"/>
                </a:solidFill>
                <a:effectLst/>
                <a:latin typeface="+mn-lt"/>
                <a:ea typeface="+mn-ea"/>
                <a:cs typeface="+mn-cs"/>
              </a:rPr>
              <a:t>.   </a:t>
            </a:r>
          </a:p>
          <a:p>
            <a:endParaRPr lang="en-US" baseline="0" dirty="0" smtClean="0"/>
          </a:p>
          <a:p>
            <a:r>
              <a:rPr lang="en-US" sz="1200" b="0" i="0" u="none" strike="noStrike" kern="1200" baseline="0" dirty="0" smtClean="0">
                <a:solidFill>
                  <a:schemeClr val="tx1"/>
                </a:solidFill>
                <a:latin typeface="+mn-lt"/>
                <a:ea typeface="+mn-ea"/>
                <a:cs typeface="+mn-cs"/>
              </a:rPr>
              <a:t>Note that both men and women should be involved in these efforts.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addition, the solicitation is making a point to emphasize the importance of paying attention to intersectionality</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6D63E71D-B52C-49F5-B391-2A1D39DC0AFB}"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1334635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fontScale="77500" lnSpcReduction="20000"/>
          </a:bodyPr>
          <a:lstStyle/>
          <a:p>
            <a:pPr marL="0" indent="0">
              <a:buFont typeface="Arial" panose="020B0604020202020204" pitchFamily="34" charset="0"/>
              <a:buNone/>
            </a:pPr>
            <a:r>
              <a:rPr lang="en-US" sz="1200" b="0" i="0" u="none" strike="noStrike" kern="1200" baseline="0" dirty="0" smtClean="0">
                <a:solidFill>
                  <a:schemeClr val="tx1"/>
                </a:solidFill>
                <a:latin typeface="+mn-lt"/>
                <a:ea typeface="+mn-ea"/>
                <a:cs typeface="+mn-cs"/>
              </a:rPr>
              <a:t>All projects are expected to build on prior ADVANCE work and gender </a:t>
            </a:r>
            <a:r>
              <a:rPr lang="en-US" sz="1200" b="0" i="0" u="none" strike="noStrike" kern="1200" baseline="0" dirty="0" smtClean="0">
                <a:solidFill>
                  <a:schemeClr val="tx1"/>
                </a:solidFill>
                <a:latin typeface="+mn-lt"/>
                <a:ea typeface="+mn-ea"/>
                <a:cs typeface="+mn-cs"/>
              </a:rPr>
              <a:t>equity research </a:t>
            </a:r>
            <a:r>
              <a:rPr lang="en-US" sz="1200" b="0" i="0" u="none" strike="noStrike" kern="1200" baseline="0" dirty="0" smtClean="0">
                <a:solidFill>
                  <a:schemeClr val="tx1"/>
                </a:solidFill>
                <a:latin typeface="+mn-lt"/>
                <a:ea typeface="+mn-ea"/>
                <a:cs typeface="+mn-cs"/>
              </a:rPr>
              <a:t>and literature to broaden the implementation of organizational and systemic strategies to foster gender</a:t>
            </a:r>
          </a:p>
          <a:p>
            <a:pPr marL="0" indent="0">
              <a:buFont typeface="Arial" panose="020B0604020202020204" pitchFamily="34" charset="0"/>
              <a:buNone/>
            </a:pPr>
            <a:r>
              <a:rPr lang="en-US" sz="1200" b="0" i="0" u="none" strike="noStrike" kern="1200" baseline="0" dirty="0" smtClean="0">
                <a:solidFill>
                  <a:schemeClr val="tx1"/>
                </a:solidFill>
                <a:latin typeface="+mn-lt"/>
                <a:ea typeface="+mn-ea"/>
                <a:cs typeface="+mn-cs"/>
              </a:rPr>
              <a:t>equity in STEM academic careers. </a:t>
            </a:r>
          </a:p>
          <a:p>
            <a:pPr marL="0" indent="0">
              <a:buFont typeface="Arial" panose="020B0604020202020204" pitchFamily="34" charset="0"/>
              <a:buNone/>
            </a:pPr>
            <a:endParaRPr lang="en-US" sz="1200" b="0" i="0" u="none" strike="noStrike" kern="1200" baseline="0" dirty="0" smtClean="0">
              <a:solidFill>
                <a:schemeClr val="tx1"/>
              </a:solidFill>
              <a:latin typeface="+mn-lt"/>
              <a:ea typeface="+mn-ea"/>
              <a:cs typeface="+mn-cs"/>
            </a:endParaRPr>
          </a:p>
          <a:p>
            <a:pPr marL="0" indent="0">
              <a:buFont typeface="Arial" panose="020B0604020202020204" pitchFamily="34" charset="0"/>
              <a:buNone/>
            </a:pPr>
            <a:r>
              <a:rPr lang="en-US" sz="1200" b="0" i="0" u="none" strike="noStrike" kern="1200" baseline="0" dirty="0" smtClean="0">
                <a:solidFill>
                  <a:schemeClr val="tx1"/>
                </a:solidFill>
                <a:latin typeface="+mn-lt"/>
                <a:ea typeface="+mn-ea"/>
                <a:cs typeface="+mn-cs"/>
              </a:rPr>
              <a:t>All </a:t>
            </a:r>
            <a:r>
              <a:rPr lang="en-US" sz="1200" b="0" i="0" u="none" strike="noStrike" kern="1200" baseline="0" dirty="0" smtClean="0">
                <a:solidFill>
                  <a:schemeClr val="tx1"/>
                </a:solidFill>
                <a:latin typeface="+mn-lt"/>
                <a:ea typeface="+mn-ea"/>
                <a:cs typeface="+mn-cs"/>
              </a:rPr>
              <a:t>ADVANCE proposals are expected to recognize that gender does not </a:t>
            </a:r>
            <a:r>
              <a:rPr lang="en-US" sz="1200" b="0" i="0" u="none" strike="noStrike" kern="1200" baseline="0" dirty="0" smtClean="0">
                <a:solidFill>
                  <a:schemeClr val="tx1"/>
                </a:solidFill>
                <a:latin typeface="+mn-lt"/>
                <a:ea typeface="+mn-ea"/>
                <a:cs typeface="+mn-cs"/>
              </a:rPr>
              <a:t>exist in </a:t>
            </a:r>
            <a:r>
              <a:rPr lang="en-US" sz="1200" b="0" i="0" u="none" strike="noStrike" kern="1200" baseline="0" dirty="0" smtClean="0">
                <a:solidFill>
                  <a:schemeClr val="tx1"/>
                </a:solidFill>
                <a:latin typeface="+mn-lt"/>
                <a:ea typeface="+mn-ea"/>
                <a:cs typeface="+mn-cs"/>
              </a:rPr>
              <a:t>isolation from other characteristics, such as race/ethnicity, disability status, sexual orientation, foreign-born and</a:t>
            </a:r>
          </a:p>
          <a:p>
            <a:pPr marL="0" indent="0">
              <a:buFont typeface="Arial" panose="020B0604020202020204" pitchFamily="34" charset="0"/>
              <a:buNone/>
            </a:pPr>
            <a:r>
              <a:rPr lang="en-US" sz="1200" b="0" i="0" u="none" strike="noStrike" kern="1200" baseline="0" dirty="0" smtClean="0">
                <a:solidFill>
                  <a:schemeClr val="tx1"/>
                </a:solidFill>
                <a:latin typeface="+mn-lt"/>
                <a:ea typeface="+mn-ea"/>
                <a:cs typeface="+mn-cs"/>
              </a:rPr>
              <a:t>foreign-trained status, faculty appointment type, etc., and should offer strategies to promote gender equity for </a:t>
            </a:r>
            <a:r>
              <a:rPr lang="en-US" sz="1200" b="0" i="0" u="none" strike="noStrike" kern="1200" baseline="0" dirty="0" smtClean="0">
                <a:solidFill>
                  <a:schemeClr val="tx1"/>
                </a:solidFill>
                <a:latin typeface="+mn-lt"/>
                <a:ea typeface="+mn-ea"/>
                <a:cs typeface="+mn-cs"/>
              </a:rPr>
              <a:t>all faculty</a:t>
            </a:r>
            <a:endParaRPr lang="en-US" sz="1200" b="0" i="0" u="none" strike="noStrike" kern="1200" baseline="0" dirty="0" smtClean="0">
              <a:solidFill>
                <a:schemeClr val="tx1"/>
              </a:solidFill>
              <a:latin typeface="+mn-lt"/>
              <a:ea typeface="+mn-ea"/>
              <a:cs typeface="+mn-cs"/>
            </a:endParaRPr>
          </a:p>
          <a:p>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a:t>
            </a:r>
            <a:r>
              <a:rPr lang="en-US" sz="1200" b="1" i="1" kern="1200" dirty="0" smtClean="0">
                <a:solidFill>
                  <a:schemeClr val="tx1"/>
                </a:solidFill>
                <a:effectLst/>
                <a:latin typeface="+mn-lt"/>
                <a:ea typeface="+mn-ea"/>
                <a:cs typeface="+mn-cs"/>
              </a:rPr>
              <a:t>Institutional Transformation (IT)</a:t>
            </a:r>
            <a:r>
              <a:rPr lang="en-US" sz="1200" kern="1200" dirty="0" smtClean="0">
                <a:solidFill>
                  <a:schemeClr val="tx1"/>
                </a:solidFill>
                <a:effectLst/>
                <a:latin typeface="+mn-lt"/>
                <a:ea typeface="+mn-ea"/>
                <a:cs typeface="+mn-cs"/>
              </a:rPr>
              <a:t> track supports the development of </a:t>
            </a:r>
            <a:r>
              <a:rPr lang="en-US" sz="1200" i="1" kern="1200" dirty="0" smtClean="0">
                <a:solidFill>
                  <a:schemeClr val="tx1"/>
                </a:solidFill>
                <a:effectLst/>
                <a:latin typeface="+mn-lt"/>
                <a:ea typeface="+mn-ea"/>
                <a:cs typeface="+mn-cs"/>
              </a:rPr>
              <a:t>innovative </a:t>
            </a:r>
            <a:r>
              <a:rPr lang="en-US" sz="1200" kern="1200" dirty="0" smtClean="0">
                <a:solidFill>
                  <a:schemeClr val="tx1"/>
                </a:solidFill>
                <a:effectLst/>
                <a:latin typeface="+mn-lt"/>
                <a:ea typeface="+mn-ea"/>
                <a:cs typeface="+mn-cs"/>
              </a:rPr>
              <a:t>organizational change strategies to produce comprehensive change within one institution of higher education across all STEM disciplines.  </a:t>
            </a:r>
            <a:r>
              <a:rPr lang="en-US" sz="1200" b="1" i="1" kern="1200" dirty="0" smtClean="0">
                <a:solidFill>
                  <a:schemeClr val="tx1"/>
                </a:solidFill>
                <a:effectLst/>
                <a:latin typeface="+mn-lt"/>
                <a:ea typeface="+mn-ea"/>
                <a:cs typeface="+mn-cs"/>
              </a:rPr>
              <a:t>IT</a:t>
            </a:r>
            <a:r>
              <a:rPr lang="en-US" sz="1200" kern="1200" dirty="0" smtClean="0">
                <a:solidFill>
                  <a:schemeClr val="tx1"/>
                </a:solidFill>
                <a:effectLst/>
                <a:latin typeface="+mn-lt"/>
                <a:ea typeface="+mn-ea"/>
                <a:cs typeface="+mn-cs"/>
              </a:rPr>
              <a:t> projects are also expected to contribute new research on gender equity in STEM academics.  Projects that do not propose innovative strategies may be more appropriate for the </a:t>
            </a:r>
            <a:r>
              <a:rPr lang="en-US" sz="1200" b="1" i="1" kern="1200" dirty="0" smtClean="0">
                <a:solidFill>
                  <a:schemeClr val="tx1"/>
                </a:solidFill>
                <a:effectLst/>
                <a:latin typeface="+mn-lt"/>
                <a:ea typeface="+mn-ea"/>
                <a:cs typeface="+mn-cs"/>
              </a:rPr>
              <a:t>Adaptation </a:t>
            </a:r>
            <a:r>
              <a:rPr lang="en-US" sz="1200" kern="1200" dirty="0" smtClean="0">
                <a:solidFill>
                  <a:schemeClr val="tx1"/>
                </a:solidFill>
                <a:effectLst/>
                <a:latin typeface="+mn-lt"/>
                <a:ea typeface="+mn-ea"/>
                <a:cs typeface="+mn-cs"/>
              </a:rPr>
              <a:t>track.</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a:t>
            </a:r>
            <a:r>
              <a:rPr lang="en-US" sz="1200" b="1" i="1" kern="1200" dirty="0" smtClean="0">
                <a:solidFill>
                  <a:schemeClr val="tx1"/>
                </a:solidFill>
                <a:effectLst/>
                <a:latin typeface="+mn-lt"/>
                <a:ea typeface="+mn-ea"/>
                <a:cs typeface="+mn-cs"/>
              </a:rPr>
              <a:t>Adaptation</a:t>
            </a:r>
            <a:r>
              <a:rPr lang="en-US" sz="1200" kern="1200" dirty="0" smtClean="0">
                <a:solidFill>
                  <a:schemeClr val="tx1"/>
                </a:solidFill>
                <a:effectLst/>
                <a:latin typeface="+mn-lt"/>
                <a:ea typeface="+mn-ea"/>
                <a:cs typeface="+mn-cs"/>
              </a:rPr>
              <a:t> track supports the adaptation and implementation of evidence-based organizational change strategies, ideally from among those developed and implemented by ADVANCE projects.  </a:t>
            </a:r>
            <a:r>
              <a:rPr lang="en-US" sz="1200" b="1" i="1" kern="1200" dirty="0" smtClean="0">
                <a:solidFill>
                  <a:schemeClr val="tx1"/>
                </a:solidFill>
                <a:effectLst/>
                <a:latin typeface="+mn-lt"/>
                <a:ea typeface="+mn-ea"/>
                <a:cs typeface="+mn-cs"/>
              </a:rPr>
              <a:t>Adaptation</a:t>
            </a:r>
            <a:r>
              <a:rPr lang="en-US" sz="1200" kern="1200" dirty="0" smtClean="0">
                <a:solidFill>
                  <a:schemeClr val="tx1"/>
                </a:solidFill>
                <a:effectLst/>
                <a:latin typeface="+mn-lt"/>
                <a:ea typeface="+mn-ea"/>
                <a:cs typeface="+mn-cs"/>
              </a:rPr>
              <a:t> awards may support the adaptation and implementation of proven organizational change strategies within an IHE that has not had an ADVANCE IT award, including two-year institutions, predominantly undergraduate institutions, master’s level institutions, and Minority-Serving Institutions.  </a:t>
            </a:r>
            <a:r>
              <a:rPr lang="en-US" sz="1200" b="1" i="1" kern="1200" dirty="0" smtClean="0">
                <a:solidFill>
                  <a:schemeClr val="tx1"/>
                </a:solidFill>
                <a:effectLst/>
                <a:latin typeface="+mn-lt"/>
                <a:ea typeface="+mn-ea"/>
                <a:cs typeface="+mn-cs"/>
              </a:rPr>
              <a:t>Adaptation </a:t>
            </a:r>
            <a:r>
              <a:rPr lang="en-US" sz="1200" kern="1200" dirty="0" smtClean="0">
                <a:solidFill>
                  <a:schemeClr val="tx1"/>
                </a:solidFill>
                <a:effectLst/>
                <a:latin typeface="+mn-lt"/>
                <a:ea typeface="+mn-ea"/>
                <a:cs typeface="+mn-cs"/>
              </a:rPr>
              <a:t>awards may also be made to a STEM organization to implement systemic change strategies focused across all STEM disciplines, several STEM disciplines, or within one STEM discipline.  </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For all proposals, ADVANCE is interested in supporting a range of institution types including:</a:t>
            </a:r>
            <a:r>
              <a:rPr lang="en-US" sz="1200" kern="1200" dirty="0" smtClean="0">
                <a:solidFill>
                  <a:schemeClr val="tx1"/>
                </a:solidFill>
                <a:effectLst/>
                <a:latin typeface="+mn-lt"/>
                <a:ea typeface="+mn-ea"/>
                <a:cs typeface="+mn-cs"/>
              </a:rPr>
              <a:t> community colleges, primarily undergraduate institutions, minority-serving institutions (e.g. Tribal Colleges and Universities, Historically Black Colleges and Universities, Hispanic-Serving Institutions, Native Hawaiian Serving Institutions, Alaska Native Institutions, Predominantly Black Institutions and Non-tribal, Native American Serving Institutions), women's colleges, institutions primarily serving persons with disabilities, and master’s level institutions. </a:t>
            </a:r>
          </a:p>
          <a:p>
            <a:endParaRPr lang="en-US" baseline="0" dirty="0" smtClean="0"/>
          </a:p>
        </p:txBody>
      </p:sp>
      <p:sp>
        <p:nvSpPr>
          <p:cNvPr id="4" name="Slide Number Placeholder 3"/>
          <p:cNvSpPr>
            <a:spLocks noGrp="1"/>
          </p:cNvSpPr>
          <p:nvPr>
            <p:ph type="sldNum" sz="quarter" idx="10"/>
          </p:nvPr>
        </p:nvSpPr>
        <p:spPr/>
        <p:txBody>
          <a:bodyPr/>
          <a:lstStyle/>
          <a:p>
            <a:pPr>
              <a:defRPr/>
            </a:pPr>
            <a:fld id="{6D63E71D-B52C-49F5-B391-2A1D39DC0AFB}" type="slidenum">
              <a:rPr lang="en-US" smtClean="0">
                <a:solidFill>
                  <a:prstClr val="black"/>
                </a:solidFill>
              </a:rPr>
              <a:pPr>
                <a:defRPr/>
              </a:pPr>
              <a:t>3</a:t>
            </a:fld>
            <a:endParaRPr lang="en-US">
              <a:solidFill>
                <a:prstClr val="black"/>
              </a:solidFill>
            </a:endParaRPr>
          </a:p>
        </p:txBody>
      </p:sp>
    </p:spTree>
    <p:extLst>
      <p:ext uri="{BB962C8B-B14F-4D97-AF65-F5344CB8AC3E}">
        <p14:creationId xmlns:p14="http://schemas.microsoft.com/office/powerpoint/2010/main" val="3791085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C72B14-FCC5-4B2E-BF16-6B7D87596045}" type="slidenum">
              <a:rPr lang="en-US" smtClean="0"/>
              <a:t>4</a:t>
            </a:fld>
            <a:endParaRPr lang="en-US"/>
          </a:p>
        </p:txBody>
      </p:sp>
    </p:spTree>
    <p:extLst>
      <p:ext uri="{BB962C8B-B14F-4D97-AF65-F5344CB8AC3E}">
        <p14:creationId xmlns:p14="http://schemas.microsoft.com/office/powerpoint/2010/main" val="1449773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 the coordination of regular meetings, the coordination and infusion with </a:t>
            </a:r>
            <a:r>
              <a:rPr lang="en-US" dirty="0" smtClean="0"/>
              <a:t>other existing and </a:t>
            </a:r>
            <a:r>
              <a:rPr lang="en-US" dirty="0" smtClean="0"/>
              <a:t>related </a:t>
            </a:r>
            <a:r>
              <a:rPr lang="en-US" dirty="0" smtClean="0"/>
              <a:t>professional meetings </a:t>
            </a:r>
            <a:r>
              <a:rPr lang="en-US" dirty="0" smtClean="0"/>
              <a:t>is highly encouraged.</a:t>
            </a:r>
          </a:p>
          <a:p>
            <a:endParaRPr lang="en-US" dirty="0" smtClean="0"/>
          </a:p>
          <a:p>
            <a:r>
              <a:rPr lang="en-US" dirty="0" smtClean="0"/>
              <a:t>Regarding the development of community standards for research and evaluation instrumentation, data, etc. – the</a:t>
            </a:r>
            <a:r>
              <a:rPr lang="en-US" baseline="0" dirty="0" smtClean="0"/>
              <a:t> proposal, if it addresses this point, would need to include and/or explain how it would facilitate the coordination of organizations/associations that are poised to set and work towards this goal. Institutional Research associations and associations involved with IHE data warehousing and analytics, and entities that enable use of standardized surveys of IHE.</a:t>
            </a:r>
            <a:endParaRPr lang="en-US" dirty="0" smtClean="0"/>
          </a:p>
          <a:p>
            <a:endParaRPr lang="en-US" dirty="0"/>
          </a:p>
        </p:txBody>
      </p:sp>
      <p:sp>
        <p:nvSpPr>
          <p:cNvPr id="4" name="Slide Number Placeholder 3"/>
          <p:cNvSpPr>
            <a:spLocks noGrp="1"/>
          </p:cNvSpPr>
          <p:nvPr>
            <p:ph type="sldNum" sz="quarter" idx="10"/>
          </p:nvPr>
        </p:nvSpPr>
        <p:spPr/>
        <p:txBody>
          <a:bodyPr/>
          <a:lstStyle/>
          <a:p>
            <a:fld id="{8FC72B14-FCC5-4B2E-BF16-6B7D87596045}" type="slidenum">
              <a:rPr lang="en-US" smtClean="0"/>
              <a:t>7</a:t>
            </a:fld>
            <a:endParaRPr lang="en-US"/>
          </a:p>
        </p:txBody>
      </p:sp>
    </p:spTree>
    <p:extLst>
      <p:ext uri="{BB962C8B-B14F-4D97-AF65-F5344CB8AC3E}">
        <p14:creationId xmlns:p14="http://schemas.microsoft.com/office/powerpoint/2010/main" val="1362352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appropriate infrastructure</a:t>
            </a:r>
            <a:r>
              <a:rPr lang="en-US" baseline="0" dirty="0" smtClean="0"/>
              <a:t> for the ARC Network may be more feasibly pursued via a collaborative proposal</a:t>
            </a:r>
            <a:endParaRPr lang="en-US" dirty="0"/>
          </a:p>
        </p:txBody>
      </p:sp>
      <p:sp>
        <p:nvSpPr>
          <p:cNvPr id="4" name="Slide Number Placeholder 3"/>
          <p:cNvSpPr>
            <a:spLocks noGrp="1"/>
          </p:cNvSpPr>
          <p:nvPr>
            <p:ph type="sldNum" sz="quarter" idx="10"/>
          </p:nvPr>
        </p:nvSpPr>
        <p:spPr/>
        <p:txBody>
          <a:bodyPr/>
          <a:lstStyle/>
          <a:p>
            <a:fld id="{8FC72B14-FCC5-4B2E-BF16-6B7D87596045}" type="slidenum">
              <a:rPr lang="en-US" smtClean="0"/>
              <a:t>8</a:t>
            </a:fld>
            <a:endParaRPr lang="en-US"/>
          </a:p>
        </p:txBody>
      </p:sp>
    </p:spTree>
    <p:extLst>
      <p:ext uri="{BB962C8B-B14F-4D97-AF65-F5344CB8AC3E}">
        <p14:creationId xmlns:p14="http://schemas.microsoft.com/office/powerpoint/2010/main" val="42689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Formative </a:t>
            </a:r>
            <a:r>
              <a:rPr lang="en-US" sz="1200" b="0" i="0" u="none" strike="noStrike" kern="1200" baseline="0" dirty="0" smtClean="0">
                <a:solidFill>
                  <a:schemeClr val="tx1"/>
                </a:solidFill>
                <a:latin typeface="+mn-lt"/>
                <a:ea typeface="+mn-ea"/>
                <a:cs typeface="+mn-cs"/>
              </a:rPr>
              <a:t>and summative evaluation plan developed and implemented by an internal </a:t>
            </a:r>
            <a:r>
              <a:rPr lang="en-US" sz="1200" b="0" i="0" u="none" strike="noStrike" kern="1200" baseline="0" dirty="0" smtClean="0">
                <a:solidFill>
                  <a:schemeClr val="tx1"/>
                </a:solidFill>
                <a:latin typeface="+mn-lt"/>
                <a:ea typeface="+mn-ea"/>
                <a:cs typeface="+mn-cs"/>
              </a:rPr>
              <a:t>and/or external </a:t>
            </a:r>
            <a:r>
              <a:rPr lang="en-US" sz="1200" b="0" i="0" u="none" strike="noStrike" kern="1200" baseline="0" dirty="0" smtClean="0">
                <a:solidFill>
                  <a:schemeClr val="tx1"/>
                </a:solidFill>
                <a:latin typeface="+mn-lt"/>
                <a:ea typeface="+mn-ea"/>
                <a:cs typeface="+mn-cs"/>
              </a:rPr>
              <a:t>evaluator with appropriate expertise. The evaluation plan should refer to the objectives, goals, and baseline data </a:t>
            </a:r>
            <a:r>
              <a:rPr lang="en-US" sz="1200" b="0" i="0" u="none" strike="noStrike" kern="1200" baseline="0" dirty="0" smtClean="0">
                <a:solidFill>
                  <a:schemeClr val="tx1"/>
                </a:solidFill>
                <a:latin typeface="+mn-lt"/>
                <a:ea typeface="+mn-ea"/>
                <a:cs typeface="+mn-cs"/>
              </a:rPr>
              <a:t>already presented </a:t>
            </a:r>
            <a:r>
              <a:rPr lang="en-US" sz="1200" b="0" i="0" u="none" strike="noStrike" kern="1200" baseline="0" dirty="0" smtClean="0">
                <a:solidFill>
                  <a:schemeClr val="tx1"/>
                </a:solidFill>
                <a:latin typeface="+mn-lt"/>
                <a:ea typeface="+mn-ea"/>
                <a:cs typeface="+mn-cs"/>
              </a:rPr>
              <a:t>within the description of the proposed </a:t>
            </a:r>
            <a:r>
              <a:rPr lang="en-US" sz="1200" b="0" i="0" u="none" strike="noStrike" kern="1200" baseline="0" dirty="0" smtClean="0">
                <a:solidFill>
                  <a:schemeClr val="tx1"/>
                </a:solidFill>
                <a:latin typeface="+mn-lt"/>
                <a:ea typeface="+mn-ea"/>
                <a:cs typeface="+mn-cs"/>
              </a:rPr>
              <a:t>ARC Network activities</a:t>
            </a:r>
            <a:r>
              <a:rPr lang="en-US" sz="1200" b="0" i="0" u="none" strike="noStrike" kern="1200" baseline="0" dirty="0" smtClean="0">
                <a:solidFill>
                  <a:schemeClr val="tx1"/>
                </a:solidFill>
                <a:latin typeface="+mn-lt"/>
                <a:ea typeface="+mn-ea"/>
                <a:cs typeface="+mn-cs"/>
              </a:rPr>
              <a:t>.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a:t>
            </a:r>
            <a:r>
              <a:rPr lang="en-US" sz="1200" b="0" i="0" u="none" strike="noStrike" kern="1200" baseline="0" dirty="0" smtClean="0">
                <a:solidFill>
                  <a:schemeClr val="tx1"/>
                </a:solidFill>
                <a:latin typeface="+mn-lt"/>
                <a:ea typeface="+mn-ea"/>
                <a:cs typeface="+mn-cs"/>
              </a:rPr>
              <a:t>formative evaluation should include benchmarks </a:t>
            </a:r>
            <a:r>
              <a:rPr lang="en-US" sz="1200" b="0" i="0" u="none" strike="noStrike" kern="1200" baseline="0" dirty="0" smtClean="0">
                <a:solidFill>
                  <a:schemeClr val="tx1"/>
                </a:solidFill>
                <a:latin typeface="+mn-lt"/>
                <a:ea typeface="+mn-ea"/>
                <a:cs typeface="+mn-cs"/>
              </a:rPr>
              <a:t>and indicators </a:t>
            </a:r>
            <a:r>
              <a:rPr lang="en-US" sz="1200" b="0" i="0" u="none" strike="noStrike" kern="1200" baseline="0" dirty="0" smtClean="0">
                <a:solidFill>
                  <a:schemeClr val="tx1"/>
                </a:solidFill>
                <a:latin typeface="+mn-lt"/>
                <a:ea typeface="+mn-ea"/>
                <a:cs typeface="+mn-cs"/>
              </a:rPr>
              <a:t>of progress that demonstrate the proposers' understanding of the essential quantitative and qualitative indicators for</a:t>
            </a:r>
          </a:p>
          <a:p>
            <a:r>
              <a:rPr lang="en-US" sz="1200" b="0" i="0" u="none" strike="noStrike" kern="1200" baseline="0" dirty="0" smtClean="0">
                <a:solidFill>
                  <a:schemeClr val="tx1"/>
                </a:solidFill>
                <a:latin typeface="+mn-lt"/>
                <a:ea typeface="+mn-ea"/>
                <a:cs typeface="+mn-cs"/>
              </a:rPr>
              <a:t>assessing the project's implementation processes. The summative evaluation should assess the impact of the project activities </a:t>
            </a:r>
            <a:r>
              <a:rPr lang="en-US" sz="1200" b="0" i="0" u="none" strike="noStrike" kern="1200" baseline="0" dirty="0" smtClean="0">
                <a:solidFill>
                  <a:schemeClr val="tx1"/>
                </a:solidFill>
                <a:latin typeface="+mn-lt"/>
                <a:ea typeface="+mn-ea"/>
                <a:cs typeface="+mn-cs"/>
              </a:rPr>
              <a:t>on gender </a:t>
            </a:r>
            <a:r>
              <a:rPr lang="en-US" sz="1200" b="0" i="0" u="none" strike="noStrike" kern="1200" baseline="0" dirty="0" smtClean="0">
                <a:solidFill>
                  <a:schemeClr val="tx1"/>
                </a:solidFill>
                <a:latin typeface="+mn-lt"/>
                <a:ea typeface="+mn-ea"/>
                <a:cs typeface="+mn-cs"/>
              </a:rPr>
              <a:t>equity in STEM academics and whether the project achieved the overall project goals as well as identify any </a:t>
            </a:r>
            <a:r>
              <a:rPr lang="en-US" sz="1200" b="0" i="0" u="none" strike="noStrike" kern="1200" baseline="0" dirty="0" smtClean="0">
                <a:solidFill>
                  <a:schemeClr val="tx1"/>
                </a:solidFill>
                <a:latin typeface="+mn-lt"/>
                <a:ea typeface="+mn-ea"/>
                <a:cs typeface="+mn-cs"/>
              </a:rPr>
              <a:t>unexpected results</a:t>
            </a:r>
            <a:r>
              <a:rPr lang="en-US" sz="1200" b="0" i="0" u="none" strike="noStrike" kern="1200" baseline="0" dirty="0" smtClean="0">
                <a:solidFill>
                  <a:schemeClr val="tx1"/>
                </a:solidFill>
                <a:latin typeface="+mn-lt"/>
                <a:ea typeface="+mn-ea"/>
                <a:cs typeface="+mn-cs"/>
              </a:rPr>
              <a:t>. </a:t>
            </a:r>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The </a:t>
            </a:r>
            <a:r>
              <a:rPr lang="en-US" sz="1200" b="1" i="0" u="none" strike="noStrike" kern="1200" baseline="0" dirty="0" smtClean="0">
                <a:solidFill>
                  <a:schemeClr val="tx1"/>
                </a:solidFill>
                <a:latin typeface="+mn-lt"/>
                <a:ea typeface="+mn-ea"/>
                <a:cs typeface="+mn-cs"/>
              </a:rPr>
              <a:t>collection and reporting of project-related data and participant evaluations of activities alone are not </a:t>
            </a:r>
            <a:r>
              <a:rPr lang="en-US" sz="1200" b="1" i="0" u="none" strike="noStrike" kern="1200" baseline="0" dirty="0" smtClean="0">
                <a:solidFill>
                  <a:schemeClr val="tx1"/>
                </a:solidFill>
                <a:latin typeface="+mn-lt"/>
                <a:ea typeface="+mn-ea"/>
                <a:cs typeface="+mn-cs"/>
              </a:rPr>
              <a:t>sufficient for </a:t>
            </a:r>
            <a:r>
              <a:rPr lang="en-US" sz="1200" b="1" i="0" u="none" strike="noStrike" kern="1200" baseline="0" dirty="0" smtClean="0">
                <a:solidFill>
                  <a:schemeClr val="tx1"/>
                </a:solidFill>
                <a:latin typeface="+mn-lt"/>
                <a:ea typeface="+mn-ea"/>
                <a:cs typeface="+mn-cs"/>
              </a:rPr>
              <a:t>project evaluation. </a:t>
            </a:r>
            <a:r>
              <a:rPr lang="en-US" sz="1200" b="0" i="0" u="none" strike="noStrike" kern="1200" baseline="0" dirty="0" smtClean="0">
                <a:solidFill>
                  <a:schemeClr val="tx1"/>
                </a:solidFill>
                <a:latin typeface="+mn-lt"/>
                <a:ea typeface="+mn-ea"/>
                <a:cs typeface="+mn-cs"/>
              </a:rPr>
              <a:t>Project evaluation should include an impact analysis.</a:t>
            </a:r>
            <a:endParaRPr lang="en-US" dirty="0"/>
          </a:p>
        </p:txBody>
      </p:sp>
      <p:sp>
        <p:nvSpPr>
          <p:cNvPr id="4" name="Slide Number Placeholder 3"/>
          <p:cNvSpPr>
            <a:spLocks noGrp="1"/>
          </p:cNvSpPr>
          <p:nvPr>
            <p:ph type="sldNum" sz="quarter" idx="10"/>
          </p:nvPr>
        </p:nvSpPr>
        <p:spPr/>
        <p:txBody>
          <a:bodyPr/>
          <a:lstStyle/>
          <a:p>
            <a:fld id="{1637E3B3-BC11-4F1D-8068-1764DD693ECA}" type="slidenum">
              <a:rPr lang="en-US" smtClean="0"/>
              <a:t>15</a:t>
            </a:fld>
            <a:endParaRPr lang="en-US"/>
          </a:p>
        </p:txBody>
      </p:sp>
    </p:spTree>
    <p:extLst>
      <p:ext uri="{BB962C8B-B14F-4D97-AF65-F5344CB8AC3E}">
        <p14:creationId xmlns:p14="http://schemas.microsoft.com/office/powerpoint/2010/main" val="1936715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Focus on diversity among women faculty: The ADVANCE program is centrally focused on funding projects to support</a:t>
            </a:r>
          </a:p>
          <a:p>
            <a:r>
              <a:rPr lang="en-US" sz="1200" b="0" i="0" u="none" strike="noStrike" kern="1200" baseline="0" dirty="0" smtClean="0">
                <a:solidFill>
                  <a:schemeClr val="tx1"/>
                </a:solidFill>
                <a:latin typeface="+mn-lt"/>
                <a:ea typeface="+mn-ea"/>
                <a:cs typeface="+mn-cs"/>
              </a:rPr>
              <a:t>systemic change for gender equity in STEM academic careers. Barriers to gender equity may not be identical for all groups</a:t>
            </a:r>
          </a:p>
          <a:p>
            <a:r>
              <a:rPr lang="en-US" sz="1200" b="0" i="0" u="none" strike="noStrike" kern="1200" baseline="0" dirty="0" smtClean="0">
                <a:solidFill>
                  <a:schemeClr val="tx1"/>
                </a:solidFill>
                <a:latin typeface="+mn-lt"/>
                <a:ea typeface="+mn-ea"/>
                <a:cs typeface="+mn-cs"/>
              </a:rPr>
              <a:t>of women faculty in science, technology, engineering, and mathematics (STEM) disciplines, however. For example, African-</a:t>
            </a:r>
          </a:p>
          <a:p>
            <a:r>
              <a:rPr lang="en-US" sz="1200" b="0" i="0" u="none" strike="noStrike" kern="1200" baseline="0" dirty="0" smtClean="0">
                <a:solidFill>
                  <a:schemeClr val="tx1"/>
                </a:solidFill>
                <a:latin typeface="+mn-lt"/>
                <a:ea typeface="+mn-ea"/>
                <a:cs typeface="+mn-cs"/>
              </a:rPr>
              <a:t>American women, Hispanic/Latina women, and Native American women are underrepresented as tenured and tenure-track</a:t>
            </a:r>
          </a:p>
          <a:p>
            <a:r>
              <a:rPr lang="en-US" sz="1200" b="0" i="0" u="none" strike="noStrike" kern="1200" baseline="0" dirty="0" smtClean="0">
                <a:solidFill>
                  <a:schemeClr val="tx1"/>
                </a:solidFill>
                <a:latin typeface="+mn-lt"/>
                <a:ea typeface="+mn-ea"/>
                <a:cs typeface="+mn-cs"/>
              </a:rPr>
              <a:t>faculty in STEM disciplines compared to white women, and the challenges to recruitment, retention, and advancement may</a:t>
            </a:r>
          </a:p>
          <a:p>
            <a:r>
              <a:rPr lang="en-US" sz="1200" b="0" i="0" u="none" strike="noStrike" kern="1200" baseline="0" dirty="0" smtClean="0">
                <a:solidFill>
                  <a:schemeClr val="tx1"/>
                </a:solidFill>
                <a:latin typeface="+mn-lt"/>
                <a:ea typeface="+mn-ea"/>
                <a:cs typeface="+mn-cs"/>
              </a:rPr>
              <a:t>not be the same for these groups of women. All ADVANCE proposals are expected to address intersectionality and should</a:t>
            </a:r>
          </a:p>
          <a:p>
            <a:r>
              <a:rPr lang="en-US" sz="1200" b="0" i="0" u="none" strike="noStrike" kern="1200" baseline="0" dirty="0" smtClean="0">
                <a:solidFill>
                  <a:schemeClr val="tx1"/>
                </a:solidFill>
                <a:latin typeface="+mn-lt"/>
                <a:ea typeface="+mn-ea"/>
                <a:cs typeface="+mn-cs"/>
              </a:rPr>
              <a:t>offer strategies to promote gender equity for all faculty. Intersectionality is a concept found in the social sciences which</a:t>
            </a:r>
          </a:p>
          <a:p>
            <a:r>
              <a:rPr lang="en-US" sz="1200" b="0" i="0" u="none" strike="noStrike" kern="1200" baseline="0" dirty="0" smtClean="0">
                <a:solidFill>
                  <a:schemeClr val="tx1"/>
                </a:solidFill>
                <a:latin typeface="+mn-lt"/>
                <a:ea typeface="+mn-ea"/>
                <a:cs typeface="+mn-cs"/>
              </a:rPr>
              <a:t>recognizes that gender does not exist in isolation from other characteristics, such as race/ethnicity, disability status, sexual</a:t>
            </a:r>
          </a:p>
          <a:p>
            <a:r>
              <a:rPr lang="en-US" sz="1200" b="0" i="0" u="none" strike="noStrike" kern="1200" baseline="0" dirty="0" smtClean="0">
                <a:solidFill>
                  <a:schemeClr val="tx1"/>
                </a:solidFill>
                <a:latin typeface="+mn-lt"/>
                <a:ea typeface="+mn-ea"/>
                <a:cs typeface="+mn-cs"/>
              </a:rPr>
              <a:t>orientation, foreign-born and foreign-trained status, faculty appointment type, etc. Note the additional review criterion in this</a:t>
            </a:r>
          </a:p>
          <a:p>
            <a:r>
              <a:rPr lang="en-US" sz="1200" b="0" i="0" u="none" strike="noStrike" kern="1200" baseline="0" dirty="0" smtClean="0">
                <a:solidFill>
                  <a:schemeClr val="tx1"/>
                </a:solidFill>
                <a:latin typeface="+mn-lt"/>
                <a:ea typeface="+mn-ea"/>
                <a:cs typeface="+mn-cs"/>
              </a:rPr>
              <a:t>solicitation related to this expectation.</a:t>
            </a:r>
            <a:endParaRPr lang="en-US" dirty="0"/>
          </a:p>
        </p:txBody>
      </p:sp>
      <p:sp>
        <p:nvSpPr>
          <p:cNvPr id="4" name="Slide Number Placeholder 3"/>
          <p:cNvSpPr>
            <a:spLocks noGrp="1"/>
          </p:cNvSpPr>
          <p:nvPr>
            <p:ph type="sldNum" sz="quarter" idx="10"/>
          </p:nvPr>
        </p:nvSpPr>
        <p:spPr/>
        <p:txBody>
          <a:bodyPr/>
          <a:lstStyle/>
          <a:p>
            <a:fld id="{1637E3B3-BC11-4F1D-8068-1764DD693ECA}"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780063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t>
            </a:r>
            <a:r>
              <a:rPr lang="en-US" dirty="0" smtClean="0"/>
              <a:t>examples</a:t>
            </a:r>
            <a:r>
              <a:rPr lang="en-US" baseline="0" dirty="0" smtClean="0"/>
              <a:t>:</a:t>
            </a:r>
            <a:endParaRPr lang="en-US" baseline="0" dirty="0" smtClean="0"/>
          </a:p>
          <a:p>
            <a:pPr marL="228600" indent="-228600">
              <a:buAutoNum type="alphaLcParenR"/>
            </a:pPr>
            <a:r>
              <a:rPr lang="en-US" baseline="0" dirty="0" smtClean="0"/>
              <a:t>Focus on research dissemination (among other things) – SBST ______VERY accessible and easy to navigate</a:t>
            </a:r>
          </a:p>
          <a:p>
            <a:pPr marL="228600" indent="-228600">
              <a:buAutoNum type="alphaLcParenR"/>
            </a:pPr>
            <a:r>
              <a:rPr lang="en-US" baseline="0" dirty="0" smtClean="0"/>
              <a:t>Integrating research, education and extension – NIFA _____VERY clear on applying research in practice via partnerships + use of various forms of media</a:t>
            </a:r>
            <a:endParaRPr lang="en-US" dirty="0"/>
          </a:p>
        </p:txBody>
      </p:sp>
      <p:sp>
        <p:nvSpPr>
          <p:cNvPr id="4" name="Slide Number Placeholder 3"/>
          <p:cNvSpPr>
            <a:spLocks noGrp="1"/>
          </p:cNvSpPr>
          <p:nvPr>
            <p:ph type="sldNum" sz="quarter" idx="10"/>
          </p:nvPr>
        </p:nvSpPr>
        <p:spPr/>
        <p:txBody>
          <a:bodyPr/>
          <a:lstStyle/>
          <a:p>
            <a:fld id="{8FC72B14-FCC5-4B2E-BF16-6B7D87596045}" type="slidenum">
              <a:rPr lang="en-US" smtClean="0"/>
              <a:t>22</a:t>
            </a:fld>
            <a:endParaRPr lang="en-US"/>
          </a:p>
        </p:txBody>
      </p:sp>
    </p:spTree>
    <p:extLst>
      <p:ext uri="{BB962C8B-B14F-4D97-AF65-F5344CB8AC3E}">
        <p14:creationId xmlns:p14="http://schemas.microsoft.com/office/powerpoint/2010/main" val="139493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55564FB8-D228-4277-93B7-FED66B795937}" type="datetimeFigureOut">
              <a:rPr lang="en-US" smtClean="0"/>
              <a:pPr/>
              <a:t>11/14/2016</a:t>
            </a:fld>
            <a:endParaRPr lang="en-US"/>
          </a:p>
        </p:txBody>
      </p:sp>
      <p:sp>
        <p:nvSpPr>
          <p:cNvPr id="17" name="Footer Placeholder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en-US">
              <a:solidFill>
                <a:srgbClr val="EBDDC3"/>
              </a:solidFill>
            </a:endParaRPr>
          </a:p>
        </p:txBody>
      </p:sp>
      <p:sp>
        <p:nvSpPr>
          <p:cNvPr id="29"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AF3414FB-26D9-4122-9A86-72839C12A1EB}" type="slidenum">
              <a:rPr lang="en-US" smtClean="0">
                <a:solidFill>
                  <a:srgbClr val="EBDDC3"/>
                </a:solidFill>
              </a:rPr>
              <a:pPr/>
              <a:t>‹#›</a:t>
            </a:fld>
            <a:endParaRPr lang="en-US">
              <a:solidFill>
                <a:srgbClr val="EBDDC3"/>
              </a:solidFill>
            </a:endParaRPr>
          </a:p>
        </p:txBody>
      </p:sp>
    </p:spTree>
    <p:extLst>
      <p:ext uri="{BB962C8B-B14F-4D97-AF65-F5344CB8AC3E}">
        <p14:creationId xmlns:p14="http://schemas.microsoft.com/office/powerpoint/2010/main" val="129082780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p>
            <a:fld id="{AF3414FB-26D9-4122-9A86-72839C12A1EB}" type="slidenum">
              <a:rPr lang="en-US" smtClean="0"/>
              <a:pPr/>
              <a:t>‹#›</a:t>
            </a:fld>
            <a:endParaRPr lang="en-US"/>
          </a:p>
        </p:txBody>
      </p:sp>
    </p:spTree>
    <p:extLst>
      <p:ext uri="{BB962C8B-B14F-4D97-AF65-F5344CB8AC3E}">
        <p14:creationId xmlns:p14="http://schemas.microsoft.com/office/powerpoint/2010/main" val="212733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609601"/>
            <a:ext cx="27432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609600"/>
            <a:ext cx="74168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8737600" y="6248403"/>
            <a:ext cx="2946400" cy="365125"/>
          </a:xfrm>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5" name="Footer Placeholder 4"/>
          <p:cNvSpPr>
            <a:spLocks noGrp="1"/>
          </p:cNvSpPr>
          <p:nvPr>
            <p:ph type="ftr" sz="quarter" idx="11"/>
          </p:nvPr>
        </p:nvSpPr>
        <p:spPr>
          <a:xfrm>
            <a:off x="609602" y="6248208"/>
            <a:ext cx="7431311" cy="365125"/>
          </a:xfrm>
        </p:spPr>
        <p:txBody>
          <a:bodyPr/>
          <a:lstStyle/>
          <a:p>
            <a:endParaRPr lang="en-US">
              <a:solidFill>
                <a:srgbClr val="775F55"/>
              </a:solidFill>
            </a:endParaRPr>
          </a:p>
        </p:txBody>
      </p:sp>
      <p:sp>
        <p:nvSpPr>
          <p:cNvPr id="7" name="Rectangle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8075084" y="103716"/>
            <a:ext cx="533400" cy="325968"/>
          </a:xfrm>
        </p:spPr>
        <p:txBody>
          <a:bodyPr/>
          <a:lstStyle/>
          <a:p>
            <a:fld id="{AF3414FB-26D9-4122-9A86-72839C12A1EB}" type="slidenum">
              <a:rPr lang="en-US" smtClean="0"/>
              <a:pPr/>
              <a:t>‹#›</a:t>
            </a:fld>
            <a:endParaRPr lang="en-US"/>
          </a:p>
        </p:txBody>
      </p:sp>
    </p:spTree>
    <p:extLst>
      <p:ext uri="{BB962C8B-B14F-4D97-AF65-F5344CB8AC3E}">
        <p14:creationId xmlns:p14="http://schemas.microsoft.com/office/powerpoint/2010/main" val="98879682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F3414FB-26D9-4122-9A86-72839C12A1EB}" type="slidenum">
              <a:rPr lang="en-US" smtClean="0"/>
              <a:pPr/>
              <a:t>‹#›</a:t>
            </a:fld>
            <a:endParaRPr lang="en-US"/>
          </a:p>
        </p:txBody>
      </p:sp>
      <p:sp>
        <p:nvSpPr>
          <p:cNvPr id="8" name="Content Placeholder 7"/>
          <p:cNvSpPr>
            <a:spLocks noGrp="1"/>
          </p:cNvSpPr>
          <p:nvPr>
            <p:ph sz="quarter" idx="1"/>
          </p:nvPr>
        </p:nvSpPr>
        <p:spPr>
          <a:xfrm>
            <a:off x="816864" y="1600200"/>
            <a:ext cx="108712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7329634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13" name="Slide Number Placeholder 12"/>
          <p:cNvSpPr>
            <a:spLocks noGrp="1"/>
          </p:cNvSpPr>
          <p:nvPr>
            <p:ph type="sldNum" sz="quarter" idx="11"/>
          </p:nvPr>
        </p:nvSpPr>
        <p:spPr>
          <a:xfrm>
            <a:off x="0" y="1752600"/>
            <a:ext cx="1727200" cy="701676"/>
          </a:xfrm>
        </p:spPr>
        <p:txBody>
          <a:bodyPr>
            <a:noAutofit/>
          </a:bodyPr>
          <a:lstStyle>
            <a:lvl1pPr>
              <a:defRPr sz="2400">
                <a:solidFill>
                  <a:srgbClr val="FFFFFF"/>
                </a:solidFill>
              </a:defRPr>
            </a:lvl1pPr>
          </a:lstStyle>
          <a:p>
            <a:fld id="{AF3414FB-26D9-4122-9A86-72839C12A1EB}" type="slidenum">
              <a:rPr lang="en-US" smtClean="0"/>
              <a:pPr/>
              <a:t>‹#›</a:t>
            </a:fld>
            <a:endParaRPr lang="en-US"/>
          </a:p>
        </p:txBody>
      </p:sp>
      <p:sp>
        <p:nvSpPr>
          <p:cNvPr id="14" name="Footer Placeholder 13"/>
          <p:cNvSpPr>
            <a:spLocks noGrp="1"/>
          </p:cNvSpPr>
          <p:nvPr>
            <p:ph type="ftr" sz="quarter" idx="12"/>
          </p:nvPr>
        </p:nvSpPr>
        <p:spPr/>
        <p:txBody>
          <a:bodyPr/>
          <a:lstStyle/>
          <a:p>
            <a:endParaRPr lang="en-US">
              <a:solidFill>
                <a:srgbClr val="775F55"/>
              </a:solidFill>
            </a:endParaRPr>
          </a:p>
        </p:txBody>
      </p:sp>
    </p:spTree>
    <p:extLst>
      <p:ext uri="{BB962C8B-B14F-4D97-AF65-F5344CB8AC3E}">
        <p14:creationId xmlns:p14="http://schemas.microsoft.com/office/powerpoint/2010/main" val="22452888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812800" y="1589567"/>
            <a:ext cx="5181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459868" y="1589567"/>
            <a:ext cx="5181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5564FB8-D228-4277-93B7-FED66B795937}" type="datetimeFigureOut">
              <a:rPr lang="en-US" smtClean="0">
                <a:solidFill>
                  <a:srgbClr val="775F55"/>
                </a:solidFill>
              </a:rPr>
              <a:pPr/>
              <a:t>11/14/2016</a:t>
            </a:fld>
            <a:endParaRPr lang="en-US">
              <a:solidFill>
                <a:srgbClr val="775F55"/>
              </a:solidFill>
            </a:endParaRPr>
          </a:p>
        </p:txBody>
      </p:sp>
      <p:sp>
        <p:nvSpPr>
          <p:cNvPr id="10" name="Slide Number Placeholder 9"/>
          <p:cNvSpPr>
            <a:spLocks noGrp="1"/>
          </p:cNvSpPr>
          <p:nvPr>
            <p:ph type="sldNum" sz="quarter" idx="16"/>
          </p:nvPr>
        </p:nvSpPr>
        <p:spPr/>
        <p:txBody>
          <a:bodyPr rtlCol="0"/>
          <a:lstStyle/>
          <a:p>
            <a:fld id="{AF3414FB-26D9-4122-9A86-72839C12A1E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solidFill>
                <a:srgbClr val="775F55"/>
              </a:solidFill>
            </a:endParaRPr>
          </a:p>
        </p:txBody>
      </p:sp>
    </p:spTree>
    <p:extLst>
      <p:ext uri="{BB962C8B-B14F-4D97-AF65-F5344CB8AC3E}">
        <p14:creationId xmlns:p14="http://schemas.microsoft.com/office/powerpoint/2010/main" val="319139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812800" y="2438400"/>
            <a:ext cx="51816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6400800" y="2438400"/>
            <a:ext cx="51816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5564FB8-D228-4277-93B7-FED66B795937}" type="datetimeFigureOut">
              <a:rPr lang="en-US" smtClean="0">
                <a:solidFill>
                  <a:srgbClr val="775F55"/>
                </a:solidFill>
              </a:rPr>
              <a:pPr/>
              <a:t>11/14/2016</a:t>
            </a:fld>
            <a:endParaRPr lang="en-US">
              <a:solidFill>
                <a:srgbClr val="775F55"/>
              </a:solidFill>
            </a:endParaRPr>
          </a:p>
        </p:txBody>
      </p:sp>
      <p:sp>
        <p:nvSpPr>
          <p:cNvPr id="12" name="Slide Number Placeholder 11"/>
          <p:cNvSpPr>
            <a:spLocks noGrp="1"/>
          </p:cNvSpPr>
          <p:nvPr>
            <p:ph type="sldNum" sz="quarter" idx="16"/>
          </p:nvPr>
        </p:nvSpPr>
        <p:spPr/>
        <p:txBody>
          <a:bodyPr rtlCol="0"/>
          <a:lstStyle/>
          <a:p>
            <a:fld id="{AF3414FB-26D9-4122-9A86-72839C12A1E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solidFill>
                <a:srgbClr val="775F55"/>
              </a:solidFill>
            </a:endParaRPr>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272265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4" name="Footer Placeholder 3"/>
          <p:cNvSpPr>
            <a:spLocks noGrp="1"/>
          </p:cNvSpPr>
          <p:nvPr>
            <p:ph type="ftr" sz="quarter" idx="11"/>
          </p:nvPr>
        </p:nvSpPr>
        <p:spPr/>
        <p:txBody>
          <a:bodyPr/>
          <a:lstStyle/>
          <a:p>
            <a:endParaRPr lang="en-US">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F3414FB-26D9-4122-9A86-72839C12A1EB}" type="slidenum">
              <a:rPr lang="en-US" smtClean="0"/>
              <a:pPr/>
              <a:t>‹#›</a:t>
            </a:fld>
            <a:endParaRPr lang="en-US"/>
          </a:p>
        </p:txBody>
      </p:sp>
    </p:spTree>
    <p:extLst>
      <p:ext uri="{BB962C8B-B14F-4D97-AF65-F5344CB8AC3E}">
        <p14:creationId xmlns:p14="http://schemas.microsoft.com/office/powerpoint/2010/main" val="2922296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3" name="Footer Placeholder 2"/>
          <p:cNvSpPr>
            <a:spLocks noGrp="1"/>
          </p:cNvSpPr>
          <p:nvPr>
            <p:ph type="ftr" sz="quarter" idx="11"/>
          </p:nvPr>
        </p:nvSpPr>
        <p:spPr/>
        <p:txBody>
          <a:bodyPr/>
          <a:lstStyle/>
          <a:p>
            <a:endParaRPr lang="en-US">
              <a:solidFill>
                <a:srgbClr val="775F55"/>
              </a:solidFill>
            </a:endParaRPr>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fld id="{AF3414FB-26D9-4122-9A86-72839C12A1EB}" type="slidenum">
              <a:rPr lang="en-US" smtClean="0">
                <a:solidFill>
                  <a:srgbClr val="775F55"/>
                </a:solidFill>
              </a:rPr>
              <a:pPr/>
              <a:t>‹#›</a:t>
            </a:fld>
            <a:endParaRPr lang="en-US">
              <a:solidFill>
                <a:srgbClr val="775F55"/>
              </a:solidFill>
            </a:endParaRPr>
          </a:p>
        </p:txBody>
      </p:sp>
    </p:spTree>
    <p:extLst>
      <p:ext uri="{BB962C8B-B14F-4D97-AF65-F5344CB8AC3E}">
        <p14:creationId xmlns:p14="http://schemas.microsoft.com/office/powerpoint/2010/main" val="1194295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6" name="Footer Placeholder 5"/>
          <p:cNvSpPr>
            <a:spLocks noGrp="1"/>
          </p:cNvSpPr>
          <p:nvPr>
            <p:ph type="ftr" sz="quarter" idx="11"/>
          </p:nvPr>
        </p:nvSpPr>
        <p:spPr/>
        <p:txBody>
          <a:bodyPr/>
          <a:lstStyle/>
          <a:p>
            <a:endParaRPr lang="en-US">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F3414FB-26D9-4122-9A86-72839C12A1EB}" type="slidenum">
              <a:rPr lang="en-US" smtClean="0"/>
              <a:pPr/>
              <a:t>‹#›</a:t>
            </a:fld>
            <a:endParaRPr lang="en-US"/>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88414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ate Placeholder 11"/>
          <p:cNvSpPr>
            <a:spLocks noGrp="1"/>
          </p:cNvSpPr>
          <p:nvPr>
            <p:ph type="dt" sz="half" idx="10"/>
          </p:nvPr>
        </p:nvSpPr>
        <p:spPr>
          <a:xfrm>
            <a:off x="8331200" y="6248401"/>
            <a:ext cx="3556000" cy="365125"/>
          </a:xfrm>
        </p:spPr>
        <p:txBody>
          <a:bodyPr rtlCol="0"/>
          <a:lstStyle/>
          <a:p>
            <a:fld id="{55564FB8-D228-4277-93B7-FED66B795937}" type="datetimeFigureOut">
              <a:rPr lang="en-US" smtClean="0">
                <a:solidFill>
                  <a:srgbClr val="775F55"/>
                </a:solidFill>
              </a:rPr>
              <a:pPr/>
              <a:t>11/14/2016</a:t>
            </a:fld>
            <a:endParaRPr lang="en-US">
              <a:solidFill>
                <a:srgbClr val="775F55"/>
              </a:solidFill>
            </a:endParaRPr>
          </a:p>
        </p:txBody>
      </p:sp>
      <p:sp>
        <p:nvSpPr>
          <p:cNvPr id="13" name="Slide Number Placeholder 12"/>
          <p:cNvSpPr>
            <a:spLocks noGrp="1"/>
          </p:cNvSpPr>
          <p:nvPr>
            <p:ph type="sldNum" sz="quarter" idx="11"/>
          </p:nvPr>
        </p:nvSpPr>
        <p:spPr>
          <a:xfrm>
            <a:off x="0" y="4667249"/>
            <a:ext cx="1930400" cy="663578"/>
          </a:xfrm>
        </p:spPr>
        <p:txBody>
          <a:bodyPr rtlCol="0"/>
          <a:lstStyle>
            <a:lvl1pPr>
              <a:defRPr sz="2800"/>
            </a:lvl1pPr>
          </a:lstStyle>
          <a:p>
            <a:fld id="{AF3414FB-26D9-4122-9A86-72839C12A1EB}" type="slidenum">
              <a:rPr lang="en-US" smtClean="0"/>
              <a:pPr/>
              <a:t>‹#›</a:t>
            </a:fld>
            <a:endParaRPr lang="en-US"/>
          </a:p>
        </p:txBody>
      </p:sp>
      <p:sp>
        <p:nvSpPr>
          <p:cNvPr id="14" name="Footer Placeholder 13"/>
          <p:cNvSpPr>
            <a:spLocks noGrp="1"/>
          </p:cNvSpPr>
          <p:nvPr>
            <p:ph type="ftr" sz="quarter" idx="12"/>
          </p:nvPr>
        </p:nvSpPr>
        <p:spPr>
          <a:xfrm>
            <a:off x="2133600" y="6248207"/>
            <a:ext cx="6096000" cy="365125"/>
          </a:xfrm>
        </p:spPr>
        <p:txBody>
          <a:bodyPr rtlCol="0"/>
          <a:lstStyle/>
          <a:p>
            <a:endParaRPr lang="en-US">
              <a:solidFill>
                <a:srgbClr val="775F55"/>
              </a:solidFill>
            </a:endParaRPr>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400350704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812800" y="228600"/>
            <a:ext cx="108712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defRPr>
            </a:lvl1pPr>
          </a:lstStyle>
          <a:p>
            <a:fld id="{55564FB8-D228-4277-93B7-FED66B795937}" type="datetimeFigureOut">
              <a:rPr lang="en-US" smtClean="0">
                <a:solidFill>
                  <a:srgbClr val="775F55"/>
                </a:solidFill>
              </a:rPr>
              <a:pPr/>
              <a:t>11/14/2016</a:t>
            </a:fld>
            <a:endParaRPr lang="en-US">
              <a:solidFill>
                <a:srgbClr val="775F55"/>
              </a:solidFill>
            </a:endParaRPr>
          </a:p>
        </p:txBody>
      </p:sp>
      <p:sp>
        <p:nvSpPr>
          <p:cNvPr id="3" name="Footer Placeholder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defRPr>
            </a:lvl1pPr>
          </a:lstStyle>
          <a:p>
            <a:endParaRPr lang="en-US">
              <a:solidFill>
                <a:srgbClr val="775F55"/>
              </a:solidFill>
            </a:endParaRPr>
          </a:p>
        </p:txBody>
      </p:sp>
      <p:sp>
        <p:nvSpPr>
          <p:cNvPr id="7" name="Rectangle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2"/>
            <a:ext cx="7112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F3414FB-26D9-4122-9A86-72839C12A1EB}" type="slidenum">
              <a:rPr lang="en-US" smtClean="0"/>
              <a:pPr/>
              <a:t>‹#›</a:t>
            </a:fld>
            <a:endParaRPr lang="en-US"/>
          </a:p>
        </p:txBody>
      </p:sp>
    </p:spTree>
    <p:extLst>
      <p:ext uri="{BB962C8B-B14F-4D97-AF65-F5344CB8AC3E}">
        <p14:creationId xmlns:p14="http://schemas.microsoft.com/office/powerpoint/2010/main" val="5745574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www.napequity.org/" TargetMode="External"/><Relationship Id="rId3" Type="http://schemas.openxmlformats.org/officeDocument/2006/relationships/hyperlink" Target="http://www.sbst.gov/" TargetMode="External"/><Relationship Id="rId7" Type="http://schemas.openxmlformats.org/officeDocument/2006/relationships/hyperlink" Target="https://arc.uchicago.edu/about-arc"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hub.mspnet.org/index.cfm" TargetMode="External"/><Relationship Id="rId5" Type="http://schemas.openxmlformats.org/officeDocument/2006/relationships/hyperlink" Target="http://stelar.edc.org/" TargetMode="External"/><Relationship Id="rId4" Type="http://schemas.openxmlformats.org/officeDocument/2006/relationships/hyperlink" Target="http://www.informalscience.org/" TargetMode="External"/><Relationship Id="rId9" Type="http://schemas.openxmlformats.org/officeDocument/2006/relationships/hyperlink" Target="https://nifa.usda.gov/partnerships" TargetMode="Externa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sf.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5079" y="-307644"/>
            <a:ext cx="10803201" cy="2383554"/>
          </a:xfrm>
        </p:spPr>
        <p:txBody>
          <a:bodyPr>
            <a:noAutofit/>
          </a:bodyPr>
          <a:lstStyle/>
          <a:p>
            <a:pPr algn="ctr"/>
            <a:r>
              <a:rPr lang="en-US" sz="4000" b="1" dirty="0" smtClean="0">
                <a:latin typeface="Aharoni" panose="02010803020104030203" pitchFamily="2" charset="-79"/>
                <a:cs typeface="Aharoni" panose="02010803020104030203" pitchFamily="2" charset="-79"/>
              </a:rPr>
              <a:t>ADVANCE </a:t>
            </a:r>
            <a:r>
              <a:rPr lang="en-US" sz="4000" b="1" i="1" dirty="0" smtClean="0">
                <a:latin typeface="Aharoni" panose="02010803020104030203" pitchFamily="2" charset="-79"/>
                <a:cs typeface="Aharoni" panose="02010803020104030203" pitchFamily="2" charset="-79"/>
              </a:rPr>
              <a:t>Resource Coordination Network</a:t>
            </a:r>
            <a:br>
              <a:rPr lang="en-US" sz="4000" b="1" i="1" dirty="0" smtClean="0">
                <a:latin typeface="Aharoni" panose="02010803020104030203" pitchFamily="2" charset="-79"/>
                <a:cs typeface="Aharoni" panose="02010803020104030203" pitchFamily="2" charset="-79"/>
              </a:rPr>
            </a:br>
            <a:r>
              <a:rPr lang="en-US" sz="3200" b="1" dirty="0" smtClean="0">
                <a:latin typeface="Aharoni" panose="02010803020104030203" pitchFamily="2" charset="-79"/>
                <a:cs typeface="Aharoni" panose="02010803020104030203" pitchFamily="2" charset="-79"/>
              </a:rPr>
              <a:t>pre-proposal technical assistance</a:t>
            </a:r>
            <a:endParaRPr lang="en-US" sz="3200" b="1" dirty="0">
              <a:latin typeface="Aharoni" panose="02010803020104030203" pitchFamily="2" charset="-79"/>
              <a:cs typeface="Aharoni" panose="02010803020104030203" pitchFamily="2" charset="-79"/>
            </a:endParaRPr>
          </a:p>
        </p:txBody>
      </p:sp>
      <p:sp>
        <p:nvSpPr>
          <p:cNvPr id="3" name="Subtitle 2"/>
          <p:cNvSpPr>
            <a:spLocks noGrp="1"/>
          </p:cNvSpPr>
          <p:nvPr>
            <p:ph type="subTitle" idx="1"/>
          </p:nvPr>
        </p:nvSpPr>
        <p:spPr/>
        <p:txBody>
          <a:bodyPr/>
          <a:lstStyle/>
          <a:p>
            <a:pPr algn="r"/>
            <a:r>
              <a:rPr lang="en-US" dirty="0" smtClean="0"/>
              <a:t>ADVANCE@nsf.gov</a:t>
            </a:r>
            <a:endParaRPr lang="en-US" dirty="0"/>
          </a:p>
        </p:txBody>
      </p:sp>
      <p:sp>
        <p:nvSpPr>
          <p:cNvPr id="5" name="Rectangle 4"/>
          <p:cNvSpPr/>
          <p:nvPr/>
        </p:nvSpPr>
        <p:spPr>
          <a:xfrm>
            <a:off x="2118579" y="5015888"/>
            <a:ext cx="7696200" cy="1938992"/>
          </a:xfrm>
          <a:prstGeom prst="rect">
            <a:avLst/>
          </a:prstGeom>
        </p:spPr>
        <p:txBody>
          <a:bodyPr wrap="square">
            <a:spAutoFit/>
          </a:bodyPr>
          <a:lstStyle/>
          <a:p>
            <a:pPr algn="ctr"/>
            <a:r>
              <a:rPr lang="en-US" sz="2400" dirty="0">
                <a:solidFill>
                  <a:prstClr val="white"/>
                </a:solidFill>
              </a:rPr>
              <a:t>National Science </a:t>
            </a:r>
            <a:r>
              <a:rPr lang="en-US" sz="2400" dirty="0" smtClean="0">
                <a:solidFill>
                  <a:prstClr val="white"/>
                </a:solidFill>
              </a:rPr>
              <a:t>Foundation, </a:t>
            </a:r>
          </a:p>
          <a:p>
            <a:pPr algn="ctr"/>
            <a:r>
              <a:rPr lang="en-US" sz="2400" dirty="0" smtClean="0">
                <a:solidFill>
                  <a:prstClr val="white"/>
                </a:solidFill>
              </a:rPr>
              <a:t>November 15, 2016</a:t>
            </a:r>
          </a:p>
          <a:p>
            <a:pPr algn="ctr"/>
            <a:endParaRPr lang="en-US" sz="2400" dirty="0">
              <a:solidFill>
                <a:prstClr val="white"/>
              </a:solidFill>
            </a:endParaRPr>
          </a:p>
          <a:p>
            <a:pPr algn="r"/>
            <a:r>
              <a:rPr lang="en-US" sz="2400" dirty="0">
                <a:solidFill>
                  <a:prstClr val="white"/>
                </a:solidFill>
              </a:rPr>
              <a:t/>
            </a:r>
            <a:br>
              <a:rPr lang="en-US" sz="2400" dirty="0">
                <a:solidFill>
                  <a:prstClr val="white"/>
                </a:solidFill>
              </a:rPr>
            </a:br>
            <a:endParaRPr lang="en-US" sz="2400" dirty="0">
              <a:solidFill>
                <a:prstClr val="white"/>
              </a:solidFill>
            </a:endParaRPr>
          </a:p>
        </p:txBody>
      </p:sp>
      <p:graphicFrame>
        <p:nvGraphicFramePr>
          <p:cNvPr id="6" name="Diagram 5"/>
          <p:cNvGraphicFramePr/>
          <p:nvPr>
            <p:extLst/>
          </p:nvPr>
        </p:nvGraphicFramePr>
        <p:xfrm>
          <a:off x="3411281" y="2255963"/>
          <a:ext cx="5110797" cy="26096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55455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Preparation (continued)</a:t>
            </a:r>
            <a:endParaRPr lang="en-US" dirty="0"/>
          </a:p>
        </p:txBody>
      </p:sp>
      <p:sp>
        <p:nvSpPr>
          <p:cNvPr id="3" name="Content Placeholder 2"/>
          <p:cNvSpPr>
            <a:spLocks noGrp="1"/>
          </p:cNvSpPr>
          <p:nvPr>
            <p:ph sz="quarter" idx="1"/>
          </p:nvPr>
        </p:nvSpPr>
        <p:spPr/>
        <p:txBody>
          <a:bodyPr>
            <a:normAutofit/>
          </a:bodyPr>
          <a:lstStyle/>
          <a:p>
            <a:pPr>
              <a:lnSpc>
                <a:spcPct val="110000"/>
              </a:lnSpc>
              <a:spcBef>
                <a:spcPts val="600"/>
              </a:spcBef>
            </a:pPr>
            <a:r>
              <a:rPr lang="en-US" u="sng" dirty="0" smtClean="0"/>
              <a:t>Project Description </a:t>
            </a:r>
          </a:p>
          <a:p>
            <a:pPr lvl="1">
              <a:lnSpc>
                <a:spcPct val="110000"/>
              </a:lnSpc>
              <a:spcBef>
                <a:spcPts val="600"/>
              </a:spcBef>
            </a:pPr>
            <a:r>
              <a:rPr lang="en-US" dirty="0" smtClean="0"/>
              <a:t>Project </a:t>
            </a:r>
            <a:r>
              <a:rPr lang="en-US" dirty="0"/>
              <a:t>goal, rationale, </a:t>
            </a:r>
            <a:r>
              <a:rPr lang="en-US" dirty="0" smtClean="0"/>
              <a:t>relevant literature</a:t>
            </a:r>
            <a:r>
              <a:rPr lang="en-US" dirty="0"/>
              <a:t>, </a:t>
            </a:r>
            <a:r>
              <a:rPr lang="en-US" dirty="0" smtClean="0"/>
              <a:t>components (with evidence to support need for component activities), and targeted audiences</a:t>
            </a:r>
            <a:r>
              <a:rPr lang="en-US" dirty="0" smtClean="0">
                <a:solidFill>
                  <a:srgbClr val="00B050"/>
                </a:solidFill>
              </a:rPr>
              <a:t>. </a:t>
            </a:r>
          </a:p>
          <a:p>
            <a:pPr lvl="1">
              <a:lnSpc>
                <a:spcPct val="110000"/>
              </a:lnSpc>
              <a:spcBef>
                <a:spcPts val="600"/>
              </a:spcBef>
            </a:pPr>
            <a:r>
              <a:rPr lang="en-US" dirty="0" smtClean="0"/>
              <a:t>Network structure</a:t>
            </a:r>
            <a:r>
              <a:rPr lang="en-US" dirty="0"/>
              <a:t>: Explain collaborations, shared vs. unique roles and responsibilities, activities, lasting impacts and sustainability to transform</a:t>
            </a:r>
            <a:r>
              <a:rPr lang="en-US" dirty="0" smtClean="0"/>
              <a:t>. </a:t>
            </a:r>
          </a:p>
          <a:p>
            <a:pPr lvl="1">
              <a:lnSpc>
                <a:spcPct val="110000"/>
              </a:lnSpc>
              <a:spcBef>
                <a:spcPts val="600"/>
              </a:spcBef>
            </a:pPr>
            <a:r>
              <a:rPr lang="en-US" dirty="0" smtClean="0"/>
              <a:t>Intellectual Merit and Broader Impacts </a:t>
            </a:r>
            <a:r>
              <a:rPr lang="en-US" dirty="0"/>
              <a:t>of proposed activities</a:t>
            </a:r>
            <a:r>
              <a:rPr lang="en-US" dirty="0" smtClean="0"/>
              <a:t>. </a:t>
            </a:r>
          </a:p>
          <a:p>
            <a:pPr>
              <a:lnSpc>
                <a:spcPct val="110000"/>
              </a:lnSpc>
              <a:spcBef>
                <a:spcPts val="600"/>
              </a:spcBef>
            </a:pPr>
            <a:endParaRPr lang="en-US" dirty="0"/>
          </a:p>
          <a:p>
            <a:endParaRPr lang="en-US" dirty="0"/>
          </a:p>
        </p:txBody>
      </p:sp>
    </p:spTree>
    <p:extLst>
      <p:ext uri="{BB962C8B-B14F-4D97-AF65-F5344CB8AC3E}">
        <p14:creationId xmlns:p14="http://schemas.microsoft.com/office/powerpoint/2010/main" val="15847746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Preparation (continued)</a:t>
            </a:r>
            <a:endParaRPr lang="en-US" dirty="0"/>
          </a:p>
        </p:txBody>
      </p:sp>
      <p:sp>
        <p:nvSpPr>
          <p:cNvPr id="3" name="Content Placeholder 2"/>
          <p:cNvSpPr>
            <a:spLocks noGrp="1"/>
          </p:cNvSpPr>
          <p:nvPr>
            <p:ph sz="quarter" idx="1"/>
          </p:nvPr>
        </p:nvSpPr>
        <p:spPr/>
        <p:txBody>
          <a:bodyPr>
            <a:normAutofit/>
          </a:bodyPr>
          <a:lstStyle/>
          <a:p>
            <a:pPr>
              <a:lnSpc>
                <a:spcPct val="110000"/>
              </a:lnSpc>
              <a:spcBef>
                <a:spcPts val="600"/>
              </a:spcBef>
            </a:pPr>
            <a:r>
              <a:rPr lang="en-US" dirty="0" smtClean="0"/>
              <a:t>Project Description </a:t>
            </a:r>
          </a:p>
          <a:p>
            <a:pPr lvl="1">
              <a:lnSpc>
                <a:spcPct val="110000"/>
              </a:lnSpc>
              <a:spcBef>
                <a:spcPts val="600"/>
              </a:spcBef>
            </a:pPr>
            <a:r>
              <a:rPr lang="en-US" dirty="0" smtClean="0"/>
              <a:t>Results </a:t>
            </a:r>
            <a:r>
              <a:rPr lang="en-US" dirty="0"/>
              <a:t>from prior NSF Support: Past 5 years, if more than one, then report award most closely related</a:t>
            </a:r>
            <a:r>
              <a:rPr lang="en-US" dirty="0" smtClean="0"/>
              <a:t>. </a:t>
            </a:r>
          </a:p>
          <a:p>
            <a:pPr lvl="1">
              <a:lnSpc>
                <a:spcPct val="110000"/>
              </a:lnSpc>
              <a:spcBef>
                <a:spcPts val="600"/>
              </a:spcBef>
            </a:pPr>
            <a:r>
              <a:rPr lang="en-US" dirty="0" smtClean="0"/>
              <a:t>Project </a:t>
            </a:r>
            <a:r>
              <a:rPr lang="en-US" dirty="0"/>
              <a:t>management: Team, qualifications, roles and responsibilities of all </a:t>
            </a:r>
            <a:r>
              <a:rPr lang="en-US" dirty="0" smtClean="0"/>
              <a:t>partners. </a:t>
            </a:r>
          </a:p>
          <a:p>
            <a:pPr lvl="2">
              <a:lnSpc>
                <a:spcPct val="110000"/>
              </a:lnSpc>
              <a:spcBef>
                <a:spcPts val="600"/>
              </a:spcBef>
            </a:pPr>
            <a:r>
              <a:rPr lang="en-US" dirty="0" smtClean="0"/>
              <a:t>Further information provided on a later slide</a:t>
            </a:r>
          </a:p>
          <a:p>
            <a:pPr lvl="1">
              <a:lnSpc>
                <a:spcPct val="110000"/>
              </a:lnSpc>
              <a:spcBef>
                <a:spcPts val="600"/>
              </a:spcBef>
            </a:pPr>
            <a:r>
              <a:rPr lang="en-US" dirty="0" smtClean="0"/>
              <a:t>Dissemination </a:t>
            </a:r>
            <a:r>
              <a:rPr lang="en-US" dirty="0"/>
              <a:t>plan for </a:t>
            </a:r>
            <a:r>
              <a:rPr lang="en-US" dirty="0" smtClean="0"/>
              <a:t>professionals </a:t>
            </a:r>
            <a:r>
              <a:rPr lang="en-US" dirty="0"/>
              <a:t>and </a:t>
            </a:r>
            <a:r>
              <a:rPr lang="en-US" dirty="0" smtClean="0"/>
              <a:t>the public. </a:t>
            </a:r>
          </a:p>
          <a:p>
            <a:pPr lvl="1">
              <a:lnSpc>
                <a:spcPct val="110000"/>
              </a:lnSpc>
              <a:spcBef>
                <a:spcPts val="600"/>
              </a:spcBef>
            </a:pPr>
            <a:r>
              <a:rPr lang="en-US" dirty="0" smtClean="0"/>
              <a:t>Project </a:t>
            </a:r>
            <a:r>
              <a:rPr lang="en-US" dirty="0"/>
              <a:t>evaluation: Both </a:t>
            </a:r>
            <a:r>
              <a:rPr lang="en-US" dirty="0" smtClean="0"/>
              <a:t>internal and external assessments</a:t>
            </a:r>
            <a:r>
              <a:rPr lang="en-US" dirty="0"/>
              <a:t> </a:t>
            </a:r>
          </a:p>
          <a:p>
            <a:pPr lvl="2">
              <a:lnSpc>
                <a:spcPct val="110000"/>
              </a:lnSpc>
              <a:spcBef>
                <a:spcPts val="600"/>
              </a:spcBef>
            </a:pPr>
            <a:r>
              <a:rPr lang="en-US" dirty="0" smtClean="0"/>
              <a:t>Further information provided on a later slide</a:t>
            </a:r>
            <a:endParaRPr lang="en-US" dirty="0"/>
          </a:p>
          <a:p>
            <a:endParaRPr lang="en-US" dirty="0"/>
          </a:p>
        </p:txBody>
      </p:sp>
    </p:spTree>
    <p:extLst>
      <p:ext uri="{BB962C8B-B14F-4D97-AF65-F5344CB8AC3E}">
        <p14:creationId xmlns:p14="http://schemas.microsoft.com/office/powerpoint/2010/main" val="33377648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Additional Proposal Sections</a:t>
            </a:r>
            <a:endParaRPr lang="en-US" dirty="0"/>
          </a:p>
        </p:txBody>
      </p:sp>
      <p:sp>
        <p:nvSpPr>
          <p:cNvPr id="3" name="Content Placeholder 2"/>
          <p:cNvSpPr>
            <a:spLocks noGrp="1"/>
          </p:cNvSpPr>
          <p:nvPr>
            <p:ph sz="quarter" idx="1"/>
          </p:nvPr>
        </p:nvSpPr>
        <p:spPr>
          <a:xfrm>
            <a:off x="816864" y="1600200"/>
            <a:ext cx="10871200" cy="4800600"/>
          </a:xfrm>
        </p:spPr>
        <p:txBody>
          <a:bodyPr>
            <a:normAutofit fontScale="92500" lnSpcReduction="20000"/>
          </a:bodyPr>
          <a:lstStyle/>
          <a:p>
            <a:pPr>
              <a:spcBef>
                <a:spcPts val="600"/>
              </a:spcBef>
            </a:pPr>
            <a:r>
              <a:rPr lang="en-US" sz="3000" dirty="0"/>
              <a:t>References Cited</a:t>
            </a:r>
          </a:p>
          <a:p>
            <a:pPr>
              <a:spcBef>
                <a:spcPts val="600"/>
              </a:spcBef>
            </a:pPr>
            <a:r>
              <a:rPr lang="en-US" sz="3000" dirty="0"/>
              <a:t>Biographical Sketch(</a:t>
            </a:r>
            <a:r>
              <a:rPr lang="en-US" sz="3000" dirty="0" err="1"/>
              <a:t>es</a:t>
            </a:r>
            <a:r>
              <a:rPr lang="en-US" sz="3000" dirty="0"/>
              <a:t>)</a:t>
            </a:r>
          </a:p>
          <a:p>
            <a:pPr>
              <a:spcBef>
                <a:spcPts val="600"/>
              </a:spcBef>
            </a:pPr>
            <a:r>
              <a:rPr lang="en-US" sz="3000" dirty="0"/>
              <a:t>Budget / Budget Justification</a:t>
            </a:r>
          </a:p>
          <a:p>
            <a:pPr>
              <a:spcBef>
                <a:spcPts val="600"/>
              </a:spcBef>
            </a:pPr>
            <a:r>
              <a:rPr lang="en-US" sz="3000" dirty="0"/>
              <a:t>Current and Pending Support</a:t>
            </a:r>
          </a:p>
          <a:p>
            <a:pPr>
              <a:spcBef>
                <a:spcPts val="600"/>
              </a:spcBef>
            </a:pPr>
            <a:r>
              <a:rPr lang="en-US" sz="3000" dirty="0"/>
              <a:t>Facilities, Equipment &amp; Other Resources</a:t>
            </a:r>
          </a:p>
          <a:p>
            <a:pPr>
              <a:spcBef>
                <a:spcPts val="600"/>
              </a:spcBef>
            </a:pPr>
            <a:r>
              <a:rPr lang="en-US" sz="3000" dirty="0"/>
              <a:t>Supplemental </a:t>
            </a:r>
            <a:r>
              <a:rPr lang="en-US" sz="3000" dirty="0" smtClean="0"/>
              <a:t>Documents</a:t>
            </a:r>
            <a:endParaRPr lang="en-US" sz="3000" dirty="0"/>
          </a:p>
          <a:p>
            <a:pPr lvl="1">
              <a:spcBef>
                <a:spcPts val="600"/>
              </a:spcBef>
              <a:buFont typeface="Arial" panose="020B0604020202020204" pitchFamily="34" charset="0"/>
              <a:buChar char="•"/>
            </a:pPr>
            <a:r>
              <a:rPr lang="en-US" sz="2000" dirty="0"/>
              <a:t>Data Management Plan</a:t>
            </a:r>
          </a:p>
          <a:p>
            <a:pPr lvl="1">
              <a:spcBef>
                <a:spcPts val="600"/>
              </a:spcBef>
              <a:buFont typeface="Arial" panose="020B0604020202020204" pitchFamily="34" charset="0"/>
              <a:buChar char="•"/>
            </a:pPr>
            <a:r>
              <a:rPr lang="en-US" sz="2000" dirty="0"/>
              <a:t>Post-doc Mentoring </a:t>
            </a:r>
            <a:r>
              <a:rPr lang="en-US" sz="2000" dirty="0" smtClean="0"/>
              <a:t>Plan (if applicable)</a:t>
            </a:r>
            <a:endParaRPr lang="en-US" sz="2000" dirty="0"/>
          </a:p>
          <a:p>
            <a:pPr lvl="1">
              <a:spcBef>
                <a:spcPts val="600"/>
              </a:spcBef>
              <a:buFont typeface="Arial" panose="020B0604020202020204" pitchFamily="34" charset="0"/>
              <a:buChar char="•"/>
            </a:pPr>
            <a:r>
              <a:rPr lang="en-US" sz="2000" dirty="0"/>
              <a:t>Documentation of Collaborative </a:t>
            </a:r>
            <a:r>
              <a:rPr lang="en-US" sz="2000" dirty="0" smtClean="0"/>
              <a:t>Arrangements </a:t>
            </a:r>
            <a:endParaRPr lang="en-US" sz="2000" dirty="0"/>
          </a:p>
          <a:p>
            <a:pPr lvl="2">
              <a:spcBef>
                <a:spcPts val="600"/>
              </a:spcBef>
              <a:buFont typeface="Arial" panose="020B0604020202020204" pitchFamily="34" charset="0"/>
              <a:buChar char="•"/>
            </a:pPr>
            <a:r>
              <a:rPr lang="en-US" sz="1700" dirty="0" smtClean="0"/>
              <a:t>Letters of commitment from organizational leaders</a:t>
            </a:r>
          </a:p>
          <a:p>
            <a:pPr lvl="2">
              <a:spcBef>
                <a:spcPts val="600"/>
              </a:spcBef>
              <a:buFont typeface="Arial" panose="020B0604020202020204" pitchFamily="34" charset="0"/>
              <a:buChar char="•"/>
            </a:pPr>
            <a:r>
              <a:rPr lang="en-US" sz="1700" dirty="0" smtClean="0"/>
              <a:t>Letters from others </a:t>
            </a:r>
            <a:r>
              <a:rPr lang="en-US" sz="1700" dirty="0"/>
              <a:t>decision-making bodies such as advisory boards may also be </a:t>
            </a:r>
            <a:r>
              <a:rPr lang="en-US" sz="1700" dirty="0" smtClean="0"/>
              <a:t>appropriate for some partnering organizations </a:t>
            </a:r>
            <a:endParaRPr lang="en-US" sz="1700" dirty="0"/>
          </a:p>
          <a:p>
            <a:pPr lvl="1">
              <a:spcBef>
                <a:spcPts val="600"/>
              </a:spcBef>
              <a:buFont typeface="Arial" panose="020B0604020202020204" pitchFamily="34" charset="0"/>
              <a:buChar char="•"/>
            </a:pPr>
            <a:r>
              <a:rPr lang="en-US" sz="2000" dirty="0" smtClean="0"/>
              <a:t>IRB Documentation (if applicable)</a:t>
            </a:r>
          </a:p>
          <a:p>
            <a:pPr lvl="1">
              <a:spcBef>
                <a:spcPts val="600"/>
              </a:spcBef>
              <a:buFont typeface="Arial" panose="020B0604020202020204" pitchFamily="34" charset="0"/>
              <a:buChar char="•"/>
            </a:pPr>
            <a:r>
              <a:rPr lang="en-US" sz="2000" dirty="0" smtClean="0"/>
              <a:t>External evaluator curriculum vita(s)</a:t>
            </a:r>
            <a:endParaRPr lang="en-US" sz="2000" dirty="0"/>
          </a:p>
        </p:txBody>
      </p:sp>
      <p:graphicFrame>
        <p:nvGraphicFramePr>
          <p:cNvPr id="4" name="Diagram 3"/>
          <p:cNvGraphicFramePr/>
          <p:nvPr>
            <p:extLst/>
          </p:nvPr>
        </p:nvGraphicFramePr>
        <p:xfrm>
          <a:off x="9747985" y="115585"/>
          <a:ext cx="2444015"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1405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Collaborative Proposals</a:t>
            </a:r>
            <a:endParaRPr lang="en-US" dirty="0"/>
          </a:p>
        </p:txBody>
      </p:sp>
      <p:sp>
        <p:nvSpPr>
          <p:cNvPr id="3" name="Content Placeholder 2"/>
          <p:cNvSpPr>
            <a:spLocks noGrp="1"/>
          </p:cNvSpPr>
          <p:nvPr>
            <p:ph sz="quarter" idx="1"/>
          </p:nvPr>
        </p:nvSpPr>
        <p:spPr>
          <a:xfrm>
            <a:off x="816864" y="1600200"/>
            <a:ext cx="10871200" cy="4776216"/>
          </a:xfrm>
        </p:spPr>
        <p:txBody>
          <a:bodyPr>
            <a:normAutofit lnSpcReduction="10000"/>
          </a:bodyPr>
          <a:lstStyle/>
          <a:p>
            <a:r>
              <a:rPr lang="en-US" sz="3200" dirty="0" smtClean="0"/>
              <a:t>Collaborative proposals are encouraged for partners with significant roles and responsibilities. </a:t>
            </a:r>
          </a:p>
          <a:p>
            <a:endParaRPr lang="en-US" sz="1000" dirty="0" smtClean="0"/>
          </a:p>
          <a:p>
            <a:pPr lvl="1"/>
            <a:r>
              <a:rPr lang="en-US" dirty="0" smtClean="0"/>
              <a:t>A collaborative includes submissions from each organization with </a:t>
            </a:r>
            <a:r>
              <a:rPr lang="en-US" dirty="0"/>
              <a:t>separate project leaders (</a:t>
            </a:r>
            <a:r>
              <a:rPr lang="en-US" dirty="0" smtClean="0"/>
              <a:t>PIs and co-PIs). </a:t>
            </a:r>
            <a:endParaRPr lang="en-US" dirty="0"/>
          </a:p>
          <a:p>
            <a:pPr lvl="1"/>
            <a:r>
              <a:rPr lang="en-US" dirty="0"/>
              <a:t>All submissions share the same project description narrative but allow for </a:t>
            </a:r>
            <a:r>
              <a:rPr lang="en-US" dirty="0" smtClean="0"/>
              <a:t>different:</a:t>
            </a:r>
          </a:p>
          <a:p>
            <a:pPr lvl="2"/>
            <a:r>
              <a:rPr lang="en-US" dirty="0" smtClean="0"/>
              <a:t>Biographical </a:t>
            </a:r>
            <a:r>
              <a:rPr lang="en-US" dirty="0"/>
              <a:t>Sketch(</a:t>
            </a:r>
            <a:r>
              <a:rPr lang="en-US" dirty="0" err="1"/>
              <a:t>es</a:t>
            </a:r>
            <a:r>
              <a:rPr lang="en-US" dirty="0"/>
              <a:t>)</a:t>
            </a:r>
          </a:p>
          <a:p>
            <a:pPr lvl="2"/>
            <a:r>
              <a:rPr lang="en-US" dirty="0"/>
              <a:t>Budget </a:t>
            </a:r>
            <a:r>
              <a:rPr lang="en-US" dirty="0" smtClean="0"/>
              <a:t>and </a:t>
            </a:r>
            <a:r>
              <a:rPr lang="en-US" dirty="0"/>
              <a:t>Budget </a:t>
            </a:r>
            <a:r>
              <a:rPr lang="en-US" dirty="0" smtClean="0"/>
              <a:t>Justification (funds go directly to each partner from NSF)</a:t>
            </a:r>
            <a:endParaRPr lang="en-US" dirty="0"/>
          </a:p>
          <a:p>
            <a:pPr lvl="2"/>
            <a:r>
              <a:rPr lang="en-US" dirty="0"/>
              <a:t>Current and Pending Support</a:t>
            </a:r>
          </a:p>
          <a:p>
            <a:pPr lvl="2"/>
            <a:r>
              <a:rPr lang="en-US" dirty="0"/>
              <a:t>Facilities, Equipment &amp; Other </a:t>
            </a:r>
            <a:r>
              <a:rPr lang="en-US" dirty="0" smtClean="0"/>
              <a:t>Resources</a:t>
            </a:r>
          </a:p>
          <a:p>
            <a:pPr lvl="1"/>
            <a:r>
              <a:rPr lang="en-US" dirty="0" smtClean="0"/>
              <a:t>Each collaborative partner may include sub-awards for other partners.</a:t>
            </a:r>
          </a:p>
        </p:txBody>
      </p:sp>
    </p:spTree>
    <p:extLst>
      <p:ext uri="{BB962C8B-B14F-4D97-AF65-F5344CB8AC3E}">
        <p14:creationId xmlns:p14="http://schemas.microsoft.com/office/powerpoint/2010/main" val="4002555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Details</a:t>
            </a:r>
            <a:endParaRPr lang="en-US" dirty="0"/>
          </a:p>
        </p:txBody>
      </p:sp>
      <p:sp>
        <p:nvSpPr>
          <p:cNvPr id="3" name="Content Placeholder 2"/>
          <p:cNvSpPr>
            <a:spLocks noGrp="1"/>
          </p:cNvSpPr>
          <p:nvPr>
            <p:ph sz="quarter" idx="1"/>
          </p:nvPr>
        </p:nvSpPr>
        <p:spPr>
          <a:xfrm>
            <a:off x="816864" y="1600200"/>
            <a:ext cx="10871200" cy="4495800"/>
          </a:xfrm>
        </p:spPr>
        <p:txBody>
          <a:bodyPr>
            <a:normAutofit/>
          </a:bodyPr>
          <a:lstStyle/>
          <a:p>
            <a:r>
              <a:rPr lang="en-US" dirty="0"/>
              <a:t>Proposals may request a total budget of $5 million, for an average of $1 million each year for five </a:t>
            </a:r>
            <a:r>
              <a:rPr lang="en-US" dirty="0" smtClean="0"/>
              <a:t>years (contingent </a:t>
            </a:r>
            <a:r>
              <a:rPr lang="en-US" dirty="0"/>
              <a:t>on the availability of program </a:t>
            </a:r>
            <a:r>
              <a:rPr lang="en-US" dirty="0" smtClean="0"/>
              <a:t>funds)</a:t>
            </a:r>
            <a:endParaRPr lang="en-US" dirty="0"/>
          </a:p>
          <a:p>
            <a:pPr lvl="1"/>
            <a:endParaRPr lang="en-US" sz="1000" dirty="0">
              <a:solidFill>
                <a:srgbClr val="00B050"/>
              </a:solidFill>
            </a:endParaRPr>
          </a:p>
          <a:p>
            <a:pPr lvl="0"/>
            <a:r>
              <a:rPr lang="en-US" dirty="0" smtClean="0"/>
              <a:t>Continued </a:t>
            </a:r>
            <a:r>
              <a:rPr lang="en-US" dirty="0"/>
              <a:t>funding in years four and five may </a:t>
            </a:r>
            <a:r>
              <a:rPr lang="en-US" dirty="0" smtClean="0"/>
              <a:t>be reduced </a:t>
            </a:r>
            <a:r>
              <a:rPr lang="en-US" dirty="0"/>
              <a:t>or eliminated if performance is not </a:t>
            </a:r>
            <a:r>
              <a:rPr lang="en-US" dirty="0" smtClean="0"/>
              <a:t>satisfactory </a:t>
            </a:r>
            <a:r>
              <a:rPr lang="en-US" dirty="0"/>
              <a:t>as determined from annual reports and potential site </a:t>
            </a:r>
            <a:r>
              <a:rPr lang="en-US" dirty="0" smtClean="0"/>
              <a:t>visits. </a:t>
            </a:r>
          </a:p>
          <a:p>
            <a:pPr lvl="1"/>
            <a:endParaRPr lang="en-US" dirty="0" smtClean="0"/>
          </a:p>
          <a:p>
            <a:pPr marL="0" lvl="0" indent="0">
              <a:buNone/>
            </a:pPr>
            <a:endParaRPr lang="en-US" dirty="0"/>
          </a:p>
          <a:p>
            <a:endParaRPr lang="en-US" dirty="0"/>
          </a:p>
          <a:p>
            <a:endParaRPr lang="en-US" dirty="0"/>
          </a:p>
        </p:txBody>
      </p:sp>
    </p:spTree>
    <p:extLst>
      <p:ext uri="{BB962C8B-B14F-4D97-AF65-F5344CB8AC3E}">
        <p14:creationId xmlns:p14="http://schemas.microsoft.com/office/powerpoint/2010/main" val="722309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 Evaluation</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dirty="0" smtClean="0"/>
              <a:t>A project evaluation plan is required in the proposal that includes:</a:t>
            </a:r>
          </a:p>
          <a:p>
            <a:pPr lvl="1"/>
            <a:r>
              <a:rPr lang="en-US" dirty="0"/>
              <a:t>Formative and summative components </a:t>
            </a:r>
            <a:endParaRPr lang="en-US" dirty="0" smtClean="0"/>
          </a:p>
          <a:p>
            <a:pPr lvl="1"/>
            <a:r>
              <a:rPr lang="en-US" dirty="0" smtClean="0"/>
              <a:t>Quantitative </a:t>
            </a:r>
            <a:r>
              <a:rPr lang="en-US" dirty="0"/>
              <a:t>and qualitative indicators </a:t>
            </a:r>
            <a:endParaRPr lang="en-US" dirty="0" smtClean="0"/>
          </a:p>
          <a:p>
            <a:pPr lvl="1"/>
            <a:r>
              <a:rPr lang="en-US" dirty="0" smtClean="0"/>
              <a:t>Internal and/or external evaluator (you want objective feedback)</a:t>
            </a:r>
          </a:p>
          <a:p>
            <a:pPr lvl="1"/>
            <a:r>
              <a:rPr lang="en-US" dirty="0" smtClean="0"/>
              <a:t>Plan should include objectives</a:t>
            </a:r>
            <a:r>
              <a:rPr lang="en-US" dirty="0"/>
              <a:t>, goals, and baseline </a:t>
            </a:r>
            <a:r>
              <a:rPr lang="en-US" dirty="0" smtClean="0"/>
              <a:t>data (these should have already been referenced in your activities description)</a:t>
            </a:r>
          </a:p>
          <a:p>
            <a:pPr lvl="1"/>
            <a:endParaRPr lang="en-US" sz="1000" dirty="0" smtClean="0"/>
          </a:p>
          <a:p>
            <a:r>
              <a:rPr lang="en-US" dirty="0" smtClean="0"/>
              <a:t>Evaluation should help you to understand the impact of your project on gender equity: </a:t>
            </a:r>
          </a:p>
          <a:p>
            <a:pPr lvl="1"/>
            <a:r>
              <a:rPr lang="en-US" dirty="0" smtClean="0"/>
              <a:t>Project-related </a:t>
            </a:r>
            <a:r>
              <a:rPr lang="en-US" dirty="0"/>
              <a:t>data and participant evaluations of activities </a:t>
            </a:r>
            <a:r>
              <a:rPr lang="en-US" dirty="0" smtClean="0"/>
              <a:t>is not sufficient for project evaluation</a:t>
            </a:r>
            <a:endParaRPr lang="en-US" dirty="0"/>
          </a:p>
        </p:txBody>
      </p:sp>
      <p:graphicFrame>
        <p:nvGraphicFramePr>
          <p:cNvPr id="4" name="Diagram 3"/>
          <p:cNvGraphicFramePr/>
          <p:nvPr>
            <p:extLst/>
          </p:nvPr>
        </p:nvGraphicFramePr>
        <p:xfrm>
          <a:off x="9747985" y="115585"/>
          <a:ext cx="2444015"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44906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Project Management</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dirty="0" smtClean="0"/>
              <a:t>The role of each partner in project implementation and management </a:t>
            </a:r>
          </a:p>
          <a:p>
            <a:pPr lvl="1"/>
            <a:r>
              <a:rPr lang="en-US" dirty="0" smtClean="0"/>
              <a:t>Plans for partner communication and involvement</a:t>
            </a:r>
          </a:p>
          <a:p>
            <a:pPr lvl="1"/>
            <a:endParaRPr lang="en-US" sz="1100" dirty="0" smtClean="0"/>
          </a:p>
          <a:p>
            <a:r>
              <a:rPr lang="en-US" dirty="0" smtClean="0"/>
              <a:t>The role and level of effort of key personnel</a:t>
            </a:r>
          </a:p>
          <a:p>
            <a:pPr lvl="1"/>
            <a:r>
              <a:rPr lang="en-US" dirty="0" smtClean="0"/>
              <a:t>Project teams should include necessary expertise to implement activities</a:t>
            </a:r>
          </a:p>
          <a:p>
            <a:pPr lvl="1"/>
            <a:endParaRPr lang="en-US" sz="1100" dirty="0" smtClean="0"/>
          </a:p>
          <a:p>
            <a:r>
              <a:rPr lang="en-US" dirty="0" smtClean="0"/>
              <a:t>Project timeline with major activities (including evaluation)</a:t>
            </a:r>
          </a:p>
          <a:p>
            <a:endParaRPr lang="en-US" sz="1200" dirty="0" smtClean="0"/>
          </a:p>
          <a:p>
            <a:r>
              <a:rPr lang="en-US" dirty="0" smtClean="0"/>
              <a:t>May include an internal and/or external advisory committee:</a:t>
            </a:r>
          </a:p>
          <a:p>
            <a:pPr lvl="1"/>
            <a:r>
              <a:rPr lang="en-US" dirty="0" smtClean="0"/>
              <a:t>Committee could include: STEM </a:t>
            </a:r>
            <a:r>
              <a:rPr lang="en-US" dirty="0"/>
              <a:t>organization </a:t>
            </a:r>
            <a:r>
              <a:rPr lang="en-US" dirty="0" smtClean="0"/>
              <a:t>leaders, </a:t>
            </a:r>
            <a:r>
              <a:rPr lang="en-US" dirty="0"/>
              <a:t>i</a:t>
            </a:r>
            <a:r>
              <a:rPr lang="en-US" dirty="0" smtClean="0"/>
              <a:t>nstitutional researchers, STEM </a:t>
            </a:r>
            <a:r>
              <a:rPr lang="en-US" dirty="0"/>
              <a:t>faculty and administrators, providers of faculty services, gender equity researchers, and other individuals with needed expertise</a:t>
            </a:r>
          </a:p>
          <a:p>
            <a:endParaRPr lang="en-US" dirty="0"/>
          </a:p>
        </p:txBody>
      </p:sp>
      <p:graphicFrame>
        <p:nvGraphicFramePr>
          <p:cNvPr id="4" name="Diagram 3"/>
          <p:cNvGraphicFramePr/>
          <p:nvPr>
            <p:extLst/>
          </p:nvPr>
        </p:nvGraphicFramePr>
        <p:xfrm>
          <a:off x="9747985" y="115585"/>
          <a:ext cx="2444015"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888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Target Date and Award Information  </a:t>
            </a:r>
            <a:endParaRPr lang="en-US" dirty="0"/>
          </a:p>
        </p:txBody>
      </p:sp>
      <p:sp>
        <p:nvSpPr>
          <p:cNvPr id="4" name="Content Placeholder 2"/>
          <p:cNvSpPr>
            <a:spLocks noGrp="1"/>
          </p:cNvSpPr>
          <p:nvPr>
            <p:ph sz="quarter" idx="1"/>
          </p:nvPr>
        </p:nvSpPr>
        <p:spPr>
          <a:xfrm>
            <a:off x="816864" y="1917192"/>
            <a:ext cx="10871200" cy="4495800"/>
          </a:xfrm>
        </p:spPr>
        <p:txBody>
          <a:bodyPr>
            <a:normAutofit lnSpcReduction="10000"/>
          </a:bodyPr>
          <a:lstStyle/>
          <a:p>
            <a:pPr lvl="0">
              <a:buClr>
                <a:srgbClr val="DD8047"/>
              </a:buClr>
            </a:pPr>
            <a:r>
              <a:rPr lang="en-US" b="1" dirty="0">
                <a:solidFill>
                  <a:prstClr val="black"/>
                </a:solidFill>
              </a:rPr>
              <a:t>Potential PIs are advised to discuss the ARC Network proposal with the ADVANCE program officers before submitting</a:t>
            </a:r>
            <a:r>
              <a:rPr lang="en-US" dirty="0">
                <a:solidFill>
                  <a:prstClr val="black"/>
                </a:solidFill>
              </a:rPr>
              <a:t>. </a:t>
            </a:r>
          </a:p>
          <a:p>
            <a:endParaRPr lang="en-US" sz="1800" b="1" dirty="0" smtClean="0"/>
          </a:p>
          <a:p>
            <a:r>
              <a:rPr lang="en-US" b="1" dirty="0" smtClean="0"/>
              <a:t>Full proposal target date – March 15, 2017</a:t>
            </a:r>
          </a:p>
          <a:p>
            <a:pPr lvl="1"/>
            <a:r>
              <a:rPr lang="en-US" dirty="0" smtClean="0"/>
              <a:t>NSF anticipates making one </a:t>
            </a:r>
            <a:r>
              <a:rPr lang="en-US" b="1" i="1" dirty="0" smtClean="0"/>
              <a:t>ARC Network</a:t>
            </a:r>
            <a:r>
              <a:rPr lang="en-US" dirty="0" smtClean="0"/>
              <a:t> award</a:t>
            </a:r>
          </a:p>
          <a:p>
            <a:pPr lvl="1"/>
            <a:r>
              <a:rPr lang="en-US" dirty="0" smtClean="0"/>
              <a:t>Proposals may be submitted by a single non-profit academic institution or a non-profit, non-academic organization located in the US </a:t>
            </a:r>
            <a:r>
              <a:rPr lang="en-US" i="1" dirty="0" smtClean="0"/>
              <a:t>or by a collaborative partnership</a:t>
            </a:r>
            <a:r>
              <a:rPr lang="en-US" dirty="0" smtClean="0"/>
              <a:t> among intuitions and/organizations.</a:t>
            </a:r>
            <a:endParaRPr lang="en-US" dirty="0"/>
          </a:p>
          <a:p>
            <a:pPr lvl="1"/>
            <a:r>
              <a:rPr lang="en-US" dirty="0" smtClean="0"/>
              <a:t>Prior </a:t>
            </a:r>
            <a:r>
              <a:rPr lang="en-US" dirty="0"/>
              <a:t>ADVANCE support is not necessary to participate</a:t>
            </a:r>
          </a:p>
          <a:p>
            <a:pPr lvl="1"/>
            <a:r>
              <a:rPr lang="en-US" dirty="0"/>
              <a:t>Past or current ADVANCE grant recipients are eligible to participate </a:t>
            </a:r>
          </a:p>
          <a:p>
            <a:pPr marL="365760" lvl="1" indent="0">
              <a:buNone/>
            </a:pPr>
            <a:endParaRPr lang="en-US" dirty="0" smtClean="0"/>
          </a:p>
          <a:p>
            <a:pPr lvl="1"/>
            <a:endParaRPr lang="en-US" dirty="0"/>
          </a:p>
        </p:txBody>
      </p:sp>
    </p:spTree>
    <p:extLst>
      <p:ext uri="{BB962C8B-B14F-4D97-AF65-F5344CB8AC3E}">
        <p14:creationId xmlns:p14="http://schemas.microsoft.com/office/powerpoint/2010/main" val="1825569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spcBef>
                <a:spcPts val="600"/>
              </a:spcBef>
              <a:buFont typeface="Wingdings" panose="05000000000000000000" pitchFamily="2" charset="2"/>
              <a:buChar char="§"/>
            </a:pPr>
            <a:r>
              <a:rPr lang="en-US" sz="3000" b="1" dirty="0"/>
              <a:t>Intellectual Merit </a:t>
            </a:r>
            <a:r>
              <a:rPr lang="en-US" sz="3000" dirty="0"/>
              <a:t>– the potential to advance knowledge.</a:t>
            </a:r>
          </a:p>
          <a:p>
            <a:pPr marL="457200" indent="-457200">
              <a:spcBef>
                <a:spcPts val="600"/>
              </a:spcBef>
              <a:buFont typeface="Wingdings" panose="05000000000000000000" pitchFamily="2" charset="2"/>
              <a:buChar char="§"/>
            </a:pPr>
            <a:r>
              <a:rPr lang="en-US" sz="3000" b="1" dirty="0"/>
              <a:t>Broader Impacts </a:t>
            </a:r>
            <a:r>
              <a:rPr lang="en-US" sz="3000" dirty="0"/>
              <a:t>– the potential to benefit society and contribute to the achievement of specific, desired societal outcomes.</a:t>
            </a:r>
            <a:br>
              <a:rPr lang="en-US" sz="3000" dirty="0"/>
            </a:br>
            <a:r>
              <a:rPr lang="en-US" sz="3000" dirty="0"/>
              <a:t> </a:t>
            </a:r>
            <a:endParaRPr lang="en-US" sz="2800" b="1" i="1" dirty="0"/>
          </a:p>
          <a:p>
            <a:pPr marL="0" indent="0">
              <a:spcBef>
                <a:spcPts val="600"/>
              </a:spcBef>
              <a:buNone/>
            </a:pPr>
            <a:r>
              <a:rPr lang="en-US" sz="2600" dirty="0"/>
              <a:t>Both criteria, </a:t>
            </a:r>
            <a:r>
              <a:rPr lang="en-US" sz="2600" b="1" dirty="0"/>
              <a:t>Intellectual Merit</a:t>
            </a:r>
            <a:r>
              <a:rPr lang="en-US" sz="2600" dirty="0"/>
              <a:t> and </a:t>
            </a:r>
            <a:r>
              <a:rPr lang="en-US" sz="2600" b="1" dirty="0"/>
              <a:t>Broader Impact</a:t>
            </a:r>
            <a:r>
              <a:rPr lang="en-US" sz="2600" dirty="0"/>
              <a:t>, will be given full consideration during the review and decision-making processes. Proposers must fully address </a:t>
            </a:r>
            <a:r>
              <a:rPr lang="en-US" sz="2600" b="1" dirty="0"/>
              <a:t>both</a:t>
            </a:r>
            <a:r>
              <a:rPr lang="en-US" sz="2600" dirty="0"/>
              <a:t> criteria.</a:t>
            </a:r>
          </a:p>
          <a:p>
            <a:pPr marL="457200" indent="-457200">
              <a:spcBef>
                <a:spcPts val="600"/>
              </a:spcBef>
              <a:buFont typeface="Arial" pitchFamily="34" charset="0"/>
              <a:buChar char="•"/>
            </a:pPr>
            <a:endParaRPr lang="en-US" sz="2800" dirty="0"/>
          </a:p>
          <a:p>
            <a:pPr marL="0" indent="0">
              <a:spcBef>
                <a:spcPts val="600"/>
              </a:spcBef>
              <a:buNone/>
            </a:pPr>
            <a:endParaRPr lang="en-US" sz="2800" dirty="0"/>
          </a:p>
          <a:p>
            <a:pPr marL="457200" indent="-457200">
              <a:spcBef>
                <a:spcPts val="600"/>
              </a:spcBef>
              <a:buFont typeface="Arial" pitchFamily="34" charset="0"/>
              <a:buChar char="•"/>
            </a:pPr>
            <a:endParaRPr lang="en-US" sz="2800" dirty="0"/>
          </a:p>
          <a:p>
            <a:pPr marL="457200" indent="-457200">
              <a:spcBef>
                <a:spcPts val="600"/>
              </a:spcBef>
              <a:buFont typeface="Arial" pitchFamily="34" charset="0"/>
              <a:buChar char="•"/>
            </a:pPr>
            <a:endParaRPr lang="en-US" sz="2800" dirty="0"/>
          </a:p>
        </p:txBody>
      </p:sp>
      <p:sp>
        <p:nvSpPr>
          <p:cNvPr id="5" name="Title 4"/>
          <p:cNvSpPr>
            <a:spLocks noGrp="1"/>
          </p:cNvSpPr>
          <p:nvPr>
            <p:ph type="title"/>
          </p:nvPr>
        </p:nvSpPr>
        <p:spPr>
          <a:xfrm>
            <a:off x="816864" y="274638"/>
            <a:ext cx="8555736" cy="868362"/>
          </a:xfrm>
        </p:spPr>
        <p:txBody>
          <a:bodyPr/>
          <a:lstStyle/>
          <a:p>
            <a:r>
              <a:rPr lang="en-US" dirty="0"/>
              <a:t>NSF Merit Review Criteria</a:t>
            </a:r>
          </a:p>
        </p:txBody>
      </p:sp>
      <p:sp>
        <p:nvSpPr>
          <p:cNvPr id="4" name="Slide Number Placeholder 3"/>
          <p:cNvSpPr>
            <a:spLocks noGrp="1"/>
          </p:cNvSpPr>
          <p:nvPr>
            <p:ph type="sldNum" sz="quarter" idx="12"/>
          </p:nvPr>
        </p:nvSpPr>
        <p:spPr/>
        <p:txBody>
          <a:bodyPr>
            <a:normAutofit fontScale="85000" lnSpcReduction="20000"/>
          </a:bodyPr>
          <a:lstStyle/>
          <a:p>
            <a:pPr eaLnBrk="1" latinLnBrk="0" hangingPunct="1"/>
            <a:endParaRPr kumimoji="0" lang="en-US" dirty="0"/>
          </a:p>
        </p:txBody>
      </p:sp>
    </p:spTree>
    <p:extLst>
      <p:ext uri="{BB962C8B-B14F-4D97-AF65-F5344CB8AC3E}">
        <p14:creationId xmlns:p14="http://schemas.microsoft.com/office/powerpoint/2010/main" val="1825044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4672" y="1630682"/>
            <a:ext cx="10655808" cy="5029199"/>
          </a:xfrm>
        </p:spPr>
        <p:txBody>
          <a:bodyPr>
            <a:noAutofit/>
          </a:bodyPr>
          <a:lstStyle/>
          <a:p>
            <a:pPr>
              <a:spcBef>
                <a:spcPts val="600"/>
              </a:spcBef>
            </a:pPr>
            <a:r>
              <a:rPr lang="en-US" sz="2800" dirty="0"/>
              <a:t>What is the potential for the proposed activity to:</a:t>
            </a:r>
          </a:p>
          <a:p>
            <a:pPr lvl="1">
              <a:spcBef>
                <a:spcPts val="600"/>
              </a:spcBef>
              <a:buFont typeface="Arial" panose="020B0604020202020204" pitchFamily="34" charset="0"/>
              <a:buChar char="•"/>
            </a:pPr>
            <a:r>
              <a:rPr lang="en-US" dirty="0"/>
              <a:t>Advance knowledge and understanding within its own field or across different fields </a:t>
            </a:r>
            <a:r>
              <a:rPr lang="en-US" i="1" dirty="0"/>
              <a:t>(Intellectual Merit)</a:t>
            </a:r>
            <a:r>
              <a:rPr lang="en-US" dirty="0"/>
              <a:t>;</a:t>
            </a:r>
            <a:r>
              <a:rPr lang="en-US" i="1" dirty="0"/>
              <a:t> </a:t>
            </a:r>
            <a:r>
              <a:rPr lang="en-US" dirty="0"/>
              <a:t>and</a:t>
            </a:r>
          </a:p>
          <a:p>
            <a:pPr lvl="1">
              <a:spcBef>
                <a:spcPts val="600"/>
              </a:spcBef>
              <a:buFont typeface="Arial" panose="020B0604020202020204" pitchFamily="34" charset="0"/>
              <a:buChar char="•"/>
            </a:pPr>
            <a:r>
              <a:rPr lang="en-US" dirty="0"/>
              <a:t>Benefit society or advance desired societal outcomes </a:t>
            </a:r>
            <a:r>
              <a:rPr lang="en-US" i="1" dirty="0"/>
              <a:t>(Broader Impacts)</a:t>
            </a:r>
            <a:r>
              <a:rPr lang="en-US" dirty="0"/>
              <a:t>? </a:t>
            </a:r>
            <a:endParaRPr lang="en-US" dirty="0" smtClean="0"/>
          </a:p>
          <a:p>
            <a:pPr lvl="1">
              <a:spcBef>
                <a:spcPts val="600"/>
              </a:spcBef>
              <a:buFont typeface="Arial" panose="020B0604020202020204" pitchFamily="34" charset="0"/>
              <a:buChar char="•"/>
            </a:pPr>
            <a:endParaRPr lang="en-US" dirty="0"/>
          </a:p>
          <a:p>
            <a:pPr>
              <a:spcBef>
                <a:spcPts val="600"/>
              </a:spcBef>
            </a:pPr>
            <a:r>
              <a:rPr lang="en-US" sz="2800" dirty="0"/>
              <a:t>To what extent does the proposed activity suggest and explore creative, original or potentially transformative concepts? </a:t>
            </a:r>
          </a:p>
          <a:p>
            <a:pPr>
              <a:spcBef>
                <a:spcPts val="600"/>
              </a:spcBef>
            </a:pPr>
            <a:r>
              <a:rPr lang="en-US" sz="2800" dirty="0"/>
              <a:t>Is the plan for carrying out the proposed activities well-reasoned, well-organized, and based on a sound rationale? Does the plan incorporate a mechanism to assess success? </a:t>
            </a:r>
          </a:p>
        </p:txBody>
      </p:sp>
      <p:sp>
        <p:nvSpPr>
          <p:cNvPr id="5" name="Title 4"/>
          <p:cNvSpPr>
            <a:spLocks noGrp="1"/>
          </p:cNvSpPr>
          <p:nvPr>
            <p:ph type="title"/>
          </p:nvPr>
        </p:nvSpPr>
        <p:spPr>
          <a:xfrm>
            <a:off x="804672" y="274638"/>
            <a:ext cx="8567928" cy="868362"/>
          </a:xfrm>
        </p:spPr>
        <p:txBody>
          <a:bodyPr/>
          <a:lstStyle/>
          <a:p>
            <a:r>
              <a:rPr lang="en-US" dirty="0"/>
              <a:t>Merit Review Considerations </a:t>
            </a:r>
          </a:p>
        </p:txBody>
      </p:sp>
      <p:sp>
        <p:nvSpPr>
          <p:cNvPr id="4" name="Slide Number Placeholder 3"/>
          <p:cNvSpPr>
            <a:spLocks noGrp="1"/>
          </p:cNvSpPr>
          <p:nvPr>
            <p:ph type="sldNum" sz="quarter" idx="12"/>
          </p:nvPr>
        </p:nvSpPr>
        <p:spPr/>
        <p:txBody>
          <a:bodyPr>
            <a:normAutofit fontScale="85000" lnSpcReduction="20000"/>
          </a:bodyPr>
          <a:lstStyle/>
          <a:p>
            <a:pPr eaLnBrk="1" latinLnBrk="0" hangingPunct="1"/>
            <a:endParaRPr kumimoji="0" lang="en-US" dirty="0"/>
          </a:p>
        </p:txBody>
      </p:sp>
    </p:spTree>
    <p:extLst>
      <p:ext uri="{BB962C8B-B14F-4D97-AF65-F5344CB8AC3E}">
        <p14:creationId xmlns:p14="http://schemas.microsoft.com/office/powerpoint/2010/main" val="893199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65043" y="1828799"/>
          <a:ext cx="11701670" cy="4810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a:xfrm>
            <a:off x="533400" y="228600"/>
            <a:ext cx="11154664" cy="990600"/>
          </a:xfrm>
        </p:spPr>
        <p:txBody>
          <a:bodyPr>
            <a:normAutofit/>
          </a:bodyPr>
          <a:lstStyle/>
          <a:p>
            <a:pPr>
              <a:defRPr/>
            </a:pPr>
            <a:r>
              <a:rPr lang="en-US" dirty="0" smtClean="0"/>
              <a:t>ADVANCE Program Goals</a:t>
            </a:r>
            <a:endParaRPr lang="en-US" dirty="0"/>
          </a:p>
        </p:txBody>
      </p:sp>
    </p:spTree>
    <p:extLst>
      <p:ext uri="{BB962C8B-B14F-4D97-AF65-F5344CB8AC3E}">
        <p14:creationId xmlns:p14="http://schemas.microsoft.com/office/powerpoint/2010/main" val="23720301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Additional Review Criteria: Intersectionality* </a:t>
            </a:r>
            <a:endParaRPr lang="en-US" dirty="0"/>
          </a:p>
        </p:txBody>
      </p:sp>
      <p:sp>
        <p:nvSpPr>
          <p:cNvPr id="3" name="Content Placeholder 2"/>
          <p:cNvSpPr>
            <a:spLocks noGrp="1"/>
          </p:cNvSpPr>
          <p:nvPr>
            <p:ph sz="quarter" idx="1"/>
          </p:nvPr>
        </p:nvSpPr>
        <p:spPr>
          <a:xfrm>
            <a:off x="816864" y="1600199"/>
            <a:ext cx="10871200" cy="5257801"/>
          </a:xfrm>
        </p:spPr>
        <p:txBody>
          <a:bodyPr>
            <a:normAutofit fontScale="92500"/>
          </a:bodyPr>
          <a:lstStyle/>
          <a:p>
            <a:pPr>
              <a:spcBef>
                <a:spcPts val="1200"/>
              </a:spcBef>
            </a:pPr>
            <a:r>
              <a:rPr lang="en-US" sz="3000" dirty="0" smtClean="0"/>
              <a:t>All ADVANCE </a:t>
            </a:r>
            <a:r>
              <a:rPr lang="en-US" sz="3000" dirty="0"/>
              <a:t>proposals are expected to offer strategies to promote gender equity for all </a:t>
            </a:r>
            <a:r>
              <a:rPr lang="en-US" sz="3000" dirty="0" smtClean="0"/>
              <a:t>faculty and address intersectionality.</a:t>
            </a:r>
          </a:p>
          <a:p>
            <a:pPr marL="0" indent="0">
              <a:spcBef>
                <a:spcPts val="1200"/>
              </a:spcBef>
              <a:buNone/>
            </a:pPr>
            <a:endParaRPr lang="en-US" sz="3000" dirty="0" smtClean="0"/>
          </a:p>
          <a:p>
            <a:pPr marL="0" indent="0">
              <a:spcBef>
                <a:spcPts val="1200"/>
              </a:spcBef>
              <a:buNone/>
            </a:pPr>
            <a:endParaRPr lang="en-US" sz="3000" dirty="0" smtClean="0"/>
          </a:p>
          <a:p>
            <a:pPr marL="0" indent="0">
              <a:spcBef>
                <a:spcPts val="1200"/>
              </a:spcBef>
              <a:buNone/>
            </a:pPr>
            <a:endParaRPr lang="en-US" sz="3000" dirty="0" smtClean="0"/>
          </a:p>
          <a:p>
            <a:pPr marL="0" indent="0">
              <a:spcBef>
                <a:spcPts val="1200"/>
              </a:spcBef>
              <a:buNone/>
            </a:pPr>
            <a:endParaRPr lang="en-US" sz="3000" dirty="0"/>
          </a:p>
          <a:p>
            <a:pPr marL="0" indent="0">
              <a:spcBef>
                <a:spcPts val="1200"/>
              </a:spcBef>
              <a:buNone/>
            </a:pPr>
            <a:endParaRPr lang="en-US" sz="2400" dirty="0" smtClean="0"/>
          </a:p>
          <a:p>
            <a:pPr marL="0" indent="0">
              <a:spcBef>
                <a:spcPts val="1200"/>
              </a:spcBef>
              <a:buNone/>
            </a:pPr>
            <a:endParaRPr lang="en-US" sz="2400" dirty="0" smtClean="0"/>
          </a:p>
          <a:p>
            <a:pPr marL="0" indent="0">
              <a:spcBef>
                <a:spcPts val="1200"/>
              </a:spcBef>
              <a:buNone/>
            </a:pPr>
            <a:endParaRPr lang="en-US" sz="2400" dirty="0"/>
          </a:p>
          <a:p>
            <a:pPr marL="0" indent="0">
              <a:spcBef>
                <a:spcPts val="1200"/>
              </a:spcBef>
              <a:buNone/>
            </a:pPr>
            <a:r>
              <a:rPr lang="en-US" sz="2400" dirty="0" smtClean="0"/>
              <a:t>*Note </a:t>
            </a:r>
            <a:r>
              <a:rPr lang="en-US" sz="2400" dirty="0"/>
              <a:t>the </a:t>
            </a:r>
            <a:r>
              <a:rPr lang="en-US" sz="2400" dirty="0" smtClean="0"/>
              <a:t>only additional </a:t>
            </a:r>
            <a:r>
              <a:rPr lang="en-US" sz="2400" dirty="0"/>
              <a:t>review criterion in </a:t>
            </a:r>
            <a:r>
              <a:rPr lang="en-US" sz="2400" dirty="0" smtClean="0"/>
              <a:t>this solicitation is focused on this expectation.</a:t>
            </a:r>
            <a:endParaRPr lang="en-US" sz="2000" dirty="0"/>
          </a:p>
        </p:txBody>
      </p:sp>
      <p:sp>
        <p:nvSpPr>
          <p:cNvPr id="5" name="Bevel 4"/>
          <p:cNvSpPr/>
          <p:nvPr/>
        </p:nvSpPr>
        <p:spPr>
          <a:xfrm>
            <a:off x="1229360" y="2746762"/>
            <a:ext cx="10046208" cy="2703062"/>
          </a:xfrm>
          <a:prstGeom prst="bevel">
            <a:avLst/>
          </a:prstGeom>
        </p:spPr>
        <p:style>
          <a:lnRef idx="0">
            <a:schemeClr val="accent5"/>
          </a:lnRef>
          <a:fillRef idx="3">
            <a:schemeClr val="accent5"/>
          </a:fillRef>
          <a:effectRef idx="3">
            <a:schemeClr val="accent5"/>
          </a:effectRef>
          <a:fontRef idx="minor">
            <a:schemeClr val="lt1"/>
          </a:fontRef>
        </p:style>
        <p:txBody>
          <a:bodyPr rtlCol="0" anchor="ctr"/>
          <a:lstStyle/>
          <a:p>
            <a:pPr>
              <a:spcBef>
                <a:spcPts val="1200"/>
              </a:spcBef>
            </a:pPr>
            <a:r>
              <a:rPr lang="en-US" sz="2500" dirty="0">
                <a:solidFill>
                  <a:schemeClr val="bg1"/>
                </a:solidFill>
              </a:rPr>
              <a:t>Intersectionality is a concept in social sciences that recognizes that gender does not exist in isolation from other characteristics such as race/ethnicity, disability status, sexual orientation, foreign-born and foreign-trained status, faculty appointment type, etc. </a:t>
            </a:r>
          </a:p>
        </p:txBody>
      </p:sp>
    </p:spTree>
    <p:extLst>
      <p:ext uri="{BB962C8B-B14F-4D97-AF65-F5344CB8AC3E}">
        <p14:creationId xmlns:p14="http://schemas.microsoft.com/office/powerpoint/2010/main" val="23482566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77824" y="1706880"/>
            <a:ext cx="10351008" cy="4450080"/>
          </a:xfrm>
        </p:spPr>
        <p:txBody>
          <a:bodyPr>
            <a:noAutofit/>
          </a:bodyPr>
          <a:lstStyle/>
          <a:p>
            <a:pPr>
              <a:spcBef>
                <a:spcPts val="600"/>
              </a:spcBef>
            </a:pPr>
            <a:r>
              <a:rPr lang="en-US" dirty="0" smtClean="0">
                <a:solidFill>
                  <a:prstClr val="black"/>
                </a:solidFill>
              </a:rPr>
              <a:t>How </a:t>
            </a:r>
            <a:r>
              <a:rPr lang="en-US" dirty="0">
                <a:solidFill>
                  <a:prstClr val="black"/>
                </a:solidFill>
              </a:rPr>
              <a:t>well qualified is the individual, team, or organization to conduct the proposed </a:t>
            </a:r>
            <a:r>
              <a:rPr lang="en-US" dirty="0" smtClean="0">
                <a:solidFill>
                  <a:prstClr val="black"/>
                </a:solidFill>
              </a:rPr>
              <a:t>activities?</a:t>
            </a:r>
          </a:p>
          <a:p>
            <a:pPr>
              <a:spcBef>
                <a:spcPts val="600"/>
              </a:spcBef>
            </a:pPr>
            <a:r>
              <a:rPr lang="en-US" dirty="0" smtClean="0">
                <a:solidFill>
                  <a:prstClr val="black"/>
                </a:solidFill>
              </a:rPr>
              <a:t>Are </a:t>
            </a:r>
            <a:r>
              <a:rPr lang="en-US" dirty="0">
                <a:solidFill>
                  <a:prstClr val="black"/>
                </a:solidFill>
              </a:rPr>
              <a:t>there adequate resources available to the PI (either at the home institution or through collaborations) to carry out the proposed activities</a:t>
            </a:r>
            <a:r>
              <a:rPr lang="en-US" dirty="0" smtClean="0">
                <a:solidFill>
                  <a:prstClr val="black"/>
                </a:solidFill>
              </a:rPr>
              <a:t>?</a:t>
            </a:r>
          </a:p>
          <a:p>
            <a:pPr marL="0" indent="0">
              <a:spcBef>
                <a:spcPts val="600"/>
              </a:spcBef>
              <a:buNone/>
            </a:pPr>
            <a:endParaRPr lang="en-US" sz="2800" dirty="0" smtClean="0">
              <a:solidFill>
                <a:prstClr val="black"/>
              </a:solidFill>
            </a:endParaRPr>
          </a:p>
          <a:p>
            <a:pPr marL="0" indent="0">
              <a:spcBef>
                <a:spcPts val="600"/>
              </a:spcBef>
              <a:buNone/>
            </a:pPr>
            <a:r>
              <a:rPr lang="en-US" sz="2800" dirty="0">
                <a:solidFill>
                  <a:prstClr val="black"/>
                </a:solidFill>
              </a:rPr>
              <a:t/>
            </a:r>
            <a:br>
              <a:rPr lang="en-US" sz="2800" dirty="0">
                <a:solidFill>
                  <a:prstClr val="black"/>
                </a:solidFill>
              </a:rPr>
            </a:br>
            <a:endParaRPr lang="en-US" sz="800" dirty="0">
              <a:solidFill>
                <a:prstClr val="black"/>
              </a:solidFill>
            </a:endParaRPr>
          </a:p>
          <a:p>
            <a:pPr marL="0" indent="0">
              <a:spcBef>
                <a:spcPts val="600"/>
              </a:spcBef>
              <a:buClr>
                <a:srgbClr val="F0AD00"/>
              </a:buClr>
              <a:buSzPct val="80000"/>
              <a:buNone/>
            </a:pPr>
            <a:r>
              <a:rPr lang="en-US" sz="2400" b="1" dirty="0">
                <a:solidFill>
                  <a:prstClr val="black"/>
                </a:solidFill>
              </a:rPr>
              <a:t>Please Note: </a:t>
            </a:r>
            <a:r>
              <a:rPr lang="en-US" sz="2400" dirty="0">
                <a:solidFill>
                  <a:prstClr val="black"/>
                </a:solidFill>
              </a:rPr>
              <a:t>Reviewers are also asked to review Facilities, Equipment and Other Resources, Data Management Plan, and Postdoctoral Researcher Mentoring Plan</a:t>
            </a:r>
          </a:p>
          <a:p>
            <a:pPr>
              <a:spcBef>
                <a:spcPts val="600"/>
              </a:spcBef>
            </a:pPr>
            <a:endParaRPr lang="en-US" sz="2800" dirty="0">
              <a:solidFill>
                <a:prstClr val="black"/>
              </a:solidFill>
            </a:endParaRPr>
          </a:p>
        </p:txBody>
      </p:sp>
      <p:sp>
        <p:nvSpPr>
          <p:cNvPr id="3" name="Title 2"/>
          <p:cNvSpPr>
            <a:spLocks noGrp="1"/>
          </p:cNvSpPr>
          <p:nvPr>
            <p:ph type="title"/>
          </p:nvPr>
        </p:nvSpPr>
        <p:spPr>
          <a:xfrm>
            <a:off x="877824" y="238062"/>
            <a:ext cx="7543800" cy="868362"/>
          </a:xfrm>
        </p:spPr>
        <p:txBody>
          <a:bodyPr/>
          <a:lstStyle/>
          <a:p>
            <a:r>
              <a:rPr lang="en-US" dirty="0"/>
              <a:t>Merit Review Considerations</a:t>
            </a:r>
          </a:p>
        </p:txBody>
      </p:sp>
    </p:spTree>
    <p:extLst>
      <p:ext uri="{BB962C8B-B14F-4D97-AF65-F5344CB8AC3E}">
        <p14:creationId xmlns:p14="http://schemas.microsoft.com/office/powerpoint/2010/main" val="29767949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Coordination Network Examples </a:t>
            </a:r>
            <a:endParaRPr lang="en-US" dirty="0"/>
          </a:p>
        </p:txBody>
      </p:sp>
      <p:sp>
        <p:nvSpPr>
          <p:cNvPr id="3" name="Content Placeholder 2"/>
          <p:cNvSpPr>
            <a:spLocks noGrp="1"/>
          </p:cNvSpPr>
          <p:nvPr>
            <p:ph sz="quarter" idx="1"/>
          </p:nvPr>
        </p:nvSpPr>
        <p:spPr>
          <a:xfrm>
            <a:off x="642112" y="1723678"/>
            <a:ext cx="5514848" cy="4847808"/>
          </a:xfrm>
        </p:spPr>
        <p:txBody>
          <a:bodyPr>
            <a:normAutofit fontScale="85000" lnSpcReduction="20000"/>
          </a:bodyPr>
          <a:lstStyle/>
          <a:p>
            <a:r>
              <a:rPr lang="en-US" dirty="0" smtClean="0"/>
              <a:t>(SBST) Social and behavioral science coordination network for effective federal government policy implementation:</a:t>
            </a:r>
            <a:endParaRPr lang="en-US" dirty="0">
              <a:hlinkClick r:id="rId3"/>
            </a:endParaRPr>
          </a:p>
          <a:p>
            <a:pPr lvl="1"/>
            <a:r>
              <a:rPr lang="en-US" dirty="0" smtClean="0">
                <a:solidFill>
                  <a:srgbClr val="FFC000"/>
                </a:solidFill>
                <a:hlinkClick r:id="rId3"/>
              </a:rPr>
              <a:t>www.sbst.gov</a:t>
            </a:r>
            <a:endParaRPr lang="en-US" dirty="0">
              <a:solidFill>
                <a:srgbClr val="FFC000"/>
              </a:solidFill>
            </a:endParaRPr>
          </a:p>
          <a:p>
            <a:r>
              <a:rPr lang="en-US" dirty="0" smtClean="0"/>
              <a:t>(CAISE) STEM education coordination (projects, research and evaluation):</a:t>
            </a:r>
            <a:endParaRPr lang="en-US" dirty="0" smtClean="0">
              <a:hlinkClick r:id="rId4"/>
            </a:endParaRPr>
          </a:p>
          <a:p>
            <a:pPr lvl="1"/>
            <a:r>
              <a:rPr lang="en-US" dirty="0" smtClean="0">
                <a:hlinkClick r:id="rId4"/>
              </a:rPr>
              <a:t>http</a:t>
            </a:r>
            <a:r>
              <a:rPr lang="en-US" dirty="0">
                <a:hlinkClick r:id="rId4"/>
              </a:rPr>
              <a:t>://www.informalscience.org</a:t>
            </a:r>
            <a:r>
              <a:rPr lang="en-US" dirty="0" smtClean="0">
                <a:hlinkClick r:id="rId4"/>
              </a:rPr>
              <a:t>/</a:t>
            </a:r>
            <a:endParaRPr lang="en-US" dirty="0" smtClean="0"/>
          </a:p>
          <a:p>
            <a:r>
              <a:rPr lang="en-US" dirty="0" smtClean="0"/>
              <a:t>(stellar) Capacity building for K-12 STEM participation:</a:t>
            </a:r>
            <a:endParaRPr lang="en-US" dirty="0" smtClean="0">
              <a:hlinkClick r:id="rId5"/>
            </a:endParaRPr>
          </a:p>
          <a:p>
            <a:pPr lvl="1"/>
            <a:r>
              <a:rPr lang="en-US" dirty="0" smtClean="0">
                <a:hlinkClick r:id="rId5"/>
              </a:rPr>
              <a:t>http://stelar.edc.org/</a:t>
            </a:r>
            <a:endParaRPr lang="en-US" dirty="0" smtClean="0"/>
          </a:p>
          <a:p>
            <a:r>
              <a:rPr lang="en-US" dirty="0" smtClean="0"/>
              <a:t>(</a:t>
            </a:r>
            <a:r>
              <a:rPr lang="en-US" dirty="0" err="1" smtClean="0"/>
              <a:t>MSPnet</a:t>
            </a:r>
            <a:r>
              <a:rPr lang="en-US" dirty="0" smtClean="0"/>
              <a:t>) Math </a:t>
            </a:r>
            <a:r>
              <a:rPr lang="en-US" dirty="0"/>
              <a:t>and science partnership network for improving STEM</a:t>
            </a:r>
            <a:endParaRPr lang="en-US" dirty="0">
              <a:hlinkClick r:id="rId6"/>
            </a:endParaRPr>
          </a:p>
          <a:p>
            <a:pPr lvl="1"/>
            <a:r>
              <a:rPr lang="en-US" dirty="0">
                <a:hlinkClick r:id="rId6"/>
              </a:rPr>
              <a:t>http://hub.mspnet.org/index.cfm</a:t>
            </a:r>
            <a:r>
              <a:rPr lang="en-US" dirty="0"/>
              <a:t> </a:t>
            </a:r>
          </a:p>
          <a:p>
            <a:endParaRPr lang="en-US" dirty="0" smtClean="0"/>
          </a:p>
          <a:p>
            <a:endParaRPr lang="en-US" dirty="0"/>
          </a:p>
        </p:txBody>
      </p:sp>
      <p:sp>
        <p:nvSpPr>
          <p:cNvPr id="4" name="Content Placeholder 3"/>
          <p:cNvSpPr>
            <a:spLocks noGrp="1"/>
          </p:cNvSpPr>
          <p:nvPr>
            <p:ph sz="quarter" idx="2"/>
          </p:nvPr>
        </p:nvSpPr>
        <p:spPr>
          <a:xfrm>
            <a:off x="6620256" y="1723678"/>
            <a:ext cx="5063744" cy="4957538"/>
          </a:xfrm>
        </p:spPr>
        <p:txBody>
          <a:bodyPr>
            <a:normAutofit fontScale="85000" lnSpcReduction="20000"/>
          </a:bodyPr>
          <a:lstStyle/>
          <a:p>
            <a:r>
              <a:rPr lang="en-US" dirty="0" smtClean="0"/>
              <a:t>(ARC) STEM </a:t>
            </a:r>
            <a:r>
              <a:rPr lang="en-US" dirty="0"/>
              <a:t>capacity building for instruction/learning, research, cross disciplinary innovation, and dissemination</a:t>
            </a:r>
            <a:endParaRPr lang="en-US" dirty="0">
              <a:hlinkClick r:id="rId7"/>
            </a:endParaRPr>
          </a:p>
          <a:p>
            <a:pPr lvl="1"/>
            <a:r>
              <a:rPr lang="en-US" dirty="0">
                <a:hlinkClick r:id="rId7"/>
              </a:rPr>
              <a:t>https://arc.uchicago.edu/about-arc</a:t>
            </a:r>
            <a:r>
              <a:rPr lang="en-US" dirty="0"/>
              <a:t> </a:t>
            </a:r>
          </a:p>
          <a:p>
            <a:r>
              <a:rPr lang="en-US" dirty="0" smtClean="0"/>
              <a:t>(NAPE) National </a:t>
            </a:r>
            <a:r>
              <a:rPr lang="en-US" dirty="0"/>
              <a:t>alliance of educators for capacity building in educational access and </a:t>
            </a:r>
            <a:r>
              <a:rPr lang="en-US" dirty="0" smtClean="0"/>
              <a:t>equity:</a:t>
            </a:r>
            <a:endParaRPr lang="en-US" dirty="0">
              <a:hlinkClick r:id="rId8"/>
            </a:endParaRPr>
          </a:p>
          <a:p>
            <a:pPr lvl="1"/>
            <a:r>
              <a:rPr lang="en-US" dirty="0">
                <a:hlinkClick r:id="rId8"/>
              </a:rPr>
              <a:t>http://www.napequity.org/</a:t>
            </a:r>
            <a:r>
              <a:rPr lang="en-US" dirty="0"/>
              <a:t> </a:t>
            </a:r>
          </a:p>
          <a:p>
            <a:r>
              <a:rPr lang="en-US" dirty="0" smtClean="0"/>
              <a:t>(NIFA) Cooperative </a:t>
            </a:r>
            <a:r>
              <a:rPr lang="en-US" dirty="0"/>
              <a:t>extension services </a:t>
            </a:r>
            <a:r>
              <a:rPr lang="en-US" dirty="0" smtClean="0"/>
              <a:t>model may </a:t>
            </a:r>
            <a:r>
              <a:rPr lang="en-US" dirty="0"/>
              <a:t>also provide useful </a:t>
            </a:r>
            <a:r>
              <a:rPr lang="en-US" dirty="0" smtClean="0"/>
              <a:t>frameworks:</a:t>
            </a:r>
          </a:p>
          <a:p>
            <a:pPr lvl="1"/>
            <a:r>
              <a:rPr lang="en-US" dirty="0" smtClean="0">
                <a:hlinkClick r:id="rId9"/>
              </a:rPr>
              <a:t>https://nifa.usda.gov/partnerships</a:t>
            </a:r>
            <a:r>
              <a:rPr lang="en-US" dirty="0" smtClean="0"/>
              <a:t> </a:t>
            </a:r>
            <a:endParaRPr lang="en-US" dirty="0"/>
          </a:p>
          <a:p>
            <a:endParaRPr lang="en-US" dirty="0"/>
          </a:p>
        </p:txBody>
      </p:sp>
    </p:spTree>
    <p:extLst>
      <p:ext uri="{BB962C8B-B14F-4D97-AF65-F5344CB8AC3E}">
        <p14:creationId xmlns:p14="http://schemas.microsoft.com/office/powerpoint/2010/main" val="32618775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828800" y="2460072"/>
            <a:ext cx="9497484" cy="1673225"/>
          </a:xfrm>
        </p:spPr>
        <p:txBody>
          <a:bodyPr/>
          <a:lstStyle/>
          <a:p>
            <a:endParaRPr lang="en-US" dirty="0" smtClean="0"/>
          </a:p>
          <a:p>
            <a:r>
              <a:rPr lang="en-US" dirty="0" smtClean="0"/>
              <a:t>Email questions to ADVANCE@nsf.gov</a:t>
            </a:r>
            <a:endParaRPr lang="en-US" dirty="0"/>
          </a:p>
        </p:txBody>
      </p:sp>
      <p:sp>
        <p:nvSpPr>
          <p:cNvPr id="3" name="Title 2"/>
          <p:cNvSpPr>
            <a:spLocks noGrp="1"/>
          </p:cNvSpPr>
          <p:nvPr>
            <p:ph type="title"/>
          </p:nvPr>
        </p:nvSpPr>
        <p:spPr/>
        <p:txBody>
          <a:bodyPr/>
          <a:lstStyle/>
          <a:p>
            <a:r>
              <a:rPr lang="en-US" dirty="0" smtClean="0"/>
              <a:t>Thank you!</a:t>
            </a:r>
            <a:endParaRPr lang="en-US" dirty="0"/>
          </a:p>
        </p:txBody>
      </p:sp>
      <p:graphicFrame>
        <p:nvGraphicFramePr>
          <p:cNvPr id="4" name="Diagram 3"/>
          <p:cNvGraphicFramePr/>
          <p:nvPr>
            <p:extLst>
              <p:ext uri="{D42A27DB-BD31-4B8C-83A1-F6EECF244321}">
                <p14:modId xmlns:p14="http://schemas.microsoft.com/office/powerpoint/2010/main" val="911220804"/>
              </p:ext>
            </p:extLst>
          </p:nvPr>
        </p:nvGraphicFramePr>
        <p:xfrm>
          <a:off x="6348815" y="3450672"/>
          <a:ext cx="5639985" cy="31615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5138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11154664" cy="990600"/>
          </a:xfrm>
        </p:spPr>
        <p:txBody>
          <a:bodyPr>
            <a:normAutofit/>
          </a:bodyPr>
          <a:lstStyle/>
          <a:p>
            <a:pPr>
              <a:defRPr/>
            </a:pPr>
            <a:r>
              <a:rPr lang="en-US" b="1" dirty="0"/>
              <a:t>ADVANCE Grant Types </a:t>
            </a:r>
            <a:r>
              <a:rPr lang="en-US" dirty="0" smtClean="0"/>
              <a:t>NSF 16-594</a:t>
            </a:r>
            <a:endParaRPr lang="en-US" dirty="0"/>
          </a:p>
        </p:txBody>
      </p:sp>
      <p:graphicFrame>
        <p:nvGraphicFramePr>
          <p:cNvPr id="4" name="Diagram 3"/>
          <p:cNvGraphicFramePr/>
          <p:nvPr>
            <p:extLst>
              <p:ext uri="{D42A27DB-BD31-4B8C-83A1-F6EECF244321}">
                <p14:modId xmlns:p14="http://schemas.microsoft.com/office/powerpoint/2010/main" val="646944820"/>
              </p:ext>
            </p:extLst>
          </p:nvPr>
        </p:nvGraphicFramePr>
        <p:xfrm>
          <a:off x="742865" y="1646858"/>
          <a:ext cx="10735733" cy="46922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8309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ARC Network Goal</a:t>
            </a:r>
            <a:endParaRPr lang="en-US" dirty="0"/>
          </a:p>
        </p:txBody>
      </p:sp>
      <p:sp>
        <p:nvSpPr>
          <p:cNvPr id="6" name="Content Placeholder 5"/>
          <p:cNvSpPr>
            <a:spLocks noGrp="1"/>
          </p:cNvSpPr>
          <p:nvPr>
            <p:ph sz="quarter" idx="1"/>
          </p:nvPr>
        </p:nvSpPr>
        <p:spPr/>
        <p:txBody>
          <a:bodyPr>
            <a:normAutofit/>
          </a:bodyPr>
          <a:lstStyle/>
          <a:p>
            <a:pPr marL="0" lvl="0" indent="0">
              <a:lnSpc>
                <a:spcPct val="100000"/>
              </a:lnSpc>
              <a:spcBef>
                <a:spcPts val="0"/>
              </a:spcBef>
              <a:buNone/>
            </a:pPr>
            <a:endParaRPr lang="en-US" sz="3200" dirty="0" smtClean="0">
              <a:solidFill>
                <a:prstClr val="black"/>
              </a:solidFill>
            </a:endParaRPr>
          </a:p>
          <a:p>
            <a:pPr marL="0" lvl="0" indent="0">
              <a:lnSpc>
                <a:spcPct val="100000"/>
              </a:lnSpc>
              <a:spcBef>
                <a:spcPts val="0"/>
              </a:spcBef>
              <a:buNone/>
            </a:pPr>
            <a:r>
              <a:rPr lang="en-US" sz="3200" dirty="0" smtClean="0">
                <a:solidFill>
                  <a:prstClr val="black"/>
                </a:solidFill>
              </a:rPr>
              <a:t>The goal is to </a:t>
            </a:r>
            <a:r>
              <a:rPr lang="en-US" sz="3200" dirty="0">
                <a:solidFill>
                  <a:prstClr val="black"/>
                </a:solidFill>
              </a:rPr>
              <a:t>advance gender equity </a:t>
            </a:r>
            <a:r>
              <a:rPr lang="en-US" sz="3200" dirty="0" smtClean="0">
                <a:solidFill>
                  <a:prstClr val="black"/>
                </a:solidFill>
              </a:rPr>
              <a:t>for STEM </a:t>
            </a:r>
            <a:r>
              <a:rPr lang="en-US" sz="3200" dirty="0">
                <a:solidFill>
                  <a:prstClr val="black"/>
                </a:solidFill>
              </a:rPr>
              <a:t>faculty nationally by facilitating the adoption and implementation of evidence-based systemic changes by institutions of </a:t>
            </a:r>
            <a:r>
              <a:rPr lang="en-US" sz="3200" dirty="0" smtClean="0">
                <a:solidFill>
                  <a:prstClr val="black"/>
                </a:solidFill>
              </a:rPr>
              <a:t>higher education </a:t>
            </a:r>
            <a:r>
              <a:rPr lang="en-US" sz="3200" dirty="0">
                <a:solidFill>
                  <a:prstClr val="black"/>
                </a:solidFill>
              </a:rPr>
              <a:t>and other STEM organizations that affect those in STEM academic careers. </a:t>
            </a:r>
            <a:endParaRPr lang="en-US" sz="3200" dirty="0" smtClean="0">
              <a:solidFill>
                <a:prstClr val="black"/>
              </a:solidFill>
            </a:endParaRPr>
          </a:p>
        </p:txBody>
      </p:sp>
      <p:pic>
        <p:nvPicPr>
          <p:cNvPr id="2" name="Picture 1"/>
          <p:cNvPicPr>
            <a:picLocks noChangeAspect="1"/>
          </p:cNvPicPr>
          <p:nvPr/>
        </p:nvPicPr>
        <p:blipFill>
          <a:blip r:embed="rId3"/>
          <a:stretch>
            <a:fillRect/>
          </a:stretch>
        </p:blipFill>
        <p:spPr>
          <a:xfrm>
            <a:off x="8506815" y="228600"/>
            <a:ext cx="3517697" cy="1579001"/>
          </a:xfrm>
          <a:prstGeom prst="rect">
            <a:avLst/>
          </a:prstGeom>
        </p:spPr>
      </p:pic>
    </p:spTree>
    <p:extLst>
      <p:ext uri="{BB962C8B-B14F-4D97-AF65-F5344CB8AC3E}">
        <p14:creationId xmlns:p14="http://schemas.microsoft.com/office/powerpoint/2010/main" val="510236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ARC Network </a:t>
            </a:r>
            <a:r>
              <a:rPr lang="en-US" dirty="0" smtClean="0"/>
              <a:t>General Expectations</a:t>
            </a:r>
            <a:endParaRPr lang="en-US" dirty="0"/>
          </a:p>
        </p:txBody>
      </p:sp>
      <p:sp>
        <p:nvSpPr>
          <p:cNvPr id="3" name="Content Placeholder 2"/>
          <p:cNvSpPr>
            <a:spLocks noGrp="1"/>
          </p:cNvSpPr>
          <p:nvPr>
            <p:ph sz="quarter" idx="1"/>
          </p:nvPr>
        </p:nvSpPr>
        <p:spPr>
          <a:xfrm>
            <a:off x="816864" y="1600200"/>
            <a:ext cx="10871200" cy="4739640"/>
          </a:xfrm>
        </p:spPr>
        <p:txBody>
          <a:bodyPr>
            <a:normAutofit fontScale="92500" lnSpcReduction="10000"/>
          </a:bodyPr>
          <a:lstStyle/>
          <a:p>
            <a:r>
              <a:rPr lang="en-US" dirty="0"/>
              <a:t>The ARC Network </a:t>
            </a:r>
            <a:r>
              <a:rPr lang="en-US" dirty="0" smtClean="0"/>
              <a:t>partners are expected </a:t>
            </a:r>
            <a:r>
              <a:rPr lang="en-US" dirty="0"/>
              <a:t>to have the range of expertise and the infrastructure needed to implement </a:t>
            </a:r>
            <a:r>
              <a:rPr lang="en-US" dirty="0" smtClean="0"/>
              <a:t>proposed </a:t>
            </a:r>
            <a:r>
              <a:rPr lang="en-US" dirty="0"/>
              <a:t>network </a:t>
            </a:r>
            <a:r>
              <a:rPr lang="en-US" dirty="0" smtClean="0"/>
              <a:t>activities.</a:t>
            </a:r>
            <a:r>
              <a:rPr lang="en-US" sz="2800" dirty="0" smtClean="0"/>
              <a:t> </a:t>
            </a:r>
          </a:p>
          <a:p>
            <a:pPr lvl="1"/>
            <a:r>
              <a:rPr lang="en-US" sz="2500" dirty="0" smtClean="0"/>
              <a:t>Each partner can </a:t>
            </a:r>
            <a:r>
              <a:rPr lang="en-US" sz="2500" dirty="0"/>
              <a:t>be working on different </a:t>
            </a:r>
            <a:r>
              <a:rPr lang="en-US" sz="2500" dirty="0" smtClean="0"/>
              <a:t>components </a:t>
            </a:r>
            <a:r>
              <a:rPr lang="en-US" sz="2500" dirty="0"/>
              <a:t>of the </a:t>
            </a:r>
            <a:r>
              <a:rPr lang="en-US" sz="2500" dirty="0" smtClean="0"/>
              <a:t>network.</a:t>
            </a:r>
          </a:p>
          <a:p>
            <a:pPr lvl="1"/>
            <a:r>
              <a:rPr lang="en-US" sz="2500" dirty="0" smtClean="0"/>
              <a:t>Strong communication and coordination among partners is expected.</a:t>
            </a:r>
            <a:endParaRPr lang="en-US" sz="2500" dirty="0"/>
          </a:p>
          <a:p>
            <a:endParaRPr lang="en-US" sz="1600" dirty="0"/>
          </a:p>
          <a:p>
            <a:r>
              <a:rPr lang="en-US" dirty="0"/>
              <a:t>The ARC Network is expected to propose a comprehensive program of change to enhance gender equity for STEM faculty in the U.S. </a:t>
            </a:r>
            <a:endParaRPr lang="en-US" dirty="0" smtClean="0"/>
          </a:p>
          <a:p>
            <a:endParaRPr lang="en-US" sz="1600" dirty="0" smtClean="0"/>
          </a:p>
          <a:p>
            <a:r>
              <a:rPr lang="en-US" dirty="0"/>
              <a:t>The ARC network is </a:t>
            </a:r>
            <a:r>
              <a:rPr lang="en-US" u="sng" dirty="0"/>
              <a:t>not</a:t>
            </a:r>
            <a:r>
              <a:rPr lang="en-US" dirty="0"/>
              <a:t> intended to support primary research. </a:t>
            </a:r>
          </a:p>
          <a:p>
            <a:endParaRPr lang="en-US" sz="1600" dirty="0"/>
          </a:p>
          <a:p>
            <a:r>
              <a:rPr lang="en-US" dirty="0">
                <a:solidFill>
                  <a:prstClr val="black"/>
                </a:solidFill>
              </a:rPr>
              <a:t>The ARC Network is expected to </a:t>
            </a:r>
            <a:r>
              <a:rPr lang="en-US" dirty="0" smtClean="0"/>
              <a:t>include </a:t>
            </a:r>
            <a:r>
              <a:rPr lang="en-US" dirty="0"/>
              <a:t>internal and external evaluation plans.</a:t>
            </a:r>
          </a:p>
          <a:p>
            <a:pPr marL="0" indent="0">
              <a:buNone/>
            </a:pPr>
            <a:endParaRPr lang="en-US" sz="3200" dirty="0" smtClean="0"/>
          </a:p>
        </p:txBody>
      </p:sp>
    </p:spTree>
    <p:extLst>
      <p:ext uri="{BB962C8B-B14F-4D97-AF65-F5344CB8AC3E}">
        <p14:creationId xmlns:p14="http://schemas.microsoft.com/office/powerpoint/2010/main" val="1794759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ARC Network Model Focal Areas</a:t>
            </a:r>
            <a:endParaRPr lang="en-US" dirty="0"/>
          </a:p>
        </p:txBody>
      </p:sp>
      <p:sp>
        <p:nvSpPr>
          <p:cNvPr id="3" name="Content Placeholder 2"/>
          <p:cNvSpPr>
            <a:spLocks noGrp="1"/>
          </p:cNvSpPr>
          <p:nvPr>
            <p:ph sz="quarter" idx="2"/>
          </p:nvPr>
        </p:nvSpPr>
        <p:spPr>
          <a:xfrm>
            <a:off x="812800" y="2438400"/>
            <a:ext cx="4210304" cy="3581400"/>
          </a:xfrm>
        </p:spPr>
        <p:txBody>
          <a:bodyPr>
            <a:normAutofit/>
          </a:bodyPr>
          <a:lstStyle/>
          <a:p>
            <a:r>
              <a:rPr lang="en-US" dirty="0" smtClean="0"/>
              <a:t>Open </a:t>
            </a:r>
            <a:r>
              <a:rPr lang="en-US" dirty="0"/>
              <a:t>communication and exchange of information and resources between and among gender equity </a:t>
            </a:r>
            <a:r>
              <a:rPr lang="en-US" dirty="0" smtClean="0"/>
              <a:t>researchers and </a:t>
            </a:r>
            <a:r>
              <a:rPr lang="en-US" dirty="0"/>
              <a:t>research users</a:t>
            </a:r>
            <a:r>
              <a:rPr lang="en-US" dirty="0" smtClean="0"/>
              <a:t>.</a:t>
            </a:r>
            <a:endParaRPr lang="en-US" dirty="0"/>
          </a:p>
        </p:txBody>
      </p:sp>
      <p:sp>
        <p:nvSpPr>
          <p:cNvPr id="6" name="Content Placeholder 5"/>
          <p:cNvSpPr>
            <a:spLocks noGrp="1"/>
          </p:cNvSpPr>
          <p:nvPr>
            <p:ph sz="quarter" idx="4"/>
          </p:nvPr>
        </p:nvSpPr>
        <p:spPr>
          <a:xfrm>
            <a:off x="5815584" y="2438400"/>
            <a:ext cx="5766816" cy="3998976"/>
          </a:xfrm>
        </p:spPr>
        <p:txBody>
          <a:bodyPr>
            <a:normAutofit fontScale="92500" lnSpcReduction="10000"/>
          </a:bodyPr>
          <a:lstStyle/>
          <a:p>
            <a:r>
              <a:rPr lang="en-US" dirty="0"/>
              <a:t>Access to gender equity research and </a:t>
            </a:r>
            <a:r>
              <a:rPr lang="en-US" dirty="0" smtClean="0"/>
              <a:t>its translation into </a:t>
            </a:r>
            <a:r>
              <a:rPr lang="en-US" dirty="0"/>
              <a:t>practice by </a:t>
            </a:r>
            <a:r>
              <a:rPr lang="en-US" dirty="0" smtClean="0"/>
              <a:t>various institution types. </a:t>
            </a:r>
            <a:endParaRPr lang="en-US" dirty="0"/>
          </a:p>
          <a:p>
            <a:r>
              <a:rPr lang="en-US" dirty="0"/>
              <a:t>Access to research and evidence-based training, tools, and materials for decision-makers </a:t>
            </a:r>
            <a:r>
              <a:rPr lang="en-US" dirty="0" smtClean="0"/>
              <a:t>including  academic administrators, faculty senate leaders, senior </a:t>
            </a:r>
            <a:r>
              <a:rPr lang="en-US" dirty="0"/>
              <a:t>faculty, </a:t>
            </a:r>
            <a:r>
              <a:rPr lang="en-US" dirty="0" smtClean="0"/>
              <a:t>faculty </a:t>
            </a:r>
            <a:r>
              <a:rPr lang="en-US" dirty="0"/>
              <a:t>union leaders, STEM research funders, professional </a:t>
            </a:r>
            <a:r>
              <a:rPr lang="en-US" dirty="0" smtClean="0"/>
              <a:t>societies, etc.</a:t>
            </a:r>
            <a:endParaRPr lang="en-US" dirty="0"/>
          </a:p>
          <a:p>
            <a:endParaRPr lang="en-US" dirty="0"/>
          </a:p>
        </p:txBody>
      </p:sp>
      <p:sp>
        <p:nvSpPr>
          <p:cNvPr id="4" name="Text Placeholder 3"/>
          <p:cNvSpPr>
            <a:spLocks noGrp="1"/>
          </p:cNvSpPr>
          <p:nvPr>
            <p:ph type="body" sz="quarter" idx="1"/>
          </p:nvPr>
        </p:nvSpPr>
        <p:spPr>
          <a:xfrm>
            <a:off x="812800" y="1752600"/>
            <a:ext cx="4210304" cy="640080"/>
          </a:xfrm>
        </p:spPr>
        <p:txBody>
          <a:bodyPr/>
          <a:lstStyle/>
          <a:p>
            <a:r>
              <a:rPr lang="en-US" dirty="0" smtClean="0"/>
              <a:t>Communication</a:t>
            </a:r>
            <a:endParaRPr lang="en-US" dirty="0"/>
          </a:p>
        </p:txBody>
      </p:sp>
      <p:sp>
        <p:nvSpPr>
          <p:cNvPr id="5" name="Text Placeholder 4"/>
          <p:cNvSpPr>
            <a:spLocks noGrp="1"/>
          </p:cNvSpPr>
          <p:nvPr>
            <p:ph type="body" sz="quarter" idx="3"/>
          </p:nvPr>
        </p:nvSpPr>
        <p:spPr>
          <a:xfrm>
            <a:off x="5815584" y="1752600"/>
            <a:ext cx="5766816" cy="640080"/>
          </a:xfrm>
        </p:spPr>
        <p:txBody>
          <a:bodyPr/>
          <a:lstStyle/>
          <a:p>
            <a:r>
              <a:rPr lang="en-US" dirty="0" smtClean="0"/>
              <a:t>Increasing Access</a:t>
            </a:r>
            <a:endParaRPr lang="en-US" dirty="0"/>
          </a:p>
        </p:txBody>
      </p:sp>
    </p:spTree>
    <p:extLst>
      <p:ext uri="{BB962C8B-B14F-4D97-AF65-F5344CB8AC3E}">
        <p14:creationId xmlns:p14="http://schemas.microsoft.com/office/powerpoint/2010/main" val="1794204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75F55"/>
                </a:solidFill>
              </a:rPr>
              <a:t>ARC Network Model Focal </a:t>
            </a:r>
            <a:r>
              <a:rPr lang="en-US" dirty="0" smtClean="0">
                <a:solidFill>
                  <a:srgbClr val="775F55"/>
                </a:solidFill>
              </a:rPr>
              <a:t>Areas</a:t>
            </a:r>
            <a:endParaRPr lang="en-US" dirty="0"/>
          </a:p>
        </p:txBody>
      </p:sp>
      <p:sp>
        <p:nvSpPr>
          <p:cNvPr id="3" name="Content Placeholder 2"/>
          <p:cNvSpPr>
            <a:spLocks noGrp="1"/>
          </p:cNvSpPr>
          <p:nvPr>
            <p:ph sz="quarter" idx="2"/>
          </p:nvPr>
        </p:nvSpPr>
        <p:spPr>
          <a:xfrm>
            <a:off x="812800" y="2438400"/>
            <a:ext cx="5181600" cy="3913632"/>
          </a:xfrm>
        </p:spPr>
        <p:txBody>
          <a:bodyPr>
            <a:normAutofit fontScale="92500"/>
          </a:bodyPr>
          <a:lstStyle/>
          <a:p>
            <a:r>
              <a:rPr lang="en-US" dirty="0" smtClean="0"/>
              <a:t>The community </a:t>
            </a:r>
            <a:r>
              <a:rPr lang="en-US" dirty="0"/>
              <a:t>of those working to enhance gender equity </a:t>
            </a:r>
            <a:r>
              <a:rPr lang="en-US" dirty="0" smtClean="0"/>
              <a:t>while also reducing </a:t>
            </a:r>
            <a:r>
              <a:rPr lang="en-US" dirty="0"/>
              <a:t>unnecessary duplication of </a:t>
            </a:r>
            <a:r>
              <a:rPr lang="en-US" dirty="0" smtClean="0"/>
              <a:t>efforts. </a:t>
            </a:r>
          </a:p>
          <a:p>
            <a:r>
              <a:rPr lang="en-US" dirty="0"/>
              <a:t>C</a:t>
            </a:r>
            <a:r>
              <a:rPr lang="en-US" dirty="0" smtClean="0"/>
              <a:t>ommunity </a:t>
            </a:r>
            <a:r>
              <a:rPr lang="en-US" dirty="0"/>
              <a:t>standards for research and evaluation instrumentation, data, and metadata related to gender equity and institutional climate and culture</a:t>
            </a:r>
            <a:r>
              <a:rPr lang="en-US" dirty="0" smtClean="0"/>
              <a:t>.</a:t>
            </a:r>
            <a:endParaRPr lang="en-US" dirty="0"/>
          </a:p>
        </p:txBody>
      </p:sp>
      <p:sp>
        <p:nvSpPr>
          <p:cNvPr id="6" name="Content Placeholder 5"/>
          <p:cNvSpPr>
            <a:spLocks noGrp="1"/>
          </p:cNvSpPr>
          <p:nvPr>
            <p:ph sz="quarter" idx="4"/>
          </p:nvPr>
        </p:nvSpPr>
        <p:spPr>
          <a:xfrm>
            <a:off x="6400800" y="2438400"/>
            <a:ext cx="5181600" cy="4047744"/>
          </a:xfrm>
        </p:spPr>
        <p:txBody>
          <a:bodyPr>
            <a:normAutofit fontScale="92500" lnSpcReduction="20000"/>
          </a:bodyPr>
          <a:lstStyle/>
          <a:p>
            <a:r>
              <a:rPr lang="en-US" dirty="0"/>
              <a:t>R</a:t>
            </a:r>
            <a:r>
              <a:rPr lang="en-US" dirty="0" smtClean="0"/>
              <a:t>egular </a:t>
            </a:r>
            <a:r>
              <a:rPr lang="en-US" dirty="0"/>
              <a:t>meetings </a:t>
            </a:r>
            <a:r>
              <a:rPr lang="en-US" dirty="0" smtClean="0"/>
              <a:t>on </a:t>
            </a:r>
            <a:r>
              <a:rPr lang="en-US" dirty="0"/>
              <a:t>gender equity in STEM academics designed for broad </a:t>
            </a:r>
            <a:r>
              <a:rPr lang="en-US" dirty="0" smtClean="0"/>
              <a:t>audiences, including </a:t>
            </a:r>
            <a:r>
              <a:rPr lang="en-US" dirty="0"/>
              <a:t>researchers and practitioners </a:t>
            </a:r>
            <a:r>
              <a:rPr lang="en-US" dirty="0" smtClean="0"/>
              <a:t>–particularly </a:t>
            </a:r>
            <a:r>
              <a:rPr lang="en-US" dirty="0"/>
              <a:t>past and current </a:t>
            </a:r>
            <a:r>
              <a:rPr lang="en-US" dirty="0" smtClean="0"/>
              <a:t>NSF ADVANCE </a:t>
            </a:r>
            <a:r>
              <a:rPr lang="en-US" dirty="0"/>
              <a:t>grantees. </a:t>
            </a:r>
            <a:endParaRPr lang="en-US" dirty="0" smtClean="0"/>
          </a:p>
          <a:p>
            <a:r>
              <a:rPr lang="en-US" dirty="0" smtClean="0"/>
              <a:t>An </a:t>
            </a:r>
            <a:r>
              <a:rPr lang="en-US" dirty="0"/>
              <a:t>ARC Network web site (building </a:t>
            </a:r>
            <a:r>
              <a:rPr lang="en-US" dirty="0" smtClean="0"/>
              <a:t>on existing efforts) employing </a:t>
            </a:r>
            <a:r>
              <a:rPr lang="en-US" dirty="0"/>
              <a:t>the creative use of social media.</a:t>
            </a:r>
          </a:p>
          <a:p>
            <a:endParaRPr lang="en-US" dirty="0"/>
          </a:p>
        </p:txBody>
      </p:sp>
      <p:sp>
        <p:nvSpPr>
          <p:cNvPr id="4" name="Text Placeholder 3"/>
          <p:cNvSpPr>
            <a:spLocks noGrp="1"/>
          </p:cNvSpPr>
          <p:nvPr>
            <p:ph type="body" sz="quarter" idx="1"/>
          </p:nvPr>
        </p:nvSpPr>
        <p:spPr>
          <a:solidFill>
            <a:schemeClr val="accent3"/>
          </a:solidFill>
        </p:spPr>
        <p:txBody>
          <a:bodyPr/>
          <a:lstStyle/>
          <a:p>
            <a:r>
              <a:rPr lang="en-US" dirty="0" smtClean="0"/>
              <a:t>Building and Developing</a:t>
            </a:r>
            <a:endParaRPr lang="en-US" dirty="0"/>
          </a:p>
        </p:txBody>
      </p:sp>
      <p:sp>
        <p:nvSpPr>
          <p:cNvPr id="5" name="Text Placeholder 4"/>
          <p:cNvSpPr>
            <a:spLocks noGrp="1"/>
          </p:cNvSpPr>
          <p:nvPr>
            <p:ph type="body" sz="quarter" idx="3"/>
          </p:nvPr>
        </p:nvSpPr>
        <p:spPr>
          <a:solidFill>
            <a:schemeClr val="accent6"/>
          </a:solidFill>
        </p:spPr>
        <p:txBody>
          <a:bodyPr/>
          <a:lstStyle/>
          <a:p>
            <a:r>
              <a:rPr lang="en-US" dirty="0" smtClean="0"/>
              <a:t>Coordinating and Maintaining</a:t>
            </a:r>
            <a:endParaRPr lang="en-US" dirty="0"/>
          </a:p>
        </p:txBody>
      </p:sp>
    </p:spTree>
    <p:extLst>
      <p:ext uri="{BB962C8B-B14F-4D97-AF65-F5344CB8AC3E}">
        <p14:creationId xmlns:p14="http://schemas.microsoft.com/office/powerpoint/2010/main" val="1847464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Moving Beyond “How We’ve Always Done Things”</a:t>
            </a:r>
            <a:endParaRPr lang="en-US" dirty="0"/>
          </a:p>
        </p:txBody>
      </p:sp>
      <p:sp>
        <p:nvSpPr>
          <p:cNvPr id="8" name="Content Placeholder 7"/>
          <p:cNvSpPr>
            <a:spLocks noGrp="1"/>
          </p:cNvSpPr>
          <p:nvPr>
            <p:ph sz="quarter" idx="1"/>
          </p:nvPr>
        </p:nvSpPr>
        <p:spPr/>
        <p:txBody>
          <a:bodyPr/>
          <a:lstStyle/>
          <a:p>
            <a:r>
              <a:rPr lang="en-US" dirty="0" smtClean="0"/>
              <a:t>The proposed ARC Network should:</a:t>
            </a:r>
          </a:p>
          <a:p>
            <a:pPr lvl="1"/>
            <a:r>
              <a:rPr lang="en-US" dirty="0" smtClean="0"/>
              <a:t>Explain the activities that the network would coordinate in the immediate future and, if applicable, the coordination it would eventually facilitate (e.g., once the appropriate infrastructure is established).</a:t>
            </a:r>
          </a:p>
          <a:p>
            <a:pPr lvl="1"/>
            <a:r>
              <a:rPr lang="en-US" dirty="0" smtClean="0"/>
              <a:t>Outline the infrastructure needed for the network to accomplish proposed goals and objectives and how that infrastructure will be established (if it does not already exist).</a:t>
            </a:r>
          </a:p>
          <a:p>
            <a:pPr lvl="1">
              <a:buClr>
                <a:srgbClr val="94B6D2"/>
              </a:buClr>
            </a:pPr>
            <a:r>
              <a:rPr lang="en-US" dirty="0">
                <a:solidFill>
                  <a:prstClr val="black"/>
                </a:solidFill>
              </a:rPr>
              <a:t>Be focused on systemic change that elevates and accelerates change toward greater </a:t>
            </a:r>
            <a:r>
              <a:rPr lang="en-US" dirty="0" smtClean="0">
                <a:solidFill>
                  <a:prstClr val="black"/>
                </a:solidFill>
              </a:rPr>
              <a:t>equity.</a:t>
            </a:r>
            <a:endParaRPr lang="en-US" dirty="0">
              <a:solidFill>
                <a:prstClr val="black"/>
              </a:solidFill>
            </a:endParaRPr>
          </a:p>
          <a:p>
            <a:endParaRPr lang="en-US" dirty="0" smtClean="0"/>
          </a:p>
          <a:p>
            <a:endParaRPr lang="en-US" dirty="0"/>
          </a:p>
        </p:txBody>
      </p:sp>
    </p:spTree>
    <p:extLst>
      <p:ext uri="{BB962C8B-B14F-4D97-AF65-F5344CB8AC3E}">
        <p14:creationId xmlns:p14="http://schemas.microsoft.com/office/powerpoint/2010/main" val="1029946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Preparation</a:t>
            </a:r>
            <a:endParaRPr lang="en-US" dirty="0"/>
          </a:p>
        </p:txBody>
      </p:sp>
      <p:sp>
        <p:nvSpPr>
          <p:cNvPr id="3" name="Content Placeholder 2"/>
          <p:cNvSpPr>
            <a:spLocks noGrp="1"/>
          </p:cNvSpPr>
          <p:nvPr>
            <p:ph sz="quarter" idx="1"/>
          </p:nvPr>
        </p:nvSpPr>
        <p:spPr/>
        <p:txBody>
          <a:bodyPr>
            <a:normAutofit/>
          </a:bodyPr>
          <a:lstStyle/>
          <a:p>
            <a:pPr>
              <a:lnSpc>
                <a:spcPct val="110000"/>
              </a:lnSpc>
              <a:spcBef>
                <a:spcPts val="600"/>
              </a:spcBef>
            </a:pPr>
            <a:r>
              <a:rPr lang="en-US" sz="2800" dirty="0" smtClean="0"/>
              <a:t>Proposers </a:t>
            </a:r>
            <a:r>
              <a:rPr lang="en-US" sz="2800" dirty="0"/>
              <a:t>should follow the Grant Proposal Guide (</a:t>
            </a:r>
            <a:r>
              <a:rPr lang="en-US" sz="2800" dirty="0" smtClean="0"/>
              <a:t>GPG (NSF-16)) </a:t>
            </a:r>
            <a:r>
              <a:rPr lang="en-US" sz="2800" dirty="0"/>
              <a:t>when preparing and submitting an ARC Network proposal (</a:t>
            </a:r>
            <a:r>
              <a:rPr lang="en-US" sz="2400" dirty="0">
                <a:hlinkClick r:id="rId2"/>
              </a:rPr>
              <a:t>http://www.nsf.gov</a:t>
            </a:r>
            <a:r>
              <a:rPr lang="en-US" sz="2800" dirty="0"/>
              <a:t>). </a:t>
            </a:r>
          </a:p>
          <a:p>
            <a:pPr>
              <a:lnSpc>
                <a:spcPct val="110000"/>
              </a:lnSpc>
              <a:spcBef>
                <a:spcPts val="600"/>
              </a:spcBef>
            </a:pPr>
            <a:endParaRPr lang="en-US" sz="1400" dirty="0"/>
          </a:p>
          <a:p>
            <a:pPr>
              <a:lnSpc>
                <a:spcPct val="110000"/>
              </a:lnSpc>
              <a:spcBef>
                <a:spcPts val="600"/>
              </a:spcBef>
            </a:pPr>
            <a:r>
              <a:rPr lang="en-US" sz="2800" u="sng" dirty="0" smtClean="0"/>
              <a:t>Project </a:t>
            </a:r>
            <a:r>
              <a:rPr lang="en-US" sz="2800" u="sng" dirty="0"/>
              <a:t>Summary</a:t>
            </a:r>
            <a:r>
              <a:rPr lang="en-US" sz="2800" dirty="0"/>
              <a:t>: </a:t>
            </a:r>
          </a:p>
          <a:p>
            <a:pPr lvl="1">
              <a:lnSpc>
                <a:spcPct val="110000"/>
              </a:lnSpc>
              <a:spcBef>
                <a:spcPts val="600"/>
              </a:spcBef>
            </a:pPr>
            <a:r>
              <a:rPr lang="en-US" dirty="0" smtClean="0"/>
              <a:t>Overview (Project goals, objectives, activities, etc.)</a:t>
            </a:r>
            <a:endParaRPr lang="en-US" dirty="0"/>
          </a:p>
          <a:p>
            <a:pPr lvl="1">
              <a:lnSpc>
                <a:spcPct val="110000"/>
              </a:lnSpc>
              <a:spcBef>
                <a:spcPts val="600"/>
              </a:spcBef>
            </a:pPr>
            <a:r>
              <a:rPr lang="en-US" dirty="0"/>
              <a:t>Intellectual Merit </a:t>
            </a:r>
            <a:r>
              <a:rPr lang="en-US" dirty="0" smtClean="0"/>
              <a:t>(Advance knowledge)</a:t>
            </a:r>
            <a:endParaRPr lang="en-US" dirty="0"/>
          </a:p>
          <a:p>
            <a:pPr lvl="1">
              <a:lnSpc>
                <a:spcPct val="110000"/>
              </a:lnSpc>
              <a:spcBef>
                <a:spcPts val="600"/>
              </a:spcBef>
            </a:pPr>
            <a:r>
              <a:rPr lang="en-US" dirty="0"/>
              <a:t>Broader </a:t>
            </a:r>
            <a:r>
              <a:rPr lang="en-US" dirty="0" smtClean="0"/>
              <a:t>Impacts (Benefit to society)</a:t>
            </a:r>
          </a:p>
          <a:p>
            <a:pPr>
              <a:lnSpc>
                <a:spcPct val="110000"/>
              </a:lnSpc>
              <a:spcBef>
                <a:spcPts val="600"/>
              </a:spcBef>
            </a:pPr>
            <a:endParaRPr lang="en-US" dirty="0"/>
          </a:p>
          <a:p>
            <a:endParaRPr lang="en-US" dirty="0"/>
          </a:p>
        </p:txBody>
      </p:sp>
    </p:spTree>
    <p:extLst>
      <p:ext uri="{BB962C8B-B14F-4D97-AF65-F5344CB8AC3E}">
        <p14:creationId xmlns:p14="http://schemas.microsoft.com/office/powerpoint/2010/main" val="31691543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6">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B85B22"/>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1817</TotalTime>
  <Words>2605</Words>
  <Application>Microsoft Office PowerPoint</Application>
  <PresentationFormat>Widescreen</PresentationFormat>
  <Paragraphs>252</Paragraphs>
  <Slides>23</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Aharoni</vt:lpstr>
      <vt:lpstr>Arial</vt:lpstr>
      <vt:lpstr>Calibri</vt:lpstr>
      <vt:lpstr>Tw Cen MT</vt:lpstr>
      <vt:lpstr>Wingdings</vt:lpstr>
      <vt:lpstr>Wingdings 2</vt:lpstr>
      <vt:lpstr>Median</vt:lpstr>
      <vt:lpstr>ADVANCE Resource Coordination Network pre-proposal technical assistance</vt:lpstr>
      <vt:lpstr>ADVANCE Program Goals</vt:lpstr>
      <vt:lpstr>ADVANCE Grant Types NSF 16-594</vt:lpstr>
      <vt:lpstr>ARC Network Goal</vt:lpstr>
      <vt:lpstr>ARC Network General Expectations</vt:lpstr>
      <vt:lpstr>ARC Network Model Focal Areas</vt:lpstr>
      <vt:lpstr>ARC Network Model Focal Areas</vt:lpstr>
      <vt:lpstr>Moving Beyond “How We’ve Always Done Things”</vt:lpstr>
      <vt:lpstr>Proposal Preparation</vt:lpstr>
      <vt:lpstr>Proposal Preparation (continued)</vt:lpstr>
      <vt:lpstr>Proposal Preparation (continued)</vt:lpstr>
      <vt:lpstr>Additional Proposal Sections</vt:lpstr>
      <vt:lpstr>Collaborative Proposals</vt:lpstr>
      <vt:lpstr>Budget Details</vt:lpstr>
      <vt:lpstr>Project Evaluation</vt:lpstr>
      <vt:lpstr>Project Management</vt:lpstr>
      <vt:lpstr>Proposal Target Date and Award Information  </vt:lpstr>
      <vt:lpstr>NSF Merit Review Criteria</vt:lpstr>
      <vt:lpstr>Merit Review Considerations </vt:lpstr>
      <vt:lpstr>Additional Review Criteria: Intersectionality* </vt:lpstr>
      <vt:lpstr>Merit Review Considerations</vt:lpstr>
      <vt:lpstr>Resource Coordination Network Examples </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Resource Coordination Network pre-proposal technical assistance</dc:title>
  <dc:creator>Bird, Sharon Raye</dc:creator>
  <cp:lastModifiedBy>Dearo, Jessie A.</cp:lastModifiedBy>
  <cp:revision>60</cp:revision>
  <dcterms:created xsi:type="dcterms:W3CDTF">2016-10-18T18:57:14Z</dcterms:created>
  <dcterms:modified xsi:type="dcterms:W3CDTF">2016-11-14T16:21:46Z</dcterms:modified>
</cp:coreProperties>
</file>