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6858000" cy="9144000" type="letter"/>
  <p:notesSz cx="7010400" cy="9296400"/>
  <p:defaultTextStyle>
    <a:defPPr>
      <a:defRPr lang="en-US"/>
    </a:defPPr>
    <a:lvl1pPr marL="0" algn="l" defTabSz="914230" rtl="0" eaLnBrk="1" latinLnBrk="0" hangingPunct="1">
      <a:defRPr sz="1795" kern="1200">
        <a:solidFill>
          <a:schemeClr val="tx1"/>
        </a:solidFill>
        <a:latin typeface="+mn-lt"/>
        <a:ea typeface="+mn-ea"/>
        <a:cs typeface="+mn-cs"/>
      </a:defRPr>
    </a:lvl1pPr>
    <a:lvl2pPr marL="457115" algn="l" defTabSz="914230" rtl="0" eaLnBrk="1" latinLnBrk="0" hangingPunct="1">
      <a:defRPr sz="1795" kern="1200">
        <a:solidFill>
          <a:schemeClr val="tx1"/>
        </a:solidFill>
        <a:latin typeface="+mn-lt"/>
        <a:ea typeface="+mn-ea"/>
        <a:cs typeface="+mn-cs"/>
      </a:defRPr>
    </a:lvl2pPr>
    <a:lvl3pPr marL="914230" algn="l" defTabSz="914230" rtl="0" eaLnBrk="1" latinLnBrk="0" hangingPunct="1">
      <a:defRPr sz="1795" kern="1200">
        <a:solidFill>
          <a:schemeClr val="tx1"/>
        </a:solidFill>
        <a:latin typeface="+mn-lt"/>
        <a:ea typeface="+mn-ea"/>
        <a:cs typeface="+mn-cs"/>
      </a:defRPr>
    </a:lvl3pPr>
    <a:lvl4pPr marL="1371345" algn="l" defTabSz="914230" rtl="0" eaLnBrk="1" latinLnBrk="0" hangingPunct="1">
      <a:defRPr sz="1795" kern="1200">
        <a:solidFill>
          <a:schemeClr val="tx1"/>
        </a:solidFill>
        <a:latin typeface="+mn-lt"/>
        <a:ea typeface="+mn-ea"/>
        <a:cs typeface="+mn-cs"/>
      </a:defRPr>
    </a:lvl4pPr>
    <a:lvl5pPr marL="1828461" algn="l" defTabSz="914230" rtl="0" eaLnBrk="1" latinLnBrk="0" hangingPunct="1">
      <a:defRPr sz="1795" kern="1200">
        <a:solidFill>
          <a:schemeClr val="tx1"/>
        </a:solidFill>
        <a:latin typeface="+mn-lt"/>
        <a:ea typeface="+mn-ea"/>
        <a:cs typeface="+mn-cs"/>
      </a:defRPr>
    </a:lvl5pPr>
    <a:lvl6pPr marL="2285576" algn="l" defTabSz="914230" rtl="0" eaLnBrk="1" latinLnBrk="0" hangingPunct="1">
      <a:defRPr sz="1795" kern="1200">
        <a:solidFill>
          <a:schemeClr val="tx1"/>
        </a:solidFill>
        <a:latin typeface="+mn-lt"/>
        <a:ea typeface="+mn-ea"/>
        <a:cs typeface="+mn-cs"/>
      </a:defRPr>
    </a:lvl6pPr>
    <a:lvl7pPr marL="2742691" algn="l" defTabSz="914230" rtl="0" eaLnBrk="1" latinLnBrk="0" hangingPunct="1">
      <a:defRPr sz="1795" kern="1200">
        <a:solidFill>
          <a:schemeClr val="tx1"/>
        </a:solidFill>
        <a:latin typeface="+mn-lt"/>
        <a:ea typeface="+mn-ea"/>
        <a:cs typeface="+mn-cs"/>
      </a:defRPr>
    </a:lvl7pPr>
    <a:lvl8pPr marL="3199806" algn="l" defTabSz="914230" rtl="0" eaLnBrk="1" latinLnBrk="0" hangingPunct="1">
      <a:defRPr sz="1795" kern="1200">
        <a:solidFill>
          <a:schemeClr val="tx1"/>
        </a:solidFill>
        <a:latin typeface="+mn-lt"/>
        <a:ea typeface="+mn-ea"/>
        <a:cs typeface="+mn-cs"/>
      </a:defRPr>
    </a:lvl8pPr>
    <a:lvl9pPr marL="3656921" algn="l" defTabSz="914230" rtl="0" eaLnBrk="1" latinLnBrk="0" hangingPunct="1">
      <a:defRPr sz="179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9A9C"/>
    <a:srgbClr val="0D6B6C"/>
    <a:srgbClr val="6FC4C0"/>
    <a:srgbClr val="FFCD07"/>
    <a:srgbClr val="80BD3A"/>
    <a:srgbClr val="3B6F6D"/>
    <a:srgbClr val="0F7768"/>
    <a:srgbClr val="B6E1DF"/>
    <a:srgbClr val="7ACBC8"/>
    <a:srgbClr val="8AC3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86" d="100"/>
          <a:sy n="86" d="100"/>
        </p:scale>
        <p:origin x="3648"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69C580-2045-4893-9B1D-719DF2E97CE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B3D67324-90AE-4CF3-93DE-B36672E3A87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6D1D8AC-421D-4F7B-938D-AF8376F51C4B}" type="datetimeFigureOut">
              <a:rPr lang="en-US" smtClean="0"/>
              <a:t>7/11/2018</a:t>
            </a:fld>
            <a:endParaRPr lang="en-US"/>
          </a:p>
        </p:txBody>
      </p:sp>
      <p:sp>
        <p:nvSpPr>
          <p:cNvPr id="4" name="Footer Placeholder 3">
            <a:extLst>
              <a:ext uri="{FF2B5EF4-FFF2-40B4-BE49-F238E27FC236}">
                <a16:creationId xmlns:a16="http://schemas.microsoft.com/office/drawing/2014/main" id="{E46F48CB-A434-4C42-9A8D-EEBFB7A6BA8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1DA9E2-AB11-493A-967F-3B11AA50E65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9B3100F-E399-4D9D-8881-2A6039BF0FA9}" type="slidenum">
              <a:rPr lang="en-US" smtClean="0"/>
              <a:t>‹#›</a:t>
            </a:fld>
            <a:endParaRPr lang="en-US"/>
          </a:p>
        </p:txBody>
      </p:sp>
    </p:spTree>
    <p:extLst>
      <p:ext uri="{BB962C8B-B14F-4D97-AF65-F5344CB8AC3E}">
        <p14:creationId xmlns:p14="http://schemas.microsoft.com/office/powerpoint/2010/main" val="6912176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7"/>
            <a:ext cx="5829300" cy="1960034"/>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45992" indent="0" algn="ctr">
              <a:buNone/>
              <a:defRPr>
                <a:solidFill>
                  <a:schemeClr val="tx1">
                    <a:tint val="75000"/>
                  </a:schemeClr>
                </a:solidFill>
              </a:defRPr>
            </a:lvl2pPr>
            <a:lvl3pPr marL="891984" indent="0" algn="ctr">
              <a:buNone/>
              <a:defRPr>
                <a:solidFill>
                  <a:schemeClr val="tx1">
                    <a:tint val="75000"/>
                  </a:schemeClr>
                </a:solidFill>
              </a:defRPr>
            </a:lvl3pPr>
            <a:lvl4pPr marL="1337976" indent="0" algn="ctr">
              <a:buNone/>
              <a:defRPr>
                <a:solidFill>
                  <a:schemeClr val="tx1">
                    <a:tint val="75000"/>
                  </a:schemeClr>
                </a:solidFill>
              </a:defRPr>
            </a:lvl4pPr>
            <a:lvl5pPr marL="1783968" indent="0" algn="ctr">
              <a:buNone/>
              <a:defRPr>
                <a:solidFill>
                  <a:schemeClr val="tx1">
                    <a:tint val="75000"/>
                  </a:schemeClr>
                </a:solidFill>
              </a:defRPr>
            </a:lvl5pPr>
            <a:lvl6pPr marL="2229960" indent="0" algn="ctr">
              <a:buNone/>
              <a:defRPr>
                <a:solidFill>
                  <a:schemeClr val="tx1">
                    <a:tint val="75000"/>
                  </a:schemeClr>
                </a:solidFill>
              </a:defRPr>
            </a:lvl6pPr>
            <a:lvl7pPr marL="2675952" indent="0" algn="ctr">
              <a:buNone/>
              <a:defRPr>
                <a:solidFill>
                  <a:schemeClr val="tx1">
                    <a:tint val="75000"/>
                  </a:schemeClr>
                </a:solidFill>
              </a:defRPr>
            </a:lvl7pPr>
            <a:lvl8pPr marL="3121945" indent="0" algn="ctr">
              <a:buNone/>
              <a:defRPr>
                <a:solidFill>
                  <a:schemeClr val="tx1">
                    <a:tint val="75000"/>
                  </a:schemeClr>
                </a:solidFill>
              </a:defRPr>
            </a:lvl8pPr>
            <a:lvl9pPr marL="356793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4"/>
            <a:ext cx="1543050" cy="78020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4"/>
            <a:ext cx="4514850" cy="78020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3909"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1944">
                <a:solidFill>
                  <a:schemeClr val="tx1">
                    <a:tint val="75000"/>
                  </a:schemeClr>
                </a:solidFill>
              </a:defRPr>
            </a:lvl1pPr>
            <a:lvl2pPr marL="445992" indent="0">
              <a:buNone/>
              <a:defRPr sz="1751">
                <a:solidFill>
                  <a:schemeClr val="tx1">
                    <a:tint val="75000"/>
                  </a:schemeClr>
                </a:solidFill>
              </a:defRPr>
            </a:lvl2pPr>
            <a:lvl3pPr marL="891984" indent="0">
              <a:buNone/>
              <a:defRPr sz="1559">
                <a:solidFill>
                  <a:schemeClr val="tx1">
                    <a:tint val="75000"/>
                  </a:schemeClr>
                </a:solidFill>
              </a:defRPr>
            </a:lvl3pPr>
            <a:lvl4pPr marL="1337976" indent="0">
              <a:buNone/>
              <a:defRPr sz="1367">
                <a:solidFill>
                  <a:schemeClr val="tx1">
                    <a:tint val="75000"/>
                  </a:schemeClr>
                </a:solidFill>
              </a:defRPr>
            </a:lvl4pPr>
            <a:lvl5pPr marL="1783968" indent="0">
              <a:buNone/>
              <a:defRPr sz="1367">
                <a:solidFill>
                  <a:schemeClr val="tx1">
                    <a:tint val="75000"/>
                  </a:schemeClr>
                </a:solidFill>
              </a:defRPr>
            </a:lvl5pPr>
            <a:lvl6pPr marL="2229960" indent="0">
              <a:buNone/>
              <a:defRPr sz="1367">
                <a:solidFill>
                  <a:schemeClr val="tx1">
                    <a:tint val="75000"/>
                  </a:schemeClr>
                </a:solidFill>
              </a:defRPr>
            </a:lvl6pPr>
            <a:lvl7pPr marL="2675952" indent="0">
              <a:buNone/>
              <a:defRPr sz="1367">
                <a:solidFill>
                  <a:schemeClr val="tx1">
                    <a:tint val="75000"/>
                  </a:schemeClr>
                </a:solidFill>
              </a:defRPr>
            </a:lvl7pPr>
            <a:lvl8pPr marL="3121945" indent="0">
              <a:buNone/>
              <a:defRPr sz="1367">
                <a:solidFill>
                  <a:schemeClr val="tx1">
                    <a:tint val="75000"/>
                  </a:schemeClr>
                </a:solidFill>
              </a:defRPr>
            </a:lvl8pPr>
            <a:lvl9pPr marL="3567936" indent="0">
              <a:buNone/>
              <a:defRPr sz="13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734"/>
            </a:lvl1pPr>
            <a:lvl2pPr>
              <a:defRPr sz="2349"/>
            </a:lvl2pPr>
            <a:lvl3pPr>
              <a:defRPr sz="1944"/>
            </a:lvl3pPr>
            <a:lvl4pPr>
              <a:defRPr sz="1751"/>
            </a:lvl4pPr>
            <a:lvl5pPr>
              <a:defRPr sz="1751"/>
            </a:lvl5pPr>
            <a:lvl6pPr>
              <a:defRPr sz="1751"/>
            </a:lvl6pPr>
            <a:lvl7pPr>
              <a:defRPr sz="1751"/>
            </a:lvl7pPr>
            <a:lvl8pPr>
              <a:defRPr sz="1751"/>
            </a:lvl8pPr>
            <a:lvl9pPr>
              <a:defRPr sz="1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734"/>
            </a:lvl1pPr>
            <a:lvl2pPr>
              <a:defRPr sz="2349"/>
            </a:lvl2pPr>
            <a:lvl3pPr>
              <a:defRPr sz="1944"/>
            </a:lvl3pPr>
            <a:lvl4pPr>
              <a:defRPr sz="1751"/>
            </a:lvl4pPr>
            <a:lvl5pPr>
              <a:defRPr sz="1751"/>
            </a:lvl5pPr>
            <a:lvl6pPr>
              <a:defRPr sz="1751"/>
            </a:lvl6pPr>
            <a:lvl7pPr>
              <a:defRPr sz="1751"/>
            </a:lvl7pPr>
            <a:lvl8pPr>
              <a:defRPr sz="1751"/>
            </a:lvl8pPr>
            <a:lvl9pPr>
              <a:defRPr sz="1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8"/>
            <a:ext cx="3030141" cy="853016"/>
          </a:xfrm>
        </p:spPr>
        <p:txBody>
          <a:bodyPr anchor="b"/>
          <a:lstStyle>
            <a:lvl1pPr marL="0" indent="0">
              <a:buNone/>
              <a:defRPr sz="2349" b="1"/>
            </a:lvl1pPr>
            <a:lvl2pPr marL="445992" indent="0">
              <a:buNone/>
              <a:defRPr sz="1944" b="1"/>
            </a:lvl2pPr>
            <a:lvl3pPr marL="891984" indent="0">
              <a:buNone/>
              <a:defRPr sz="1751" b="1"/>
            </a:lvl3pPr>
            <a:lvl4pPr marL="1337976" indent="0">
              <a:buNone/>
              <a:defRPr sz="1559" b="1"/>
            </a:lvl4pPr>
            <a:lvl5pPr marL="1783968" indent="0">
              <a:buNone/>
              <a:defRPr sz="1559" b="1"/>
            </a:lvl5pPr>
            <a:lvl6pPr marL="2229960" indent="0">
              <a:buNone/>
              <a:defRPr sz="1559" b="1"/>
            </a:lvl6pPr>
            <a:lvl7pPr marL="2675952" indent="0">
              <a:buNone/>
              <a:defRPr sz="1559" b="1"/>
            </a:lvl7pPr>
            <a:lvl8pPr marL="3121945" indent="0">
              <a:buNone/>
              <a:defRPr sz="1559" b="1"/>
            </a:lvl8pPr>
            <a:lvl9pPr marL="3567936" indent="0">
              <a:buNone/>
              <a:defRPr sz="1559" b="1"/>
            </a:lvl9pPr>
          </a:lstStyle>
          <a:p>
            <a:pPr lvl="0"/>
            <a:r>
              <a:rPr lang="en-US"/>
              <a:t>Click to edit Master text styles</a:t>
            </a:r>
          </a:p>
        </p:txBody>
      </p:sp>
      <p:sp>
        <p:nvSpPr>
          <p:cNvPr id="4" name="Content Placeholder 3"/>
          <p:cNvSpPr>
            <a:spLocks noGrp="1"/>
          </p:cNvSpPr>
          <p:nvPr>
            <p:ph sz="half" idx="2"/>
          </p:nvPr>
        </p:nvSpPr>
        <p:spPr>
          <a:xfrm>
            <a:off x="342900" y="2899834"/>
            <a:ext cx="3030141" cy="5268384"/>
          </a:xfrm>
        </p:spPr>
        <p:txBody>
          <a:bodyPr/>
          <a:lstStyle>
            <a:lvl1pPr>
              <a:defRPr sz="2349"/>
            </a:lvl1pPr>
            <a:lvl2pPr>
              <a:defRPr sz="1944"/>
            </a:lvl2pPr>
            <a:lvl3pPr>
              <a:defRPr sz="1751"/>
            </a:lvl3pPr>
            <a:lvl4pPr>
              <a:defRPr sz="1559"/>
            </a:lvl4pPr>
            <a:lvl5pPr>
              <a:defRPr sz="1559"/>
            </a:lvl5pPr>
            <a:lvl6pPr>
              <a:defRPr sz="1559"/>
            </a:lvl6pPr>
            <a:lvl7pPr>
              <a:defRPr sz="1559"/>
            </a:lvl7pPr>
            <a:lvl8pPr>
              <a:defRPr sz="1559"/>
            </a:lvl8pPr>
            <a:lvl9pPr>
              <a:defRPr sz="15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8"/>
            <a:ext cx="3031331" cy="853016"/>
          </a:xfrm>
        </p:spPr>
        <p:txBody>
          <a:bodyPr anchor="b"/>
          <a:lstStyle>
            <a:lvl1pPr marL="0" indent="0">
              <a:buNone/>
              <a:defRPr sz="2349" b="1"/>
            </a:lvl1pPr>
            <a:lvl2pPr marL="445992" indent="0">
              <a:buNone/>
              <a:defRPr sz="1944" b="1"/>
            </a:lvl2pPr>
            <a:lvl3pPr marL="891984" indent="0">
              <a:buNone/>
              <a:defRPr sz="1751" b="1"/>
            </a:lvl3pPr>
            <a:lvl4pPr marL="1337976" indent="0">
              <a:buNone/>
              <a:defRPr sz="1559" b="1"/>
            </a:lvl4pPr>
            <a:lvl5pPr marL="1783968" indent="0">
              <a:buNone/>
              <a:defRPr sz="1559" b="1"/>
            </a:lvl5pPr>
            <a:lvl6pPr marL="2229960" indent="0">
              <a:buNone/>
              <a:defRPr sz="1559" b="1"/>
            </a:lvl6pPr>
            <a:lvl7pPr marL="2675952" indent="0">
              <a:buNone/>
              <a:defRPr sz="1559" b="1"/>
            </a:lvl7pPr>
            <a:lvl8pPr marL="3121945" indent="0">
              <a:buNone/>
              <a:defRPr sz="1559" b="1"/>
            </a:lvl8pPr>
            <a:lvl9pPr marL="3567936" indent="0">
              <a:buNone/>
              <a:defRPr sz="1559" b="1"/>
            </a:lvl9pPr>
          </a:lstStyle>
          <a:p>
            <a:pPr lvl="0"/>
            <a:r>
              <a:rPr lang="en-US"/>
              <a:t>Click to edit Master text styles</a:t>
            </a:r>
          </a:p>
        </p:txBody>
      </p:sp>
      <p:sp>
        <p:nvSpPr>
          <p:cNvPr id="6" name="Content Placeholder 5"/>
          <p:cNvSpPr>
            <a:spLocks noGrp="1"/>
          </p:cNvSpPr>
          <p:nvPr>
            <p:ph sz="quarter" idx="4"/>
          </p:nvPr>
        </p:nvSpPr>
        <p:spPr>
          <a:xfrm>
            <a:off x="3483770" y="2899834"/>
            <a:ext cx="3031331" cy="5268384"/>
          </a:xfrm>
        </p:spPr>
        <p:txBody>
          <a:bodyPr/>
          <a:lstStyle>
            <a:lvl1pPr>
              <a:defRPr sz="2349"/>
            </a:lvl1pPr>
            <a:lvl2pPr>
              <a:defRPr sz="1944"/>
            </a:lvl2pPr>
            <a:lvl3pPr>
              <a:defRPr sz="1751"/>
            </a:lvl3pPr>
            <a:lvl4pPr>
              <a:defRPr sz="1559"/>
            </a:lvl4pPr>
            <a:lvl5pPr>
              <a:defRPr sz="1559"/>
            </a:lvl5pPr>
            <a:lvl6pPr>
              <a:defRPr sz="1559"/>
            </a:lvl6pPr>
            <a:lvl7pPr>
              <a:defRPr sz="1559"/>
            </a:lvl7pPr>
            <a:lvl8pPr>
              <a:defRPr sz="1559"/>
            </a:lvl8pPr>
            <a:lvl9pPr>
              <a:defRPr sz="15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6"/>
            <a:ext cx="2256235" cy="1549400"/>
          </a:xfrm>
        </p:spPr>
        <p:txBody>
          <a:bodyPr anchor="b"/>
          <a:lstStyle>
            <a:lvl1pPr algn="l">
              <a:defRPr sz="1944" b="1"/>
            </a:lvl1pPr>
          </a:lstStyle>
          <a:p>
            <a:r>
              <a:rPr lang="en-US"/>
              <a:t>Click to edit Master title style</a:t>
            </a:r>
          </a:p>
        </p:txBody>
      </p:sp>
      <p:sp>
        <p:nvSpPr>
          <p:cNvPr id="3" name="Content Placeholder 2"/>
          <p:cNvSpPr>
            <a:spLocks noGrp="1"/>
          </p:cNvSpPr>
          <p:nvPr>
            <p:ph idx="1"/>
          </p:nvPr>
        </p:nvSpPr>
        <p:spPr>
          <a:xfrm>
            <a:off x="2681288" y="364067"/>
            <a:ext cx="3833812" cy="7804151"/>
          </a:xfrm>
        </p:spPr>
        <p:txBody>
          <a:bodyPr/>
          <a:lstStyle>
            <a:lvl1pPr>
              <a:defRPr sz="3118"/>
            </a:lvl1pPr>
            <a:lvl2pPr>
              <a:defRPr sz="2734"/>
            </a:lvl2pPr>
            <a:lvl3pPr>
              <a:defRPr sz="2349"/>
            </a:lvl3pPr>
            <a:lvl4pPr>
              <a:defRPr sz="1944"/>
            </a:lvl4pPr>
            <a:lvl5pPr>
              <a:defRPr sz="1944"/>
            </a:lvl5pPr>
            <a:lvl6pPr>
              <a:defRPr sz="1944"/>
            </a:lvl6pPr>
            <a:lvl7pPr>
              <a:defRPr sz="1944"/>
            </a:lvl7pPr>
            <a:lvl8pPr>
              <a:defRPr sz="1944"/>
            </a:lvl8pPr>
            <a:lvl9pPr>
              <a:defRPr sz="19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8"/>
            <a:ext cx="2256235" cy="6254751"/>
          </a:xfrm>
        </p:spPr>
        <p:txBody>
          <a:bodyPr/>
          <a:lstStyle>
            <a:lvl1pPr marL="0" indent="0">
              <a:buNone/>
              <a:defRPr sz="1367"/>
            </a:lvl1pPr>
            <a:lvl2pPr marL="445992" indent="0">
              <a:buNone/>
              <a:defRPr sz="1175"/>
            </a:lvl2pPr>
            <a:lvl3pPr marL="891984" indent="0">
              <a:buNone/>
              <a:defRPr sz="982"/>
            </a:lvl3pPr>
            <a:lvl4pPr marL="1337976" indent="0">
              <a:buNone/>
              <a:defRPr sz="876"/>
            </a:lvl4pPr>
            <a:lvl5pPr marL="1783968" indent="0">
              <a:buNone/>
              <a:defRPr sz="876"/>
            </a:lvl5pPr>
            <a:lvl6pPr marL="2229960" indent="0">
              <a:buNone/>
              <a:defRPr sz="876"/>
            </a:lvl6pPr>
            <a:lvl7pPr marL="2675952" indent="0">
              <a:buNone/>
              <a:defRPr sz="876"/>
            </a:lvl7pPr>
            <a:lvl8pPr marL="3121945" indent="0">
              <a:buNone/>
              <a:defRPr sz="876"/>
            </a:lvl8pPr>
            <a:lvl9pPr marL="3567936" indent="0">
              <a:buNone/>
              <a:defRPr sz="876"/>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1944" b="1"/>
            </a:lvl1pPr>
          </a:lstStyle>
          <a:p>
            <a:r>
              <a:rPr lang="en-US"/>
              <a:t>Click to edit Master title style</a:t>
            </a:r>
          </a:p>
        </p:txBody>
      </p:sp>
      <p:sp>
        <p:nvSpPr>
          <p:cNvPr id="3" name="Picture Placeholder 2"/>
          <p:cNvSpPr>
            <a:spLocks noGrp="1"/>
          </p:cNvSpPr>
          <p:nvPr>
            <p:ph type="pic" idx="1"/>
          </p:nvPr>
        </p:nvSpPr>
        <p:spPr>
          <a:xfrm>
            <a:off x="1344216" y="817034"/>
            <a:ext cx="4114800" cy="5486400"/>
          </a:xfrm>
        </p:spPr>
        <p:txBody>
          <a:bodyPr/>
          <a:lstStyle>
            <a:lvl1pPr marL="0" indent="0">
              <a:buNone/>
              <a:defRPr sz="3118"/>
            </a:lvl1pPr>
            <a:lvl2pPr marL="445992" indent="0">
              <a:buNone/>
              <a:defRPr sz="2734"/>
            </a:lvl2pPr>
            <a:lvl3pPr marL="891984" indent="0">
              <a:buNone/>
              <a:defRPr sz="2349"/>
            </a:lvl3pPr>
            <a:lvl4pPr marL="1337976" indent="0">
              <a:buNone/>
              <a:defRPr sz="1944"/>
            </a:lvl4pPr>
            <a:lvl5pPr marL="1783968" indent="0">
              <a:buNone/>
              <a:defRPr sz="1944"/>
            </a:lvl5pPr>
            <a:lvl6pPr marL="2229960" indent="0">
              <a:buNone/>
              <a:defRPr sz="1944"/>
            </a:lvl6pPr>
            <a:lvl7pPr marL="2675952" indent="0">
              <a:buNone/>
              <a:defRPr sz="1944"/>
            </a:lvl7pPr>
            <a:lvl8pPr marL="3121945" indent="0">
              <a:buNone/>
              <a:defRPr sz="1944"/>
            </a:lvl8pPr>
            <a:lvl9pPr marL="3567936" indent="0">
              <a:buNone/>
              <a:defRPr sz="1944"/>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367"/>
            </a:lvl1pPr>
            <a:lvl2pPr marL="445992" indent="0">
              <a:buNone/>
              <a:defRPr sz="1175"/>
            </a:lvl2pPr>
            <a:lvl3pPr marL="891984" indent="0">
              <a:buNone/>
              <a:defRPr sz="982"/>
            </a:lvl3pPr>
            <a:lvl4pPr marL="1337976" indent="0">
              <a:buNone/>
              <a:defRPr sz="876"/>
            </a:lvl4pPr>
            <a:lvl5pPr marL="1783968" indent="0">
              <a:buNone/>
              <a:defRPr sz="876"/>
            </a:lvl5pPr>
            <a:lvl6pPr marL="2229960" indent="0">
              <a:buNone/>
              <a:defRPr sz="876"/>
            </a:lvl6pPr>
            <a:lvl7pPr marL="2675952" indent="0">
              <a:buNone/>
              <a:defRPr sz="876"/>
            </a:lvl7pPr>
            <a:lvl8pPr marL="3121945" indent="0">
              <a:buNone/>
              <a:defRPr sz="876"/>
            </a:lvl8pPr>
            <a:lvl9pPr marL="3567936" indent="0">
              <a:buNone/>
              <a:defRPr sz="876"/>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417643" tIns="208822" rIns="417643" bIns="208822"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417643" tIns="208822" rIns="417643" bIns="2088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4"/>
          </a:xfrm>
          <a:prstGeom prst="rect">
            <a:avLst/>
          </a:prstGeom>
        </p:spPr>
        <p:txBody>
          <a:bodyPr vert="horz" lIns="417643" tIns="208822" rIns="417643" bIns="208822" rtlCol="0" anchor="ctr"/>
          <a:lstStyle>
            <a:lvl1pPr algn="l">
              <a:defRPr sz="1175">
                <a:solidFill>
                  <a:schemeClr val="tx1">
                    <a:tint val="75000"/>
                  </a:schemeClr>
                </a:solidFill>
              </a:defRPr>
            </a:lvl1pPr>
          </a:lstStyle>
          <a:p>
            <a:fld id="{1D8BD707-D9CF-40AE-B4C6-C98DA3205C09}" type="datetimeFigureOut">
              <a:rPr lang="en-US" smtClean="0"/>
              <a:pPr/>
              <a:t>7/11/2018</a:t>
            </a:fld>
            <a:endParaRPr lang="en-US" dirty="0"/>
          </a:p>
        </p:txBody>
      </p:sp>
      <p:sp>
        <p:nvSpPr>
          <p:cNvPr id="5" name="Footer Placeholder 4"/>
          <p:cNvSpPr>
            <a:spLocks noGrp="1"/>
          </p:cNvSpPr>
          <p:nvPr>
            <p:ph type="ftr" sz="quarter" idx="3"/>
          </p:nvPr>
        </p:nvSpPr>
        <p:spPr>
          <a:xfrm>
            <a:off x="2343150" y="8475134"/>
            <a:ext cx="2171700" cy="486834"/>
          </a:xfrm>
          <a:prstGeom prst="rect">
            <a:avLst/>
          </a:prstGeom>
        </p:spPr>
        <p:txBody>
          <a:bodyPr vert="horz" lIns="417643" tIns="208822" rIns="417643" bIns="208822" rtlCol="0" anchor="ctr"/>
          <a:lstStyle>
            <a:lvl1pPr algn="ctr">
              <a:defRPr sz="11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417643" tIns="208822" rIns="417643" bIns="208822" rtlCol="0" anchor="ctr"/>
          <a:lstStyle>
            <a:lvl1pPr algn="r">
              <a:defRPr sz="1175">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91984" rtl="0" eaLnBrk="1" latinLnBrk="0" hangingPunct="1">
        <a:spcBef>
          <a:spcPct val="0"/>
        </a:spcBef>
        <a:buNone/>
        <a:defRPr sz="4293" kern="1200">
          <a:solidFill>
            <a:schemeClr val="tx1"/>
          </a:solidFill>
          <a:latin typeface="+mj-lt"/>
          <a:ea typeface="+mj-ea"/>
          <a:cs typeface="+mj-cs"/>
        </a:defRPr>
      </a:lvl1pPr>
    </p:titleStyle>
    <p:bodyStyle>
      <a:lvl1pPr marL="334494" indent="-334494" algn="l" defTabSz="891984" rtl="0" eaLnBrk="1" latinLnBrk="0" hangingPunct="1">
        <a:spcBef>
          <a:spcPct val="20000"/>
        </a:spcBef>
        <a:buFont typeface="Arial" pitchFamily="34" charset="0"/>
        <a:buChar char="•"/>
        <a:defRPr sz="3118" kern="1200">
          <a:solidFill>
            <a:schemeClr val="tx1"/>
          </a:solidFill>
          <a:latin typeface="+mn-lt"/>
          <a:ea typeface="+mn-ea"/>
          <a:cs typeface="+mn-cs"/>
        </a:defRPr>
      </a:lvl1pPr>
      <a:lvl2pPr marL="724737" indent="-278745" algn="l" defTabSz="891984" rtl="0" eaLnBrk="1" latinLnBrk="0" hangingPunct="1">
        <a:spcBef>
          <a:spcPct val="20000"/>
        </a:spcBef>
        <a:buFont typeface="Arial" pitchFamily="34" charset="0"/>
        <a:buChar char="–"/>
        <a:defRPr sz="2734" kern="1200">
          <a:solidFill>
            <a:schemeClr val="tx1"/>
          </a:solidFill>
          <a:latin typeface="+mn-lt"/>
          <a:ea typeface="+mn-ea"/>
          <a:cs typeface="+mn-cs"/>
        </a:defRPr>
      </a:lvl2pPr>
      <a:lvl3pPr marL="1114980" indent="-222996" algn="l" defTabSz="891984" rtl="0" eaLnBrk="1" latinLnBrk="0" hangingPunct="1">
        <a:spcBef>
          <a:spcPct val="20000"/>
        </a:spcBef>
        <a:buFont typeface="Arial" pitchFamily="34" charset="0"/>
        <a:buChar char="•"/>
        <a:defRPr sz="2349" kern="1200">
          <a:solidFill>
            <a:schemeClr val="tx1"/>
          </a:solidFill>
          <a:latin typeface="+mn-lt"/>
          <a:ea typeface="+mn-ea"/>
          <a:cs typeface="+mn-cs"/>
        </a:defRPr>
      </a:lvl3pPr>
      <a:lvl4pPr marL="1560972" indent="-222996" algn="l" defTabSz="891984" rtl="0" eaLnBrk="1" latinLnBrk="0" hangingPunct="1">
        <a:spcBef>
          <a:spcPct val="20000"/>
        </a:spcBef>
        <a:buFont typeface="Arial" pitchFamily="34" charset="0"/>
        <a:buChar char="–"/>
        <a:defRPr sz="1944" kern="1200">
          <a:solidFill>
            <a:schemeClr val="tx1"/>
          </a:solidFill>
          <a:latin typeface="+mn-lt"/>
          <a:ea typeface="+mn-ea"/>
          <a:cs typeface="+mn-cs"/>
        </a:defRPr>
      </a:lvl4pPr>
      <a:lvl5pPr marL="2006964" indent="-222996" algn="l" defTabSz="891984" rtl="0" eaLnBrk="1" latinLnBrk="0" hangingPunct="1">
        <a:spcBef>
          <a:spcPct val="20000"/>
        </a:spcBef>
        <a:buFont typeface="Arial" pitchFamily="34" charset="0"/>
        <a:buChar char="»"/>
        <a:defRPr sz="1944" kern="1200">
          <a:solidFill>
            <a:schemeClr val="tx1"/>
          </a:solidFill>
          <a:latin typeface="+mn-lt"/>
          <a:ea typeface="+mn-ea"/>
          <a:cs typeface="+mn-cs"/>
        </a:defRPr>
      </a:lvl5pPr>
      <a:lvl6pPr marL="2452956" indent="-222996" algn="l" defTabSz="891984" rtl="0" eaLnBrk="1" latinLnBrk="0" hangingPunct="1">
        <a:spcBef>
          <a:spcPct val="20000"/>
        </a:spcBef>
        <a:buFont typeface="Arial" pitchFamily="34" charset="0"/>
        <a:buChar char="•"/>
        <a:defRPr sz="1944" kern="1200">
          <a:solidFill>
            <a:schemeClr val="tx1"/>
          </a:solidFill>
          <a:latin typeface="+mn-lt"/>
          <a:ea typeface="+mn-ea"/>
          <a:cs typeface="+mn-cs"/>
        </a:defRPr>
      </a:lvl6pPr>
      <a:lvl7pPr marL="2898948" indent="-222996" algn="l" defTabSz="891984" rtl="0" eaLnBrk="1" latinLnBrk="0" hangingPunct="1">
        <a:spcBef>
          <a:spcPct val="20000"/>
        </a:spcBef>
        <a:buFont typeface="Arial" pitchFamily="34" charset="0"/>
        <a:buChar char="•"/>
        <a:defRPr sz="1944" kern="1200">
          <a:solidFill>
            <a:schemeClr val="tx1"/>
          </a:solidFill>
          <a:latin typeface="+mn-lt"/>
          <a:ea typeface="+mn-ea"/>
          <a:cs typeface="+mn-cs"/>
        </a:defRPr>
      </a:lvl7pPr>
      <a:lvl8pPr marL="3344940" indent="-222996" algn="l" defTabSz="891984" rtl="0" eaLnBrk="1" latinLnBrk="0" hangingPunct="1">
        <a:spcBef>
          <a:spcPct val="20000"/>
        </a:spcBef>
        <a:buFont typeface="Arial" pitchFamily="34" charset="0"/>
        <a:buChar char="•"/>
        <a:defRPr sz="1944" kern="1200">
          <a:solidFill>
            <a:schemeClr val="tx1"/>
          </a:solidFill>
          <a:latin typeface="+mn-lt"/>
          <a:ea typeface="+mn-ea"/>
          <a:cs typeface="+mn-cs"/>
        </a:defRPr>
      </a:lvl8pPr>
      <a:lvl9pPr marL="3790932" indent="-222996" algn="l" defTabSz="891984" rtl="0" eaLnBrk="1" latinLnBrk="0" hangingPunct="1">
        <a:spcBef>
          <a:spcPct val="20000"/>
        </a:spcBef>
        <a:buFont typeface="Arial" pitchFamily="34" charset="0"/>
        <a:buChar char="•"/>
        <a:defRPr sz="1944" kern="1200">
          <a:solidFill>
            <a:schemeClr val="tx1"/>
          </a:solidFill>
          <a:latin typeface="+mn-lt"/>
          <a:ea typeface="+mn-ea"/>
          <a:cs typeface="+mn-cs"/>
        </a:defRPr>
      </a:lvl9pPr>
    </p:bodyStyle>
    <p:otherStyle>
      <a:defPPr>
        <a:defRPr lang="en-US"/>
      </a:defPPr>
      <a:lvl1pPr marL="0" algn="l" defTabSz="891984" rtl="0" eaLnBrk="1" latinLnBrk="0" hangingPunct="1">
        <a:defRPr sz="1751" kern="1200">
          <a:solidFill>
            <a:schemeClr val="tx1"/>
          </a:solidFill>
          <a:latin typeface="+mn-lt"/>
          <a:ea typeface="+mn-ea"/>
          <a:cs typeface="+mn-cs"/>
        </a:defRPr>
      </a:lvl1pPr>
      <a:lvl2pPr marL="445992" algn="l" defTabSz="891984" rtl="0" eaLnBrk="1" latinLnBrk="0" hangingPunct="1">
        <a:defRPr sz="1751" kern="1200">
          <a:solidFill>
            <a:schemeClr val="tx1"/>
          </a:solidFill>
          <a:latin typeface="+mn-lt"/>
          <a:ea typeface="+mn-ea"/>
          <a:cs typeface="+mn-cs"/>
        </a:defRPr>
      </a:lvl2pPr>
      <a:lvl3pPr marL="891984" algn="l" defTabSz="891984" rtl="0" eaLnBrk="1" latinLnBrk="0" hangingPunct="1">
        <a:defRPr sz="1751" kern="1200">
          <a:solidFill>
            <a:schemeClr val="tx1"/>
          </a:solidFill>
          <a:latin typeface="+mn-lt"/>
          <a:ea typeface="+mn-ea"/>
          <a:cs typeface="+mn-cs"/>
        </a:defRPr>
      </a:lvl3pPr>
      <a:lvl4pPr marL="1337976" algn="l" defTabSz="891984" rtl="0" eaLnBrk="1" latinLnBrk="0" hangingPunct="1">
        <a:defRPr sz="1751" kern="1200">
          <a:solidFill>
            <a:schemeClr val="tx1"/>
          </a:solidFill>
          <a:latin typeface="+mn-lt"/>
          <a:ea typeface="+mn-ea"/>
          <a:cs typeface="+mn-cs"/>
        </a:defRPr>
      </a:lvl4pPr>
      <a:lvl5pPr marL="1783968" algn="l" defTabSz="891984" rtl="0" eaLnBrk="1" latinLnBrk="0" hangingPunct="1">
        <a:defRPr sz="1751" kern="1200">
          <a:solidFill>
            <a:schemeClr val="tx1"/>
          </a:solidFill>
          <a:latin typeface="+mn-lt"/>
          <a:ea typeface="+mn-ea"/>
          <a:cs typeface="+mn-cs"/>
        </a:defRPr>
      </a:lvl5pPr>
      <a:lvl6pPr marL="2229960" algn="l" defTabSz="891984" rtl="0" eaLnBrk="1" latinLnBrk="0" hangingPunct="1">
        <a:defRPr sz="1751" kern="1200">
          <a:solidFill>
            <a:schemeClr val="tx1"/>
          </a:solidFill>
          <a:latin typeface="+mn-lt"/>
          <a:ea typeface="+mn-ea"/>
          <a:cs typeface="+mn-cs"/>
        </a:defRPr>
      </a:lvl6pPr>
      <a:lvl7pPr marL="2675952" algn="l" defTabSz="891984" rtl="0" eaLnBrk="1" latinLnBrk="0" hangingPunct="1">
        <a:defRPr sz="1751" kern="1200">
          <a:solidFill>
            <a:schemeClr val="tx1"/>
          </a:solidFill>
          <a:latin typeface="+mn-lt"/>
          <a:ea typeface="+mn-ea"/>
          <a:cs typeface="+mn-cs"/>
        </a:defRPr>
      </a:lvl7pPr>
      <a:lvl8pPr marL="3121945" algn="l" defTabSz="891984" rtl="0" eaLnBrk="1" latinLnBrk="0" hangingPunct="1">
        <a:defRPr sz="1751" kern="1200">
          <a:solidFill>
            <a:schemeClr val="tx1"/>
          </a:solidFill>
          <a:latin typeface="+mn-lt"/>
          <a:ea typeface="+mn-ea"/>
          <a:cs typeface="+mn-cs"/>
        </a:defRPr>
      </a:lvl8pPr>
      <a:lvl9pPr marL="3567936" algn="l" defTabSz="891984" rtl="0" eaLnBrk="1" latinLnBrk="0" hangingPunct="1">
        <a:defRPr sz="17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a:extLst>
              <a:ext uri="{FF2B5EF4-FFF2-40B4-BE49-F238E27FC236}">
                <a16:creationId xmlns:a16="http://schemas.microsoft.com/office/drawing/2014/main" id="{83A6D6AA-ED31-C24D-B9F6-7893743781E7}"/>
              </a:ext>
            </a:extLst>
          </p:cNvPr>
          <p:cNvSpPr/>
          <p:nvPr/>
        </p:nvSpPr>
        <p:spPr>
          <a:xfrm>
            <a:off x="0" y="3831445"/>
            <a:ext cx="3592286" cy="124595"/>
          </a:xfrm>
          <a:prstGeom prst="roundRect">
            <a:avLst>
              <a:gd name="adj" fmla="val 0"/>
            </a:avLst>
          </a:prstGeom>
          <a:solidFill>
            <a:srgbClr val="80B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2"/>
          </a:p>
        </p:txBody>
      </p:sp>
      <p:sp>
        <p:nvSpPr>
          <p:cNvPr id="32" name="Rounded Rectangle 31">
            <a:extLst>
              <a:ext uri="{FF2B5EF4-FFF2-40B4-BE49-F238E27FC236}">
                <a16:creationId xmlns:a16="http://schemas.microsoft.com/office/drawing/2014/main" id="{0F810562-CE86-3E41-81FD-237CF8595B7A}"/>
              </a:ext>
            </a:extLst>
          </p:cNvPr>
          <p:cNvSpPr/>
          <p:nvPr/>
        </p:nvSpPr>
        <p:spPr>
          <a:xfrm>
            <a:off x="0" y="3722588"/>
            <a:ext cx="3592286" cy="124595"/>
          </a:xfrm>
          <a:prstGeom prst="roundRect">
            <a:avLst>
              <a:gd name="adj" fmla="val 0"/>
            </a:avLst>
          </a:prstGeom>
          <a:solidFill>
            <a:srgbClr val="FFC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2"/>
          </a:p>
        </p:txBody>
      </p:sp>
      <p:sp>
        <p:nvSpPr>
          <p:cNvPr id="30" name="Rounded Rectangle 29">
            <a:extLst>
              <a:ext uri="{FF2B5EF4-FFF2-40B4-BE49-F238E27FC236}">
                <a16:creationId xmlns:a16="http://schemas.microsoft.com/office/drawing/2014/main" id="{DEBFE656-C723-1C4C-8AA7-1B7D2F26FD70}"/>
              </a:ext>
            </a:extLst>
          </p:cNvPr>
          <p:cNvSpPr/>
          <p:nvPr/>
        </p:nvSpPr>
        <p:spPr>
          <a:xfrm>
            <a:off x="0" y="3613730"/>
            <a:ext cx="3592286" cy="124595"/>
          </a:xfrm>
          <a:prstGeom prst="roundRect">
            <a:avLst>
              <a:gd name="adj" fmla="val 0"/>
            </a:avLst>
          </a:prstGeom>
          <a:solidFill>
            <a:srgbClr val="6FC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2"/>
          </a:p>
        </p:txBody>
      </p:sp>
      <p:sp>
        <p:nvSpPr>
          <p:cNvPr id="6" name="Rounded Rectangle 5">
            <a:extLst>
              <a:ext uri="{FF2B5EF4-FFF2-40B4-BE49-F238E27FC236}">
                <a16:creationId xmlns:a16="http://schemas.microsoft.com/office/drawing/2014/main" id="{78E8FCDC-B9E0-6449-95DA-416B77B149A0}"/>
              </a:ext>
            </a:extLst>
          </p:cNvPr>
          <p:cNvSpPr/>
          <p:nvPr/>
        </p:nvSpPr>
        <p:spPr>
          <a:xfrm>
            <a:off x="0" y="2401992"/>
            <a:ext cx="3592286" cy="1227477"/>
          </a:xfrm>
          <a:prstGeom prst="roundRect">
            <a:avLst>
              <a:gd name="adj" fmla="val 0"/>
            </a:avLst>
          </a:prstGeom>
          <a:solidFill>
            <a:srgbClr val="3B6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2"/>
          </a:p>
        </p:txBody>
      </p:sp>
      <p:pic>
        <p:nvPicPr>
          <p:cNvPr id="22" name="Afbeelding 1" descr="banner1.png">
            <a:extLst>
              <a:ext uri="{FF2B5EF4-FFF2-40B4-BE49-F238E27FC236}">
                <a16:creationId xmlns:a16="http://schemas.microsoft.com/office/drawing/2014/main" id="{69E6373A-FD98-5645-BA6B-EF10A065AED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rot="10800000">
            <a:off x="-54429" y="8563227"/>
            <a:ext cx="6966857" cy="589324"/>
          </a:xfrm>
          <a:prstGeom prst="rect">
            <a:avLst/>
          </a:prstGeom>
        </p:spPr>
      </p:pic>
      <p:pic>
        <p:nvPicPr>
          <p:cNvPr id="20" name="Afbeelding 1" descr="banner1.png">
            <a:extLst>
              <a:ext uri="{FF2B5EF4-FFF2-40B4-BE49-F238E27FC236}">
                <a16:creationId xmlns:a16="http://schemas.microsoft.com/office/drawing/2014/main" id="{F9D28F2A-E8E5-2F45-9C1C-F0E1F07EAEC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4429" y="-26133"/>
            <a:ext cx="6966857" cy="970963"/>
          </a:xfrm>
          <a:prstGeom prst="rect">
            <a:avLst/>
          </a:prstGeom>
        </p:spPr>
      </p:pic>
      <p:sp>
        <p:nvSpPr>
          <p:cNvPr id="9" name="Tekstvak 5"/>
          <p:cNvSpPr txBox="1"/>
          <p:nvPr/>
        </p:nvSpPr>
        <p:spPr>
          <a:xfrm>
            <a:off x="184361" y="1130345"/>
            <a:ext cx="6467873" cy="502512"/>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19532" tIns="9766" rIns="19532" bIns="9766" numCol="1" spcCol="0" rtlCol="0" fromWordArt="0" anchor="t" anchorCtr="0" forceAA="0" compatLnSpc="1">
            <a:prstTxWarp prst="textNoShape">
              <a:avLst/>
            </a:prstTxWarp>
            <a:noAutofit/>
          </a:bodyPr>
          <a:lstStyle/>
          <a:p>
            <a:pPr algn="ctr"/>
            <a:r>
              <a:rPr lang="en-US" sz="1282" b="1" dirty="0">
                <a:solidFill>
                  <a:srgbClr val="009A9C"/>
                </a:solidFill>
                <a:latin typeface="Helvetica" pitchFamily="2" charset="0"/>
              </a:rPr>
              <a:t>New Directions for International Climate Research:</a:t>
            </a:r>
          </a:p>
          <a:p>
            <a:pPr algn="ctr"/>
            <a:r>
              <a:rPr lang="en-US" sz="1286" b="1" dirty="0">
                <a:solidFill>
                  <a:srgbClr val="009A9C"/>
                </a:solidFill>
                <a:latin typeface="Helvetica" pitchFamily="2" charset="0"/>
              </a:rPr>
              <a:t>The 10-year Strategic Plan of the World Climate Research Programme (WCRP)</a:t>
            </a:r>
          </a:p>
        </p:txBody>
      </p:sp>
      <p:sp>
        <p:nvSpPr>
          <p:cNvPr id="40" name="Tekstvak 60"/>
          <p:cNvSpPr txBox="1"/>
          <p:nvPr/>
        </p:nvSpPr>
        <p:spPr>
          <a:xfrm>
            <a:off x="65587" y="1801288"/>
            <a:ext cx="6737984" cy="619978"/>
          </a:xfrm>
          <a:prstGeom prst="rect">
            <a:avLst/>
          </a:prstGeom>
          <a:noFill/>
        </p:spPr>
        <p:txBody>
          <a:bodyPr wrap="square" rtlCol="0">
            <a:spAutoFit/>
          </a:bodyPr>
          <a:lstStyle/>
          <a:p>
            <a:pPr algn="ctr"/>
            <a:r>
              <a:rPr lang="en-US" sz="1143" b="1" dirty="0">
                <a:latin typeface="Helvetica" pitchFamily="2" charset="0"/>
              </a:rPr>
              <a:t>by Guy P. Brasseur</a:t>
            </a:r>
          </a:p>
          <a:p>
            <a:pPr algn="ctr"/>
            <a:r>
              <a:rPr lang="en-US" sz="1143" b="1" dirty="0">
                <a:latin typeface="Helvetica" pitchFamily="2" charset="0"/>
              </a:rPr>
              <a:t>Chair WCRP Joint Scientific Committee</a:t>
            </a:r>
          </a:p>
          <a:p>
            <a:pPr algn="ctr"/>
            <a:r>
              <a:rPr lang="en-US" sz="1143" b="1" i="1" dirty="0">
                <a:latin typeface="Helvetica" pitchFamily="2" charset="0"/>
              </a:rPr>
              <a:t>  </a:t>
            </a:r>
          </a:p>
        </p:txBody>
      </p:sp>
      <p:pic>
        <p:nvPicPr>
          <p:cNvPr id="5" name="Picture 4">
            <a:extLst>
              <a:ext uri="{FF2B5EF4-FFF2-40B4-BE49-F238E27FC236}">
                <a16:creationId xmlns:a16="http://schemas.microsoft.com/office/drawing/2014/main" id="{FCA92F6A-0D3F-C24C-A0BB-2A2F0F1FA4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4919" y="215900"/>
            <a:ext cx="2035367" cy="654957"/>
          </a:xfrm>
          <a:prstGeom prst="rect">
            <a:avLst/>
          </a:prstGeom>
        </p:spPr>
      </p:pic>
      <p:sp>
        <p:nvSpPr>
          <p:cNvPr id="21" name="Rounded Rectangle 20">
            <a:extLst>
              <a:ext uri="{FF2B5EF4-FFF2-40B4-BE49-F238E27FC236}">
                <a16:creationId xmlns:a16="http://schemas.microsoft.com/office/drawing/2014/main" id="{F0D804A6-0890-B241-B6F0-851C6F9FB2E0}"/>
              </a:ext>
            </a:extLst>
          </p:cNvPr>
          <p:cNvSpPr/>
          <p:nvPr/>
        </p:nvSpPr>
        <p:spPr>
          <a:xfrm>
            <a:off x="579548" y="4271240"/>
            <a:ext cx="5665286" cy="4148601"/>
          </a:xfrm>
          <a:prstGeom prst="roundRect">
            <a:avLst/>
          </a:prstGeom>
          <a:noFill/>
          <a:ln w="63500">
            <a:solidFill>
              <a:srgbClr val="009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6" dirty="0"/>
          </a:p>
        </p:txBody>
      </p:sp>
      <p:sp>
        <p:nvSpPr>
          <p:cNvPr id="23" name="object 11">
            <a:extLst>
              <a:ext uri="{FF2B5EF4-FFF2-40B4-BE49-F238E27FC236}">
                <a16:creationId xmlns:a16="http://schemas.microsoft.com/office/drawing/2014/main" id="{0F917051-70B6-5643-8CA5-402E947B8469}"/>
              </a:ext>
            </a:extLst>
          </p:cNvPr>
          <p:cNvSpPr txBox="1"/>
          <p:nvPr/>
        </p:nvSpPr>
        <p:spPr>
          <a:xfrm>
            <a:off x="852199" y="4512120"/>
            <a:ext cx="3228846" cy="263790"/>
          </a:xfrm>
          <a:prstGeom prst="rect">
            <a:avLst/>
          </a:prstGeom>
        </p:spPr>
        <p:txBody>
          <a:bodyPr vert="horz" wrap="square" lIns="0" tIns="0" rIns="0" bIns="0" rtlCol="0">
            <a:spAutoFit/>
          </a:bodyPr>
          <a:lstStyle/>
          <a:p>
            <a:pPr marL="2354"/>
            <a:r>
              <a:rPr lang="en-US" sz="1714" b="1" dirty="0">
                <a:solidFill>
                  <a:srgbClr val="009A9C"/>
                </a:solidFill>
                <a:latin typeface="Helvetica"/>
                <a:cs typeface="Helvetica"/>
              </a:rPr>
              <a:t>Abstract</a:t>
            </a:r>
          </a:p>
        </p:txBody>
      </p:sp>
      <p:pic>
        <p:nvPicPr>
          <p:cNvPr id="12" name="Picture 11">
            <a:extLst>
              <a:ext uri="{FF2B5EF4-FFF2-40B4-BE49-F238E27FC236}">
                <a16:creationId xmlns:a16="http://schemas.microsoft.com/office/drawing/2014/main" id="{9906DE78-7967-C547-AA74-9FD0B91F81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806" y="-41637"/>
            <a:ext cx="2343816" cy="803594"/>
          </a:xfrm>
          <a:prstGeom prst="rect">
            <a:avLst/>
          </a:prstGeom>
        </p:spPr>
      </p:pic>
      <p:sp>
        <p:nvSpPr>
          <p:cNvPr id="13" name="TextBox 12">
            <a:extLst>
              <a:ext uri="{FF2B5EF4-FFF2-40B4-BE49-F238E27FC236}">
                <a16:creationId xmlns:a16="http://schemas.microsoft.com/office/drawing/2014/main" id="{5A8543E8-E392-CD46-A97B-3306B15EC60E}"/>
              </a:ext>
            </a:extLst>
          </p:cNvPr>
          <p:cNvSpPr txBox="1"/>
          <p:nvPr/>
        </p:nvSpPr>
        <p:spPr>
          <a:xfrm>
            <a:off x="320189" y="8686261"/>
            <a:ext cx="2160403" cy="474489"/>
          </a:xfrm>
          <a:prstGeom prst="rect">
            <a:avLst/>
          </a:prstGeom>
          <a:noFill/>
        </p:spPr>
        <p:txBody>
          <a:bodyPr wrap="square" rtlCol="0">
            <a:spAutoFit/>
          </a:bodyPr>
          <a:lstStyle/>
          <a:p>
            <a:r>
              <a:rPr lang="en-US" sz="857" b="1" dirty="0">
                <a:solidFill>
                  <a:schemeClr val="bg1"/>
                </a:solidFill>
                <a:latin typeface="Helvetica" pitchFamily="2" charset="0"/>
              </a:rPr>
              <a:t>World Climate Research Programme</a:t>
            </a:r>
            <a:endParaRPr lang="en-US" sz="857" dirty="0">
              <a:solidFill>
                <a:schemeClr val="bg1"/>
              </a:solidFill>
              <a:latin typeface="Helvetica" pitchFamily="2" charset="0"/>
            </a:endParaRPr>
          </a:p>
          <a:p>
            <a:r>
              <a:rPr lang="en-US" sz="857" dirty="0">
                <a:solidFill>
                  <a:schemeClr val="bg1"/>
                </a:solidFill>
                <a:latin typeface="Helvetica" pitchFamily="2" charset="0"/>
              </a:rPr>
              <a:t>E-mail: wcrp@wmo.int</a:t>
            </a:r>
          </a:p>
          <a:p>
            <a:endParaRPr lang="en-US" sz="769" dirty="0"/>
          </a:p>
        </p:txBody>
      </p:sp>
      <p:pic>
        <p:nvPicPr>
          <p:cNvPr id="15" name="Picture 14">
            <a:extLst>
              <a:ext uri="{FF2B5EF4-FFF2-40B4-BE49-F238E27FC236}">
                <a16:creationId xmlns:a16="http://schemas.microsoft.com/office/drawing/2014/main" id="{571B2DBC-54A5-FA49-9629-D126992C5C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3877" y="8673427"/>
            <a:ext cx="4105266" cy="361716"/>
          </a:xfrm>
          <a:prstGeom prst="rect">
            <a:avLst/>
          </a:prstGeom>
        </p:spPr>
      </p:pic>
      <p:sp>
        <p:nvSpPr>
          <p:cNvPr id="19" name="TextBox 18">
            <a:extLst>
              <a:ext uri="{FF2B5EF4-FFF2-40B4-BE49-F238E27FC236}">
                <a16:creationId xmlns:a16="http://schemas.microsoft.com/office/drawing/2014/main" id="{8214A2CB-9AA8-5B43-BE31-08B6C19A303B}"/>
              </a:ext>
            </a:extLst>
          </p:cNvPr>
          <p:cNvSpPr txBox="1"/>
          <p:nvPr/>
        </p:nvSpPr>
        <p:spPr>
          <a:xfrm>
            <a:off x="925286" y="8055429"/>
            <a:ext cx="4953000" cy="619913"/>
          </a:xfrm>
          <a:prstGeom prst="rect">
            <a:avLst/>
          </a:prstGeom>
          <a:noFill/>
        </p:spPr>
        <p:txBody>
          <a:bodyPr wrap="square" rtlCol="0">
            <a:spAutoFit/>
          </a:bodyPr>
          <a:lstStyle/>
          <a:p>
            <a:pPr algn="ctr"/>
            <a:r>
              <a:rPr lang="en-US" sz="857" i="1" dirty="0">
                <a:solidFill>
                  <a:srgbClr val="009A9C"/>
                </a:solidFill>
                <a:latin typeface="Helvetica" pitchFamily="2" charset="0"/>
              </a:rPr>
              <a:t>For further information on the WCRP Strategic Plan please see: </a:t>
            </a:r>
          </a:p>
          <a:p>
            <a:pPr algn="ctr"/>
            <a:r>
              <a:rPr lang="fr-CH" sz="857" b="1" i="1" dirty="0" err="1">
                <a:solidFill>
                  <a:srgbClr val="009A9C"/>
                </a:solidFill>
                <a:latin typeface="Helvetica" pitchFamily="2" charset="0"/>
              </a:rPr>
              <a:t>www.wcrp-climate.org</a:t>
            </a:r>
            <a:r>
              <a:rPr lang="fr-CH" sz="857" b="1" i="1" dirty="0">
                <a:solidFill>
                  <a:srgbClr val="009A9C"/>
                </a:solidFill>
                <a:latin typeface="Helvetica" pitchFamily="2" charset="0"/>
              </a:rPr>
              <a:t>/wcrp-sp-overview</a:t>
            </a:r>
            <a:endParaRPr lang="en-US" sz="857" b="1" i="1" dirty="0">
              <a:solidFill>
                <a:srgbClr val="009A9C"/>
              </a:solidFill>
              <a:latin typeface="Helvetica" pitchFamily="2" charset="0"/>
            </a:endParaRPr>
          </a:p>
          <a:p>
            <a:r>
              <a:rPr lang="fr-CH" sz="857" dirty="0">
                <a:latin typeface="Helvetica" pitchFamily="2" charset="0"/>
              </a:rPr>
              <a:t> </a:t>
            </a:r>
            <a:endParaRPr lang="en-US" sz="857" dirty="0">
              <a:latin typeface="Helvetica" pitchFamily="2" charset="0"/>
            </a:endParaRPr>
          </a:p>
          <a:p>
            <a:endParaRPr lang="en-US" sz="857" dirty="0">
              <a:latin typeface="Helvetica" pitchFamily="2" charset="0"/>
            </a:endParaRPr>
          </a:p>
        </p:txBody>
      </p:sp>
      <p:sp>
        <p:nvSpPr>
          <p:cNvPr id="2" name="TextBox 1">
            <a:extLst>
              <a:ext uri="{FF2B5EF4-FFF2-40B4-BE49-F238E27FC236}">
                <a16:creationId xmlns:a16="http://schemas.microsoft.com/office/drawing/2014/main" id="{1E861034-AE49-8E46-928C-3107474FF359}"/>
              </a:ext>
            </a:extLst>
          </p:cNvPr>
          <p:cNvSpPr txBox="1"/>
          <p:nvPr/>
        </p:nvSpPr>
        <p:spPr>
          <a:xfrm>
            <a:off x="370615" y="2493615"/>
            <a:ext cx="2406500" cy="1059777"/>
          </a:xfrm>
          <a:prstGeom prst="rect">
            <a:avLst/>
          </a:prstGeom>
          <a:noFill/>
        </p:spPr>
        <p:txBody>
          <a:bodyPr wrap="square" rtlCol="0">
            <a:spAutoFit/>
          </a:bodyPr>
          <a:lstStyle/>
          <a:p>
            <a:r>
              <a:rPr lang="en-US" sz="1286" b="1" dirty="0">
                <a:solidFill>
                  <a:schemeClr val="bg1"/>
                </a:solidFill>
                <a:latin typeface="Helvetica" pitchFamily="2" charset="0"/>
              </a:rPr>
              <a:t>Lecture</a:t>
            </a:r>
          </a:p>
          <a:p>
            <a:pPr>
              <a:spcBef>
                <a:spcPts val="429"/>
              </a:spcBef>
            </a:pPr>
            <a:r>
              <a:rPr lang="en-US" sz="1286" dirty="0">
                <a:solidFill>
                  <a:schemeClr val="bg1"/>
                </a:solidFill>
                <a:latin typeface="Helvetica" pitchFamily="2" charset="0"/>
              </a:rPr>
              <a:t>National Science Foundation </a:t>
            </a:r>
          </a:p>
          <a:p>
            <a:pPr>
              <a:spcBef>
                <a:spcPts val="429"/>
              </a:spcBef>
            </a:pPr>
            <a:r>
              <a:rPr lang="en-US" sz="1286" dirty="0">
                <a:solidFill>
                  <a:schemeClr val="bg1"/>
                </a:solidFill>
                <a:latin typeface="Helvetica" pitchFamily="2" charset="0"/>
              </a:rPr>
              <a:t>17 July at </a:t>
            </a:r>
            <a:r>
              <a:rPr lang="en-US" sz="1286">
                <a:solidFill>
                  <a:schemeClr val="bg1"/>
                </a:solidFill>
                <a:latin typeface="Helvetica" pitchFamily="2" charset="0"/>
              </a:rPr>
              <a:t>12:00 noon</a:t>
            </a:r>
            <a:endParaRPr lang="en-US" sz="1286" dirty="0">
              <a:solidFill>
                <a:schemeClr val="bg1"/>
              </a:solidFill>
              <a:latin typeface="Helvetica" pitchFamily="2" charset="0"/>
            </a:endParaRPr>
          </a:p>
          <a:p>
            <a:pPr>
              <a:spcBef>
                <a:spcPts val="429"/>
              </a:spcBef>
            </a:pPr>
            <a:r>
              <a:rPr lang="en-US" sz="1286" dirty="0">
                <a:solidFill>
                  <a:schemeClr val="bg1"/>
                </a:solidFill>
                <a:latin typeface="Helvetica" pitchFamily="2" charset="0"/>
              </a:rPr>
              <a:t>Room: 8080</a:t>
            </a:r>
            <a:r>
              <a:rPr lang="en-US" sz="1429" dirty="0">
                <a:solidFill>
                  <a:schemeClr val="bg1"/>
                </a:solidFill>
                <a:latin typeface="Helvetica" pitchFamily="2" charset="0"/>
              </a:rPr>
              <a:t> </a:t>
            </a:r>
          </a:p>
        </p:txBody>
      </p:sp>
      <p:sp>
        <p:nvSpPr>
          <p:cNvPr id="4" name="TextBox 3">
            <a:extLst>
              <a:ext uri="{FF2B5EF4-FFF2-40B4-BE49-F238E27FC236}">
                <a16:creationId xmlns:a16="http://schemas.microsoft.com/office/drawing/2014/main" id="{1C1DABEA-9ED8-454D-A2F0-444D35B27128}"/>
              </a:ext>
            </a:extLst>
          </p:cNvPr>
          <p:cNvSpPr txBox="1"/>
          <p:nvPr/>
        </p:nvSpPr>
        <p:spPr>
          <a:xfrm>
            <a:off x="756661" y="4883462"/>
            <a:ext cx="5284910" cy="3111621"/>
          </a:xfrm>
          <a:prstGeom prst="rect">
            <a:avLst/>
          </a:prstGeom>
          <a:noFill/>
        </p:spPr>
        <p:txBody>
          <a:bodyPr wrap="square" rtlCol="0">
            <a:spAutoFit/>
          </a:bodyPr>
          <a:lstStyle/>
          <a:p>
            <a:r>
              <a:rPr lang="en-US" sz="1143" dirty="0">
                <a:latin typeface="Helvetica" pitchFamily="2" charset="0"/>
              </a:rPr>
              <a:t>The World Climate Research Programme, sponsored by the World Meteorological Organization (WMO), the International Science Council (ISC) and the Intergovernmental Oceanographic Commission (IOC) of UNESCO, is developing a new Strategic Plan for the next 10 years.  The plan includes four Overarching Objectives:</a:t>
            </a:r>
          </a:p>
          <a:p>
            <a:r>
              <a:rPr lang="en-US" sz="1143" dirty="0">
                <a:latin typeface="Helvetica" pitchFamily="2" charset="0"/>
              </a:rPr>
              <a:t> </a:t>
            </a:r>
          </a:p>
          <a:p>
            <a:pPr marL="158676" indent="-158676">
              <a:spcAft>
                <a:spcPts val="384"/>
              </a:spcAft>
              <a:buFont typeface="+mj-lt"/>
              <a:buAutoNum type="arabicPeriod"/>
            </a:pPr>
            <a:r>
              <a:rPr lang="en-US" sz="1143" b="1" i="1" dirty="0">
                <a:solidFill>
                  <a:srgbClr val="0D6B6C"/>
                </a:solidFill>
                <a:latin typeface="Helvetica" pitchFamily="2" charset="0"/>
              </a:rPr>
              <a:t>Fundamental understanding of the climate system </a:t>
            </a:r>
          </a:p>
          <a:p>
            <a:pPr marL="158676" indent="-158676">
              <a:spcAft>
                <a:spcPts val="384"/>
              </a:spcAft>
              <a:buFont typeface="+mj-lt"/>
              <a:buAutoNum type="arabicPeriod"/>
            </a:pPr>
            <a:r>
              <a:rPr lang="en-US" sz="1143" b="1" i="1" dirty="0">
                <a:solidFill>
                  <a:srgbClr val="0D6B6C"/>
                </a:solidFill>
                <a:latin typeface="Helvetica" pitchFamily="2" charset="0"/>
              </a:rPr>
              <a:t>Advancing predictive skill on timescales of up to a decade</a:t>
            </a:r>
          </a:p>
          <a:p>
            <a:pPr marL="158676" indent="-158676">
              <a:spcAft>
                <a:spcPts val="384"/>
              </a:spcAft>
              <a:buFont typeface="+mj-lt"/>
              <a:buAutoNum type="arabicPeriod"/>
            </a:pPr>
            <a:r>
              <a:rPr lang="en-US" sz="1143" b="1" i="1" dirty="0">
                <a:solidFill>
                  <a:srgbClr val="0D6B6C"/>
                </a:solidFill>
                <a:latin typeface="Helvetica" pitchFamily="2" charset="0"/>
              </a:rPr>
              <a:t>Constraining projections on decadal to centennial timescales</a:t>
            </a:r>
          </a:p>
          <a:p>
            <a:pPr marL="158676" indent="-158676">
              <a:spcAft>
                <a:spcPts val="384"/>
              </a:spcAft>
              <a:buFont typeface="+mj-lt"/>
              <a:buAutoNum type="arabicPeriod"/>
            </a:pPr>
            <a:r>
              <a:rPr lang="en-US" sz="1143" b="1" i="1" dirty="0">
                <a:solidFill>
                  <a:srgbClr val="0D6B6C"/>
                </a:solidFill>
                <a:latin typeface="Helvetica" pitchFamily="2" charset="0"/>
              </a:rPr>
              <a:t>Connecting climate science with policy and services</a:t>
            </a:r>
          </a:p>
          <a:p>
            <a:endParaRPr lang="en-US" sz="1143" i="1" dirty="0">
              <a:latin typeface="Helvetica" pitchFamily="2" charset="0"/>
            </a:endParaRPr>
          </a:p>
          <a:p>
            <a:r>
              <a:rPr lang="en-US" sz="1143" dirty="0">
                <a:latin typeface="Helvetica" pitchFamily="2" charset="0"/>
              </a:rPr>
              <a:t>It will be followed by a more detailed Implementation Plan that will take into account some of the recommendations made by a recent international review of the Programme. The lecture will present the future directions of WCRP and outline how the Programme will partner with other research and service initiatives, as well as with funding agencies.  </a:t>
            </a:r>
          </a:p>
        </p:txBody>
      </p:sp>
      <p:pic>
        <p:nvPicPr>
          <p:cNvPr id="25" name="Picture 24">
            <a:extLst>
              <a:ext uri="{FF2B5EF4-FFF2-40B4-BE49-F238E27FC236}">
                <a16:creationId xmlns:a16="http://schemas.microsoft.com/office/drawing/2014/main" id="{6FDF94E3-E9BF-D64B-AAD7-03243C70E4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7115" y="2155730"/>
            <a:ext cx="4080884" cy="2866136"/>
          </a:xfrm>
          <a:prstGeom prst="rect">
            <a:avLst/>
          </a:prstGeom>
        </p:spPr>
      </p:pic>
    </p:spTree>
    <p:extLst>
      <p:ext uri="{BB962C8B-B14F-4D97-AF65-F5344CB8AC3E}">
        <p14:creationId xmlns:p14="http://schemas.microsoft.com/office/powerpoint/2010/main" val="1393472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3632</TotalTime>
  <Words>89</Words>
  <Application>Microsoft Office PowerPoint</Application>
  <PresentationFormat>Letter Paper (8.5x11 in)</PresentationFormat>
  <Paragraphs>23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SBSTA48/RD10 poster template</dc:title>
  <dc:subject/>
  <dc:creator>Boram Lee</dc:creator>
  <cp:keywords/>
  <dc:description/>
  <cp:lastModifiedBy>Rozell, Tracy L.</cp:lastModifiedBy>
  <cp:revision>66</cp:revision>
  <cp:lastPrinted>2018-07-11T10:56:38Z</cp:lastPrinted>
  <dcterms:created xsi:type="dcterms:W3CDTF">2006-08-16T00:00:00Z</dcterms:created>
  <dcterms:modified xsi:type="dcterms:W3CDTF">2018-07-11T19:54:48Z</dcterms:modified>
  <cp:category/>
</cp:coreProperties>
</file>