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79" r:id="rId2"/>
    <p:sldId id="257" r:id="rId3"/>
    <p:sldId id="262" r:id="rId4"/>
    <p:sldId id="264" r:id="rId5"/>
    <p:sldId id="266" r:id="rId6"/>
    <p:sldId id="267" r:id="rId7"/>
    <p:sldId id="360" r:id="rId8"/>
    <p:sldId id="361" r:id="rId9"/>
    <p:sldId id="363" r:id="rId10"/>
    <p:sldId id="278" r:id="rId11"/>
    <p:sldId id="288" r:id="rId12"/>
    <p:sldId id="289" r:id="rId13"/>
    <p:sldId id="290" r:id="rId14"/>
    <p:sldId id="291" r:id="rId15"/>
    <p:sldId id="283" r:id="rId16"/>
    <p:sldId id="284" r:id="rId17"/>
    <p:sldId id="282" r:id="rId18"/>
    <p:sldId id="285" r:id="rId19"/>
    <p:sldId id="293" r:id="rId20"/>
    <p:sldId id="294" r:id="rId21"/>
    <p:sldId id="286" r:id="rId22"/>
    <p:sldId id="287" r:id="rId23"/>
    <p:sldId id="270" r:id="rId24"/>
    <p:sldId id="271" r:id="rId25"/>
    <p:sldId id="272" r:id="rId26"/>
    <p:sldId id="273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lkom, Josie S" initials="WS" lastIdx="1" clrIdx="0">
    <p:extLst>
      <p:ext uri="{19B8F6BF-5375-455C-9EA6-DF929625EA0E}">
        <p15:presenceInfo xmlns:p15="http://schemas.microsoft.com/office/powerpoint/2012/main" userId="S::7298074841@nsf.gov::88caf2cd-5c3b-4240-9e2f-1a983dab97c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351"/>
    <a:srgbClr val="006FB2"/>
    <a:srgbClr val="A28525"/>
    <a:srgbClr val="BF9000"/>
    <a:srgbClr val="4699C3"/>
    <a:srgbClr val="132D69"/>
    <a:srgbClr val="003192"/>
    <a:srgbClr val="0B4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A81B53-B090-4483-A996-A08816D1AF33}" v="865" dt="2021-01-22T01:37:17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3" autoAdjust="0"/>
    <p:restoredTop sz="77124" autoAdjust="0"/>
  </p:normalViewPr>
  <p:slideViewPr>
    <p:cSldViewPr snapToGrid="0">
      <p:cViewPr varScale="1">
        <p:scale>
          <a:sx n="52" d="100"/>
          <a:sy n="52" d="100"/>
        </p:scale>
        <p:origin x="85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yle, Eve" userId="a5de76ce-d399-498b-83ec-e58bd1b9f197" providerId="ADAL" clId="{60A81B53-B090-4483-A996-A08816D1AF33}"/>
    <pc:docChg chg="undo custSel addSld delSld modSld sldOrd">
      <pc:chgData name="Boyle, Eve" userId="a5de76ce-d399-498b-83ec-e58bd1b9f197" providerId="ADAL" clId="{60A81B53-B090-4483-A996-A08816D1AF33}" dt="2021-01-26T17:29:48.166" v="8880" actId="20577"/>
      <pc:docMkLst>
        <pc:docMk/>
      </pc:docMkLst>
      <pc:sldChg chg="modSp mod">
        <pc:chgData name="Boyle, Eve" userId="a5de76ce-d399-498b-83ec-e58bd1b9f197" providerId="ADAL" clId="{60A81B53-B090-4483-A996-A08816D1AF33}" dt="2021-01-26T17:29:04.621" v="8868" actId="13926"/>
        <pc:sldMkLst>
          <pc:docMk/>
          <pc:sldMk cId="1721392717" sldId="257"/>
        </pc:sldMkLst>
        <pc:spChg chg="mod">
          <ac:chgData name="Boyle, Eve" userId="a5de76ce-d399-498b-83ec-e58bd1b9f197" providerId="ADAL" clId="{60A81B53-B090-4483-A996-A08816D1AF33}" dt="2021-01-19T16:19:31.820" v="788" actId="1035"/>
          <ac:spMkLst>
            <pc:docMk/>
            <pc:sldMk cId="1721392717" sldId="257"/>
            <ac:spMk id="2" creationId="{026E1C42-19A9-49F5-9DD8-69BE088CDC7C}"/>
          </ac:spMkLst>
        </pc:spChg>
        <pc:spChg chg="mod">
          <ac:chgData name="Boyle, Eve" userId="a5de76ce-d399-498b-83ec-e58bd1b9f197" providerId="ADAL" clId="{60A81B53-B090-4483-A996-A08816D1AF33}" dt="2021-01-26T17:29:04.621" v="8868" actId="13926"/>
          <ac:spMkLst>
            <pc:docMk/>
            <pc:sldMk cId="1721392717" sldId="257"/>
            <ac:spMk id="3" creationId="{78CDEB67-216A-4364-BEAC-1E22747C2D11}"/>
          </ac:spMkLst>
        </pc:spChg>
        <pc:spChg chg="mod ord">
          <ac:chgData name="Boyle, Eve" userId="a5de76ce-d399-498b-83ec-e58bd1b9f197" providerId="ADAL" clId="{60A81B53-B090-4483-A996-A08816D1AF33}" dt="2021-01-19T18:00:59.196" v="1033"/>
          <ac:spMkLst>
            <pc:docMk/>
            <pc:sldMk cId="1721392717" sldId="257"/>
            <ac:spMk id="5" creationId="{2EA02743-A3EB-4E27-98F8-F9852F4BFCA4}"/>
          </ac:spMkLst>
        </pc:spChg>
        <pc:spChg chg="mod">
          <ac:chgData name="Boyle, Eve" userId="a5de76ce-d399-498b-83ec-e58bd1b9f197" providerId="ADAL" clId="{60A81B53-B090-4483-A996-A08816D1AF33}" dt="2021-01-19T16:37:34.909" v="859"/>
          <ac:spMkLst>
            <pc:docMk/>
            <pc:sldMk cId="1721392717" sldId="257"/>
            <ac:spMk id="9" creationId="{F1C0B663-BA85-4289-ABA3-9A2DBBF9F603}"/>
          </ac:spMkLst>
        </pc:spChg>
        <pc:spChg chg="ord">
          <ac:chgData name="Boyle, Eve" userId="a5de76ce-d399-498b-83ec-e58bd1b9f197" providerId="ADAL" clId="{60A81B53-B090-4483-A996-A08816D1AF33}" dt="2021-01-19T15:01:04.028" v="96" actId="13244"/>
          <ac:spMkLst>
            <pc:docMk/>
            <pc:sldMk cId="1721392717" sldId="257"/>
            <ac:spMk id="12" creationId="{1E79DBF1-47DB-497B-AEBB-78F0E74EF299}"/>
          </ac:spMkLst>
        </pc:spChg>
      </pc:sldChg>
      <pc:sldChg chg="modSp mod ord">
        <pc:chgData name="Boyle, Eve" userId="a5de76ce-d399-498b-83ec-e58bd1b9f197" providerId="ADAL" clId="{60A81B53-B090-4483-A996-A08816D1AF33}" dt="2021-01-19T20:39:50.010" v="1322"/>
        <pc:sldMkLst>
          <pc:docMk/>
          <pc:sldMk cId="3969173688" sldId="262"/>
        </pc:sldMkLst>
        <pc:spChg chg="mod">
          <ac:chgData name="Boyle, Eve" userId="a5de76ce-d399-498b-83ec-e58bd1b9f197" providerId="ADAL" clId="{60A81B53-B090-4483-A996-A08816D1AF33}" dt="2021-01-19T14:47:19.323" v="1" actId="20577"/>
          <ac:spMkLst>
            <pc:docMk/>
            <pc:sldMk cId="3969173688" sldId="262"/>
            <ac:spMk id="2" creationId="{026E1C42-19A9-49F5-9DD8-69BE088CDC7C}"/>
          </ac:spMkLst>
        </pc:spChg>
        <pc:spChg chg="mod">
          <ac:chgData name="Boyle, Eve" userId="a5de76ce-d399-498b-83ec-e58bd1b9f197" providerId="ADAL" clId="{60A81B53-B090-4483-A996-A08816D1AF33}" dt="2021-01-19T18:01:28.588" v="1036" actId="1076"/>
          <ac:spMkLst>
            <pc:docMk/>
            <pc:sldMk cId="3969173688" sldId="262"/>
            <ac:spMk id="3" creationId="{78CDEB67-216A-4364-BEAC-1E22747C2D11}"/>
          </ac:spMkLst>
        </pc:spChg>
        <pc:spChg chg="mod ord">
          <ac:chgData name="Boyle, Eve" userId="a5de76ce-d399-498b-83ec-e58bd1b9f197" providerId="ADAL" clId="{60A81B53-B090-4483-A996-A08816D1AF33}" dt="2021-01-19T16:44:14.179" v="869" actId="207"/>
          <ac:spMkLst>
            <pc:docMk/>
            <pc:sldMk cId="3969173688" sldId="262"/>
            <ac:spMk id="13" creationId="{D6876143-6E72-48EF-B38B-40B174D45FD4}"/>
          </ac:spMkLst>
        </pc:spChg>
        <pc:spChg chg="ord">
          <ac:chgData name="Boyle, Eve" userId="a5de76ce-d399-498b-83ec-e58bd1b9f197" providerId="ADAL" clId="{60A81B53-B090-4483-A996-A08816D1AF33}" dt="2021-01-19T15:02:02.627" v="99" actId="13244"/>
          <ac:spMkLst>
            <pc:docMk/>
            <pc:sldMk cId="3969173688" sldId="262"/>
            <ac:spMk id="18" creationId="{75544531-E455-4B9B-9324-A498B263C89A}"/>
          </ac:spMkLst>
        </pc:spChg>
        <pc:graphicFrameChg chg="mod">
          <ac:chgData name="Boyle, Eve" userId="a5de76ce-d399-498b-83ec-e58bd1b9f197" providerId="ADAL" clId="{60A81B53-B090-4483-A996-A08816D1AF33}" dt="2021-01-19T20:39:50.010" v="1322"/>
          <ac:graphicFrameMkLst>
            <pc:docMk/>
            <pc:sldMk cId="3969173688" sldId="262"/>
            <ac:graphicFrameMk id="4" creationId="{F083DC81-C2AE-49D7-8096-58D242F41EB1}"/>
          </ac:graphicFrameMkLst>
        </pc:graphicFrameChg>
      </pc:sldChg>
      <pc:sldChg chg="addSp delSp modSp mod modAnim modNotesTx">
        <pc:chgData name="Boyle, Eve" userId="a5de76ce-d399-498b-83ec-e58bd1b9f197" providerId="ADAL" clId="{60A81B53-B090-4483-A996-A08816D1AF33}" dt="2021-01-26T17:29:08.501" v="8869" actId="20577"/>
        <pc:sldMkLst>
          <pc:docMk/>
          <pc:sldMk cId="2678897758" sldId="264"/>
        </pc:sldMkLst>
        <pc:spChg chg="mod ord">
          <ac:chgData name="Boyle, Eve" userId="a5de76ce-d399-498b-83ec-e58bd1b9f197" providerId="ADAL" clId="{60A81B53-B090-4483-A996-A08816D1AF33}" dt="2021-01-21T22:33:10.279" v="5435" actId="20577"/>
          <ac:spMkLst>
            <pc:docMk/>
            <pc:sldMk cId="2678897758" sldId="264"/>
            <ac:spMk id="2" creationId="{026E1C42-19A9-49F5-9DD8-69BE088CDC7C}"/>
          </ac:spMkLst>
        </pc:spChg>
        <pc:spChg chg="mod ord">
          <ac:chgData name="Boyle, Eve" userId="a5de76ce-d399-498b-83ec-e58bd1b9f197" providerId="ADAL" clId="{60A81B53-B090-4483-A996-A08816D1AF33}" dt="2021-01-22T01:39:05.177" v="8775" actId="27636"/>
          <ac:spMkLst>
            <pc:docMk/>
            <pc:sldMk cId="2678897758" sldId="264"/>
            <ac:spMk id="3" creationId="{78CDEB67-216A-4364-BEAC-1E22747C2D11}"/>
          </ac:spMkLst>
        </pc:spChg>
        <pc:spChg chg="add mod ord">
          <ac:chgData name="Boyle, Eve" userId="a5de76ce-d399-498b-83ec-e58bd1b9f197" providerId="ADAL" clId="{60A81B53-B090-4483-A996-A08816D1AF33}" dt="2021-01-22T01:28:44.083" v="8564" actId="1036"/>
          <ac:spMkLst>
            <pc:docMk/>
            <pc:sldMk cId="2678897758" sldId="264"/>
            <ac:spMk id="9" creationId="{D5E79D22-DC4F-4575-B71A-09EF91F8FD9A}"/>
          </ac:spMkLst>
        </pc:spChg>
        <pc:spChg chg="mod">
          <ac:chgData name="Boyle, Eve" userId="a5de76ce-d399-498b-83ec-e58bd1b9f197" providerId="ADAL" clId="{60A81B53-B090-4483-A996-A08816D1AF33}" dt="2021-01-19T14:58:48.248" v="78" actId="962"/>
          <ac:spMkLst>
            <pc:docMk/>
            <pc:sldMk cId="2678897758" sldId="264"/>
            <ac:spMk id="11" creationId="{04B485FC-E844-48C2-B268-566A5D2A7EEF}"/>
          </ac:spMkLst>
        </pc:spChg>
        <pc:spChg chg="ord">
          <ac:chgData name="Boyle, Eve" userId="a5de76ce-d399-498b-83ec-e58bd1b9f197" providerId="ADAL" clId="{60A81B53-B090-4483-A996-A08816D1AF33}" dt="2021-01-19T15:02:36.499" v="103" actId="13244"/>
          <ac:spMkLst>
            <pc:docMk/>
            <pc:sldMk cId="2678897758" sldId="264"/>
            <ac:spMk id="13" creationId="{B1E2699E-3BE9-464B-942D-F986A8B7C6FE}"/>
          </ac:spMkLst>
        </pc:spChg>
        <pc:graphicFrameChg chg="add del modGraphic">
          <ac:chgData name="Boyle, Eve" userId="a5de76ce-d399-498b-83ec-e58bd1b9f197" providerId="ADAL" clId="{60A81B53-B090-4483-A996-A08816D1AF33}" dt="2021-01-22T01:57:05.054" v="8820" actId="27309"/>
          <ac:graphicFrameMkLst>
            <pc:docMk/>
            <pc:sldMk cId="2678897758" sldId="264"/>
            <ac:graphicFrameMk id="5" creationId="{6017476C-5DD7-489C-8CFE-3E9F2FAD100F}"/>
          </ac:graphicFrameMkLst>
        </pc:graphicFrameChg>
        <pc:picChg chg="mod ord">
          <ac:chgData name="Boyle, Eve" userId="a5de76ce-d399-498b-83ec-e58bd1b9f197" providerId="ADAL" clId="{60A81B53-B090-4483-A996-A08816D1AF33}" dt="2021-01-21T22:17:02.822" v="5208" actId="13244"/>
          <ac:picMkLst>
            <pc:docMk/>
            <pc:sldMk cId="2678897758" sldId="264"/>
            <ac:picMk id="12" creationId="{0B69E8E0-587B-4A29-B077-37B52F65A2BE}"/>
          </ac:picMkLst>
        </pc:picChg>
      </pc:sldChg>
      <pc:sldChg chg="modSp mod modAnim modNotesTx">
        <pc:chgData name="Boyle, Eve" userId="a5de76ce-d399-498b-83ec-e58bd1b9f197" providerId="ADAL" clId="{60A81B53-B090-4483-A996-A08816D1AF33}" dt="2021-01-26T17:29:10.374" v="8870" actId="20577"/>
        <pc:sldMkLst>
          <pc:docMk/>
          <pc:sldMk cId="791770431" sldId="266"/>
        </pc:sldMkLst>
        <pc:spChg chg="mod">
          <ac:chgData name="Boyle, Eve" userId="a5de76ce-d399-498b-83ec-e58bd1b9f197" providerId="ADAL" clId="{60A81B53-B090-4483-A996-A08816D1AF33}" dt="2021-01-19T14:50:09.088" v="21" actId="1076"/>
          <ac:spMkLst>
            <pc:docMk/>
            <pc:sldMk cId="791770431" sldId="266"/>
            <ac:spMk id="2" creationId="{026E1C42-19A9-49F5-9DD8-69BE088CDC7C}"/>
          </ac:spMkLst>
        </pc:spChg>
        <pc:spChg chg="mod">
          <ac:chgData name="Boyle, Eve" userId="a5de76ce-d399-498b-83ec-e58bd1b9f197" providerId="ADAL" clId="{60A81B53-B090-4483-A996-A08816D1AF33}" dt="2021-01-19T20:58:32.433" v="1937" actId="20577"/>
          <ac:spMkLst>
            <pc:docMk/>
            <pc:sldMk cId="791770431" sldId="266"/>
            <ac:spMk id="3" creationId="{78CDEB67-216A-4364-BEAC-1E22747C2D11}"/>
          </ac:spMkLst>
        </pc:spChg>
        <pc:spChg chg="mod">
          <ac:chgData name="Boyle, Eve" userId="a5de76ce-d399-498b-83ec-e58bd1b9f197" providerId="ADAL" clId="{60A81B53-B090-4483-A996-A08816D1AF33}" dt="2021-01-19T14:58:51.479" v="79" actId="962"/>
          <ac:spMkLst>
            <pc:docMk/>
            <pc:sldMk cId="791770431" sldId="266"/>
            <ac:spMk id="12" creationId="{B2452601-9A1E-45EA-82EB-162F26DC02A9}"/>
          </ac:spMkLst>
        </pc:spChg>
        <pc:spChg chg="mod">
          <ac:chgData name="Boyle, Eve" userId="a5de76ce-d399-498b-83ec-e58bd1b9f197" providerId="ADAL" clId="{60A81B53-B090-4483-A996-A08816D1AF33}" dt="2021-01-19T16:20:11.342" v="790" actId="13244"/>
          <ac:spMkLst>
            <pc:docMk/>
            <pc:sldMk cId="791770431" sldId="266"/>
            <ac:spMk id="14" creationId="{CE78F1AC-20CF-416D-A0D7-9AF5D9CBBF93}"/>
          </ac:spMkLst>
        </pc:spChg>
        <pc:picChg chg="mod">
          <ac:chgData name="Boyle, Eve" userId="a5de76ce-d399-498b-83ec-e58bd1b9f197" providerId="ADAL" clId="{60A81B53-B090-4483-A996-A08816D1AF33}" dt="2021-01-19T16:20:08.184" v="789" actId="13244"/>
          <ac:picMkLst>
            <pc:docMk/>
            <pc:sldMk cId="791770431" sldId="266"/>
            <ac:picMk id="13" creationId="{3A3D2661-A1B6-4619-8005-F8CB3B775CAE}"/>
          </ac:picMkLst>
        </pc:picChg>
      </pc:sldChg>
      <pc:sldChg chg="modSp mod modAnim modNotesTx">
        <pc:chgData name="Boyle, Eve" userId="a5de76ce-d399-498b-83ec-e58bd1b9f197" providerId="ADAL" clId="{60A81B53-B090-4483-A996-A08816D1AF33}" dt="2021-01-26T17:29:12.062" v="8871" actId="20577"/>
        <pc:sldMkLst>
          <pc:docMk/>
          <pc:sldMk cId="1329728746" sldId="267"/>
        </pc:sldMkLst>
        <pc:spChg chg="mod">
          <ac:chgData name="Boyle, Eve" userId="a5de76ce-d399-498b-83ec-e58bd1b9f197" providerId="ADAL" clId="{60A81B53-B090-4483-A996-A08816D1AF33}" dt="2021-01-19T14:50:20.318" v="29" actId="20577"/>
          <ac:spMkLst>
            <pc:docMk/>
            <pc:sldMk cId="1329728746" sldId="267"/>
            <ac:spMk id="2" creationId="{026E1C42-19A9-49F5-9DD8-69BE088CDC7C}"/>
          </ac:spMkLst>
        </pc:spChg>
        <pc:spChg chg="mod">
          <ac:chgData name="Boyle, Eve" userId="a5de76ce-d399-498b-83ec-e58bd1b9f197" providerId="ADAL" clId="{60A81B53-B090-4483-A996-A08816D1AF33}" dt="2021-01-19T20:47:22.142" v="1840" actId="27636"/>
          <ac:spMkLst>
            <pc:docMk/>
            <pc:sldMk cId="1329728746" sldId="267"/>
            <ac:spMk id="3" creationId="{78CDEB67-216A-4364-BEAC-1E22747C2D11}"/>
          </ac:spMkLst>
        </pc:spChg>
        <pc:spChg chg="mod">
          <ac:chgData name="Boyle, Eve" userId="a5de76ce-d399-498b-83ec-e58bd1b9f197" providerId="ADAL" clId="{60A81B53-B090-4483-A996-A08816D1AF33}" dt="2021-01-19T14:58:57.319" v="80" actId="962"/>
          <ac:spMkLst>
            <pc:docMk/>
            <pc:sldMk cId="1329728746" sldId="267"/>
            <ac:spMk id="12" creationId="{5022D43E-E60B-4B86-985C-0E927F79EDF8}"/>
          </ac:spMkLst>
        </pc:spChg>
        <pc:spChg chg="mod">
          <ac:chgData name="Boyle, Eve" userId="a5de76ce-d399-498b-83ec-e58bd1b9f197" providerId="ADAL" clId="{60A81B53-B090-4483-A996-A08816D1AF33}" dt="2021-01-19T16:20:24.396" v="792" actId="13244"/>
          <ac:spMkLst>
            <pc:docMk/>
            <pc:sldMk cId="1329728746" sldId="267"/>
            <ac:spMk id="14" creationId="{E758C4FC-7150-41C4-8C55-0D9B824D7DAD}"/>
          </ac:spMkLst>
        </pc:spChg>
        <pc:picChg chg="mod">
          <ac:chgData name="Boyle, Eve" userId="a5de76ce-d399-498b-83ec-e58bd1b9f197" providerId="ADAL" clId="{60A81B53-B090-4483-A996-A08816D1AF33}" dt="2021-01-19T16:20:22.425" v="791" actId="13244"/>
          <ac:picMkLst>
            <pc:docMk/>
            <pc:sldMk cId="1329728746" sldId="267"/>
            <ac:picMk id="13" creationId="{F55A06B6-094C-49BA-800B-4BADBCA9A407}"/>
          </ac:picMkLst>
        </pc:picChg>
      </pc:sldChg>
      <pc:sldChg chg="modSp del mod">
        <pc:chgData name="Boyle, Eve" userId="a5de76ce-d399-498b-83ec-e58bd1b9f197" providerId="ADAL" clId="{60A81B53-B090-4483-A996-A08816D1AF33}" dt="2021-01-19T15:34:59.197" v="190" actId="47"/>
        <pc:sldMkLst>
          <pc:docMk/>
          <pc:sldMk cId="4044547095" sldId="268"/>
        </pc:sldMkLst>
        <pc:spChg chg="mod">
          <ac:chgData name="Boyle, Eve" userId="a5de76ce-d399-498b-83ec-e58bd1b9f197" providerId="ADAL" clId="{60A81B53-B090-4483-A996-A08816D1AF33}" dt="2021-01-19T14:59:00.402" v="81" actId="962"/>
          <ac:spMkLst>
            <pc:docMk/>
            <pc:sldMk cId="4044547095" sldId="268"/>
            <ac:spMk id="12" creationId="{89862059-E18B-47BF-B0CA-D93288929A16}"/>
          </ac:spMkLst>
        </pc:spChg>
      </pc:sldChg>
      <pc:sldChg chg="modSp del mod">
        <pc:chgData name="Boyle, Eve" userId="a5de76ce-d399-498b-83ec-e58bd1b9f197" providerId="ADAL" clId="{60A81B53-B090-4483-A996-A08816D1AF33}" dt="2021-01-19T15:35:11.102" v="192" actId="47"/>
        <pc:sldMkLst>
          <pc:docMk/>
          <pc:sldMk cId="1769896026" sldId="269"/>
        </pc:sldMkLst>
        <pc:spChg chg="mod">
          <ac:chgData name="Boyle, Eve" userId="a5de76ce-d399-498b-83ec-e58bd1b9f197" providerId="ADAL" clId="{60A81B53-B090-4483-A996-A08816D1AF33}" dt="2021-01-19T14:59:11.159" v="83" actId="962"/>
          <ac:spMkLst>
            <pc:docMk/>
            <pc:sldMk cId="1769896026" sldId="269"/>
            <ac:spMk id="12" creationId="{220F40FE-6BF3-4A02-A06A-99D6C7BE8E35}"/>
          </ac:spMkLst>
        </pc:spChg>
      </pc:sldChg>
      <pc:sldChg chg="modSp mod">
        <pc:chgData name="Boyle, Eve" userId="a5de76ce-d399-498b-83ec-e58bd1b9f197" providerId="ADAL" clId="{60A81B53-B090-4483-A996-A08816D1AF33}" dt="2021-01-22T01:31:16.927" v="8754" actId="20577"/>
        <pc:sldMkLst>
          <pc:docMk/>
          <pc:sldMk cId="2279103065" sldId="270"/>
        </pc:sldMkLst>
        <pc:spChg chg="mod">
          <ac:chgData name="Boyle, Eve" userId="a5de76ce-d399-498b-83ec-e58bd1b9f197" providerId="ADAL" clId="{60A81B53-B090-4483-A996-A08816D1AF33}" dt="2021-01-19T16:25:51.185" v="816" actId="13244"/>
          <ac:spMkLst>
            <pc:docMk/>
            <pc:sldMk cId="2279103065" sldId="270"/>
            <ac:spMk id="2" creationId="{E715787E-C14C-4CB8-999C-406C501EB89A}"/>
          </ac:spMkLst>
        </pc:spChg>
        <pc:spChg chg="mod">
          <ac:chgData name="Boyle, Eve" userId="a5de76ce-d399-498b-83ec-e58bd1b9f197" providerId="ADAL" clId="{60A81B53-B090-4483-A996-A08816D1AF33}" dt="2021-01-22T01:31:16.927" v="8754" actId="20577"/>
          <ac:spMkLst>
            <pc:docMk/>
            <pc:sldMk cId="2279103065" sldId="270"/>
            <ac:spMk id="3" creationId="{C8B5D587-7793-4083-AAD3-9AB639AF98C4}"/>
          </ac:spMkLst>
        </pc:spChg>
        <pc:spChg chg="mod">
          <ac:chgData name="Boyle, Eve" userId="a5de76ce-d399-498b-83ec-e58bd1b9f197" providerId="ADAL" clId="{60A81B53-B090-4483-A996-A08816D1AF33}" dt="2021-01-19T14:59:16.813" v="85" actId="962"/>
          <ac:spMkLst>
            <pc:docMk/>
            <pc:sldMk cId="2279103065" sldId="270"/>
            <ac:spMk id="12" creationId="{A573B4D7-8EF8-487C-86E1-04CC84DC1AB9}"/>
          </ac:spMkLst>
        </pc:spChg>
      </pc:sldChg>
      <pc:sldChg chg="modSp mod ord">
        <pc:chgData name="Boyle, Eve" userId="a5de76ce-d399-498b-83ec-e58bd1b9f197" providerId="ADAL" clId="{60A81B53-B090-4483-A996-A08816D1AF33}" dt="2021-01-19T20:51:34.954" v="1913" actId="113"/>
        <pc:sldMkLst>
          <pc:docMk/>
          <pc:sldMk cId="1860321895" sldId="271"/>
        </pc:sldMkLst>
        <pc:spChg chg="mod">
          <ac:chgData name="Boyle, Eve" userId="a5de76ce-d399-498b-83ec-e58bd1b9f197" providerId="ADAL" clId="{60A81B53-B090-4483-A996-A08816D1AF33}" dt="2021-01-19T18:48:34.811" v="1157" actId="1076"/>
          <ac:spMkLst>
            <pc:docMk/>
            <pc:sldMk cId="1860321895" sldId="271"/>
            <ac:spMk id="2" creationId="{B5456764-9790-45AA-BC64-F564A4B4AA9D}"/>
          </ac:spMkLst>
        </pc:spChg>
        <pc:spChg chg="mod">
          <ac:chgData name="Boyle, Eve" userId="a5de76ce-d399-498b-83ec-e58bd1b9f197" providerId="ADAL" clId="{60A81B53-B090-4483-A996-A08816D1AF33}" dt="2021-01-19T20:51:34.954" v="1913" actId="113"/>
          <ac:spMkLst>
            <pc:docMk/>
            <pc:sldMk cId="1860321895" sldId="271"/>
            <ac:spMk id="3" creationId="{93A78209-558F-4CF7-BD27-384959E66D6E}"/>
          </ac:spMkLst>
        </pc:spChg>
        <pc:spChg chg="mod">
          <ac:chgData name="Boyle, Eve" userId="a5de76ce-d399-498b-83ec-e58bd1b9f197" providerId="ADAL" clId="{60A81B53-B090-4483-A996-A08816D1AF33}" dt="2021-01-19T14:59:19.677" v="86" actId="962"/>
          <ac:spMkLst>
            <pc:docMk/>
            <pc:sldMk cId="1860321895" sldId="271"/>
            <ac:spMk id="15" creationId="{070A9339-94A0-48C1-9D6A-9223B6F86696}"/>
          </ac:spMkLst>
        </pc:spChg>
      </pc:sldChg>
      <pc:sldChg chg="modSp mod">
        <pc:chgData name="Boyle, Eve" userId="a5de76ce-d399-498b-83ec-e58bd1b9f197" providerId="ADAL" clId="{60A81B53-B090-4483-A996-A08816D1AF33}" dt="2021-01-19T20:52:11.633" v="1917" actId="113"/>
        <pc:sldMkLst>
          <pc:docMk/>
          <pc:sldMk cId="3915294827" sldId="272"/>
        </pc:sldMkLst>
        <pc:spChg chg="mod">
          <ac:chgData name="Boyle, Eve" userId="a5de76ce-d399-498b-83ec-e58bd1b9f197" providerId="ADAL" clId="{60A81B53-B090-4483-A996-A08816D1AF33}" dt="2021-01-19T18:49:18.666" v="1162" actId="1076"/>
          <ac:spMkLst>
            <pc:docMk/>
            <pc:sldMk cId="3915294827" sldId="272"/>
            <ac:spMk id="2" creationId="{304FC411-A070-4452-88FB-A74C16DCA714}"/>
          </ac:spMkLst>
        </pc:spChg>
        <pc:spChg chg="mod">
          <ac:chgData name="Boyle, Eve" userId="a5de76ce-d399-498b-83ec-e58bd1b9f197" providerId="ADAL" clId="{60A81B53-B090-4483-A996-A08816D1AF33}" dt="2021-01-19T20:52:11.633" v="1917" actId="113"/>
          <ac:spMkLst>
            <pc:docMk/>
            <pc:sldMk cId="3915294827" sldId="272"/>
            <ac:spMk id="3" creationId="{D33E9AF5-0A09-4498-AB44-E3E40378B487}"/>
          </ac:spMkLst>
        </pc:spChg>
        <pc:spChg chg="mod">
          <ac:chgData name="Boyle, Eve" userId="a5de76ce-d399-498b-83ec-e58bd1b9f197" providerId="ADAL" clId="{60A81B53-B090-4483-A996-A08816D1AF33}" dt="2021-01-19T14:59:23.699" v="87" actId="962"/>
          <ac:spMkLst>
            <pc:docMk/>
            <pc:sldMk cId="3915294827" sldId="272"/>
            <ac:spMk id="12" creationId="{0CA0A200-8A45-4E10-8B27-1107691CD8CB}"/>
          </ac:spMkLst>
        </pc:spChg>
      </pc:sldChg>
      <pc:sldChg chg="modSp mod modAnim">
        <pc:chgData name="Boyle, Eve" userId="a5de76ce-d399-498b-83ec-e58bd1b9f197" providerId="ADAL" clId="{60A81B53-B090-4483-A996-A08816D1AF33}" dt="2021-01-21T22:28:05.279" v="5401" actId="14100"/>
        <pc:sldMkLst>
          <pc:docMk/>
          <pc:sldMk cId="1081629127" sldId="273"/>
        </pc:sldMkLst>
        <pc:spChg chg="mod">
          <ac:chgData name="Boyle, Eve" userId="a5de76ce-d399-498b-83ec-e58bd1b9f197" providerId="ADAL" clId="{60A81B53-B090-4483-A996-A08816D1AF33}" dt="2021-01-19T17:03:26.181" v="922" actId="1076"/>
          <ac:spMkLst>
            <pc:docMk/>
            <pc:sldMk cId="1081629127" sldId="273"/>
            <ac:spMk id="2" creationId="{982AA971-AB58-4FE4-BE61-8C6A89F1288C}"/>
          </ac:spMkLst>
        </pc:spChg>
        <pc:spChg chg="mod">
          <ac:chgData name="Boyle, Eve" userId="a5de76ce-d399-498b-83ec-e58bd1b9f197" providerId="ADAL" clId="{60A81B53-B090-4483-A996-A08816D1AF33}" dt="2021-01-21T22:28:05.279" v="5401" actId="14100"/>
          <ac:spMkLst>
            <pc:docMk/>
            <pc:sldMk cId="1081629127" sldId="273"/>
            <ac:spMk id="3" creationId="{5B074D59-2D5F-4BE8-9FA5-A68B56E3C587}"/>
          </ac:spMkLst>
        </pc:spChg>
        <pc:spChg chg="mod">
          <ac:chgData name="Boyle, Eve" userId="a5de76ce-d399-498b-83ec-e58bd1b9f197" providerId="ADAL" clId="{60A81B53-B090-4483-A996-A08816D1AF33}" dt="2021-01-19T14:59:37.586" v="88" actId="962"/>
          <ac:spMkLst>
            <pc:docMk/>
            <pc:sldMk cId="1081629127" sldId="273"/>
            <ac:spMk id="12" creationId="{1B822F50-0C54-46DD-B255-AABFA34BEC82}"/>
          </ac:spMkLst>
        </pc:spChg>
      </pc:sldChg>
      <pc:sldChg chg="modSp del mod">
        <pc:chgData name="Boyle, Eve" userId="a5de76ce-d399-498b-83ec-e58bd1b9f197" providerId="ADAL" clId="{60A81B53-B090-4483-A996-A08816D1AF33}" dt="2021-01-21T13:49:47.349" v="4857" actId="47"/>
        <pc:sldMkLst>
          <pc:docMk/>
          <pc:sldMk cId="1727689366" sldId="274"/>
        </pc:sldMkLst>
        <pc:spChg chg="mod">
          <ac:chgData name="Boyle, Eve" userId="a5de76ce-d399-498b-83ec-e58bd1b9f197" providerId="ADAL" clId="{60A81B53-B090-4483-A996-A08816D1AF33}" dt="2021-01-19T16:26:39.922" v="824" actId="13244"/>
          <ac:spMkLst>
            <pc:docMk/>
            <pc:sldMk cId="1727689366" sldId="274"/>
            <ac:spMk id="2" creationId="{3150E5D5-A61B-4870-A320-ECE9D4AE055B}"/>
          </ac:spMkLst>
        </pc:spChg>
        <pc:spChg chg="mod">
          <ac:chgData name="Boyle, Eve" userId="a5de76ce-d399-498b-83ec-e58bd1b9f197" providerId="ADAL" clId="{60A81B53-B090-4483-A996-A08816D1AF33}" dt="2021-01-19T20:00:58.458" v="1260" actId="14100"/>
          <ac:spMkLst>
            <pc:docMk/>
            <pc:sldMk cId="1727689366" sldId="274"/>
            <ac:spMk id="9" creationId="{38A26DF9-7734-430B-B148-614E3B15CABB}"/>
          </ac:spMkLst>
        </pc:spChg>
        <pc:spChg chg="mod">
          <ac:chgData name="Boyle, Eve" userId="a5de76ce-d399-498b-83ec-e58bd1b9f197" providerId="ADAL" clId="{60A81B53-B090-4483-A996-A08816D1AF33}" dt="2021-01-19T14:59:43.716" v="89" actId="962"/>
          <ac:spMkLst>
            <pc:docMk/>
            <pc:sldMk cId="1727689366" sldId="274"/>
            <ac:spMk id="12" creationId="{65A4692E-DE71-4609-B6E0-12853017FF0C}"/>
          </ac:spMkLst>
        </pc:spChg>
      </pc:sldChg>
      <pc:sldChg chg="modSp del mod">
        <pc:chgData name="Boyle, Eve" userId="a5de76ce-d399-498b-83ec-e58bd1b9f197" providerId="ADAL" clId="{60A81B53-B090-4483-A996-A08816D1AF33}" dt="2021-01-19T15:39:46.854" v="201" actId="47"/>
        <pc:sldMkLst>
          <pc:docMk/>
          <pc:sldMk cId="2804727864" sldId="275"/>
        </pc:sldMkLst>
        <pc:spChg chg="mod">
          <ac:chgData name="Boyle, Eve" userId="a5de76ce-d399-498b-83ec-e58bd1b9f197" providerId="ADAL" clId="{60A81B53-B090-4483-A996-A08816D1AF33}" dt="2021-01-19T14:59:52.014" v="91" actId="962"/>
          <ac:spMkLst>
            <pc:docMk/>
            <pc:sldMk cId="2804727864" sldId="275"/>
            <ac:spMk id="13" creationId="{8D871164-04DD-4A49-B683-26AC0F92029C}"/>
          </ac:spMkLst>
        </pc:spChg>
      </pc:sldChg>
      <pc:sldChg chg="modSp mod">
        <pc:chgData name="Boyle, Eve" userId="a5de76ce-d399-498b-83ec-e58bd1b9f197" providerId="ADAL" clId="{60A81B53-B090-4483-A996-A08816D1AF33}" dt="2021-01-22T01:49:50.165" v="8818" actId="113"/>
        <pc:sldMkLst>
          <pc:docMk/>
          <pc:sldMk cId="1126243440" sldId="276"/>
        </pc:sldMkLst>
        <pc:spChg chg="mod ord">
          <ac:chgData name="Boyle, Eve" userId="a5de76ce-d399-498b-83ec-e58bd1b9f197" providerId="ADAL" clId="{60A81B53-B090-4483-A996-A08816D1AF33}" dt="2021-01-19T20:00:04.262" v="1254" actId="1035"/>
          <ac:spMkLst>
            <pc:docMk/>
            <pc:sldMk cId="1126243440" sldId="276"/>
            <ac:spMk id="2" creationId="{21DCC759-715D-4816-AB85-1E35A11B7E4D}"/>
          </ac:spMkLst>
        </pc:spChg>
        <pc:spChg chg="mod ord">
          <ac:chgData name="Boyle, Eve" userId="a5de76ce-d399-498b-83ec-e58bd1b9f197" providerId="ADAL" clId="{60A81B53-B090-4483-A996-A08816D1AF33}" dt="2021-01-22T01:49:50.165" v="8818" actId="113"/>
          <ac:spMkLst>
            <pc:docMk/>
            <pc:sldMk cId="1126243440" sldId="276"/>
            <ac:spMk id="3" creationId="{01B04237-15C7-4183-9A53-4ED1581F9E3D}"/>
          </ac:spMkLst>
        </pc:spChg>
        <pc:spChg chg="mod">
          <ac:chgData name="Boyle, Eve" userId="a5de76ce-d399-498b-83ec-e58bd1b9f197" providerId="ADAL" clId="{60A81B53-B090-4483-A996-A08816D1AF33}" dt="2021-01-19T16:39:31.567" v="864" actId="13244"/>
          <ac:spMkLst>
            <pc:docMk/>
            <pc:sldMk cId="1126243440" sldId="276"/>
            <ac:spMk id="12" creationId="{9CE97FA0-D600-466F-B0BB-AAE9E4F8661F}"/>
          </ac:spMkLst>
        </pc:spChg>
        <pc:picChg chg="mod">
          <ac:chgData name="Boyle, Eve" userId="a5de76ce-d399-498b-83ec-e58bd1b9f197" providerId="ADAL" clId="{60A81B53-B090-4483-A996-A08816D1AF33}" dt="2021-01-19T18:49:59.085" v="1167" actId="962"/>
          <ac:picMkLst>
            <pc:docMk/>
            <pc:sldMk cId="1126243440" sldId="276"/>
            <ac:picMk id="13" creationId="{B25FCCBB-4629-4525-A606-B8A2BC34CAF8}"/>
          </ac:picMkLst>
        </pc:picChg>
      </pc:sldChg>
      <pc:sldChg chg="modSp del mod">
        <pc:chgData name="Boyle, Eve" userId="a5de76ce-d399-498b-83ec-e58bd1b9f197" providerId="ADAL" clId="{60A81B53-B090-4483-A996-A08816D1AF33}" dt="2021-01-19T15:35:09.549" v="191" actId="47"/>
        <pc:sldMkLst>
          <pc:docMk/>
          <pc:sldMk cId="226324992" sldId="277"/>
        </pc:sldMkLst>
        <pc:spChg chg="mod">
          <ac:chgData name="Boyle, Eve" userId="a5de76ce-d399-498b-83ec-e58bd1b9f197" providerId="ADAL" clId="{60A81B53-B090-4483-A996-A08816D1AF33}" dt="2021-01-19T14:59:06.959" v="82" actId="962"/>
          <ac:spMkLst>
            <pc:docMk/>
            <pc:sldMk cId="226324992" sldId="277"/>
            <ac:spMk id="15" creationId="{D12E2A2E-2B4A-48AB-880E-03E9A62AFB92}"/>
          </ac:spMkLst>
        </pc:spChg>
      </pc:sldChg>
      <pc:sldChg chg="modSp del mod modAnim">
        <pc:chgData name="Boyle, Eve" userId="a5de76ce-d399-498b-83ec-e58bd1b9f197" providerId="ADAL" clId="{60A81B53-B090-4483-A996-A08816D1AF33}" dt="2021-01-21T22:09:54.689" v="5182" actId="2696"/>
        <pc:sldMkLst>
          <pc:docMk/>
          <pc:sldMk cId="712981834" sldId="278"/>
        </pc:sldMkLst>
        <pc:spChg chg="mod">
          <ac:chgData name="Boyle, Eve" userId="a5de76ce-d399-498b-83ec-e58bd1b9f197" providerId="ADAL" clId="{60A81B53-B090-4483-A996-A08816D1AF33}" dt="2021-01-19T18:19:12.617" v="1132" actId="1076"/>
          <ac:spMkLst>
            <pc:docMk/>
            <pc:sldMk cId="712981834" sldId="278"/>
            <ac:spMk id="2" creationId="{A79302DE-5354-4577-9807-43054C0B1F8F}"/>
          </ac:spMkLst>
        </pc:spChg>
        <pc:spChg chg="mod">
          <ac:chgData name="Boyle, Eve" userId="a5de76ce-d399-498b-83ec-e58bd1b9f197" providerId="ADAL" clId="{60A81B53-B090-4483-A996-A08816D1AF33}" dt="2021-01-19T20:53:07.920" v="1932" actId="113"/>
          <ac:spMkLst>
            <pc:docMk/>
            <pc:sldMk cId="712981834" sldId="278"/>
            <ac:spMk id="3" creationId="{137B8B81-CA71-4F77-9AB6-8D10AAA327B1}"/>
          </ac:spMkLst>
        </pc:spChg>
        <pc:spChg chg="mod">
          <ac:chgData name="Boyle, Eve" userId="a5de76ce-d399-498b-83ec-e58bd1b9f197" providerId="ADAL" clId="{60A81B53-B090-4483-A996-A08816D1AF33}" dt="2021-01-19T14:59:49.191" v="90" actId="962"/>
          <ac:spMkLst>
            <pc:docMk/>
            <pc:sldMk cId="712981834" sldId="278"/>
            <ac:spMk id="12" creationId="{36DF837E-B46C-4F05-9640-91106B892227}"/>
          </ac:spMkLst>
        </pc:spChg>
        <pc:spChg chg="mod">
          <ac:chgData name="Boyle, Eve" userId="a5de76ce-d399-498b-83ec-e58bd1b9f197" providerId="ADAL" clId="{60A81B53-B090-4483-A996-A08816D1AF33}" dt="2021-01-19T16:26:49.062" v="826" actId="13244"/>
          <ac:spMkLst>
            <pc:docMk/>
            <pc:sldMk cId="712981834" sldId="278"/>
            <ac:spMk id="14" creationId="{7CA18BCA-2CBB-4558-8563-A1184983292C}"/>
          </ac:spMkLst>
        </pc:spChg>
      </pc:sldChg>
      <pc:sldChg chg="modSp add mod modAnim">
        <pc:chgData name="Boyle, Eve" userId="a5de76ce-d399-498b-83ec-e58bd1b9f197" providerId="ADAL" clId="{60A81B53-B090-4483-A996-A08816D1AF33}" dt="2021-01-22T01:59:01.730" v="8866" actId="20577"/>
        <pc:sldMkLst>
          <pc:docMk/>
          <pc:sldMk cId="3295062057" sldId="278"/>
        </pc:sldMkLst>
        <pc:spChg chg="mod">
          <ac:chgData name="Boyle, Eve" userId="a5de76ce-d399-498b-83ec-e58bd1b9f197" providerId="ADAL" clId="{60A81B53-B090-4483-A996-A08816D1AF33}" dt="2021-01-22T01:59:01.730" v="8866" actId="20577"/>
          <ac:spMkLst>
            <pc:docMk/>
            <pc:sldMk cId="3295062057" sldId="278"/>
            <ac:spMk id="3" creationId="{137B8B81-CA71-4F77-9AB6-8D10AAA327B1}"/>
          </ac:spMkLst>
        </pc:spChg>
      </pc:sldChg>
      <pc:sldChg chg="addSp delSp modSp mod modNotesTx">
        <pc:chgData name="Boyle, Eve" userId="a5de76ce-d399-498b-83ec-e58bd1b9f197" providerId="ADAL" clId="{60A81B53-B090-4483-A996-A08816D1AF33}" dt="2021-01-19T18:56:19.545" v="1190" actId="1035"/>
        <pc:sldMkLst>
          <pc:docMk/>
          <pc:sldMk cId="3742178606" sldId="279"/>
        </pc:sldMkLst>
        <pc:spChg chg="del">
          <ac:chgData name="Boyle, Eve" userId="a5de76ce-d399-498b-83ec-e58bd1b9f197" providerId="ADAL" clId="{60A81B53-B090-4483-A996-A08816D1AF33}" dt="2021-01-19T15:00:31.983" v="94" actId="478"/>
          <ac:spMkLst>
            <pc:docMk/>
            <pc:sldMk cId="3742178606" sldId="279"/>
            <ac:spMk id="2" creationId="{9025F3BF-6A91-4626-893D-ED53CD388CBF}"/>
          </ac:spMkLst>
        </pc:spChg>
        <pc:spChg chg="del">
          <ac:chgData name="Boyle, Eve" userId="a5de76ce-d399-498b-83ec-e58bd1b9f197" providerId="ADAL" clId="{60A81B53-B090-4483-A996-A08816D1AF33}" dt="2021-01-19T15:00:37.251" v="95" actId="478"/>
          <ac:spMkLst>
            <pc:docMk/>
            <pc:sldMk cId="3742178606" sldId="279"/>
            <ac:spMk id="3" creationId="{7BA7730A-4776-48D2-B462-25933AF7ED68}"/>
          </ac:spMkLst>
        </pc:spChg>
        <pc:spChg chg="add mod">
          <ac:chgData name="Boyle, Eve" userId="a5de76ce-d399-498b-83ec-e58bd1b9f197" providerId="ADAL" clId="{60A81B53-B090-4483-A996-A08816D1AF33}" dt="2021-01-19T16:07:25.796" v="786" actId="962"/>
          <ac:spMkLst>
            <pc:docMk/>
            <pc:sldMk cId="3742178606" sldId="279"/>
            <ac:spMk id="5" creationId="{962FFBD9-CC79-4AD6-A5F4-C6F7A82D3E31}"/>
          </ac:spMkLst>
        </pc:spChg>
        <pc:spChg chg="mod ord">
          <ac:chgData name="Boyle, Eve" userId="a5de76ce-d399-498b-83ec-e58bd1b9f197" providerId="ADAL" clId="{60A81B53-B090-4483-A996-A08816D1AF33}" dt="2021-01-19T18:55:53.036" v="1186" actId="1038"/>
          <ac:spMkLst>
            <pc:docMk/>
            <pc:sldMk cId="3742178606" sldId="279"/>
            <ac:spMk id="6" creationId="{90DA3B8B-6938-46F2-B2C6-5EA77A0E65C6}"/>
          </ac:spMkLst>
        </pc:spChg>
        <pc:spChg chg="mod ord">
          <ac:chgData name="Boyle, Eve" userId="a5de76ce-d399-498b-83ec-e58bd1b9f197" providerId="ADAL" clId="{60A81B53-B090-4483-A996-A08816D1AF33}" dt="2021-01-19T18:56:05.133" v="1187" actId="1076"/>
          <ac:spMkLst>
            <pc:docMk/>
            <pc:sldMk cId="3742178606" sldId="279"/>
            <ac:spMk id="9" creationId="{EAC2EFC8-F429-409C-9DBC-538C4124A394}"/>
          </ac:spMkLst>
        </pc:spChg>
        <pc:picChg chg="mod">
          <ac:chgData name="Boyle, Eve" userId="a5de76ce-d399-498b-83ec-e58bd1b9f197" providerId="ADAL" clId="{60A81B53-B090-4483-A996-A08816D1AF33}" dt="2021-01-19T14:52:50.784" v="43" actId="962"/>
          <ac:picMkLst>
            <pc:docMk/>
            <pc:sldMk cId="3742178606" sldId="279"/>
            <ac:picMk id="4" creationId="{844B9C2E-3544-453E-9DDA-33397AFB5082}"/>
          </ac:picMkLst>
        </pc:picChg>
        <pc:picChg chg="mod ord">
          <ac:chgData name="Boyle, Eve" userId="a5de76ce-d399-498b-83ec-e58bd1b9f197" providerId="ADAL" clId="{60A81B53-B090-4483-A996-A08816D1AF33}" dt="2021-01-19T18:56:19.545" v="1190" actId="1035"/>
          <ac:picMkLst>
            <pc:docMk/>
            <pc:sldMk cId="3742178606" sldId="279"/>
            <ac:picMk id="7" creationId="{28D3A5B5-1FD5-4790-92EC-B4A32841845E}"/>
          </ac:picMkLst>
        </pc:picChg>
      </pc:sldChg>
      <pc:sldChg chg="modSp del mod">
        <pc:chgData name="Boyle, Eve" userId="a5de76ce-d399-498b-83ec-e58bd1b9f197" providerId="ADAL" clId="{60A81B53-B090-4483-A996-A08816D1AF33}" dt="2021-01-19T15:35:12.167" v="193" actId="47"/>
        <pc:sldMkLst>
          <pc:docMk/>
          <pc:sldMk cId="1903807485" sldId="280"/>
        </pc:sldMkLst>
        <pc:spChg chg="mod">
          <ac:chgData name="Boyle, Eve" userId="a5de76ce-d399-498b-83ec-e58bd1b9f197" providerId="ADAL" clId="{60A81B53-B090-4483-A996-A08816D1AF33}" dt="2021-01-19T14:59:14.016" v="84" actId="962"/>
          <ac:spMkLst>
            <pc:docMk/>
            <pc:sldMk cId="1903807485" sldId="280"/>
            <ac:spMk id="12" creationId="{220F40FE-6BF3-4A02-A06A-99D6C7BE8E35}"/>
          </ac:spMkLst>
        </pc:spChg>
      </pc:sldChg>
      <pc:sldChg chg="addSp delSp modSp del mod">
        <pc:chgData name="Boyle, Eve" userId="a5de76ce-d399-498b-83ec-e58bd1b9f197" providerId="ADAL" clId="{60A81B53-B090-4483-A996-A08816D1AF33}" dt="2021-01-19T15:39:45.111" v="200" actId="47"/>
        <pc:sldMkLst>
          <pc:docMk/>
          <pc:sldMk cId="802863491" sldId="281"/>
        </pc:sldMkLst>
        <pc:spChg chg="mod">
          <ac:chgData name="Boyle, Eve" userId="a5de76ce-d399-498b-83ec-e58bd1b9f197" providerId="ADAL" clId="{60A81B53-B090-4483-A996-A08816D1AF33}" dt="2021-01-19T14:59:55.308" v="92" actId="962"/>
          <ac:spMkLst>
            <pc:docMk/>
            <pc:sldMk cId="802863491" sldId="281"/>
            <ac:spMk id="5" creationId="{F360CA85-675D-465B-A4A2-7B50EABFC3CC}"/>
          </ac:spMkLst>
        </pc:spChg>
        <pc:spChg chg="add">
          <ac:chgData name="Boyle, Eve" userId="a5de76ce-d399-498b-83ec-e58bd1b9f197" providerId="ADAL" clId="{60A81B53-B090-4483-A996-A08816D1AF33}" dt="2021-01-19T15:38:39.291" v="194" actId="22"/>
          <ac:spMkLst>
            <pc:docMk/>
            <pc:sldMk cId="802863491" sldId="281"/>
            <ac:spMk id="9" creationId="{B34A9432-2540-4E67-B229-08F00A908E6D}"/>
          </ac:spMkLst>
        </pc:spChg>
        <pc:spChg chg="add del">
          <ac:chgData name="Boyle, Eve" userId="a5de76ce-d399-498b-83ec-e58bd1b9f197" providerId="ADAL" clId="{60A81B53-B090-4483-A996-A08816D1AF33}" dt="2021-01-19T15:38:53.788" v="196" actId="22"/>
          <ac:spMkLst>
            <pc:docMk/>
            <pc:sldMk cId="802863491" sldId="281"/>
            <ac:spMk id="11" creationId="{CB4FB2B7-4025-47B0-B838-9823A3668213}"/>
          </ac:spMkLst>
        </pc:spChg>
        <pc:spChg chg="add del">
          <ac:chgData name="Boyle, Eve" userId="a5de76ce-d399-498b-83ec-e58bd1b9f197" providerId="ADAL" clId="{60A81B53-B090-4483-A996-A08816D1AF33}" dt="2021-01-19T15:39:22.573" v="198" actId="22"/>
          <ac:spMkLst>
            <pc:docMk/>
            <pc:sldMk cId="802863491" sldId="281"/>
            <ac:spMk id="13" creationId="{6180E110-B970-4F8B-ACB3-4EE78DB86DE3}"/>
          </ac:spMkLst>
        </pc:spChg>
      </pc:sldChg>
      <pc:sldChg chg="modSp add mod">
        <pc:chgData name="Boyle, Eve" userId="a5de76ce-d399-498b-83ec-e58bd1b9f197" providerId="ADAL" clId="{60A81B53-B090-4483-A996-A08816D1AF33}" dt="2021-01-19T20:00:49.650" v="1258" actId="14100"/>
        <pc:sldMkLst>
          <pc:docMk/>
          <pc:sldMk cId="1108531616" sldId="282"/>
        </pc:sldMkLst>
        <pc:spChg chg="mod">
          <ac:chgData name="Boyle, Eve" userId="a5de76ce-d399-498b-83ec-e58bd1b9f197" providerId="ADAL" clId="{60A81B53-B090-4483-A996-A08816D1AF33}" dt="2021-01-19T18:06:37.948" v="1067" actId="1076"/>
          <ac:spMkLst>
            <pc:docMk/>
            <pc:sldMk cId="1108531616" sldId="282"/>
            <ac:spMk id="2" creationId="{026E1C42-19A9-49F5-9DD8-69BE088CDC7C}"/>
          </ac:spMkLst>
        </pc:spChg>
        <pc:spChg chg="mod">
          <ac:chgData name="Boyle, Eve" userId="a5de76ce-d399-498b-83ec-e58bd1b9f197" providerId="ADAL" clId="{60A81B53-B090-4483-A996-A08816D1AF33}" dt="2021-01-19T20:00:49.650" v="1258" actId="14100"/>
          <ac:spMkLst>
            <pc:docMk/>
            <pc:sldMk cId="1108531616" sldId="282"/>
            <ac:spMk id="3" creationId="{78CDEB67-216A-4364-BEAC-1E22747C2D11}"/>
          </ac:spMkLst>
        </pc:spChg>
        <pc:spChg chg="mod">
          <ac:chgData name="Boyle, Eve" userId="a5de76ce-d399-498b-83ec-e58bd1b9f197" providerId="ADAL" clId="{60A81B53-B090-4483-A996-A08816D1AF33}" dt="2021-01-19T15:54:29.602" v="249" actId="962"/>
          <ac:spMkLst>
            <pc:docMk/>
            <pc:sldMk cId="1108531616" sldId="282"/>
            <ac:spMk id="12" creationId="{89862059-E18B-47BF-B0CA-D93288929A16}"/>
          </ac:spMkLst>
        </pc:spChg>
      </pc:sldChg>
      <pc:sldChg chg="modSp add mod">
        <pc:chgData name="Boyle, Eve" userId="a5de76ce-d399-498b-83ec-e58bd1b9f197" providerId="ADAL" clId="{60A81B53-B090-4483-A996-A08816D1AF33}" dt="2021-01-19T17:06:25.856" v="954" actId="1076"/>
        <pc:sldMkLst>
          <pc:docMk/>
          <pc:sldMk cId="1444364794" sldId="283"/>
        </pc:sldMkLst>
        <pc:spChg chg="mod">
          <ac:chgData name="Boyle, Eve" userId="a5de76ce-d399-498b-83ec-e58bd1b9f197" providerId="ADAL" clId="{60A81B53-B090-4483-A996-A08816D1AF33}" dt="2021-01-19T17:06:25.856" v="954" actId="1076"/>
          <ac:spMkLst>
            <pc:docMk/>
            <pc:sldMk cId="1444364794" sldId="283"/>
            <ac:spMk id="2" creationId="{026E1C42-19A9-49F5-9DD8-69BE088CDC7C}"/>
          </ac:spMkLst>
        </pc:spChg>
        <pc:spChg chg="mod">
          <ac:chgData name="Boyle, Eve" userId="a5de76ce-d399-498b-83ec-e58bd1b9f197" providerId="ADAL" clId="{60A81B53-B090-4483-A996-A08816D1AF33}" dt="2021-01-19T16:20:59.610" v="798" actId="13244"/>
          <ac:spMkLst>
            <pc:docMk/>
            <pc:sldMk cId="1444364794" sldId="283"/>
            <ac:spMk id="12" creationId="{89862059-E18B-47BF-B0CA-D93288929A16}"/>
          </ac:spMkLst>
        </pc:spChg>
        <pc:picChg chg="mod">
          <ac:chgData name="Boyle, Eve" userId="a5de76ce-d399-498b-83ec-e58bd1b9f197" providerId="ADAL" clId="{60A81B53-B090-4483-A996-A08816D1AF33}" dt="2021-01-19T17:06:00.643" v="951" actId="692"/>
          <ac:picMkLst>
            <pc:docMk/>
            <pc:sldMk cId="1444364794" sldId="283"/>
            <ac:picMk id="5" creationId="{837474EC-3DF8-42C6-98CA-812EA8D7C5B5}"/>
          </ac:picMkLst>
        </pc:picChg>
        <pc:picChg chg="mod">
          <ac:chgData name="Boyle, Eve" userId="a5de76ce-d399-498b-83ec-e58bd1b9f197" providerId="ADAL" clId="{60A81B53-B090-4483-A996-A08816D1AF33}" dt="2021-01-19T17:06:11.307" v="953" actId="14100"/>
          <ac:picMkLst>
            <pc:docMk/>
            <pc:sldMk cId="1444364794" sldId="283"/>
            <ac:picMk id="7" creationId="{59F589AC-6241-481D-9CD4-59994DDFAD3B}"/>
          </ac:picMkLst>
        </pc:picChg>
      </pc:sldChg>
      <pc:sldChg chg="addSp delSp modSp add mod modAnim modNotesTx">
        <pc:chgData name="Boyle, Eve" userId="a5de76ce-d399-498b-83ec-e58bd1b9f197" providerId="ADAL" clId="{60A81B53-B090-4483-A996-A08816D1AF33}" dt="2021-01-26T17:29:35.771" v="8875" actId="20577"/>
        <pc:sldMkLst>
          <pc:docMk/>
          <pc:sldMk cId="63757366" sldId="284"/>
        </pc:sldMkLst>
        <pc:spChg chg="mod">
          <ac:chgData name="Boyle, Eve" userId="a5de76ce-d399-498b-83ec-e58bd1b9f197" providerId="ADAL" clId="{60A81B53-B090-4483-A996-A08816D1AF33}" dt="2021-01-19T18:05:25.676" v="1061" actId="1076"/>
          <ac:spMkLst>
            <pc:docMk/>
            <pc:sldMk cId="63757366" sldId="284"/>
            <ac:spMk id="2" creationId="{026E1C42-19A9-49F5-9DD8-69BE088CDC7C}"/>
          </ac:spMkLst>
        </pc:spChg>
        <pc:spChg chg="mod">
          <ac:chgData name="Boyle, Eve" userId="a5de76ce-d399-498b-83ec-e58bd1b9f197" providerId="ADAL" clId="{60A81B53-B090-4483-A996-A08816D1AF33}" dt="2021-01-19T21:26:04.398" v="3423" actId="20577"/>
          <ac:spMkLst>
            <pc:docMk/>
            <pc:sldMk cId="63757366" sldId="284"/>
            <ac:spMk id="3" creationId="{78CDEB67-216A-4364-BEAC-1E22747C2D11}"/>
          </ac:spMkLst>
        </pc:spChg>
        <pc:spChg chg="add mod ord">
          <ac:chgData name="Boyle, Eve" userId="a5de76ce-d399-498b-83ec-e58bd1b9f197" providerId="ADAL" clId="{60A81B53-B090-4483-A996-A08816D1AF33}" dt="2021-01-19T18:58:35.407" v="1198" actId="167"/>
          <ac:spMkLst>
            <pc:docMk/>
            <pc:sldMk cId="63757366" sldId="284"/>
            <ac:spMk id="8" creationId="{8E91F111-B7BD-4609-B888-9B79331EDD15}"/>
          </ac:spMkLst>
        </pc:spChg>
        <pc:spChg chg="del mod">
          <ac:chgData name="Boyle, Eve" userId="a5de76ce-d399-498b-83ec-e58bd1b9f197" providerId="ADAL" clId="{60A81B53-B090-4483-A996-A08816D1AF33}" dt="2021-01-19T18:58:25.350" v="1196" actId="478"/>
          <ac:spMkLst>
            <pc:docMk/>
            <pc:sldMk cId="63757366" sldId="284"/>
            <ac:spMk id="12" creationId="{89862059-E18B-47BF-B0CA-D93288929A16}"/>
          </ac:spMkLst>
        </pc:spChg>
      </pc:sldChg>
      <pc:sldChg chg="modSp add mod modAnim modNotesTx">
        <pc:chgData name="Boyle, Eve" userId="a5de76ce-d399-498b-83ec-e58bd1b9f197" providerId="ADAL" clId="{60A81B53-B090-4483-A996-A08816D1AF33}" dt="2021-01-26T17:29:38.037" v="8876" actId="20577"/>
        <pc:sldMkLst>
          <pc:docMk/>
          <pc:sldMk cId="3981379630" sldId="285"/>
        </pc:sldMkLst>
        <pc:spChg chg="mod">
          <ac:chgData name="Boyle, Eve" userId="a5de76ce-d399-498b-83ec-e58bd1b9f197" providerId="ADAL" clId="{60A81B53-B090-4483-A996-A08816D1AF33}" dt="2021-01-21T14:01:43.628" v="5049" actId="20577"/>
          <ac:spMkLst>
            <pc:docMk/>
            <pc:sldMk cId="3981379630" sldId="285"/>
            <ac:spMk id="2" creationId="{026E1C42-19A9-49F5-9DD8-69BE088CDC7C}"/>
          </ac:spMkLst>
        </pc:spChg>
        <pc:spChg chg="mod">
          <ac:chgData name="Boyle, Eve" userId="a5de76ce-d399-498b-83ec-e58bd1b9f197" providerId="ADAL" clId="{60A81B53-B090-4483-A996-A08816D1AF33}" dt="2021-01-19T21:55:09.144" v="4829" actId="115"/>
          <ac:spMkLst>
            <pc:docMk/>
            <pc:sldMk cId="3981379630" sldId="285"/>
            <ac:spMk id="3" creationId="{78CDEB67-216A-4364-BEAC-1E22747C2D11}"/>
          </ac:spMkLst>
        </pc:spChg>
        <pc:spChg chg="mod">
          <ac:chgData name="Boyle, Eve" userId="a5de76ce-d399-498b-83ec-e58bd1b9f197" providerId="ADAL" clId="{60A81B53-B090-4483-A996-A08816D1AF33}" dt="2021-01-19T21:52:22.685" v="4815" actId="962"/>
          <ac:spMkLst>
            <pc:docMk/>
            <pc:sldMk cId="3981379630" sldId="285"/>
            <ac:spMk id="11" creationId="{241B851A-4670-4E4F-B1CE-EDD457ED6342}"/>
          </ac:spMkLst>
        </pc:spChg>
        <pc:spChg chg="mod">
          <ac:chgData name="Boyle, Eve" userId="a5de76ce-d399-498b-83ec-e58bd1b9f197" providerId="ADAL" clId="{60A81B53-B090-4483-A996-A08816D1AF33}" dt="2021-01-19T15:54:19.506" v="248" actId="962"/>
          <ac:spMkLst>
            <pc:docMk/>
            <pc:sldMk cId="3981379630" sldId="285"/>
            <ac:spMk id="15" creationId="{D12E2A2E-2B4A-48AB-880E-03E9A62AFB92}"/>
          </ac:spMkLst>
        </pc:spChg>
        <pc:spChg chg="mod">
          <ac:chgData name="Boyle, Eve" userId="a5de76ce-d399-498b-83ec-e58bd1b9f197" providerId="ADAL" clId="{60A81B53-B090-4483-A996-A08816D1AF33}" dt="2021-01-19T21:52:21.898" v="4814" actId="962"/>
          <ac:spMkLst>
            <pc:docMk/>
            <pc:sldMk cId="3981379630" sldId="285"/>
            <ac:spMk id="17" creationId="{828686B4-A879-4E03-BD57-4BDF14D39287}"/>
          </ac:spMkLst>
        </pc:spChg>
        <pc:picChg chg="mod">
          <ac:chgData name="Boyle, Eve" userId="a5de76ce-d399-498b-83ec-e58bd1b9f197" providerId="ADAL" clId="{60A81B53-B090-4483-A996-A08816D1AF33}" dt="2021-01-19T21:52:21.050" v="4813" actId="962"/>
          <ac:picMkLst>
            <pc:docMk/>
            <pc:sldMk cId="3981379630" sldId="285"/>
            <ac:picMk id="16" creationId="{2F7B76DD-56CC-4E09-81CD-E7FB5B716802}"/>
          </ac:picMkLst>
        </pc:picChg>
      </pc:sldChg>
      <pc:sldChg chg="modSp add mod modAnim modNotesTx">
        <pc:chgData name="Boyle, Eve" userId="a5de76ce-d399-498b-83ec-e58bd1b9f197" providerId="ADAL" clId="{60A81B53-B090-4483-A996-A08816D1AF33}" dt="2021-01-26T17:29:46.645" v="8879" actId="20577"/>
        <pc:sldMkLst>
          <pc:docMk/>
          <pc:sldMk cId="879424005" sldId="286"/>
        </pc:sldMkLst>
        <pc:spChg chg="mod">
          <ac:chgData name="Boyle, Eve" userId="a5de76ce-d399-498b-83ec-e58bd1b9f197" providerId="ADAL" clId="{60A81B53-B090-4483-A996-A08816D1AF33}" dt="2021-01-19T21:48:59.678" v="4808" actId="1037"/>
          <ac:spMkLst>
            <pc:docMk/>
            <pc:sldMk cId="879424005" sldId="286"/>
            <ac:spMk id="2" creationId="{026E1C42-19A9-49F5-9DD8-69BE088CDC7C}"/>
          </ac:spMkLst>
        </pc:spChg>
        <pc:spChg chg="mod">
          <ac:chgData name="Boyle, Eve" userId="a5de76ce-d399-498b-83ec-e58bd1b9f197" providerId="ADAL" clId="{60A81B53-B090-4483-A996-A08816D1AF33}" dt="2021-01-19T17:06:40.464" v="957" actId="207"/>
          <ac:spMkLst>
            <pc:docMk/>
            <pc:sldMk cId="879424005" sldId="286"/>
            <ac:spMk id="3" creationId="{78CDEB67-216A-4364-BEAC-1E22747C2D11}"/>
          </ac:spMkLst>
        </pc:spChg>
        <pc:spChg chg="mod">
          <ac:chgData name="Boyle, Eve" userId="a5de76ce-d399-498b-83ec-e58bd1b9f197" providerId="ADAL" clId="{60A81B53-B090-4483-A996-A08816D1AF33}" dt="2021-01-19T15:53:58.662" v="235" actId="962"/>
          <ac:spMkLst>
            <pc:docMk/>
            <pc:sldMk cId="879424005" sldId="286"/>
            <ac:spMk id="12" creationId="{220F40FE-6BF3-4A02-A06A-99D6C7BE8E35}"/>
          </ac:spMkLst>
        </pc:spChg>
      </pc:sldChg>
      <pc:sldChg chg="modSp add mod modNotesTx">
        <pc:chgData name="Boyle, Eve" userId="a5de76ce-d399-498b-83ec-e58bd1b9f197" providerId="ADAL" clId="{60A81B53-B090-4483-A996-A08816D1AF33}" dt="2021-01-26T17:29:48.166" v="8880" actId="20577"/>
        <pc:sldMkLst>
          <pc:docMk/>
          <pc:sldMk cId="1014909280" sldId="287"/>
        </pc:sldMkLst>
        <pc:spChg chg="mod">
          <ac:chgData name="Boyle, Eve" userId="a5de76ce-d399-498b-83ec-e58bd1b9f197" providerId="ADAL" clId="{60A81B53-B090-4483-A996-A08816D1AF33}" dt="2021-01-19T18:16:06.080" v="1101" actId="1076"/>
          <ac:spMkLst>
            <pc:docMk/>
            <pc:sldMk cId="1014909280" sldId="287"/>
            <ac:spMk id="2" creationId="{026E1C42-19A9-49F5-9DD8-69BE088CDC7C}"/>
          </ac:spMkLst>
        </pc:spChg>
        <pc:spChg chg="mod">
          <ac:chgData name="Boyle, Eve" userId="a5de76ce-d399-498b-83ec-e58bd1b9f197" providerId="ADAL" clId="{60A81B53-B090-4483-A996-A08816D1AF33}" dt="2021-01-19T18:16:10.285" v="1102" actId="1076"/>
          <ac:spMkLst>
            <pc:docMk/>
            <pc:sldMk cId="1014909280" sldId="287"/>
            <ac:spMk id="3" creationId="{78CDEB67-216A-4364-BEAC-1E22747C2D11}"/>
          </ac:spMkLst>
        </pc:spChg>
        <pc:spChg chg="mod">
          <ac:chgData name="Boyle, Eve" userId="a5de76ce-d399-498b-83ec-e58bd1b9f197" providerId="ADAL" clId="{60A81B53-B090-4483-A996-A08816D1AF33}" dt="2021-01-19T15:53:53.890" v="234" actId="962"/>
          <ac:spMkLst>
            <pc:docMk/>
            <pc:sldMk cId="1014909280" sldId="287"/>
            <ac:spMk id="12" creationId="{220F40FE-6BF3-4A02-A06A-99D6C7BE8E35}"/>
          </ac:spMkLst>
        </pc:spChg>
      </pc:sldChg>
      <pc:sldChg chg="modSp add del mod">
        <pc:chgData name="Boyle, Eve" userId="a5de76ce-d399-498b-83ec-e58bd1b9f197" providerId="ADAL" clId="{60A81B53-B090-4483-A996-A08816D1AF33}" dt="2021-01-21T22:09:54.689" v="5182" actId="2696"/>
        <pc:sldMkLst>
          <pc:docMk/>
          <pc:sldMk cId="911989752" sldId="288"/>
        </pc:sldMkLst>
        <pc:spChg chg="mod">
          <ac:chgData name="Boyle, Eve" userId="a5de76ce-d399-498b-83ec-e58bd1b9f197" providerId="ADAL" clId="{60A81B53-B090-4483-A996-A08816D1AF33}" dt="2021-01-19T18:49:37.773" v="1164" actId="14100"/>
          <ac:spMkLst>
            <pc:docMk/>
            <pc:sldMk cId="911989752" sldId="288"/>
            <ac:spMk id="2" creationId="{4F10986F-C69F-41A8-BBE2-B9DF9894E681}"/>
          </ac:spMkLst>
        </pc:spChg>
        <pc:spChg chg="mod">
          <ac:chgData name="Boyle, Eve" userId="a5de76ce-d399-498b-83ec-e58bd1b9f197" providerId="ADAL" clId="{60A81B53-B090-4483-A996-A08816D1AF33}" dt="2021-01-19T17:24:17.628" v="1013" actId="207"/>
          <ac:spMkLst>
            <pc:docMk/>
            <pc:sldMk cId="911989752" sldId="288"/>
            <ac:spMk id="3" creationId="{3B3961F7-4284-4E76-9AFA-930865B1A5FA}"/>
          </ac:spMkLst>
        </pc:spChg>
        <pc:spChg chg="mod">
          <ac:chgData name="Boyle, Eve" userId="a5de76ce-d399-498b-83ec-e58bd1b9f197" providerId="ADAL" clId="{60A81B53-B090-4483-A996-A08816D1AF33}" dt="2021-01-19T15:53:14.397" v="231" actId="962"/>
          <ac:spMkLst>
            <pc:docMk/>
            <pc:sldMk cId="911989752" sldId="288"/>
            <ac:spMk id="13" creationId="{8D871164-04DD-4A49-B683-26AC0F92029C}"/>
          </ac:spMkLst>
        </pc:spChg>
        <pc:picChg chg="mod modCrop">
          <ac:chgData name="Boyle, Eve" userId="a5de76ce-d399-498b-83ec-e58bd1b9f197" providerId="ADAL" clId="{60A81B53-B090-4483-A996-A08816D1AF33}" dt="2021-01-19T18:51:58.795" v="1173" actId="732"/>
          <ac:picMkLst>
            <pc:docMk/>
            <pc:sldMk cId="911989752" sldId="288"/>
            <ac:picMk id="7" creationId="{ECB46EF6-F84F-44C5-8ECB-EC276BE17770}"/>
          </ac:picMkLst>
        </pc:picChg>
      </pc:sldChg>
      <pc:sldChg chg="modSp add mod modAnim">
        <pc:chgData name="Boyle, Eve" userId="a5de76ce-d399-498b-83ec-e58bd1b9f197" providerId="ADAL" clId="{60A81B53-B090-4483-A996-A08816D1AF33}" dt="2021-01-22T01:40:42.635" v="8784" actId="948"/>
        <pc:sldMkLst>
          <pc:docMk/>
          <pc:sldMk cId="3555948680" sldId="288"/>
        </pc:sldMkLst>
        <pc:spChg chg="mod">
          <ac:chgData name="Boyle, Eve" userId="a5de76ce-d399-498b-83ec-e58bd1b9f197" providerId="ADAL" clId="{60A81B53-B090-4483-A996-A08816D1AF33}" dt="2021-01-22T01:40:42.635" v="8784" actId="948"/>
          <ac:spMkLst>
            <pc:docMk/>
            <pc:sldMk cId="3555948680" sldId="288"/>
            <ac:spMk id="3" creationId="{3B3961F7-4284-4E76-9AFA-930865B1A5FA}"/>
          </ac:spMkLst>
        </pc:spChg>
      </pc:sldChg>
      <pc:sldChg chg="add">
        <pc:chgData name="Boyle, Eve" userId="a5de76ce-d399-498b-83ec-e58bd1b9f197" providerId="ADAL" clId="{60A81B53-B090-4483-A996-A08816D1AF33}" dt="2021-01-21T22:09:59.215" v="5183"/>
        <pc:sldMkLst>
          <pc:docMk/>
          <pc:sldMk cId="1884722684" sldId="289"/>
        </pc:sldMkLst>
      </pc:sldChg>
      <pc:sldChg chg="modSp add del mod">
        <pc:chgData name="Boyle, Eve" userId="a5de76ce-d399-498b-83ec-e58bd1b9f197" providerId="ADAL" clId="{60A81B53-B090-4483-A996-A08816D1AF33}" dt="2021-01-21T22:09:54.689" v="5182" actId="2696"/>
        <pc:sldMkLst>
          <pc:docMk/>
          <pc:sldMk cId="3140620445" sldId="289"/>
        </pc:sldMkLst>
        <pc:spChg chg="mod">
          <ac:chgData name="Boyle, Eve" userId="a5de76ce-d399-498b-83ec-e58bd1b9f197" providerId="ADAL" clId="{60A81B53-B090-4483-A996-A08816D1AF33}" dt="2021-01-19T17:23:52.927" v="1011" actId="1076"/>
          <ac:spMkLst>
            <pc:docMk/>
            <pc:sldMk cId="3140620445" sldId="289"/>
            <ac:spMk id="2" creationId="{F498CB9A-AC31-4B12-ADB7-BD75ED86D3D6}"/>
          </ac:spMkLst>
        </pc:spChg>
        <pc:spChg chg="mod">
          <ac:chgData name="Boyle, Eve" userId="a5de76ce-d399-498b-83ec-e58bd1b9f197" providerId="ADAL" clId="{60A81B53-B090-4483-A996-A08816D1AF33}" dt="2021-01-19T18:52:15.738" v="1174" actId="20577"/>
          <ac:spMkLst>
            <pc:docMk/>
            <pc:sldMk cId="3140620445" sldId="289"/>
            <ac:spMk id="3" creationId="{61B02324-AA27-4EAA-845C-A304398D4408}"/>
          </ac:spMkLst>
        </pc:spChg>
        <pc:spChg chg="mod">
          <ac:chgData name="Boyle, Eve" userId="a5de76ce-d399-498b-83ec-e58bd1b9f197" providerId="ADAL" clId="{60A81B53-B090-4483-A996-A08816D1AF33}" dt="2021-01-19T15:53:09.876" v="230" actId="962"/>
          <ac:spMkLst>
            <pc:docMk/>
            <pc:sldMk cId="3140620445" sldId="289"/>
            <ac:spMk id="5" creationId="{F360CA85-675D-465B-A4A2-7B50EABFC3CC}"/>
          </ac:spMkLst>
        </pc:spChg>
      </pc:sldChg>
      <pc:sldChg chg="modSp add mod">
        <pc:chgData name="Boyle, Eve" userId="a5de76ce-d399-498b-83ec-e58bd1b9f197" providerId="ADAL" clId="{60A81B53-B090-4483-A996-A08816D1AF33}" dt="2021-01-22T00:37:36.038" v="8534" actId="948"/>
        <pc:sldMkLst>
          <pc:docMk/>
          <pc:sldMk cId="3323860009" sldId="290"/>
        </pc:sldMkLst>
        <pc:spChg chg="mod">
          <ac:chgData name="Boyle, Eve" userId="a5de76ce-d399-498b-83ec-e58bd1b9f197" providerId="ADAL" clId="{60A81B53-B090-4483-A996-A08816D1AF33}" dt="2021-01-22T00:37:36.038" v="8534" actId="948"/>
          <ac:spMkLst>
            <pc:docMk/>
            <pc:sldMk cId="3323860009" sldId="290"/>
            <ac:spMk id="3" creationId="{3B3961F7-4284-4E76-9AFA-930865B1A5FA}"/>
          </ac:spMkLst>
        </pc:spChg>
      </pc:sldChg>
      <pc:sldChg chg="modSp add del mod">
        <pc:chgData name="Boyle, Eve" userId="a5de76ce-d399-498b-83ec-e58bd1b9f197" providerId="ADAL" clId="{60A81B53-B090-4483-A996-A08816D1AF33}" dt="2021-01-21T22:09:54.689" v="5182" actId="2696"/>
        <pc:sldMkLst>
          <pc:docMk/>
          <pc:sldMk cId="4159951109" sldId="290"/>
        </pc:sldMkLst>
        <pc:spChg chg="mod">
          <ac:chgData name="Boyle, Eve" userId="a5de76ce-d399-498b-83ec-e58bd1b9f197" providerId="ADAL" clId="{60A81B53-B090-4483-A996-A08816D1AF33}" dt="2021-01-19T16:27:42.875" v="834" actId="13244"/>
          <ac:spMkLst>
            <pc:docMk/>
            <pc:sldMk cId="4159951109" sldId="290"/>
            <ac:spMk id="2" creationId="{4F10986F-C69F-41A8-BBE2-B9DF9894E681}"/>
          </ac:spMkLst>
        </pc:spChg>
        <pc:spChg chg="mod">
          <ac:chgData name="Boyle, Eve" userId="a5de76ce-d399-498b-83ec-e58bd1b9f197" providerId="ADAL" clId="{60A81B53-B090-4483-A996-A08816D1AF33}" dt="2021-01-19T21:54:25.731" v="4827" actId="113"/>
          <ac:spMkLst>
            <pc:docMk/>
            <pc:sldMk cId="4159951109" sldId="290"/>
            <ac:spMk id="3" creationId="{3B3961F7-4284-4E76-9AFA-930865B1A5FA}"/>
          </ac:spMkLst>
        </pc:spChg>
        <pc:spChg chg="mod">
          <ac:chgData name="Boyle, Eve" userId="a5de76ce-d399-498b-83ec-e58bd1b9f197" providerId="ADAL" clId="{60A81B53-B090-4483-A996-A08816D1AF33}" dt="2021-01-19T15:53:04.543" v="229" actId="962"/>
          <ac:spMkLst>
            <pc:docMk/>
            <pc:sldMk cId="4159951109" sldId="290"/>
            <ac:spMk id="13" creationId="{8D871164-04DD-4A49-B683-26AC0F92029C}"/>
          </ac:spMkLst>
        </pc:spChg>
        <pc:spChg chg="mod">
          <ac:chgData name="Boyle, Eve" userId="a5de76ce-d399-498b-83ec-e58bd1b9f197" providerId="ADAL" clId="{60A81B53-B090-4483-A996-A08816D1AF33}" dt="2021-01-19T16:27:44.695" v="835" actId="13244"/>
          <ac:spMkLst>
            <pc:docMk/>
            <pc:sldMk cId="4159951109" sldId="290"/>
            <ac:spMk id="15" creationId="{C3D5D8AF-5AE4-45FC-9209-2BC0DAA13BD4}"/>
          </ac:spMkLst>
        </pc:spChg>
        <pc:picChg chg="mod">
          <ac:chgData name="Boyle, Eve" userId="a5de76ce-d399-498b-83ec-e58bd1b9f197" providerId="ADAL" clId="{60A81B53-B090-4483-A996-A08816D1AF33}" dt="2021-01-19T16:27:59.921" v="837" actId="13244"/>
          <ac:picMkLst>
            <pc:docMk/>
            <pc:sldMk cId="4159951109" sldId="290"/>
            <ac:picMk id="14" creationId="{6FEE7894-1A29-4D38-9FED-DD92BD0408DB}"/>
          </ac:picMkLst>
        </pc:picChg>
      </pc:sldChg>
      <pc:sldChg chg="modSp add del mod modAnim delCm">
        <pc:chgData name="Boyle, Eve" userId="a5de76ce-d399-498b-83ec-e58bd1b9f197" providerId="ADAL" clId="{60A81B53-B090-4483-A996-A08816D1AF33}" dt="2021-01-21T22:09:54.689" v="5182" actId="2696"/>
        <pc:sldMkLst>
          <pc:docMk/>
          <pc:sldMk cId="951884883" sldId="291"/>
        </pc:sldMkLst>
        <pc:spChg chg="mod">
          <ac:chgData name="Boyle, Eve" userId="a5de76ce-d399-498b-83ec-e58bd1b9f197" providerId="ADAL" clId="{60A81B53-B090-4483-A996-A08816D1AF33}" dt="2021-01-19T17:21:36.090" v="977" actId="1076"/>
          <ac:spMkLst>
            <pc:docMk/>
            <pc:sldMk cId="951884883" sldId="291"/>
            <ac:spMk id="2" creationId="{4F10986F-C69F-41A8-BBE2-B9DF9894E681}"/>
          </ac:spMkLst>
        </pc:spChg>
        <pc:spChg chg="mod">
          <ac:chgData name="Boyle, Eve" userId="a5de76ce-d399-498b-83ec-e58bd1b9f197" providerId="ADAL" clId="{60A81B53-B090-4483-A996-A08816D1AF33}" dt="2021-01-19T17:21:49.569" v="978" actId="1076"/>
          <ac:spMkLst>
            <pc:docMk/>
            <pc:sldMk cId="951884883" sldId="291"/>
            <ac:spMk id="4" creationId="{1E800275-BEAA-4FCE-A943-9E51CE3B8E69}"/>
          </ac:spMkLst>
        </pc:spChg>
        <pc:spChg chg="mod">
          <ac:chgData name="Boyle, Eve" userId="a5de76ce-d399-498b-83ec-e58bd1b9f197" providerId="ADAL" clId="{60A81B53-B090-4483-A996-A08816D1AF33}" dt="2021-01-19T17:07:26.551" v="967" actId="207"/>
          <ac:spMkLst>
            <pc:docMk/>
            <pc:sldMk cId="951884883" sldId="291"/>
            <ac:spMk id="5" creationId="{1E77349A-F29C-4152-B8E9-DAC0108B5E27}"/>
          </ac:spMkLst>
        </pc:spChg>
        <pc:spChg chg="mod">
          <ac:chgData name="Boyle, Eve" userId="a5de76ce-d399-498b-83ec-e58bd1b9f197" providerId="ADAL" clId="{60A81B53-B090-4483-A996-A08816D1AF33}" dt="2021-01-19T16:28:36.992" v="842" actId="13244"/>
          <ac:spMkLst>
            <pc:docMk/>
            <pc:sldMk cId="951884883" sldId="291"/>
            <ac:spMk id="12" creationId="{FE521CA9-31C4-4B77-8691-C879602F7C7E}"/>
          </ac:spMkLst>
        </pc:spChg>
        <pc:spChg chg="mod">
          <ac:chgData name="Boyle, Eve" userId="a5de76ce-d399-498b-83ec-e58bd1b9f197" providerId="ADAL" clId="{60A81B53-B090-4483-A996-A08816D1AF33}" dt="2021-01-19T15:53:00.331" v="228" actId="962"/>
          <ac:spMkLst>
            <pc:docMk/>
            <pc:sldMk cId="951884883" sldId="291"/>
            <ac:spMk id="13" creationId="{8D871164-04DD-4A49-B683-26AC0F92029C}"/>
          </ac:spMkLst>
        </pc:spChg>
        <pc:spChg chg="mod">
          <ac:chgData name="Boyle, Eve" userId="a5de76ce-d399-498b-83ec-e58bd1b9f197" providerId="ADAL" clId="{60A81B53-B090-4483-A996-A08816D1AF33}" dt="2021-01-19T16:28:26.046" v="841" actId="13244"/>
          <ac:spMkLst>
            <pc:docMk/>
            <pc:sldMk cId="951884883" sldId="291"/>
            <ac:spMk id="15" creationId="{C3D5D8AF-5AE4-45FC-9209-2BC0DAA13BD4}"/>
          </ac:spMkLst>
        </pc:spChg>
        <pc:spChg chg="mod">
          <ac:chgData name="Boyle, Eve" userId="a5de76ce-d399-498b-83ec-e58bd1b9f197" providerId="ADAL" clId="{60A81B53-B090-4483-A996-A08816D1AF33}" dt="2021-01-19T17:07:19.236" v="964" actId="207"/>
          <ac:spMkLst>
            <pc:docMk/>
            <pc:sldMk cId="951884883" sldId="291"/>
            <ac:spMk id="18" creationId="{0F777516-99A9-4449-A350-BF6112AE8064}"/>
          </ac:spMkLst>
        </pc:spChg>
        <pc:spChg chg="mod">
          <ac:chgData name="Boyle, Eve" userId="a5de76ce-d399-498b-83ec-e58bd1b9f197" providerId="ADAL" clId="{60A81B53-B090-4483-A996-A08816D1AF33}" dt="2021-01-19T17:22:09.842" v="980" actId="1076"/>
          <ac:spMkLst>
            <pc:docMk/>
            <pc:sldMk cId="951884883" sldId="291"/>
            <ac:spMk id="25" creationId="{04D55123-CE2A-4825-ADFE-09FB49E36BFD}"/>
          </ac:spMkLst>
        </pc:spChg>
        <pc:spChg chg="mod">
          <ac:chgData name="Boyle, Eve" userId="a5de76ce-d399-498b-83ec-e58bd1b9f197" providerId="ADAL" clId="{60A81B53-B090-4483-A996-A08816D1AF33}" dt="2021-01-19T17:07:22.232" v="965" actId="207"/>
          <ac:spMkLst>
            <pc:docMk/>
            <pc:sldMk cId="951884883" sldId="291"/>
            <ac:spMk id="26" creationId="{A9524D17-C070-4146-8207-B1F4BF80A3E3}"/>
          </ac:spMkLst>
        </pc:spChg>
        <pc:spChg chg="mod">
          <ac:chgData name="Boyle, Eve" userId="a5de76ce-d399-498b-83ec-e58bd1b9f197" providerId="ADAL" clId="{60A81B53-B090-4483-A996-A08816D1AF33}" dt="2021-01-19T17:21:57.837" v="979" actId="1076"/>
          <ac:spMkLst>
            <pc:docMk/>
            <pc:sldMk cId="951884883" sldId="291"/>
            <ac:spMk id="27" creationId="{C17B5431-8B92-4BB1-8B6B-1BEF29882AAC}"/>
          </ac:spMkLst>
        </pc:spChg>
        <pc:spChg chg="mod">
          <ac:chgData name="Boyle, Eve" userId="a5de76ce-d399-498b-83ec-e58bd1b9f197" providerId="ADAL" clId="{60A81B53-B090-4483-A996-A08816D1AF33}" dt="2021-01-19T17:07:24.465" v="966" actId="207"/>
          <ac:spMkLst>
            <pc:docMk/>
            <pc:sldMk cId="951884883" sldId="291"/>
            <ac:spMk id="28" creationId="{001DF381-FEB1-4354-921E-68AB21372710}"/>
          </ac:spMkLst>
        </pc:spChg>
        <pc:spChg chg="mod">
          <ac:chgData name="Boyle, Eve" userId="a5de76ce-d399-498b-83ec-e58bd1b9f197" providerId="ADAL" clId="{60A81B53-B090-4483-A996-A08816D1AF33}" dt="2021-01-19T18:19:56.034" v="1135" actId="255"/>
          <ac:spMkLst>
            <pc:docMk/>
            <pc:sldMk cId="951884883" sldId="291"/>
            <ac:spMk id="29" creationId="{BA9FFF61-088F-48B6-987C-C60BD3494579}"/>
          </ac:spMkLst>
        </pc:spChg>
        <pc:picChg chg="mod">
          <ac:chgData name="Boyle, Eve" userId="a5de76ce-d399-498b-83ec-e58bd1b9f197" providerId="ADAL" clId="{60A81B53-B090-4483-A996-A08816D1AF33}" dt="2021-01-19T16:28:17.289" v="840" actId="13244"/>
          <ac:picMkLst>
            <pc:docMk/>
            <pc:sldMk cId="951884883" sldId="291"/>
            <ac:picMk id="14" creationId="{6FEE7894-1A29-4D38-9FED-DD92BD0408DB}"/>
          </ac:picMkLst>
        </pc:picChg>
      </pc:sldChg>
      <pc:sldChg chg="delSp modSp add mod delAnim">
        <pc:chgData name="Boyle, Eve" userId="a5de76ce-d399-498b-83ec-e58bd1b9f197" providerId="ADAL" clId="{60A81B53-B090-4483-A996-A08816D1AF33}" dt="2021-01-21T23:21:21.540" v="6845" actId="1036"/>
        <pc:sldMkLst>
          <pc:docMk/>
          <pc:sldMk cId="4071245468" sldId="291"/>
        </pc:sldMkLst>
        <pc:spChg chg="mod">
          <ac:chgData name="Boyle, Eve" userId="a5de76ce-d399-498b-83ec-e58bd1b9f197" providerId="ADAL" clId="{60A81B53-B090-4483-A996-A08816D1AF33}" dt="2021-01-21T23:21:08.087" v="6818"/>
          <ac:spMkLst>
            <pc:docMk/>
            <pc:sldMk cId="4071245468" sldId="291"/>
            <ac:spMk id="2" creationId="{4F10986F-C69F-41A8-BBE2-B9DF9894E681}"/>
          </ac:spMkLst>
        </pc:spChg>
        <pc:spChg chg="mod">
          <ac:chgData name="Boyle, Eve" userId="a5de76ce-d399-498b-83ec-e58bd1b9f197" providerId="ADAL" clId="{60A81B53-B090-4483-A996-A08816D1AF33}" dt="2021-01-21T23:21:21.540" v="6845" actId="1036"/>
          <ac:spMkLst>
            <pc:docMk/>
            <pc:sldMk cId="4071245468" sldId="291"/>
            <ac:spMk id="4" creationId="{1E800275-BEAA-4FCE-A943-9E51CE3B8E69}"/>
          </ac:spMkLst>
        </pc:spChg>
        <pc:spChg chg="mod">
          <ac:chgData name="Boyle, Eve" userId="a5de76ce-d399-498b-83ec-e58bd1b9f197" providerId="ADAL" clId="{60A81B53-B090-4483-A996-A08816D1AF33}" dt="2021-01-21T23:21:21.540" v="6845" actId="1036"/>
          <ac:spMkLst>
            <pc:docMk/>
            <pc:sldMk cId="4071245468" sldId="291"/>
            <ac:spMk id="5" creationId="{1E77349A-F29C-4152-B8E9-DAC0108B5E27}"/>
          </ac:spMkLst>
        </pc:spChg>
        <pc:spChg chg="mod">
          <ac:chgData name="Boyle, Eve" userId="a5de76ce-d399-498b-83ec-e58bd1b9f197" providerId="ADAL" clId="{60A81B53-B090-4483-A996-A08816D1AF33}" dt="2021-01-21T23:21:21.540" v="6845" actId="1036"/>
          <ac:spMkLst>
            <pc:docMk/>
            <pc:sldMk cId="4071245468" sldId="291"/>
            <ac:spMk id="18" creationId="{0F777516-99A9-4449-A350-BF6112AE8064}"/>
          </ac:spMkLst>
        </pc:spChg>
        <pc:spChg chg="mod">
          <ac:chgData name="Boyle, Eve" userId="a5de76ce-d399-498b-83ec-e58bd1b9f197" providerId="ADAL" clId="{60A81B53-B090-4483-A996-A08816D1AF33}" dt="2021-01-21T23:21:21.540" v="6845" actId="1036"/>
          <ac:spMkLst>
            <pc:docMk/>
            <pc:sldMk cId="4071245468" sldId="291"/>
            <ac:spMk id="25" creationId="{04D55123-CE2A-4825-ADFE-09FB49E36BFD}"/>
          </ac:spMkLst>
        </pc:spChg>
        <pc:spChg chg="mod">
          <ac:chgData name="Boyle, Eve" userId="a5de76ce-d399-498b-83ec-e58bd1b9f197" providerId="ADAL" clId="{60A81B53-B090-4483-A996-A08816D1AF33}" dt="2021-01-21T23:21:21.540" v="6845" actId="1036"/>
          <ac:spMkLst>
            <pc:docMk/>
            <pc:sldMk cId="4071245468" sldId="291"/>
            <ac:spMk id="26" creationId="{A9524D17-C070-4146-8207-B1F4BF80A3E3}"/>
          </ac:spMkLst>
        </pc:spChg>
        <pc:spChg chg="mod">
          <ac:chgData name="Boyle, Eve" userId="a5de76ce-d399-498b-83ec-e58bd1b9f197" providerId="ADAL" clId="{60A81B53-B090-4483-A996-A08816D1AF33}" dt="2021-01-21T23:21:21.540" v="6845" actId="1036"/>
          <ac:spMkLst>
            <pc:docMk/>
            <pc:sldMk cId="4071245468" sldId="291"/>
            <ac:spMk id="27" creationId="{C17B5431-8B92-4BB1-8B6B-1BEF29882AAC}"/>
          </ac:spMkLst>
        </pc:spChg>
        <pc:spChg chg="mod">
          <ac:chgData name="Boyle, Eve" userId="a5de76ce-d399-498b-83ec-e58bd1b9f197" providerId="ADAL" clId="{60A81B53-B090-4483-A996-A08816D1AF33}" dt="2021-01-21T23:21:21.540" v="6845" actId="1036"/>
          <ac:spMkLst>
            <pc:docMk/>
            <pc:sldMk cId="4071245468" sldId="291"/>
            <ac:spMk id="28" creationId="{001DF381-FEB1-4354-921E-68AB21372710}"/>
          </ac:spMkLst>
        </pc:spChg>
        <pc:spChg chg="del mod">
          <ac:chgData name="Boyle, Eve" userId="a5de76ce-d399-498b-83ec-e58bd1b9f197" providerId="ADAL" clId="{60A81B53-B090-4483-A996-A08816D1AF33}" dt="2021-01-21T23:21:05.621" v="6817" actId="478"/>
          <ac:spMkLst>
            <pc:docMk/>
            <pc:sldMk cId="4071245468" sldId="291"/>
            <ac:spMk id="29" creationId="{BA9FFF61-088F-48B6-987C-C60BD3494579}"/>
          </ac:spMkLst>
        </pc:spChg>
      </pc:sldChg>
      <pc:sldChg chg="modSp add del mod ord modAnim modNotesTx">
        <pc:chgData name="Boyle, Eve" userId="a5de76ce-d399-498b-83ec-e58bd1b9f197" providerId="ADAL" clId="{60A81B53-B090-4483-A996-A08816D1AF33}" dt="2021-01-21T22:19:21.642" v="5226" actId="47"/>
        <pc:sldMkLst>
          <pc:docMk/>
          <pc:sldMk cId="1304587403" sldId="292"/>
        </pc:sldMkLst>
        <pc:spChg chg="mod">
          <ac:chgData name="Boyle, Eve" userId="a5de76ce-d399-498b-83ec-e58bd1b9f197" providerId="ADAL" clId="{60A81B53-B090-4483-A996-A08816D1AF33}" dt="2021-01-21T19:30:17.657" v="5175" actId="20577"/>
          <ac:spMkLst>
            <pc:docMk/>
            <pc:sldMk cId="1304587403" sldId="292"/>
            <ac:spMk id="2" creationId="{026E1C42-19A9-49F5-9DD8-69BE088CDC7C}"/>
          </ac:spMkLst>
        </pc:spChg>
        <pc:spChg chg="mod">
          <ac:chgData name="Boyle, Eve" userId="a5de76ce-d399-498b-83ec-e58bd1b9f197" providerId="ADAL" clId="{60A81B53-B090-4483-A996-A08816D1AF33}" dt="2021-01-21T22:18:11.397" v="5215" actId="21"/>
          <ac:spMkLst>
            <pc:docMk/>
            <pc:sldMk cId="1304587403" sldId="292"/>
            <ac:spMk id="3" creationId="{78CDEB67-216A-4364-BEAC-1E22747C2D11}"/>
          </ac:spMkLst>
        </pc:spChg>
      </pc:sldChg>
      <pc:sldChg chg="modSp add mod modAnim modNotesTx">
        <pc:chgData name="Boyle, Eve" userId="a5de76ce-d399-498b-83ec-e58bd1b9f197" providerId="ADAL" clId="{60A81B53-B090-4483-A996-A08816D1AF33}" dt="2021-01-26T17:29:43.292" v="8877" actId="20577"/>
        <pc:sldMkLst>
          <pc:docMk/>
          <pc:sldMk cId="3194834500" sldId="293"/>
        </pc:sldMkLst>
        <pc:spChg chg="mod">
          <ac:chgData name="Boyle, Eve" userId="a5de76ce-d399-498b-83ec-e58bd1b9f197" providerId="ADAL" clId="{60A81B53-B090-4483-A996-A08816D1AF33}" dt="2021-01-21T14:03:10.456" v="5096" actId="1037"/>
          <ac:spMkLst>
            <pc:docMk/>
            <pc:sldMk cId="3194834500" sldId="293"/>
            <ac:spMk id="2" creationId="{026E1C42-19A9-49F5-9DD8-69BE088CDC7C}"/>
          </ac:spMkLst>
        </pc:spChg>
        <pc:spChg chg="mod">
          <ac:chgData name="Boyle, Eve" userId="a5de76ce-d399-498b-83ec-e58bd1b9f197" providerId="ADAL" clId="{60A81B53-B090-4483-A996-A08816D1AF33}" dt="2021-01-19T21:49:19.684" v="4809" actId="255"/>
          <ac:spMkLst>
            <pc:docMk/>
            <pc:sldMk cId="3194834500" sldId="293"/>
            <ac:spMk id="3" creationId="{78CDEB67-216A-4364-BEAC-1E22747C2D11}"/>
          </ac:spMkLst>
        </pc:spChg>
      </pc:sldChg>
      <pc:sldChg chg="modSp add mod modAnim modNotesTx">
        <pc:chgData name="Boyle, Eve" userId="a5de76ce-d399-498b-83ec-e58bd1b9f197" providerId="ADAL" clId="{60A81B53-B090-4483-A996-A08816D1AF33}" dt="2021-01-26T17:29:45.023" v="8878" actId="20577"/>
        <pc:sldMkLst>
          <pc:docMk/>
          <pc:sldMk cId="2252492593" sldId="294"/>
        </pc:sldMkLst>
        <pc:spChg chg="mod">
          <ac:chgData name="Boyle, Eve" userId="a5de76ce-d399-498b-83ec-e58bd1b9f197" providerId="ADAL" clId="{60A81B53-B090-4483-A996-A08816D1AF33}" dt="2021-01-21T14:02:17.394" v="5067" actId="14100"/>
          <ac:spMkLst>
            <pc:docMk/>
            <pc:sldMk cId="2252492593" sldId="294"/>
            <ac:spMk id="2" creationId="{026E1C42-19A9-49F5-9DD8-69BE088CDC7C}"/>
          </ac:spMkLst>
        </pc:spChg>
        <pc:spChg chg="mod">
          <ac:chgData name="Boyle, Eve" userId="a5de76ce-d399-498b-83ec-e58bd1b9f197" providerId="ADAL" clId="{60A81B53-B090-4483-A996-A08816D1AF33}" dt="2021-01-19T21:49:25.683" v="4810" actId="255"/>
          <ac:spMkLst>
            <pc:docMk/>
            <pc:sldMk cId="2252492593" sldId="294"/>
            <ac:spMk id="3" creationId="{78CDEB67-216A-4364-BEAC-1E22747C2D11}"/>
          </ac:spMkLst>
        </pc:spChg>
      </pc:sldChg>
      <pc:sldChg chg="addSp delSp modSp add del mod">
        <pc:chgData name="Boyle, Eve" userId="a5de76ce-d399-498b-83ec-e58bd1b9f197" providerId="ADAL" clId="{60A81B53-B090-4483-A996-A08816D1AF33}" dt="2021-01-21T22:09:21.698" v="5181" actId="47"/>
        <pc:sldMkLst>
          <pc:docMk/>
          <pc:sldMk cId="3558834153" sldId="295"/>
        </pc:sldMkLst>
        <pc:spChg chg="mod">
          <ac:chgData name="Boyle, Eve" userId="a5de76ce-d399-498b-83ec-e58bd1b9f197" providerId="ADAL" clId="{60A81B53-B090-4483-A996-A08816D1AF33}" dt="2021-01-21T14:00:02.277" v="5004" actId="1036"/>
          <ac:spMkLst>
            <pc:docMk/>
            <pc:sldMk cId="3558834153" sldId="295"/>
            <ac:spMk id="2" creationId="{3150E5D5-A61B-4870-A320-ECE9D4AE055B}"/>
          </ac:spMkLst>
        </pc:spChg>
        <pc:spChg chg="mod">
          <ac:chgData name="Boyle, Eve" userId="a5de76ce-d399-498b-83ec-e58bd1b9f197" providerId="ADAL" clId="{60A81B53-B090-4483-A996-A08816D1AF33}" dt="2021-01-21T18:55:59.073" v="5174" actId="27636"/>
          <ac:spMkLst>
            <pc:docMk/>
            <pc:sldMk cId="3558834153" sldId="295"/>
            <ac:spMk id="9" creationId="{38A26DF9-7734-430B-B148-614E3B15CABB}"/>
          </ac:spMkLst>
        </pc:spChg>
        <pc:spChg chg="add del">
          <ac:chgData name="Boyle, Eve" userId="a5de76ce-d399-498b-83ec-e58bd1b9f197" providerId="ADAL" clId="{60A81B53-B090-4483-A996-A08816D1AF33}" dt="2021-01-21T13:48:20.737" v="4836" actId="22"/>
          <ac:spMkLst>
            <pc:docMk/>
            <pc:sldMk cId="3558834153" sldId="295"/>
            <ac:spMk id="10" creationId="{42F13FDC-4977-4406-A328-7A909748EC6B}"/>
          </ac:spMkLst>
        </pc:spChg>
      </pc:sldChg>
      <pc:sldChg chg="new del">
        <pc:chgData name="Boyle, Eve" userId="a5de76ce-d399-498b-83ec-e58bd1b9f197" providerId="ADAL" clId="{60A81B53-B090-4483-A996-A08816D1AF33}" dt="2021-01-21T13:50:31.166" v="4860" actId="680"/>
        <pc:sldMkLst>
          <pc:docMk/>
          <pc:sldMk cId="863656798" sldId="296"/>
        </pc:sldMkLst>
      </pc:sldChg>
      <pc:sldChg chg="addSp delSp modSp add del mod">
        <pc:chgData name="Boyle, Eve" userId="a5de76ce-d399-498b-83ec-e58bd1b9f197" providerId="ADAL" clId="{60A81B53-B090-4483-A996-A08816D1AF33}" dt="2021-01-21T22:09:21.698" v="5181" actId="47"/>
        <pc:sldMkLst>
          <pc:docMk/>
          <pc:sldMk cId="3113805835" sldId="296"/>
        </pc:sldMkLst>
        <pc:spChg chg="add del mod">
          <ac:chgData name="Boyle, Eve" userId="a5de76ce-d399-498b-83ec-e58bd1b9f197" providerId="ADAL" clId="{60A81B53-B090-4483-A996-A08816D1AF33}" dt="2021-01-21T14:00:52.431" v="5040" actId="20577"/>
          <ac:spMkLst>
            <pc:docMk/>
            <pc:sldMk cId="3113805835" sldId="296"/>
            <ac:spMk id="2" creationId="{3150E5D5-A61B-4870-A320-ECE9D4AE055B}"/>
          </ac:spMkLst>
        </pc:spChg>
        <pc:spChg chg="add del mod">
          <ac:chgData name="Boyle, Eve" userId="a5de76ce-d399-498b-83ec-e58bd1b9f197" providerId="ADAL" clId="{60A81B53-B090-4483-A996-A08816D1AF33}" dt="2021-01-21T13:59:33.321" v="4966" actId="478"/>
          <ac:spMkLst>
            <pc:docMk/>
            <pc:sldMk cId="3113805835" sldId="296"/>
            <ac:spMk id="4" creationId="{7800BA94-5913-483A-A1CD-68C49D087BE1}"/>
          </ac:spMkLst>
        </pc:spChg>
        <pc:spChg chg="add del mod">
          <ac:chgData name="Boyle, Eve" userId="a5de76ce-d399-498b-83ec-e58bd1b9f197" providerId="ADAL" clId="{60A81B53-B090-4483-A996-A08816D1AF33}" dt="2021-01-21T13:59:19.490" v="4962"/>
          <ac:spMkLst>
            <pc:docMk/>
            <pc:sldMk cId="3113805835" sldId="296"/>
            <ac:spMk id="8" creationId="{3679F41D-8853-45A1-918E-5431C88AFF7F}"/>
          </ac:spMkLst>
        </pc:spChg>
        <pc:spChg chg="mod">
          <ac:chgData name="Boyle, Eve" userId="a5de76ce-d399-498b-83ec-e58bd1b9f197" providerId="ADAL" clId="{60A81B53-B090-4483-A996-A08816D1AF33}" dt="2021-01-21T18:55:43.015" v="5159" actId="27636"/>
          <ac:spMkLst>
            <pc:docMk/>
            <pc:sldMk cId="3113805835" sldId="296"/>
            <ac:spMk id="9" creationId="{38A26DF9-7734-430B-B148-614E3B15CABB}"/>
          </ac:spMkLst>
        </pc:spChg>
        <pc:spChg chg="add del mod">
          <ac:chgData name="Boyle, Eve" userId="a5de76ce-d399-498b-83ec-e58bd1b9f197" providerId="ADAL" clId="{60A81B53-B090-4483-A996-A08816D1AF33}" dt="2021-01-21T13:59:32.317" v="4965"/>
          <ac:spMkLst>
            <pc:docMk/>
            <pc:sldMk cId="3113805835" sldId="296"/>
            <ac:spMk id="15" creationId="{59FE6AF7-7F8D-4BAA-809B-7A2175EB8182}"/>
          </ac:spMkLst>
        </pc:spChg>
      </pc:sldChg>
      <pc:sldChg chg="modSp add del mod">
        <pc:chgData name="Boyle, Eve" userId="a5de76ce-d399-498b-83ec-e58bd1b9f197" providerId="ADAL" clId="{60A81B53-B090-4483-A996-A08816D1AF33}" dt="2021-01-21T22:09:21.698" v="5181" actId="47"/>
        <pc:sldMkLst>
          <pc:docMk/>
          <pc:sldMk cId="511962040" sldId="297"/>
        </pc:sldMkLst>
        <pc:spChg chg="mod">
          <ac:chgData name="Boyle, Eve" userId="a5de76ce-d399-498b-83ec-e58bd1b9f197" providerId="ADAL" clId="{60A81B53-B090-4483-A996-A08816D1AF33}" dt="2021-01-21T14:00:16.502" v="5018" actId="20577"/>
          <ac:spMkLst>
            <pc:docMk/>
            <pc:sldMk cId="511962040" sldId="297"/>
            <ac:spMk id="2" creationId="{3150E5D5-A61B-4870-A320-ECE9D4AE055B}"/>
          </ac:spMkLst>
        </pc:spChg>
        <pc:spChg chg="mod">
          <ac:chgData name="Boyle, Eve" userId="a5de76ce-d399-498b-83ec-e58bd1b9f197" providerId="ADAL" clId="{60A81B53-B090-4483-A996-A08816D1AF33}" dt="2021-01-21T18:55:16.742" v="5139" actId="27636"/>
          <ac:spMkLst>
            <pc:docMk/>
            <pc:sldMk cId="511962040" sldId="297"/>
            <ac:spMk id="9" creationId="{38A26DF9-7734-430B-B148-614E3B15CABB}"/>
          </ac:spMkLst>
        </pc:spChg>
      </pc:sldChg>
      <pc:sldChg chg="modSp add del">
        <pc:chgData name="Boyle, Eve" userId="a5de76ce-d399-498b-83ec-e58bd1b9f197" providerId="ADAL" clId="{60A81B53-B090-4483-A996-A08816D1AF33}" dt="2021-01-21T22:50:02.472" v="5603" actId="47"/>
        <pc:sldMkLst>
          <pc:docMk/>
          <pc:sldMk cId="2905718137" sldId="325"/>
        </pc:sldMkLst>
        <pc:spChg chg="mod">
          <ac:chgData name="Boyle, Eve" userId="a5de76ce-d399-498b-83ec-e58bd1b9f197" providerId="ADAL" clId="{60A81B53-B090-4483-A996-A08816D1AF33}" dt="2021-01-21T22:08:34.191" v="5178"/>
          <ac:spMkLst>
            <pc:docMk/>
            <pc:sldMk cId="2905718137" sldId="325"/>
            <ac:spMk id="4" creationId="{D50B6345-AAFA-4A05-9BF0-0042FD739A6C}"/>
          </ac:spMkLst>
        </pc:spChg>
      </pc:sldChg>
      <pc:sldChg chg="modSp add del">
        <pc:chgData name="Boyle, Eve" userId="a5de76ce-d399-498b-83ec-e58bd1b9f197" providerId="ADAL" clId="{60A81B53-B090-4483-A996-A08816D1AF33}" dt="2021-01-21T22:50:03.254" v="5604" actId="47"/>
        <pc:sldMkLst>
          <pc:docMk/>
          <pc:sldMk cId="2940898597" sldId="356"/>
        </pc:sldMkLst>
        <pc:spChg chg="mod">
          <ac:chgData name="Boyle, Eve" userId="a5de76ce-d399-498b-83ec-e58bd1b9f197" providerId="ADAL" clId="{60A81B53-B090-4483-A996-A08816D1AF33}" dt="2021-01-21T22:08:34.191" v="5178"/>
          <ac:spMkLst>
            <pc:docMk/>
            <pc:sldMk cId="2940898597" sldId="356"/>
            <ac:spMk id="4" creationId="{E21961C0-8C88-4605-8D0A-E5B7A17B50FE}"/>
          </ac:spMkLst>
        </pc:spChg>
      </pc:sldChg>
      <pc:sldChg chg="modSp add del">
        <pc:chgData name="Boyle, Eve" userId="a5de76ce-d399-498b-83ec-e58bd1b9f197" providerId="ADAL" clId="{60A81B53-B090-4483-A996-A08816D1AF33}" dt="2021-01-21T22:50:03.905" v="5605" actId="47"/>
        <pc:sldMkLst>
          <pc:docMk/>
          <pc:sldMk cId="3491671395" sldId="357"/>
        </pc:sldMkLst>
        <pc:spChg chg="mod">
          <ac:chgData name="Boyle, Eve" userId="a5de76ce-d399-498b-83ec-e58bd1b9f197" providerId="ADAL" clId="{60A81B53-B090-4483-A996-A08816D1AF33}" dt="2021-01-21T22:08:34.191" v="5178"/>
          <ac:spMkLst>
            <pc:docMk/>
            <pc:sldMk cId="3491671395" sldId="357"/>
            <ac:spMk id="4" creationId="{D03402B3-237C-415F-8E15-DAE361B13105}"/>
          </ac:spMkLst>
        </pc:spChg>
      </pc:sldChg>
      <pc:sldChg chg="modSp add del">
        <pc:chgData name="Boyle, Eve" userId="a5de76ce-d399-498b-83ec-e58bd1b9f197" providerId="ADAL" clId="{60A81B53-B090-4483-A996-A08816D1AF33}" dt="2021-01-21T22:50:04.730" v="5606" actId="47"/>
        <pc:sldMkLst>
          <pc:docMk/>
          <pc:sldMk cId="1823266331" sldId="358"/>
        </pc:sldMkLst>
        <pc:spChg chg="mod">
          <ac:chgData name="Boyle, Eve" userId="a5de76ce-d399-498b-83ec-e58bd1b9f197" providerId="ADAL" clId="{60A81B53-B090-4483-A996-A08816D1AF33}" dt="2021-01-21T22:08:34.191" v="5178"/>
          <ac:spMkLst>
            <pc:docMk/>
            <pc:sldMk cId="1823266331" sldId="358"/>
            <ac:spMk id="4" creationId="{C54CD571-3ADE-40E4-B5AD-755808115CD2}"/>
          </ac:spMkLst>
        </pc:spChg>
      </pc:sldChg>
      <pc:sldChg chg="modSp add del">
        <pc:chgData name="Boyle, Eve" userId="a5de76ce-d399-498b-83ec-e58bd1b9f197" providerId="ADAL" clId="{60A81B53-B090-4483-A996-A08816D1AF33}" dt="2021-01-21T22:50:05.757" v="5607" actId="47"/>
        <pc:sldMkLst>
          <pc:docMk/>
          <pc:sldMk cId="271568948" sldId="359"/>
        </pc:sldMkLst>
        <pc:spChg chg="mod">
          <ac:chgData name="Boyle, Eve" userId="a5de76ce-d399-498b-83ec-e58bd1b9f197" providerId="ADAL" clId="{60A81B53-B090-4483-A996-A08816D1AF33}" dt="2021-01-21T22:08:34.191" v="5178"/>
          <ac:spMkLst>
            <pc:docMk/>
            <pc:sldMk cId="271568948" sldId="359"/>
            <ac:spMk id="4" creationId="{BE403B92-8673-41A6-BE76-71311DC3AE55}"/>
          </ac:spMkLst>
        </pc:spChg>
      </pc:sldChg>
      <pc:sldChg chg="add del">
        <pc:chgData name="Boyle, Eve" userId="a5de76ce-d399-498b-83ec-e58bd1b9f197" providerId="ADAL" clId="{60A81B53-B090-4483-A996-A08816D1AF33}" dt="2021-01-22T01:35:44.979" v="8757"/>
        <pc:sldMkLst>
          <pc:docMk/>
          <pc:sldMk cId="224294038" sldId="360"/>
        </pc:sldMkLst>
      </pc:sldChg>
      <pc:sldChg chg="add modNotesTx">
        <pc:chgData name="Boyle, Eve" userId="a5de76ce-d399-498b-83ec-e58bd1b9f197" providerId="ADAL" clId="{60A81B53-B090-4483-A996-A08816D1AF33}" dt="2021-01-26T17:29:16.059" v="8872" actId="20577"/>
        <pc:sldMkLst>
          <pc:docMk/>
          <pc:sldMk cId="266232227" sldId="360"/>
        </pc:sldMkLst>
      </pc:sldChg>
      <pc:sldChg chg="addSp delSp modSp add del mod modNotesTx">
        <pc:chgData name="Boyle, Eve" userId="a5de76ce-d399-498b-83ec-e58bd1b9f197" providerId="ADAL" clId="{60A81B53-B090-4483-A996-A08816D1AF33}" dt="2021-01-22T01:37:04.408" v="8761" actId="2696"/>
        <pc:sldMkLst>
          <pc:docMk/>
          <pc:sldMk cId="436440826" sldId="360"/>
        </pc:sldMkLst>
        <pc:spChg chg="mod">
          <ac:chgData name="Boyle, Eve" userId="a5de76ce-d399-498b-83ec-e58bd1b9f197" providerId="ADAL" clId="{60A81B53-B090-4483-A996-A08816D1AF33}" dt="2021-01-21T23:04:23.638" v="5955" actId="115"/>
          <ac:spMkLst>
            <pc:docMk/>
            <pc:sldMk cId="436440826" sldId="360"/>
            <ac:spMk id="2" creationId="{9F2FECCA-FE85-4A76-BC91-7E266CA5144A}"/>
          </ac:spMkLst>
        </pc:spChg>
        <pc:spChg chg="add del mod">
          <ac:chgData name="Boyle, Eve" userId="a5de76ce-d399-498b-83ec-e58bd1b9f197" providerId="ADAL" clId="{60A81B53-B090-4483-A996-A08816D1AF33}" dt="2021-01-21T23:25:37.608" v="7251" actId="478"/>
          <ac:spMkLst>
            <pc:docMk/>
            <pc:sldMk cId="436440826" sldId="360"/>
            <ac:spMk id="4" creationId="{D4F0F6FD-10C7-4D8F-BACE-2E0209B3FC4B}"/>
          </ac:spMkLst>
        </pc:spChg>
        <pc:picChg chg="del">
          <ac:chgData name="Boyle, Eve" userId="a5de76ce-d399-498b-83ec-e58bd1b9f197" providerId="ADAL" clId="{60A81B53-B090-4483-A996-A08816D1AF33}" dt="2021-01-21T23:24:05.565" v="7241" actId="478"/>
          <ac:picMkLst>
            <pc:docMk/>
            <pc:sldMk cId="436440826" sldId="360"/>
            <ac:picMk id="6" creationId="{63A94037-CFAD-4895-8E56-4989A9B0B92C}"/>
          </ac:picMkLst>
        </pc:picChg>
        <pc:picChg chg="add del mod">
          <ac:chgData name="Boyle, Eve" userId="a5de76ce-d399-498b-83ec-e58bd1b9f197" providerId="ADAL" clId="{60A81B53-B090-4483-A996-A08816D1AF33}" dt="2021-01-21T23:25:34.790" v="7250" actId="478"/>
          <ac:picMkLst>
            <pc:docMk/>
            <pc:sldMk cId="436440826" sldId="360"/>
            <ac:picMk id="7" creationId="{E72327A4-6B76-474C-9C10-4C6E69B373D1}"/>
          </ac:picMkLst>
        </pc:picChg>
        <pc:picChg chg="add mod modCrop">
          <ac:chgData name="Boyle, Eve" userId="a5de76ce-d399-498b-83ec-e58bd1b9f197" providerId="ADAL" clId="{60A81B53-B090-4483-A996-A08816D1AF33}" dt="2021-01-21T23:26:37.539" v="7365" actId="962"/>
          <ac:picMkLst>
            <pc:docMk/>
            <pc:sldMk cId="436440826" sldId="360"/>
            <ac:picMk id="10" creationId="{FC1D3031-1F95-4248-A907-37FABD979C78}"/>
          </ac:picMkLst>
        </pc:picChg>
        <pc:cxnChg chg="mod">
          <ac:chgData name="Boyle, Eve" userId="a5de76ce-d399-498b-83ec-e58bd1b9f197" providerId="ADAL" clId="{60A81B53-B090-4483-A996-A08816D1AF33}" dt="2021-01-21T23:26:23.151" v="7267" actId="1076"/>
          <ac:cxnSpMkLst>
            <pc:docMk/>
            <pc:sldMk cId="436440826" sldId="360"/>
            <ac:cxnSpMk id="9" creationId="{E6D8679C-84C8-4EA6-8722-16AC1D9149D4}"/>
          </ac:cxnSpMkLst>
        </pc:cxnChg>
      </pc:sldChg>
      <pc:sldChg chg="add del">
        <pc:chgData name="Boyle, Eve" userId="a5de76ce-d399-498b-83ec-e58bd1b9f197" providerId="ADAL" clId="{60A81B53-B090-4483-A996-A08816D1AF33}" dt="2021-01-21T22:13:04.443" v="5185"/>
        <pc:sldMkLst>
          <pc:docMk/>
          <pc:sldMk cId="2304788501" sldId="360"/>
        </pc:sldMkLst>
      </pc:sldChg>
      <pc:sldChg chg="add del">
        <pc:chgData name="Boyle, Eve" userId="a5de76ce-d399-498b-83ec-e58bd1b9f197" providerId="ADAL" clId="{60A81B53-B090-4483-A996-A08816D1AF33}" dt="2021-01-21T22:14:42.259" v="5187"/>
        <pc:sldMkLst>
          <pc:docMk/>
          <pc:sldMk cId="2979323778" sldId="360"/>
        </pc:sldMkLst>
      </pc:sldChg>
      <pc:sldChg chg="addSp delSp modSp add del mod ord">
        <pc:chgData name="Boyle, Eve" userId="a5de76ce-d399-498b-83ec-e58bd1b9f197" providerId="ADAL" clId="{60A81B53-B090-4483-A996-A08816D1AF33}" dt="2021-01-21T22:53:31.797" v="5647" actId="2696"/>
        <pc:sldMkLst>
          <pc:docMk/>
          <pc:sldMk cId="3566746212" sldId="360"/>
        </pc:sldMkLst>
        <pc:spChg chg="mod ord">
          <ac:chgData name="Boyle, Eve" userId="a5de76ce-d399-498b-83ec-e58bd1b9f197" providerId="ADAL" clId="{60A81B53-B090-4483-A996-A08816D1AF33}" dt="2021-01-21T22:48:11.130" v="5588" actId="1035"/>
          <ac:spMkLst>
            <pc:docMk/>
            <pc:sldMk cId="3566746212" sldId="360"/>
            <ac:spMk id="2" creationId="{9F2FECCA-FE85-4A76-BC91-7E266CA5144A}"/>
          </ac:spMkLst>
        </pc:spChg>
        <pc:spChg chg="del ord">
          <ac:chgData name="Boyle, Eve" userId="a5de76ce-d399-498b-83ec-e58bd1b9f197" providerId="ADAL" clId="{60A81B53-B090-4483-A996-A08816D1AF33}" dt="2021-01-21T22:48:06.354" v="5585" actId="478"/>
          <ac:spMkLst>
            <pc:docMk/>
            <pc:sldMk cId="3566746212" sldId="360"/>
            <ac:spMk id="4" creationId="{D50B6345-AAFA-4A05-9BF0-0042FD739A6C}"/>
          </ac:spMkLst>
        </pc:spChg>
        <pc:spChg chg="del mod">
          <ac:chgData name="Boyle, Eve" userId="a5de76ce-d399-498b-83ec-e58bd1b9f197" providerId="ADAL" clId="{60A81B53-B090-4483-A996-A08816D1AF33}" dt="2021-01-21T22:50:45.228" v="5608" actId="478"/>
          <ac:spMkLst>
            <pc:docMk/>
            <pc:sldMk cId="3566746212" sldId="360"/>
            <ac:spMk id="7" creationId="{C197617B-743A-4928-B817-D7C5F68F9563}"/>
          </ac:spMkLst>
        </pc:spChg>
        <pc:spChg chg="add del mod">
          <ac:chgData name="Boyle, Eve" userId="a5de76ce-d399-498b-83ec-e58bd1b9f197" providerId="ADAL" clId="{60A81B53-B090-4483-A996-A08816D1AF33}" dt="2021-01-21T22:20:00.560" v="5235"/>
          <ac:spMkLst>
            <pc:docMk/>
            <pc:sldMk cId="3566746212" sldId="360"/>
            <ac:spMk id="8" creationId="{7F1F9FFD-F25A-43FF-BB44-12D8C1CE3E3B}"/>
          </ac:spMkLst>
        </pc:spChg>
        <pc:spChg chg="add del mod">
          <ac:chgData name="Boyle, Eve" userId="a5de76ce-d399-498b-83ec-e58bd1b9f197" providerId="ADAL" clId="{60A81B53-B090-4483-A996-A08816D1AF33}" dt="2021-01-21T22:20:00.560" v="5235"/>
          <ac:spMkLst>
            <pc:docMk/>
            <pc:sldMk cId="3566746212" sldId="360"/>
            <ac:spMk id="11" creationId="{98527419-CA49-4F97-A02D-7BBA6B9F2D6C}"/>
          </ac:spMkLst>
        </pc:spChg>
        <pc:spChg chg="add del mod">
          <ac:chgData name="Boyle, Eve" userId="a5de76ce-d399-498b-83ec-e58bd1b9f197" providerId="ADAL" clId="{60A81B53-B090-4483-A996-A08816D1AF33}" dt="2021-01-21T22:20:00.560" v="5235"/>
          <ac:spMkLst>
            <pc:docMk/>
            <pc:sldMk cId="3566746212" sldId="360"/>
            <ac:spMk id="12" creationId="{E70BD33E-DCE5-436E-A022-D29C7E93DDED}"/>
          </ac:spMkLst>
        </pc:spChg>
        <pc:spChg chg="add mod">
          <ac:chgData name="Boyle, Eve" userId="a5de76ce-d399-498b-83ec-e58bd1b9f197" providerId="ADAL" clId="{60A81B53-B090-4483-A996-A08816D1AF33}" dt="2021-01-21T22:20:01.916" v="5236"/>
          <ac:spMkLst>
            <pc:docMk/>
            <pc:sldMk cId="3566746212" sldId="360"/>
            <ac:spMk id="13" creationId="{38EFD378-2741-41F1-A6E0-6D4F6A69F14A}"/>
          </ac:spMkLst>
        </pc:spChg>
        <pc:spChg chg="add mod ord">
          <ac:chgData name="Boyle, Eve" userId="a5de76ce-d399-498b-83ec-e58bd1b9f197" providerId="ADAL" clId="{60A81B53-B090-4483-A996-A08816D1AF33}" dt="2021-01-21T22:47:56.071" v="5584" actId="13244"/>
          <ac:spMkLst>
            <pc:docMk/>
            <pc:sldMk cId="3566746212" sldId="360"/>
            <ac:spMk id="15" creationId="{98923260-30C8-4845-9A7D-E7E477982581}"/>
          </ac:spMkLst>
        </pc:spChg>
        <pc:spChg chg="add mod">
          <ac:chgData name="Boyle, Eve" userId="a5de76ce-d399-498b-83ec-e58bd1b9f197" providerId="ADAL" clId="{60A81B53-B090-4483-A996-A08816D1AF33}" dt="2021-01-21T22:20:01.916" v="5236"/>
          <ac:spMkLst>
            <pc:docMk/>
            <pc:sldMk cId="3566746212" sldId="360"/>
            <ac:spMk id="16" creationId="{74249A95-2DFE-434D-B9D9-59235E5981DB}"/>
          </ac:spMkLst>
        </pc:spChg>
        <pc:picChg chg="mod modCrop">
          <ac:chgData name="Boyle, Eve" userId="a5de76ce-d399-498b-83ec-e58bd1b9f197" providerId="ADAL" clId="{60A81B53-B090-4483-A996-A08816D1AF33}" dt="2021-01-21T22:50:59.437" v="5610" actId="732"/>
          <ac:picMkLst>
            <pc:docMk/>
            <pc:sldMk cId="3566746212" sldId="360"/>
            <ac:picMk id="6" creationId="{63A94037-CFAD-4895-8E56-4989A9B0B92C}"/>
          </ac:picMkLst>
        </pc:picChg>
        <pc:picChg chg="add del mod">
          <ac:chgData name="Boyle, Eve" userId="a5de76ce-d399-498b-83ec-e58bd1b9f197" providerId="ADAL" clId="{60A81B53-B090-4483-A996-A08816D1AF33}" dt="2021-01-21T22:20:00.560" v="5235"/>
          <ac:picMkLst>
            <pc:docMk/>
            <pc:sldMk cId="3566746212" sldId="360"/>
            <ac:picMk id="10" creationId="{813B319F-2E65-4FF5-B853-4504C49CDFF0}"/>
          </ac:picMkLst>
        </pc:picChg>
        <pc:picChg chg="add mod">
          <ac:chgData name="Boyle, Eve" userId="a5de76ce-d399-498b-83ec-e58bd1b9f197" providerId="ADAL" clId="{60A81B53-B090-4483-A996-A08816D1AF33}" dt="2021-01-21T22:20:01.916" v="5236"/>
          <ac:picMkLst>
            <pc:docMk/>
            <pc:sldMk cId="3566746212" sldId="360"/>
            <ac:picMk id="14" creationId="{629141FB-BAA4-4DD4-B5FF-B11FD49F7657}"/>
          </ac:picMkLst>
        </pc:picChg>
        <pc:cxnChg chg="mod">
          <ac:chgData name="Boyle, Eve" userId="a5de76ce-d399-498b-83ec-e58bd1b9f197" providerId="ADAL" clId="{60A81B53-B090-4483-A996-A08816D1AF33}" dt="2021-01-21T22:51:08.297" v="5614" actId="1076"/>
          <ac:cxnSpMkLst>
            <pc:docMk/>
            <pc:sldMk cId="3566746212" sldId="360"/>
            <ac:cxnSpMk id="9" creationId="{E6D8679C-84C8-4EA6-8722-16AC1D9149D4}"/>
          </ac:cxnSpMkLst>
        </pc:cxnChg>
      </pc:sldChg>
      <pc:sldChg chg="modSp add del">
        <pc:chgData name="Boyle, Eve" userId="a5de76ce-d399-498b-83ec-e58bd1b9f197" providerId="ADAL" clId="{60A81B53-B090-4483-A996-A08816D1AF33}" dt="2021-01-21T22:09:11.047" v="5180"/>
        <pc:sldMkLst>
          <pc:docMk/>
          <pc:sldMk cId="4156332798" sldId="360"/>
        </pc:sldMkLst>
        <pc:spChg chg="mod">
          <ac:chgData name="Boyle, Eve" userId="a5de76ce-d399-498b-83ec-e58bd1b9f197" providerId="ADAL" clId="{60A81B53-B090-4483-A996-A08816D1AF33}" dt="2021-01-21T22:09:09.212" v="5179"/>
          <ac:spMkLst>
            <pc:docMk/>
            <pc:sldMk cId="4156332798" sldId="360"/>
            <ac:spMk id="4" creationId="{D50B6345-AAFA-4A05-9BF0-0042FD739A6C}"/>
          </ac:spMkLst>
        </pc:spChg>
      </pc:sldChg>
      <pc:sldChg chg="modSp add del">
        <pc:chgData name="Boyle, Eve" userId="a5de76ce-d399-498b-83ec-e58bd1b9f197" providerId="ADAL" clId="{60A81B53-B090-4483-A996-A08816D1AF33}" dt="2021-01-21T22:09:11.047" v="5180"/>
        <pc:sldMkLst>
          <pc:docMk/>
          <pc:sldMk cId="442654074" sldId="361"/>
        </pc:sldMkLst>
        <pc:spChg chg="mod">
          <ac:chgData name="Boyle, Eve" userId="a5de76ce-d399-498b-83ec-e58bd1b9f197" providerId="ADAL" clId="{60A81B53-B090-4483-A996-A08816D1AF33}" dt="2021-01-21T22:09:09.212" v="5179"/>
          <ac:spMkLst>
            <pc:docMk/>
            <pc:sldMk cId="442654074" sldId="361"/>
            <ac:spMk id="4" creationId="{E21961C0-8C88-4605-8D0A-E5B7A17B50FE}"/>
          </ac:spMkLst>
        </pc:spChg>
      </pc:sldChg>
      <pc:sldChg chg="add modNotesTx">
        <pc:chgData name="Boyle, Eve" userId="a5de76ce-d399-498b-83ec-e58bd1b9f197" providerId="ADAL" clId="{60A81B53-B090-4483-A996-A08816D1AF33}" dt="2021-01-26T17:29:17.707" v="8873" actId="20577"/>
        <pc:sldMkLst>
          <pc:docMk/>
          <pc:sldMk cId="716952094" sldId="361"/>
        </pc:sldMkLst>
      </pc:sldChg>
      <pc:sldChg chg="addSp delSp modSp add del mod modNotesTx">
        <pc:chgData name="Boyle, Eve" userId="a5de76ce-d399-498b-83ec-e58bd1b9f197" providerId="ADAL" clId="{60A81B53-B090-4483-A996-A08816D1AF33}" dt="2021-01-22T01:37:04.408" v="8761" actId="2696"/>
        <pc:sldMkLst>
          <pc:docMk/>
          <pc:sldMk cId="907888720" sldId="361"/>
        </pc:sldMkLst>
        <pc:spChg chg="mod ord">
          <ac:chgData name="Boyle, Eve" userId="a5de76ce-d399-498b-83ec-e58bd1b9f197" providerId="ADAL" clId="{60A81B53-B090-4483-A996-A08816D1AF33}" dt="2021-01-21T23:13:28.118" v="6486" actId="13244"/>
          <ac:spMkLst>
            <pc:docMk/>
            <pc:sldMk cId="907888720" sldId="361"/>
            <ac:spMk id="2" creationId="{1A90E540-177D-4B1C-A2B8-CAD134E72634}"/>
          </ac:spMkLst>
        </pc:spChg>
        <pc:spChg chg="del">
          <ac:chgData name="Boyle, Eve" userId="a5de76ce-d399-498b-83ec-e58bd1b9f197" providerId="ADAL" clId="{60A81B53-B090-4483-A996-A08816D1AF33}" dt="2021-01-21T23:12:39.366" v="6485" actId="478"/>
          <ac:spMkLst>
            <pc:docMk/>
            <pc:sldMk cId="907888720" sldId="361"/>
            <ac:spMk id="4" creationId="{E21961C0-8C88-4605-8D0A-E5B7A17B50FE}"/>
          </ac:spMkLst>
        </pc:spChg>
        <pc:spChg chg="del">
          <ac:chgData name="Boyle, Eve" userId="a5de76ce-d399-498b-83ec-e58bd1b9f197" providerId="ADAL" clId="{60A81B53-B090-4483-A996-A08816D1AF33}" dt="2021-01-21T22:57:01.635" v="5692" actId="478"/>
          <ac:spMkLst>
            <pc:docMk/>
            <pc:sldMk cId="907888720" sldId="361"/>
            <ac:spMk id="7" creationId="{53C36131-A8A8-48FB-A126-930D144636E9}"/>
          </ac:spMkLst>
        </pc:spChg>
        <pc:spChg chg="del">
          <ac:chgData name="Boyle, Eve" userId="a5de76ce-d399-498b-83ec-e58bd1b9f197" providerId="ADAL" clId="{60A81B53-B090-4483-A996-A08816D1AF33}" dt="2021-01-21T22:57:00.281" v="5691" actId="478"/>
          <ac:spMkLst>
            <pc:docMk/>
            <pc:sldMk cId="907888720" sldId="361"/>
            <ac:spMk id="9" creationId="{7C38D44A-AD7C-40B9-868A-B40200189892}"/>
          </ac:spMkLst>
        </pc:spChg>
        <pc:spChg chg="mod">
          <ac:chgData name="Boyle, Eve" userId="a5de76ce-d399-498b-83ec-e58bd1b9f197" providerId="ADAL" clId="{60A81B53-B090-4483-A996-A08816D1AF33}" dt="2021-01-21T23:11:52.665" v="6471" actId="1036"/>
          <ac:spMkLst>
            <pc:docMk/>
            <pc:sldMk cId="907888720" sldId="361"/>
            <ac:spMk id="10" creationId="{95FEF6A8-F9F7-4846-ABFA-10CDDFAEA26B}"/>
          </ac:spMkLst>
        </pc:spChg>
        <pc:spChg chg="del">
          <ac:chgData name="Boyle, Eve" userId="a5de76ce-d399-498b-83ec-e58bd1b9f197" providerId="ADAL" clId="{60A81B53-B090-4483-A996-A08816D1AF33}" dt="2021-01-21T22:57:52.265" v="5709" actId="478"/>
          <ac:spMkLst>
            <pc:docMk/>
            <pc:sldMk cId="907888720" sldId="361"/>
            <ac:spMk id="14" creationId="{81D4C32B-32B6-4B0E-8947-343F566D9A5A}"/>
          </ac:spMkLst>
        </pc:spChg>
        <pc:spChg chg="ord">
          <ac:chgData name="Boyle, Eve" userId="a5de76ce-d399-498b-83ec-e58bd1b9f197" providerId="ADAL" clId="{60A81B53-B090-4483-A996-A08816D1AF33}" dt="2021-01-21T23:12:36.002" v="6484" actId="167"/>
          <ac:spMkLst>
            <pc:docMk/>
            <pc:sldMk cId="907888720" sldId="361"/>
            <ac:spMk id="17" creationId="{94928E5F-476A-44DE-8257-628DF9B9C85E}"/>
          </ac:spMkLst>
        </pc:spChg>
        <pc:spChg chg="del">
          <ac:chgData name="Boyle, Eve" userId="a5de76ce-d399-498b-83ec-e58bd1b9f197" providerId="ADAL" clId="{60A81B53-B090-4483-A996-A08816D1AF33}" dt="2021-01-21T22:54:28.451" v="5680" actId="478"/>
          <ac:spMkLst>
            <pc:docMk/>
            <pc:sldMk cId="907888720" sldId="361"/>
            <ac:spMk id="18" creationId="{B3B74C52-55BF-4778-83BA-3A578006DC6B}"/>
          </ac:spMkLst>
        </pc:spChg>
        <pc:spChg chg="del">
          <ac:chgData name="Boyle, Eve" userId="a5de76ce-d399-498b-83ec-e58bd1b9f197" providerId="ADAL" clId="{60A81B53-B090-4483-A996-A08816D1AF33}" dt="2021-01-21T22:54:23.378" v="5677" actId="478"/>
          <ac:spMkLst>
            <pc:docMk/>
            <pc:sldMk cId="907888720" sldId="361"/>
            <ac:spMk id="22" creationId="{CF0F8F7A-EE14-4787-BB65-DBF4112D09BE}"/>
          </ac:spMkLst>
        </pc:spChg>
        <pc:spChg chg="del">
          <ac:chgData name="Boyle, Eve" userId="a5de76ce-d399-498b-83ec-e58bd1b9f197" providerId="ADAL" clId="{60A81B53-B090-4483-A996-A08816D1AF33}" dt="2021-01-21T22:54:24.818" v="5678" actId="478"/>
          <ac:spMkLst>
            <pc:docMk/>
            <pc:sldMk cId="907888720" sldId="361"/>
            <ac:spMk id="25" creationId="{56EC9690-2D05-4E67-9F3D-2619532CF87F}"/>
          </ac:spMkLst>
        </pc:spChg>
        <pc:spChg chg="del">
          <ac:chgData name="Boyle, Eve" userId="a5de76ce-d399-498b-83ec-e58bd1b9f197" providerId="ADAL" clId="{60A81B53-B090-4483-A996-A08816D1AF33}" dt="2021-01-21T22:54:31.219" v="5682" actId="478"/>
          <ac:spMkLst>
            <pc:docMk/>
            <pc:sldMk cId="907888720" sldId="361"/>
            <ac:spMk id="27" creationId="{E71EDF46-609C-4B98-9A3B-D0DE1A3C05A3}"/>
          </ac:spMkLst>
        </pc:spChg>
        <pc:spChg chg="add mod ord">
          <ac:chgData name="Boyle, Eve" userId="a5de76ce-d399-498b-83ec-e58bd1b9f197" providerId="ADAL" clId="{60A81B53-B090-4483-A996-A08816D1AF33}" dt="2021-01-22T01:36:11.528" v="8760" actId="20577"/>
          <ac:spMkLst>
            <pc:docMk/>
            <pc:sldMk cId="907888720" sldId="361"/>
            <ac:spMk id="28" creationId="{1232D561-D74D-4AFF-B90E-98B766CD6996}"/>
          </ac:spMkLst>
        </pc:spChg>
        <pc:picChg chg="mod modCrop">
          <ac:chgData name="Boyle, Eve" userId="a5de76ce-d399-498b-83ec-e58bd1b9f197" providerId="ADAL" clId="{60A81B53-B090-4483-A996-A08816D1AF33}" dt="2021-01-21T23:10:56.355" v="6282" actId="962"/>
          <ac:picMkLst>
            <pc:docMk/>
            <pc:sldMk cId="907888720" sldId="361"/>
            <ac:picMk id="6" creationId="{C1F38481-9BC4-4CBB-A469-8D94DD4DB085}"/>
          </ac:picMkLst>
        </pc:picChg>
        <pc:picChg chg="mod ord">
          <ac:chgData name="Boyle, Eve" userId="a5de76ce-d399-498b-83ec-e58bd1b9f197" providerId="ADAL" clId="{60A81B53-B090-4483-A996-A08816D1AF33}" dt="2021-01-21T23:14:21.287" v="6491" actId="13244"/>
          <ac:picMkLst>
            <pc:docMk/>
            <pc:sldMk cId="907888720" sldId="361"/>
            <ac:picMk id="20" creationId="{1660C4AB-7C2C-47C1-99F2-CFA3C00C7DB5}"/>
          </ac:picMkLst>
        </pc:picChg>
        <pc:picChg chg="add mod ord">
          <ac:chgData name="Boyle, Eve" userId="a5de76ce-d399-498b-83ec-e58bd1b9f197" providerId="ADAL" clId="{60A81B53-B090-4483-A996-A08816D1AF33}" dt="2021-01-21T23:13:48.231" v="6488" actId="13244"/>
          <ac:picMkLst>
            <pc:docMk/>
            <pc:sldMk cId="907888720" sldId="361"/>
            <ac:picMk id="26" creationId="{69BEF300-4BD7-4FB5-9926-0AE87124CDA2}"/>
          </ac:picMkLst>
        </pc:picChg>
        <pc:cxnChg chg="del">
          <ac:chgData name="Boyle, Eve" userId="a5de76ce-d399-498b-83ec-e58bd1b9f197" providerId="ADAL" clId="{60A81B53-B090-4483-A996-A08816D1AF33}" dt="2021-01-21T22:57:03.037" v="5693" actId="478"/>
          <ac:cxnSpMkLst>
            <pc:docMk/>
            <pc:sldMk cId="907888720" sldId="361"/>
            <ac:cxnSpMk id="12" creationId="{DB6FE9A1-D5DB-4FE2-81BD-845DB3A2FBC7}"/>
          </ac:cxnSpMkLst>
        </pc:cxnChg>
        <pc:cxnChg chg="del">
          <ac:chgData name="Boyle, Eve" userId="a5de76ce-d399-498b-83ec-e58bd1b9f197" providerId="ADAL" clId="{60A81B53-B090-4483-A996-A08816D1AF33}" dt="2021-01-21T22:56:56.695" v="5689" actId="478"/>
          <ac:cxnSpMkLst>
            <pc:docMk/>
            <pc:sldMk cId="907888720" sldId="361"/>
            <ac:cxnSpMk id="15" creationId="{DD754C0B-1A14-4C93-AB2D-16053B4C5F84}"/>
          </ac:cxnSpMkLst>
        </pc:cxnChg>
        <pc:cxnChg chg="del">
          <ac:chgData name="Boyle, Eve" userId="a5de76ce-d399-498b-83ec-e58bd1b9f197" providerId="ADAL" clId="{60A81B53-B090-4483-A996-A08816D1AF33}" dt="2021-01-21T22:54:29.668" v="5681" actId="478"/>
          <ac:cxnSpMkLst>
            <pc:docMk/>
            <pc:sldMk cId="907888720" sldId="361"/>
            <ac:cxnSpMk id="19" creationId="{109A53D5-D1D8-4BB9-8FAE-5B4F0C3D3348}"/>
          </ac:cxnSpMkLst>
        </pc:cxnChg>
        <pc:cxnChg chg="del">
          <ac:chgData name="Boyle, Eve" userId="a5de76ce-d399-498b-83ec-e58bd1b9f197" providerId="ADAL" clId="{60A81B53-B090-4483-A996-A08816D1AF33}" dt="2021-01-21T22:54:26.202" v="5679" actId="478"/>
          <ac:cxnSpMkLst>
            <pc:docMk/>
            <pc:sldMk cId="907888720" sldId="361"/>
            <ac:cxnSpMk id="23" creationId="{A479E01D-802E-4C27-AC0F-4C459833B13E}"/>
          </ac:cxnSpMkLst>
        </pc:cxnChg>
        <pc:cxnChg chg="add mod">
          <ac:chgData name="Boyle, Eve" userId="a5de76ce-d399-498b-83ec-e58bd1b9f197" providerId="ADAL" clId="{60A81B53-B090-4483-A996-A08816D1AF33}" dt="2021-01-21T23:11:48.522" v="6469" actId="14100"/>
          <ac:cxnSpMkLst>
            <pc:docMk/>
            <pc:sldMk cId="907888720" sldId="361"/>
            <ac:cxnSpMk id="29" creationId="{A23BF8F0-FB49-4264-8415-F94596B74E5C}"/>
          </ac:cxnSpMkLst>
        </pc:cxnChg>
        <pc:cxnChg chg="add mod">
          <ac:chgData name="Boyle, Eve" userId="a5de76ce-d399-498b-83ec-e58bd1b9f197" providerId="ADAL" clId="{60A81B53-B090-4483-A996-A08816D1AF33}" dt="2021-01-21T23:11:37.927" v="6468" actId="1035"/>
          <ac:cxnSpMkLst>
            <pc:docMk/>
            <pc:sldMk cId="907888720" sldId="361"/>
            <ac:cxnSpMk id="30" creationId="{123E21B7-1048-4BBD-88EB-06B7DC187924}"/>
          </ac:cxnSpMkLst>
        </pc:cxnChg>
        <pc:cxnChg chg="add mod">
          <ac:chgData name="Boyle, Eve" userId="a5de76ce-d399-498b-83ec-e58bd1b9f197" providerId="ADAL" clId="{60A81B53-B090-4483-A996-A08816D1AF33}" dt="2021-01-21T23:11:37.927" v="6468" actId="1035"/>
          <ac:cxnSpMkLst>
            <pc:docMk/>
            <pc:sldMk cId="907888720" sldId="361"/>
            <ac:cxnSpMk id="31" creationId="{241D31AA-5F85-43DA-BB88-B17AF5034CCB}"/>
          </ac:cxnSpMkLst>
        </pc:cxnChg>
      </pc:sldChg>
      <pc:sldChg chg="addSp modSp add del mod">
        <pc:chgData name="Boyle, Eve" userId="a5de76ce-d399-498b-83ec-e58bd1b9f197" providerId="ADAL" clId="{60A81B53-B090-4483-A996-A08816D1AF33}" dt="2021-01-21T22:53:31.797" v="5647" actId="2696"/>
        <pc:sldMkLst>
          <pc:docMk/>
          <pc:sldMk cId="1797247022" sldId="361"/>
        </pc:sldMkLst>
        <pc:spChg chg="mod">
          <ac:chgData name="Boyle, Eve" userId="a5de76ce-d399-498b-83ec-e58bd1b9f197" providerId="ADAL" clId="{60A81B53-B090-4483-A996-A08816D1AF33}" dt="2021-01-21T22:48:31.962" v="5590" actId="1076"/>
          <ac:spMkLst>
            <pc:docMk/>
            <pc:sldMk cId="1797247022" sldId="361"/>
            <ac:spMk id="2" creationId="{1A90E540-177D-4B1C-A2B8-CAD134E72634}"/>
          </ac:spMkLst>
        </pc:spChg>
        <pc:spChg chg="mod">
          <ac:chgData name="Boyle, Eve" userId="a5de76ce-d399-498b-83ec-e58bd1b9f197" providerId="ADAL" clId="{60A81B53-B090-4483-A996-A08816D1AF33}" dt="2021-01-21T22:40:15.149" v="5497" actId="1036"/>
          <ac:spMkLst>
            <pc:docMk/>
            <pc:sldMk cId="1797247022" sldId="361"/>
            <ac:spMk id="7" creationId="{53C36131-A8A8-48FB-A126-930D144636E9}"/>
          </ac:spMkLst>
        </pc:spChg>
        <pc:spChg chg="mod">
          <ac:chgData name="Boyle, Eve" userId="a5de76ce-d399-498b-83ec-e58bd1b9f197" providerId="ADAL" clId="{60A81B53-B090-4483-A996-A08816D1AF33}" dt="2021-01-21T22:40:15.149" v="5497" actId="1036"/>
          <ac:spMkLst>
            <pc:docMk/>
            <pc:sldMk cId="1797247022" sldId="361"/>
            <ac:spMk id="9" creationId="{7C38D44A-AD7C-40B9-868A-B40200189892}"/>
          </ac:spMkLst>
        </pc:spChg>
        <pc:spChg chg="mod">
          <ac:chgData name="Boyle, Eve" userId="a5de76ce-d399-498b-83ec-e58bd1b9f197" providerId="ADAL" clId="{60A81B53-B090-4483-A996-A08816D1AF33}" dt="2021-01-21T22:51:30.850" v="5642" actId="20577"/>
          <ac:spMkLst>
            <pc:docMk/>
            <pc:sldMk cId="1797247022" sldId="361"/>
            <ac:spMk id="10" creationId="{95FEF6A8-F9F7-4846-ABFA-10CDDFAEA26B}"/>
          </ac:spMkLst>
        </pc:spChg>
        <pc:spChg chg="mod">
          <ac:chgData name="Boyle, Eve" userId="a5de76ce-d399-498b-83ec-e58bd1b9f197" providerId="ADAL" clId="{60A81B53-B090-4483-A996-A08816D1AF33}" dt="2021-01-21T22:40:15.149" v="5497" actId="1036"/>
          <ac:spMkLst>
            <pc:docMk/>
            <pc:sldMk cId="1797247022" sldId="361"/>
            <ac:spMk id="14" creationId="{81D4C32B-32B6-4B0E-8947-343F566D9A5A}"/>
          </ac:spMkLst>
        </pc:spChg>
        <pc:spChg chg="add mod">
          <ac:chgData name="Boyle, Eve" userId="a5de76ce-d399-498b-83ec-e58bd1b9f197" providerId="ADAL" clId="{60A81B53-B090-4483-A996-A08816D1AF33}" dt="2021-01-21T22:20:03.743" v="5237"/>
          <ac:spMkLst>
            <pc:docMk/>
            <pc:sldMk cId="1797247022" sldId="361"/>
            <ac:spMk id="17" creationId="{94928E5F-476A-44DE-8257-628DF9B9C85E}"/>
          </ac:spMkLst>
        </pc:spChg>
        <pc:spChg chg="mod">
          <ac:chgData name="Boyle, Eve" userId="a5de76ce-d399-498b-83ec-e58bd1b9f197" providerId="ADAL" clId="{60A81B53-B090-4483-A996-A08816D1AF33}" dt="2021-01-21T22:40:15.149" v="5497" actId="1036"/>
          <ac:spMkLst>
            <pc:docMk/>
            <pc:sldMk cId="1797247022" sldId="361"/>
            <ac:spMk id="18" creationId="{B3B74C52-55BF-4778-83BA-3A578006DC6B}"/>
          </ac:spMkLst>
        </pc:spChg>
        <pc:spChg chg="add mod">
          <ac:chgData name="Boyle, Eve" userId="a5de76ce-d399-498b-83ec-e58bd1b9f197" providerId="ADAL" clId="{60A81B53-B090-4483-A996-A08816D1AF33}" dt="2021-01-21T22:20:03.743" v="5237"/>
          <ac:spMkLst>
            <pc:docMk/>
            <pc:sldMk cId="1797247022" sldId="361"/>
            <ac:spMk id="21" creationId="{9BF6B4EB-503D-4022-9BAB-B8342D654407}"/>
          </ac:spMkLst>
        </pc:spChg>
        <pc:spChg chg="mod">
          <ac:chgData name="Boyle, Eve" userId="a5de76ce-d399-498b-83ec-e58bd1b9f197" providerId="ADAL" clId="{60A81B53-B090-4483-A996-A08816D1AF33}" dt="2021-01-21T22:40:15.149" v="5497" actId="1036"/>
          <ac:spMkLst>
            <pc:docMk/>
            <pc:sldMk cId="1797247022" sldId="361"/>
            <ac:spMk id="22" creationId="{CF0F8F7A-EE14-4787-BB65-DBF4112D09BE}"/>
          </ac:spMkLst>
        </pc:spChg>
        <pc:spChg chg="add mod">
          <ac:chgData name="Boyle, Eve" userId="a5de76ce-d399-498b-83ec-e58bd1b9f197" providerId="ADAL" clId="{60A81B53-B090-4483-A996-A08816D1AF33}" dt="2021-01-21T22:20:03.743" v="5237"/>
          <ac:spMkLst>
            <pc:docMk/>
            <pc:sldMk cId="1797247022" sldId="361"/>
            <ac:spMk id="24" creationId="{AA1019B1-F4C3-4FE0-ABF3-244FD119C1BF}"/>
          </ac:spMkLst>
        </pc:spChg>
        <pc:spChg chg="mod">
          <ac:chgData name="Boyle, Eve" userId="a5de76ce-d399-498b-83ec-e58bd1b9f197" providerId="ADAL" clId="{60A81B53-B090-4483-A996-A08816D1AF33}" dt="2021-01-21T22:40:15.149" v="5497" actId="1036"/>
          <ac:spMkLst>
            <pc:docMk/>
            <pc:sldMk cId="1797247022" sldId="361"/>
            <ac:spMk id="25" creationId="{56EC9690-2D05-4E67-9F3D-2619532CF87F}"/>
          </ac:spMkLst>
        </pc:spChg>
        <pc:spChg chg="mod">
          <ac:chgData name="Boyle, Eve" userId="a5de76ce-d399-498b-83ec-e58bd1b9f197" providerId="ADAL" clId="{60A81B53-B090-4483-A996-A08816D1AF33}" dt="2021-01-21T22:40:15.149" v="5497" actId="1036"/>
          <ac:spMkLst>
            <pc:docMk/>
            <pc:sldMk cId="1797247022" sldId="361"/>
            <ac:spMk id="27" creationId="{E71EDF46-609C-4B98-9A3B-D0DE1A3C05A3}"/>
          </ac:spMkLst>
        </pc:spChg>
        <pc:picChg chg="mod ord modCrop">
          <ac:chgData name="Boyle, Eve" userId="a5de76ce-d399-498b-83ec-e58bd1b9f197" providerId="ADAL" clId="{60A81B53-B090-4483-A996-A08816D1AF33}" dt="2021-01-21T22:48:58.738" v="5591" actId="732"/>
          <ac:picMkLst>
            <pc:docMk/>
            <pc:sldMk cId="1797247022" sldId="361"/>
            <ac:picMk id="6" creationId="{C1F38481-9BC4-4CBB-A469-8D94DD4DB085}"/>
          </ac:picMkLst>
        </pc:picChg>
        <pc:picChg chg="add mod">
          <ac:chgData name="Boyle, Eve" userId="a5de76ce-d399-498b-83ec-e58bd1b9f197" providerId="ADAL" clId="{60A81B53-B090-4483-A996-A08816D1AF33}" dt="2021-01-21T22:20:03.743" v="5237"/>
          <ac:picMkLst>
            <pc:docMk/>
            <pc:sldMk cId="1797247022" sldId="361"/>
            <ac:picMk id="20" creationId="{1660C4AB-7C2C-47C1-99F2-CFA3C00C7DB5}"/>
          </ac:picMkLst>
        </pc:picChg>
        <pc:cxnChg chg="mod">
          <ac:chgData name="Boyle, Eve" userId="a5de76ce-d399-498b-83ec-e58bd1b9f197" providerId="ADAL" clId="{60A81B53-B090-4483-A996-A08816D1AF33}" dt="2021-01-21T22:40:15.149" v="5497" actId="1036"/>
          <ac:cxnSpMkLst>
            <pc:docMk/>
            <pc:sldMk cId="1797247022" sldId="361"/>
            <ac:cxnSpMk id="12" creationId="{DB6FE9A1-D5DB-4FE2-81BD-845DB3A2FBC7}"/>
          </ac:cxnSpMkLst>
        </pc:cxnChg>
        <pc:cxnChg chg="mod">
          <ac:chgData name="Boyle, Eve" userId="a5de76ce-d399-498b-83ec-e58bd1b9f197" providerId="ADAL" clId="{60A81B53-B090-4483-A996-A08816D1AF33}" dt="2021-01-21T22:40:15.149" v="5497" actId="1036"/>
          <ac:cxnSpMkLst>
            <pc:docMk/>
            <pc:sldMk cId="1797247022" sldId="361"/>
            <ac:cxnSpMk id="15" creationId="{DD754C0B-1A14-4C93-AB2D-16053B4C5F84}"/>
          </ac:cxnSpMkLst>
        </pc:cxnChg>
        <pc:cxnChg chg="mod">
          <ac:chgData name="Boyle, Eve" userId="a5de76ce-d399-498b-83ec-e58bd1b9f197" providerId="ADAL" clId="{60A81B53-B090-4483-A996-A08816D1AF33}" dt="2021-01-21T22:40:15.149" v="5497" actId="1036"/>
          <ac:cxnSpMkLst>
            <pc:docMk/>
            <pc:sldMk cId="1797247022" sldId="361"/>
            <ac:cxnSpMk id="19" creationId="{109A53D5-D1D8-4BB9-8FAE-5B4F0C3D3348}"/>
          </ac:cxnSpMkLst>
        </pc:cxnChg>
        <pc:cxnChg chg="mod">
          <ac:chgData name="Boyle, Eve" userId="a5de76ce-d399-498b-83ec-e58bd1b9f197" providerId="ADAL" clId="{60A81B53-B090-4483-A996-A08816D1AF33}" dt="2021-01-21T22:40:15.149" v="5497" actId="1036"/>
          <ac:cxnSpMkLst>
            <pc:docMk/>
            <pc:sldMk cId="1797247022" sldId="361"/>
            <ac:cxnSpMk id="23" creationId="{A479E01D-802E-4C27-AC0F-4C459833B13E}"/>
          </ac:cxnSpMkLst>
        </pc:cxnChg>
      </pc:sldChg>
      <pc:sldChg chg="add del">
        <pc:chgData name="Boyle, Eve" userId="a5de76ce-d399-498b-83ec-e58bd1b9f197" providerId="ADAL" clId="{60A81B53-B090-4483-A996-A08816D1AF33}" dt="2021-01-21T22:14:42.259" v="5187"/>
        <pc:sldMkLst>
          <pc:docMk/>
          <pc:sldMk cId="2079867394" sldId="361"/>
        </pc:sldMkLst>
      </pc:sldChg>
      <pc:sldChg chg="add del">
        <pc:chgData name="Boyle, Eve" userId="a5de76ce-d399-498b-83ec-e58bd1b9f197" providerId="ADAL" clId="{60A81B53-B090-4483-A996-A08816D1AF33}" dt="2021-01-22T01:35:44.979" v="8757"/>
        <pc:sldMkLst>
          <pc:docMk/>
          <pc:sldMk cId="2953350967" sldId="361"/>
        </pc:sldMkLst>
      </pc:sldChg>
      <pc:sldChg chg="add del">
        <pc:chgData name="Boyle, Eve" userId="a5de76ce-d399-498b-83ec-e58bd1b9f197" providerId="ADAL" clId="{60A81B53-B090-4483-A996-A08816D1AF33}" dt="2021-01-21T22:13:04.443" v="5185"/>
        <pc:sldMkLst>
          <pc:docMk/>
          <pc:sldMk cId="3056594659" sldId="361"/>
        </pc:sldMkLst>
      </pc:sldChg>
      <pc:sldChg chg="add del">
        <pc:chgData name="Boyle, Eve" userId="a5de76ce-d399-498b-83ec-e58bd1b9f197" providerId="ADAL" clId="{60A81B53-B090-4483-A996-A08816D1AF33}" dt="2021-01-21T22:59:21.374" v="5745" actId="47"/>
        <pc:sldMkLst>
          <pc:docMk/>
          <pc:sldMk cId="229322836" sldId="362"/>
        </pc:sldMkLst>
      </pc:sldChg>
      <pc:sldChg chg="add del">
        <pc:chgData name="Boyle, Eve" userId="a5de76ce-d399-498b-83ec-e58bd1b9f197" providerId="ADAL" clId="{60A81B53-B090-4483-A996-A08816D1AF33}" dt="2021-01-21T22:13:04.443" v="5185"/>
        <pc:sldMkLst>
          <pc:docMk/>
          <pc:sldMk cId="305740960" sldId="362"/>
        </pc:sldMkLst>
      </pc:sldChg>
      <pc:sldChg chg="add del">
        <pc:chgData name="Boyle, Eve" userId="a5de76ce-d399-498b-83ec-e58bd1b9f197" providerId="ADAL" clId="{60A81B53-B090-4483-A996-A08816D1AF33}" dt="2021-01-21T22:14:42.259" v="5187"/>
        <pc:sldMkLst>
          <pc:docMk/>
          <pc:sldMk cId="1833767236" sldId="362"/>
        </pc:sldMkLst>
      </pc:sldChg>
      <pc:sldChg chg="addSp modSp add del mod">
        <pc:chgData name="Boyle, Eve" userId="a5de76ce-d399-498b-83ec-e58bd1b9f197" providerId="ADAL" clId="{60A81B53-B090-4483-A996-A08816D1AF33}" dt="2021-01-21T22:53:31.797" v="5647" actId="2696"/>
        <pc:sldMkLst>
          <pc:docMk/>
          <pc:sldMk cId="2306193890" sldId="362"/>
        </pc:sldMkLst>
        <pc:spChg chg="mod">
          <ac:chgData name="Boyle, Eve" userId="a5de76ce-d399-498b-83ec-e58bd1b9f197" providerId="ADAL" clId="{60A81B53-B090-4483-A996-A08816D1AF33}" dt="2021-01-21T22:49:15.649" v="5600" actId="1035"/>
          <ac:spMkLst>
            <pc:docMk/>
            <pc:sldMk cId="2306193890" sldId="362"/>
            <ac:spMk id="9" creationId="{4D04FB79-01DD-4CD8-B2D1-04ADF114419E}"/>
          </ac:spMkLst>
        </pc:spChg>
        <pc:spChg chg="add mod">
          <ac:chgData name="Boyle, Eve" userId="a5de76ce-d399-498b-83ec-e58bd1b9f197" providerId="ADAL" clId="{60A81B53-B090-4483-A996-A08816D1AF33}" dt="2021-01-21T22:20:05.685" v="5238"/>
          <ac:spMkLst>
            <pc:docMk/>
            <pc:sldMk cId="2306193890" sldId="362"/>
            <ac:spMk id="11" creationId="{63C655F2-0FA7-41DF-86BB-102B5B53E454}"/>
          </ac:spMkLst>
        </pc:spChg>
        <pc:spChg chg="add mod">
          <ac:chgData name="Boyle, Eve" userId="a5de76ce-d399-498b-83ec-e58bd1b9f197" providerId="ADAL" clId="{60A81B53-B090-4483-A996-A08816D1AF33}" dt="2021-01-21T22:20:05.685" v="5238"/>
          <ac:spMkLst>
            <pc:docMk/>
            <pc:sldMk cId="2306193890" sldId="362"/>
            <ac:spMk id="14" creationId="{EE29EC02-12E0-436C-9303-88830DD117D4}"/>
          </ac:spMkLst>
        </pc:spChg>
        <pc:spChg chg="add mod">
          <ac:chgData name="Boyle, Eve" userId="a5de76ce-d399-498b-83ec-e58bd1b9f197" providerId="ADAL" clId="{60A81B53-B090-4483-A996-A08816D1AF33}" dt="2021-01-21T22:20:05.685" v="5238"/>
          <ac:spMkLst>
            <pc:docMk/>
            <pc:sldMk cId="2306193890" sldId="362"/>
            <ac:spMk id="15" creationId="{42BCC032-7F07-4330-BB22-695854B2C3BF}"/>
          </ac:spMkLst>
        </pc:spChg>
        <pc:picChg chg="mod modCrop">
          <ac:chgData name="Boyle, Eve" userId="a5de76ce-d399-498b-83ec-e58bd1b9f197" providerId="ADAL" clId="{60A81B53-B090-4483-A996-A08816D1AF33}" dt="2021-01-21T22:49:40.081" v="5602" actId="732"/>
          <ac:picMkLst>
            <pc:docMk/>
            <pc:sldMk cId="2306193890" sldId="362"/>
            <ac:picMk id="6" creationId="{C62571AF-6B86-4C2C-8D31-8BB293AA6290}"/>
          </ac:picMkLst>
        </pc:picChg>
        <pc:picChg chg="add mod">
          <ac:chgData name="Boyle, Eve" userId="a5de76ce-d399-498b-83ec-e58bd1b9f197" providerId="ADAL" clId="{60A81B53-B090-4483-A996-A08816D1AF33}" dt="2021-01-21T22:20:05.685" v="5238"/>
          <ac:picMkLst>
            <pc:docMk/>
            <pc:sldMk cId="2306193890" sldId="362"/>
            <ac:picMk id="13" creationId="{706E2BF3-1777-4834-926A-44897669BC52}"/>
          </ac:picMkLst>
        </pc:picChg>
        <pc:cxnChg chg="mod">
          <ac:chgData name="Boyle, Eve" userId="a5de76ce-d399-498b-83ec-e58bd1b9f197" providerId="ADAL" clId="{60A81B53-B090-4483-A996-A08816D1AF33}" dt="2021-01-21T22:49:15.649" v="5600" actId="1035"/>
          <ac:cxnSpMkLst>
            <pc:docMk/>
            <pc:sldMk cId="2306193890" sldId="362"/>
            <ac:cxnSpMk id="12" creationId="{74BD489D-3E72-4C22-A0E2-30DBEB7ED98C}"/>
          </ac:cxnSpMkLst>
        </pc:cxnChg>
      </pc:sldChg>
      <pc:sldChg chg="modSp add del">
        <pc:chgData name="Boyle, Eve" userId="a5de76ce-d399-498b-83ec-e58bd1b9f197" providerId="ADAL" clId="{60A81B53-B090-4483-A996-A08816D1AF33}" dt="2021-01-21T22:09:11.047" v="5180"/>
        <pc:sldMkLst>
          <pc:docMk/>
          <pc:sldMk cId="2638875836" sldId="362"/>
        </pc:sldMkLst>
        <pc:spChg chg="mod">
          <ac:chgData name="Boyle, Eve" userId="a5de76ce-d399-498b-83ec-e58bd1b9f197" providerId="ADAL" clId="{60A81B53-B090-4483-A996-A08816D1AF33}" dt="2021-01-21T22:09:09.212" v="5179"/>
          <ac:spMkLst>
            <pc:docMk/>
            <pc:sldMk cId="2638875836" sldId="362"/>
            <ac:spMk id="4" creationId="{D03402B3-237C-415F-8E15-DAE361B13105}"/>
          </ac:spMkLst>
        </pc:spChg>
      </pc:sldChg>
      <pc:sldChg chg="add del">
        <pc:chgData name="Boyle, Eve" userId="a5de76ce-d399-498b-83ec-e58bd1b9f197" providerId="ADAL" clId="{60A81B53-B090-4483-A996-A08816D1AF33}" dt="2021-01-21T22:13:04.443" v="5185"/>
        <pc:sldMkLst>
          <pc:docMk/>
          <pc:sldMk cId="1150978993" sldId="363"/>
        </pc:sldMkLst>
      </pc:sldChg>
      <pc:sldChg chg="add del">
        <pc:chgData name="Boyle, Eve" userId="a5de76ce-d399-498b-83ec-e58bd1b9f197" providerId="ADAL" clId="{60A81B53-B090-4483-A996-A08816D1AF33}" dt="2021-01-22T01:35:44.979" v="8757"/>
        <pc:sldMkLst>
          <pc:docMk/>
          <pc:sldMk cId="1355194677" sldId="363"/>
        </pc:sldMkLst>
      </pc:sldChg>
      <pc:sldChg chg="addSp modSp add del">
        <pc:chgData name="Boyle, Eve" userId="a5de76ce-d399-498b-83ec-e58bd1b9f197" providerId="ADAL" clId="{60A81B53-B090-4483-A996-A08816D1AF33}" dt="2021-01-21T22:53:31.797" v="5647" actId="2696"/>
        <pc:sldMkLst>
          <pc:docMk/>
          <pc:sldMk cId="1589531157" sldId="363"/>
        </pc:sldMkLst>
        <pc:spChg chg="add mod">
          <ac:chgData name="Boyle, Eve" userId="a5de76ce-d399-498b-83ec-e58bd1b9f197" providerId="ADAL" clId="{60A81B53-B090-4483-A996-A08816D1AF33}" dt="2021-01-21T22:20:11.141" v="5239"/>
          <ac:spMkLst>
            <pc:docMk/>
            <pc:sldMk cId="1589531157" sldId="363"/>
            <ac:spMk id="8" creationId="{9C546567-C1C3-4497-97F8-799EA8D35AE5}"/>
          </ac:spMkLst>
        </pc:spChg>
        <pc:spChg chg="add mod">
          <ac:chgData name="Boyle, Eve" userId="a5de76ce-d399-498b-83ec-e58bd1b9f197" providerId="ADAL" clId="{60A81B53-B090-4483-A996-A08816D1AF33}" dt="2021-01-21T22:20:11.141" v="5239"/>
          <ac:spMkLst>
            <pc:docMk/>
            <pc:sldMk cId="1589531157" sldId="363"/>
            <ac:spMk id="10" creationId="{C3C7DAD5-BBB4-4C45-B40F-2DF78F213F2D}"/>
          </ac:spMkLst>
        </pc:spChg>
        <pc:spChg chg="add mod">
          <ac:chgData name="Boyle, Eve" userId="a5de76ce-d399-498b-83ec-e58bd1b9f197" providerId="ADAL" clId="{60A81B53-B090-4483-A996-A08816D1AF33}" dt="2021-01-21T22:20:11.141" v="5239"/>
          <ac:spMkLst>
            <pc:docMk/>
            <pc:sldMk cId="1589531157" sldId="363"/>
            <ac:spMk id="11" creationId="{042DA4A6-E4FC-47B0-AC83-87F87E1E3A6A}"/>
          </ac:spMkLst>
        </pc:spChg>
        <pc:picChg chg="add mod">
          <ac:chgData name="Boyle, Eve" userId="a5de76ce-d399-498b-83ec-e58bd1b9f197" providerId="ADAL" clId="{60A81B53-B090-4483-A996-A08816D1AF33}" dt="2021-01-21T22:20:11.141" v="5239"/>
          <ac:picMkLst>
            <pc:docMk/>
            <pc:sldMk cId="1589531157" sldId="363"/>
            <ac:picMk id="9" creationId="{9875CBB6-6646-442E-9988-32DEC72D6174}"/>
          </ac:picMkLst>
        </pc:picChg>
      </pc:sldChg>
      <pc:sldChg chg="modSp add mod modNotesTx">
        <pc:chgData name="Boyle, Eve" userId="a5de76ce-d399-498b-83ec-e58bd1b9f197" providerId="ADAL" clId="{60A81B53-B090-4483-A996-A08816D1AF33}" dt="2021-01-26T17:29:19.243" v="8874" actId="20577"/>
        <pc:sldMkLst>
          <pc:docMk/>
          <pc:sldMk cId="2208963134" sldId="363"/>
        </pc:sldMkLst>
        <pc:spChg chg="mod">
          <ac:chgData name="Boyle, Eve" userId="a5de76ce-d399-498b-83ec-e58bd1b9f197" providerId="ADAL" clId="{60A81B53-B090-4483-A996-A08816D1AF33}" dt="2021-01-22T01:41:29.665" v="8787" actId="1076"/>
          <ac:spMkLst>
            <pc:docMk/>
            <pc:sldMk cId="2208963134" sldId="363"/>
            <ac:spMk id="2" creationId="{005036CE-9983-4B95-95B4-EE5EC6AEC2D1}"/>
          </ac:spMkLst>
        </pc:spChg>
      </pc:sldChg>
      <pc:sldChg chg="add del">
        <pc:chgData name="Boyle, Eve" userId="a5de76ce-d399-498b-83ec-e58bd1b9f197" providerId="ADAL" clId="{60A81B53-B090-4483-A996-A08816D1AF33}" dt="2021-01-21T22:14:42.259" v="5187"/>
        <pc:sldMkLst>
          <pc:docMk/>
          <pc:sldMk cId="2841796796" sldId="363"/>
        </pc:sldMkLst>
      </pc:sldChg>
      <pc:sldChg chg="addSp delSp modSp add del mod modNotesTx">
        <pc:chgData name="Boyle, Eve" userId="a5de76ce-d399-498b-83ec-e58bd1b9f197" providerId="ADAL" clId="{60A81B53-B090-4483-A996-A08816D1AF33}" dt="2021-01-22T01:37:04.408" v="8761" actId="2696"/>
        <pc:sldMkLst>
          <pc:docMk/>
          <pc:sldMk cId="3323683432" sldId="363"/>
        </pc:sldMkLst>
        <pc:spChg chg="mod">
          <ac:chgData name="Boyle, Eve" userId="a5de76ce-d399-498b-83ec-e58bd1b9f197" providerId="ADAL" clId="{60A81B53-B090-4483-A996-A08816D1AF33}" dt="2021-01-22T01:04:09.098" v="8542" actId="1076"/>
          <ac:spMkLst>
            <pc:docMk/>
            <pc:sldMk cId="3323683432" sldId="363"/>
            <ac:spMk id="2" creationId="{005036CE-9983-4B95-95B4-EE5EC6AEC2D1}"/>
          </ac:spMkLst>
        </pc:spChg>
        <pc:spChg chg="del">
          <ac:chgData name="Boyle, Eve" userId="a5de76ce-d399-498b-83ec-e58bd1b9f197" providerId="ADAL" clId="{60A81B53-B090-4483-A996-A08816D1AF33}" dt="2021-01-21T23:07:53.048" v="6043" actId="478"/>
          <ac:spMkLst>
            <pc:docMk/>
            <pc:sldMk cId="3323683432" sldId="363"/>
            <ac:spMk id="4" creationId="{C54CD571-3ADE-40E4-B5AD-755808115CD2}"/>
          </ac:spMkLst>
        </pc:spChg>
        <pc:spChg chg="mod ord">
          <ac:chgData name="Boyle, Eve" userId="a5de76ce-d399-498b-83ec-e58bd1b9f197" providerId="ADAL" clId="{60A81B53-B090-4483-A996-A08816D1AF33}" dt="2021-01-22T00:38:02.826" v="8536" actId="1076"/>
          <ac:spMkLst>
            <pc:docMk/>
            <pc:sldMk cId="3323683432" sldId="363"/>
            <ac:spMk id="7" creationId="{519EB8D4-F4E6-4B32-913E-8F56130E291E}"/>
          </ac:spMkLst>
        </pc:spChg>
        <pc:spChg chg="ord">
          <ac:chgData name="Boyle, Eve" userId="a5de76ce-d399-498b-83ec-e58bd1b9f197" providerId="ADAL" clId="{60A81B53-B090-4483-A996-A08816D1AF33}" dt="2021-01-21T23:07:43.790" v="6042" actId="167"/>
          <ac:spMkLst>
            <pc:docMk/>
            <pc:sldMk cId="3323683432" sldId="363"/>
            <ac:spMk id="8" creationId="{9C546567-C1C3-4497-97F8-799EA8D35AE5}"/>
          </ac:spMkLst>
        </pc:spChg>
        <pc:spChg chg="add mod ord">
          <ac:chgData name="Boyle, Eve" userId="a5de76ce-d399-498b-83ec-e58bd1b9f197" providerId="ADAL" clId="{60A81B53-B090-4483-A996-A08816D1AF33}" dt="2021-01-22T00:40:04.067" v="8540" actId="13244"/>
          <ac:spMkLst>
            <pc:docMk/>
            <pc:sldMk cId="3323683432" sldId="363"/>
            <ac:spMk id="13" creationId="{EE65C273-EB7F-4B87-9BA8-45BCEBE02C7B}"/>
          </ac:spMkLst>
        </pc:spChg>
        <pc:picChg chg="mod modCrop">
          <ac:chgData name="Boyle, Eve" userId="a5de76ce-d399-498b-83ec-e58bd1b9f197" providerId="ADAL" clId="{60A81B53-B090-4483-A996-A08816D1AF33}" dt="2021-01-21T23:35:58.503" v="8462" actId="732"/>
          <ac:picMkLst>
            <pc:docMk/>
            <pc:sldMk cId="3323683432" sldId="363"/>
            <ac:picMk id="6" creationId="{2D4954D1-0B0B-4CC8-B748-8F62B12D6E6E}"/>
          </ac:picMkLst>
        </pc:picChg>
        <pc:picChg chg="ord">
          <ac:chgData name="Boyle, Eve" userId="a5de76ce-d399-498b-83ec-e58bd1b9f197" providerId="ADAL" clId="{60A81B53-B090-4483-A996-A08816D1AF33}" dt="2021-01-21T23:07:07.020" v="6037" actId="13244"/>
          <ac:picMkLst>
            <pc:docMk/>
            <pc:sldMk cId="3323683432" sldId="363"/>
            <ac:picMk id="9" creationId="{9875CBB6-6646-442E-9988-32DEC72D6174}"/>
          </ac:picMkLst>
        </pc:picChg>
        <pc:picChg chg="add mod ord">
          <ac:chgData name="Boyle, Eve" userId="a5de76ce-d399-498b-83ec-e58bd1b9f197" providerId="ADAL" clId="{60A81B53-B090-4483-A996-A08816D1AF33}" dt="2021-01-22T00:39:46.123" v="8539" actId="13244"/>
          <ac:picMkLst>
            <pc:docMk/>
            <pc:sldMk cId="3323683432" sldId="363"/>
            <ac:picMk id="12" creationId="{44273E55-7C49-4E06-A248-30E867AB2A79}"/>
          </ac:picMkLst>
        </pc:picChg>
        <pc:cxnChg chg="add mod ord">
          <ac:chgData name="Boyle, Eve" userId="a5de76ce-d399-498b-83ec-e58bd1b9f197" providerId="ADAL" clId="{60A81B53-B090-4483-A996-A08816D1AF33}" dt="2021-01-22T00:40:11.246" v="8541" actId="13244"/>
          <ac:cxnSpMkLst>
            <pc:docMk/>
            <pc:sldMk cId="3323683432" sldId="363"/>
            <ac:cxnSpMk id="14" creationId="{F176197B-BD6B-4D2B-8392-80BDE5F65793}"/>
          </ac:cxnSpMkLst>
        </pc:cxnChg>
      </pc:sldChg>
      <pc:sldChg chg="modSp add del">
        <pc:chgData name="Boyle, Eve" userId="a5de76ce-d399-498b-83ec-e58bd1b9f197" providerId="ADAL" clId="{60A81B53-B090-4483-A996-A08816D1AF33}" dt="2021-01-21T22:09:11.047" v="5180"/>
        <pc:sldMkLst>
          <pc:docMk/>
          <pc:sldMk cId="3525493185" sldId="363"/>
        </pc:sldMkLst>
        <pc:spChg chg="mod">
          <ac:chgData name="Boyle, Eve" userId="a5de76ce-d399-498b-83ec-e58bd1b9f197" providerId="ADAL" clId="{60A81B53-B090-4483-A996-A08816D1AF33}" dt="2021-01-21T22:09:09.212" v="5179"/>
          <ac:spMkLst>
            <pc:docMk/>
            <pc:sldMk cId="3525493185" sldId="363"/>
            <ac:spMk id="4" creationId="{C54CD571-3ADE-40E4-B5AD-755808115CD2}"/>
          </ac:spMkLst>
        </pc:spChg>
      </pc:sldChg>
      <pc:sldChg chg="add del">
        <pc:chgData name="Boyle, Eve" userId="a5de76ce-d399-498b-83ec-e58bd1b9f197" providerId="ADAL" clId="{60A81B53-B090-4483-A996-A08816D1AF33}" dt="2021-01-21T22:14:42.259" v="5187"/>
        <pc:sldMkLst>
          <pc:docMk/>
          <pc:sldMk cId="590193901" sldId="364"/>
        </pc:sldMkLst>
      </pc:sldChg>
      <pc:sldChg chg="addSp modSp add del">
        <pc:chgData name="Boyle, Eve" userId="a5de76ce-d399-498b-83ec-e58bd1b9f197" providerId="ADAL" clId="{60A81B53-B090-4483-A996-A08816D1AF33}" dt="2021-01-21T22:53:31.797" v="5647" actId="2696"/>
        <pc:sldMkLst>
          <pc:docMk/>
          <pc:sldMk cId="1836610583" sldId="364"/>
        </pc:sldMkLst>
        <pc:spChg chg="add mod">
          <ac:chgData name="Boyle, Eve" userId="a5de76ce-d399-498b-83ec-e58bd1b9f197" providerId="ADAL" clId="{60A81B53-B090-4483-A996-A08816D1AF33}" dt="2021-01-21T22:20:12.619" v="5240"/>
          <ac:spMkLst>
            <pc:docMk/>
            <pc:sldMk cId="1836610583" sldId="364"/>
            <ac:spMk id="6" creationId="{00839045-00B0-40DD-AC30-D3291F0991B1}"/>
          </ac:spMkLst>
        </pc:spChg>
        <pc:spChg chg="add mod">
          <ac:chgData name="Boyle, Eve" userId="a5de76ce-d399-498b-83ec-e58bd1b9f197" providerId="ADAL" clId="{60A81B53-B090-4483-A996-A08816D1AF33}" dt="2021-01-21T22:20:12.619" v="5240"/>
          <ac:spMkLst>
            <pc:docMk/>
            <pc:sldMk cId="1836610583" sldId="364"/>
            <ac:spMk id="10" creationId="{53DA982B-8185-47F5-A588-E5C68FA4147D}"/>
          </ac:spMkLst>
        </pc:spChg>
        <pc:spChg chg="add mod">
          <ac:chgData name="Boyle, Eve" userId="a5de76ce-d399-498b-83ec-e58bd1b9f197" providerId="ADAL" clId="{60A81B53-B090-4483-A996-A08816D1AF33}" dt="2021-01-21T22:20:12.619" v="5240"/>
          <ac:spMkLst>
            <pc:docMk/>
            <pc:sldMk cId="1836610583" sldId="364"/>
            <ac:spMk id="11" creationId="{4C91B959-DF89-4B52-922E-5176024A23C2}"/>
          </ac:spMkLst>
        </pc:spChg>
        <pc:picChg chg="add mod">
          <ac:chgData name="Boyle, Eve" userId="a5de76ce-d399-498b-83ec-e58bd1b9f197" providerId="ADAL" clId="{60A81B53-B090-4483-A996-A08816D1AF33}" dt="2021-01-21T22:20:12.619" v="5240"/>
          <ac:picMkLst>
            <pc:docMk/>
            <pc:sldMk cId="1836610583" sldId="364"/>
            <ac:picMk id="9" creationId="{6A15A010-78D5-4601-A19F-D4CD49D32715}"/>
          </ac:picMkLst>
        </pc:picChg>
      </pc:sldChg>
      <pc:sldChg chg="addSp delSp modSp add del mod modNotesTx">
        <pc:chgData name="Boyle, Eve" userId="a5de76ce-d399-498b-83ec-e58bd1b9f197" providerId="ADAL" clId="{60A81B53-B090-4483-A996-A08816D1AF33}" dt="2021-01-21T23:36:38.806" v="8496" actId="2696"/>
        <pc:sldMkLst>
          <pc:docMk/>
          <pc:sldMk cId="2229810961" sldId="364"/>
        </pc:sldMkLst>
        <pc:spChg chg="del">
          <ac:chgData name="Boyle, Eve" userId="a5de76ce-d399-498b-83ec-e58bd1b9f197" providerId="ADAL" clId="{60A81B53-B090-4483-A996-A08816D1AF33}" dt="2021-01-21T23:08:09.201" v="6045" actId="478"/>
          <ac:spMkLst>
            <pc:docMk/>
            <pc:sldMk cId="2229810961" sldId="364"/>
            <ac:spMk id="4" creationId="{BE403B92-8673-41A6-BE76-71311DC3AE55}"/>
          </ac:spMkLst>
        </pc:spChg>
        <pc:spChg chg="mod ord">
          <ac:chgData name="Boyle, Eve" userId="a5de76ce-d399-498b-83ec-e58bd1b9f197" providerId="ADAL" clId="{60A81B53-B090-4483-A996-A08816D1AF33}" dt="2021-01-21T23:30:20.398" v="8156" actId="14100"/>
          <ac:spMkLst>
            <pc:docMk/>
            <pc:sldMk cId="2229810961" sldId="364"/>
            <ac:spMk id="5" creationId="{27FC3F01-C092-40D6-B219-B87EFADAAF9E}"/>
          </ac:spMkLst>
        </pc:spChg>
        <pc:spChg chg="ord">
          <ac:chgData name="Boyle, Eve" userId="a5de76ce-d399-498b-83ec-e58bd1b9f197" providerId="ADAL" clId="{60A81B53-B090-4483-A996-A08816D1AF33}" dt="2021-01-21T23:08:29.763" v="6049" actId="13244"/>
          <ac:spMkLst>
            <pc:docMk/>
            <pc:sldMk cId="2229810961" sldId="364"/>
            <ac:spMk id="6" creationId="{00839045-00B0-40DD-AC30-D3291F0991B1}"/>
          </ac:spMkLst>
        </pc:spChg>
        <pc:spChg chg="del mod ord">
          <ac:chgData name="Boyle, Eve" userId="a5de76ce-d399-498b-83ec-e58bd1b9f197" providerId="ADAL" clId="{60A81B53-B090-4483-A996-A08816D1AF33}" dt="2021-01-21T23:34:08.593" v="8413" actId="478"/>
          <ac:spMkLst>
            <pc:docMk/>
            <pc:sldMk cId="2229810961" sldId="364"/>
            <ac:spMk id="8" creationId="{2420FA35-BFE0-4239-A622-16D9CA696F85}"/>
          </ac:spMkLst>
        </pc:spChg>
        <pc:spChg chg="add mod">
          <ac:chgData name="Boyle, Eve" userId="a5de76ce-d399-498b-83ec-e58bd1b9f197" providerId="ADAL" clId="{60A81B53-B090-4483-A996-A08816D1AF33}" dt="2021-01-21T23:34:37.578" v="8452" actId="20577"/>
          <ac:spMkLst>
            <pc:docMk/>
            <pc:sldMk cId="2229810961" sldId="364"/>
            <ac:spMk id="12" creationId="{D2618F4E-EBBD-4620-AAC2-B3D946913AC1}"/>
          </ac:spMkLst>
        </pc:spChg>
        <pc:picChg chg="mod ord modCrop">
          <ac:chgData name="Boyle, Eve" userId="a5de76ce-d399-498b-83ec-e58bd1b9f197" providerId="ADAL" clId="{60A81B53-B090-4483-A996-A08816D1AF33}" dt="2021-01-21T23:30:18.391" v="8155" actId="1076"/>
          <ac:picMkLst>
            <pc:docMk/>
            <pc:sldMk cId="2229810961" sldId="364"/>
            <ac:picMk id="7" creationId="{179CEB6A-4418-4B15-8170-48B6D23999C4}"/>
          </ac:picMkLst>
        </pc:picChg>
      </pc:sldChg>
      <pc:sldChg chg="modSp add del">
        <pc:chgData name="Boyle, Eve" userId="a5de76ce-d399-498b-83ec-e58bd1b9f197" providerId="ADAL" clId="{60A81B53-B090-4483-A996-A08816D1AF33}" dt="2021-01-21T22:09:11.047" v="5180"/>
        <pc:sldMkLst>
          <pc:docMk/>
          <pc:sldMk cId="3276313012" sldId="364"/>
        </pc:sldMkLst>
        <pc:spChg chg="mod">
          <ac:chgData name="Boyle, Eve" userId="a5de76ce-d399-498b-83ec-e58bd1b9f197" providerId="ADAL" clId="{60A81B53-B090-4483-A996-A08816D1AF33}" dt="2021-01-21T22:09:09.212" v="5179"/>
          <ac:spMkLst>
            <pc:docMk/>
            <pc:sldMk cId="3276313012" sldId="364"/>
            <ac:spMk id="4" creationId="{BE403B92-8673-41A6-BE76-71311DC3AE55}"/>
          </ac:spMkLst>
        </pc:spChg>
      </pc:sldChg>
      <pc:sldChg chg="add del">
        <pc:chgData name="Boyle, Eve" userId="a5de76ce-d399-498b-83ec-e58bd1b9f197" providerId="ADAL" clId="{60A81B53-B090-4483-A996-A08816D1AF33}" dt="2021-01-21T22:13:04.443" v="5185"/>
        <pc:sldMkLst>
          <pc:docMk/>
          <pc:sldMk cId="3590900966" sldId="364"/>
        </pc:sldMkLst>
      </pc:sldChg>
    </pc:docChg>
  </pc:docChgLst>
  <pc:docChgLst>
    <pc:chgData name="Boyle, Eve" userId="a5de76ce-d399-498b-83ec-e58bd1b9f197" providerId="ADAL" clId="{3E59966D-F3C5-4C10-9E4A-6931AE177091}"/>
    <pc:docChg chg="undo redo custSel addSld delSld modSld">
      <pc:chgData name="Boyle, Eve" userId="a5de76ce-d399-498b-83ec-e58bd1b9f197" providerId="ADAL" clId="{3E59966D-F3C5-4C10-9E4A-6931AE177091}" dt="2021-01-13T21:20:37.863" v="3295" actId="20577"/>
      <pc:docMkLst>
        <pc:docMk/>
      </pc:docMkLst>
      <pc:sldChg chg="addSp modSp del mod">
        <pc:chgData name="Boyle, Eve" userId="a5de76ce-d399-498b-83ec-e58bd1b9f197" providerId="ADAL" clId="{3E59966D-F3C5-4C10-9E4A-6931AE177091}" dt="2021-01-08T15:30:30.398" v="2434" actId="47"/>
        <pc:sldMkLst>
          <pc:docMk/>
          <pc:sldMk cId="614828405" sldId="256"/>
        </pc:sldMkLst>
        <pc:spChg chg="mod">
          <ac:chgData name="Boyle, Eve" userId="a5de76ce-d399-498b-83ec-e58bd1b9f197" providerId="ADAL" clId="{3E59966D-F3C5-4C10-9E4A-6931AE177091}" dt="2021-01-07T15:47:22.554" v="457" actId="1076"/>
          <ac:spMkLst>
            <pc:docMk/>
            <pc:sldMk cId="614828405" sldId="256"/>
            <ac:spMk id="2" creationId="{8F8EEE4A-BF58-4272-A30C-088F74043867}"/>
          </ac:spMkLst>
        </pc:spChg>
        <pc:spChg chg="mod">
          <ac:chgData name="Boyle, Eve" userId="a5de76ce-d399-498b-83ec-e58bd1b9f197" providerId="ADAL" clId="{3E59966D-F3C5-4C10-9E4A-6931AE177091}" dt="2021-01-07T15:47:31.185" v="459" actId="1076"/>
          <ac:spMkLst>
            <pc:docMk/>
            <pc:sldMk cId="614828405" sldId="256"/>
            <ac:spMk id="3" creationId="{2FFF5A55-C89F-491A-B80F-20C47A7FCEFF}"/>
          </ac:spMkLst>
        </pc:spChg>
        <pc:graphicFrameChg chg="add modGraphic">
          <ac:chgData name="Boyle, Eve" userId="a5de76ce-d399-498b-83ec-e58bd1b9f197" providerId="ADAL" clId="{3E59966D-F3C5-4C10-9E4A-6931AE177091}" dt="2021-01-08T14:09:45.030" v="2401" actId="27309"/>
          <ac:graphicFrameMkLst>
            <pc:docMk/>
            <pc:sldMk cId="614828405" sldId="256"/>
            <ac:graphicFrameMk id="6" creationId="{B11F4DE9-D49A-477D-9808-80571AD74737}"/>
          </ac:graphicFrameMkLst>
        </pc:graphicFrameChg>
        <pc:picChg chg="mod">
          <ac:chgData name="Boyle, Eve" userId="a5de76ce-d399-498b-83ec-e58bd1b9f197" providerId="ADAL" clId="{3E59966D-F3C5-4C10-9E4A-6931AE177091}" dt="2021-01-08T14:49:50.671" v="2404" actId="14100"/>
          <ac:picMkLst>
            <pc:docMk/>
            <pc:sldMk cId="614828405" sldId="256"/>
            <ac:picMk id="4" creationId="{439B9620-C10F-4117-BC16-FCC8D1236270}"/>
          </ac:picMkLst>
        </pc:picChg>
      </pc:sldChg>
      <pc:sldChg chg="addSp delSp modSp add del mod">
        <pc:chgData name="Boyle, Eve" userId="a5de76ce-d399-498b-83ec-e58bd1b9f197" providerId="ADAL" clId="{3E59966D-F3C5-4C10-9E4A-6931AE177091}" dt="2021-01-13T21:03:12.262" v="3017"/>
        <pc:sldMkLst>
          <pc:docMk/>
          <pc:sldMk cId="1721392717" sldId="257"/>
        </pc:sldMkLst>
        <pc:spChg chg="mod">
          <ac:chgData name="Boyle, Eve" userId="a5de76ce-d399-498b-83ec-e58bd1b9f197" providerId="ADAL" clId="{3E59966D-F3C5-4C10-9E4A-6931AE177091}" dt="2021-01-08T16:04:20.131" v="2645" actId="113"/>
          <ac:spMkLst>
            <pc:docMk/>
            <pc:sldMk cId="1721392717" sldId="257"/>
            <ac:spMk id="2" creationId="{026E1C42-19A9-49F5-9DD8-69BE088CDC7C}"/>
          </ac:spMkLst>
        </pc:spChg>
        <pc:spChg chg="mod">
          <ac:chgData name="Boyle, Eve" userId="a5de76ce-d399-498b-83ec-e58bd1b9f197" providerId="ADAL" clId="{3E59966D-F3C5-4C10-9E4A-6931AE177091}" dt="2021-01-08T15:57:02.229" v="2610" actId="20577"/>
          <ac:spMkLst>
            <pc:docMk/>
            <pc:sldMk cId="1721392717" sldId="257"/>
            <ac:spMk id="3" creationId="{78CDEB67-216A-4364-BEAC-1E22747C2D11}"/>
          </ac:spMkLst>
        </pc:spChg>
        <pc:spChg chg="add mod ord">
          <ac:chgData name="Boyle, Eve" userId="a5de76ce-d399-498b-83ec-e58bd1b9f197" providerId="ADAL" clId="{3E59966D-F3C5-4C10-9E4A-6931AE177091}" dt="2021-01-08T15:49:47.153" v="2515" actId="14100"/>
          <ac:spMkLst>
            <pc:docMk/>
            <pc:sldMk cId="1721392717" sldId="257"/>
            <ac:spMk id="5" creationId="{2EA02743-A3EB-4E27-98F8-F9852F4BFCA4}"/>
          </ac:spMkLst>
        </pc:spChg>
        <pc:spChg chg="del">
          <ac:chgData name="Boyle, Eve" userId="a5de76ce-d399-498b-83ec-e58bd1b9f197" providerId="ADAL" clId="{3E59966D-F3C5-4C10-9E4A-6931AE177091}" dt="2021-01-08T15:34:16.568" v="2462"/>
          <ac:spMkLst>
            <pc:docMk/>
            <pc:sldMk cId="1721392717" sldId="257"/>
            <ac:spMk id="6" creationId="{AD6E5D0D-CB06-4D80-9260-C095E42BB862}"/>
          </ac:spMkLst>
        </pc:spChg>
        <pc:spChg chg="del mod">
          <ac:chgData name="Boyle, Eve" userId="a5de76ce-d399-498b-83ec-e58bd1b9f197" providerId="ADAL" clId="{3E59966D-F3C5-4C10-9E4A-6931AE177091}" dt="2021-01-08T15:34:16.568" v="2462"/>
          <ac:spMkLst>
            <pc:docMk/>
            <pc:sldMk cId="1721392717" sldId="257"/>
            <ac:spMk id="7" creationId="{5F3697DA-633E-45AD-90A5-F53933A7E971}"/>
          </ac:spMkLst>
        </pc:spChg>
        <pc:spChg chg="mod">
          <ac:chgData name="Boyle, Eve" userId="a5de76ce-d399-498b-83ec-e58bd1b9f197" providerId="ADAL" clId="{3E59966D-F3C5-4C10-9E4A-6931AE177091}" dt="2021-01-08T15:51:24.045" v="2524"/>
          <ac:spMkLst>
            <pc:docMk/>
            <pc:sldMk cId="1721392717" sldId="257"/>
            <ac:spMk id="8" creationId="{769CB3F6-8ECD-4138-AA84-03C841818E65}"/>
          </ac:spMkLst>
        </pc:spChg>
        <pc:spChg chg="mod">
          <ac:chgData name="Boyle, Eve" userId="a5de76ce-d399-498b-83ec-e58bd1b9f197" providerId="ADAL" clId="{3E59966D-F3C5-4C10-9E4A-6931AE177091}" dt="2021-01-08T15:35:16.239" v="2468" actId="207"/>
          <ac:spMkLst>
            <pc:docMk/>
            <pc:sldMk cId="1721392717" sldId="257"/>
            <ac:spMk id="9" creationId="{F1C0B663-BA85-4289-ABA3-9A2DBBF9F603}"/>
          </ac:spMkLst>
        </pc:spChg>
        <pc:spChg chg="add del mod">
          <ac:chgData name="Boyle, Eve" userId="a5de76ce-d399-498b-83ec-e58bd1b9f197" providerId="ADAL" clId="{3E59966D-F3C5-4C10-9E4A-6931AE177091}" dt="2021-01-08T15:52:45.970" v="2534" actId="478"/>
          <ac:spMkLst>
            <pc:docMk/>
            <pc:sldMk cId="1721392717" sldId="257"/>
            <ac:spMk id="10" creationId="{2B621B8D-B796-400E-BD69-6E9FB9B0D50C}"/>
          </ac:spMkLst>
        </pc:spChg>
        <pc:spChg chg="add mod">
          <ac:chgData name="Boyle, Eve" userId="a5de76ce-d399-498b-83ec-e58bd1b9f197" providerId="ADAL" clId="{3E59966D-F3C5-4C10-9E4A-6931AE177091}" dt="2021-01-08T15:52:40.018" v="2533"/>
          <ac:spMkLst>
            <pc:docMk/>
            <pc:sldMk cId="1721392717" sldId="257"/>
            <ac:spMk id="12" creationId="{1E79DBF1-47DB-497B-AEBB-78F0E74EF299}"/>
          </ac:spMkLst>
        </pc:spChg>
        <pc:picChg chg="add mod">
          <ac:chgData name="Boyle, Eve" userId="a5de76ce-d399-498b-83ec-e58bd1b9f197" providerId="ADAL" clId="{3E59966D-F3C5-4C10-9E4A-6931AE177091}" dt="2021-01-08T15:49:39.871" v="2513" actId="1035"/>
          <ac:picMkLst>
            <pc:docMk/>
            <pc:sldMk cId="1721392717" sldId="257"/>
            <ac:picMk id="4" creationId="{CEAA5B91-B93C-4804-9ACB-37CC18797B4F}"/>
          </ac:picMkLst>
        </pc:picChg>
        <pc:picChg chg="add del mod">
          <ac:chgData name="Boyle, Eve" userId="a5de76ce-d399-498b-83ec-e58bd1b9f197" providerId="ADAL" clId="{3E59966D-F3C5-4C10-9E4A-6931AE177091}" dt="2021-01-08T15:52:47.719" v="2535" actId="478"/>
          <ac:picMkLst>
            <pc:docMk/>
            <pc:sldMk cId="1721392717" sldId="257"/>
            <ac:picMk id="11" creationId="{9577CB3A-46F8-4E56-90C3-1FC8C5EA8EDB}"/>
          </ac:picMkLst>
        </pc:picChg>
      </pc:sldChg>
      <pc:sldChg chg="addSp delSp modSp mod">
        <pc:chgData name="Boyle, Eve" userId="a5de76ce-d399-498b-83ec-e58bd1b9f197" providerId="ADAL" clId="{3E59966D-F3C5-4C10-9E4A-6931AE177091}" dt="2021-01-08T16:04:24.909" v="2647" actId="113"/>
        <pc:sldMkLst>
          <pc:docMk/>
          <pc:sldMk cId="3969173688" sldId="262"/>
        </pc:sldMkLst>
        <pc:spChg chg="mod">
          <ac:chgData name="Boyle, Eve" userId="a5de76ce-d399-498b-83ec-e58bd1b9f197" providerId="ADAL" clId="{3E59966D-F3C5-4C10-9E4A-6931AE177091}" dt="2021-01-08T16:04:24.909" v="2647" actId="113"/>
          <ac:spMkLst>
            <pc:docMk/>
            <pc:sldMk cId="3969173688" sldId="262"/>
            <ac:spMk id="2" creationId="{026E1C42-19A9-49F5-9DD8-69BE088CDC7C}"/>
          </ac:spMkLst>
        </pc:spChg>
        <pc:spChg chg="mod">
          <ac:chgData name="Boyle, Eve" userId="a5de76ce-d399-498b-83ec-e58bd1b9f197" providerId="ADAL" clId="{3E59966D-F3C5-4C10-9E4A-6931AE177091}" dt="2021-01-08T15:58:05.130" v="2619" actId="207"/>
          <ac:spMkLst>
            <pc:docMk/>
            <pc:sldMk cId="3969173688" sldId="262"/>
            <ac:spMk id="3" creationId="{78CDEB67-216A-4364-BEAC-1E22747C2D11}"/>
          </ac:spMkLst>
        </pc:spChg>
        <pc:spChg chg="add del mod ord">
          <ac:chgData name="Boyle, Eve" userId="a5de76ce-d399-498b-83ec-e58bd1b9f197" providerId="ADAL" clId="{3E59966D-F3C5-4C10-9E4A-6931AE177091}" dt="2021-01-08T15:51:54.548" v="2530" actId="478"/>
          <ac:spMkLst>
            <pc:docMk/>
            <pc:sldMk cId="3969173688" sldId="262"/>
            <ac:spMk id="5" creationId="{1423DABC-79B0-41C5-BB5D-7ADE41C51B9F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3969173688" sldId="262"/>
            <ac:spMk id="7" creationId="{01EF74D6-6B24-4581-91E9-2B64698C04EA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3969173688" sldId="262"/>
            <ac:spMk id="8" creationId="{3E7E7949-ED3A-4519-AAA6-7413A46A4A48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3969173688" sldId="262"/>
            <ac:spMk id="9" creationId="{2F1EF4D3-FE49-402E-9605-D2FCBD5019B0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3969173688" sldId="262"/>
            <ac:spMk id="10" creationId="{74804D86-B0E6-4732-AA6A-315DACAC6CAF}"/>
          </ac:spMkLst>
        </pc:spChg>
        <pc:spChg chg="add del mod">
          <ac:chgData name="Boyle, Eve" userId="a5de76ce-d399-498b-83ec-e58bd1b9f197" providerId="ADAL" clId="{3E59966D-F3C5-4C10-9E4A-6931AE177091}" dt="2021-01-08T15:51:44.425" v="2529" actId="478"/>
          <ac:spMkLst>
            <pc:docMk/>
            <pc:sldMk cId="3969173688" sldId="262"/>
            <ac:spMk id="12" creationId="{7BF7DAE8-345E-48BC-AB64-EB106EB6E0B5}"/>
          </ac:spMkLst>
        </pc:spChg>
        <pc:spChg chg="add mod">
          <ac:chgData name="Boyle, Eve" userId="a5de76ce-d399-498b-83ec-e58bd1b9f197" providerId="ADAL" clId="{3E59966D-F3C5-4C10-9E4A-6931AE177091}" dt="2021-01-08T15:51:55.270" v="2531"/>
          <ac:spMkLst>
            <pc:docMk/>
            <pc:sldMk cId="3969173688" sldId="262"/>
            <ac:spMk id="13" creationId="{D6876143-6E72-48EF-B38B-40B174D45FD4}"/>
          </ac:spMkLst>
        </pc:spChg>
        <pc:spChg chg="add mod">
          <ac:chgData name="Boyle, Eve" userId="a5de76ce-d399-498b-83ec-e58bd1b9f197" providerId="ADAL" clId="{3E59966D-F3C5-4C10-9E4A-6931AE177091}" dt="2021-01-08T15:51:55.270" v="2531"/>
          <ac:spMkLst>
            <pc:docMk/>
            <pc:sldMk cId="3969173688" sldId="262"/>
            <ac:spMk id="15" creationId="{D755C212-A300-4A90-B517-46F95B80F27D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3969173688" sldId="262"/>
            <ac:spMk id="16" creationId="{FB5FCC69-92D4-46E9-8B9A-172CFB1D03BF}"/>
          </ac:spMkLst>
        </pc:spChg>
        <pc:spChg chg="mod">
          <ac:chgData name="Boyle, Eve" userId="a5de76ce-d399-498b-83ec-e58bd1b9f197" providerId="ADAL" clId="{3E59966D-F3C5-4C10-9E4A-6931AE177091}" dt="2021-01-08T16:03:35.961" v="2644" actId="207"/>
          <ac:spMkLst>
            <pc:docMk/>
            <pc:sldMk cId="3969173688" sldId="262"/>
            <ac:spMk id="17" creationId="{88E1F883-FDC3-41F6-AEDC-5A00E4E3425C}"/>
          </ac:spMkLst>
        </pc:spChg>
        <pc:spChg chg="add mod">
          <ac:chgData name="Boyle, Eve" userId="a5de76ce-d399-498b-83ec-e58bd1b9f197" providerId="ADAL" clId="{3E59966D-F3C5-4C10-9E4A-6931AE177091}" dt="2021-01-08T16:00:23.988" v="2640"/>
          <ac:spMkLst>
            <pc:docMk/>
            <pc:sldMk cId="3969173688" sldId="262"/>
            <ac:spMk id="18" creationId="{75544531-E455-4B9B-9324-A498B263C89A}"/>
          </ac:spMkLst>
        </pc:spChg>
        <pc:graphicFrameChg chg="mod modGraphic">
          <ac:chgData name="Boyle, Eve" userId="a5de76ce-d399-498b-83ec-e58bd1b9f197" providerId="ADAL" clId="{3E59966D-F3C5-4C10-9E4A-6931AE177091}" dt="2021-01-08T15:58:10.634" v="2622" actId="207"/>
          <ac:graphicFrameMkLst>
            <pc:docMk/>
            <pc:sldMk cId="3969173688" sldId="262"/>
            <ac:graphicFrameMk id="4" creationId="{F083DC81-C2AE-49D7-8096-58D242F41EB1}"/>
          </ac:graphicFrameMkLst>
        </pc:graphicFrameChg>
        <pc:picChg chg="add del mod ord">
          <ac:chgData name="Boyle, Eve" userId="a5de76ce-d399-498b-83ec-e58bd1b9f197" providerId="ADAL" clId="{3E59966D-F3C5-4C10-9E4A-6931AE177091}" dt="2021-01-08T15:51:54.548" v="2530" actId="478"/>
          <ac:picMkLst>
            <pc:docMk/>
            <pc:sldMk cId="3969173688" sldId="262"/>
            <ac:picMk id="6" creationId="{9131D385-3814-446F-B493-BAD8099C9046}"/>
          </ac:picMkLst>
        </pc:picChg>
        <pc:picChg chg="add mod">
          <ac:chgData name="Boyle, Eve" userId="a5de76ce-d399-498b-83ec-e58bd1b9f197" providerId="ADAL" clId="{3E59966D-F3C5-4C10-9E4A-6931AE177091}" dt="2021-01-08T15:51:55.270" v="2531"/>
          <ac:picMkLst>
            <pc:docMk/>
            <pc:sldMk cId="3969173688" sldId="262"/>
            <ac:picMk id="14" creationId="{2421A232-8A23-416F-A73C-B9EC87716D65}"/>
          </ac:picMkLst>
        </pc:picChg>
      </pc:sldChg>
      <pc:sldChg chg="addSp delSp modSp mod modNotesTx">
        <pc:chgData name="Boyle, Eve" userId="a5de76ce-d399-498b-83ec-e58bd1b9f197" providerId="ADAL" clId="{3E59966D-F3C5-4C10-9E4A-6931AE177091}" dt="2021-01-13T21:20:37.863" v="3295" actId="20577"/>
        <pc:sldMkLst>
          <pc:docMk/>
          <pc:sldMk cId="2678897758" sldId="264"/>
        </pc:sldMkLst>
        <pc:spChg chg="mod">
          <ac:chgData name="Boyle, Eve" userId="a5de76ce-d399-498b-83ec-e58bd1b9f197" providerId="ADAL" clId="{3E59966D-F3C5-4C10-9E4A-6931AE177091}" dt="2021-01-13T21:15:03.742" v="3196" actId="20577"/>
          <ac:spMkLst>
            <pc:docMk/>
            <pc:sldMk cId="2678897758" sldId="264"/>
            <ac:spMk id="2" creationId="{026E1C42-19A9-49F5-9DD8-69BE088CDC7C}"/>
          </ac:spMkLst>
        </pc:spChg>
        <pc:spChg chg="mod">
          <ac:chgData name="Boyle, Eve" userId="a5de76ce-d399-498b-83ec-e58bd1b9f197" providerId="ADAL" clId="{3E59966D-F3C5-4C10-9E4A-6931AE177091}" dt="2021-01-13T21:15:12.902" v="3204" actId="1035"/>
          <ac:spMkLst>
            <pc:docMk/>
            <pc:sldMk cId="2678897758" sldId="264"/>
            <ac:spMk id="3" creationId="{78CDEB67-216A-4364-BEAC-1E22747C2D11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2678897758" sldId="264"/>
            <ac:spMk id="4" creationId="{E6B1DCE7-4893-4309-BBB8-1D7499F80C7D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2678897758" sldId="264"/>
            <ac:spMk id="5" creationId="{F22C2CC5-FC8E-4550-B6CA-5F9E00F2F852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2678897758" sldId="264"/>
            <ac:spMk id="6" creationId="{8337E005-362C-4E96-9114-6B1027CEDC86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2678897758" sldId="264"/>
            <ac:spMk id="7" creationId="{1E20CB5A-D3B1-442F-855E-2CA181DA1089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2678897758" sldId="264"/>
            <ac:spMk id="8" creationId="{DC1AEDFD-9D67-4E58-B301-BCF11BA74082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2678897758" sldId="264"/>
            <ac:spMk id="9" creationId="{FB690714-5125-4CE1-A063-5C0BD24F7D64}"/>
          </ac:spMkLst>
        </pc:spChg>
        <pc:spChg chg="mod">
          <ac:chgData name="Boyle, Eve" userId="a5de76ce-d399-498b-83ec-e58bd1b9f197" providerId="ADAL" clId="{3E59966D-F3C5-4C10-9E4A-6931AE177091}" dt="2021-01-08T16:15:24.241" v="2929" actId="207"/>
          <ac:spMkLst>
            <pc:docMk/>
            <pc:sldMk cId="2678897758" sldId="264"/>
            <ac:spMk id="10" creationId="{02A4F556-AF57-4E62-9B87-CF69ECCB1853}"/>
          </ac:spMkLst>
        </pc:spChg>
        <pc:spChg chg="add mod ord">
          <ac:chgData name="Boyle, Eve" userId="a5de76ce-d399-498b-83ec-e58bd1b9f197" providerId="ADAL" clId="{3E59966D-F3C5-4C10-9E4A-6931AE177091}" dt="2021-01-08T15:53:07.981" v="2537" actId="167"/>
          <ac:spMkLst>
            <pc:docMk/>
            <pc:sldMk cId="2678897758" sldId="264"/>
            <ac:spMk id="11" creationId="{04B485FC-E844-48C2-B268-566A5D2A7EEF}"/>
          </ac:spMkLst>
        </pc:spChg>
        <pc:spChg chg="add mod ord">
          <ac:chgData name="Boyle, Eve" userId="a5de76ce-d399-498b-83ec-e58bd1b9f197" providerId="ADAL" clId="{3E59966D-F3C5-4C10-9E4A-6931AE177091}" dt="2021-01-08T15:53:07.981" v="2537" actId="167"/>
          <ac:spMkLst>
            <pc:docMk/>
            <pc:sldMk cId="2678897758" sldId="264"/>
            <ac:spMk id="13" creationId="{B1E2699E-3BE9-464B-942D-F986A8B7C6FE}"/>
          </ac:spMkLst>
        </pc:spChg>
        <pc:picChg chg="add del mod">
          <ac:chgData name="Boyle, Eve" userId="a5de76ce-d399-498b-83ec-e58bd1b9f197" providerId="ADAL" clId="{3E59966D-F3C5-4C10-9E4A-6931AE177091}" dt="2021-01-07T14:44:04.157" v="379" actId="21"/>
          <ac:picMkLst>
            <pc:docMk/>
            <pc:sldMk cId="2678897758" sldId="264"/>
            <ac:picMk id="5" creationId="{1B017859-742F-427F-BD3D-16ACFEC77EDF}"/>
          </ac:picMkLst>
        </pc:picChg>
        <pc:picChg chg="add del mod">
          <ac:chgData name="Boyle, Eve" userId="a5de76ce-d399-498b-83ec-e58bd1b9f197" providerId="ADAL" clId="{3E59966D-F3C5-4C10-9E4A-6931AE177091}" dt="2021-01-07T15:41:39.440" v="436" actId="21"/>
          <ac:picMkLst>
            <pc:docMk/>
            <pc:sldMk cId="2678897758" sldId="264"/>
            <ac:picMk id="7" creationId="{671D056C-D402-46E0-9506-9C7BB3437B09}"/>
          </ac:picMkLst>
        </pc:picChg>
        <pc:picChg chg="add del mod">
          <ac:chgData name="Boyle, Eve" userId="a5de76ce-d399-498b-83ec-e58bd1b9f197" providerId="ADAL" clId="{3E59966D-F3C5-4C10-9E4A-6931AE177091}" dt="2021-01-07T15:44:56.248" v="440" actId="478"/>
          <ac:picMkLst>
            <pc:docMk/>
            <pc:sldMk cId="2678897758" sldId="264"/>
            <ac:picMk id="9" creationId="{AC6C724C-CE01-4C72-8865-8BD2731B1338}"/>
          </ac:picMkLst>
        </pc:picChg>
        <pc:picChg chg="add del mod">
          <ac:chgData name="Boyle, Eve" userId="a5de76ce-d399-498b-83ec-e58bd1b9f197" providerId="ADAL" clId="{3E59966D-F3C5-4C10-9E4A-6931AE177091}" dt="2021-01-07T15:49:45.555" v="475" actId="478"/>
          <ac:picMkLst>
            <pc:docMk/>
            <pc:sldMk cId="2678897758" sldId="264"/>
            <ac:picMk id="11" creationId="{16A03568-A062-4F29-93CE-A88C7F855761}"/>
          </ac:picMkLst>
        </pc:picChg>
        <pc:picChg chg="add mod ord">
          <ac:chgData name="Boyle, Eve" userId="a5de76ce-d399-498b-83ec-e58bd1b9f197" providerId="ADAL" clId="{3E59966D-F3C5-4C10-9E4A-6931AE177091}" dt="2021-01-08T15:53:07.981" v="2537" actId="167"/>
          <ac:picMkLst>
            <pc:docMk/>
            <pc:sldMk cId="2678897758" sldId="264"/>
            <ac:picMk id="12" creationId="{0B69E8E0-587B-4A29-B077-37B52F65A2BE}"/>
          </ac:picMkLst>
        </pc:picChg>
      </pc:sldChg>
      <pc:sldChg chg="addSp delSp modSp mod">
        <pc:chgData name="Boyle, Eve" userId="a5de76ce-d399-498b-83ec-e58bd1b9f197" providerId="ADAL" clId="{3E59966D-F3C5-4C10-9E4A-6931AE177091}" dt="2021-01-08T16:15:35.223" v="2931" actId="207"/>
        <pc:sldMkLst>
          <pc:docMk/>
          <pc:sldMk cId="791770431" sldId="266"/>
        </pc:sldMkLst>
        <pc:spChg chg="mod">
          <ac:chgData name="Boyle, Eve" userId="a5de76ce-d399-498b-83ec-e58bd1b9f197" providerId="ADAL" clId="{3E59966D-F3C5-4C10-9E4A-6931AE177091}" dt="2021-01-08T16:05:38.966" v="2681" actId="207"/>
          <ac:spMkLst>
            <pc:docMk/>
            <pc:sldMk cId="791770431" sldId="266"/>
            <ac:spMk id="2" creationId="{026E1C42-19A9-49F5-9DD8-69BE088CDC7C}"/>
          </ac:spMkLst>
        </pc:spChg>
        <pc:spChg chg="mod">
          <ac:chgData name="Boyle, Eve" userId="a5de76ce-d399-498b-83ec-e58bd1b9f197" providerId="ADAL" clId="{3E59966D-F3C5-4C10-9E4A-6931AE177091}" dt="2021-01-08T16:05:35.464" v="2680" actId="207"/>
          <ac:spMkLst>
            <pc:docMk/>
            <pc:sldMk cId="791770431" sldId="266"/>
            <ac:spMk id="3" creationId="{78CDEB67-216A-4364-BEAC-1E22747C2D11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791770431" sldId="266"/>
            <ac:spMk id="4" creationId="{1BEF8166-3883-421D-AB36-678F8BA51B74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791770431" sldId="266"/>
            <ac:spMk id="6" creationId="{03D2CD04-B0E9-4ED3-A6D4-091DBBD1A1B1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791770431" sldId="266"/>
            <ac:spMk id="7" creationId="{C6BBCE6D-8E22-4BA7-8F2E-AFC3C62F6B63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791770431" sldId="266"/>
            <ac:spMk id="8" creationId="{7C9D5A3A-E924-4086-86B2-8AEAC0645E7B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791770431" sldId="266"/>
            <ac:spMk id="9" creationId="{EAF5A36E-A7B1-4C08-8FFC-1D6F650E0B24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791770431" sldId="266"/>
            <ac:spMk id="10" creationId="{E27B7144-A310-4105-B05D-4C20EB944368}"/>
          </ac:spMkLst>
        </pc:spChg>
        <pc:spChg chg="mod">
          <ac:chgData name="Boyle, Eve" userId="a5de76ce-d399-498b-83ec-e58bd1b9f197" providerId="ADAL" clId="{3E59966D-F3C5-4C10-9E4A-6931AE177091}" dt="2021-01-08T16:15:35.223" v="2931" actId="207"/>
          <ac:spMkLst>
            <pc:docMk/>
            <pc:sldMk cId="791770431" sldId="266"/>
            <ac:spMk id="11" creationId="{635A2AB4-035C-4D3A-96A7-6C325E104D80}"/>
          </ac:spMkLst>
        </pc:spChg>
        <pc:spChg chg="add mod ord">
          <ac:chgData name="Boyle, Eve" userId="a5de76ce-d399-498b-83ec-e58bd1b9f197" providerId="ADAL" clId="{3E59966D-F3C5-4C10-9E4A-6931AE177091}" dt="2021-01-08T15:53:14.757" v="2540" actId="167"/>
          <ac:spMkLst>
            <pc:docMk/>
            <pc:sldMk cId="791770431" sldId="266"/>
            <ac:spMk id="12" creationId="{B2452601-9A1E-45EA-82EB-162F26DC02A9}"/>
          </ac:spMkLst>
        </pc:spChg>
        <pc:spChg chg="add mod ord">
          <ac:chgData name="Boyle, Eve" userId="a5de76ce-d399-498b-83ec-e58bd1b9f197" providerId="ADAL" clId="{3E59966D-F3C5-4C10-9E4A-6931AE177091}" dt="2021-01-08T15:53:14.757" v="2540" actId="167"/>
          <ac:spMkLst>
            <pc:docMk/>
            <pc:sldMk cId="791770431" sldId="266"/>
            <ac:spMk id="14" creationId="{CE78F1AC-20CF-416D-A0D7-9AF5D9CBBF93}"/>
          </ac:spMkLst>
        </pc:spChg>
        <pc:picChg chg="del mod">
          <ac:chgData name="Boyle, Eve" userId="a5de76ce-d399-498b-83ec-e58bd1b9f197" providerId="ADAL" clId="{3E59966D-F3C5-4C10-9E4A-6931AE177091}" dt="2021-01-08T15:53:10.705" v="2538" actId="478"/>
          <ac:picMkLst>
            <pc:docMk/>
            <pc:sldMk cId="791770431" sldId="266"/>
            <ac:picMk id="5" creationId="{C35B0B6F-9625-4A79-BF97-549E47E2971F}"/>
          </ac:picMkLst>
        </pc:picChg>
        <pc:picChg chg="add mod ord">
          <ac:chgData name="Boyle, Eve" userId="a5de76ce-d399-498b-83ec-e58bd1b9f197" providerId="ADAL" clId="{3E59966D-F3C5-4C10-9E4A-6931AE177091}" dt="2021-01-08T15:53:14.757" v="2540" actId="167"/>
          <ac:picMkLst>
            <pc:docMk/>
            <pc:sldMk cId="791770431" sldId="266"/>
            <ac:picMk id="13" creationId="{3A3D2661-A1B6-4619-8005-F8CB3B775CAE}"/>
          </ac:picMkLst>
        </pc:picChg>
      </pc:sldChg>
      <pc:sldChg chg="addSp delSp modSp mod">
        <pc:chgData name="Boyle, Eve" userId="a5de76ce-d399-498b-83ec-e58bd1b9f197" providerId="ADAL" clId="{3E59966D-F3C5-4C10-9E4A-6931AE177091}" dt="2021-01-08T16:15:42.084" v="2933" actId="255"/>
        <pc:sldMkLst>
          <pc:docMk/>
          <pc:sldMk cId="1329728746" sldId="267"/>
        </pc:sldMkLst>
        <pc:spChg chg="mod">
          <ac:chgData name="Boyle, Eve" userId="a5de76ce-d399-498b-83ec-e58bd1b9f197" providerId="ADAL" clId="{3E59966D-F3C5-4C10-9E4A-6931AE177091}" dt="2021-01-08T16:05:49.796" v="2683" actId="207"/>
          <ac:spMkLst>
            <pc:docMk/>
            <pc:sldMk cId="1329728746" sldId="267"/>
            <ac:spMk id="2" creationId="{026E1C42-19A9-49F5-9DD8-69BE088CDC7C}"/>
          </ac:spMkLst>
        </pc:spChg>
        <pc:spChg chg="mod">
          <ac:chgData name="Boyle, Eve" userId="a5de76ce-d399-498b-83ec-e58bd1b9f197" providerId="ADAL" clId="{3E59966D-F3C5-4C10-9E4A-6931AE177091}" dt="2021-01-08T16:05:46.192" v="2682" actId="207"/>
          <ac:spMkLst>
            <pc:docMk/>
            <pc:sldMk cId="1329728746" sldId="267"/>
            <ac:spMk id="3" creationId="{78CDEB67-216A-4364-BEAC-1E22747C2D11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1329728746" sldId="267"/>
            <ac:spMk id="4" creationId="{8E5DB469-C3D4-4E4D-8FCF-5D70265A8500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1329728746" sldId="267"/>
            <ac:spMk id="5" creationId="{863BA497-C4EB-4B8A-8B22-5FF2CEF03AA2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1329728746" sldId="267"/>
            <ac:spMk id="7" creationId="{287B89D6-7929-41F2-BB66-69084A738F30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1329728746" sldId="267"/>
            <ac:spMk id="8" creationId="{7F12651E-A10D-40AF-818A-2F5ED31E4F99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1329728746" sldId="267"/>
            <ac:spMk id="9" creationId="{92E31DD4-CC66-4519-A693-C822A942EBD0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1329728746" sldId="267"/>
            <ac:spMk id="10" creationId="{89A369E6-9A44-42FF-AA88-C51D4D58AD9A}"/>
          </ac:spMkLst>
        </pc:spChg>
        <pc:spChg chg="mod">
          <ac:chgData name="Boyle, Eve" userId="a5de76ce-d399-498b-83ec-e58bd1b9f197" providerId="ADAL" clId="{3E59966D-F3C5-4C10-9E4A-6931AE177091}" dt="2021-01-08T16:15:42.084" v="2933" actId="255"/>
          <ac:spMkLst>
            <pc:docMk/>
            <pc:sldMk cId="1329728746" sldId="267"/>
            <ac:spMk id="11" creationId="{6E3F128F-B88C-4453-BD0D-8C225DE311BF}"/>
          </ac:spMkLst>
        </pc:spChg>
        <pc:spChg chg="add mod ord">
          <ac:chgData name="Boyle, Eve" userId="a5de76ce-d399-498b-83ec-e58bd1b9f197" providerId="ADAL" clId="{3E59966D-F3C5-4C10-9E4A-6931AE177091}" dt="2021-01-08T15:53:20.839" v="2542" actId="167"/>
          <ac:spMkLst>
            <pc:docMk/>
            <pc:sldMk cId="1329728746" sldId="267"/>
            <ac:spMk id="12" creationId="{5022D43E-E60B-4B86-985C-0E927F79EDF8}"/>
          </ac:spMkLst>
        </pc:spChg>
        <pc:spChg chg="add mod ord">
          <ac:chgData name="Boyle, Eve" userId="a5de76ce-d399-498b-83ec-e58bd1b9f197" providerId="ADAL" clId="{3E59966D-F3C5-4C10-9E4A-6931AE177091}" dt="2021-01-08T15:53:20.839" v="2542" actId="167"/>
          <ac:spMkLst>
            <pc:docMk/>
            <pc:sldMk cId="1329728746" sldId="267"/>
            <ac:spMk id="14" creationId="{E758C4FC-7150-41C4-8C55-0D9B824D7DAD}"/>
          </ac:spMkLst>
        </pc:spChg>
        <pc:picChg chg="del mod">
          <ac:chgData name="Boyle, Eve" userId="a5de76ce-d399-498b-83ec-e58bd1b9f197" providerId="ADAL" clId="{3E59966D-F3C5-4C10-9E4A-6931AE177091}" dt="2021-01-08T15:53:25.390" v="2543" actId="478"/>
          <ac:picMkLst>
            <pc:docMk/>
            <pc:sldMk cId="1329728746" sldId="267"/>
            <ac:picMk id="6" creationId="{C572DBA0-CAD7-44A5-996C-B004B04594FF}"/>
          </ac:picMkLst>
        </pc:picChg>
        <pc:picChg chg="add mod ord">
          <ac:chgData name="Boyle, Eve" userId="a5de76ce-d399-498b-83ec-e58bd1b9f197" providerId="ADAL" clId="{3E59966D-F3C5-4C10-9E4A-6931AE177091}" dt="2021-01-08T15:53:20.839" v="2542" actId="167"/>
          <ac:picMkLst>
            <pc:docMk/>
            <pc:sldMk cId="1329728746" sldId="267"/>
            <ac:picMk id="13" creationId="{F55A06B6-094C-49BA-800B-4BADBCA9A407}"/>
          </ac:picMkLst>
        </pc:picChg>
      </pc:sldChg>
      <pc:sldChg chg="addSp delSp modSp mod modNotesTx">
        <pc:chgData name="Boyle, Eve" userId="a5de76ce-d399-498b-83ec-e58bd1b9f197" providerId="ADAL" clId="{3E59966D-F3C5-4C10-9E4A-6931AE177091}" dt="2021-01-08T16:15:52.293" v="2937" actId="255"/>
        <pc:sldMkLst>
          <pc:docMk/>
          <pc:sldMk cId="4044547095" sldId="268"/>
        </pc:sldMkLst>
        <pc:spChg chg="mod">
          <ac:chgData name="Boyle, Eve" userId="a5de76ce-d399-498b-83ec-e58bd1b9f197" providerId="ADAL" clId="{3E59966D-F3C5-4C10-9E4A-6931AE177091}" dt="2021-01-08T16:06:47.470" v="2694" actId="113"/>
          <ac:spMkLst>
            <pc:docMk/>
            <pc:sldMk cId="4044547095" sldId="268"/>
            <ac:spMk id="2" creationId="{026E1C42-19A9-49F5-9DD8-69BE088CDC7C}"/>
          </ac:spMkLst>
        </pc:spChg>
        <pc:spChg chg="mod">
          <ac:chgData name="Boyle, Eve" userId="a5de76ce-d399-498b-83ec-e58bd1b9f197" providerId="ADAL" clId="{3E59966D-F3C5-4C10-9E4A-6931AE177091}" dt="2021-01-08T16:06:00.752" v="2686" actId="207"/>
          <ac:spMkLst>
            <pc:docMk/>
            <pc:sldMk cId="4044547095" sldId="268"/>
            <ac:spMk id="3" creationId="{78CDEB67-216A-4364-BEAC-1E22747C2D11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4044547095" sldId="268"/>
            <ac:spMk id="5" creationId="{DD463E35-B7DE-4D19-9979-FDAEED0EDAF9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4044547095" sldId="268"/>
            <ac:spMk id="6" creationId="{0A917FC5-48DC-4C02-9BC7-DCAB3928FB3D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4044547095" sldId="268"/>
            <ac:spMk id="7" creationId="{D1E3B38F-A30B-4EA3-9A43-3E384BAFBD8A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4044547095" sldId="268"/>
            <ac:spMk id="8" creationId="{3F681CE4-C1A4-4576-AA4C-4BEB07100452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4044547095" sldId="268"/>
            <ac:spMk id="9" creationId="{8842A093-FAAA-49D1-8F0C-35AC28AA0B7B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4044547095" sldId="268"/>
            <ac:spMk id="10" creationId="{D8C2335B-A545-467E-A750-060E9BBD7E74}"/>
          </ac:spMkLst>
        </pc:spChg>
        <pc:spChg chg="mod">
          <ac:chgData name="Boyle, Eve" userId="a5de76ce-d399-498b-83ec-e58bd1b9f197" providerId="ADAL" clId="{3E59966D-F3C5-4C10-9E4A-6931AE177091}" dt="2021-01-08T16:15:52.293" v="2937" actId="255"/>
          <ac:spMkLst>
            <pc:docMk/>
            <pc:sldMk cId="4044547095" sldId="268"/>
            <ac:spMk id="11" creationId="{DB989180-F2C0-4B21-8D74-2A2F0A229B5A}"/>
          </ac:spMkLst>
        </pc:spChg>
        <pc:spChg chg="add mod ord">
          <ac:chgData name="Boyle, Eve" userId="a5de76ce-d399-498b-83ec-e58bd1b9f197" providerId="ADAL" clId="{3E59966D-F3C5-4C10-9E4A-6931AE177091}" dt="2021-01-08T15:53:30.745" v="2545" actId="167"/>
          <ac:spMkLst>
            <pc:docMk/>
            <pc:sldMk cId="4044547095" sldId="268"/>
            <ac:spMk id="12" creationId="{89862059-E18B-47BF-B0CA-D93288929A16}"/>
          </ac:spMkLst>
        </pc:spChg>
        <pc:spChg chg="add mod ord">
          <ac:chgData name="Boyle, Eve" userId="a5de76ce-d399-498b-83ec-e58bd1b9f197" providerId="ADAL" clId="{3E59966D-F3C5-4C10-9E4A-6931AE177091}" dt="2021-01-08T15:53:30.745" v="2545" actId="167"/>
          <ac:spMkLst>
            <pc:docMk/>
            <pc:sldMk cId="4044547095" sldId="268"/>
            <ac:spMk id="14" creationId="{5A032057-EEBD-4F0D-8A87-5024C5124315}"/>
          </ac:spMkLst>
        </pc:spChg>
        <pc:picChg chg="add del mod">
          <ac:chgData name="Boyle, Eve" userId="a5de76ce-d399-498b-83ec-e58bd1b9f197" providerId="ADAL" clId="{3E59966D-F3C5-4C10-9E4A-6931AE177091}" dt="2021-01-08T15:53:31.996" v="2546" actId="478"/>
          <ac:picMkLst>
            <pc:docMk/>
            <pc:sldMk cId="4044547095" sldId="268"/>
            <ac:picMk id="4" creationId="{E385BC04-7081-43FC-81AC-261090D12130}"/>
          </ac:picMkLst>
        </pc:picChg>
        <pc:picChg chg="add mod ord">
          <ac:chgData name="Boyle, Eve" userId="a5de76ce-d399-498b-83ec-e58bd1b9f197" providerId="ADAL" clId="{3E59966D-F3C5-4C10-9E4A-6931AE177091}" dt="2021-01-08T15:53:30.745" v="2545" actId="167"/>
          <ac:picMkLst>
            <pc:docMk/>
            <pc:sldMk cId="4044547095" sldId="268"/>
            <ac:picMk id="13" creationId="{8D29CC49-707C-4019-8292-F5862B8E98DB}"/>
          </ac:picMkLst>
        </pc:picChg>
      </pc:sldChg>
      <pc:sldChg chg="addSp delSp modSp mod modNotesTx">
        <pc:chgData name="Boyle, Eve" userId="a5de76ce-d399-498b-83ec-e58bd1b9f197" providerId="ADAL" clId="{3E59966D-F3C5-4C10-9E4A-6931AE177091}" dt="2021-01-08T16:16:10.534" v="2943" actId="207"/>
        <pc:sldMkLst>
          <pc:docMk/>
          <pc:sldMk cId="1769896026" sldId="269"/>
        </pc:sldMkLst>
        <pc:spChg chg="mod">
          <ac:chgData name="Boyle, Eve" userId="a5de76ce-d399-498b-83ec-e58bd1b9f197" providerId="ADAL" clId="{3E59966D-F3C5-4C10-9E4A-6931AE177091}" dt="2021-01-08T16:07:45.061" v="2708" actId="20577"/>
          <ac:spMkLst>
            <pc:docMk/>
            <pc:sldMk cId="1769896026" sldId="269"/>
            <ac:spMk id="2" creationId="{026E1C42-19A9-49F5-9DD8-69BE088CDC7C}"/>
          </ac:spMkLst>
        </pc:spChg>
        <pc:spChg chg="mod">
          <ac:chgData name="Boyle, Eve" userId="a5de76ce-d399-498b-83ec-e58bd1b9f197" providerId="ADAL" clId="{3E59966D-F3C5-4C10-9E4A-6931AE177091}" dt="2021-01-08T16:07:50.468" v="2711" actId="1076"/>
          <ac:spMkLst>
            <pc:docMk/>
            <pc:sldMk cId="1769896026" sldId="269"/>
            <ac:spMk id="3" creationId="{78CDEB67-216A-4364-BEAC-1E22747C2D11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1769896026" sldId="269"/>
            <ac:spMk id="5" creationId="{314B15C1-DC66-482C-8406-B86F01A2F71F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1769896026" sldId="269"/>
            <ac:spMk id="6" creationId="{2A67FED4-03E8-4E74-9702-D4FD7CA9663D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1769896026" sldId="269"/>
            <ac:spMk id="7" creationId="{5E418606-AF9D-4904-8FC4-E16BAEF4BCA6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1769896026" sldId="269"/>
            <ac:spMk id="8" creationId="{5154305B-000B-4960-974B-62D0EB72405B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1769896026" sldId="269"/>
            <ac:spMk id="9" creationId="{043BB219-CC95-43D7-A59C-188483ED26FE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1769896026" sldId="269"/>
            <ac:spMk id="10" creationId="{152C56C5-9312-4C2C-8EC9-0A99DD3172D2}"/>
          </ac:spMkLst>
        </pc:spChg>
        <pc:spChg chg="mod">
          <ac:chgData name="Boyle, Eve" userId="a5de76ce-d399-498b-83ec-e58bd1b9f197" providerId="ADAL" clId="{3E59966D-F3C5-4C10-9E4A-6931AE177091}" dt="2021-01-08T16:16:10.534" v="2943" actId="207"/>
          <ac:spMkLst>
            <pc:docMk/>
            <pc:sldMk cId="1769896026" sldId="269"/>
            <ac:spMk id="11" creationId="{2643BD2C-5239-42B2-ADA2-C43F89A7B247}"/>
          </ac:spMkLst>
        </pc:spChg>
        <pc:spChg chg="add mod ord">
          <ac:chgData name="Boyle, Eve" userId="a5de76ce-d399-498b-83ec-e58bd1b9f197" providerId="ADAL" clId="{3E59966D-F3C5-4C10-9E4A-6931AE177091}" dt="2021-01-08T15:54:44.741" v="2562" actId="167"/>
          <ac:spMkLst>
            <pc:docMk/>
            <pc:sldMk cId="1769896026" sldId="269"/>
            <ac:spMk id="12" creationId="{220F40FE-6BF3-4A02-A06A-99D6C7BE8E35}"/>
          </ac:spMkLst>
        </pc:spChg>
        <pc:spChg chg="add mod ord">
          <ac:chgData name="Boyle, Eve" userId="a5de76ce-d399-498b-83ec-e58bd1b9f197" providerId="ADAL" clId="{3E59966D-F3C5-4C10-9E4A-6931AE177091}" dt="2021-01-08T15:54:44.741" v="2562" actId="167"/>
          <ac:spMkLst>
            <pc:docMk/>
            <pc:sldMk cId="1769896026" sldId="269"/>
            <ac:spMk id="14" creationId="{C493AB4D-6ED2-43F5-8917-77EF489CFC1D}"/>
          </ac:spMkLst>
        </pc:spChg>
        <pc:picChg chg="add del mod">
          <ac:chgData name="Boyle, Eve" userId="a5de76ce-d399-498b-83ec-e58bd1b9f197" providerId="ADAL" clId="{3E59966D-F3C5-4C10-9E4A-6931AE177091}" dt="2021-01-08T15:54:41.287" v="2560" actId="478"/>
          <ac:picMkLst>
            <pc:docMk/>
            <pc:sldMk cId="1769896026" sldId="269"/>
            <ac:picMk id="4" creationId="{EF98CCDE-3FA1-4C66-A060-9D1751E114AC}"/>
          </ac:picMkLst>
        </pc:picChg>
        <pc:picChg chg="add mod ord">
          <ac:chgData name="Boyle, Eve" userId="a5de76ce-d399-498b-83ec-e58bd1b9f197" providerId="ADAL" clId="{3E59966D-F3C5-4C10-9E4A-6931AE177091}" dt="2021-01-08T15:54:44.741" v="2562" actId="167"/>
          <ac:picMkLst>
            <pc:docMk/>
            <pc:sldMk cId="1769896026" sldId="269"/>
            <ac:picMk id="13" creationId="{1CB1B5CC-012E-409D-9093-F5E08D732E83}"/>
          </ac:picMkLst>
        </pc:picChg>
      </pc:sldChg>
      <pc:sldChg chg="addSp delSp modSp add del mod">
        <pc:chgData name="Boyle, Eve" userId="a5de76ce-d399-498b-83ec-e58bd1b9f197" providerId="ADAL" clId="{3E59966D-F3C5-4C10-9E4A-6931AE177091}" dt="2021-01-13T20:57:05.788" v="2994" actId="20577"/>
        <pc:sldMkLst>
          <pc:docMk/>
          <pc:sldMk cId="2279103065" sldId="270"/>
        </pc:sldMkLst>
        <pc:spChg chg="mod">
          <ac:chgData name="Boyle, Eve" userId="a5de76ce-d399-498b-83ec-e58bd1b9f197" providerId="ADAL" clId="{3E59966D-F3C5-4C10-9E4A-6931AE177091}" dt="2021-01-13T20:57:05.788" v="2994" actId="20577"/>
          <ac:spMkLst>
            <pc:docMk/>
            <pc:sldMk cId="2279103065" sldId="270"/>
            <ac:spMk id="2" creationId="{E715787E-C14C-4CB8-999C-406C501EB89A}"/>
          </ac:spMkLst>
        </pc:spChg>
        <pc:spChg chg="mod">
          <ac:chgData name="Boyle, Eve" userId="a5de76ce-d399-498b-83ec-e58bd1b9f197" providerId="ADAL" clId="{3E59966D-F3C5-4C10-9E4A-6931AE177091}" dt="2021-01-08T16:09:26.143" v="2781" actId="207"/>
          <ac:spMkLst>
            <pc:docMk/>
            <pc:sldMk cId="2279103065" sldId="270"/>
            <ac:spMk id="3" creationId="{C8B5D587-7793-4083-AAD3-9AB639AF98C4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2279103065" sldId="270"/>
            <ac:spMk id="5" creationId="{4AAD1F31-CF56-4D6F-82C7-277BA3A6211A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2279103065" sldId="270"/>
            <ac:spMk id="6" creationId="{E7D86C54-5444-494F-B84D-8B9443482CF9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2279103065" sldId="270"/>
            <ac:spMk id="7" creationId="{9C9D113C-9BBB-49EC-9936-5E01A0E2EB16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2279103065" sldId="270"/>
            <ac:spMk id="8" creationId="{D2110953-D55F-4BC0-8F57-F7715DC2678A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2279103065" sldId="270"/>
            <ac:spMk id="9" creationId="{F6591B1D-D88F-4902-A0D5-CD80E5D36D84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2279103065" sldId="270"/>
            <ac:spMk id="10" creationId="{F8604ED4-6134-488A-8383-2E577E48AE9A}"/>
          </ac:spMkLst>
        </pc:spChg>
        <pc:spChg chg="mod">
          <ac:chgData name="Boyle, Eve" userId="a5de76ce-d399-498b-83ec-e58bd1b9f197" providerId="ADAL" clId="{3E59966D-F3C5-4C10-9E4A-6931AE177091}" dt="2021-01-08T16:16:21.484" v="2949" actId="207"/>
          <ac:spMkLst>
            <pc:docMk/>
            <pc:sldMk cId="2279103065" sldId="270"/>
            <ac:spMk id="11" creationId="{EFC903CA-BCAC-4904-B7EB-593FD62F4ADE}"/>
          </ac:spMkLst>
        </pc:spChg>
        <pc:spChg chg="add mod ord">
          <ac:chgData name="Boyle, Eve" userId="a5de76ce-d399-498b-83ec-e58bd1b9f197" providerId="ADAL" clId="{3E59966D-F3C5-4C10-9E4A-6931AE177091}" dt="2021-01-08T15:54:50.065" v="2564" actId="167"/>
          <ac:spMkLst>
            <pc:docMk/>
            <pc:sldMk cId="2279103065" sldId="270"/>
            <ac:spMk id="12" creationId="{A573B4D7-8EF8-487C-86E1-04CC84DC1AB9}"/>
          </ac:spMkLst>
        </pc:spChg>
        <pc:spChg chg="add mod ord">
          <ac:chgData name="Boyle, Eve" userId="a5de76ce-d399-498b-83ec-e58bd1b9f197" providerId="ADAL" clId="{3E59966D-F3C5-4C10-9E4A-6931AE177091}" dt="2021-01-08T15:54:50.065" v="2564" actId="167"/>
          <ac:spMkLst>
            <pc:docMk/>
            <pc:sldMk cId="2279103065" sldId="270"/>
            <ac:spMk id="14" creationId="{A1B6C836-BFFC-422C-AEBD-7A313F949C1C}"/>
          </ac:spMkLst>
        </pc:spChg>
        <pc:picChg chg="add del mod">
          <ac:chgData name="Boyle, Eve" userId="a5de76ce-d399-498b-83ec-e58bd1b9f197" providerId="ADAL" clId="{3E59966D-F3C5-4C10-9E4A-6931AE177091}" dt="2021-01-08T15:54:51.421" v="2565" actId="478"/>
          <ac:picMkLst>
            <pc:docMk/>
            <pc:sldMk cId="2279103065" sldId="270"/>
            <ac:picMk id="4" creationId="{8F804500-3100-4584-BFE0-EB478C45A544}"/>
          </ac:picMkLst>
        </pc:picChg>
        <pc:picChg chg="add mod ord">
          <ac:chgData name="Boyle, Eve" userId="a5de76ce-d399-498b-83ec-e58bd1b9f197" providerId="ADAL" clId="{3E59966D-F3C5-4C10-9E4A-6931AE177091}" dt="2021-01-08T15:54:50.065" v="2564" actId="167"/>
          <ac:picMkLst>
            <pc:docMk/>
            <pc:sldMk cId="2279103065" sldId="270"/>
            <ac:picMk id="13" creationId="{42A31D20-D788-4996-8E09-644324B47665}"/>
          </ac:picMkLst>
        </pc:picChg>
      </pc:sldChg>
      <pc:sldChg chg="addSp delSp modSp add del mod">
        <pc:chgData name="Boyle, Eve" userId="a5de76ce-d399-498b-83ec-e58bd1b9f197" providerId="ADAL" clId="{3E59966D-F3C5-4C10-9E4A-6931AE177091}" dt="2021-01-13T20:57:16.705" v="2996" actId="20577"/>
        <pc:sldMkLst>
          <pc:docMk/>
          <pc:sldMk cId="1860321895" sldId="271"/>
        </pc:sldMkLst>
        <pc:spChg chg="mod">
          <ac:chgData name="Boyle, Eve" userId="a5de76ce-d399-498b-83ec-e58bd1b9f197" providerId="ADAL" clId="{3E59966D-F3C5-4C10-9E4A-6931AE177091}" dt="2021-01-13T20:57:16.705" v="2996" actId="20577"/>
          <ac:spMkLst>
            <pc:docMk/>
            <pc:sldMk cId="1860321895" sldId="271"/>
            <ac:spMk id="2" creationId="{B5456764-9790-45AA-BC64-F564A4B4AA9D}"/>
          </ac:spMkLst>
        </pc:spChg>
        <pc:spChg chg="mod">
          <ac:chgData name="Boyle, Eve" userId="a5de76ce-d399-498b-83ec-e58bd1b9f197" providerId="ADAL" clId="{3E59966D-F3C5-4C10-9E4A-6931AE177091}" dt="2021-01-08T16:09:30.204" v="2782" actId="207"/>
          <ac:spMkLst>
            <pc:docMk/>
            <pc:sldMk cId="1860321895" sldId="271"/>
            <ac:spMk id="3" creationId="{93A78209-558F-4CF7-BD27-384959E66D6E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1860321895" sldId="271"/>
            <ac:spMk id="4" creationId="{44513887-8CC3-4D0D-83FC-ACDCCC369290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1860321895" sldId="271"/>
            <ac:spMk id="6" creationId="{9300A22E-91E3-4ADB-A015-DDF1EBC750B9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1860321895" sldId="271"/>
            <ac:spMk id="7" creationId="{2FC85C45-CCD4-4151-903A-04D2457BB5B2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1860321895" sldId="271"/>
            <ac:spMk id="8" creationId="{6AE47891-EF82-4BFC-971F-1B41B89CB5BC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1860321895" sldId="271"/>
            <ac:spMk id="9" creationId="{077D83EF-F3FB-45CF-9B66-A2AF8BF118C1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1860321895" sldId="271"/>
            <ac:spMk id="10" creationId="{678341B6-59A2-4AF1-9F44-28856152265F}"/>
          </ac:spMkLst>
        </pc:spChg>
        <pc:spChg chg="mod">
          <ac:chgData name="Boyle, Eve" userId="a5de76ce-d399-498b-83ec-e58bd1b9f197" providerId="ADAL" clId="{3E59966D-F3C5-4C10-9E4A-6931AE177091}" dt="2021-01-08T16:16:26.752" v="2952" actId="207"/>
          <ac:spMkLst>
            <pc:docMk/>
            <pc:sldMk cId="1860321895" sldId="271"/>
            <ac:spMk id="11" creationId="{255B86E6-98AD-4994-82C7-7E29393FF57B}"/>
          </ac:spMkLst>
        </pc:spChg>
        <pc:spChg chg="add del mod">
          <ac:chgData name="Boyle, Eve" userId="a5de76ce-d399-498b-83ec-e58bd1b9f197" providerId="ADAL" clId="{3E59966D-F3C5-4C10-9E4A-6931AE177091}" dt="2021-01-08T15:54:59.348" v="2569"/>
          <ac:spMkLst>
            <pc:docMk/>
            <pc:sldMk cId="1860321895" sldId="271"/>
            <ac:spMk id="12" creationId="{AC847E69-1A5F-4752-AEB3-7D0284871D03}"/>
          </ac:spMkLst>
        </pc:spChg>
        <pc:spChg chg="add del mod">
          <ac:chgData name="Boyle, Eve" userId="a5de76ce-d399-498b-83ec-e58bd1b9f197" providerId="ADAL" clId="{3E59966D-F3C5-4C10-9E4A-6931AE177091}" dt="2021-01-08T15:54:59.348" v="2569"/>
          <ac:spMkLst>
            <pc:docMk/>
            <pc:sldMk cId="1860321895" sldId="271"/>
            <ac:spMk id="14" creationId="{E1414812-66AF-430B-B462-E553B9FDC35A}"/>
          </ac:spMkLst>
        </pc:spChg>
        <pc:spChg chg="add mod ord">
          <ac:chgData name="Boyle, Eve" userId="a5de76ce-d399-498b-83ec-e58bd1b9f197" providerId="ADAL" clId="{3E59966D-F3C5-4C10-9E4A-6931AE177091}" dt="2021-01-08T15:55:04.500" v="2572" actId="167"/>
          <ac:spMkLst>
            <pc:docMk/>
            <pc:sldMk cId="1860321895" sldId="271"/>
            <ac:spMk id="15" creationId="{070A9339-94A0-48C1-9D6A-9223B6F86696}"/>
          </ac:spMkLst>
        </pc:spChg>
        <pc:spChg chg="add mod ord">
          <ac:chgData name="Boyle, Eve" userId="a5de76ce-d399-498b-83ec-e58bd1b9f197" providerId="ADAL" clId="{3E59966D-F3C5-4C10-9E4A-6931AE177091}" dt="2021-01-08T15:55:04.500" v="2572" actId="167"/>
          <ac:spMkLst>
            <pc:docMk/>
            <pc:sldMk cId="1860321895" sldId="271"/>
            <ac:spMk id="17" creationId="{963285F9-A5FF-4E4A-9E67-FEA801AF5B9D}"/>
          </ac:spMkLst>
        </pc:spChg>
        <pc:picChg chg="add del mod">
          <ac:chgData name="Boyle, Eve" userId="a5de76ce-d399-498b-83ec-e58bd1b9f197" providerId="ADAL" clId="{3E59966D-F3C5-4C10-9E4A-6931AE177091}" dt="2021-01-07T14:39:27.336" v="361" actId="478"/>
          <ac:picMkLst>
            <pc:docMk/>
            <pc:sldMk cId="1860321895" sldId="271"/>
            <ac:picMk id="4" creationId="{A883559A-711C-4D7B-97BB-A592D3B65D5D}"/>
          </ac:picMkLst>
        </pc:picChg>
        <pc:picChg chg="add del mod">
          <ac:chgData name="Boyle, Eve" userId="a5de76ce-d399-498b-83ec-e58bd1b9f197" providerId="ADAL" clId="{3E59966D-F3C5-4C10-9E4A-6931AE177091}" dt="2021-01-08T15:55:01.375" v="2570" actId="478"/>
          <ac:picMkLst>
            <pc:docMk/>
            <pc:sldMk cId="1860321895" sldId="271"/>
            <ac:picMk id="5" creationId="{E998EF4E-F881-47AC-A999-858FB0A30603}"/>
          </ac:picMkLst>
        </pc:picChg>
        <pc:picChg chg="add del mod">
          <ac:chgData name="Boyle, Eve" userId="a5de76ce-d399-498b-83ec-e58bd1b9f197" providerId="ADAL" clId="{3E59966D-F3C5-4C10-9E4A-6931AE177091}" dt="2021-01-08T15:54:59.348" v="2569"/>
          <ac:picMkLst>
            <pc:docMk/>
            <pc:sldMk cId="1860321895" sldId="271"/>
            <ac:picMk id="13" creationId="{73FEC066-890E-4BB3-AF5E-A61F8A205B54}"/>
          </ac:picMkLst>
        </pc:picChg>
        <pc:picChg chg="add mod ord">
          <ac:chgData name="Boyle, Eve" userId="a5de76ce-d399-498b-83ec-e58bd1b9f197" providerId="ADAL" clId="{3E59966D-F3C5-4C10-9E4A-6931AE177091}" dt="2021-01-08T15:55:04.500" v="2572" actId="167"/>
          <ac:picMkLst>
            <pc:docMk/>
            <pc:sldMk cId="1860321895" sldId="271"/>
            <ac:picMk id="16" creationId="{BC5BFE44-0868-4647-9B83-9A6E65678BA2}"/>
          </ac:picMkLst>
        </pc:picChg>
      </pc:sldChg>
      <pc:sldChg chg="addSp delSp modSp add del mod">
        <pc:chgData name="Boyle, Eve" userId="a5de76ce-d399-498b-83ec-e58bd1b9f197" providerId="ADAL" clId="{3E59966D-F3C5-4C10-9E4A-6931AE177091}" dt="2021-01-13T20:57:21.305" v="3004" actId="20577"/>
        <pc:sldMkLst>
          <pc:docMk/>
          <pc:sldMk cId="3915294827" sldId="272"/>
        </pc:sldMkLst>
        <pc:spChg chg="mod">
          <ac:chgData name="Boyle, Eve" userId="a5de76ce-d399-498b-83ec-e58bd1b9f197" providerId="ADAL" clId="{3E59966D-F3C5-4C10-9E4A-6931AE177091}" dt="2021-01-13T20:57:21.305" v="3004" actId="20577"/>
          <ac:spMkLst>
            <pc:docMk/>
            <pc:sldMk cId="3915294827" sldId="272"/>
            <ac:spMk id="2" creationId="{304FC411-A070-4452-88FB-A74C16DCA714}"/>
          </ac:spMkLst>
        </pc:spChg>
        <pc:spChg chg="mod">
          <ac:chgData name="Boyle, Eve" userId="a5de76ce-d399-498b-83ec-e58bd1b9f197" providerId="ADAL" clId="{3E59966D-F3C5-4C10-9E4A-6931AE177091}" dt="2021-01-08T16:09:15.038" v="2779" actId="207"/>
          <ac:spMkLst>
            <pc:docMk/>
            <pc:sldMk cId="3915294827" sldId="272"/>
            <ac:spMk id="3" creationId="{D33E9AF5-0A09-4498-AB44-E3E40378B487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3915294827" sldId="272"/>
            <ac:spMk id="5" creationId="{BE51C1B5-3BF6-433B-8D69-31CD2EDC87CD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3915294827" sldId="272"/>
            <ac:spMk id="6" creationId="{87CE7883-0843-46DA-AA76-9985F6A1235D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3915294827" sldId="272"/>
            <ac:spMk id="7" creationId="{65EE9921-3D94-41F2-9A93-AB30A43F259A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3915294827" sldId="272"/>
            <ac:spMk id="8" creationId="{DE14595D-022B-49BD-B62E-A3E82C99AE09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3915294827" sldId="272"/>
            <ac:spMk id="9" creationId="{0AABC6A4-DDCC-44D7-A13A-AF0EC180E480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3915294827" sldId="272"/>
            <ac:spMk id="10" creationId="{7AAAFB5E-1041-4A86-BAE2-1CDD10907A7A}"/>
          </ac:spMkLst>
        </pc:spChg>
        <pc:spChg chg="mod">
          <ac:chgData name="Boyle, Eve" userId="a5de76ce-d399-498b-83ec-e58bd1b9f197" providerId="ADAL" clId="{3E59966D-F3C5-4C10-9E4A-6931AE177091}" dt="2021-01-08T16:16:32.188" v="2955" actId="207"/>
          <ac:spMkLst>
            <pc:docMk/>
            <pc:sldMk cId="3915294827" sldId="272"/>
            <ac:spMk id="11" creationId="{55667120-A4C3-4EA6-A20A-E41CC0DB7D03}"/>
          </ac:spMkLst>
        </pc:spChg>
        <pc:spChg chg="add mod ord">
          <ac:chgData name="Boyle, Eve" userId="a5de76ce-d399-498b-83ec-e58bd1b9f197" providerId="ADAL" clId="{3E59966D-F3C5-4C10-9E4A-6931AE177091}" dt="2021-01-08T15:55:13.550" v="2575" actId="167"/>
          <ac:spMkLst>
            <pc:docMk/>
            <pc:sldMk cId="3915294827" sldId="272"/>
            <ac:spMk id="12" creationId="{0CA0A200-8A45-4E10-8B27-1107691CD8CB}"/>
          </ac:spMkLst>
        </pc:spChg>
        <pc:spChg chg="add mod ord">
          <ac:chgData name="Boyle, Eve" userId="a5de76ce-d399-498b-83ec-e58bd1b9f197" providerId="ADAL" clId="{3E59966D-F3C5-4C10-9E4A-6931AE177091}" dt="2021-01-08T15:55:13.550" v="2575" actId="167"/>
          <ac:spMkLst>
            <pc:docMk/>
            <pc:sldMk cId="3915294827" sldId="272"/>
            <ac:spMk id="14" creationId="{CDF97327-B497-44F4-BCF6-9292FF492051}"/>
          </ac:spMkLst>
        </pc:spChg>
        <pc:spChg chg="add del mod">
          <ac:chgData name="Boyle, Eve" userId="a5de76ce-d399-498b-83ec-e58bd1b9f197" providerId="ADAL" clId="{3E59966D-F3C5-4C10-9E4A-6931AE177091}" dt="2021-01-08T16:09:08.597" v="2776"/>
          <ac:spMkLst>
            <pc:docMk/>
            <pc:sldMk cId="3915294827" sldId="272"/>
            <ac:spMk id="15" creationId="{228BF72D-F051-4FDF-8591-9A1F112F9F4A}"/>
          </ac:spMkLst>
        </pc:spChg>
        <pc:picChg chg="add del mod">
          <ac:chgData name="Boyle, Eve" userId="a5de76ce-d399-498b-83ec-e58bd1b9f197" providerId="ADAL" clId="{3E59966D-F3C5-4C10-9E4A-6931AE177091}" dt="2021-01-08T15:55:09.986" v="2573" actId="478"/>
          <ac:picMkLst>
            <pc:docMk/>
            <pc:sldMk cId="3915294827" sldId="272"/>
            <ac:picMk id="4" creationId="{940BB357-C54C-40EE-8A32-BD9624459441}"/>
          </ac:picMkLst>
        </pc:picChg>
        <pc:picChg chg="add mod ord">
          <ac:chgData name="Boyle, Eve" userId="a5de76ce-d399-498b-83ec-e58bd1b9f197" providerId="ADAL" clId="{3E59966D-F3C5-4C10-9E4A-6931AE177091}" dt="2021-01-08T15:55:13.550" v="2575" actId="167"/>
          <ac:picMkLst>
            <pc:docMk/>
            <pc:sldMk cId="3915294827" sldId="272"/>
            <ac:picMk id="13" creationId="{FE497F7C-D255-46A5-95D5-2549EA8AA331}"/>
          </ac:picMkLst>
        </pc:picChg>
      </pc:sldChg>
      <pc:sldChg chg="addSp delSp modSp add del mod modNotesTx">
        <pc:chgData name="Boyle, Eve" userId="a5de76ce-d399-498b-83ec-e58bd1b9f197" providerId="ADAL" clId="{3E59966D-F3C5-4C10-9E4A-6931AE177091}" dt="2021-01-13T20:57:25.100" v="3013" actId="20577"/>
        <pc:sldMkLst>
          <pc:docMk/>
          <pc:sldMk cId="1081629127" sldId="273"/>
        </pc:sldMkLst>
        <pc:spChg chg="mod">
          <ac:chgData name="Boyle, Eve" userId="a5de76ce-d399-498b-83ec-e58bd1b9f197" providerId="ADAL" clId="{3E59966D-F3C5-4C10-9E4A-6931AE177091}" dt="2021-01-13T20:57:25.100" v="3013" actId="20577"/>
          <ac:spMkLst>
            <pc:docMk/>
            <pc:sldMk cId="1081629127" sldId="273"/>
            <ac:spMk id="2" creationId="{982AA971-AB58-4FE4-BE61-8C6A89F1288C}"/>
          </ac:spMkLst>
        </pc:spChg>
        <pc:spChg chg="mod">
          <ac:chgData name="Boyle, Eve" userId="a5de76ce-d399-498b-83ec-e58bd1b9f197" providerId="ADAL" clId="{3E59966D-F3C5-4C10-9E4A-6931AE177091}" dt="2021-01-08T16:09:55.471" v="2804" actId="207"/>
          <ac:spMkLst>
            <pc:docMk/>
            <pc:sldMk cId="1081629127" sldId="273"/>
            <ac:spMk id="3" creationId="{5B074D59-2D5F-4BE8-9FA5-A68B56E3C587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1081629127" sldId="273"/>
            <ac:spMk id="4" creationId="{F17C07A5-E4CB-4B63-81D9-DE960AC2E4FA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1081629127" sldId="273"/>
            <ac:spMk id="5" creationId="{6CA37B35-BB4D-4219-A117-4F7752658665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1081629127" sldId="273"/>
            <ac:spMk id="7" creationId="{10C62E72-542F-441C-AD39-28432AB01C26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1081629127" sldId="273"/>
            <ac:spMk id="8" creationId="{F9135BD9-9AF2-4C60-B0BC-8CA812FF1DC0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1081629127" sldId="273"/>
            <ac:spMk id="9" creationId="{EF02F750-B719-4107-9024-E90F595CA075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1081629127" sldId="273"/>
            <ac:spMk id="10" creationId="{7E55F70C-450E-40C5-A6FF-CF9610FC95F4}"/>
          </ac:spMkLst>
        </pc:spChg>
        <pc:spChg chg="mod">
          <ac:chgData name="Boyle, Eve" userId="a5de76ce-d399-498b-83ec-e58bd1b9f197" providerId="ADAL" clId="{3E59966D-F3C5-4C10-9E4A-6931AE177091}" dt="2021-01-08T16:16:38.546" v="2958" actId="207"/>
          <ac:spMkLst>
            <pc:docMk/>
            <pc:sldMk cId="1081629127" sldId="273"/>
            <ac:spMk id="11" creationId="{3B3AEC09-6970-4E64-9A9E-8A8FE9D7ABFE}"/>
          </ac:spMkLst>
        </pc:spChg>
        <pc:spChg chg="add mod ord">
          <ac:chgData name="Boyle, Eve" userId="a5de76ce-d399-498b-83ec-e58bd1b9f197" providerId="ADAL" clId="{3E59966D-F3C5-4C10-9E4A-6931AE177091}" dt="2021-01-08T15:55:24.841" v="2578" actId="167"/>
          <ac:spMkLst>
            <pc:docMk/>
            <pc:sldMk cId="1081629127" sldId="273"/>
            <ac:spMk id="12" creationId="{1B822F50-0C54-46DD-B255-AABFA34BEC82}"/>
          </ac:spMkLst>
        </pc:spChg>
        <pc:spChg chg="add mod ord">
          <ac:chgData name="Boyle, Eve" userId="a5de76ce-d399-498b-83ec-e58bd1b9f197" providerId="ADAL" clId="{3E59966D-F3C5-4C10-9E4A-6931AE177091}" dt="2021-01-08T15:55:24.841" v="2578" actId="167"/>
          <ac:spMkLst>
            <pc:docMk/>
            <pc:sldMk cId="1081629127" sldId="273"/>
            <ac:spMk id="14" creationId="{921E6FB7-5568-4274-8D13-4859716965F8}"/>
          </ac:spMkLst>
        </pc:spChg>
        <pc:picChg chg="add del mod">
          <ac:chgData name="Boyle, Eve" userId="a5de76ce-d399-498b-83ec-e58bd1b9f197" providerId="ADAL" clId="{3E59966D-F3C5-4C10-9E4A-6931AE177091}" dt="2021-01-07T14:38:40.422" v="355" actId="21"/>
          <ac:picMkLst>
            <pc:docMk/>
            <pc:sldMk cId="1081629127" sldId="273"/>
            <ac:picMk id="5" creationId="{7B1AA172-DEEF-468B-941D-411CE0BFDDE8}"/>
          </ac:picMkLst>
        </pc:picChg>
        <pc:picChg chg="add del mod">
          <ac:chgData name="Boyle, Eve" userId="a5de76ce-d399-498b-83ec-e58bd1b9f197" providerId="ADAL" clId="{3E59966D-F3C5-4C10-9E4A-6931AE177091}" dt="2021-01-08T15:55:18.191" v="2577" actId="478"/>
          <ac:picMkLst>
            <pc:docMk/>
            <pc:sldMk cId="1081629127" sldId="273"/>
            <ac:picMk id="6" creationId="{42239111-98AE-4B79-BE7D-ED261C80A4D9}"/>
          </ac:picMkLst>
        </pc:picChg>
        <pc:picChg chg="add mod ord">
          <ac:chgData name="Boyle, Eve" userId="a5de76ce-d399-498b-83ec-e58bd1b9f197" providerId="ADAL" clId="{3E59966D-F3C5-4C10-9E4A-6931AE177091}" dt="2021-01-08T15:55:24.841" v="2578" actId="167"/>
          <ac:picMkLst>
            <pc:docMk/>
            <pc:sldMk cId="1081629127" sldId="273"/>
            <ac:picMk id="13" creationId="{B32BDC98-2C97-4C18-BB5A-DBAD64BA472B}"/>
          </ac:picMkLst>
        </pc:picChg>
      </pc:sldChg>
      <pc:sldChg chg="addSp delSp modSp mod">
        <pc:chgData name="Boyle, Eve" userId="a5de76ce-d399-498b-83ec-e58bd1b9f197" providerId="ADAL" clId="{3E59966D-F3C5-4C10-9E4A-6931AE177091}" dt="2021-01-08T16:16:46.829" v="2961" actId="207"/>
        <pc:sldMkLst>
          <pc:docMk/>
          <pc:sldMk cId="1727689366" sldId="274"/>
        </pc:sldMkLst>
        <pc:spChg chg="mod">
          <ac:chgData name="Boyle, Eve" userId="a5de76ce-d399-498b-83ec-e58bd1b9f197" providerId="ADAL" clId="{3E59966D-F3C5-4C10-9E4A-6931AE177091}" dt="2021-01-08T16:10:46.490" v="2826" actId="20578"/>
          <ac:spMkLst>
            <pc:docMk/>
            <pc:sldMk cId="1727689366" sldId="274"/>
            <ac:spMk id="2" creationId="{3150E5D5-A61B-4870-A320-ECE9D4AE055B}"/>
          </ac:spMkLst>
        </pc:spChg>
        <pc:spChg chg="del">
          <ac:chgData name="Boyle, Eve" userId="a5de76ce-d399-498b-83ec-e58bd1b9f197" providerId="ADAL" clId="{3E59966D-F3C5-4C10-9E4A-6931AE177091}" dt="2021-01-07T14:45:57.367" v="384" actId="931"/>
          <ac:spMkLst>
            <pc:docMk/>
            <pc:sldMk cId="1727689366" sldId="274"/>
            <ac:spMk id="3" creationId="{621BB3BD-A3E5-442D-BA42-084D4E4C8AA1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1727689366" sldId="274"/>
            <ac:spMk id="3" creationId="{FB26EB38-C7F1-45C8-8704-038275AFE02C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1727689366" sldId="274"/>
            <ac:spMk id="4" creationId="{38EA1E77-E66F-4C7E-8F07-3AC8E40E7E07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1727689366" sldId="274"/>
            <ac:spMk id="5" creationId="{0774B9F7-0C18-49CD-BC70-A28EEB776DE3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1727689366" sldId="274"/>
            <ac:spMk id="6" creationId="{F9C7FB19-C9A7-443E-9C0F-9EA6F6C9B6C3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1727689366" sldId="274"/>
            <ac:spMk id="8" creationId="{E8711B6E-AEE3-4300-A920-0229811481E6}"/>
          </ac:spMkLst>
        </pc:spChg>
        <pc:spChg chg="add mod">
          <ac:chgData name="Boyle, Eve" userId="a5de76ce-d399-498b-83ec-e58bd1b9f197" providerId="ADAL" clId="{3E59966D-F3C5-4C10-9E4A-6931AE177091}" dt="2021-01-08T16:10:49.954" v="2827" actId="1076"/>
          <ac:spMkLst>
            <pc:docMk/>
            <pc:sldMk cId="1727689366" sldId="274"/>
            <ac:spMk id="9" creationId="{38A26DF9-7734-430B-B148-614E3B15CABB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1727689366" sldId="274"/>
            <ac:spMk id="10" creationId="{F240746A-4644-4CAF-BD4D-6596ADF432A5}"/>
          </ac:spMkLst>
        </pc:spChg>
        <pc:spChg chg="mod">
          <ac:chgData name="Boyle, Eve" userId="a5de76ce-d399-498b-83ec-e58bd1b9f197" providerId="ADAL" clId="{3E59966D-F3C5-4C10-9E4A-6931AE177091}" dt="2021-01-08T16:16:46.829" v="2961" actId="207"/>
          <ac:spMkLst>
            <pc:docMk/>
            <pc:sldMk cId="1727689366" sldId="274"/>
            <ac:spMk id="11" creationId="{4EE2B883-4637-4DE9-AF81-A6868B3FD553}"/>
          </ac:spMkLst>
        </pc:spChg>
        <pc:spChg chg="add mod ord">
          <ac:chgData name="Boyle, Eve" userId="a5de76ce-d399-498b-83ec-e58bd1b9f197" providerId="ADAL" clId="{3E59966D-F3C5-4C10-9E4A-6931AE177091}" dt="2021-01-08T15:55:35.926" v="2581" actId="167"/>
          <ac:spMkLst>
            <pc:docMk/>
            <pc:sldMk cId="1727689366" sldId="274"/>
            <ac:spMk id="12" creationId="{65A4692E-DE71-4609-B6E0-12853017FF0C}"/>
          </ac:spMkLst>
        </pc:spChg>
        <pc:spChg chg="add mod ord">
          <ac:chgData name="Boyle, Eve" userId="a5de76ce-d399-498b-83ec-e58bd1b9f197" providerId="ADAL" clId="{3E59966D-F3C5-4C10-9E4A-6931AE177091}" dt="2021-01-08T15:55:35.926" v="2581" actId="167"/>
          <ac:spMkLst>
            <pc:docMk/>
            <pc:sldMk cId="1727689366" sldId="274"/>
            <ac:spMk id="14" creationId="{1C1E0570-7E28-48BA-809E-317F01FA603A}"/>
          </ac:spMkLst>
        </pc:spChg>
        <pc:picChg chg="add del mod">
          <ac:chgData name="Boyle, Eve" userId="a5de76ce-d399-498b-83ec-e58bd1b9f197" providerId="ADAL" clId="{3E59966D-F3C5-4C10-9E4A-6931AE177091}" dt="2021-01-07T15:50:47.751" v="478" actId="478"/>
          <ac:picMkLst>
            <pc:docMk/>
            <pc:sldMk cId="1727689366" sldId="274"/>
            <ac:picMk id="5" creationId="{EC4FFAD2-6309-4B46-82BA-A6809B85FB23}"/>
          </ac:picMkLst>
        </pc:picChg>
        <pc:picChg chg="add del mod">
          <ac:chgData name="Boyle, Eve" userId="a5de76ce-d399-498b-83ec-e58bd1b9f197" providerId="ADAL" clId="{3E59966D-F3C5-4C10-9E4A-6931AE177091}" dt="2021-01-08T15:55:30.380" v="2579" actId="478"/>
          <ac:picMkLst>
            <pc:docMk/>
            <pc:sldMk cId="1727689366" sldId="274"/>
            <ac:picMk id="7" creationId="{EEAFDB24-C8D5-43CB-8737-E7A79155F307}"/>
          </ac:picMkLst>
        </pc:picChg>
        <pc:picChg chg="add mod ord">
          <ac:chgData name="Boyle, Eve" userId="a5de76ce-d399-498b-83ec-e58bd1b9f197" providerId="ADAL" clId="{3E59966D-F3C5-4C10-9E4A-6931AE177091}" dt="2021-01-08T15:55:35.926" v="2581" actId="167"/>
          <ac:picMkLst>
            <pc:docMk/>
            <pc:sldMk cId="1727689366" sldId="274"/>
            <ac:picMk id="13" creationId="{85401922-1190-4B0A-87FC-BE5B13A4B775}"/>
          </ac:picMkLst>
        </pc:picChg>
      </pc:sldChg>
      <pc:sldChg chg="addSp delSp modSp mod">
        <pc:chgData name="Boyle, Eve" userId="a5de76ce-d399-498b-83ec-e58bd1b9f197" providerId="ADAL" clId="{3E59966D-F3C5-4C10-9E4A-6931AE177091}" dt="2021-01-08T16:16:56.877" v="2967" actId="207"/>
        <pc:sldMkLst>
          <pc:docMk/>
          <pc:sldMk cId="2804727864" sldId="275"/>
        </pc:sldMkLst>
        <pc:spChg chg="mod">
          <ac:chgData name="Boyle, Eve" userId="a5de76ce-d399-498b-83ec-e58bd1b9f197" providerId="ADAL" clId="{3E59966D-F3C5-4C10-9E4A-6931AE177091}" dt="2021-01-08T16:12:25.574" v="2841" actId="207"/>
          <ac:spMkLst>
            <pc:docMk/>
            <pc:sldMk cId="2804727864" sldId="275"/>
            <ac:spMk id="2" creationId="{4F10986F-C69F-41A8-BBE2-B9DF9894E681}"/>
          </ac:spMkLst>
        </pc:spChg>
        <pc:spChg chg="mod">
          <ac:chgData name="Boyle, Eve" userId="a5de76ce-d399-498b-83ec-e58bd1b9f197" providerId="ADAL" clId="{3E59966D-F3C5-4C10-9E4A-6931AE177091}" dt="2021-01-08T16:12:38.185" v="2854" actId="20577"/>
          <ac:spMkLst>
            <pc:docMk/>
            <pc:sldMk cId="2804727864" sldId="275"/>
            <ac:spMk id="3" creationId="{3B3961F7-4284-4E76-9AFA-930865B1A5FA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2804727864" sldId="275"/>
            <ac:spMk id="4" creationId="{FA7BB7ED-1FD9-4577-B19B-A95C5B57519D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2804727864" sldId="275"/>
            <ac:spMk id="5" creationId="{EFDDCF6D-1CEF-404F-8C32-066E00F984E3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2804727864" sldId="275"/>
            <ac:spMk id="6" creationId="{CDCD7CF0-BBA2-4740-9786-0445466E17CC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2804727864" sldId="275"/>
            <ac:spMk id="8" creationId="{780A703B-801A-425F-A002-90B18133E73B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2804727864" sldId="275"/>
            <ac:spMk id="10" creationId="{AF34D4B2-3240-4A9D-8427-AA105CF82105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2804727864" sldId="275"/>
            <ac:spMk id="11" creationId="{BEC5F730-7C13-48DA-A46F-5E6E15C557BA}"/>
          </ac:spMkLst>
        </pc:spChg>
        <pc:spChg chg="mod">
          <ac:chgData name="Boyle, Eve" userId="a5de76ce-d399-498b-83ec-e58bd1b9f197" providerId="ADAL" clId="{3E59966D-F3C5-4C10-9E4A-6931AE177091}" dt="2021-01-08T16:16:56.877" v="2967" actId="207"/>
          <ac:spMkLst>
            <pc:docMk/>
            <pc:sldMk cId="2804727864" sldId="275"/>
            <ac:spMk id="12" creationId="{FE521CA9-31C4-4B77-8691-C879602F7C7E}"/>
          </ac:spMkLst>
        </pc:spChg>
        <pc:spChg chg="add mod ord">
          <ac:chgData name="Boyle, Eve" userId="a5de76ce-d399-498b-83ec-e58bd1b9f197" providerId="ADAL" clId="{3E59966D-F3C5-4C10-9E4A-6931AE177091}" dt="2021-01-08T15:55:48.727" v="2587" actId="167"/>
          <ac:spMkLst>
            <pc:docMk/>
            <pc:sldMk cId="2804727864" sldId="275"/>
            <ac:spMk id="13" creationId="{8D871164-04DD-4A49-B683-26AC0F92029C}"/>
          </ac:spMkLst>
        </pc:spChg>
        <pc:spChg chg="add mod ord">
          <ac:chgData name="Boyle, Eve" userId="a5de76ce-d399-498b-83ec-e58bd1b9f197" providerId="ADAL" clId="{3E59966D-F3C5-4C10-9E4A-6931AE177091}" dt="2021-01-08T15:55:48.727" v="2587" actId="167"/>
          <ac:spMkLst>
            <pc:docMk/>
            <pc:sldMk cId="2804727864" sldId="275"/>
            <ac:spMk id="15" creationId="{C3D5D8AF-5AE4-45FC-9209-2BC0DAA13BD4}"/>
          </ac:spMkLst>
        </pc:spChg>
        <pc:picChg chg="add del mod">
          <ac:chgData name="Boyle, Eve" userId="a5de76ce-d399-498b-83ec-e58bd1b9f197" providerId="ADAL" clId="{3E59966D-F3C5-4C10-9E4A-6931AE177091}" dt="2021-01-07T16:24:46.874" v="642" actId="478"/>
          <ac:picMkLst>
            <pc:docMk/>
            <pc:sldMk cId="2804727864" sldId="275"/>
            <ac:picMk id="5" creationId="{83019421-699B-4DEE-A9EC-767EEF81F26B}"/>
          </ac:picMkLst>
        </pc:picChg>
        <pc:picChg chg="add mod">
          <ac:chgData name="Boyle, Eve" userId="a5de76ce-d399-498b-83ec-e58bd1b9f197" providerId="ADAL" clId="{3E59966D-F3C5-4C10-9E4A-6931AE177091}" dt="2021-01-07T17:44:19.076" v="2341" actId="1076"/>
          <ac:picMkLst>
            <pc:docMk/>
            <pc:sldMk cId="2804727864" sldId="275"/>
            <ac:picMk id="7" creationId="{ECB46EF6-F84F-44C5-8ECB-EC276BE17770}"/>
          </ac:picMkLst>
        </pc:picChg>
        <pc:picChg chg="add del mod">
          <ac:chgData name="Boyle, Eve" userId="a5de76ce-d399-498b-83ec-e58bd1b9f197" providerId="ADAL" clId="{3E59966D-F3C5-4C10-9E4A-6931AE177091}" dt="2021-01-08T15:55:43.746" v="2585" actId="478"/>
          <ac:picMkLst>
            <pc:docMk/>
            <pc:sldMk cId="2804727864" sldId="275"/>
            <ac:picMk id="9" creationId="{364C1275-5852-4BA9-9924-A3E286B3AFB9}"/>
          </ac:picMkLst>
        </pc:picChg>
        <pc:picChg chg="add mod ord">
          <ac:chgData name="Boyle, Eve" userId="a5de76ce-d399-498b-83ec-e58bd1b9f197" providerId="ADAL" clId="{3E59966D-F3C5-4C10-9E4A-6931AE177091}" dt="2021-01-08T15:55:48.727" v="2587" actId="167"/>
          <ac:picMkLst>
            <pc:docMk/>
            <pc:sldMk cId="2804727864" sldId="275"/>
            <ac:picMk id="14" creationId="{6FEE7894-1A29-4D38-9FED-DD92BD0408DB}"/>
          </ac:picMkLst>
        </pc:picChg>
      </pc:sldChg>
      <pc:sldChg chg="addSp delSp modSp new add del mod">
        <pc:chgData name="Boyle, Eve" userId="a5de76ce-d399-498b-83ec-e58bd1b9f197" providerId="ADAL" clId="{3E59966D-F3C5-4C10-9E4A-6931AE177091}" dt="2021-01-13T20:57:43.190" v="3015"/>
        <pc:sldMkLst>
          <pc:docMk/>
          <pc:sldMk cId="1126243440" sldId="276"/>
        </pc:sldMkLst>
        <pc:spChg chg="mod">
          <ac:chgData name="Boyle, Eve" userId="a5de76ce-d399-498b-83ec-e58bd1b9f197" providerId="ADAL" clId="{3E59966D-F3C5-4C10-9E4A-6931AE177091}" dt="2021-01-08T16:14:23.774" v="2922" actId="113"/>
          <ac:spMkLst>
            <pc:docMk/>
            <pc:sldMk cId="1126243440" sldId="276"/>
            <ac:spMk id="2" creationId="{21DCC759-715D-4816-AB85-1E35A11B7E4D}"/>
          </ac:spMkLst>
        </pc:spChg>
        <pc:spChg chg="mod">
          <ac:chgData name="Boyle, Eve" userId="a5de76ce-d399-498b-83ec-e58bd1b9f197" providerId="ADAL" clId="{3E59966D-F3C5-4C10-9E4A-6931AE177091}" dt="2021-01-08T16:14:10.368" v="2916" actId="207"/>
          <ac:spMkLst>
            <pc:docMk/>
            <pc:sldMk cId="1126243440" sldId="276"/>
            <ac:spMk id="3" creationId="{01B04237-15C7-4183-9A53-4ED1581F9E3D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1126243440" sldId="276"/>
            <ac:spMk id="4" creationId="{238D477F-6E7F-468E-B8B1-E54A095C2B9C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1126243440" sldId="276"/>
            <ac:spMk id="6" creationId="{A2A3311C-C59B-4DD4-8E59-62AB3C1D20B1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1126243440" sldId="276"/>
            <ac:spMk id="7" creationId="{492A2B9F-C38F-4B96-AF48-08D688E596B1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1126243440" sldId="276"/>
            <ac:spMk id="8" creationId="{906240A0-F703-44AF-A71E-A082E61DB9F4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1126243440" sldId="276"/>
            <ac:spMk id="9" creationId="{E7C1CA86-A8F1-4A16-AA6E-D9B1DB3588D4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1126243440" sldId="276"/>
            <ac:spMk id="10" creationId="{F22DE142-38FB-4D38-8950-60BE01D5E4CC}"/>
          </ac:spMkLst>
        </pc:spChg>
        <pc:spChg chg="mod">
          <ac:chgData name="Boyle, Eve" userId="a5de76ce-d399-498b-83ec-e58bd1b9f197" providerId="ADAL" clId="{3E59966D-F3C5-4C10-9E4A-6931AE177091}" dt="2021-01-08T16:17:09.840" v="2973" actId="207"/>
          <ac:spMkLst>
            <pc:docMk/>
            <pc:sldMk cId="1126243440" sldId="276"/>
            <ac:spMk id="11" creationId="{14FB2767-1D72-466B-B829-6D0A5B27DDC7}"/>
          </ac:spMkLst>
        </pc:spChg>
        <pc:spChg chg="add mod ord">
          <ac:chgData name="Boyle, Eve" userId="a5de76ce-d399-498b-83ec-e58bd1b9f197" providerId="ADAL" clId="{3E59966D-F3C5-4C10-9E4A-6931AE177091}" dt="2021-01-08T15:55:53.529" v="2589" actId="167"/>
          <ac:spMkLst>
            <pc:docMk/>
            <pc:sldMk cId="1126243440" sldId="276"/>
            <ac:spMk id="12" creationId="{9CE97FA0-D600-466F-B0BB-AAE9E4F8661F}"/>
          </ac:spMkLst>
        </pc:spChg>
        <pc:spChg chg="add mod ord">
          <ac:chgData name="Boyle, Eve" userId="a5de76ce-d399-498b-83ec-e58bd1b9f197" providerId="ADAL" clId="{3E59966D-F3C5-4C10-9E4A-6931AE177091}" dt="2021-01-08T15:55:53.529" v="2589" actId="167"/>
          <ac:spMkLst>
            <pc:docMk/>
            <pc:sldMk cId="1126243440" sldId="276"/>
            <ac:spMk id="14" creationId="{FF87635B-D319-4E97-83DD-5CCFE8AB1E2D}"/>
          </ac:spMkLst>
        </pc:spChg>
        <pc:picChg chg="add del mod">
          <ac:chgData name="Boyle, Eve" userId="a5de76ce-d399-498b-83ec-e58bd1b9f197" providerId="ADAL" clId="{3E59966D-F3C5-4C10-9E4A-6931AE177091}" dt="2021-01-08T15:55:54.982" v="2590" actId="478"/>
          <ac:picMkLst>
            <pc:docMk/>
            <pc:sldMk cId="1126243440" sldId="276"/>
            <ac:picMk id="5" creationId="{31E1465C-0B08-480F-AA1E-6E84FBF2DEC2}"/>
          </ac:picMkLst>
        </pc:picChg>
        <pc:picChg chg="add mod ord">
          <ac:chgData name="Boyle, Eve" userId="a5de76ce-d399-498b-83ec-e58bd1b9f197" providerId="ADAL" clId="{3E59966D-F3C5-4C10-9E4A-6931AE177091}" dt="2021-01-08T15:55:53.529" v="2589" actId="167"/>
          <ac:picMkLst>
            <pc:docMk/>
            <pc:sldMk cId="1126243440" sldId="276"/>
            <ac:picMk id="13" creationId="{B25FCCBB-4629-4525-A606-B8A2BC34CAF8}"/>
          </ac:picMkLst>
        </pc:picChg>
      </pc:sldChg>
      <pc:sldChg chg="addSp delSp modSp add mod modNotesTx">
        <pc:chgData name="Boyle, Eve" userId="a5de76ce-d399-498b-83ec-e58bd1b9f197" providerId="ADAL" clId="{3E59966D-F3C5-4C10-9E4A-6931AE177091}" dt="2021-01-08T16:16:04.604" v="2940" actId="207"/>
        <pc:sldMkLst>
          <pc:docMk/>
          <pc:sldMk cId="226324992" sldId="277"/>
        </pc:sldMkLst>
        <pc:spChg chg="mod">
          <ac:chgData name="Boyle, Eve" userId="a5de76ce-d399-498b-83ec-e58bd1b9f197" providerId="ADAL" clId="{3E59966D-F3C5-4C10-9E4A-6931AE177091}" dt="2021-01-08T16:06:05.856" v="2687" actId="207"/>
          <ac:spMkLst>
            <pc:docMk/>
            <pc:sldMk cId="226324992" sldId="277"/>
            <ac:spMk id="2" creationId="{026E1C42-19A9-49F5-9DD8-69BE088CDC7C}"/>
          </ac:spMkLst>
        </pc:spChg>
        <pc:spChg chg="mod">
          <ac:chgData name="Boyle, Eve" userId="a5de76ce-d399-498b-83ec-e58bd1b9f197" providerId="ADAL" clId="{3E59966D-F3C5-4C10-9E4A-6931AE177091}" dt="2021-01-08T16:06:08.906" v="2688" actId="207"/>
          <ac:spMkLst>
            <pc:docMk/>
            <pc:sldMk cId="226324992" sldId="277"/>
            <ac:spMk id="3" creationId="{78CDEB67-216A-4364-BEAC-1E22747C2D11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226324992" sldId="277"/>
            <ac:spMk id="5" creationId="{27CB089C-D2B1-4656-9482-0A57BA8FDABE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226324992" sldId="277"/>
            <ac:spMk id="6" creationId="{B7FC7F2B-4E3E-490D-A965-BBEB285B74C3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226324992" sldId="277"/>
            <ac:spMk id="7" creationId="{156DEC71-E23E-42C3-9FC5-1EFCFB45CC3C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226324992" sldId="277"/>
            <ac:spMk id="8" creationId="{A8FB4475-7648-490F-AEC1-C8405870D9E9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226324992" sldId="277"/>
            <ac:spMk id="9" creationId="{1D453147-6B68-45E2-A099-0FECFF536DE6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226324992" sldId="277"/>
            <ac:spMk id="10" creationId="{4CFB7823-95ED-4DC1-A09C-B0AA26E2297F}"/>
          </ac:spMkLst>
        </pc:spChg>
        <pc:spChg chg="mod">
          <ac:chgData name="Boyle, Eve" userId="a5de76ce-d399-498b-83ec-e58bd1b9f197" providerId="ADAL" clId="{3E59966D-F3C5-4C10-9E4A-6931AE177091}" dt="2021-01-08T16:16:04.604" v="2940" actId="207"/>
          <ac:spMkLst>
            <pc:docMk/>
            <pc:sldMk cId="226324992" sldId="277"/>
            <ac:spMk id="11" creationId="{241B851A-4670-4E4F-B1CE-EDD457ED6342}"/>
          </ac:spMkLst>
        </pc:spChg>
        <pc:spChg chg="add del mod">
          <ac:chgData name="Boyle, Eve" userId="a5de76ce-d399-498b-83ec-e58bd1b9f197" providerId="ADAL" clId="{3E59966D-F3C5-4C10-9E4A-6931AE177091}" dt="2021-01-08T15:53:40.056" v="2548"/>
          <ac:spMkLst>
            <pc:docMk/>
            <pc:sldMk cId="226324992" sldId="277"/>
            <ac:spMk id="12" creationId="{08297574-8A87-47A1-80B4-24A121B1F535}"/>
          </ac:spMkLst>
        </pc:spChg>
        <pc:spChg chg="add del mod">
          <ac:chgData name="Boyle, Eve" userId="a5de76ce-d399-498b-83ec-e58bd1b9f197" providerId="ADAL" clId="{3E59966D-F3C5-4C10-9E4A-6931AE177091}" dt="2021-01-08T15:53:40.056" v="2548"/>
          <ac:spMkLst>
            <pc:docMk/>
            <pc:sldMk cId="226324992" sldId="277"/>
            <ac:spMk id="14" creationId="{AE75707F-D47D-4853-9BA1-01A2E28B6989}"/>
          </ac:spMkLst>
        </pc:spChg>
        <pc:spChg chg="add mod ord">
          <ac:chgData name="Boyle, Eve" userId="a5de76ce-d399-498b-83ec-e58bd1b9f197" providerId="ADAL" clId="{3E59966D-F3C5-4C10-9E4A-6931AE177091}" dt="2021-01-08T15:53:43.755" v="2550" actId="167"/>
          <ac:spMkLst>
            <pc:docMk/>
            <pc:sldMk cId="226324992" sldId="277"/>
            <ac:spMk id="15" creationId="{D12E2A2E-2B4A-48AB-880E-03E9A62AFB92}"/>
          </ac:spMkLst>
        </pc:spChg>
        <pc:spChg chg="add mod ord">
          <ac:chgData name="Boyle, Eve" userId="a5de76ce-d399-498b-83ec-e58bd1b9f197" providerId="ADAL" clId="{3E59966D-F3C5-4C10-9E4A-6931AE177091}" dt="2021-01-08T15:53:43.755" v="2550" actId="167"/>
          <ac:spMkLst>
            <pc:docMk/>
            <pc:sldMk cId="226324992" sldId="277"/>
            <ac:spMk id="17" creationId="{828686B4-A879-4E03-BD57-4BDF14D39287}"/>
          </ac:spMkLst>
        </pc:spChg>
        <pc:picChg chg="add del mod">
          <ac:chgData name="Boyle, Eve" userId="a5de76ce-d399-498b-83ec-e58bd1b9f197" providerId="ADAL" clId="{3E59966D-F3C5-4C10-9E4A-6931AE177091}" dt="2021-01-08T15:54:14.840" v="2557" actId="478"/>
          <ac:picMkLst>
            <pc:docMk/>
            <pc:sldMk cId="226324992" sldId="277"/>
            <ac:picMk id="4" creationId="{E385BC04-7081-43FC-81AC-261090D12130}"/>
          </ac:picMkLst>
        </pc:picChg>
        <pc:picChg chg="add del mod">
          <ac:chgData name="Boyle, Eve" userId="a5de76ce-d399-498b-83ec-e58bd1b9f197" providerId="ADAL" clId="{3E59966D-F3C5-4C10-9E4A-6931AE177091}" dt="2021-01-08T15:53:40.056" v="2548"/>
          <ac:picMkLst>
            <pc:docMk/>
            <pc:sldMk cId="226324992" sldId="277"/>
            <ac:picMk id="13" creationId="{BA014580-637F-49EF-BBA6-146B266FB73C}"/>
          </ac:picMkLst>
        </pc:picChg>
        <pc:picChg chg="add mod ord">
          <ac:chgData name="Boyle, Eve" userId="a5de76ce-d399-498b-83ec-e58bd1b9f197" providerId="ADAL" clId="{3E59966D-F3C5-4C10-9E4A-6931AE177091}" dt="2021-01-08T15:53:43.755" v="2550" actId="167"/>
          <ac:picMkLst>
            <pc:docMk/>
            <pc:sldMk cId="226324992" sldId="277"/>
            <ac:picMk id="16" creationId="{2F7B76DD-56CC-4E09-81CD-E7FB5B716802}"/>
          </ac:picMkLst>
        </pc:picChg>
      </pc:sldChg>
      <pc:sldChg chg="addSp delSp modSp new mod">
        <pc:chgData name="Boyle, Eve" userId="a5de76ce-d399-498b-83ec-e58bd1b9f197" providerId="ADAL" clId="{3E59966D-F3C5-4C10-9E4A-6931AE177091}" dt="2021-01-08T16:16:51.549" v="2964" actId="207"/>
        <pc:sldMkLst>
          <pc:docMk/>
          <pc:sldMk cId="712981834" sldId="278"/>
        </pc:sldMkLst>
        <pc:spChg chg="mod">
          <ac:chgData name="Boyle, Eve" userId="a5de76ce-d399-498b-83ec-e58bd1b9f197" providerId="ADAL" clId="{3E59966D-F3C5-4C10-9E4A-6931AE177091}" dt="2021-01-08T16:11:55.808" v="2832" actId="113"/>
          <ac:spMkLst>
            <pc:docMk/>
            <pc:sldMk cId="712981834" sldId="278"/>
            <ac:spMk id="2" creationId="{A79302DE-5354-4577-9807-43054C0B1F8F}"/>
          </ac:spMkLst>
        </pc:spChg>
        <pc:spChg chg="mod">
          <ac:chgData name="Boyle, Eve" userId="a5de76ce-d399-498b-83ec-e58bd1b9f197" providerId="ADAL" clId="{3E59966D-F3C5-4C10-9E4A-6931AE177091}" dt="2021-01-08T16:11:47.485" v="2831" actId="207"/>
          <ac:spMkLst>
            <pc:docMk/>
            <pc:sldMk cId="712981834" sldId="278"/>
            <ac:spMk id="3" creationId="{137B8B81-CA71-4F77-9AB6-8D10AAA327B1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712981834" sldId="278"/>
            <ac:spMk id="4" creationId="{627A8D16-8E90-4BDD-B877-222E4C1B9AC2}"/>
          </ac:spMkLst>
        </pc:spChg>
        <pc:spChg chg="del">
          <ac:chgData name="Boyle, Eve" userId="a5de76ce-d399-498b-83ec-e58bd1b9f197" providerId="ADAL" clId="{3E59966D-F3C5-4C10-9E4A-6931AE177091}" dt="2021-01-08T15:50:44.277" v="2518"/>
          <ac:spMkLst>
            <pc:docMk/>
            <pc:sldMk cId="712981834" sldId="278"/>
            <ac:spMk id="6" creationId="{EAE8BCBB-62AE-4013-82CC-F3CB6AE0EEF7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712981834" sldId="278"/>
            <ac:spMk id="7" creationId="{6AFC722F-1EE0-4245-B16D-B3E67AF99F1D}"/>
          </ac:spMkLst>
        </pc:spChg>
        <pc:spChg chg="del">
          <ac:chgData name="Boyle, Eve" userId="a5de76ce-d399-498b-83ec-e58bd1b9f197" providerId="ADAL" clId="{3E59966D-F3C5-4C10-9E4A-6931AE177091}" dt="2021-01-08T15:51:26.557" v="2525"/>
          <ac:spMkLst>
            <pc:docMk/>
            <pc:sldMk cId="712981834" sldId="278"/>
            <ac:spMk id="8" creationId="{5173AA5A-B86A-4472-A21E-677C770A8594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712981834" sldId="278"/>
            <ac:spMk id="9" creationId="{6175FD1F-D023-43D8-AB87-71F05FF99F12}"/>
          </ac:spMkLst>
        </pc:spChg>
        <pc:spChg chg="del">
          <ac:chgData name="Boyle, Eve" userId="a5de76ce-d399-498b-83ec-e58bd1b9f197" providerId="ADAL" clId="{3E59966D-F3C5-4C10-9E4A-6931AE177091}" dt="2021-01-08T15:52:22.968" v="2532"/>
          <ac:spMkLst>
            <pc:docMk/>
            <pc:sldMk cId="712981834" sldId="278"/>
            <ac:spMk id="10" creationId="{87EDE5E9-6F59-499E-889B-422D6E0904E8}"/>
          </ac:spMkLst>
        </pc:spChg>
        <pc:spChg chg="mod">
          <ac:chgData name="Boyle, Eve" userId="a5de76ce-d399-498b-83ec-e58bd1b9f197" providerId="ADAL" clId="{3E59966D-F3C5-4C10-9E4A-6931AE177091}" dt="2021-01-08T16:16:51.549" v="2964" actId="207"/>
          <ac:spMkLst>
            <pc:docMk/>
            <pc:sldMk cId="712981834" sldId="278"/>
            <ac:spMk id="11" creationId="{D5E59E24-9E77-4B57-BFB6-77EAF49688D5}"/>
          </ac:spMkLst>
        </pc:spChg>
        <pc:spChg chg="add mod ord">
          <ac:chgData name="Boyle, Eve" userId="a5de76ce-d399-498b-83ec-e58bd1b9f197" providerId="ADAL" clId="{3E59966D-F3C5-4C10-9E4A-6931AE177091}" dt="2021-01-08T15:55:41.743" v="2584" actId="167"/>
          <ac:spMkLst>
            <pc:docMk/>
            <pc:sldMk cId="712981834" sldId="278"/>
            <ac:spMk id="12" creationId="{36DF837E-B46C-4F05-9640-91106B892227}"/>
          </ac:spMkLst>
        </pc:spChg>
        <pc:spChg chg="add mod ord">
          <ac:chgData name="Boyle, Eve" userId="a5de76ce-d399-498b-83ec-e58bd1b9f197" providerId="ADAL" clId="{3E59966D-F3C5-4C10-9E4A-6931AE177091}" dt="2021-01-08T15:55:41.743" v="2584" actId="167"/>
          <ac:spMkLst>
            <pc:docMk/>
            <pc:sldMk cId="712981834" sldId="278"/>
            <ac:spMk id="14" creationId="{7CA18BCA-2CBB-4558-8563-A1184983292C}"/>
          </ac:spMkLst>
        </pc:spChg>
        <pc:picChg chg="add del mod">
          <ac:chgData name="Boyle, Eve" userId="a5de76ce-d399-498b-83ec-e58bd1b9f197" providerId="ADAL" clId="{3E59966D-F3C5-4C10-9E4A-6931AE177091}" dt="2021-01-08T15:55:37.936" v="2582" actId="478"/>
          <ac:picMkLst>
            <pc:docMk/>
            <pc:sldMk cId="712981834" sldId="278"/>
            <ac:picMk id="5" creationId="{E5842528-9AD5-4095-B0CF-5712905906FD}"/>
          </ac:picMkLst>
        </pc:picChg>
        <pc:picChg chg="add mod ord">
          <ac:chgData name="Boyle, Eve" userId="a5de76ce-d399-498b-83ec-e58bd1b9f197" providerId="ADAL" clId="{3E59966D-F3C5-4C10-9E4A-6931AE177091}" dt="2021-01-08T15:55:41.743" v="2584" actId="167"/>
          <ac:picMkLst>
            <pc:docMk/>
            <pc:sldMk cId="712981834" sldId="278"/>
            <ac:picMk id="13" creationId="{46924CEB-9982-4346-8494-1033F6938EEC}"/>
          </ac:picMkLst>
        </pc:picChg>
      </pc:sldChg>
      <pc:sldChg chg="addSp modSp new add del mod">
        <pc:chgData name="Boyle, Eve" userId="a5de76ce-d399-498b-83ec-e58bd1b9f197" providerId="ADAL" clId="{3E59966D-F3C5-4C10-9E4A-6931AE177091}" dt="2021-01-08T15:31:42.553" v="2449" actId="2696"/>
        <pc:sldMkLst>
          <pc:docMk/>
          <pc:sldMk cId="3742178606" sldId="279"/>
        </pc:sldMkLst>
        <pc:spChg chg="add mod">
          <ac:chgData name="Boyle, Eve" userId="a5de76ce-d399-498b-83ec-e58bd1b9f197" providerId="ADAL" clId="{3E59966D-F3C5-4C10-9E4A-6931AE177091}" dt="2021-01-08T15:29:55.882" v="2432" actId="122"/>
          <ac:spMkLst>
            <pc:docMk/>
            <pc:sldMk cId="3742178606" sldId="279"/>
            <ac:spMk id="6" creationId="{90DA3B8B-6938-46F2-B2C6-5EA77A0E65C6}"/>
          </ac:spMkLst>
        </pc:spChg>
        <pc:spChg chg="add mod">
          <ac:chgData name="Boyle, Eve" userId="a5de76ce-d399-498b-83ec-e58bd1b9f197" providerId="ADAL" clId="{3E59966D-F3C5-4C10-9E4A-6931AE177091}" dt="2021-01-08T15:29:41.756" v="2430" actId="1076"/>
          <ac:spMkLst>
            <pc:docMk/>
            <pc:sldMk cId="3742178606" sldId="279"/>
            <ac:spMk id="9" creationId="{EAC2EFC8-F429-409C-9DBC-538C4124A394}"/>
          </ac:spMkLst>
        </pc:spChg>
        <pc:picChg chg="add mod">
          <ac:chgData name="Boyle, Eve" userId="a5de76ce-d399-498b-83ec-e58bd1b9f197" providerId="ADAL" clId="{3E59966D-F3C5-4C10-9E4A-6931AE177091}" dt="2021-01-08T15:27:35.282" v="2406"/>
          <ac:picMkLst>
            <pc:docMk/>
            <pc:sldMk cId="3742178606" sldId="279"/>
            <ac:picMk id="4" creationId="{844B9C2E-3544-453E-9DDA-33397AFB5082}"/>
          </ac:picMkLst>
        </pc:picChg>
        <pc:picChg chg="add mod">
          <ac:chgData name="Boyle, Eve" userId="a5de76ce-d399-498b-83ec-e58bd1b9f197" providerId="ADAL" clId="{3E59966D-F3C5-4C10-9E4A-6931AE177091}" dt="2021-01-08T15:29:37.344" v="2429" actId="1038"/>
          <ac:picMkLst>
            <pc:docMk/>
            <pc:sldMk cId="3742178606" sldId="279"/>
            <ac:picMk id="7" creationId="{28D3A5B5-1FD5-4790-92EC-B4A32841845E}"/>
          </ac:picMkLst>
        </pc:picChg>
      </pc:sldChg>
      <pc:sldChg chg="add del">
        <pc:chgData name="Boyle, Eve" userId="a5de76ce-d399-498b-83ec-e58bd1b9f197" providerId="ADAL" clId="{3E59966D-F3C5-4C10-9E4A-6931AE177091}" dt="2021-01-08T15:54:00.011" v="2554"/>
        <pc:sldMkLst>
          <pc:docMk/>
          <pc:sldMk cId="1599613998" sldId="280"/>
        </pc:sldMkLst>
      </pc:sldChg>
      <pc:sldChg chg="addSp delSp modSp add mod">
        <pc:chgData name="Boyle, Eve" userId="a5de76ce-d399-498b-83ec-e58bd1b9f197" providerId="ADAL" clId="{3E59966D-F3C5-4C10-9E4A-6931AE177091}" dt="2021-01-13T20:56:40.428" v="2985" actId="22"/>
        <pc:sldMkLst>
          <pc:docMk/>
          <pc:sldMk cId="1903807485" sldId="280"/>
        </pc:sldMkLst>
        <pc:spChg chg="mod">
          <ac:chgData name="Boyle, Eve" userId="a5de76ce-d399-498b-83ec-e58bd1b9f197" providerId="ADAL" clId="{3E59966D-F3C5-4C10-9E4A-6931AE177091}" dt="2021-01-08T16:08:16.119" v="2734" actId="207"/>
          <ac:spMkLst>
            <pc:docMk/>
            <pc:sldMk cId="1903807485" sldId="280"/>
            <ac:spMk id="2" creationId="{026E1C42-19A9-49F5-9DD8-69BE088CDC7C}"/>
          </ac:spMkLst>
        </pc:spChg>
        <pc:spChg chg="mod">
          <ac:chgData name="Boyle, Eve" userId="a5de76ce-d399-498b-83ec-e58bd1b9f197" providerId="ADAL" clId="{3E59966D-F3C5-4C10-9E4A-6931AE177091}" dt="2021-01-08T16:08:19.132" v="2735" actId="207"/>
          <ac:spMkLst>
            <pc:docMk/>
            <pc:sldMk cId="1903807485" sldId="280"/>
            <ac:spMk id="3" creationId="{78CDEB67-216A-4364-BEAC-1E22747C2D11}"/>
          </ac:spMkLst>
        </pc:spChg>
        <pc:spChg chg="add del">
          <ac:chgData name="Boyle, Eve" userId="a5de76ce-d399-498b-83ec-e58bd1b9f197" providerId="ADAL" clId="{3E59966D-F3C5-4C10-9E4A-6931AE177091}" dt="2021-01-13T20:56:40.428" v="2985" actId="22"/>
          <ac:spMkLst>
            <pc:docMk/>
            <pc:sldMk cId="1903807485" sldId="280"/>
            <ac:spMk id="9" creationId="{66B70A53-2DF0-4433-9EB5-CCF8AD5625D7}"/>
          </ac:spMkLst>
        </pc:spChg>
        <pc:spChg chg="mod">
          <ac:chgData name="Boyle, Eve" userId="a5de76ce-d399-498b-83ec-e58bd1b9f197" providerId="ADAL" clId="{3E59966D-F3C5-4C10-9E4A-6931AE177091}" dt="2021-01-08T16:16:16.198" v="2946" actId="207"/>
          <ac:spMkLst>
            <pc:docMk/>
            <pc:sldMk cId="1903807485" sldId="280"/>
            <ac:spMk id="11" creationId="{2643BD2C-5239-42B2-ADA2-C43F89A7B247}"/>
          </ac:spMkLst>
        </pc:spChg>
      </pc:sldChg>
      <pc:sldChg chg="addSp modSp new add del mod">
        <pc:chgData name="Boyle, Eve" userId="a5de76ce-d399-498b-83ec-e58bd1b9f197" providerId="ADAL" clId="{3E59966D-F3C5-4C10-9E4A-6931AE177091}" dt="2021-01-08T17:03:21.167" v="2979" actId="5793"/>
        <pc:sldMkLst>
          <pc:docMk/>
          <pc:sldMk cId="802863491" sldId="281"/>
        </pc:sldMkLst>
        <pc:spChg chg="mod">
          <ac:chgData name="Boyle, Eve" userId="a5de76ce-d399-498b-83ec-e58bd1b9f197" providerId="ADAL" clId="{3E59966D-F3C5-4C10-9E4A-6931AE177091}" dt="2021-01-08T16:14:19.444" v="2921" actId="113"/>
          <ac:spMkLst>
            <pc:docMk/>
            <pc:sldMk cId="802863491" sldId="281"/>
            <ac:spMk id="2" creationId="{F498CB9A-AC31-4B12-ADB7-BD75ED86D3D6}"/>
          </ac:spMkLst>
        </pc:spChg>
        <pc:spChg chg="mod">
          <ac:chgData name="Boyle, Eve" userId="a5de76ce-d399-498b-83ec-e58bd1b9f197" providerId="ADAL" clId="{3E59966D-F3C5-4C10-9E4A-6931AE177091}" dt="2021-01-08T17:03:21.167" v="2979" actId="5793"/>
          <ac:spMkLst>
            <pc:docMk/>
            <pc:sldMk cId="802863491" sldId="281"/>
            <ac:spMk id="3" creationId="{61B02324-AA27-4EAA-845C-A304398D4408}"/>
          </ac:spMkLst>
        </pc:spChg>
        <pc:spChg chg="mod">
          <ac:chgData name="Boyle, Eve" userId="a5de76ce-d399-498b-83ec-e58bd1b9f197" providerId="ADAL" clId="{3E59966D-F3C5-4C10-9E4A-6931AE177091}" dt="2021-01-08T16:17:03.924" v="2970" actId="207"/>
          <ac:spMkLst>
            <pc:docMk/>
            <pc:sldMk cId="802863491" sldId="281"/>
            <ac:spMk id="4" creationId="{C3DFB833-B451-4850-9964-4FF2EE7E2684}"/>
          </ac:spMkLst>
        </pc:spChg>
        <pc:spChg chg="add mod ord">
          <ac:chgData name="Boyle, Eve" userId="a5de76ce-d399-498b-83ec-e58bd1b9f197" providerId="ADAL" clId="{3E59966D-F3C5-4C10-9E4A-6931AE177091}" dt="2021-01-08T16:14:58.839" v="2927" actId="167"/>
          <ac:spMkLst>
            <pc:docMk/>
            <pc:sldMk cId="802863491" sldId="281"/>
            <ac:spMk id="5" creationId="{F360CA85-675D-465B-A4A2-7B50EABFC3CC}"/>
          </ac:spMkLst>
        </pc:spChg>
        <pc:spChg chg="add mod ord">
          <ac:chgData name="Boyle, Eve" userId="a5de76ce-d399-498b-83ec-e58bd1b9f197" providerId="ADAL" clId="{3E59966D-F3C5-4C10-9E4A-6931AE177091}" dt="2021-01-08T16:14:58.839" v="2927" actId="167"/>
          <ac:spMkLst>
            <pc:docMk/>
            <pc:sldMk cId="802863491" sldId="281"/>
            <ac:spMk id="7" creationId="{FCAF8365-5E08-41A2-B858-A41A34EDE32C}"/>
          </ac:spMkLst>
        </pc:spChg>
        <pc:picChg chg="add mod ord">
          <ac:chgData name="Boyle, Eve" userId="a5de76ce-d399-498b-83ec-e58bd1b9f197" providerId="ADAL" clId="{3E59966D-F3C5-4C10-9E4A-6931AE177091}" dt="2021-01-08T16:14:58.839" v="2927" actId="167"/>
          <ac:picMkLst>
            <pc:docMk/>
            <pc:sldMk cId="802863491" sldId="281"/>
            <ac:picMk id="6" creationId="{86DC7E4D-E597-4575-9585-15F3D8BA429C}"/>
          </ac:picMkLst>
        </pc:picChg>
      </pc:sldChg>
      <pc:sldChg chg="add del">
        <pc:chgData name="Boyle, Eve" userId="a5de76ce-d399-498b-83ec-e58bd1b9f197" providerId="ADAL" clId="{3E59966D-F3C5-4C10-9E4A-6931AE177091}" dt="2021-01-08T16:14:40.857" v="2925"/>
        <pc:sldMkLst>
          <pc:docMk/>
          <pc:sldMk cId="4091906316" sldId="28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F66D5-3BC9-45E9-8400-3BCEB05426A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035BA4-0117-48A4-9FA5-44A8EC1E0D82}">
      <dgm:prSet phldrT="[Text]"/>
      <dgm:spPr/>
      <dgm:t>
        <a:bodyPr/>
        <a:lstStyle/>
        <a:p>
          <a:r>
            <a:rPr lang="en-US" dirty="0">
              <a:solidFill>
                <a:srgbClr val="0F2351"/>
              </a:solidFill>
            </a:rPr>
            <a:t>Build research  capacity </a:t>
          </a:r>
        </a:p>
      </dgm:t>
    </dgm:pt>
    <dgm:pt modelId="{55C33D59-6773-433B-8303-09B5A8D1D489}" type="parTrans" cxnId="{C30B468C-4CCC-48DF-9E58-4C4D8647030A}">
      <dgm:prSet/>
      <dgm:spPr/>
      <dgm:t>
        <a:bodyPr/>
        <a:lstStyle/>
        <a:p>
          <a:endParaRPr lang="en-US"/>
        </a:p>
      </dgm:t>
    </dgm:pt>
    <dgm:pt modelId="{86C2B547-F15F-4497-95AD-3FF8E9FD331A}" type="sibTrans" cxnId="{C30B468C-4CCC-48DF-9E58-4C4D8647030A}">
      <dgm:prSet/>
      <dgm:spPr/>
      <dgm:t>
        <a:bodyPr/>
        <a:lstStyle/>
        <a:p>
          <a:endParaRPr lang="en-US"/>
        </a:p>
      </dgm:t>
    </dgm:pt>
    <dgm:pt modelId="{556EEAE5-2FD5-46E3-AA7A-4FEF21977B5C}">
      <dgm:prSet phldrT="[Text]"/>
      <dgm:spPr/>
      <dgm:t>
        <a:bodyPr/>
        <a:lstStyle/>
        <a:p>
          <a:r>
            <a:rPr lang="en-US" dirty="0">
              <a:solidFill>
                <a:srgbClr val="0F2351"/>
              </a:solidFill>
            </a:rPr>
            <a:t>Foster research partnerships</a:t>
          </a:r>
        </a:p>
      </dgm:t>
    </dgm:pt>
    <dgm:pt modelId="{5E27B8C8-AE18-4CE5-A883-C22D295A4197}" type="parTrans" cxnId="{1042618E-9C7E-4259-BBCC-EED6F43D4176}">
      <dgm:prSet/>
      <dgm:spPr/>
      <dgm:t>
        <a:bodyPr/>
        <a:lstStyle/>
        <a:p>
          <a:endParaRPr lang="en-US"/>
        </a:p>
      </dgm:t>
    </dgm:pt>
    <dgm:pt modelId="{0665C632-1B10-4431-B5FB-2D1F53DF4BB7}" type="sibTrans" cxnId="{1042618E-9C7E-4259-BBCC-EED6F43D4176}">
      <dgm:prSet/>
      <dgm:spPr/>
      <dgm:t>
        <a:bodyPr/>
        <a:lstStyle/>
        <a:p>
          <a:endParaRPr lang="en-US"/>
        </a:p>
      </dgm:t>
    </dgm:pt>
    <dgm:pt modelId="{10875C10-E4A0-471D-AB33-D6B14DD2CCC1}">
      <dgm:prSet phldrT="[Text]"/>
      <dgm:spPr/>
      <dgm:t>
        <a:bodyPr/>
        <a:lstStyle/>
        <a:p>
          <a:r>
            <a:rPr lang="en-US" dirty="0">
              <a:solidFill>
                <a:srgbClr val="0F2351"/>
              </a:solidFill>
            </a:rPr>
            <a:t>Broaden opportunities for MSI scholars </a:t>
          </a:r>
        </a:p>
      </dgm:t>
    </dgm:pt>
    <dgm:pt modelId="{5B105BE0-C606-4399-94F8-ADEC45A0D87C}" type="parTrans" cxnId="{E297973F-6CFB-4CB3-96F6-11A5EDA28764}">
      <dgm:prSet/>
      <dgm:spPr/>
      <dgm:t>
        <a:bodyPr/>
        <a:lstStyle/>
        <a:p>
          <a:endParaRPr lang="en-US"/>
        </a:p>
      </dgm:t>
    </dgm:pt>
    <dgm:pt modelId="{70488830-78FE-42D1-A0D3-4B836C12BB1F}" type="sibTrans" cxnId="{E297973F-6CFB-4CB3-96F6-11A5EDA28764}">
      <dgm:prSet/>
      <dgm:spPr/>
      <dgm:t>
        <a:bodyPr/>
        <a:lstStyle/>
        <a:p>
          <a:endParaRPr lang="en-US"/>
        </a:p>
      </dgm:t>
    </dgm:pt>
    <dgm:pt modelId="{CCFA6579-E323-4B6F-B80D-55D82E48BEF3}" type="pres">
      <dgm:prSet presAssocID="{D6CF66D5-3BC9-45E9-8400-3BCEB05426A9}" presName="rootnode" presStyleCnt="0">
        <dgm:presLayoutVars>
          <dgm:chMax/>
          <dgm:chPref/>
          <dgm:dir/>
          <dgm:animLvl val="lvl"/>
        </dgm:presLayoutVars>
      </dgm:prSet>
      <dgm:spPr/>
    </dgm:pt>
    <dgm:pt modelId="{1CFEFBD5-FFF5-4394-A8E7-DA11892ABCF7}" type="pres">
      <dgm:prSet presAssocID="{31035BA4-0117-48A4-9FA5-44A8EC1E0D82}" presName="composite" presStyleCnt="0"/>
      <dgm:spPr/>
    </dgm:pt>
    <dgm:pt modelId="{7024D4E9-C980-4A6D-AAAB-1C9B5059FCEF}" type="pres">
      <dgm:prSet presAssocID="{31035BA4-0117-48A4-9FA5-44A8EC1E0D82}" presName="LShape" presStyleLbl="alignNode1" presStyleIdx="0" presStyleCnt="5"/>
      <dgm:spPr>
        <a:solidFill>
          <a:srgbClr val="A28525"/>
        </a:solidFill>
        <a:ln>
          <a:solidFill>
            <a:srgbClr val="A28525"/>
          </a:solidFill>
        </a:ln>
      </dgm:spPr>
    </dgm:pt>
    <dgm:pt modelId="{68C6B1C1-85C4-42AC-9B6A-DADA95E1668A}" type="pres">
      <dgm:prSet presAssocID="{31035BA4-0117-48A4-9FA5-44A8EC1E0D8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2133466-B267-4630-9367-053E92D865A5}" type="pres">
      <dgm:prSet presAssocID="{31035BA4-0117-48A4-9FA5-44A8EC1E0D82}" presName="Triangle" presStyleLbl="alignNode1" presStyleIdx="1" presStyleCnt="5"/>
      <dgm:spPr>
        <a:solidFill>
          <a:srgbClr val="A28525"/>
        </a:solidFill>
        <a:ln>
          <a:solidFill>
            <a:srgbClr val="A28525"/>
          </a:solidFill>
        </a:ln>
      </dgm:spPr>
    </dgm:pt>
    <dgm:pt modelId="{DBCABC4E-9D29-479B-9496-51D6695D1FC7}" type="pres">
      <dgm:prSet presAssocID="{86C2B547-F15F-4497-95AD-3FF8E9FD331A}" presName="sibTrans" presStyleCnt="0"/>
      <dgm:spPr/>
    </dgm:pt>
    <dgm:pt modelId="{6021288B-D4A6-4919-AE8C-FB64DDC1C9B6}" type="pres">
      <dgm:prSet presAssocID="{86C2B547-F15F-4497-95AD-3FF8E9FD331A}" presName="space" presStyleCnt="0"/>
      <dgm:spPr/>
    </dgm:pt>
    <dgm:pt modelId="{4EBA7E19-5EDA-4396-96B1-759E60986AF3}" type="pres">
      <dgm:prSet presAssocID="{556EEAE5-2FD5-46E3-AA7A-4FEF21977B5C}" presName="composite" presStyleCnt="0"/>
      <dgm:spPr/>
    </dgm:pt>
    <dgm:pt modelId="{7BB7CB23-DCB9-4979-959E-78E5862C888E}" type="pres">
      <dgm:prSet presAssocID="{556EEAE5-2FD5-46E3-AA7A-4FEF21977B5C}" presName="LShape" presStyleLbl="alignNode1" presStyleIdx="2" presStyleCnt="5"/>
      <dgm:spPr>
        <a:solidFill>
          <a:srgbClr val="A28525"/>
        </a:solidFill>
        <a:ln>
          <a:solidFill>
            <a:srgbClr val="A28525"/>
          </a:solidFill>
        </a:ln>
      </dgm:spPr>
    </dgm:pt>
    <dgm:pt modelId="{6656643A-1A9C-4902-BF0A-8FF7E861B550}" type="pres">
      <dgm:prSet presAssocID="{556EEAE5-2FD5-46E3-AA7A-4FEF21977B5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53C18E3-7C88-4F67-8638-24FC01CEBB42}" type="pres">
      <dgm:prSet presAssocID="{556EEAE5-2FD5-46E3-AA7A-4FEF21977B5C}" presName="Triangle" presStyleLbl="alignNode1" presStyleIdx="3" presStyleCnt="5"/>
      <dgm:spPr>
        <a:solidFill>
          <a:srgbClr val="A28525"/>
        </a:solidFill>
        <a:ln>
          <a:solidFill>
            <a:srgbClr val="A28525"/>
          </a:solidFill>
        </a:ln>
      </dgm:spPr>
    </dgm:pt>
    <dgm:pt modelId="{05A68D68-7A51-4D0F-B7BA-DF16E371EFE9}" type="pres">
      <dgm:prSet presAssocID="{0665C632-1B10-4431-B5FB-2D1F53DF4BB7}" presName="sibTrans" presStyleCnt="0"/>
      <dgm:spPr/>
    </dgm:pt>
    <dgm:pt modelId="{DD8D2E24-F5E8-4031-B648-68CB102801E3}" type="pres">
      <dgm:prSet presAssocID="{0665C632-1B10-4431-B5FB-2D1F53DF4BB7}" presName="space" presStyleCnt="0"/>
      <dgm:spPr/>
    </dgm:pt>
    <dgm:pt modelId="{FDD5ADB9-00C1-4222-86DD-3ABC439013D2}" type="pres">
      <dgm:prSet presAssocID="{10875C10-E4A0-471D-AB33-D6B14DD2CCC1}" presName="composite" presStyleCnt="0"/>
      <dgm:spPr/>
    </dgm:pt>
    <dgm:pt modelId="{88ED6A65-FBEE-4578-BACB-671A3AFFC81E}" type="pres">
      <dgm:prSet presAssocID="{10875C10-E4A0-471D-AB33-D6B14DD2CCC1}" presName="LShape" presStyleLbl="alignNode1" presStyleIdx="4" presStyleCnt="5"/>
      <dgm:spPr>
        <a:solidFill>
          <a:srgbClr val="A28525"/>
        </a:solidFill>
        <a:ln>
          <a:solidFill>
            <a:srgbClr val="A28525"/>
          </a:solidFill>
        </a:ln>
      </dgm:spPr>
    </dgm:pt>
    <dgm:pt modelId="{E9834BB5-ACD8-44EB-A52B-322B2C3FBB48}" type="pres">
      <dgm:prSet presAssocID="{10875C10-E4A0-471D-AB33-D6B14DD2CCC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7924A34-A2D8-4755-8DD3-F5C09669B2BA}" type="presOf" srcId="{556EEAE5-2FD5-46E3-AA7A-4FEF21977B5C}" destId="{6656643A-1A9C-4902-BF0A-8FF7E861B550}" srcOrd="0" destOrd="0" presId="urn:microsoft.com/office/officeart/2009/3/layout/StepUpProcess"/>
    <dgm:cxn modelId="{E297973F-6CFB-4CB3-96F6-11A5EDA28764}" srcId="{D6CF66D5-3BC9-45E9-8400-3BCEB05426A9}" destId="{10875C10-E4A0-471D-AB33-D6B14DD2CCC1}" srcOrd="2" destOrd="0" parTransId="{5B105BE0-C606-4399-94F8-ADEC45A0D87C}" sibTransId="{70488830-78FE-42D1-A0D3-4B836C12BB1F}"/>
    <dgm:cxn modelId="{C30B468C-4CCC-48DF-9E58-4C4D8647030A}" srcId="{D6CF66D5-3BC9-45E9-8400-3BCEB05426A9}" destId="{31035BA4-0117-48A4-9FA5-44A8EC1E0D82}" srcOrd="0" destOrd="0" parTransId="{55C33D59-6773-433B-8303-09B5A8D1D489}" sibTransId="{86C2B547-F15F-4497-95AD-3FF8E9FD331A}"/>
    <dgm:cxn modelId="{1042618E-9C7E-4259-BBCC-EED6F43D4176}" srcId="{D6CF66D5-3BC9-45E9-8400-3BCEB05426A9}" destId="{556EEAE5-2FD5-46E3-AA7A-4FEF21977B5C}" srcOrd="1" destOrd="0" parTransId="{5E27B8C8-AE18-4CE5-A883-C22D295A4197}" sibTransId="{0665C632-1B10-4431-B5FB-2D1F53DF4BB7}"/>
    <dgm:cxn modelId="{F0357F93-6221-4FC3-8C95-7316D2A9011C}" type="presOf" srcId="{10875C10-E4A0-471D-AB33-D6B14DD2CCC1}" destId="{E9834BB5-ACD8-44EB-A52B-322B2C3FBB48}" srcOrd="0" destOrd="0" presId="urn:microsoft.com/office/officeart/2009/3/layout/StepUpProcess"/>
    <dgm:cxn modelId="{A2EAD4F0-7159-4D3C-8640-57A5959F88EB}" type="presOf" srcId="{D6CF66D5-3BC9-45E9-8400-3BCEB05426A9}" destId="{CCFA6579-E323-4B6F-B80D-55D82E48BEF3}" srcOrd="0" destOrd="0" presId="urn:microsoft.com/office/officeart/2009/3/layout/StepUpProcess"/>
    <dgm:cxn modelId="{33BA5BFA-0E9E-44FB-B7BC-F2928EBD8D86}" type="presOf" srcId="{31035BA4-0117-48A4-9FA5-44A8EC1E0D82}" destId="{68C6B1C1-85C4-42AC-9B6A-DADA95E1668A}" srcOrd="0" destOrd="0" presId="urn:microsoft.com/office/officeart/2009/3/layout/StepUpProcess"/>
    <dgm:cxn modelId="{B1ECA0F8-B767-4BFD-94AA-2DFC4439EA5A}" type="presParOf" srcId="{CCFA6579-E323-4B6F-B80D-55D82E48BEF3}" destId="{1CFEFBD5-FFF5-4394-A8E7-DA11892ABCF7}" srcOrd="0" destOrd="0" presId="urn:microsoft.com/office/officeart/2009/3/layout/StepUpProcess"/>
    <dgm:cxn modelId="{ABA7103F-A77F-4F65-92B4-29AB3ECBE191}" type="presParOf" srcId="{1CFEFBD5-FFF5-4394-A8E7-DA11892ABCF7}" destId="{7024D4E9-C980-4A6D-AAAB-1C9B5059FCEF}" srcOrd="0" destOrd="0" presId="urn:microsoft.com/office/officeart/2009/3/layout/StepUpProcess"/>
    <dgm:cxn modelId="{B61D93A1-608A-4994-9730-A8570015737F}" type="presParOf" srcId="{1CFEFBD5-FFF5-4394-A8E7-DA11892ABCF7}" destId="{68C6B1C1-85C4-42AC-9B6A-DADA95E1668A}" srcOrd="1" destOrd="0" presId="urn:microsoft.com/office/officeart/2009/3/layout/StepUpProcess"/>
    <dgm:cxn modelId="{4730FB1E-9C0F-402A-A928-654744BEFB80}" type="presParOf" srcId="{1CFEFBD5-FFF5-4394-A8E7-DA11892ABCF7}" destId="{B2133466-B267-4630-9367-053E92D865A5}" srcOrd="2" destOrd="0" presId="urn:microsoft.com/office/officeart/2009/3/layout/StepUpProcess"/>
    <dgm:cxn modelId="{B0AD710B-D8A7-40FF-ABEA-6ACB0A7F4E64}" type="presParOf" srcId="{CCFA6579-E323-4B6F-B80D-55D82E48BEF3}" destId="{DBCABC4E-9D29-479B-9496-51D6695D1FC7}" srcOrd="1" destOrd="0" presId="urn:microsoft.com/office/officeart/2009/3/layout/StepUpProcess"/>
    <dgm:cxn modelId="{151B2F67-F864-4BD6-9F9C-40D8E9F467D7}" type="presParOf" srcId="{DBCABC4E-9D29-479B-9496-51D6695D1FC7}" destId="{6021288B-D4A6-4919-AE8C-FB64DDC1C9B6}" srcOrd="0" destOrd="0" presId="urn:microsoft.com/office/officeart/2009/3/layout/StepUpProcess"/>
    <dgm:cxn modelId="{0A126557-DC1D-4815-8229-6CF24ADBC8C5}" type="presParOf" srcId="{CCFA6579-E323-4B6F-B80D-55D82E48BEF3}" destId="{4EBA7E19-5EDA-4396-96B1-759E60986AF3}" srcOrd="2" destOrd="0" presId="urn:microsoft.com/office/officeart/2009/3/layout/StepUpProcess"/>
    <dgm:cxn modelId="{0B4941C3-270F-45BF-A146-BA342FDE026A}" type="presParOf" srcId="{4EBA7E19-5EDA-4396-96B1-759E60986AF3}" destId="{7BB7CB23-DCB9-4979-959E-78E5862C888E}" srcOrd="0" destOrd="0" presId="urn:microsoft.com/office/officeart/2009/3/layout/StepUpProcess"/>
    <dgm:cxn modelId="{705C2F3F-6034-4AF7-AEBD-08F78426A022}" type="presParOf" srcId="{4EBA7E19-5EDA-4396-96B1-759E60986AF3}" destId="{6656643A-1A9C-4902-BF0A-8FF7E861B550}" srcOrd="1" destOrd="0" presId="urn:microsoft.com/office/officeart/2009/3/layout/StepUpProcess"/>
    <dgm:cxn modelId="{DE3E326E-F61B-47FE-8416-0247E6464DD5}" type="presParOf" srcId="{4EBA7E19-5EDA-4396-96B1-759E60986AF3}" destId="{753C18E3-7C88-4F67-8638-24FC01CEBB42}" srcOrd="2" destOrd="0" presId="urn:microsoft.com/office/officeart/2009/3/layout/StepUpProcess"/>
    <dgm:cxn modelId="{C510F571-66D6-4157-9251-C27EF73067F8}" type="presParOf" srcId="{CCFA6579-E323-4B6F-B80D-55D82E48BEF3}" destId="{05A68D68-7A51-4D0F-B7BA-DF16E371EFE9}" srcOrd="3" destOrd="0" presId="urn:microsoft.com/office/officeart/2009/3/layout/StepUpProcess"/>
    <dgm:cxn modelId="{DFEA0503-26D6-4258-801E-4E3B64824496}" type="presParOf" srcId="{05A68D68-7A51-4D0F-B7BA-DF16E371EFE9}" destId="{DD8D2E24-F5E8-4031-B648-68CB102801E3}" srcOrd="0" destOrd="0" presId="urn:microsoft.com/office/officeart/2009/3/layout/StepUpProcess"/>
    <dgm:cxn modelId="{DFDE2A09-C2F9-4C2D-B2E5-1AAF1AB03449}" type="presParOf" srcId="{CCFA6579-E323-4B6F-B80D-55D82E48BEF3}" destId="{FDD5ADB9-00C1-4222-86DD-3ABC439013D2}" srcOrd="4" destOrd="0" presId="urn:microsoft.com/office/officeart/2009/3/layout/StepUpProcess"/>
    <dgm:cxn modelId="{1D8ACD0A-A13E-4254-AE9A-894D6E14A01C}" type="presParOf" srcId="{FDD5ADB9-00C1-4222-86DD-3ABC439013D2}" destId="{88ED6A65-FBEE-4578-BACB-671A3AFFC81E}" srcOrd="0" destOrd="0" presId="urn:microsoft.com/office/officeart/2009/3/layout/StepUpProcess"/>
    <dgm:cxn modelId="{0DCA489F-77F0-43BC-9BA4-D5E4CA99DAD4}" type="presParOf" srcId="{FDD5ADB9-00C1-4222-86DD-3ABC439013D2}" destId="{E9834BB5-ACD8-44EB-A52B-322B2C3FBB48}" srcOrd="1" destOrd="0" presId="urn:microsoft.com/office/officeart/2009/3/layout/StepUp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4D4E9-C980-4A6D-AAAB-1C9B5059FCEF}">
      <dsp:nvSpPr>
        <dsp:cNvPr id="0" name=""/>
        <dsp:cNvSpPr/>
      </dsp:nvSpPr>
      <dsp:spPr>
        <a:xfrm rot="5400000">
          <a:off x="409977" y="914567"/>
          <a:ext cx="1226150" cy="2040287"/>
        </a:xfrm>
        <a:prstGeom prst="corner">
          <a:avLst>
            <a:gd name="adj1" fmla="val 16120"/>
            <a:gd name="adj2" fmla="val 16110"/>
          </a:avLst>
        </a:prstGeom>
        <a:solidFill>
          <a:srgbClr val="A28525"/>
        </a:solidFill>
        <a:ln w="12700" cap="flat" cmpd="sng" algn="ctr">
          <a:solidFill>
            <a:srgbClr val="A285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6B1C1-85C4-42AC-9B6A-DADA95E1668A}">
      <dsp:nvSpPr>
        <dsp:cNvPr id="0" name=""/>
        <dsp:cNvSpPr/>
      </dsp:nvSpPr>
      <dsp:spPr>
        <a:xfrm>
          <a:off x="205302" y="1524173"/>
          <a:ext cx="1841982" cy="1614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F2351"/>
              </a:solidFill>
            </a:rPr>
            <a:t>Build research  capacity </a:t>
          </a:r>
        </a:p>
      </dsp:txBody>
      <dsp:txXfrm>
        <a:off x="205302" y="1524173"/>
        <a:ext cx="1841982" cy="1614605"/>
      </dsp:txXfrm>
    </dsp:sp>
    <dsp:sp modelId="{B2133466-B267-4630-9367-053E92D865A5}">
      <dsp:nvSpPr>
        <dsp:cNvPr id="0" name=""/>
        <dsp:cNvSpPr/>
      </dsp:nvSpPr>
      <dsp:spPr>
        <a:xfrm>
          <a:off x="1699741" y="764359"/>
          <a:ext cx="347543" cy="347543"/>
        </a:xfrm>
        <a:prstGeom prst="triangle">
          <a:avLst>
            <a:gd name="adj" fmla="val 100000"/>
          </a:avLst>
        </a:prstGeom>
        <a:solidFill>
          <a:srgbClr val="A28525"/>
        </a:solidFill>
        <a:ln w="12700" cap="flat" cmpd="sng" algn="ctr">
          <a:solidFill>
            <a:srgbClr val="A285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7CB23-DCB9-4979-959E-78E5862C888E}">
      <dsp:nvSpPr>
        <dsp:cNvPr id="0" name=""/>
        <dsp:cNvSpPr/>
      </dsp:nvSpPr>
      <dsp:spPr>
        <a:xfrm rot="5400000">
          <a:off x="2664924" y="356578"/>
          <a:ext cx="1226150" cy="2040287"/>
        </a:xfrm>
        <a:prstGeom prst="corner">
          <a:avLst>
            <a:gd name="adj1" fmla="val 16120"/>
            <a:gd name="adj2" fmla="val 16110"/>
          </a:avLst>
        </a:prstGeom>
        <a:solidFill>
          <a:srgbClr val="A28525"/>
        </a:solidFill>
        <a:ln w="12700" cap="flat" cmpd="sng" algn="ctr">
          <a:solidFill>
            <a:srgbClr val="A285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6643A-1A9C-4902-BF0A-8FF7E861B550}">
      <dsp:nvSpPr>
        <dsp:cNvPr id="0" name=""/>
        <dsp:cNvSpPr/>
      </dsp:nvSpPr>
      <dsp:spPr>
        <a:xfrm>
          <a:off x="2460249" y="966185"/>
          <a:ext cx="1841982" cy="1614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F2351"/>
              </a:solidFill>
            </a:rPr>
            <a:t>Foster research partnerships</a:t>
          </a:r>
        </a:p>
      </dsp:txBody>
      <dsp:txXfrm>
        <a:off x="2460249" y="966185"/>
        <a:ext cx="1841982" cy="1614605"/>
      </dsp:txXfrm>
    </dsp:sp>
    <dsp:sp modelId="{753C18E3-7C88-4F67-8638-24FC01CEBB42}">
      <dsp:nvSpPr>
        <dsp:cNvPr id="0" name=""/>
        <dsp:cNvSpPr/>
      </dsp:nvSpPr>
      <dsp:spPr>
        <a:xfrm>
          <a:off x="3954688" y="206370"/>
          <a:ext cx="347543" cy="347543"/>
        </a:xfrm>
        <a:prstGeom prst="triangle">
          <a:avLst>
            <a:gd name="adj" fmla="val 100000"/>
          </a:avLst>
        </a:prstGeom>
        <a:solidFill>
          <a:srgbClr val="A28525"/>
        </a:solidFill>
        <a:ln w="12700" cap="flat" cmpd="sng" algn="ctr">
          <a:solidFill>
            <a:srgbClr val="A285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D6A65-FBEE-4578-BACB-671A3AFFC81E}">
      <dsp:nvSpPr>
        <dsp:cNvPr id="0" name=""/>
        <dsp:cNvSpPr/>
      </dsp:nvSpPr>
      <dsp:spPr>
        <a:xfrm rot="5400000">
          <a:off x="4919870" y="-201409"/>
          <a:ext cx="1226150" cy="2040287"/>
        </a:xfrm>
        <a:prstGeom prst="corner">
          <a:avLst>
            <a:gd name="adj1" fmla="val 16120"/>
            <a:gd name="adj2" fmla="val 16110"/>
          </a:avLst>
        </a:prstGeom>
        <a:solidFill>
          <a:srgbClr val="A28525"/>
        </a:solidFill>
        <a:ln w="12700" cap="flat" cmpd="sng" algn="ctr">
          <a:solidFill>
            <a:srgbClr val="A285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34BB5-ACD8-44EB-A52B-322B2C3FBB48}">
      <dsp:nvSpPr>
        <dsp:cNvPr id="0" name=""/>
        <dsp:cNvSpPr/>
      </dsp:nvSpPr>
      <dsp:spPr>
        <a:xfrm>
          <a:off x="4715195" y="408196"/>
          <a:ext cx="1841982" cy="1614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F2351"/>
              </a:solidFill>
            </a:rPr>
            <a:t>Broaden opportunities for MSI scholars </a:t>
          </a:r>
        </a:p>
      </dsp:txBody>
      <dsp:txXfrm>
        <a:off x="4715195" y="408196"/>
        <a:ext cx="1841982" cy="1614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B3943-7905-41A8-8391-5F72E827A3B6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DC8D0-4730-430A-8CA2-DAE5E9AB62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5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25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67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36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24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77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50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u="none" strike="noStrike" dirty="0">
              <a:solidFill>
                <a:srgbClr val="132D69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01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82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61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84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2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79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88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49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62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733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098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14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28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02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2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78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40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68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4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6E8E-ED4B-40C6-BA18-40010E8A6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E17D7-2A5D-40F0-B3A2-E6F0DE761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0BE00-414F-43B4-8E6A-9D8DDB127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733E-19CD-40B4-82C9-0E008D626E3B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4322C-C161-4569-9C21-CDD4C21F3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 and Broaden Program Page: https://go.usa.gov/xAnZD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60F81-4C9C-4D28-82B0-66D1CB56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9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363EF-AE76-49CF-A2AC-363F3A705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99944-1CB0-4DB2-8FBA-7B5A9016B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3E6B-4681-4AC4-BAAB-6655BD240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9E43-62D8-4B04-92F4-D2C94B041C3D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4ED3-8EA5-4669-A85A-658384CF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 and Broaden Program Page: https://go.usa.gov/xAnZD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EF96-9CD9-4154-A542-24B6C4FF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1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33B469-AAC0-4006-A474-3BA7A5CA3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E0437-6CEC-4D8B-B865-BDAD96F85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99CA3-7BA5-4271-A912-9141650A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DE44-70CE-4D2E-B3D1-2E38B955DE4D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6F773-E2C9-42A5-8EAA-4FC85EDA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 and Broaden Program Page: https://go.usa.gov/xAnZD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E375A-C7C5-4F1A-BE08-485CF7DB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8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FCD3B-F731-481F-855B-3C18CB05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B0B22-E1AF-48BA-B085-9C22756EF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FF037-7A50-4C58-8E9D-2D4B9524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04E4-B66F-4C4F-8A6E-6B033E5BBBEA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308A4-407B-4B29-A092-43E229423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 and Broaden Program Page: https://go.usa.gov/xAnZD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74F6A-5190-4297-911A-CBDD6C51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6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0C88C-B58F-4252-B231-071B8668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24042-C690-4691-8C4D-D7CEF7276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7744E-9CC7-4440-B56B-0AF9239F5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A155-5BBD-4DEA-810B-EA0690492DD9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C5E61-B7C1-4E3A-B81E-8AD65DCF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 and Broaden Program Page: https://go.usa.gov/xAnZD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98060-142E-4489-BEA0-374BD838A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17D0A-D7A4-48B2-B21E-83F41D04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682CA-6CDF-4ACC-B3BA-E739C5433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E772A-78FE-416C-BCD9-284282F30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82F7-D585-4340-88CE-208EFEA79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9AD5-7CC5-41C8-BF2D-BCAD9CF4E544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F3E24-4F99-4CC3-8AA8-D19A02BF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 and Broaden Program Page: https://go.usa.gov/xAnZD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85E48-3F45-4DFC-81AA-3918B04A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4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FB69-BE44-4BE2-93F7-02EB3D2B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5FA44-7C71-44EB-BBE4-D9D31F6EA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A11BE-6628-4197-B546-05CF88D01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074E4-2C61-4A87-BC20-2DD20E72E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A6CB7-DE3B-49DA-B655-916D6F0FF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216D-CE02-4E80-B287-5E84E577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CC76-6AFB-431D-9FE8-507CA734EF10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F6E91-3B57-42CC-B9CE-4F441D57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 and Broaden Program Page: https://go.usa.gov/xAnZD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8BA14B-B4B3-4297-B56B-C27C962C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0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37EB1-84AE-4ACE-A2FE-0736CC86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9FEFEF-8A85-4168-8366-6113634E5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C756-BA98-45A8-928A-8FE184AA9EA1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657D6-CF5C-4A16-9C45-F01C9784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 and Broaden Program Page: https://go.usa.gov/xAnZD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A4244-D793-489B-A30F-B3B9B924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3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CA419B-1D5B-491A-BD40-52405BD9F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8D25-D7C0-45F0-BA50-8FAD25DDC649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158D2-DCD1-4EFC-A323-34F0F301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 and Broaden Program Page: https://go.usa.gov/xAnZD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1D98A-3C9D-4A25-AAAD-1AB01F0E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5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38AD-2F15-469F-9B2E-A64395DB9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C777C-76D0-4E7D-A337-C056EB39D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1752A-C706-4623-97D6-8601C3A79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B4BA9-2F2B-4F44-B0FA-C40B743B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2827-D4A5-4231-B239-2726F1C76755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2A9A9-BE3B-47EB-9F53-E4F47E8FA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 and Broaden Program Page: https://go.usa.gov/xAnZD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D713E-51FF-4598-85F8-D0203CDA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7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02E16-7975-4EB2-8B59-0A73C9A2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F7CA90-EEBE-4472-B8C5-CB44BCC6C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FDA29-1004-42EE-96E2-3BD1573EF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D6823-65D7-4E8E-A5FF-94143D90C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0437-220D-4BC1-AAED-4D8550A87A13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92CBC-4C9F-47F1-82D0-ED19A299A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 and Broaden Program Page: https://go.usa.gov/xAnZD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CE1F4-E938-47B7-BA8D-598BA5C5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4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72450B-D7C7-42A1-A2E0-F39A6914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32A26-3815-4D54-A40B-F8003E6C1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EC1B1-EE9A-4246-A424-E9EEDBAC38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6B2B1-BB95-4AB0-8780-CCBBFE6DCCB1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A78D5-69D4-4083-BA35-4FFF3033D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Build and Broaden Program Page: https://go.usa.gov/xAnZD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4595-524B-4C8F-B948-77C77F2B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5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fastlane@nsf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support@grants.gov" TargetMode="External"/><Relationship Id="rId4" Type="http://schemas.openxmlformats.org/officeDocument/2006/relationships/hyperlink" Target="mailto:rgov@nsf.g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be-buildandbroaden@nsf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welkom@nsf.gov" TargetMode="External"/><Relationship Id="rId2" Type="http://schemas.openxmlformats.org/officeDocument/2006/relationships/hyperlink" Target="mailto:lwalker@nsf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kmeyer@nsf.gov" TargetMode="External"/><Relationship Id="rId4" Type="http://schemas.openxmlformats.org/officeDocument/2006/relationships/hyperlink" Target="mailto:smattiso@nsf.g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2FFBD9-CC79-4AD6-A5F4-C6F7A82D3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</a:t>
            </a:r>
            <a:r>
              <a:rPr lang="en-US" baseline="0" dirty="0"/>
              <a:t> </a:t>
            </a:r>
            <a:r>
              <a:rPr lang="en-US" dirty="0"/>
              <a:t>Cover Slide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B9C2E-3544-453E-9DDA-33397AFB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DA3B8B-6938-46F2-B2C6-5EA77A0E65C6}"/>
              </a:ext>
            </a:extLst>
          </p:cNvPr>
          <p:cNvSpPr txBox="1"/>
          <p:nvPr/>
        </p:nvSpPr>
        <p:spPr>
          <a:xfrm>
            <a:off x="952500" y="0"/>
            <a:ext cx="324938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Build and Broaden 2.0 (B2 2.0): </a:t>
            </a:r>
            <a:r>
              <a:rPr lang="en-US" sz="3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Enhancing Social, Behavioral and Economic Science Research and Capacity at Minority-Serving Institutions</a:t>
            </a:r>
          </a:p>
        </p:txBody>
      </p:sp>
      <p:pic>
        <p:nvPicPr>
          <p:cNvPr id="7" name="Picture 6" descr="NSF Logo">
            <a:extLst>
              <a:ext uri="{FF2B5EF4-FFF2-40B4-BE49-F238E27FC236}">
                <a16:creationId xmlns:a16="http://schemas.microsoft.com/office/drawing/2014/main" id="{28D3A5B5-1FD5-4790-92EC-B4A3284184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45" y="4391225"/>
            <a:ext cx="1052736" cy="10582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C2EFC8-F429-409C-9DBC-538C4124A394}"/>
              </a:ext>
            </a:extLst>
          </p:cNvPr>
          <p:cNvSpPr txBox="1"/>
          <p:nvPr/>
        </p:nvSpPr>
        <p:spPr>
          <a:xfrm>
            <a:off x="1347652" y="5590254"/>
            <a:ext cx="2459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Directorate for Social, Behavioral and Economic Sciences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01-22-2021</a:t>
            </a:r>
          </a:p>
        </p:txBody>
      </p:sp>
    </p:spTree>
    <p:extLst>
      <p:ext uri="{BB962C8B-B14F-4D97-AF65-F5344CB8AC3E}">
        <p14:creationId xmlns:p14="http://schemas.microsoft.com/office/powerpoint/2010/main" val="3742178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DF837E-B46C-4F05-9640-91106B892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302DE-5354-4577-9807-43054C0B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82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How to submit B2 2.0 Proposals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8B81-CA71-4F77-9AB6-8D10AAA32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2384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Get support from </a:t>
            </a:r>
            <a:r>
              <a:rPr lang="en-US">
                <a:solidFill>
                  <a:srgbClr val="0F2351"/>
                </a:solidFill>
              </a:rPr>
              <a:t>your institution </a:t>
            </a:r>
            <a:r>
              <a:rPr lang="en-US" dirty="0">
                <a:solidFill>
                  <a:srgbClr val="0F2351"/>
                </a:solidFill>
              </a:rPr>
              <a:t>&amp; sponsored </a:t>
            </a:r>
            <a:r>
              <a:rPr lang="en-US">
                <a:solidFill>
                  <a:srgbClr val="0F2351"/>
                </a:solidFill>
              </a:rPr>
              <a:t>research office </a:t>
            </a:r>
            <a:r>
              <a:rPr lang="en-US" b="1">
                <a:solidFill>
                  <a:srgbClr val="0F2351"/>
                </a:solidFill>
              </a:rPr>
              <a:t>early</a:t>
            </a:r>
            <a:endParaRPr lang="en-US" b="1" dirty="0">
              <a:solidFill>
                <a:srgbClr val="0F2351"/>
              </a:solidFill>
            </a:endParaRP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Make sure to pay attention </a:t>
            </a:r>
            <a:r>
              <a:rPr lang="en-US" b="1" dirty="0">
                <a:solidFill>
                  <a:srgbClr val="0F2351"/>
                </a:solidFill>
              </a:rPr>
              <a:t>to internal deadlines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Communicate with </a:t>
            </a:r>
            <a:r>
              <a:rPr lang="en-US" b="1" dirty="0">
                <a:solidFill>
                  <a:srgbClr val="0F2351"/>
                </a:solidFill>
              </a:rPr>
              <a:t>NSF POs</a:t>
            </a:r>
          </a:p>
          <a:p>
            <a:r>
              <a:rPr lang="en-US" dirty="0">
                <a:solidFill>
                  <a:srgbClr val="0F2351"/>
                </a:solidFill>
              </a:rPr>
              <a:t>For questions related to the use of FastLane or Research.gov, contact: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FastLane and Research.gov Help Desk: 1-800-673-6188 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FastLane Help Desk e-mail: </a:t>
            </a:r>
            <a:r>
              <a:rPr lang="en-US" dirty="0">
                <a:solidFill>
                  <a:srgbClr val="0F235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fastlane@nsf.gov</a:t>
            </a:r>
            <a:r>
              <a:rPr lang="en-US" dirty="0">
                <a:solidFill>
                  <a:srgbClr val="0F2351"/>
                </a:solidFill>
              </a:rPr>
              <a:t> </a:t>
            </a:r>
          </a:p>
          <a:p>
            <a:pPr lvl="1"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Research.gov Help Desk e-mail: </a:t>
            </a:r>
            <a:r>
              <a:rPr lang="en-US" dirty="0">
                <a:solidFill>
                  <a:srgbClr val="0F235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rgov@nsf.gov</a:t>
            </a:r>
            <a:r>
              <a:rPr lang="en-US" dirty="0">
                <a:solidFill>
                  <a:srgbClr val="0F2351"/>
                </a:solidFill>
              </a:rPr>
              <a:t> </a:t>
            </a:r>
          </a:p>
          <a:p>
            <a:r>
              <a:rPr lang="en-US" dirty="0">
                <a:solidFill>
                  <a:srgbClr val="0F2351"/>
                </a:solidFill>
              </a:rPr>
              <a:t>For questions relating to Grants.gov contact: 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Grants.gov Contact Center: 1-800-518-4726; e-mail: </a:t>
            </a:r>
            <a:r>
              <a:rPr lang="en-US" dirty="0">
                <a:solidFill>
                  <a:srgbClr val="0F235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support@grants.gov</a:t>
            </a:r>
            <a:endParaRPr lang="en-US" dirty="0">
              <a:solidFill>
                <a:srgbClr val="0F235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F2351"/>
              </a:solidFill>
            </a:endParaRPr>
          </a:p>
          <a:p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46924CEB-9982-4346-8494-1033F6938E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7CA18BCA-2CBB-4558-8563-A1184983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E59E24-9E77-4B57-BFB6-77EAF496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10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6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871164-04DD-4A49-B683-26AC0F920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0986F-C69F-41A8-BBE2-B9DF9894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2663"/>
            <a:ext cx="1067201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F2351"/>
                </a:solidFill>
              </a:rPr>
              <a:t>Questions about B2 2.0 before you submit your proposal?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961F7-4284-4E76-9AFA-930865B1A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601"/>
            <a:ext cx="10515600" cy="4541838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F2351"/>
              </a:solidFill>
            </a:endParaRPr>
          </a:p>
          <a:p>
            <a:pPr>
              <a:spcAft>
                <a:spcPts val="17000"/>
              </a:spcAft>
            </a:pPr>
            <a:r>
              <a:rPr lang="en-US" dirty="0">
                <a:solidFill>
                  <a:srgbClr val="0F2351"/>
                </a:solidFill>
              </a:rPr>
              <a:t>FAQs (NSF 21-032)</a:t>
            </a:r>
          </a:p>
          <a:p>
            <a:r>
              <a:rPr lang="en-US" dirty="0">
                <a:solidFill>
                  <a:srgbClr val="0F2351"/>
                </a:solidFill>
              </a:rPr>
              <a:t>B2 2.0 email address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563C1"/>
                </a:solidFill>
                <a:hlinkClick r:id="rId3"/>
              </a:rPr>
              <a:t>sbe-buildandbroaden@nsf.gov</a:t>
            </a:r>
            <a:endParaRPr lang="en-US" dirty="0">
              <a:solidFill>
                <a:srgbClr val="0563C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7" name="Picture 6" descr="Screenshot of the title of the Build and Broaden frequently asked questions page&#10;">
            <a:extLst>
              <a:ext uri="{FF2B5EF4-FFF2-40B4-BE49-F238E27FC236}">
                <a16:creationId xmlns:a16="http://schemas.microsoft.com/office/drawing/2014/main" id="{ECB46EF6-F84F-44C5-8ECB-EC276BE177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98"/>
          <a:stretch/>
        </p:blipFill>
        <p:spPr>
          <a:xfrm>
            <a:off x="219806" y="2726405"/>
            <a:ext cx="11908796" cy="1239420"/>
          </a:xfrm>
          <a:prstGeom prst="rect">
            <a:avLst/>
          </a:prstGeom>
        </p:spPr>
      </p:pic>
      <p:pic>
        <p:nvPicPr>
          <p:cNvPr id="14" name="Picture 13" descr="NSF Logo">
            <a:extLst>
              <a:ext uri="{FF2B5EF4-FFF2-40B4-BE49-F238E27FC236}">
                <a16:creationId xmlns:a16="http://schemas.microsoft.com/office/drawing/2014/main" id="{6FEE7894-1A29-4D38-9FED-DD92BD0408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C3D5D8AF-5AE4-45FC-9209-2BC0DAA1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521CA9-31C4-4B77-8691-C879602F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11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48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60CA85-675D-465B-A4A2-7B50EABFC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8CB9A-AC31-4B12-ADB7-BD75ED86D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39" y="247869"/>
            <a:ext cx="11107366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F2351"/>
                </a:solidFill>
              </a:rPr>
              <a:t>Questions about B2 2.0 before you submit your proposal?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02324-AA27-4EAA-845C-A304398D4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70075"/>
            <a:ext cx="10854447" cy="3713602"/>
          </a:xfrm>
        </p:spPr>
        <p:txBody>
          <a:bodyPr>
            <a:normAutofit/>
          </a:bodyPr>
          <a:lstStyle/>
          <a:p>
            <a:pPr marL="0" indent="0">
              <a:spcAft>
                <a:spcPts val="2000"/>
              </a:spcAft>
              <a:buNone/>
            </a:pPr>
            <a:r>
              <a:rPr lang="en-US" dirty="0">
                <a:solidFill>
                  <a:srgbClr val="0F2351"/>
                </a:solidFill>
              </a:rPr>
              <a:t>Contact the cognizant program officers for B2 2.0:</a:t>
            </a:r>
          </a:p>
          <a:p>
            <a:pPr lvl="1">
              <a:spcAft>
                <a:spcPts val="1500"/>
              </a:spcAft>
            </a:pPr>
            <a:r>
              <a:rPr lang="en-US" dirty="0">
                <a:solidFill>
                  <a:srgbClr val="0F2351"/>
                </a:solidFill>
              </a:rPr>
              <a:t>Lee D. Walker, telephone: (703) 292-7174, email: </a:t>
            </a:r>
            <a:r>
              <a:rPr lang="en-US" dirty="0">
                <a:solidFill>
                  <a:srgbClr val="0F235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lwalker@nsf.gov</a:t>
            </a:r>
            <a:r>
              <a:rPr lang="en-US" dirty="0">
                <a:solidFill>
                  <a:srgbClr val="0F2351"/>
                </a:solidFill>
              </a:rPr>
              <a:t> </a:t>
            </a:r>
          </a:p>
          <a:p>
            <a:pPr lvl="1">
              <a:spcAft>
                <a:spcPts val="1500"/>
              </a:spcAft>
            </a:pPr>
            <a:r>
              <a:rPr lang="en-US" dirty="0">
                <a:solidFill>
                  <a:srgbClr val="0F2351"/>
                </a:solidFill>
              </a:rPr>
              <a:t>Josie S. Welkom, telephone: (703) 292-7376, email: </a:t>
            </a:r>
            <a:r>
              <a:rPr lang="en-US" dirty="0">
                <a:solidFill>
                  <a:srgbClr val="0F235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jwelkom@nsf.gov</a:t>
            </a:r>
            <a:endParaRPr lang="en-US" dirty="0">
              <a:solidFill>
                <a:srgbClr val="0F2351"/>
              </a:solidFill>
            </a:endParaRPr>
          </a:p>
          <a:p>
            <a:pPr lvl="1">
              <a:spcAft>
                <a:spcPts val="1500"/>
              </a:spcAft>
            </a:pPr>
            <a:r>
              <a:rPr lang="en-US" dirty="0">
                <a:solidFill>
                  <a:srgbClr val="0F2351"/>
                </a:solidFill>
              </a:rPr>
              <a:t>Siobhan M. Mattison, telephone: (703) 292-2967, email: </a:t>
            </a:r>
            <a:r>
              <a:rPr lang="en-US" dirty="0">
                <a:solidFill>
                  <a:srgbClr val="0F235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smattiso@nsf.gov</a:t>
            </a:r>
            <a:endParaRPr lang="en-US" dirty="0">
              <a:solidFill>
                <a:srgbClr val="0F2351"/>
              </a:solidFill>
            </a:endParaRPr>
          </a:p>
          <a:p>
            <a:pPr lvl="1">
              <a:spcAft>
                <a:spcPts val="1500"/>
              </a:spcAft>
            </a:pPr>
            <a:r>
              <a:rPr lang="en-US" dirty="0">
                <a:solidFill>
                  <a:srgbClr val="0F2351"/>
                </a:solidFill>
              </a:rPr>
              <a:t>Katherine Meyer, telephone: (703) 292-7099, email: </a:t>
            </a:r>
            <a:r>
              <a:rPr lang="en-US" dirty="0">
                <a:solidFill>
                  <a:srgbClr val="0F235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kmeyer@nsf.gov</a:t>
            </a:r>
            <a:endParaRPr lang="en-US" dirty="0">
              <a:solidFill>
                <a:srgbClr val="0F235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F2351"/>
              </a:solidFill>
            </a:endParaRPr>
          </a:p>
          <a:p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6" name="Picture 5" descr="NSF Logo">
            <a:extLst>
              <a:ext uri="{FF2B5EF4-FFF2-40B4-BE49-F238E27FC236}">
                <a16:creationId xmlns:a16="http://schemas.microsoft.com/office/drawing/2014/main" id="{86DC7E4D-E597-4575-9585-15F3D8BA42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FCAF8365-5E08-41A2-B858-A41A34ED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FB833-B451-4850-9964-4FF2EE7E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12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22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871164-04DD-4A49-B683-26AC0F920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0986F-C69F-41A8-BBE2-B9DF9894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F2351"/>
                </a:solidFill>
              </a:rPr>
              <a:t>Questions related to the disciplinary area before you submit your proposal?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961F7-4284-4E76-9AFA-930865B1A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4207"/>
            <a:ext cx="10515600" cy="2251192"/>
          </a:xfrm>
        </p:spPr>
        <p:txBody>
          <a:bodyPr>
            <a:noAutofit/>
          </a:bodyPr>
          <a:lstStyle/>
          <a:p>
            <a:pPr marL="0" indent="0">
              <a:spcAft>
                <a:spcPts val="3000"/>
              </a:spcAft>
              <a:buNone/>
            </a:pPr>
            <a:r>
              <a:rPr lang="en-US" sz="3000" dirty="0">
                <a:solidFill>
                  <a:srgbClr val="0F2351"/>
                </a:solidFill>
              </a:rPr>
              <a:t>General questions about proposal submission can be directed to </a:t>
            </a:r>
            <a:r>
              <a:rPr lang="en-US" sz="3000" b="1" dirty="0">
                <a:solidFill>
                  <a:srgbClr val="0F2351"/>
                </a:solidFill>
              </a:rPr>
              <a:t>any SBE program director</a:t>
            </a:r>
            <a:r>
              <a:rPr lang="en-US" sz="3000" dirty="0">
                <a:solidFill>
                  <a:srgbClr val="0F2351"/>
                </a:solidFill>
              </a:rPr>
              <a:t> associated with the relevant disciplinary area of the proposal.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sz="3000" dirty="0">
                <a:solidFill>
                  <a:srgbClr val="0F2351"/>
                </a:solidFill>
              </a:rPr>
              <a:t>You may include a “one-pager” with your inquiries to SBE program directors</a:t>
            </a:r>
          </a:p>
        </p:txBody>
      </p:sp>
      <p:pic>
        <p:nvPicPr>
          <p:cNvPr id="14" name="Picture 13" descr="NSF Logo">
            <a:extLst>
              <a:ext uri="{FF2B5EF4-FFF2-40B4-BE49-F238E27FC236}">
                <a16:creationId xmlns:a16="http://schemas.microsoft.com/office/drawing/2014/main" id="{6FEE7894-1A29-4D38-9FED-DD92BD0408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C3D5D8AF-5AE4-45FC-9209-2BC0DAA1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521CA9-31C4-4B77-8691-C879602F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13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60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871164-04DD-4A49-B683-26AC0F920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0986F-C69F-41A8-BBE2-B9DF9894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75" y="-168744"/>
            <a:ext cx="121920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F2351"/>
                </a:solidFill>
              </a:rPr>
              <a:t>Example One-Pager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777516-99A9-4449-A350-BF6112AE8064}"/>
              </a:ext>
            </a:extLst>
          </p:cNvPr>
          <p:cNvSpPr txBox="1">
            <a:spLocks/>
          </p:cNvSpPr>
          <p:nvPr/>
        </p:nvSpPr>
        <p:spPr>
          <a:xfrm>
            <a:off x="838199" y="1493758"/>
            <a:ext cx="4453647" cy="40446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0"/>
              </a:spcAft>
              <a:buNone/>
            </a:pPr>
            <a:r>
              <a:rPr lang="en-US" dirty="0">
                <a:solidFill>
                  <a:srgbClr val="0F2351"/>
                </a:solidFill>
              </a:rPr>
              <a:t>1. Intellectual Merit</a:t>
            </a:r>
            <a:endParaRPr lang="en-US" sz="4500" dirty="0">
              <a:solidFill>
                <a:srgbClr val="0F2351"/>
              </a:solidFill>
            </a:endParaRPr>
          </a:p>
          <a:p>
            <a:pPr marL="0" indent="0">
              <a:spcAft>
                <a:spcPts val="6000"/>
              </a:spcAft>
              <a:buNone/>
            </a:pPr>
            <a:r>
              <a:rPr lang="en-US" dirty="0">
                <a:solidFill>
                  <a:srgbClr val="0F2351"/>
                </a:solidFill>
              </a:rPr>
              <a:t>2. Broader Impacts</a:t>
            </a:r>
            <a:endParaRPr lang="en-US" dirty="0">
              <a:solidFill>
                <a:srgbClr val="0F2351"/>
              </a:solidFill>
              <a:cs typeface="Calibri" panose="020F0502020204030204"/>
            </a:endParaRPr>
          </a:p>
          <a:p>
            <a:pPr marL="0" indent="0">
              <a:spcAft>
                <a:spcPts val="6000"/>
              </a:spcAft>
              <a:buNone/>
            </a:pPr>
            <a:r>
              <a:rPr lang="en-US" dirty="0">
                <a:solidFill>
                  <a:srgbClr val="0F2351"/>
                </a:solidFill>
                <a:cs typeface="Calibri" panose="020F0502020204030204"/>
              </a:rPr>
              <a:t>3. Specific Aims</a:t>
            </a:r>
          </a:p>
          <a:p>
            <a:pPr marL="514350" indent="-514350">
              <a:spcAft>
                <a:spcPts val="6000"/>
              </a:spcAft>
              <a:buAutoNum type="arabicPeriod"/>
            </a:pPr>
            <a:endParaRPr lang="en-US" dirty="0">
              <a:solidFill>
                <a:srgbClr val="0F2351"/>
              </a:solidFill>
              <a:cs typeface="Calibri" panose="020F0502020204030204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C17B5431-8B92-4BB1-8B6B-1BEF29882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0413" y="1457940"/>
            <a:ext cx="978408" cy="4846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0F2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4D55123-CE2A-4825-ADFE-09FB49E36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0413" y="2800923"/>
            <a:ext cx="978408" cy="4846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0F2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E800275-BEAA-4FCE-A943-9E51CE3B8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0413" y="4120562"/>
            <a:ext cx="978408" cy="4846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0F2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9524D17-C070-4146-8207-B1F4BF80A3E3}"/>
              </a:ext>
            </a:extLst>
          </p:cNvPr>
          <p:cNvSpPr txBox="1">
            <a:spLocks/>
          </p:cNvSpPr>
          <p:nvPr/>
        </p:nvSpPr>
        <p:spPr>
          <a:xfrm>
            <a:off x="6109709" y="1415859"/>
            <a:ext cx="5461260" cy="9979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F2351"/>
                </a:solidFill>
                <a:cs typeface="Calibri"/>
              </a:rPr>
              <a:t>Background</a:t>
            </a:r>
            <a:endParaRPr lang="en-US" dirty="0">
              <a:solidFill>
                <a:srgbClr val="0F2351"/>
              </a:solidFill>
            </a:endParaRPr>
          </a:p>
          <a:p>
            <a:r>
              <a:rPr lang="en-US" dirty="0">
                <a:solidFill>
                  <a:srgbClr val="0F2351"/>
                </a:solidFill>
              </a:rPr>
              <a:t>Potential to advance knowledge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01DF381-FEB1-4354-921E-68AB21372710}"/>
              </a:ext>
            </a:extLst>
          </p:cNvPr>
          <p:cNvSpPr txBox="1">
            <a:spLocks/>
          </p:cNvSpPr>
          <p:nvPr/>
        </p:nvSpPr>
        <p:spPr>
          <a:xfrm>
            <a:off x="6098488" y="2652131"/>
            <a:ext cx="5985244" cy="130855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F2351"/>
                </a:solidFill>
              </a:rPr>
              <a:t>Potential to benefit society</a:t>
            </a:r>
            <a:endParaRPr lang="en-US" dirty="0">
              <a:solidFill>
                <a:srgbClr val="0F2351"/>
              </a:solidFill>
              <a:cs typeface="Calibri"/>
            </a:endParaRPr>
          </a:p>
          <a:p>
            <a:r>
              <a:rPr lang="en-US" dirty="0">
                <a:solidFill>
                  <a:srgbClr val="0F2351"/>
                </a:solidFill>
              </a:rPr>
              <a:t>Contribution to achievement of specific societal outcomes</a:t>
            </a:r>
            <a:endParaRPr lang="en-US" dirty="0">
              <a:solidFill>
                <a:srgbClr val="0F2351"/>
              </a:solidFill>
              <a:cs typeface="Calibri"/>
            </a:endParaRPr>
          </a:p>
          <a:p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77349A-F29C-4152-B8E9-DAC0108B5E27}"/>
              </a:ext>
            </a:extLst>
          </p:cNvPr>
          <p:cNvSpPr txBox="1">
            <a:spLocks/>
          </p:cNvSpPr>
          <p:nvPr/>
        </p:nvSpPr>
        <p:spPr>
          <a:xfrm>
            <a:off x="6095999" y="4146584"/>
            <a:ext cx="5985244" cy="612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F2351"/>
                </a:solidFill>
              </a:rPr>
              <a:t>Research questions and hypotheses</a:t>
            </a:r>
          </a:p>
          <a:p>
            <a:endParaRPr lang="en-US" dirty="0">
              <a:solidFill>
                <a:srgbClr val="0F2351"/>
              </a:solidFill>
            </a:endParaRPr>
          </a:p>
          <a:p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14" name="Picture 13" descr="NSF Logo">
            <a:extLst>
              <a:ext uri="{FF2B5EF4-FFF2-40B4-BE49-F238E27FC236}">
                <a16:creationId xmlns:a16="http://schemas.microsoft.com/office/drawing/2014/main" id="{6FEE7894-1A29-4D38-9FED-DD92BD0408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C3D5D8AF-5AE4-45FC-9209-2BC0DAA1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521CA9-31C4-4B77-8691-C879602F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14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27" grpId="0" animBg="1"/>
      <p:bldP spid="25" grpId="0" animBg="1"/>
      <p:bldP spid="4" grpId="0" animBg="1"/>
      <p:bldP spid="26" grpId="0"/>
      <p:bldP spid="28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9862059-E18B-47BF-B0CA-D93288929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18" y="-133075"/>
            <a:ext cx="11488838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F2351"/>
                </a:solidFill>
              </a:rPr>
              <a:t>Proposal Preparation Instructions</a:t>
            </a:r>
          </a:p>
        </p:txBody>
      </p:sp>
      <p:pic>
        <p:nvPicPr>
          <p:cNvPr id="5" name="Content Placeholder 4" descr="Screenshot of the Build and Broaden 2.0 solicitation">
            <a:extLst>
              <a:ext uri="{FF2B5EF4-FFF2-40B4-BE49-F238E27FC236}">
                <a16:creationId xmlns:a16="http://schemas.microsoft.com/office/drawing/2014/main" id="{837474EC-3DF8-42C6-98CA-812EA8D7C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09" y="1192489"/>
            <a:ext cx="4438696" cy="4810378"/>
          </a:xfrm>
          <a:ln>
            <a:solidFill>
              <a:schemeClr val="tx1"/>
            </a:solidFill>
          </a:ln>
        </p:spPr>
      </p:pic>
      <p:pic>
        <p:nvPicPr>
          <p:cNvPr id="7" name="Picture 6" descr="Cover of the NSF Proposal and Award Policies and Procedures Guide (PAPPG)">
            <a:extLst>
              <a:ext uri="{FF2B5EF4-FFF2-40B4-BE49-F238E27FC236}">
                <a16:creationId xmlns:a16="http://schemas.microsoft.com/office/drawing/2014/main" id="{59F589AC-6241-481D-9CD4-59994DDFA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77" y="1192488"/>
            <a:ext cx="4150571" cy="4810377"/>
          </a:xfrm>
          <a:prstGeom prst="rect">
            <a:avLst/>
          </a:prstGeom>
        </p:spPr>
      </p:pic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8D29CC49-707C-4019-8292-F5862B8E98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A032057-EEBD-4F0D-8A87-5024C512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B989180-F2C0-4B21-8D74-2A2F0A22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15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64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91F111-B7BD-4609-B888-9B79331ED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-2540"/>
            <a:ext cx="1175004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F2351"/>
                </a:solidFill>
              </a:rPr>
              <a:t>Proposal Preparation Instructions: Project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3041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en-US" sz="3200" dirty="0">
                <a:solidFill>
                  <a:srgbClr val="0F2351"/>
                </a:solidFill>
              </a:rPr>
              <a:t>M</a:t>
            </a:r>
            <a:r>
              <a:rPr lang="en-US" sz="3200" b="0" i="0" u="none" strike="noStrike" dirty="0">
                <a:solidFill>
                  <a:srgbClr val="0F2351"/>
                </a:solidFill>
                <a:effectLst/>
              </a:rPr>
              <a:t>ust include three </a:t>
            </a:r>
            <a:r>
              <a:rPr lang="en-US" sz="3200" b="1" i="0" u="none" strike="noStrike" dirty="0">
                <a:solidFill>
                  <a:srgbClr val="0F2351"/>
                </a:solidFill>
                <a:effectLst/>
              </a:rPr>
              <a:t>labeled </a:t>
            </a:r>
            <a:r>
              <a:rPr lang="en-US" sz="3200" b="0" i="0" u="none" strike="noStrike" dirty="0">
                <a:solidFill>
                  <a:srgbClr val="0F2351"/>
                </a:solidFill>
                <a:effectLst/>
              </a:rPr>
              <a:t>sections: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u="sng" dirty="0">
                <a:solidFill>
                  <a:srgbClr val="0F2351"/>
                </a:solidFill>
              </a:rPr>
              <a:t>O</a:t>
            </a:r>
            <a:r>
              <a:rPr lang="en-US" i="0" u="sng" strike="noStrike" dirty="0">
                <a:solidFill>
                  <a:srgbClr val="0F2351"/>
                </a:solidFill>
                <a:effectLst/>
              </a:rPr>
              <a:t>verview</a:t>
            </a:r>
            <a:r>
              <a:rPr lang="en-US" dirty="0">
                <a:solidFill>
                  <a:srgbClr val="0F2351"/>
                </a:solidFill>
              </a:rPr>
              <a:t> of the project,</a:t>
            </a:r>
            <a:r>
              <a:rPr lang="en-US" i="0" u="none" strike="noStrike" dirty="0">
                <a:solidFill>
                  <a:srgbClr val="0F2351"/>
                </a:solidFill>
                <a:effectLst/>
              </a:rPr>
              <a:t> </a:t>
            </a:r>
            <a:r>
              <a:rPr lang="en-US" dirty="0">
                <a:solidFill>
                  <a:srgbClr val="0F2351"/>
                </a:solidFill>
              </a:rPr>
              <a:t>beginning with the following: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i="0" u="none" strike="noStrike" dirty="0">
                <a:solidFill>
                  <a:srgbClr val="0F2351"/>
                </a:solidFill>
                <a:effectLst/>
              </a:rPr>
              <a:t>List of Participating MSI(s) </a:t>
            </a:r>
            <a:endParaRPr lang="en-US" sz="2200" b="1" dirty="0">
              <a:solidFill>
                <a:srgbClr val="0F235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b="1" i="0" u="none" strike="noStrike" dirty="0">
                <a:solidFill>
                  <a:srgbClr val="0F2351"/>
                </a:solidFill>
                <a:effectLst/>
              </a:rPr>
              <a:t>Description of the MSI(s) </a:t>
            </a:r>
            <a:r>
              <a:rPr lang="en-US" sz="2200" i="0" u="none" strike="noStrike" dirty="0">
                <a:solidFill>
                  <a:srgbClr val="0F2351"/>
                </a:solidFill>
                <a:effectLst/>
              </a:rPr>
              <a:t>and MSI proportion of requested support 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US" sz="2200" b="1" i="0" u="none" strike="noStrike" dirty="0">
                <a:solidFill>
                  <a:srgbClr val="0F2351"/>
                </a:solidFill>
                <a:effectLst/>
              </a:rPr>
              <a:t>Research discipline(s) </a:t>
            </a:r>
            <a:r>
              <a:rPr lang="en-US" sz="2200" i="0" u="none" strike="noStrike" dirty="0">
                <a:solidFill>
                  <a:srgbClr val="0F2351"/>
                </a:solidFill>
                <a:effectLst/>
              </a:rPr>
              <a:t>advanced by the project</a:t>
            </a:r>
            <a:endParaRPr lang="en-US" sz="2200" dirty="0">
              <a:solidFill>
                <a:srgbClr val="0F2351"/>
              </a:solidFill>
            </a:endParaRPr>
          </a:p>
          <a:p>
            <a:pPr marL="514350" indent="-514350">
              <a:spcAft>
                <a:spcPts val="2000"/>
              </a:spcAft>
              <a:buFont typeface="+mj-lt"/>
              <a:buAutoNum type="arabicPeriod"/>
            </a:pPr>
            <a:r>
              <a:rPr lang="en-US" dirty="0">
                <a:solidFill>
                  <a:srgbClr val="0F2351"/>
                </a:solidFill>
              </a:rPr>
              <a:t>A</a:t>
            </a:r>
            <a:r>
              <a:rPr lang="en-US" i="0" u="none" strike="noStrike" dirty="0">
                <a:solidFill>
                  <a:srgbClr val="0F2351"/>
                </a:solidFill>
                <a:effectLst/>
              </a:rPr>
              <a:t> statement on the </a:t>
            </a:r>
            <a:r>
              <a:rPr lang="en-US" u="sng" dirty="0">
                <a:solidFill>
                  <a:srgbClr val="0F2351"/>
                </a:solidFill>
              </a:rPr>
              <a:t>I</a:t>
            </a:r>
            <a:r>
              <a:rPr lang="en-US" i="0" u="sng" strike="noStrike" dirty="0">
                <a:solidFill>
                  <a:srgbClr val="0F2351"/>
                </a:solidFill>
                <a:effectLst/>
              </a:rPr>
              <a:t>ntellectual Merit</a:t>
            </a:r>
            <a:r>
              <a:rPr lang="en-US" i="0" strike="noStrike" dirty="0">
                <a:solidFill>
                  <a:srgbClr val="0F2351"/>
                </a:solidFill>
                <a:effectLst/>
              </a:rPr>
              <a:t> </a:t>
            </a:r>
            <a:r>
              <a:rPr lang="en-US" i="0" u="none" strike="noStrike" dirty="0">
                <a:solidFill>
                  <a:srgbClr val="0F2351"/>
                </a:solidFill>
                <a:effectLst/>
              </a:rPr>
              <a:t>of the project</a:t>
            </a:r>
            <a:endParaRPr lang="en-US" dirty="0">
              <a:solidFill>
                <a:srgbClr val="0F235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rgbClr val="0F2351"/>
                </a:solidFill>
              </a:rPr>
              <a:t>A statement on the </a:t>
            </a:r>
            <a:r>
              <a:rPr lang="en-US" u="sng" dirty="0">
                <a:solidFill>
                  <a:srgbClr val="0F2351"/>
                </a:solidFill>
              </a:rPr>
              <a:t>Broader Impacts</a:t>
            </a:r>
            <a:r>
              <a:rPr lang="en-US" dirty="0">
                <a:solidFill>
                  <a:srgbClr val="0F2351"/>
                </a:solidFill>
              </a:rPr>
              <a:t> of the project</a:t>
            </a: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8D29CC49-707C-4019-8292-F5862B8E98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A032057-EEBD-4F0D-8A87-5024C512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B989180-F2C0-4B21-8D74-2A2F0A22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16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9862059-E18B-47BF-B0CA-D93288929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134606"/>
            <a:ext cx="1312164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F2351"/>
                </a:solidFill>
              </a:rPr>
              <a:t>Proposal Preparation Instructions: Other Required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655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>
                <a:solidFill>
                  <a:srgbClr val="0F2351"/>
                </a:solidFill>
              </a:rPr>
              <a:t>1. References Cited </a:t>
            </a:r>
          </a:p>
          <a:p>
            <a:pPr marL="0" indent="0" algn="l">
              <a:buNone/>
            </a:pPr>
            <a:endParaRPr lang="en-US" sz="3200" dirty="0">
              <a:solidFill>
                <a:srgbClr val="0F2351"/>
              </a:solidFill>
            </a:endParaRPr>
          </a:p>
          <a:p>
            <a:pPr marL="0" indent="0" algn="l">
              <a:buNone/>
            </a:pPr>
            <a:r>
              <a:rPr lang="en-US" sz="3200" dirty="0">
                <a:solidFill>
                  <a:srgbClr val="0F2351"/>
                </a:solidFill>
              </a:rPr>
              <a:t>2. Biographical Sketch – required to use NSF format</a:t>
            </a:r>
          </a:p>
          <a:p>
            <a:pPr marL="0" indent="0" algn="l">
              <a:buNone/>
            </a:pPr>
            <a:endParaRPr lang="en-US" sz="3200" dirty="0">
              <a:solidFill>
                <a:srgbClr val="0F2351"/>
              </a:solidFill>
            </a:endParaRPr>
          </a:p>
          <a:p>
            <a:pPr marL="0" indent="0" algn="l">
              <a:buNone/>
            </a:pPr>
            <a:r>
              <a:rPr lang="en-US" sz="3200" dirty="0">
                <a:solidFill>
                  <a:srgbClr val="0F2351"/>
                </a:solidFill>
              </a:rPr>
              <a:t>3. Current &amp; Pending Support – required to use NSF format</a:t>
            </a:r>
          </a:p>
          <a:p>
            <a:pPr marL="0" indent="0" algn="l">
              <a:buNone/>
            </a:pPr>
            <a:endParaRPr lang="en-US" sz="3200" dirty="0">
              <a:solidFill>
                <a:srgbClr val="0F2351"/>
              </a:solidFill>
            </a:endParaRPr>
          </a:p>
          <a:p>
            <a:pPr marL="0" indent="0" algn="l">
              <a:buNone/>
            </a:pPr>
            <a:r>
              <a:rPr lang="en-US" sz="3200" dirty="0">
                <a:solidFill>
                  <a:srgbClr val="0F2351"/>
                </a:solidFill>
              </a:rPr>
              <a:t>4. Facilities Equipment and Other Resources</a:t>
            </a:r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8D29CC49-707C-4019-8292-F5862B8E98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A032057-EEBD-4F0D-8A87-5024C512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B989180-F2C0-4B21-8D74-2A2F0A22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17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31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12E2A2E-2B4A-48AB-880E-03E9A62AF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1811001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0F2351"/>
                </a:solidFill>
              </a:rPr>
              <a:t>Proposal Preparation Instructions: Project Description Part 1</a:t>
            </a:r>
            <a:br>
              <a:rPr lang="en-US" sz="3800" b="1" dirty="0">
                <a:solidFill>
                  <a:srgbClr val="0F2351"/>
                </a:solidFill>
              </a:rPr>
            </a:br>
            <a:endParaRPr lang="en-US" sz="3800" b="1" dirty="0">
              <a:solidFill>
                <a:srgbClr val="0F235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03850"/>
            <a:ext cx="11455752" cy="4880853"/>
          </a:xfrm>
        </p:spPr>
        <p:txBody>
          <a:bodyPr>
            <a:normAutofit/>
          </a:bodyPr>
          <a:lstStyle/>
          <a:p>
            <a:pPr marL="0" indent="0">
              <a:spcAft>
                <a:spcPts val="2000"/>
              </a:spcAft>
              <a:buNone/>
            </a:pPr>
            <a:r>
              <a:rPr lang="en-US" sz="3200" dirty="0">
                <a:solidFill>
                  <a:srgbClr val="0F2351"/>
                </a:solidFill>
              </a:rPr>
              <a:t>Must include three </a:t>
            </a:r>
            <a:r>
              <a:rPr lang="en-US" sz="3200" b="1" dirty="0">
                <a:solidFill>
                  <a:srgbClr val="0F2351"/>
                </a:solidFill>
              </a:rPr>
              <a:t>labeled</a:t>
            </a:r>
            <a:r>
              <a:rPr lang="en-US" sz="3200" dirty="0">
                <a:solidFill>
                  <a:srgbClr val="0F2351"/>
                </a:solidFill>
              </a:rPr>
              <a:t> sections: </a:t>
            </a:r>
          </a:p>
          <a:p>
            <a:pPr marL="514350" indent="-514350" algn="l">
              <a:spcAft>
                <a:spcPts val="100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Nature of Partnership and Investigator Roles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:</a:t>
            </a:r>
          </a:p>
          <a:p>
            <a:pPr lvl="1">
              <a:spcAft>
                <a:spcPts val="1500"/>
              </a:spcAft>
            </a:pP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If proposal is submitted by a single PI, </a:t>
            </a:r>
            <a:r>
              <a:rPr lang="en-US" dirty="0">
                <a:solidFill>
                  <a:srgbClr val="0F2351"/>
                </a:solidFill>
              </a:rPr>
              <a:t>write 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“does not apply” in this section. 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If the proposal includes a partnership: </a:t>
            </a:r>
          </a:p>
          <a:p>
            <a:pPr lvl="2"/>
            <a:r>
              <a:rPr lang="en-US" dirty="0">
                <a:solidFill>
                  <a:srgbClr val="0F2351"/>
                </a:solidFill>
              </a:rPr>
              <a:t>Detail the </a:t>
            </a:r>
            <a:r>
              <a:rPr lang="en-US" b="1" dirty="0">
                <a:solidFill>
                  <a:srgbClr val="0F2351"/>
                </a:solidFill>
              </a:rPr>
              <a:t>nature of the research partnership </a:t>
            </a:r>
            <a:r>
              <a:rPr lang="en-US" dirty="0">
                <a:solidFill>
                  <a:srgbClr val="0F2351"/>
                </a:solidFill>
              </a:rPr>
              <a:t>between all participating institutions. </a:t>
            </a:r>
          </a:p>
          <a:p>
            <a:pPr lvl="2">
              <a:spcAft>
                <a:spcPts val="1500"/>
              </a:spcAft>
            </a:pPr>
            <a:r>
              <a:rPr lang="en-US" dirty="0">
                <a:solidFill>
                  <a:srgbClr val="0F2351"/>
                </a:solidFill>
              </a:rPr>
              <a:t>Describe </a:t>
            </a:r>
            <a:r>
              <a:rPr lang="en-US" b="1" dirty="0">
                <a:solidFill>
                  <a:srgbClr val="0F2351"/>
                </a:solidFill>
              </a:rPr>
              <a:t>the roles </a:t>
            </a:r>
            <a:r>
              <a:rPr lang="en-US" dirty="0">
                <a:solidFill>
                  <a:srgbClr val="0F2351"/>
                </a:solidFill>
              </a:rPr>
              <a:t>of each PI, co-PI, Senior Personnel, and collaborator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Proposals submitted by </a:t>
            </a:r>
            <a:r>
              <a:rPr lang="en-US" u="sng" dirty="0">
                <a:solidFill>
                  <a:srgbClr val="0F2351"/>
                </a:solidFill>
              </a:rPr>
              <a:t>PIs not based at an MSI </a:t>
            </a:r>
            <a:r>
              <a:rPr lang="en-US" dirty="0">
                <a:solidFill>
                  <a:srgbClr val="0F2351"/>
                </a:solidFill>
              </a:rPr>
              <a:t>must also:</a:t>
            </a:r>
          </a:p>
          <a:p>
            <a:pPr lvl="2"/>
            <a:r>
              <a:rPr lang="en-US" dirty="0">
                <a:solidFill>
                  <a:srgbClr val="0F2351"/>
                </a:solidFill>
              </a:rPr>
              <a:t>Describe clearly </a:t>
            </a:r>
            <a:r>
              <a:rPr lang="en-US" b="1" dirty="0">
                <a:solidFill>
                  <a:srgbClr val="0F2351"/>
                </a:solidFill>
              </a:rPr>
              <a:t>the nature of the partnership</a:t>
            </a:r>
            <a:r>
              <a:rPr lang="en-US" dirty="0">
                <a:solidFill>
                  <a:srgbClr val="0F2351"/>
                </a:solidFill>
              </a:rPr>
              <a:t> with the participating MSI(s), </a:t>
            </a:r>
          </a:p>
          <a:p>
            <a:pPr lvl="2"/>
            <a:r>
              <a:rPr lang="en-US" dirty="0">
                <a:solidFill>
                  <a:srgbClr val="0F2351"/>
                </a:solidFill>
              </a:rPr>
              <a:t>Include efforts to </a:t>
            </a:r>
            <a:r>
              <a:rPr lang="en-US" b="1" dirty="0">
                <a:solidFill>
                  <a:srgbClr val="0F2351"/>
                </a:solidFill>
              </a:rPr>
              <a:t>ensure true collaborations </a:t>
            </a:r>
            <a:r>
              <a:rPr lang="en-US" dirty="0">
                <a:solidFill>
                  <a:srgbClr val="0F2351"/>
                </a:solidFill>
              </a:rPr>
              <a:t>among MSI and non-MSI participants</a:t>
            </a: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marL="0" indent="0">
              <a:buNone/>
            </a:pPr>
            <a:endParaRPr lang="en-US" dirty="0">
              <a:solidFill>
                <a:srgbClr val="0F235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7B76DD-56CC-4E09-81CD-E7FB5B716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828686B4-A879-4E03-BD57-4BDF14D3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1B851A-4670-4E4F-B1CE-EDD457ED6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18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7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12E2A2E-2B4A-48AB-880E-03E9A62AF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35" y="136525"/>
            <a:ext cx="11782885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0F2351"/>
                </a:solidFill>
              </a:rPr>
              <a:t>Proposal Preparation Instructions: Project Description Part 2 </a:t>
            </a:r>
            <a:br>
              <a:rPr lang="en-US" sz="3800" b="1" dirty="0">
                <a:solidFill>
                  <a:srgbClr val="0F2351"/>
                </a:solidFill>
              </a:rPr>
            </a:br>
            <a:endParaRPr lang="en-US" sz="3800" b="1" dirty="0">
              <a:solidFill>
                <a:srgbClr val="0F235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03850"/>
            <a:ext cx="11455752" cy="4880853"/>
          </a:xfrm>
        </p:spPr>
        <p:txBody>
          <a:bodyPr>
            <a:normAutofit/>
          </a:bodyPr>
          <a:lstStyle/>
          <a:p>
            <a:pPr marL="0" indent="0">
              <a:spcAft>
                <a:spcPts val="2000"/>
              </a:spcAft>
              <a:buNone/>
            </a:pPr>
            <a:r>
              <a:rPr lang="en-US" sz="3200" dirty="0">
                <a:solidFill>
                  <a:srgbClr val="0F2351"/>
                </a:solidFill>
              </a:rPr>
              <a:t>Must include three </a:t>
            </a:r>
            <a:r>
              <a:rPr lang="en-US" sz="3200" b="1" dirty="0">
                <a:solidFill>
                  <a:srgbClr val="0F2351"/>
                </a:solidFill>
              </a:rPr>
              <a:t>labeled</a:t>
            </a:r>
            <a:r>
              <a:rPr lang="en-US" sz="3200" dirty="0">
                <a:solidFill>
                  <a:srgbClr val="0F2351"/>
                </a:solidFill>
              </a:rPr>
              <a:t> sections: </a:t>
            </a:r>
          </a:p>
          <a:p>
            <a:pPr marL="514350" indent="-514350" algn="l">
              <a:spcAft>
                <a:spcPts val="200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Nature of Partnership and Investigator Roles</a:t>
            </a: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marL="514350" indent="-514350" algn="l">
              <a:spcBef>
                <a:spcPts val="2500"/>
              </a:spcBef>
              <a:spcAft>
                <a:spcPts val="200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Intellectual Merit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: Explain how the proposed work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advances theory and/or basic science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 in one or more core SBE science areas.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marL="0" indent="0">
              <a:buNone/>
            </a:pPr>
            <a:endParaRPr lang="en-US" dirty="0">
              <a:solidFill>
                <a:srgbClr val="0F235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16" name="Picture 15" descr="NSF Logo">
            <a:extLst>
              <a:ext uri="{FF2B5EF4-FFF2-40B4-BE49-F238E27FC236}">
                <a16:creationId xmlns:a16="http://schemas.microsoft.com/office/drawing/2014/main" id="{2F7B76DD-56CC-4E09-81CD-E7FB5B7168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828686B4-A879-4E03-BD57-4BDF14D3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1B851A-4670-4E4F-B1CE-EDD457ED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19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3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A02743-A3EB-4E27-98F8-F9852F4BF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SBE: NSF’s </a:t>
            </a:r>
            <a:r>
              <a:rPr lang="en-US" b="1" u="sng" dirty="0">
                <a:solidFill>
                  <a:srgbClr val="0F2351"/>
                </a:solidFill>
              </a:rPr>
              <a:t>S</a:t>
            </a:r>
            <a:r>
              <a:rPr lang="en-US" b="1" dirty="0">
                <a:solidFill>
                  <a:srgbClr val="0F2351"/>
                </a:solidFill>
              </a:rPr>
              <a:t>ocial, </a:t>
            </a:r>
            <a:r>
              <a:rPr lang="en-US" b="1" u="sng" dirty="0">
                <a:solidFill>
                  <a:srgbClr val="0F2351"/>
                </a:solidFill>
              </a:rPr>
              <a:t>B</a:t>
            </a:r>
            <a:r>
              <a:rPr lang="en-US" b="1" dirty="0">
                <a:solidFill>
                  <a:srgbClr val="0F2351"/>
                </a:solidFill>
              </a:rPr>
              <a:t>ehavioral, and </a:t>
            </a:r>
            <a:r>
              <a:rPr lang="en-US" b="1" u="sng" dirty="0">
                <a:solidFill>
                  <a:srgbClr val="0F2351"/>
                </a:solidFill>
              </a:rPr>
              <a:t>E</a:t>
            </a:r>
            <a:r>
              <a:rPr lang="en-US" b="1" dirty="0">
                <a:solidFill>
                  <a:srgbClr val="0F2351"/>
                </a:solidFill>
              </a:rPr>
              <a:t>conomic Sciences Directorate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37715" cy="4214813"/>
          </a:xfrm>
        </p:spPr>
        <p:txBody>
          <a:bodyPr/>
          <a:lstStyle/>
          <a:p>
            <a:endParaRPr lang="en-US" dirty="0"/>
          </a:p>
          <a:p>
            <a:pPr>
              <a:spcAft>
                <a:spcPts val="2000"/>
              </a:spcAft>
            </a:pPr>
            <a:r>
              <a:rPr lang="en-US" dirty="0">
                <a:solidFill>
                  <a:srgbClr val="0F2351"/>
                </a:solidFill>
              </a:rPr>
              <a:t>SBE researchers </a:t>
            </a:r>
            <a:r>
              <a:rPr lang="en-US" b="1" dirty="0">
                <a:solidFill>
                  <a:srgbClr val="A28525"/>
                </a:solidFill>
              </a:rPr>
              <a:t>conduct</a:t>
            </a:r>
            <a:r>
              <a:rPr lang="en-US" dirty="0">
                <a:solidFill>
                  <a:srgbClr val="BF9000"/>
                </a:solidFill>
              </a:rPr>
              <a:t> </a:t>
            </a:r>
            <a:r>
              <a:rPr lang="en-US" dirty="0">
                <a:solidFill>
                  <a:srgbClr val="0F2351"/>
                </a:solidFill>
              </a:rPr>
              <a:t>groundbreaking research</a:t>
            </a:r>
          </a:p>
          <a:p>
            <a:pPr>
              <a:spcAft>
                <a:spcPts val="2000"/>
              </a:spcAft>
            </a:pPr>
            <a:r>
              <a:rPr lang="en-US" dirty="0">
                <a:solidFill>
                  <a:srgbClr val="0F2351"/>
                </a:solidFill>
              </a:rPr>
              <a:t>SBE researchers </a:t>
            </a:r>
            <a:r>
              <a:rPr lang="en-US" b="1" dirty="0">
                <a:solidFill>
                  <a:srgbClr val="A28525"/>
                </a:solidFill>
              </a:rPr>
              <a:t>create</a:t>
            </a:r>
            <a:r>
              <a:rPr lang="en-US" dirty="0">
                <a:solidFill>
                  <a:srgbClr val="0F2351"/>
                </a:solidFill>
              </a:rPr>
              <a:t> fundamental data and analytic infrastructure</a:t>
            </a:r>
          </a:p>
          <a:p>
            <a:pPr>
              <a:spcAft>
                <a:spcPts val="2000"/>
              </a:spcAft>
            </a:pPr>
            <a:r>
              <a:rPr lang="en-US" dirty="0">
                <a:solidFill>
                  <a:srgbClr val="0F2351"/>
                </a:solidFill>
              </a:rPr>
              <a:t>SBE researchers </a:t>
            </a:r>
            <a:r>
              <a:rPr lang="en-US" b="1" dirty="0">
                <a:solidFill>
                  <a:srgbClr val="A28525"/>
                </a:solidFill>
              </a:rPr>
              <a:t>provide</a:t>
            </a:r>
            <a:r>
              <a:rPr lang="en-US" dirty="0"/>
              <a:t> </a:t>
            </a:r>
            <a:r>
              <a:rPr lang="en-US" dirty="0">
                <a:solidFill>
                  <a:srgbClr val="0F2351"/>
                </a:solidFill>
              </a:rPr>
              <a:t>essential training that empowers people and improves quality of life.</a:t>
            </a:r>
          </a:p>
        </p:txBody>
      </p:sp>
      <p:pic>
        <p:nvPicPr>
          <p:cNvPr id="4" name="Picture 3" descr="NSF Logo">
            <a:extLst>
              <a:ext uri="{FF2B5EF4-FFF2-40B4-BE49-F238E27FC236}">
                <a16:creationId xmlns:a16="http://schemas.microsoft.com/office/drawing/2014/main" id="{CEAA5B91-B93C-4804-9ACB-37CC18797B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1E79DBF1-47DB-497B-AEBB-78F0E74E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0B663-BA85-4289-ABA3-9A2DBBF9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92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12E2A2E-2B4A-48AB-880E-03E9A62AF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1811001" cy="1325563"/>
          </a:xfrm>
        </p:spPr>
        <p:txBody>
          <a:bodyPr>
            <a:normAutofit fontScale="90000"/>
          </a:bodyPr>
          <a:lstStyle/>
          <a:p>
            <a:r>
              <a:rPr lang="en-US" sz="4200" b="1" dirty="0">
                <a:solidFill>
                  <a:srgbClr val="0F2351"/>
                </a:solidFill>
              </a:rPr>
              <a:t>Proposal Preparation Instructions: Project Description Part 3 </a:t>
            </a:r>
            <a:br>
              <a:rPr lang="en-US" b="1" dirty="0">
                <a:solidFill>
                  <a:srgbClr val="0F2351"/>
                </a:solidFill>
              </a:rPr>
            </a:br>
            <a:endParaRPr lang="en-US" b="1" dirty="0">
              <a:solidFill>
                <a:srgbClr val="0F235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03850"/>
            <a:ext cx="11430002" cy="4880853"/>
          </a:xfrm>
        </p:spPr>
        <p:txBody>
          <a:bodyPr>
            <a:normAutofit/>
          </a:bodyPr>
          <a:lstStyle/>
          <a:p>
            <a:pPr marL="0" indent="0">
              <a:spcAft>
                <a:spcPts val="2000"/>
              </a:spcAft>
              <a:buNone/>
            </a:pPr>
            <a:r>
              <a:rPr lang="en-US" sz="3200" dirty="0">
                <a:solidFill>
                  <a:srgbClr val="0F2351"/>
                </a:solidFill>
              </a:rPr>
              <a:t>Must include three </a:t>
            </a:r>
            <a:r>
              <a:rPr lang="en-US" sz="3200" b="1" dirty="0">
                <a:solidFill>
                  <a:srgbClr val="0F2351"/>
                </a:solidFill>
              </a:rPr>
              <a:t>labeled</a:t>
            </a:r>
            <a:r>
              <a:rPr lang="en-US" sz="3200" dirty="0">
                <a:solidFill>
                  <a:srgbClr val="0F2351"/>
                </a:solidFill>
              </a:rPr>
              <a:t> sections: </a:t>
            </a:r>
          </a:p>
          <a:p>
            <a:pPr marL="514350" indent="-514350" algn="l">
              <a:spcAft>
                <a:spcPts val="100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Nature of Partnership and Investigator Roles</a:t>
            </a: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marL="514350" indent="-514350" algn="l">
              <a:lnSpc>
                <a:spcPct val="2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Intellectual Merit</a:t>
            </a:r>
          </a:p>
          <a:p>
            <a:pPr marL="514350" indent="-514350" algn="l">
              <a:spcBef>
                <a:spcPts val="2000"/>
              </a:spcBef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Broader Impacts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: </a:t>
            </a:r>
            <a:r>
              <a:rPr lang="en-US" dirty="0">
                <a:solidFill>
                  <a:srgbClr val="0F2351"/>
                </a:solidFill>
              </a:rPr>
              <a:t>E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xplain how the project will enhance career development, research trajectories, collaborative research networks, or professional training for faculty and students at the participating MSI(s).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marL="0" indent="0">
              <a:buNone/>
            </a:pPr>
            <a:endParaRPr lang="en-US" dirty="0">
              <a:solidFill>
                <a:srgbClr val="0F235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16" name="Picture 15" descr="NSF Logo">
            <a:extLst>
              <a:ext uri="{FF2B5EF4-FFF2-40B4-BE49-F238E27FC236}">
                <a16:creationId xmlns:a16="http://schemas.microsoft.com/office/drawing/2014/main" id="{2F7B76DD-56CC-4E09-81CD-E7FB5B7168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828686B4-A879-4E03-BD57-4BDF14D3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1B851A-4670-4E4F-B1CE-EDD457ED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20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92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20F40FE-6BF3-4A02-A06A-99D6C7BE8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41" y="61831"/>
            <a:ext cx="12100142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F2351"/>
                </a:solidFill>
              </a:rPr>
              <a:t>Proposal Preparation Instructions: Budget &amp; 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99" y="1521948"/>
            <a:ext cx="11384497" cy="4834402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Ask for what you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need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 to execute the project.</a:t>
            </a:r>
          </a:p>
          <a:p>
            <a:pPr marL="0" indent="0" algn="l">
              <a:buNone/>
            </a:pP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algn="l"/>
            <a:r>
              <a:rPr lang="en-US" dirty="0">
                <a:solidFill>
                  <a:srgbClr val="0F2351"/>
                </a:solidFill>
              </a:rPr>
              <a:t>Justify </a:t>
            </a:r>
            <a:r>
              <a:rPr lang="en-US" b="1" dirty="0">
                <a:solidFill>
                  <a:srgbClr val="0F2351"/>
                </a:solidFill>
              </a:rPr>
              <a:t>all costs </a:t>
            </a:r>
            <a:r>
              <a:rPr lang="en-US" dirty="0">
                <a:solidFill>
                  <a:srgbClr val="0F2351"/>
                </a:solidFill>
              </a:rPr>
              <a:t>and provide enough detail.</a:t>
            </a:r>
          </a:p>
          <a:p>
            <a:pPr marL="0" indent="0" algn="l">
              <a:buNone/>
            </a:pP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algn="l"/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Proposals may include limited requests for resources to enable researchers at MSIs to be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full and equal partners </a:t>
            </a:r>
          </a:p>
          <a:p>
            <a:pPr marL="0" indent="0" algn="l">
              <a:buNone/>
            </a:pPr>
            <a:endParaRPr lang="en-US" b="1" i="0" u="none" strike="noStrike" dirty="0">
              <a:solidFill>
                <a:srgbClr val="0F2351"/>
              </a:solidFill>
              <a:effectLst/>
            </a:endParaRPr>
          </a:p>
          <a:p>
            <a:pPr algn="l"/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Salary compensation could enable a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reduction in teaching responsibilities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. </a:t>
            </a:r>
          </a:p>
          <a:p>
            <a:pPr marL="0" indent="0" algn="l">
              <a:buNone/>
            </a:pP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algn="l"/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Please refer to the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PAPPG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 for full guidelines on salaries and wages.</a:t>
            </a:r>
          </a:p>
          <a:p>
            <a:pPr marL="0" indent="0" algn="l">
              <a:buNone/>
            </a:pPr>
            <a:endParaRPr lang="en-US" sz="2200" b="0" i="0" u="none" strike="noStrike" dirty="0">
              <a:solidFill>
                <a:srgbClr val="0F2351"/>
              </a:solidFill>
              <a:effectLst/>
            </a:endParaRPr>
          </a:p>
          <a:p>
            <a:pPr marL="457200" lvl="1" indent="0">
              <a:buNone/>
            </a:pPr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1CB1B5CC-012E-409D-9093-F5E08D732E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C493AB4D-6ED2-43F5-8917-77EF489C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643BD2C-5239-42B2-ADA2-C43F89A7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2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20F40FE-6BF3-4A02-A06A-99D6C7BE8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85" y="26126"/>
            <a:ext cx="12100142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F2351"/>
                </a:solidFill>
              </a:rPr>
              <a:t>Proposal Preparation Instructions: Supplementary Docs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505" y="1521948"/>
            <a:ext cx="11692407" cy="4834402"/>
          </a:xfrm>
        </p:spPr>
        <p:txBody>
          <a:bodyPr>
            <a:normAutofit/>
          </a:bodyPr>
          <a:lstStyle/>
          <a:p>
            <a:pPr algn="l"/>
            <a:r>
              <a:rPr lang="en-US" b="0" i="0" strike="noStrike" dirty="0">
                <a:solidFill>
                  <a:srgbClr val="0F2351"/>
                </a:solidFill>
                <a:effectLst/>
              </a:rPr>
              <a:t>Data Management Plan</a:t>
            </a:r>
            <a:r>
              <a:rPr lang="en-US" dirty="0">
                <a:solidFill>
                  <a:srgbClr val="0F235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M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ust include a statement of how the data will be made </a:t>
            </a:r>
            <a:r>
              <a:rPr lang="en-US" b="1" dirty="0">
                <a:solidFill>
                  <a:srgbClr val="0F2351"/>
                </a:solidFill>
              </a:rPr>
              <a:t>publicly available</a:t>
            </a:r>
          </a:p>
          <a:p>
            <a:pPr marL="457200" lvl="1" indent="0">
              <a:buNone/>
            </a:pPr>
            <a:endParaRPr lang="en-US" b="1" dirty="0">
              <a:solidFill>
                <a:srgbClr val="0F2351"/>
              </a:solidFill>
            </a:endParaRPr>
          </a:p>
          <a:p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Collaborators and Other Affiliations Information (COA) – Required of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all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 senior personnel</a:t>
            </a:r>
          </a:p>
          <a:p>
            <a:pPr marL="0" indent="0">
              <a:buNone/>
            </a:pP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r>
              <a:rPr lang="en-US" dirty="0">
                <a:solidFill>
                  <a:srgbClr val="0F2351"/>
                </a:solidFill>
              </a:rPr>
              <a:t>Postdoctoral Mentoring Plan: If applicable</a:t>
            </a: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lvl="1"/>
            <a:endParaRPr lang="en-US" b="1" dirty="0">
              <a:solidFill>
                <a:srgbClr val="0F2351"/>
              </a:solidFill>
            </a:endParaRPr>
          </a:p>
          <a:p>
            <a:r>
              <a:rPr lang="en-US" b="0" i="0" strike="noStrike" dirty="0">
                <a:solidFill>
                  <a:srgbClr val="0F2351"/>
                </a:solidFill>
                <a:effectLst/>
              </a:rPr>
              <a:t>Letters of collaboration: </a:t>
            </a:r>
            <a:r>
              <a:rPr lang="en-US" dirty="0">
                <a:solidFill>
                  <a:srgbClr val="0F2351"/>
                </a:solidFill>
              </a:rPr>
              <a:t>N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ot required</a:t>
            </a:r>
            <a:endParaRPr lang="en-US" dirty="0">
              <a:solidFill>
                <a:srgbClr val="0F2351"/>
              </a:solidFill>
            </a:endParaRPr>
          </a:p>
          <a:p>
            <a:endParaRPr lang="en-US" b="1" dirty="0">
              <a:solidFill>
                <a:srgbClr val="0F2351"/>
              </a:solidFill>
            </a:endParaRPr>
          </a:p>
          <a:p>
            <a:pPr lvl="1"/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1CB1B5CC-012E-409D-9093-F5E08D732E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C493AB4D-6ED2-43F5-8917-77EF489C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643BD2C-5239-42B2-ADA2-C43F89A7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22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09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73B4D7-8EF8-487C-86E1-04CC84DC1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5787E-C14C-4CB8-999C-406C501EB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How will B2 2.0 proposals be reviewed?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5D587-7793-4083-AAD3-9AB639AF9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57015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3000" dirty="0">
                <a:solidFill>
                  <a:srgbClr val="0F2351"/>
                </a:solidFill>
              </a:rPr>
              <a:t>B2 Review Process: </a:t>
            </a:r>
          </a:p>
          <a:p>
            <a:pPr lvl="1">
              <a:spcAft>
                <a:spcPts val="1000"/>
              </a:spcAft>
            </a:pPr>
            <a:r>
              <a:rPr lang="en-US" sz="3000" dirty="0">
                <a:solidFill>
                  <a:srgbClr val="0F2351"/>
                </a:solidFill>
              </a:rPr>
              <a:t>Panel Review</a:t>
            </a:r>
          </a:p>
          <a:p>
            <a:pPr lvl="1">
              <a:spcAft>
                <a:spcPts val="1000"/>
              </a:spcAft>
            </a:pPr>
            <a:r>
              <a:rPr lang="en-US" sz="3000" dirty="0">
                <a:solidFill>
                  <a:srgbClr val="0F2351"/>
                </a:solidFill>
              </a:rPr>
              <a:t>Ad hoc as necessary</a:t>
            </a:r>
          </a:p>
          <a:p>
            <a:pPr lvl="1"/>
            <a:r>
              <a:rPr lang="en-US" sz="3000" dirty="0">
                <a:solidFill>
                  <a:srgbClr val="0F2351"/>
                </a:solidFill>
              </a:rPr>
              <a:t>Co-review</a:t>
            </a:r>
          </a:p>
          <a:p>
            <a:pPr lvl="2">
              <a:spcAft>
                <a:spcPts val="3000"/>
              </a:spcAft>
            </a:pPr>
            <a:r>
              <a:rPr lang="en-US" sz="2600" dirty="0">
                <a:solidFill>
                  <a:srgbClr val="0F2351"/>
                </a:solidFill>
              </a:rPr>
              <a:t>Suggest programs </a:t>
            </a:r>
          </a:p>
          <a:p>
            <a:pPr marL="457200" lvl="1" indent="0">
              <a:buNone/>
            </a:pPr>
            <a:r>
              <a:rPr lang="en-US" sz="3000" dirty="0">
                <a:solidFill>
                  <a:srgbClr val="0F2351"/>
                </a:solidFill>
              </a:rPr>
              <a:t>Please suggest reviewers for your proposal! </a:t>
            </a:r>
          </a:p>
          <a:p>
            <a:endParaRPr lang="en-US" dirty="0">
              <a:solidFill>
                <a:srgbClr val="0F2351"/>
              </a:solidFill>
            </a:endParaRPr>
          </a:p>
          <a:p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42A31D20-D788-4996-8E09-644324B476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A1B6C836-BFFC-422C-AEBD-7A313F94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FC903CA-BCAC-4904-B7EB-593FD62F4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03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70A9339-94A0-48C1-9D6A-9223B6F86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56764-9790-45AA-BC64-F564A4B4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6921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Review Criteria: Intellectual Merit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78209-558F-4CF7-BD27-384959E6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6065"/>
            <a:ext cx="10683241" cy="4754374"/>
          </a:xfrm>
        </p:spPr>
        <p:txBody>
          <a:bodyPr/>
          <a:lstStyle/>
          <a:p>
            <a:r>
              <a:rPr lang="en-US" dirty="0">
                <a:solidFill>
                  <a:srgbClr val="0F2351"/>
                </a:solidFill>
              </a:rPr>
              <a:t>‘…the potential to </a:t>
            </a:r>
            <a:r>
              <a:rPr lang="en-US" b="1" dirty="0">
                <a:solidFill>
                  <a:srgbClr val="0F2351"/>
                </a:solidFill>
              </a:rPr>
              <a:t>advance knowledge</a:t>
            </a:r>
            <a:r>
              <a:rPr lang="en-US" dirty="0">
                <a:solidFill>
                  <a:srgbClr val="0F2351"/>
                </a:solidFill>
              </a:rPr>
              <a:t>’</a:t>
            </a:r>
          </a:p>
          <a:p>
            <a:pPr lvl="1"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‘…and understanding within its own field or across different fields’? 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‘…suggest or explore </a:t>
            </a:r>
            <a:r>
              <a:rPr lang="en-US" b="1" dirty="0">
                <a:solidFill>
                  <a:srgbClr val="0F2351"/>
                </a:solidFill>
              </a:rPr>
              <a:t>creative, original, or potentially transformative </a:t>
            </a:r>
            <a:r>
              <a:rPr lang="en-US" dirty="0">
                <a:solidFill>
                  <a:srgbClr val="0F2351"/>
                </a:solidFill>
              </a:rPr>
              <a:t>concepts?’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‘Is the plan for carrying out the proposed activities well-reasoned, well-organized, and </a:t>
            </a:r>
            <a:r>
              <a:rPr lang="en-US" b="1" dirty="0">
                <a:solidFill>
                  <a:srgbClr val="0F2351"/>
                </a:solidFill>
              </a:rPr>
              <a:t>based on a sound rationale</a:t>
            </a:r>
            <a:r>
              <a:rPr lang="en-US" dirty="0">
                <a:solidFill>
                  <a:srgbClr val="0F2351"/>
                </a:solidFill>
              </a:rPr>
              <a:t>?’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‘How </a:t>
            </a:r>
            <a:r>
              <a:rPr lang="en-US" b="1" dirty="0">
                <a:solidFill>
                  <a:srgbClr val="0F2351"/>
                </a:solidFill>
              </a:rPr>
              <a:t>well-qualified </a:t>
            </a:r>
            <a:r>
              <a:rPr lang="en-US" dirty="0">
                <a:solidFill>
                  <a:srgbClr val="0F2351"/>
                </a:solidFill>
              </a:rPr>
              <a:t>is the individual, team, or organization to conduct the proposed activities?’</a:t>
            </a:r>
          </a:p>
          <a:p>
            <a:r>
              <a:rPr lang="en-US" dirty="0">
                <a:solidFill>
                  <a:srgbClr val="0F2351"/>
                </a:solidFill>
              </a:rPr>
              <a:t>‘Are there </a:t>
            </a:r>
            <a:r>
              <a:rPr lang="en-US" b="1" dirty="0">
                <a:solidFill>
                  <a:srgbClr val="0F2351"/>
                </a:solidFill>
              </a:rPr>
              <a:t>adequate resources </a:t>
            </a:r>
            <a:r>
              <a:rPr lang="en-US" dirty="0">
                <a:solidFill>
                  <a:srgbClr val="0F2351"/>
                </a:solidFill>
              </a:rPr>
              <a:t>available to the PI…?’</a:t>
            </a:r>
          </a:p>
        </p:txBody>
      </p:sp>
      <p:pic>
        <p:nvPicPr>
          <p:cNvPr id="16" name="Picture 15" descr="NSF Logo">
            <a:extLst>
              <a:ext uri="{FF2B5EF4-FFF2-40B4-BE49-F238E27FC236}">
                <a16:creationId xmlns:a16="http://schemas.microsoft.com/office/drawing/2014/main" id="{BC5BFE44-0868-4647-9B83-9A6E65678B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963285F9-A5FF-4E4A-9E67-FEA801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55B86E6-98AD-4994-82C7-7E29393F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24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21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A0A200-8A45-4E10-8B27-1107691CD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FC411-A070-4452-88FB-A74C16DC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769" y="3882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Review Criteria: Broader Impacts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E9AF5-0A09-4498-AB44-E3E40378B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955"/>
            <a:ext cx="10515600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‘…the potential to </a:t>
            </a:r>
            <a:r>
              <a:rPr lang="en-US" b="1" dirty="0">
                <a:solidFill>
                  <a:srgbClr val="0F2351"/>
                </a:solidFill>
              </a:rPr>
              <a:t>benefit society </a:t>
            </a:r>
            <a:r>
              <a:rPr lang="en-US" dirty="0">
                <a:solidFill>
                  <a:srgbClr val="0F2351"/>
                </a:solidFill>
              </a:rPr>
              <a:t>and contribute to the achievement of specific, desired societal outcomes.’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Do NOT need to follow directly from research objectives (but often more coherent if they do)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Specify </a:t>
            </a:r>
            <a:r>
              <a:rPr lang="en-US" i="1" dirty="0">
                <a:solidFill>
                  <a:srgbClr val="0F2351"/>
                </a:solidFill>
              </a:rPr>
              <a:t>who</a:t>
            </a:r>
            <a:r>
              <a:rPr lang="en-US" dirty="0">
                <a:solidFill>
                  <a:srgbClr val="0F2351"/>
                </a:solidFill>
              </a:rPr>
              <a:t> benefits and </a:t>
            </a:r>
            <a:r>
              <a:rPr lang="en-US" i="1" dirty="0">
                <a:solidFill>
                  <a:srgbClr val="0F2351"/>
                </a:solidFill>
              </a:rPr>
              <a:t>how</a:t>
            </a:r>
            <a:r>
              <a:rPr lang="en-US" dirty="0">
                <a:solidFill>
                  <a:srgbClr val="0F2351"/>
                </a:solidFill>
              </a:rPr>
              <a:t> (</a:t>
            </a:r>
            <a:r>
              <a:rPr lang="en-US" b="1" dirty="0">
                <a:solidFill>
                  <a:srgbClr val="0F2351"/>
                </a:solidFill>
              </a:rPr>
              <a:t>pathways to broader impacts</a:t>
            </a:r>
            <a:r>
              <a:rPr lang="en-US" dirty="0">
                <a:solidFill>
                  <a:srgbClr val="0F2351"/>
                </a:solidFill>
              </a:rPr>
              <a:t>)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Are impacts ‘</a:t>
            </a:r>
            <a:r>
              <a:rPr lang="en-US" b="1" dirty="0">
                <a:solidFill>
                  <a:srgbClr val="0F2351"/>
                </a:solidFill>
              </a:rPr>
              <a:t>credible</a:t>
            </a:r>
            <a:r>
              <a:rPr lang="en-US" dirty="0">
                <a:solidFill>
                  <a:srgbClr val="0F2351"/>
                </a:solidFill>
              </a:rPr>
              <a:t>’?</a:t>
            </a: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FE497F7C-D255-46A5-95D5-2549EA8AA3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CDF97327-B497-44F4-BCF6-9292FF49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5667120-A4C3-4EA6-A20A-E41CC0DB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25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94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B822F50-0C54-46DD-B255-AABFA34B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2AA971-AB58-4FE4-BE61-8C6A89F12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4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Additional Solicitation Specific Review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74D59-2D5F-4BE8-9FA5-A68B56E3C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769" y="1346857"/>
            <a:ext cx="10855111" cy="4591015"/>
          </a:xfrm>
        </p:spPr>
        <p:txBody>
          <a:bodyPr>
            <a:normAutofit/>
          </a:bodyPr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3400" i="0" u="none" strike="noStrike" dirty="0">
                <a:solidFill>
                  <a:srgbClr val="0F2351"/>
                </a:solidFill>
                <a:effectLst/>
              </a:rPr>
              <a:t>B2 2.0 proposals will also be evaluated on the following: </a:t>
            </a:r>
          </a:p>
          <a:p>
            <a:pPr algn="l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rgbClr val="0F2351"/>
                </a:solidFill>
                <a:effectLst/>
              </a:rPr>
              <a:t>Potential to increase the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quantity, quality, and capacity of research</a:t>
            </a:r>
            <a:r>
              <a:rPr lang="en-US" i="0" u="none" strike="noStrike" dirty="0">
                <a:solidFill>
                  <a:srgbClr val="0F2351"/>
                </a:solidFill>
                <a:effectLst/>
              </a:rPr>
              <a:t> at the participating MSI(s) </a:t>
            </a:r>
          </a:p>
          <a:p>
            <a:pPr algn="l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rgbClr val="0F2351"/>
                </a:solidFill>
                <a:effectLst/>
              </a:rPr>
              <a:t>Impacts upon the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professional development </a:t>
            </a:r>
            <a:r>
              <a:rPr lang="en-US" i="0" u="none" strike="noStrike" dirty="0">
                <a:solidFill>
                  <a:srgbClr val="0F2351"/>
                </a:solidFill>
                <a:effectLst/>
              </a:rPr>
              <a:t>of faculty and students at the participating MSI(s) </a:t>
            </a:r>
          </a:p>
          <a:p>
            <a:pPr algn="l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rgbClr val="0F2351"/>
                </a:solidFill>
                <a:effectLst/>
              </a:rPr>
              <a:t>If a partnership is proposed, the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nature of the partnership</a:t>
            </a:r>
            <a:r>
              <a:rPr lang="en-US" i="0" u="none" strike="noStrike" dirty="0">
                <a:solidFill>
                  <a:srgbClr val="0F2351"/>
                </a:solidFill>
                <a:effectLst/>
              </a:rPr>
              <a:t> among the participating institutions and investigators </a:t>
            </a:r>
          </a:p>
          <a:p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B32BDC98-2C97-4C18-BB5A-DBAD64BA47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921E6FB7-5568-4274-8D13-485971696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3AEC09-6970-4E64-9A9E-8A8FE9D7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26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29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E97FA0-D600-466F-B0BB-AAE9E4F86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DCC759-715D-4816-AB85-1E35A11B7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Recap of Important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04237-15C7-4183-9A53-4ED1581F9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66120" cy="3965575"/>
          </a:xfrm>
        </p:spPr>
        <p:txBody>
          <a:bodyPr>
            <a:normAutofit/>
          </a:bodyPr>
          <a:lstStyle/>
          <a:p>
            <a:pPr marL="0" indent="0">
              <a:spcAft>
                <a:spcPts val="5000"/>
              </a:spcAft>
              <a:buNone/>
            </a:pPr>
            <a:r>
              <a:rPr lang="en-US" dirty="0">
                <a:solidFill>
                  <a:srgbClr val="0F2351"/>
                </a:solidFill>
              </a:rPr>
              <a:t>Eligibility: MSI scholars; scholars partnering with MSIs</a:t>
            </a:r>
          </a:p>
          <a:p>
            <a:pPr marL="0" indent="0">
              <a:spcAft>
                <a:spcPts val="1500"/>
              </a:spcAft>
              <a:buNone/>
            </a:pPr>
            <a:r>
              <a:rPr lang="en-US" dirty="0">
                <a:solidFill>
                  <a:srgbClr val="0F2351"/>
                </a:solidFill>
              </a:rPr>
              <a:t>Purpose: Support </a:t>
            </a:r>
            <a:r>
              <a:rPr lang="en-US" b="1" dirty="0">
                <a:solidFill>
                  <a:srgbClr val="0F2351"/>
                </a:solidFill>
              </a:rPr>
              <a:t>fundamental research </a:t>
            </a:r>
            <a:r>
              <a:rPr lang="en-US" dirty="0">
                <a:solidFill>
                  <a:srgbClr val="0F2351"/>
                </a:solidFill>
              </a:rPr>
              <a:t>in any area covered by SBE</a:t>
            </a:r>
          </a:p>
          <a:p>
            <a:pPr lvl="1">
              <a:spcBef>
                <a:spcPts val="1000"/>
              </a:spcBef>
              <a:spcAft>
                <a:spcPts val="3000"/>
              </a:spcAft>
            </a:pPr>
            <a:r>
              <a:rPr lang="en-US" sz="2800" dirty="0">
                <a:solidFill>
                  <a:srgbClr val="0F2351"/>
                </a:solidFill>
              </a:rPr>
              <a:t>Infrastructure, capacity-building, training may be included, but not primary objective</a:t>
            </a:r>
            <a:endParaRPr lang="en-US" dirty="0">
              <a:solidFill>
                <a:srgbClr val="0F2351"/>
              </a:solidFill>
            </a:endParaRPr>
          </a:p>
          <a:p>
            <a:pPr marL="0" indent="0">
              <a:spcAft>
                <a:spcPts val="5000"/>
              </a:spcAft>
              <a:buNone/>
            </a:pPr>
            <a:r>
              <a:rPr lang="en-US" dirty="0">
                <a:solidFill>
                  <a:srgbClr val="0F2351"/>
                </a:solidFill>
              </a:rPr>
              <a:t>When in doubt, contact a program officer </a:t>
            </a: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B25FCCBB-4629-4525-A606-B8A2BC34CAF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FF87635B-D319-4E97-83DD-5CCFE8AB1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4FB2767-1D72-466B-B829-6D0A5B27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27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4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6876143-6E72-48EF-B38B-40B174D45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Intro to Build and Broaden 2.0 (B2 2.0)  </a:t>
            </a:r>
            <a:br>
              <a:rPr lang="en-US" b="1" dirty="0">
                <a:solidFill>
                  <a:srgbClr val="0F2351"/>
                </a:solidFill>
              </a:rPr>
            </a:br>
            <a:endParaRPr lang="en-US" b="1" dirty="0">
              <a:solidFill>
                <a:srgbClr val="0F235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949" y="1559247"/>
            <a:ext cx="6389451" cy="68103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F2351"/>
                </a:solidFill>
              </a:rPr>
              <a:t>Goals of Build and Broaden 2.0 solicitation:</a:t>
            </a:r>
          </a:p>
        </p:txBody>
      </p:sp>
      <p:graphicFrame>
        <p:nvGraphicFramePr>
          <p:cNvPr id="4" name="Diagram 3" descr="Diagram showing a step up process illustrating the purpose of Build and Broaden 2.0. The diagram includes decorative elements and three text boxes. First step reads &quot;Building research capacity.&quot; Second step reads &quot;Fostering research partnerships.&quot; Third step reads &quot;Broadening opportunities for MSI scholars.&quot;">
            <a:extLst>
              <a:ext uri="{FF2B5EF4-FFF2-40B4-BE49-F238E27FC236}">
                <a16:creationId xmlns:a16="http://schemas.microsoft.com/office/drawing/2014/main" id="{F083DC81-C2AE-49D7-8096-58D242F41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2033520"/>
              </p:ext>
            </p:extLst>
          </p:nvPr>
        </p:nvGraphicFramePr>
        <p:xfrm>
          <a:off x="2815955" y="2437698"/>
          <a:ext cx="6560088" cy="3344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 descr="NSF Logo">
            <a:extLst>
              <a:ext uri="{FF2B5EF4-FFF2-40B4-BE49-F238E27FC236}">
                <a16:creationId xmlns:a16="http://schemas.microsoft.com/office/drawing/2014/main" id="{2421A232-8A23-416F-A73C-B9EC87716D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75544531-E455-4B9B-9324-A498B263C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8E1F883-FDC3-41F6-AEDC-5A00E4E3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3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7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B485FC-E844-48C2-B268-566A5D2A7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0515600" cy="1009129"/>
          </a:xfrm>
        </p:spPr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Build and Broaden 2.0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71780"/>
            <a:ext cx="8229601" cy="48257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solidFill>
                <a:srgbClr val="0F2351"/>
              </a:solidFill>
            </a:endParaRPr>
          </a:p>
          <a:p>
            <a:pPr>
              <a:spcAft>
                <a:spcPts val="3000"/>
              </a:spcAft>
            </a:pPr>
            <a:r>
              <a:rPr lang="en-US" dirty="0">
                <a:solidFill>
                  <a:srgbClr val="0F2351"/>
                </a:solidFill>
              </a:rPr>
              <a:t>We expect to fund between 25 and 30 awards </a:t>
            </a:r>
          </a:p>
          <a:p>
            <a:r>
              <a:rPr lang="en-US" dirty="0">
                <a:solidFill>
                  <a:srgbClr val="0F2351"/>
                </a:solidFill>
              </a:rPr>
              <a:t>Types of awards supported: 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Standard Grants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Continuing Grants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Collaborative Proposals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Conference Proposals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Early-concept Grants for Exploratory Research (EAGER)</a:t>
            </a:r>
          </a:p>
          <a:p>
            <a:pPr lvl="1">
              <a:spcAft>
                <a:spcPts val="3000"/>
              </a:spcAft>
            </a:pPr>
            <a:r>
              <a:rPr lang="en-US" dirty="0">
                <a:solidFill>
                  <a:srgbClr val="0F2351"/>
                </a:solidFill>
              </a:rPr>
              <a:t>Research Coordination Network proposals (RCN) </a:t>
            </a:r>
          </a:p>
          <a:p>
            <a:r>
              <a:rPr lang="en-US" dirty="0">
                <a:solidFill>
                  <a:srgbClr val="0F23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 </a:t>
            </a:r>
            <a:r>
              <a:rPr lang="en-US" dirty="0">
                <a:solidFill>
                  <a:srgbClr val="0F235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</a:t>
            </a:r>
            <a:r>
              <a:rPr lang="en-US" b="1" dirty="0">
                <a:solidFill>
                  <a:srgbClr val="0F23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limits </a:t>
            </a:r>
            <a:r>
              <a:rPr lang="en-US" dirty="0">
                <a:solidFill>
                  <a:srgbClr val="0F23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</a:t>
            </a:r>
            <a:r>
              <a:rPr lang="en-US" dirty="0">
                <a:solidFill>
                  <a:srgbClr val="0F235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individual award funds or duration</a:t>
            </a:r>
            <a:endParaRPr lang="en-US" dirty="0">
              <a:solidFill>
                <a:srgbClr val="0F2351"/>
              </a:solidFill>
            </a:endParaRPr>
          </a:p>
          <a:p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79D22-DC4F-4575-B71A-09EF91F8FD9A}"/>
              </a:ext>
            </a:extLst>
          </p:cNvPr>
          <p:cNvSpPr txBox="1"/>
          <p:nvPr/>
        </p:nvSpPr>
        <p:spPr>
          <a:xfrm>
            <a:off x="9239251" y="889803"/>
            <a:ext cx="229743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F2351"/>
                </a:solidFill>
              </a:rPr>
              <a:t>Full proposal deadline date:</a:t>
            </a:r>
          </a:p>
          <a:p>
            <a:endParaRPr lang="en-US" sz="4000" dirty="0">
              <a:solidFill>
                <a:srgbClr val="0F2351"/>
              </a:solidFill>
            </a:endParaRPr>
          </a:p>
          <a:p>
            <a:r>
              <a:rPr lang="en-US" sz="4000" b="1" dirty="0">
                <a:solidFill>
                  <a:srgbClr val="0F2351"/>
                </a:solidFill>
              </a:rPr>
              <a:t>March 5, 2021 </a:t>
            </a:r>
          </a:p>
        </p:txBody>
      </p:sp>
      <p:pic>
        <p:nvPicPr>
          <p:cNvPr id="12" name="Picture 11" descr="NSF Logo">
            <a:extLst>
              <a:ext uri="{FF2B5EF4-FFF2-40B4-BE49-F238E27FC236}">
                <a16:creationId xmlns:a16="http://schemas.microsoft.com/office/drawing/2014/main" id="{0B69E8E0-587B-4A29-B077-37B52F65A2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B1E2699E-3BE9-464B-942D-F986A8B7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A4F556-AF57-4E62-9B87-CF69ECCB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4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452601-9A1E-45EA-82EB-162F26DC0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82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Eligibility: Who may submit a proposal?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2863"/>
            <a:ext cx="11340229" cy="4858754"/>
          </a:xfrm>
        </p:spPr>
        <p:txBody>
          <a:bodyPr>
            <a:normAutofit/>
          </a:bodyPr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Proposals are invited from: </a:t>
            </a:r>
          </a:p>
          <a:p>
            <a:pPr lvl="1">
              <a:spcAft>
                <a:spcPts val="2200"/>
              </a:spcAft>
            </a:pPr>
            <a:r>
              <a:rPr lang="en-US" sz="2500" b="0" i="0" u="sng" strike="noStrike" dirty="0">
                <a:solidFill>
                  <a:srgbClr val="0F2351"/>
                </a:solidFill>
                <a:effectLst/>
              </a:rPr>
              <a:t>A single principal investigator</a:t>
            </a:r>
            <a:r>
              <a:rPr lang="en-US" sz="2500" b="0" i="0" u="none" strike="noStrike" dirty="0">
                <a:solidFill>
                  <a:srgbClr val="0F2351"/>
                </a:solidFill>
                <a:effectLst/>
              </a:rPr>
              <a:t> </a:t>
            </a:r>
            <a:r>
              <a:rPr lang="en-US" sz="2500" b="0" i="0" strike="noStrike" dirty="0">
                <a:solidFill>
                  <a:srgbClr val="0F2351"/>
                </a:solidFill>
                <a:effectLst/>
              </a:rPr>
              <a:t>at an accredited minority-serving institution </a:t>
            </a:r>
            <a:r>
              <a:rPr lang="en-US" sz="2500" b="0" i="0" u="none" strike="noStrike" dirty="0">
                <a:solidFill>
                  <a:srgbClr val="0F2351"/>
                </a:solidFill>
                <a:effectLst/>
              </a:rPr>
              <a:t>(MSI) </a:t>
            </a:r>
          </a:p>
          <a:p>
            <a:pPr lvl="1">
              <a:spcAft>
                <a:spcPts val="2200"/>
              </a:spcAft>
            </a:pPr>
            <a:r>
              <a:rPr lang="en-US" sz="2500" u="sng" dirty="0">
                <a:solidFill>
                  <a:srgbClr val="0F2351"/>
                </a:solidFill>
              </a:rPr>
              <a:t>Multiple co-investigators</a:t>
            </a:r>
            <a:r>
              <a:rPr lang="en-US" sz="2500" dirty="0">
                <a:solidFill>
                  <a:srgbClr val="0F2351"/>
                </a:solidFill>
              </a:rPr>
              <a:t> from one or more MSIs </a:t>
            </a:r>
            <a:endParaRPr lang="en-US" sz="2500" b="0" i="0" u="none" strike="noStrike" dirty="0">
              <a:solidFill>
                <a:srgbClr val="0F2351"/>
              </a:solidFill>
              <a:effectLst/>
            </a:endParaRPr>
          </a:p>
          <a:p>
            <a:pPr lvl="1">
              <a:spcAft>
                <a:spcPts val="600"/>
              </a:spcAft>
            </a:pPr>
            <a:r>
              <a:rPr lang="en-US" sz="2500" b="0" i="0" u="sng" strike="noStrike" dirty="0">
                <a:solidFill>
                  <a:srgbClr val="0F2351"/>
                </a:solidFill>
                <a:effectLst/>
              </a:rPr>
              <a:t>Principal investigators not affiliated with MSIs</a:t>
            </a:r>
            <a:r>
              <a:rPr lang="en-US" sz="2500" b="0" i="0" u="none" strike="noStrike" dirty="0">
                <a:solidFill>
                  <a:srgbClr val="0F2351"/>
                </a:solidFill>
                <a:effectLst/>
              </a:rPr>
              <a:t>, but who apply with co-investigators from MSIs</a:t>
            </a:r>
          </a:p>
          <a:p>
            <a:pPr lvl="2">
              <a:spcAft>
                <a:spcPts val="600"/>
              </a:spcAft>
            </a:pP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These proposals must describe — 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as a primary goal of the proposed work 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— how the project will foster research partnerships or capacity-building with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at least one MSI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.​</a:t>
            </a:r>
          </a:p>
          <a:p>
            <a:pPr marL="0" indent="0">
              <a:buNone/>
            </a:pPr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3A3D2661-A1B6-4619-8005-F8CB3B775C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CE78F1AC-20CF-416D-A0D7-9AF5D9CB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35A2AB4-035C-4D3A-96A7-6C325E104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5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7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22D43E-E60B-4B86-985C-0E927F79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36" y="136525"/>
            <a:ext cx="113538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F2351"/>
                </a:solidFill>
              </a:rPr>
              <a:t>Eligibility: Is my institution or my collaborator’s institution an MSI?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72" y="1612643"/>
            <a:ext cx="11463614" cy="4538194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2000"/>
              </a:spcAft>
              <a:buNone/>
            </a:pPr>
            <a:r>
              <a:rPr lang="en-US" sz="2300" dirty="0">
                <a:solidFill>
                  <a:srgbClr val="0F2351"/>
                </a:solidFill>
              </a:rPr>
              <a:t>For the purposes of this solicitation, MSIs include:</a:t>
            </a:r>
          </a:p>
          <a:p>
            <a:pPr lvl="1">
              <a:spcAft>
                <a:spcPts val="1800"/>
              </a:spcAft>
            </a:pPr>
            <a:r>
              <a:rPr lang="en-US" sz="2300" dirty="0">
                <a:solidFill>
                  <a:srgbClr val="0F2351"/>
                </a:solidFill>
              </a:rPr>
              <a:t>Historically Black colleges and universities (</a:t>
            </a:r>
            <a:r>
              <a:rPr lang="en-US" sz="2300" b="1" dirty="0">
                <a:solidFill>
                  <a:srgbClr val="0F2351"/>
                </a:solidFill>
              </a:rPr>
              <a:t>HBCU</a:t>
            </a:r>
            <a:r>
              <a:rPr lang="en-US" sz="2300" dirty="0">
                <a:solidFill>
                  <a:srgbClr val="0F2351"/>
                </a:solidFill>
              </a:rPr>
              <a:t>),</a:t>
            </a:r>
          </a:p>
          <a:p>
            <a:pPr lvl="1">
              <a:spcAft>
                <a:spcPts val="1800"/>
              </a:spcAft>
            </a:pPr>
            <a:r>
              <a:rPr lang="en-US" sz="2300" dirty="0">
                <a:solidFill>
                  <a:srgbClr val="0F2351"/>
                </a:solidFill>
              </a:rPr>
              <a:t>Hispanic-serving institutions (</a:t>
            </a:r>
            <a:r>
              <a:rPr lang="en-US" sz="2300" b="1" dirty="0">
                <a:solidFill>
                  <a:srgbClr val="0F2351"/>
                </a:solidFill>
              </a:rPr>
              <a:t>HSI</a:t>
            </a:r>
            <a:r>
              <a:rPr lang="en-US" sz="2300" dirty="0">
                <a:solidFill>
                  <a:srgbClr val="0F2351"/>
                </a:solidFill>
              </a:rPr>
              <a:t>),</a:t>
            </a:r>
          </a:p>
          <a:p>
            <a:pPr lvl="1">
              <a:spcAft>
                <a:spcPts val="1800"/>
              </a:spcAft>
            </a:pPr>
            <a:r>
              <a:rPr lang="en-US" sz="2300" dirty="0">
                <a:solidFill>
                  <a:srgbClr val="0F2351"/>
                </a:solidFill>
              </a:rPr>
              <a:t>Tribal Colleges and Universities (</a:t>
            </a:r>
            <a:r>
              <a:rPr lang="en-US" sz="2300" b="1" dirty="0">
                <a:solidFill>
                  <a:srgbClr val="0F2351"/>
                </a:solidFill>
              </a:rPr>
              <a:t>TCU</a:t>
            </a:r>
            <a:r>
              <a:rPr lang="en-US" sz="2300" dirty="0">
                <a:solidFill>
                  <a:srgbClr val="0F2351"/>
                </a:solidFill>
              </a:rPr>
              <a:t>),</a:t>
            </a:r>
          </a:p>
          <a:p>
            <a:pPr lvl="1">
              <a:spcAft>
                <a:spcPts val="1800"/>
              </a:spcAft>
            </a:pPr>
            <a:r>
              <a:rPr lang="en-US" sz="2300" dirty="0">
                <a:solidFill>
                  <a:srgbClr val="0F2351"/>
                </a:solidFill>
              </a:rPr>
              <a:t>Alaska Native-serving institutions or Native Hawaiian-serving institutions (</a:t>
            </a:r>
            <a:r>
              <a:rPr lang="en-US" sz="2300" b="1" dirty="0">
                <a:solidFill>
                  <a:srgbClr val="0F2351"/>
                </a:solidFill>
              </a:rPr>
              <a:t>ANNH</a:t>
            </a:r>
            <a:r>
              <a:rPr lang="en-US" sz="2300" dirty="0">
                <a:solidFill>
                  <a:srgbClr val="0F2351"/>
                </a:solidFill>
              </a:rPr>
              <a:t>),</a:t>
            </a:r>
          </a:p>
          <a:p>
            <a:pPr lvl="1">
              <a:spcAft>
                <a:spcPts val="1800"/>
              </a:spcAft>
            </a:pPr>
            <a:r>
              <a:rPr lang="en-US" sz="2300" dirty="0">
                <a:solidFill>
                  <a:srgbClr val="0F2351"/>
                </a:solidFill>
              </a:rPr>
              <a:t>Predominantly Black Institutions (</a:t>
            </a:r>
            <a:r>
              <a:rPr lang="en-US" sz="2300" b="1" dirty="0">
                <a:solidFill>
                  <a:srgbClr val="0F2351"/>
                </a:solidFill>
              </a:rPr>
              <a:t>PBI</a:t>
            </a:r>
            <a:r>
              <a:rPr lang="en-US" sz="2300" dirty="0">
                <a:solidFill>
                  <a:srgbClr val="0F2351"/>
                </a:solidFill>
              </a:rPr>
              <a:t>), </a:t>
            </a:r>
          </a:p>
          <a:p>
            <a:pPr lvl="1">
              <a:spcAft>
                <a:spcPts val="1800"/>
              </a:spcAft>
            </a:pPr>
            <a:r>
              <a:rPr lang="en-US" sz="2300" dirty="0">
                <a:solidFill>
                  <a:srgbClr val="0F2351"/>
                </a:solidFill>
              </a:rPr>
              <a:t>Asian American and Native American Pacific Islander-serving institutions (</a:t>
            </a:r>
            <a:r>
              <a:rPr lang="en-US" sz="2300" b="1" dirty="0">
                <a:solidFill>
                  <a:srgbClr val="0F2351"/>
                </a:solidFill>
              </a:rPr>
              <a:t>AANAPISI</a:t>
            </a:r>
            <a:r>
              <a:rPr lang="en-US" sz="2300" dirty="0">
                <a:solidFill>
                  <a:srgbClr val="0F2351"/>
                </a:solidFill>
              </a:rPr>
              <a:t>), </a:t>
            </a:r>
          </a:p>
          <a:p>
            <a:pPr lvl="1">
              <a:spcAft>
                <a:spcPts val="1800"/>
              </a:spcAft>
            </a:pPr>
            <a:r>
              <a:rPr lang="en-US" sz="2300" dirty="0">
                <a:solidFill>
                  <a:srgbClr val="0F2351"/>
                </a:solidFill>
              </a:rPr>
              <a:t>and Native American-serving non-tribal institutions (</a:t>
            </a:r>
            <a:r>
              <a:rPr lang="en-US" sz="2300" b="1" dirty="0">
                <a:solidFill>
                  <a:srgbClr val="0F2351"/>
                </a:solidFill>
              </a:rPr>
              <a:t>NASNTI</a:t>
            </a:r>
            <a:r>
              <a:rPr lang="en-US" sz="2300" dirty="0">
                <a:solidFill>
                  <a:srgbClr val="0F2351"/>
                </a:solidFill>
              </a:rPr>
              <a:t>).</a:t>
            </a: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F55A06B6-094C-49BA-800B-4BADBCA9A4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E758C4FC-7150-41C4-8C55-0D9B824D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E3F128F-B88C-4453-BD0D-8C225DE3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6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2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FECCA-FE85-4A76-BC91-7E266CA5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2" y="25532"/>
            <a:ext cx="12034520" cy="91600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F2351"/>
                </a:solidFill>
              </a:rPr>
              <a:t>B2 2.0 Proposals may address </a:t>
            </a:r>
            <a:r>
              <a:rPr lang="en-US" sz="3200" b="1" u="sng" dirty="0">
                <a:solidFill>
                  <a:srgbClr val="0F2351"/>
                </a:solidFill>
              </a:rPr>
              <a:t>any</a:t>
            </a:r>
            <a:r>
              <a:rPr lang="en-US" sz="3200" b="1" dirty="0">
                <a:solidFill>
                  <a:srgbClr val="0F2351"/>
                </a:solidFill>
              </a:rPr>
              <a:t> of the scientific areas supported by SBE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D8679C-84C8-4EA6-8722-16AC1D914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3716" y="2546975"/>
            <a:ext cx="1767290" cy="0"/>
          </a:xfrm>
          <a:prstGeom prst="straightConnector1">
            <a:avLst/>
          </a:prstGeom>
          <a:ln w="28575">
            <a:solidFill>
              <a:srgbClr val="0F2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8EFD378-2741-41F1-A6E0-6D4F6A69F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14" name="Picture 13" descr="NSF Logo">
            <a:extLst>
              <a:ext uri="{FF2B5EF4-FFF2-40B4-BE49-F238E27FC236}">
                <a16:creationId xmlns:a16="http://schemas.microsoft.com/office/drawing/2014/main" id="{629141FB-BAA4-4DD4-B5FF-B11FD49F76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98923260-30C8-4845-9A7D-E7E47798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74249A95-2DFE-434D-B9D9-59235E59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7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 descr="A screenshot of the SBE programs page">
            <a:extLst>
              <a:ext uri="{FF2B5EF4-FFF2-40B4-BE49-F238E27FC236}">
                <a16:creationId xmlns:a16="http://schemas.microsoft.com/office/drawing/2014/main" id="{FC1D3031-1F95-4248-A907-37FABD979C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876"/>
          <a:stretch/>
        </p:blipFill>
        <p:spPr>
          <a:xfrm>
            <a:off x="2374578" y="941536"/>
            <a:ext cx="9059917" cy="505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4928E5F-476A-44DE-8257-628DF9B9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0E540-177D-4B1C-A2B8-CAD134E7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43" y="29762"/>
            <a:ext cx="11640464" cy="729796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2351"/>
                </a:solidFill>
              </a:rPr>
              <a:t>Learn more about a particular program area (e.g., Developmental Sciences)</a:t>
            </a:r>
          </a:p>
        </p:txBody>
      </p:sp>
      <p:pic>
        <p:nvPicPr>
          <p:cNvPr id="6" name="Content Placeholder 5" descr="A screenshot of the contact information for the Developmental Sciences program&#10;">
            <a:extLst>
              <a:ext uri="{FF2B5EF4-FFF2-40B4-BE49-F238E27FC236}">
                <a16:creationId xmlns:a16="http://schemas.microsoft.com/office/drawing/2014/main" id="{C1F38481-9BC4-4CBB-A469-8D94DD4DB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408"/>
          <a:stretch/>
        </p:blipFill>
        <p:spPr>
          <a:xfrm>
            <a:off x="576937" y="1041334"/>
            <a:ext cx="5784351" cy="176934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FEF6A8-F9F7-4846-ABFA-10CDDFAEA26B}"/>
              </a:ext>
            </a:extLst>
          </p:cNvPr>
          <p:cNvSpPr txBox="1"/>
          <p:nvPr/>
        </p:nvSpPr>
        <p:spPr>
          <a:xfrm>
            <a:off x="1055908" y="3540528"/>
            <a:ext cx="3029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F2351"/>
                </a:solidFill>
              </a:rPr>
              <a:t>Who is the Program Director</a:t>
            </a:r>
          </a:p>
          <a:p>
            <a:r>
              <a:rPr lang="en-US" b="1" dirty="0">
                <a:solidFill>
                  <a:srgbClr val="0F2351"/>
                </a:solidFill>
              </a:rPr>
              <a:t>&amp; how do you contact them?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32D561-D74D-4AFF-B90E-98B766CD6996}"/>
              </a:ext>
            </a:extLst>
          </p:cNvPr>
          <p:cNvSpPr txBox="1"/>
          <p:nvPr/>
        </p:nvSpPr>
        <p:spPr>
          <a:xfrm>
            <a:off x="4260638" y="4768361"/>
            <a:ext cx="3029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F2351"/>
                </a:solidFill>
              </a:rPr>
              <a:t>How do I know if my research is a good fit for SBE?</a:t>
            </a:r>
          </a:p>
        </p:txBody>
      </p:sp>
      <p:pic>
        <p:nvPicPr>
          <p:cNvPr id="26" name="Content Placeholder 5" descr="A screenshot of the Developmental Sciences program synopsis">
            <a:extLst>
              <a:ext uri="{FF2B5EF4-FFF2-40B4-BE49-F238E27FC236}">
                <a16:creationId xmlns:a16="http://schemas.microsoft.com/office/drawing/2014/main" id="{69BEF300-4BD7-4FB5-9926-0AE87124CD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1"/>
          <a:stretch/>
        </p:blipFill>
        <p:spPr>
          <a:xfrm>
            <a:off x="7565625" y="887282"/>
            <a:ext cx="4049438" cy="5180945"/>
          </a:xfrm>
          <a:prstGeom prst="rect">
            <a:avLst/>
          </a:prstGeom>
        </p:spPr>
      </p:pic>
      <p:pic>
        <p:nvPicPr>
          <p:cNvPr id="20" name="Picture 19" descr="NSF Logo">
            <a:extLst>
              <a:ext uri="{FF2B5EF4-FFF2-40B4-BE49-F238E27FC236}">
                <a16:creationId xmlns:a16="http://schemas.microsoft.com/office/drawing/2014/main" id="{1660C4AB-7C2C-47C1-99F2-CFA3C00C7D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21" name="Footer Placeholder 7">
            <a:extLst>
              <a:ext uri="{FF2B5EF4-FFF2-40B4-BE49-F238E27FC236}">
                <a16:creationId xmlns:a16="http://schemas.microsoft.com/office/drawing/2014/main" id="{9BF6B4EB-503D-4022-9BAB-B8342D65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24" name="Slide Number Placeholder 10">
            <a:extLst>
              <a:ext uri="{FF2B5EF4-FFF2-40B4-BE49-F238E27FC236}">
                <a16:creationId xmlns:a16="http://schemas.microsoft.com/office/drawing/2014/main" id="{AA1019B1-F4C3-4FE0-ABF3-244FD119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8</a:t>
            </a:fld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23BF8F0-FB49-4264-8415-F94596B74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775879" y="2894862"/>
            <a:ext cx="0" cy="616638"/>
          </a:xfrm>
          <a:prstGeom prst="straightConnector1">
            <a:avLst/>
          </a:prstGeom>
          <a:ln w="28575">
            <a:solidFill>
              <a:srgbClr val="0F2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23E21B7-1048-4BBD-88EB-06B7DC187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60387" y="5958332"/>
            <a:ext cx="1767290" cy="0"/>
          </a:xfrm>
          <a:prstGeom prst="straightConnector1">
            <a:avLst/>
          </a:prstGeom>
          <a:ln w="28575">
            <a:solidFill>
              <a:srgbClr val="0F2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41D31AA-5F85-43DA-BB88-B17AF5034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79314" y="970581"/>
            <a:ext cx="420972" cy="0"/>
          </a:xfrm>
          <a:prstGeom prst="straightConnector1">
            <a:avLst/>
          </a:prstGeom>
          <a:ln w="28575">
            <a:solidFill>
              <a:srgbClr val="0F2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952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546567-C1C3-4497-97F8-799EA8D35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036CE-9983-4B95-95B4-EE5EC6AE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44" y="28856"/>
            <a:ext cx="11120277" cy="769510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0F2351"/>
                </a:solidFill>
              </a:rPr>
              <a:t>Discover what types of projects have been funded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9EB8D4-F4E6-4B32-913E-8F56130E291E}"/>
              </a:ext>
            </a:extLst>
          </p:cNvPr>
          <p:cNvSpPr txBox="1"/>
          <p:nvPr/>
        </p:nvSpPr>
        <p:spPr>
          <a:xfrm>
            <a:off x="358644" y="1786543"/>
            <a:ext cx="1553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F2351"/>
                </a:solidFill>
              </a:rPr>
              <a:t>What has been funded through a particular SBE program?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76197B-BD6B-4D2B-8392-80BDE5F65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069975" y="2652236"/>
            <a:ext cx="420972" cy="0"/>
          </a:xfrm>
          <a:prstGeom prst="straightConnector1">
            <a:avLst/>
          </a:prstGeom>
          <a:ln w="28575">
            <a:solidFill>
              <a:srgbClr val="0F2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screenshot of the list of awards funded through the Developmental Sciences program">
            <a:extLst>
              <a:ext uri="{FF2B5EF4-FFF2-40B4-BE49-F238E27FC236}">
                <a16:creationId xmlns:a16="http://schemas.microsoft.com/office/drawing/2014/main" id="{2D4954D1-0B0B-4CC8-B748-8F62B12D6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76" b="55683"/>
          <a:stretch/>
        </p:blipFill>
        <p:spPr>
          <a:xfrm>
            <a:off x="2596264" y="1093150"/>
            <a:ext cx="4582302" cy="233585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65C273-EB7F-4B87-9BA8-45BCEBE02C7B}"/>
              </a:ext>
            </a:extLst>
          </p:cNvPr>
          <p:cNvSpPr txBox="1"/>
          <p:nvPr/>
        </p:nvSpPr>
        <p:spPr>
          <a:xfrm>
            <a:off x="2069975" y="4341316"/>
            <a:ext cx="5108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2351"/>
                </a:solidFill>
              </a:rPr>
              <a:t>These resources may help you get a better understanding of how your proposal fits in among the research supported by SBE </a:t>
            </a:r>
          </a:p>
        </p:txBody>
      </p:sp>
      <p:pic>
        <p:nvPicPr>
          <p:cNvPr id="12" name="Content Placeholder 6" descr="A screenshot of an award abstract">
            <a:extLst>
              <a:ext uri="{FF2B5EF4-FFF2-40B4-BE49-F238E27FC236}">
                <a16:creationId xmlns:a16="http://schemas.microsoft.com/office/drawing/2014/main" id="{44273E55-7C49-4E06-A248-30E867AB2A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0"/>
          <a:stretch/>
        </p:blipFill>
        <p:spPr>
          <a:xfrm>
            <a:off x="7444123" y="920530"/>
            <a:ext cx="3909677" cy="5107563"/>
          </a:xfrm>
          <a:prstGeom prst="rect">
            <a:avLst/>
          </a:prstGeom>
        </p:spPr>
      </p:pic>
      <p:pic>
        <p:nvPicPr>
          <p:cNvPr id="9" name="Picture 8" descr="NSF Logo">
            <a:extLst>
              <a:ext uri="{FF2B5EF4-FFF2-40B4-BE49-F238E27FC236}">
                <a16:creationId xmlns:a16="http://schemas.microsoft.com/office/drawing/2014/main" id="{9875CBB6-6646-442E-9988-32DEC72D61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C3C7DAD5-BBB4-4C45-B40F-2DF78F213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42DA4A6-E4FC-47B0-AC83-87F87E1E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9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63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2375</TotalTime>
  <Words>1867</Words>
  <Application>Microsoft Office PowerPoint</Application>
  <PresentationFormat>Widescreen</PresentationFormat>
  <Paragraphs>248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Presentation Cover Slide </vt:lpstr>
      <vt:lpstr>SBE: NSF’s Social, Behavioral, and Economic Sciences Directorate  </vt:lpstr>
      <vt:lpstr>Intro to Build and Broaden 2.0 (B2 2.0)   </vt:lpstr>
      <vt:lpstr>Build and Broaden 2.0 Program</vt:lpstr>
      <vt:lpstr>Eligibility: Who may submit a proposal?</vt:lpstr>
      <vt:lpstr>Eligibility: Is my institution or my collaborator’s institution an MSI?</vt:lpstr>
      <vt:lpstr>B2 2.0 Proposals may address any of the scientific areas supported by SBE</vt:lpstr>
      <vt:lpstr>Learn more about a particular program area (e.g., Developmental Sciences)</vt:lpstr>
      <vt:lpstr>Discover what types of projects have been funded </vt:lpstr>
      <vt:lpstr>How to submit B2 2.0 Proposals </vt:lpstr>
      <vt:lpstr>Questions about B2 2.0 before you submit your proposal?</vt:lpstr>
      <vt:lpstr>Questions about B2 2.0 before you submit your proposal? </vt:lpstr>
      <vt:lpstr>Questions related to the disciplinary area before you submit your proposal?</vt:lpstr>
      <vt:lpstr>Example One-Pager</vt:lpstr>
      <vt:lpstr>Proposal Preparation Instructions</vt:lpstr>
      <vt:lpstr>Proposal Preparation Instructions: Project Summary</vt:lpstr>
      <vt:lpstr>Proposal Preparation Instructions: Other Required Documents</vt:lpstr>
      <vt:lpstr>Proposal Preparation Instructions: Project Description Part 1 </vt:lpstr>
      <vt:lpstr>Proposal Preparation Instructions: Project Description Part 2  </vt:lpstr>
      <vt:lpstr>Proposal Preparation Instructions: Project Description Part 3  </vt:lpstr>
      <vt:lpstr>Proposal Preparation Instructions: Budget &amp; Justification</vt:lpstr>
      <vt:lpstr>Proposal Preparation Instructions: Supplementary Docs</vt:lpstr>
      <vt:lpstr>How will B2 2.0 proposals be reviewed?</vt:lpstr>
      <vt:lpstr>Review Criteria: Intellectual Merit</vt:lpstr>
      <vt:lpstr>Review Criteria: Broader Impacts </vt:lpstr>
      <vt:lpstr>Additional Solicitation Specific Review Criteria</vt:lpstr>
      <vt:lpstr>Recap of Important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and Broaden 2.0</dc:title>
  <dc:creator>Boyle, Eve</dc:creator>
  <cp:lastModifiedBy>Boyle, Eve</cp:lastModifiedBy>
  <cp:revision>11</cp:revision>
  <dcterms:created xsi:type="dcterms:W3CDTF">2021-01-06T21:21:14Z</dcterms:created>
  <dcterms:modified xsi:type="dcterms:W3CDTF">2021-01-26T17:29:58Z</dcterms:modified>
</cp:coreProperties>
</file>