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368" r:id="rId3"/>
    <p:sldId id="264" r:id="rId4"/>
    <p:sldId id="266" r:id="rId5"/>
    <p:sldId id="283" r:id="rId6"/>
    <p:sldId id="284" r:id="rId7"/>
    <p:sldId id="293" r:id="rId8"/>
    <p:sldId id="286" r:id="rId9"/>
    <p:sldId id="365" r:id="rId10"/>
    <p:sldId id="270" r:id="rId11"/>
    <p:sldId id="271" r:id="rId12"/>
    <p:sldId id="310" r:id="rId13"/>
    <p:sldId id="363" r:id="rId14"/>
    <p:sldId id="325" r:id="rId15"/>
    <p:sldId id="311" r:id="rId16"/>
    <p:sldId id="367" r:id="rId17"/>
    <p:sldId id="289" r:id="rId18"/>
    <p:sldId id="291" r:id="rId19"/>
    <p:sldId id="3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382F6-3F19-42D7-989C-D062AEBBCB2B}" v="604" dt="2022-01-14T17:09:54.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10" autoAdjust="0"/>
  </p:normalViewPr>
  <p:slideViewPr>
    <p:cSldViewPr snapToGrid="0">
      <p:cViewPr varScale="1">
        <p:scale>
          <a:sx n="57" d="100"/>
          <a:sy n="57" d="100"/>
        </p:scale>
        <p:origin x="10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le, Eve" userId="a5de76ce-d399-498b-83ec-e58bd1b9f197" providerId="ADAL" clId="{CAD382F6-3F19-42D7-989C-D062AEBBCB2B}"/>
    <pc:docChg chg="undo custSel addSld delSld modSld sldOrd">
      <pc:chgData name="Boyle, Eve" userId="a5de76ce-d399-498b-83ec-e58bd1b9f197" providerId="ADAL" clId="{CAD382F6-3F19-42D7-989C-D062AEBBCB2B}" dt="2022-01-20T15:31:30.954" v="4042" actId="20577"/>
      <pc:docMkLst>
        <pc:docMk/>
      </pc:docMkLst>
      <pc:sldChg chg="modSp add del mod">
        <pc:chgData name="Boyle, Eve" userId="a5de76ce-d399-498b-83ec-e58bd1b9f197" providerId="ADAL" clId="{CAD382F6-3F19-42D7-989C-D062AEBBCB2B}" dt="2022-01-07T15:16:02.669" v="1480" actId="47"/>
        <pc:sldMkLst>
          <pc:docMk/>
          <pc:sldMk cId="2215389554" sldId="257"/>
        </pc:sldMkLst>
        <pc:spChg chg="mod">
          <ac:chgData name="Boyle, Eve" userId="a5de76ce-d399-498b-83ec-e58bd1b9f197" providerId="ADAL" clId="{CAD382F6-3F19-42D7-989C-D062AEBBCB2B}" dt="2022-01-05T21:26:46.130" v="118" actId="20577"/>
          <ac:spMkLst>
            <pc:docMk/>
            <pc:sldMk cId="2215389554" sldId="257"/>
            <ac:spMk id="2" creationId="{BC61D089-7E66-47E5-AE9A-1E030B86F0F4}"/>
          </ac:spMkLst>
        </pc:spChg>
        <pc:spChg chg="mod">
          <ac:chgData name="Boyle, Eve" userId="a5de76ce-d399-498b-83ec-e58bd1b9f197" providerId="ADAL" clId="{CAD382F6-3F19-42D7-989C-D062AEBBCB2B}" dt="2022-01-05T21:32:43.835" v="734" actId="20577"/>
          <ac:spMkLst>
            <pc:docMk/>
            <pc:sldMk cId="2215389554" sldId="257"/>
            <ac:spMk id="3" creationId="{CB07DDEB-3B1D-4A8A-9D30-34785707DD5E}"/>
          </ac:spMkLst>
        </pc:spChg>
      </pc:sldChg>
      <pc:sldChg chg="modSp add del mod">
        <pc:chgData name="Boyle, Eve" userId="a5de76ce-d399-498b-83ec-e58bd1b9f197" providerId="ADAL" clId="{CAD382F6-3F19-42D7-989C-D062AEBBCB2B}" dt="2022-01-05T21:30:02.812" v="405" actId="47"/>
        <pc:sldMkLst>
          <pc:docMk/>
          <pc:sldMk cId="3969173688" sldId="262"/>
        </pc:sldMkLst>
        <pc:spChg chg="mod">
          <ac:chgData name="Boyle, Eve" userId="a5de76ce-d399-498b-83ec-e58bd1b9f197" providerId="ADAL" clId="{CAD382F6-3F19-42D7-989C-D062AEBBCB2B}" dt="2022-01-05T21:28:25.427" v="182" actId="20577"/>
          <ac:spMkLst>
            <pc:docMk/>
            <pc:sldMk cId="3969173688" sldId="262"/>
            <ac:spMk id="2" creationId="{026E1C42-19A9-49F5-9DD8-69BE088CDC7C}"/>
          </ac:spMkLst>
        </pc:spChg>
        <pc:spChg chg="mod">
          <ac:chgData name="Boyle, Eve" userId="a5de76ce-d399-498b-83ec-e58bd1b9f197" providerId="ADAL" clId="{CAD382F6-3F19-42D7-989C-D062AEBBCB2B}" dt="2022-01-05T21:28:38.887" v="233" actId="20577"/>
          <ac:spMkLst>
            <pc:docMk/>
            <pc:sldMk cId="3969173688" sldId="262"/>
            <ac:spMk id="19" creationId="{94891A8C-8DF0-4D09-A28D-5484884A96F4}"/>
          </ac:spMkLst>
        </pc:spChg>
      </pc:sldChg>
      <pc:sldChg chg="modSp add mod modAnim modNotesTx">
        <pc:chgData name="Boyle, Eve" userId="a5de76ce-d399-498b-83ec-e58bd1b9f197" providerId="ADAL" clId="{CAD382F6-3F19-42D7-989C-D062AEBBCB2B}" dt="2022-01-20T15:31:30.954" v="4042" actId="20577"/>
        <pc:sldMkLst>
          <pc:docMk/>
          <pc:sldMk cId="2678897758" sldId="264"/>
        </pc:sldMkLst>
        <pc:spChg chg="mod">
          <ac:chgData name="Boyle, Eve" userId="a5de76ce-d399-498b-83ec-e58bd1b9f197" providerId="ADAL" clId="{CAD382F6-3F19-42D7-989C-D062AEBBCB2B}" dt="2022-01-06T14:58:08.223" v="1339" actId="20577"/>
          <ac:spMkLst>
            <pc:docMk/>
            <pc:sldMk cId="2678897758" sldId="264"/>
            <ac:spMk id="2" creationId="{026E1C42-19A9-49F5-9DD8-69BE088CDC7C}"/>
          </ac:spMkLst>
        </pc:spChg>
        <pc:spChg chg="mod">
          <ac:chgData name="Boyle, Eve" userId="a5de76ce-d399-498b-83ec-e58bd1b9f197" providerId="ADAL" clId="{CAD382F6-3F19-42D7-989C-D062AEBBCB2B}" dt="2022-01-07T15:11:46.987" v="1437" actId="2711"/>
          <ac:spMkLst>
            <pc:docMk/>
            <pc:sldMk cId="2678897758" sldId="264"/>
            <ac:spMk id="3" creationId="{78CDEB67-216A-4364-BEAC-1E22747C2D11}"/>
          </ac:spMkLst>
        </pc:spChg>
      </pc:sldChg>
      <pc:sldChg chg="modSp add mod modAnim">
        <pc:chgData name="Boyle, Eve" userId="a5de76ce-d399-498b-83ec-e58bd1b9f197" providerId="ADAL" clId="{CAD382F6-3F19-42D7-989C-D062AEBBCB2B}" dt="2022-01-07T16:34:51.660" v="1498"/>
        <pc:sldMkLst>
          <pc:docMk/>
          <pc:sldMk cId="791770431" sldId="266"/>
        </pc:sldMkLst>
        <pc:spChg chg="mod">
          <ac:chgData name="Boyle, Eve" userId="a5de76ce-d399-498b-83ec-e58bd1b9f197" providerId="ADAL" clId="{CAD382F6-3F19-42D7-989C-D062AEBBCB2B}" dt="2022-01-07T15:11:04.199" v="1436" actId="255"/>
          <ac:spMkLst>
            <pc:docMk/>
            <pc:sldMk cId="791770431" sldId="266"/>
            <ac:spMk id="2" creationId="{026E1C42-19A9-49F5-9DD8-69BE088CDC7C}"/>
          </ac:spMkLst>
        </pc:spChg>
        <pc:spChg chg="mod">
          <ac:chgData name="Boyle, Eve" userId="a5de76ce-d399-498b-83ec-e58bd1b9f197" providerId="ADAL" clId="{CAD382F6-3F19-42D7-989C-D062AEBBCB2B}" dt="2022-01-07T16:29:30.384" v="1494" actId="20577"/>
          <ac:spMkLst>
            <pc:docMk/>
            <pc:sldMk cId="791770431" sldId="266"/>
            <ac:spMk id="3" creationId="{78CDEB67-216A-4364-BEAC-1E22747C2D11}"/>
          </ac:spMkLst>
        </pc:spChg>
      </pc:sldChg>
      <pc:sldChg chg="add del">
        <pc:chgData name="Boyle, Eve" userId="a5de76ce-d399-498b-83ec-e58bd1b9f197" providerId="ADAL" clId="{CAD382F6-3F19-42D7-989C-D062AEBBCB2B}" dt="2022-01-05T21:48:00.868" v="1253" actId="47"/>
        <pc:sldMkLst>
          <pc:docMk/>
          <pc:sldMk cId="1329728746" sldId="267"/>
        </pc:sldMkLst>
      </pc:sldChg>
      <pc:sldChg chg="modSp add mod ord">
        <pc:chgData name="Boyle, Eve" userId="a5de76ce-d399-498b-83ec-e58bd1b9f197" providerId="ADAL" clId="{CAD382F6-3F19-42D7-989C-D062AEBBCB2B}" dt="2022-01-14T17:42:47.675" v="4041" actId="1036"/>
        <pc:sldMkLst>
          <pc:docMk/>
          <pc:sldMk cId="2279103065" sldId="270"/>
        </pc:sldMkLst>
        <pc:spChg chg="mod">
          <ac:chgData name="Boyle, Eve" userId="a5de76ce-d399-498b-83ec-e58bd1b9f197" providerId="ADAL" clId="{CAD382F6-3F19-42D7-989C-D062AEBBCB2B}" dt="2022-01-14T17:42:47.675" v="4041" actId="1036"/>
          <ac:spMkLst>
            <pc:docMk/>
            <pc:sldMk cId="2279103065" sldId="270"/>
            <ac:spMk id="2" creationId="{E715787E-C14C-4CB8-999C-406C501EB89A}"/>
          </ac:spMkLst>
        </pc:spChg>
        <pc:spChg chg="mod">
          <ac:chgData name="Boyle, Eve" userId="a5de76ce-d399-498b-83ec-e58bd1b9f197" providerId="ADAL" clId="{CAD382F6-3F19-42D7-989C-D062AEBBCB2B}" dt="2022-01-14T17:42:47.675" v="4041" actId="1036"/>
          <ac:spMkLst>
            <pc:docMk/>
            <pc:sldMk cId="2279103065" sldId="270"/>
            <ac:spMk id="3" creationId="{C8B5D587-7793-4083-AAD3-9AB639AF98C4}"/>
          </ac:spMkLst>
        </pc:spChg>
      </pc:sldChg>
      <pc:sldChg chg="addSp modSp add mod ord">
        <pc:chgData name="Boyle, Eve" userId="a5de76ce-d399-498b-83ec-e58bd1b9f197" providerId="ADAL" clId="{CAD382F6-3F19-42D7-989C-D062AEBBCB2B}" dt="2022-01-14T17:06:19.367" v="4028" actId="20577"/>
        <pc:sldMkLst>
          <pc:docMk/>
          <pc:sldMk cId="1860321895" sldId="271"/>
        </pc:sldMkLst>
        <pc:spChg chg="mod">
          <ac:chgData name="Boyle, Eve" userId="a5de76ce-d399-498b-83ec-e58bd1b9f197" providerId="ADAL" clId="{CAD382F6-3F19-42D7-989C-D062AEBBCB2B}" dt="2022-01-07T17:13:35.163" v="1765" actId="1076"/>
          <ac:spMkLst>
            <pc:docMk/>
            <pc:sldMk cId="1860321895" sldId="271"/>
            <ac:spMk id="2" creationId="{B5456764-9790-45AA-BC64-F564A4B4AA9D}"/>
          </ac:spMkLst>
        </pc:spChg>
        <pc:spChg chg="mod">
          <ac:chgData name="Boyle, Eve" userId="a5de76ce-d399-498b-83ec-e58bd1b9f197" providerId="ADAL" clId="{CAD382F6-3F19-42D7-989C-D062AEBBCB2B}" dt="2022-01-07T17:12:44.496" v="1763" actId="1076"/>
          <ac:spMkLst>
            <pc:docMk/>
            <pc:sldMk cId="1860321895" sldId="271"/>
            <ac:spMk id="3" creationId="{93A78209-558F-4CF7-BD27-384959E66D6E}"/>
          </ac:spMkLst>
        </pc:spChg>
        <pc:spChg chg="add mod ord">
          <ac:chgData name="Boyle, Eve" userId="a5de76ce-d399-498b-83ec-e58bd1b9f197" providerId="ADAL" clId="{CAD382F6-3F19-42D7-989C-D062AEBBCB2B}" dt="2022-01-14T17:04:18.430" v="4013" actId="13244"/>
          <ac:spMkLst>
            <pc:docMk/>
            <pc:sldMk cId="1860321895" sldId="271"/>
            <ac:spMk id="8" creationId="{864C08B9-DC96-4E8E-A258-6A032DB1CBD3}"/>
          </ac:spMkLst>
        </pc:spChg>
        <pc:spChg chg="ord">
          <ac:chgData name="Boyle, Eve" userId="a5de76ce-d399-498b-83ec-e58bd1b9f197" providerId="ADAL" clId="{CAD382F6-3F19-42D7-989C-D062AEBBCB2B}" dt="2022-01-14T17:04:27.986" v="4015" actId="13244"/>
          <ac:spMkLst>
            <pc:docMk/>
            <pc:sldMk cId="1860321895" sldId="271"/>
            <ac:spMk id="9" creationId="{7BADE41A-623C-433C-B04A-095091F298C1}"/>
          </ac:spMkLst>
        </pc:spChg>
        <pc:spChg chg="add mod ord">
          <ac:chgData name="Boyle, Eve" userId="a5de76ce-d399-498b-83ec-e58bd1b9f197" providerId="ADAL" clId="{CAD382F6-3F19-42D7-989C-D062AEBBCB2B}" dt="2022-01-14T17:06:19.367" v="4028" actId="20577"/>
          <ac:spMkLst>
            <pc:docMk/>
            <pc:sldMk cId="1860321895" sldId="271"/>
            <ac:spMk id="10" creationId="{892520DE-3CDD-4DD6-BFD1-ED696962EC6C}"/>
          </ac:spMkLst>
        </pc:spChg>
      </pc:sldChg>
      <pc:sldChg chg="modSp add del mod ord">
        <pc:chgData name="Boyle, Eve" userId="a5de76ce-d399-498b-83ec-e58bd1b9f197" providerId="ADAL" clId="{CAD382F6-3F19-42D7-989C-D062AEBBCB2B}" dt="2022-01-07T17:14:04.358" v="1768" actId="47"/>
        <pc:sldMkLst>
          <pc:docMk/>
          <pc:sldMk cId="3915294827" sldId="272"/>
        </pc:sldMkLst>
        <pc:spChg chg="mod">
          <ac:chgData name="Boyle, Eve" userId="a5de76ce-d399-498b-83ec-e58bd1b9f197" providerId="ADAL" clId="{CAD382F6-3F19-42D7-989C-D062AEBBCB2B}" dt="2022-01-07T17:08:46.327" v="1681" actId="21"/>
          <ac:spMkLst>
            <pc:docMk/>
            <pc:sldMk cId="3915294827" sldId="272"/>
            <ac:spMk id="2" creationId="{304FC411-A070-4452-88FB-A74C16DCA714}"/>
          </ac:spMkLst>
        </pc:spChg>
        <pc:spChg chg="mod">
          <ac:chgData name="Boyle, Eve" userId="a5de76ce-d399-498b-83ec-e58bd1b9f197" providerId="ADAL" clId="{CAD382F6-3F19-42D7-989C-D062AEBBCB2B}" dt="2022-01-07T17:08:49.065" v="1684" actId="5793"/>
          <ac:spMkLst>
            <pc:docMk/>
            <pc:sldMk cId="3915294827" sldId="272"/>
            <ac:spMk id="3" creationId="{D33E9AF5-0A09-4498-AB44-E3E40378B487}"/>
          </ac:spMkLst>
        </pc:spChg>
      </pc:sldChg>
      <pc:sldChg chg="add del ord">
        <pc:chgData name="Boyle, Eve" userId="a5de76ce-d399-498b-83ec-e58bd1b9f197" providerId="ADAL" clId="{CAD382F6-3F19-42D7-989C-D062AEBBCB2B}" dt="2022-01-07T17:14:05.792" v="1769" actId="47"/>
        <pc:sldMkLst>
          <pc:docMk/>
          <pc:sldMk cId="1081629127" sldId="273"/>
        </pc:sldMkLst>
      </pc:sldChg>
      <pc:sldChg chg="modSp add del mod">
        <pc:chgData name="Boyle, Eve" userId="a5de76ce-d399-498b-83ec-e58bd1b9f197" providerId="ADAL" clId="{CAD382F6-3F19-42D7-989C-D062AEBBCB2B}" dt="2022-01-06T14:55:24.973" v="1328" actId="47"/>
        <pc:sldMkLst>
          <pc:docMk/>
          <pc:sldMk cId="1126243440" sldId="276"/>
        </pc:sldMkLst>
        <pc:spChg chg="mod">
          <ac:chgData name="Boyle, Eve" userId="a5de76ce-d399-498b-83ec-e58bd1b9f197" providerId="ADAL" clId="{CAD382F6-3F19-42D7-989C-D062AEBBCB2B}" dt="2022-01-05T21:28:02.577" v="180" actId="27636"/>
          <ac:spMkLst>
            <pc:docMk/>
            <pc:sldMk cId="1126243440" sldId="276"/>
            <ac:spMk id="3" creationId="{01B04237-15C7-4183-9A53-4ED1581F9E3D}"/>
          </ac:spMkLst>
        </pc:spChg>
      </pc:sldChg>
      <pc:sldChg chg="add del ord">
        <pc:chgData name="Boyle, Eve" userId="a5de76ce-d399-498b-83ec-e58bd1b9f197" providerId="ADAL" clId="{CAD382F6-3F19-42D7-989C-D062AEBBCB2B}" dt="2022-01-07T18:11:56.608" v="2832" actId="47"/>
        <pc:sldMkLst>
          <pc:docMk/>
          <pc:sldMk cId="3295062057" sldId="278"/>
        </pc:sldMkLst>
      </pc:sldChg>
      <pc:sldChg chg="modSp mod">
        <pc:chgData name="Boyle, Eve" userId="a5de76ce-d399-498b-83ec-e58bd1b9f197" providerId="ADAL" clId="{CAD382F6-3F19-42D7-989C-D062AEBBCB2B}" dt="2022-01-05T21:25:41.716" v="15" actId="20577"/>
        <pc:sldMkLst>
          <pc:docMk/>
          <pc:sldMk cId="3742178606" sldId="279"/>
        </pc:sldMkLst>
        <pc:spChg chg="mod">
          <ac:chgData name="Boyle, Eve" userId="a5de76ce-d399-498b-83ec-e58bd1b9f197" providerId="ADAL" clId="{CAD382F6-3F19-42D7-989C-D062AEBBCB2B}" dt="2022-01-05T21:25:41.716" v="15" actId="20577"/>
          <ac:spMkLst>
            <pc:docMk/>
            <pc:sldMk cId="3742178606" sldId="279"/>
            <ac:spMk id="9" creationId="{EAC2EFC8-F429-409C-9DBC-538C4124A394}"/>
          </ac:spMkLst>
        </pc:spChg>
      </pc:sldChg>
      <pc:sldChg chg="add del ord">
        <pc:chgData name="Boyle, Eve" userId="a5de76ce-d399-498b-83ec-e58bd1b9f197" providerId="ADAL" clId="{CAD382F6-3F19-42D7-989C-D062AEBBCB2B}" dt="2022-01-07T18:39:34.485" v="3239" actId="47"/>
        <pc:sldMkLst>
          <pc:docMk/>
          <pc:sldMk cId="1108531616" sldId="282"/>
        </pc:sldMkLst>
      </pc:sldChg>
      <pc:sldChg chg="addSp modSp add mod ord">
        <pc:chgData name="Boyle, Eve" userId="a5de76ce-d399-498b-83ec-e58bd1b9f197" providerId="ADAL" clId="{CAD382F6-3F19-42D7-989C-D062AEBBCB2B}" dt="2022-01-14T17:07:52.238" v="4039" actId="1036"/>
        <pc:sldMkLst>
          <pc:docMk/>
          <pc:sldMk cId="1444364794" sldId="283"/>
        </pc:sldMkLst>
        <pc:spChg chg="mod">
          <ac:chgData name="Boyle, Eve" userId="a5de76ce-d399-498b-83ec-e58bd1b9f197" providerId="ADAL" clId="{CAD382F6-3F19-42D7-989C-D062AEBBCB2B}" dt="2022-01-07T18:48:20.706" v="3541" actId="1076"/>
          <ac:spMkLst>
            <pc:docMk/>
            <pc:sldMk cId="1444364794" sldId="283"/>
            <ac:spMk id="2" creationId="{026E1C42-19A9-49F5-9DD8-69BE088CDC7C}"/>
          </ac:spMkLst>
        </pc:spChg>
        <pc:spChg chg="ord">
          <ac:chgData name="Boyle, Eve" userId="a5de76ce-d399-498b-83ec-e58bd1b9f197" providerId="ADAL" clId="{CAD382F6-3F19-42D7-989C-D062AEBBCB2B}" dt="2022-01-14T17:04:03.428" v="4012" actId="13244"/>
          <ac:spMkLst>
            <pc:docMk/>
            <pc:sldMk cId="1444364794" sldId="283"/>
            <ac:spMk id="10" creationId="{6BD44723-FD51-45D6-A6E1-0D795BC282BE}"/>
          </ac:spMkLst>
        </pc:spChg>
        <pc:spChg chg="add mod ord">
          <ac:chgData name="Boyle, Eve" userId="a5de76ce-d399-498b-83ec-e58bd1b9f197" providerId="ADAL" clId="{CAD382F6-3F19-42D7-989C-D062AEBBCB2B}" dt="2022-01-14T17:07:52.238" v="4039" actId="1036"/>
          <ac:spMkLst>
            <pc:docMk/>
            <pc:sldMk cId="1444364794" sldId="283"/>
            <ac:spMk id="14" creationId="{E1BCA084-45AE-44A7-83DE-93ABF5BE4C2D}"/>
          </ac:spMkLst>
        </pc:spChg>
        <pc:spChg chg="add mod ord">
          <ac:chgData name="Boyle, Eve" userId="a5de76ce-d399-498b-83ec-e58bd1b9f197" providerId="ADAL" clId="{CAD382F6-3F19-42D7-989C-D062AEBBCB2B}" dt="2022-01-14T17:07:52.238" v="4039" actId="1036"/>
          <ac:spMkLst>
            <pc:docMk/>
            <pc:sldMk cId="1444364794" sldId="283"/>
            <ac:spMk id="15" creationId="{7428A956-CBBB-4C6F-B839-CDD2FBBD8CB8}"/>
          </ac:spMkLst>
        </pc:spChg>
        <pc:picChg chg="mod">
          <ac:chgData name="Boyle, Eve" userId="a5de76ce-d399-498b-83ec-e58bd1b9f197" providerId="ADAL" clId="{CAD382F6-3F19-42D7-989C-D062AEBBCB2B}" dt="2022-01-07T18:46:01.135" v="3459" actId="14100"/>
          <ac:picMkLst>
            <pc:docMk/>
            <pc:sldMk cId="1444364794" sldId="283"/>
            <ac:picMk id="17" creationId="{5792ABF0-4351-46E0-8D02-1FF3CEBAC077}"/>
          </ac:picMkLst>
        </pc:picChg>
        <pc:picChg chg="mod">
          <ac:chgData name="Boyle, Eve" userId="a5de76ce-d399-498b-83ec-e58bd1b9f197" providerId="ADAL" clId="{CAD382F6-3F19-42D7-989C-D062AEBBCB2B}" dt="2022-01-07T18:48:55.422" v="3544" actId="1076"/>
          <ac:picMkLst>
            <pc:docMk/>
            <pc:sldMk cId="1444364794" sldId="283"/>
            <ac:picMk id="19" creationId="{38DA000D-CB57-4A61-8001-A73822D7AA15}"/>
          </ac:picMkLst>
        </pc:picChg>
      </pc:sldChg>
      <pc:sldChg chg="modSp add mod ord">
        <pc:chgData name="Boyle, Eve" userId="a5de76ce-d399-498b-83ec-e58bd1b9f197" providerId="ADAL" clId="{CAD382F6-3F19-42D7-989C-D062AEBBCB2B}" dt="2022-01-07T17:40:04.007" v="2085" actId="1076"/>
        <pc:sldMkLst>
          <pc:docMk/>
          <pc:sldMk cId="63757366" sldId="284"/>
        </pc:sldMkLst>
        <pc:spChg chg="mod">
          <ac:chgData name="Boyle, Eve" userId="a5de76ce-d399-498b-83ec-e58bd1b9f197" providerId="ADAL" clId="{CAD382F6-3F19-42D7-989C-D062AEBBCB2B}" dt="2022-01-07T17:40:04.007" v="2085" actId="1076"/>
          <ac:spMkLst>
            <pc:docMk/>
            <pc:sldMk cId="63757366" sldId="284"/>
            <ac:spMk id="2" creationId="{026E1C42-19A9-49F5-9DD8-69BE088CDC7C}"/>
          </ac:spMkLst>
        </pc:spChg>
        <pc:spChg chg="mod">
          <ac:chgData name="Boyle, Eve" userId="a5de76ce-d399-498b-83ec-e58bd1b9f197" providerId="ADAL" clId="{CAD382F6-3F19-42D7-989C-D062AEBBCB2B}" dt="2022-01-07T17:39:50.328" v="2084" actId="1076"/>
          <ac:spMkLst>
            <pc:docMk/>
            <pc:sldMk cId="63757366" sldId="284"/>
            <ac:spMk id="3" creationId="{78CDEB67-216A-4364-BEAC-1E22747C2D11}"/>
          </ac:spMkLst>
        </pc:spChg>
      </pc:sldChg>
      <pc:sldChg chg="modSp add del mod ord">
        <pc:chgData name="Boyle, Eve" userId="a5de76ce-d399-498b-83ec-e58bd1b9f197" providerId="ADAL" clId="{CAD382F6-3F19-42D7-989C-D062AEBBCB2B}" dt="2022-01-07T17:19:30.457" v="1907" actId="47"/>
        <pc:sldMkLst>
          <pc:docMk/>
          <pc:sldMk cId="3981379630" sldId="285"/>
        </pc:sldMkLst>
        <pc:spChg chg="mod">
          <ac:chgData name="Boyle, Eve" userId="a5de76ce-d399-498b-83ec-e58bd1b9f197" providerId="ADAL" clId="{CAD382F6-3F19-42D7-989C-D062AEBBCB2B}" dt="2022-01-07T16:43:08.511" v="1638" actId="255"/>
          <ac:spMkLst>
            <pc:docMk/>
            <pc:sldMk cId="3981379630" sldId="285"/>
            <ac:spMk id="2" creationId="{026E1C42-19A9-49F5-9DD8-69BE088CDC7C}"/>
          </ac:spMkLst>
        </pc:spChg>
        <pc:spChg chg="mod">
          <ac:chgData name="Boyle, Eve" userId="a5de76ce-d399-498b-83ec-e58bd1b9f197" providerId="ADAL" clId="{CAD382F6-3F19-42D7-989C-D062AEBBCB2B}" dt="2022-01-07T17:14:38.631" v="1777" actId="21"/>
          <ac:spMkLst>
            <pc:docMk/>
            <pc:sldMk cId="3981379630" sldId="285"/>
            <ac:spMk id="3" creationId="{78CDEB67-216A-4364-BEAC-1E22747C2D11}"/>
          </ac:spMkLst>
        </pc:spChg>
      </pc:sldChg>
      <pc:sldChg chg="modSp add mod ord">
        <pc:chgData name="Boyle, Eve" userId="a5de76ce-d399-498b-83ec-e58bd1b9f197" providerId="ADAL" clId="{CAD382F6-3F19-42D7-989C-D062AEBBCB2B}" dt="2022-01-07T19:20:02.053" v="3668" actId="1076"/>
        <pc:sldMkLst>
          <pc:docMk/>
          <pc:sldMk cId="879424005" sldId="286"/>
        </pc:sldMkLst>
        <pc:spChg chg="mod">
          <ac:chgData name="Boyle, Eve" userId="a5de76ce-d399-498b-83ec-e58bd1b9f197" providerId="ADAL" clId="{CAD382F6-3F19-42D7-989C-D062AEBBCB2B}" dt="2022-01-07T19:20:02.053" v="3668" actId="1076"/>
          <ac:spMkLst>
            <pc:docMk/>
            <pc:sldMk cId="879424005" sldId="286"/>
            <ac:spMk id="2" creationId="{026E1C42-19A9-49F5-9DD8-69BE088CDC7C}"/>
          </ac:spMkLst>
        </pc:spChg>
      </pc:sldChg>
      <pc:sldChg chg="add del ord">
        <pc:chgData name="Boyle, Eve" userId="a5de76ce-d399-498b-83ec-e58bd1b9f197" providerId="ADAL" clId="{CAD382F6-3F19-42D7-989C-D062AEBBCB2B}" dt="2022-01-07T18:49:39.357" v="3545" actId="47"/>
        <pc:sldMkLst>
          <pc:docMk/>
          <pc:sldMk cId="1014909280" sldId="287"/>
        </pc:sldMkLst>
      </pc:sldChg>
      <pc:sldChg chg="modSp add del mod ord">
        <pc:chgData name="Boyle, Eve" userId="a5de76ce-d399-498b-83ec-e58bd1b9f197" providerId="ADAL" clId="{CAD382F6-3F19-42D7-989C-D062AEBBCB2B}" dt="2022-01-10T14:45:27.731" v="3701" actId="20577"/>
        <pc:sldMkLst>
          <pc:docMk/>
          <pc:sldMk cId="1884722684" sldId="289"/>
        </pc:sldMkLst>
        <pc:spChg chg="mod">
          <ac:chgData name="Boyle, Eve" userId="a5de76ce-d399-498b-83ec-e58bd1b9f197" providerId="ADAL" clId="{CAD382F6-3F19-42D7-989C-D062AEBBCB2B}" dt="2022-01-07T18:52:24.460" v="3629" actId="14100"/>
          <ac:spMkLst>
            <pc:docMk/>
            <pc:sldMk cId="1884722684" sldId="289"/>
            <ac:spMk id="2" creationId="{F498CB9A-AC31-4B12-ADB7-BD75ED86D3D6}"/>
          </ac:spMkLst>
        </pc:spChg>
        <pc:spChg chg="mod">
          <ac:chgData name="Boyle, Eve" userId="a5de76ce-d399-498b-83ec-e58bd1b9f197" providerId="ADAL" clId="{CAD382F6-3F19-42D7-989C-D062AEBBCB2B}" dt="2022-01-10T14:45:27.731" v="3701" actId="20577"/>
          <ac:spMkLst>
            <pc:docMk/>
            <pc:sldMk cId="1884722684" sldId="289"/>
            <ac:spMk id="3" creationId="{61B02324-AA27-4EAA-845C-A304398D4408}"/>
          </ac:spMkLst>
        </pc:spChg>
      </pc:sldChg>
      <pc:sldChg chg="add">
        <pc:chgData name="Boyle, Eve" userId="a5de76ce-d399-498b-83ec-e58bd1b9f197" providerId="ADAL" clId="{CAD382F6-3F19-42D7-989C-D062AEBBCB2B}" dt="2022-01-05T21:28:02.299" v="178"/>
        <pc:sldMkLst>
          <pc:docMk/>
          <pc:sldMk cId="4071245468" sldId="291"/>
        </pc:sldMkLst>
      </pc:sldChg>
      <pc:sldChg chg="modSp add mod ord">
        <pc:chgData name="Boyle, Eve" userId="a5de76ce-d399-498b-83ec-e58bd1b9f197" providerId="ADAL" clId="{CAD382F6-3F19-42D7-989C-D062AEBBCB2B}" dt="2022-01-14T17:05:58.624" v="4024" actId="14100"/>
        <pc:sldMkLst>
          <pc:docMk/>
          <pc:sldMk cId="3194834500" sldId="293"/>
        </pc:sldMkLst>
        <pc:spChg chg="mod">
          <ac:chgData name="Boyle, Eve" userId="a5de76ce-d399-498b-83ec-e58bd1b9f197" providerId="ADAL" clId="{CAD382F6-3F19-42D7-989C-D062AEBBCB2B}" dt="2022-01-07T16:42:14.231" v="1508" actId="20577"/>
          <ac:spMkLst>
            <pc:docMk/>
            <pc:sldMk cId="3194834500" sldId="293"/>
            <ac:spMk id="2" creationId="{026E1C42-19A9-49F5-9DD8-69BE088CDC7C}"/>
          </ac:spMkLst>
        </pc:spChg>
        <pc:spChg chg="mod">
          <ac:chgData name="Boyle, Eve" userId="a5de76ce-d399-498b-83ec-e58bd1b9f197" providerId="ADAL" clId="{CAD382F6-3F19-42D7-989C-D062AEBBCB2B}" dt="2022-01-14T17:05:58.624" v="4024" actId="14100"/>
          <ac:spMkLst>
            <pc:docMk/>
            <pc:sldMk cId="3194834500" sldId="293"/>
            <ac:spMk id="3" creationId="{78CDEB67-216A-4364-BEAC-1E22747C2D11}"/>
          </ac:spMkLst>
        </pc:spChg>
      </pc:sldChg>
      <pc:sldChg chg="add del">
        <pc:chgData name="Boyle, Eve" userId="a5de76ce-d399-498b-83ec-e58bd1b9f197" providerId="ADAL" clId="{CAD382F6-3F19-42D7-989C-D062AEBBCB2B}" dt="2022-01-07T16:41:44.326" v="1501" actId="47"/>
        <pc:sldMkLst>
          <pc:docMk/>
          <pc:sldMk cId="2252492593" sldId="294"/>
        </pc:sldMkLst>
      </pc:sldChg>
      <pc:sldChg chg="addSp delSp modSp add mod delAnim modAnim modNotesTx">
        <pc:chgData name="Boyle, Eve" userId="a5de76ce-d399-498b-83ec-e58bd1b9f197" providerId="ADAL" clId="{CAD382F6-3F19-42D7-989C-D062AEBBCB2B}" dt="2022-01-14T17:07:00.077" v="4029" actId="13244"/>
        <pc:sldMkLst>
          <pc:docMk/>
          <pc:sldMk cId="1766082659" sldId="310"/>
        </pc:sldMkLst>
        <pc:spChg chg="mod">
          <ac:chgData name="Boyle, Eve" userId="a5de76ce-d399-498b-83ec-e58bd1b9f197" providerId="ADAL" clId="{CAD382F6-3F19-42D7-989C-D062AEBBCB2B}" dt="2022-01-07T18:50:57.642" v="3557" actId="113"/>
          <ac:spMkLst>
            <pc:docMk/>
            <pc:sldMk cId="1766082659" sldId="310"/>
            <ac:spMk id="2" creationId="{BC61D089-7E66-47E5-AE9A-1E030B86F0F4}"/>
          </ac:spMkLst>
        </pc:spChg>
        <pc:spChg chg="del">
          <ac:chgData name="Boyle, Eve" userId="a5de76ce-d399-498b-83ec-e58bd1b9f197" providerId="ADAL" clId="{CAD382F6-3F19-42D7-989C-D062AEBBCB2B}" dt="2022-01-07T18:16:20.812" v="2862" actId="478"/>
          <ac:spMkLst>
            <pc:docMk/>
            <pc:sldMk cId="1766082659" sldId="310"/>
            <ac:spMk id="4" creationId="{12A467C6-A4C7-4D8F-837B-7D7FFB400BCA}"/>
          </ac:spMkLst>
        </pc:spChg>
        <pc:spChg chg="add del mod">
          <ac:chgData name="Boyle, Eve" userId="a5de76ce-d399-498b-83ec-e58bd1b9f197" providerId="ADAL" clId="{CAD382F6-3F19-42D7-989C-D062AEBBCB2B}" dt="2022-01-07T17:50:15.256" v="2256" actId="478"/>
          <ac:spMkLst>
            <pc:docMk/>
            <pc:sldMk cId="1766082659" sldId="310"/>
            <ac:spMk id="7" creationId="{71BC44F4-4EF2-45F3-A303-810292DCCC88}"/>
          </ac:spMkLst>
        </pc:spChg>
        <pc:spChg chg="mod">
          <ac:chgData name="Boyle, Eve" userId="a5de76ce-d399-498b-83ec-e58bd1b9f197" providerId="ADAL" clId="{CAD382F6-3F19-42D7-989C-D062AEBBCB2B}" dt="2022-01-07T18:16:40.976" v="2867" actId="1076"/>
          <ac:spMkLst>
            <pc:docMk/>
            <pc:sldMk cId="1766082659" sldId="310"/>
            <ac:spMk id="8" creationId="{FA8ABF32-D49A-4096-9A2F-E11D796E52F6}"/>
          </ac:spMkLst>
        </pc:spChg>
        <pc:spChg chg="add mod">
          <ac:chgData name="Boyle, Eve" userId="a5de76ce-d399-498b-83ec-e58bd1b9f197" providerId="ADAL" clId="{CAD382F6-3F19-42D7-989C-D062AEBBCB2B}" dt="2022-01-07T18:17:10.871" v="2872" actId="1076"/>
          <ac:spMkLst>
            <pc:docMk/>
            <pc:sldMk cId="1766082659" sldId="310"/>
            <ac:spMk id="11" creationId="{1B9FCAFE-4D56-4154-8C6E-10E00F707F3B}"/>
          </ac:spMkLst>
        </pc:spChg>
        <pc:spChg chg="add mod">
          <ac:chgData name="Boyle, Eve" userId="a5de76ce-d399-498b-83ec-e58bd1b9f197" providerId="ADAL" clId="{CAD382F6-3F19-42D7-989C-D062AEBBCB2B}" dt="2022-01-07T18:17:06.857" v="2871" actId="1076"/>
          <ac:spMkLst>
            <pc:docMk/>
            <pc:sldMk cId="1766082659" sldId="310"/>
            <ac:spMk id="14" creationId="{B94D9BE9-4329-4D09-913D-5F26A1E837DA}"/>
          </ac:spMkLst>
        </pc:spChg>
        <pc:spChg chg="add mod">
          <ac:chgData name="Boyle, Eve" userId="a5de76ce-d399-498b-83ec-e58bd1b9f197" providerId="ADAL" clId="{CAD382F6-3F19-42D7-989C-D062AEBBCB2B}" dt="2022-01-07T18:16:28.356" v="2864"/>
          <ac:spMkLst>
            <pc:docMk/>
            <pc:sldMk cId="1766082659" sldId="310"/>
            <ac:spMk id="18" creationId="{39FB6CCA-2B97-417E-9834-078F2119AFE4}"/>
          </ac:spMkLst>
        </pc:spChg>
        <pc:spChg chg="add mod">
          <ac:chgData name="Boyle, Eve" userId="a5de76ce-d399-498b-83ec-e58bd1b9f197" providerId="ADAL" clId="{CAD382F6-3F19-42D7-989C-D062AEBBCB2B}" dt="2022-01-07T18:16:28.356" v="2864"/>
          <ac:spMkLst>
            <pc:docMk/>
            <pc:sldMk cId="1766082659" sldId="310"/>
            <ac:spMk id="20" creationId="{0B6AF32F-DEAD-4333-8A45-A15BF772214A}"/>
          </ac:spMkLst>
        </pc:spChg>
        <pc:spChg chg="add mod ord">
          <ac:chgData name="Boyle, Eve" userId="a5de76ce-d399-498b-83ec-e58bd1b9f197" providerId="ADAL" clId="{CAD382F6-3F19-42D7-989C-D062AEBBCB2B}" dt="2022-01-14T17:07:00.077" v="4029" actId="13244"/>
          <ac:spMkLst>
            <pc:docMk/>
            <pc:sldMk cId="1766082659" sldId="310"/>
            <ac:spMk id="21" creationId="{6159ACC0-8631-4ED3-897D-2C457F411838}"/>
          </ac:spMkLst>
        </pc:spChg>
        <pc:graphicFrameChg chg="del">
          <ac:chgData name="Boyle, Eve" userId="a5de76ce-d399-498b-83ec-e58bd1b9f197" providerId="ADAL" clId="{CAD382F6-3F19-42D7-989C-D062AEBBCB2B}" dt="2022-01-07T17:49:09.831" v="2094" actId="478"/>
          <ac:graphicFrameMkLst>
            <pc:docMk/>
            <pc:sldMk cId="1766082659" sldId="310"/>
            <ac:graphicFrameMk id="6" creationId="{A711A2BD-76D8-4092-9AC9-A54F5AD9BC3D}"/>
          </ac:graphicFrameMkLst>
        </pc:graphicFrameChg>
        <pc:picChg chg="del">
          <ac:chgData name="Boyle, Eve" userId="a5de76ce-d399-498b-83ec-e58bd1b9f197" providerId="ADAL" clId="{CAD382F6-3F19-42D7-989C-D062AEBBCB2B}" dt="2022-01-07T18:16:22.536" v="2863" actId="478"/>
          <ac:picMkLst>
            <pc:docMk/>
            <pc:sldMk cId="1766082659" sldId="310"/>
            <ac:picMk id="5" creationId="{66AAD971-5906-4443-9B7F-E6E907520EE3}"/>
          </ac:picMkLst>
        </pc:picChg>
        <pc:picChg chg="del">
          <ac:chgData name="Boyle, Eve" userId="a5de76ce-d399-498b-83ec-e58bd1b9f197" providerId="ADAL" clId="{CAD382F6-3F19-42D7-989C-D062AEBBCB2B}" dt="2022-01-07T17:50:18.673" v="2257" actId="478"/>
          <ac:picMkLst>
            <pc:docMk/>
            <pc:sldMk cId="1766082659" sldId="310"/>
            <ac:picMk id="9" creationId="{5C44F3CC-B370-4E01-BC1B-CFC751BE4DC3}"/>
          </ac:picMkLst>
        </pc:picChg>
        <pc:picChg chg="add del mod modCrop">
          <ac:chgData name="Boyle, Eve" userId="a5de76ce-d399-498b-83ec-e58bd1b9f197" providerId="ADAL" clId="{CAD382F6-3F19-42D7-989C-D062AEBBCB2B}" dt="2022-01-07T18:09:15.199" v="2549" actId="478"/>
          <ac:picMkLst>
            <pc:docMk/>
            <pc:sldMk cId="1766082659" sldId="310"/>
            <ac:picMk id="10" creationId="{84EEEFE4-B2E3-49F5-B84A-0344AEC66570}"/>
          </ac:picMkLst>
        </pc:picChg>
        <pc:picChg chg="add mod modCrop">
          <ac:chgData name="Boyle, Eve" userId="a5de76ce-d399-498b-83ec-e58bd1b9f197" providerId="ADAL" clId="{CAD382F6-3F19-42D7-989C-D062AEBBCB2B}" dt="2022-01-14T17:03:27.027" v="4009" actId="962"/>
          <ac:picMkLst>
            <pc:docMk/>
            <pc:sldMk cId="1766082659" sldId="310"/>
            <ac:picMk id="17" creationId="{C0F4B631-9EE5-40B6-BCFA-BA2CC1AD4FB4}"/>
          </ac:picMkLst>
        </pc:picChg>
        <pc:picChg chg="add mod">
          <ac:chgData name="Boyle, Eve" userId="a5de76ce-d399-498b-83ec-e58bd1b9f197" providerId="ADAL" clId="{CAD382F6-3F19-42D7-989C-D062AEBBCB2B}" dt="2022-01-07T18:16:28.356" v="2864"/>
          <ac:picMkLst>
            <pc:docMk/>
            <pc:sldMk cId="1766082659" sldId="310"/>
            <ac:picMk id="19" creationId="{1E9C3C06-FD8A-4A73-A183-00A91FD211FE}"/>
          </ac:picMkLst>
        </pc:picChg>
        <pc:cxnChg chg="add mod">
          <ac:chgData name="Boyle, Eve" userId="a5de76ce-d399-498b-83ec-e58bd1b9f197" providerId="ADAL" clId="{CAD382F6-3F19-42D7-989C-D062AEBBCB2B}" dt="2022-01-07T18:17:10.871" v="2872" actId="1076"/>
          <ac:cxnSpMkLst>
            <pc:docMk/>
            <pc:sldMk cId="1766082659" sldId="310"/>
            <ac:cxnSpMk id="12" creationId="{C5DB3EA8-8357-4AC7-8C41-B7A27A34D5DF}"/>
          </ac:cxnSpMkLst>
        </pc:cxnChg>
        <pc:cxnChg chg="add mod">
          <ac:chgData name="Boyle, Eve" userId="a5de76ce-d399-498b-83ec-e58bd1b9f197" providerId="ADAL" clId="{CAD382F6-3F19-42D7-989C-D062AEBBCB2B}" dt="2022-01-07T18:17:10.871" v="2872" actId="1076"/>
          <ac:cxnSpMkLst>
            <pc:docMk/>
            <pc:sldMk cId="1766082659" sldId="310"/>
            <ac:cxnSpMk id="13" creationId="{AF4EE125-5889-431E-9E86-9B5CEFED041A}"/>
          </ac:cxnSpMkLst>
        </pc:cxnChg>
        <pc:cxnChg chg="add mod">
          <ac:chgData name="Boyle, Eve" userId="a5de76ce-d399-498b-83ec-e58bd1b9f197" providerId="ADAL" clId="{CAD382F6-3F19-42D7-989C-D062AEBBCB2B}" dt="2022-01-07T18:17:18.511" v="2874" actId="1076"/>
          <ac:cxnSpMkLst>
            <pc:docMk/>
            <pc:sldMk cId="1766082659" sldId="310"/>
            <ac:cxnSpMk id="15" creationId="{D8C4A54D-B9BB-488B-873B-CEE8D5F8DABB}"/>
          </ac:cxnSpMkLst>
        </pc:cxnChg>
      </pc:sldChg>
      <pc:sldChg chg="addSp delSp modSp add mod ord modAnim modNotesTx">
        <pc:chgData name="Boyle, Eve" userId="a5de76ce-d399-498b-83ec-e58bd1b9f197" providerId="ADAL" clId="{CAD382F6-3F19-42D7-989C-D062AEBBCB2B}" dt="2022-01-14T17:05:06.519" v="4021" actId="14100"/>
        <pc:sldMkLst>
          <pc:docMk/>
          <pc:sldMk cId="4288850455" sldId="311"/>
        </pc:sldMkLst>
        <pc:spChg chg="mod">
          <ac:chgData name="Boyle, Eve" userId="a5de76ce-d399-498b-83ec-e58bd1b9f197" providerId="ADAL" clId="{CAD382F6-3F19-42D7-989C-D062AEBBCB2B}" dt="2022-01-07T18:51:01.636" v="3558" actId="113"/>
          <ac:spMkLst>
            <pc:docMk/>
            <pc:sldMk cId="4288850455" sldId="311"/>
            <ac:spMk id="2" creationId="{BC61D089-7E66-47E5-AE9A-1E030B86F0F4}"/>
          </ac:spMkLst>
        </pc:spChg>
        <pc:spChg chg="del">
          <ac:chgData name="Boyle, Eve" userId="a5de76ce-d399-498b-83ec-e58bd1b9f197" providerId="ADAL" clId="{CAD382F6-3F19-42D7-989C-D062AEBBCB2B}" dt="2022-01-07T18:15:10.104" v="2841" actId="478"/>
          <ac:spMkLst>
            <pc:docMk/>
            <pc:sldMk cId="4288850455" sldId="311"/>
            <ac:spMk id="4" creationId="{12A467C6-A4C7-4D8F-837B-7D7FFB400BCA}"/>
          </ac:spMkLst>
        </pc:spChg>
        <pc:spChg chg="add del mod">
          <ac:chgData name="Boyle, Eve" userId="a5de76ce-d399-498b-83ec-e58bd1b9f197" providerId="ADAL" clId="{CAD382F6-3F19-42D7-989C-D062AEBBCB2B}" dt="2022-01-07T17:54:51.208" v="2327" actId="478"/>
          <ac:spMkLst>
            <pc:docMk/>
            <pc:sldMk cId="4288850455" sldId="311"/>
            <ac:spMk id="7" creationId="{20FE96C6-DC47-45B7-82FB-F81ABDC48D8D}"/>
          </ac:spMkLst>
        </pc:spChg>
        <pc:spChg chg="mod">
          <ac:chgData name="Boyle, Eve" userId="a5de76ce-d399-498b-83ec-e58bd1b9f197" providerId="ADAL" clId="{CAD382F6-3F19-42D7-989C-D062AEBBCB2B}" dt="2022-01-14T17:05:06.519" v="4021" actId="14100"/>
          <ac:spMkLst>
            <pc:docMk/>
            <pc:sldMk cId="4288850455" sldId="311"/>
            <ac:spMk id="8" creationId="{FA8ABF32-D49A-4096-9A2F-E11D796E52F6}"/>
          </ac:spMkLst>
        </pc:spChg>
        <pc:spChg chg="add mod">
          <ac:chgData name="Boyle, Eve" userId="a5de76ce-d399-498b-83ec-e58bd1b9f197" providerId="ADAL" clId="{CAD382F6-3F19-42D7-989C-D062AEBBCB2B}" dt="2022-01-07T18:15:33.883" v="2846"/>
          <ac:spMkLst>
            <pc:docMk/>
            <pc:sldMk cId="4288850455" sldId="311"/>
            <ac:spMk id="10" creationId="{F1BF0362-E4ED-4230-AA4A-7CE6BF081A04}"/>
          </ac:spMkLst>
        </pc:spChg>
        <pc:spChg chg="add mod">
          <ac:chgData name="Boyle, Eve" userId="a5de76ce-d399-498b-83ec-e58bd1b9f197" providerId="ADAL" clId="{CAD382F6-3F19-42D7-989C-D062AEBBCB2B}" dt="2022-01-07T18:15:33.883" v="2846"/>
          <ac:spMkLst>
            <pc:docMk/>
            <pc:sldMk cId="4288850455" sldId="311"/>
            <ac:spMk id="12" creationId="{C817C9A3-0C5B-409F-9792-8CA3C2940A68}"/>
          </ac:spMkLst>
        </pc:spChg>
        <pc:spChg chg="add mod ord">
          <ac:chgData name="Boyle, Eve" userId="a5de76ce-d399-498b-83ec-e58bd1b9f197" providerId="ADAL" clId="{CAD382F6-3F19-42D7-989C-D062AEBBCB2B}" dt="2022-01-14T17:05:00.286" v="4019" actId="13244"/>
          <ac:spMkLst>
            <pc:docMk/>
            <pc:sldMk cId="4288850455" sldId="311"/>
            <ac:spMk id="13" creationId="{2EFA436A-D474-4FAF-842E-5431EB54B936}"/>
          </ac:spMkLst>
        </pc:spChg>
        <pc:spChg chg="add del mod">
          <ac:chgData name="Boyle, Eve" userId="a5de76ce-d399-498b-83ec-e58bd1b9f197" providerId="ADAL" clId="{CAD382F6-3F19-42D7-989C-D062AEBBCB2B}" dt="2022-01-07T18:16:02.518" v="2856"/>
          <ac:spMkLst>
            <pc:docMk/>
            <pc:sldMk cId="4288850455" sldId="311"/>
            <ac:spMk id="14" creationId="{4924FF37-B38E-4096-81B2-7CFF2922AA7A}"/>
          </ac:spMkLst>
        </pc:spChg>
        <pc:spChg chg="add del mod">
          <ac:chgData name="Boyle, Eve" userId="a5de76ce-d399-498b-83ec-e58bd1b9f197" providerId="ADAL" clId="{CAD382F6-3F19-42D7-989C-D062AEBBCB2B}" dt="2022-01-07T18:16:02.518" v="2856"/>
          <ac:spMkLst>
            <pc:docMk/>
            <pc:sldMk cId="4288850455" sldId="311"/>
            <ac:spMk id="16" creationId="{6920701A-49D8-4651-9B8C-393D9FF1CC03}"/>
          </ac:spMkLst>
        </pc:spChg>
        <pc:spChg chg="add del mod">
          <ac:chgData name="Boyle, Eve" userId="a5de76ce-d399-498b-83ec-e58bd1b9f197" providerId="ADAL" clId="{CAD382F6-3F19-42D7-989C-D062AEBBCB2B}" dt="2022-01-07T18:16:02.518" v="2856"/>
          <ac:spMkLst>
            <pc:docMk/>
            <pc:sldMk cId="4288850455" sldId="311"/>
            <ac:spMk id="17" creationId="{21310085-3CAA-425B-B641-9821204A7F1A}"/>
          </ac:spMkLst>
        </pc:spChg>
        <pc:graphicFrameChg chg="del">
          <ac:chgData name="Boyle, Eve" userId="a5de76ce-d399-498b-83ec-e58bd1b9f197" providerId="ADAL" clId="{CAD382F6-3F19-42D7-989C-D062AEBBCB2B}" dt="2022-01-07T17:54:48.778" v="2326" actId="478"/>
          <ac:graphicFrameMkLst>
            <pc:docMk/>
            <pc:sldMk cId="4288850455" sldId="311"/>
            <ac:graphicFrameMk id="6" creationId="{A711A2BD-76D8-4092-9AC9-A54F5AD9BC3D}"/>
          </ac:graphicFrameMkLst>
        </pc:graphicFrameChg>
        <pc:picChg chg="del">
          <ac:chgData name="Boyle, Eve" userId="a5de76ce-d399-498b-83ec-e58bd1b9f197" providerId="ADAL" clId="{CAD382F6-3F19-42D7-989C-D062AEBBCB2B}" dt="2022-01-07T18:15:11.588" v="2842" actId="478"/>
          <ac:picMkLst>
            <pc:docMk/>
            <pc:sldMk cId="4288850455" sldId="311"/>
            <ac:picMk id="5" creationId="{66AAD971-5906-4443-9B7F-E6E907520EE3}"/>
          </ac:picMkLst>
        </pc:picChg>
        <pc:picChg chg="add del mod">
          <ac:chgData name="Boyle, Eve" userId="a5de76ce-d399-498b-83ec-e58bd1b9f197" providerId="ADAL" clId="{CAD382F6-3F19-42D7-989C-D062AEBBCB2B}" dt="2022-01-07T18:16:04.732" v="2858" actId="478"/>
          <ac:picMkLst>
            <pc:docMk/>
            <pc:sldMk cId="4288850455" sldId="311"/>
            <ac:picMk id="11" creationId="{DF0B8E95-300E-494C-A0A8-40E33EFFD479}"/>
          </ac:picMkLst>
        </pc:picChg>
        <pc:picChg chg="add del mod">
          <ac:chgData name="Boyle, Eve" userId="a5de76ce-d399-498b-83ec-e58bd1b9f197" providerId="ADAL" clId="{CAD382F6-3F19-42D7-989C-D062AEBBCB2B}" dt="2022-01-07T18:16:02.518" v="2856"/>
          <ac:picMkLst>
            <pc:docMk/>
            <pc:sldMk cId="4288850455" sldId="311"/>
            <ac:picMk id="15" creationId="{BE5D122B-DA11-4710-8C4A-FDFDC0C8B5D9}"/>
          </ac:picMkLst>
        </pc:picChg>
        <pc:picChg chg="add mod ord">
          <ac:chgData name="Boyle, Eve" userId="a5de76ce-d399-498b-83ec-e58bd1b9f197" providerId="ADAL" clId="{CAD382F6-3F19-42D7-989C-D062AEBBCB2B}" dt="2022-01-14T17:05:01.890" v="4020" actId="13244"/>
          <ac:picMkLst>
            <pc:docMk/>
            <pc:sldMk cId="4288850455" sldId="311"/>
            <ac:picMk id="18" creationId="{BB1E1D2E-B35F-452F-B5BD-DC1B8AC39B1B}"/>
          </ac:picMkLst>
        </pc:picChg>
        <pc:picChg chg="del">
          <ac:chgData name="Boyle, Eve" userId="a5de76ce-d399-498b-83ec-e58bd1b9f197" providerId="ADAL" clId="{CAD382F6-3F19-42D7-989C-D062AEBBCB2B}" dt="2022-01-07T17:55:23.256" v="2341" actId="478"/>
          <ac:picMkLst>
            <pc:docMk/>
            <pc:sldMk cId="4288850455" sldId="311"/>
            <ac:picMk id="1028" creationId="{CF735531-D239-4992-9147-E79CD1FF6C4A}"/>
          </ac:picMkLst>
        </pc:picChg>
      </pc:sldChg>
      <pc:sldChg chg="add del">
        <pc:chgData name="Boyle, Eve" userId="a5de76ce-d399-498b-83ec-e58bd1b9f197" providerId="ADAL" clId="{CAD382F6-3F19-42D7-989C-D062AEBBCB2B}" dt="2022-01-07T17:55:28.703" v="2342" actId="47"/>
        <pc:sldMkLst>
          <pc:docMk/>
          <pc:sldMk cId="2074418783" sldId="313"/>
        </pc:sldMkLst>
      </pc:sldChg>
      <pc:sldChg chg="add del">
        <pc:chgData name="Boyle, Eve" userId="a5de76ce-d399-498b-83ec-e58bd1b9f197" providerId="ADAL" clId="{CAD382F6-3F19-42D7-989C-D062AEBBCB2B}" dt="2022-01-07T17:55:33.306" v="2343" actId="47"/>
        <pc:sldMkLst>
          <pc:docMk/>
          <pc:sldMk cId="2975004663" sldId="314"/>
        </pc:sldMkLst>
      </pc:sldChg>
      <pc:sldChg chg="add del">
        <pc:chgData name="Boyle, Eve" userId="a5de76ce-d399-498b-83ec-e58bd1b9f197" providerId="ADAL" clId="{CAD382F6-3F19-42D7-989C-D062AEBBCB2B}" dt="2022-01-07T17:55:37.497" v="2344" actId="47"/>
        <pc:sldMkLst>
          <pc:docMk/>
          <pc:sldMk cId="3953393318" sldId="315"/>
        </pc:sldMkLst>
      </pc:sldChg>
      <pc:sldChg chg="addSp delSp modSp add del mod ord">
        <pc:chgData name="Boyle, Eve" userId="a5de76ce-d399-498b-83ec-e58bd1b9f197" providerId="ADAL" clId="{CAD382F6-3F19-42D7-989C-D062AEBBCB2B}" dt="2022-01-07T18:40:03.344" v="3259" actId="47"/>
        <pc:sldMkLst>
          <pc:docMk/>
          <pc:sldMk cId="868434332" sldId="316"/>
        </pc:sldMkLst>
        <pc:spChg chg="mod">
          <ac:chgData name="Boyle, Eve" userId="a5de76ce-d399-498b-83ec-e58bd1b9f197" providerId="ADAL" clId="{CAD382F6-3F19-42D7-989C-D062AEBBCB2B}" dt="2022-01-07T18:38:37.465" v="3190" actId="20577"/>
          <ac:spMkLst>
            <pc:docMk/>
            <pc:sldMk cId="868434332" sldId="316"/>
            <ac:spMk id="2" creationId="{BC61D089-7E66-47E5-AE9A-1E030B86F0F4}"/>
          </ac:spMkLst>
        </pc:spChg>
        <pc:spChg chg="del">
          <ac:chgData name="Boyle, Eve" userId="a5de76ce-d399-498b-83ec-e58bd1b9f197" providerId="ADAL" clId="{CAD382F6-3F19-42D7-989C-D062AEBBCB2B}" dt="2022-01-07T18:15:25.623" v="2844" actId="478"/>
          <ac:spMkLst>
            <pc:docMk/>
            <pc:sldMk cId="868434332" sldId="316"/>
            <ac:spMk id="4" creationId="{12A467C6-A4C7-4D8F-837B-7D7FFB400BCA}"/>
          </ac:spMkLst>
        </pc:spChg>
        <pc:spChg chg="mod">
          <ac:chgData name="Boyle, Eve" userId="a5de76ce-d399-498b-83ec-e58bd1b9f197" providerId="ADAL" clId="{CAD382F6-3F19-42D7-989C-D062AEBBCB2B}" dt="2022-01-07T18:39:48.533" v="3242" actId="21"/>
          <ac:spMkLst>
            <pc:docMk/>
            <pc:sldMk cId="868434332" sldId="316"/>
            <ac:spMk id="8" creationId="{FA8ABF32-D49A-4096-9A2F-E11D796E52F6}"/>
          </ac:spMkLst>
        </pc:spChg>
        <pc:spChg chg="add del mod">
          <ac:chgData name="Boyle, Eve" userId="a5de76ce-d399-498b-83ec-e58bd1b9f197" providerId="ADAL" clId="{CAD382F6-3F19-42D7-989C-D062AEBBCB2B}" dt="2022-01-07T18:39:45.171" v="3241" actId="478"/>
          <ac:spMkLst>
            <pc:docMk/>
            <pc:sldMk cId="868434332" sldId="316"/>
            <ac:spMk id="9" creationId="{0DB2C8FB-E380-4C98-B9C4-299078E10991}"/>
          </ac:spMkLst>
        </pc:spChg>
        <pc:graphicFrameChg chg="del">
          <ac:chgData name="Boyle, Eve" userId="a5de76ce-d399-498b-83ec-e58bd1b9f197" providerId="ADAL" clId="{CAD382F6-3F19-42D7-989C-D062AEBBCB2B}" dt="2022-01-07T17:55:47.675" v="2345" actId="478"/>
          <ac:graphicFrameMkLst>
            <pc:docMk/>
            <pc:sldMk cId="868434332" sldId="316"/>
            <ac:graphicFrameMk id="6" creationId="{A711A2BD-76D8-4092-9AC9-A54F5AD9BC3D}"/>
          </ac:graphicFrameMkLst>
        </pc:graphicFrameChg>
        <pc:picChg chg="del">
          <ac:chgData name="Boyle, Eve" userId="a5de76ce-d399-498b-83ec-e58bd1b9f197" providerId="ADAL" clId="{CAD382F6-3F19-42D7-989C-D062AEBBCB2B}" dt="2022-01-07T18:15:27.275" v="2845" actId="478"/>
          <ac:picMkLst>
            <pc:docMk/>
            <pc:sldMk cId="868434332" sldId="316"/>
            <ac:picMk id="5" creationId="{66AAD971-5906-4443-9B7F-E6E907520EE3}"/>
          </ac:picMkLst>
        </pc:picChg>
      </pc:sldChg>
      <pc:sldChg chg="add del">
        <pc:chgData name="Boyle, Eve" userId="a5de76ce-d399-498b-83ec-e58bd1b9f197" providerId="ADAL" clId="{CAD382F6-3F19-42D7-989C-D062AEBBCB2B}" dt="2022-01-07T18:05:39.317" v="2515" actId="47"/>
        <pc:sldMkLst>
          <pc:docMk/>
          <pc:sldMk cId="3626108801" sldId="317"/>
        </pc:sldMkLst>
      </pc:sldChg>
      <pc:sldChg chg="modSp add del mod">
        <pc:chgData name="Boyle, Eve" userId="a5de76ce-d399-498b-83ec-e58bd1b9f197" providerId="ADAL" clId="{CAD382F6-3F19-42D7-989C-D062AEBBCB2B}" dt="2022-01-07T18:06:02.969" v="2516" actId="47"/>
        <pc:sldMkLst>
          <pc:docMk/>
          <pc:sldMk cId="3890828731" sldId="319"/>
        </pc:sldMkLst>
        <pc:spChg chg="mod">
          <ac:chgData name="Boyle, Eve" userId="a5de76ce-d399-498b-83ec-e58bd1b9f197" providerId="ADAL" clId="{CAD382F6-3F19-42D7-989C-D062AEBBCB2B}" dt="2022-01-07T17:45:06.046" v="2092" actId="27636"/>
          <ac:spMkLst>
            <pc:docMk/>
            <pc:sldMk cId="3890828731" sldId="319"/>
            <ac:spMk id="8" creationId="{FA8ABF32-D49A-4096-9A2F-E11D796E52F6}"/>
          </ac:spMkLst>
        </pc:spChg>
      </pc:sldChg>
      <pc:sldChg chg="add del">
        <pc:chgData name="Boyle, Eve" userId="a5de76ce-d399-498b-83ec-e58bd1b9f197" providerId="ADAL" clId="{CAD382F6-3F19-42D7-989C-D062AEBBCB2B}" dt="2022-01-07T17:56:40.622" v="2426" actId="47"/>
        <pc:sldMkLst>
          <pc:docMk/>
          <pc:sldMk cId="886598293" sldId="320"/>
        </pc:sldMkLst>
      </pc:sldChg>
      <pc:sldChg chg="modSp add del mod">
        <pc:chgData name="Boyle, Eve" userId="a5de76ce-d399-498b-83ec-e58bd1b9f197" providerId="ADAL" clId="{CAD382F6-3F19-42D7-989C-D062AEBBCB2B}" dt="2022-01-07T18:06:03.770" v="2517" actId="47"/>
        <pc:sldMkLst>
          <pc:docMk/>
          <pc:sldMk cId="3038900054" sldId="321"/>
        </pc:sldMkLst>
        <pc:spChg chg="mod">
          <ac:chgData name="Boyle, Eve" userId="a5de76ce-d399-498b-83ec-e58bd1b9f197" providerId="ADAL" clId="{CAD382F6-3F19-42D7-989C-D062AEBBCB2B}" dt="2022-01-07T17:45:06.163" v="2093" actId="27636"/>
          <ac:spMkLst>
            <pc:docMk/>
            <pc:sldMk cId="3038900054" sldId="321"/>
            <ac:spMk id="24" creationId="{6A1697DF-F683-467B-A090-1A4587CF8CE2}"/>
          </ac:spMkLst>
        </pc:spChg>
      </pc:sldChg>
      <pc:sldChg chg="add del">
        <pc:chgData name="Boyle, Eve" userId="a5de76ce-d399-498b-83ec-e58bd1b9f197" providerId="ADAL" clId="{CAD382F6-3F19-42D7-989C-D062AEBBCB2B}" dt="2022-01-07T18:06:34.259" v="2518" actId="47"/>
        <pc:sldMkLst>
          <pc:docMk/>
          <pc:sldMk cId="2493076957" sldId="322"/>
        </pc:sldMkLst>
      </pc:sldChg>
      <pc:sldChg chg="add del">
        <pc:chgData name="Boyle, Eve" userId="a5de76ce-d399-498b-83ec-e58bd1b9f197" providerId="ADAL" clId="{CAD382F6-3F19-42D7-989C-D062AEBBCB2B}" dt="2022-01-07T18:06:36.901" v="2519" actId="47"/>
        <pc:sldMkLst>
          <pc:docMk/>
          <pc:sldMk cId="2104672710" sldId="323"/>
        </pc:sldMkLst>
      </pc:sldChg>
      <pc:sldChg chg="add del">
        <pc:chgData name="Boyle, Eve" userId="a5de76ce-d399-498b-83ec-e58bd1b9f197" providerId="ADAL" clId="{CAD382F6-3F19-42D7-989C-D062AEBBCB2B}" dt="2022-01-07T18:06:40.224" v="2520" actId="47"/>
        <pc:sldMkLst>
          <pc:docMk/>
          <pc:sldMk cId="1037768309" sldId="324"/>
        </pc:sldMkLst>
      </pc:sldChg>
      <pc:sldChg chg="addSp delSp modSp add mod ord modAnim">
        <pc:chgData name="Boyle, Eve" userId="a5de76ce-d399-498b-83ec-e58bd1b9f197" providerId="ADAL" clId="{CAD382F6-3F19-42D7-989C-D062AEBBCB2B}" dt="2022-01-14T17:04:47.810" v="4018" actId="13244"/>
        <pc:sldMkLst>
          <pc:docMk/>
          <pc:sldMk cId="202344077" sldId="325"/>
        </pc:sldMkLst>
        <pc:spChg chg="mod">
          <ac:chgData name="Boyle, Eve" userId="a5de76ce-d399-498b-83ec-e58bd1b9f197" providerId="ADAL" clId="{CAD382F6-3F19-42D7-989C-D062AEBBCB2B}" dt="2022-01-07T18:51:08.108" v="3559" actId="113"/>
          <ac:spMkLst>
            <pc:docMk/>
            <pc:sldMk cId="202344077" sldId="325"/>
            <ac:spMk id="2" creationId="{BC61D089-7E66-47E5-AE9A-1E030B86F0F4}"/>
          </ac:spMkLst>
        </pc:spChg>
        <pc:spChg chg="del">
          <ac:chgData name="Boyle, Eve" userId="a5de76ce-d399-498b-83ec-e58bd1b9f197" providerId="ADAL" clId="{CAD382F6-3F19-42D7-989C-D062AEBBCB2B}" dt="2022-01-07T18:15:37.227" v="2848" actId="478"/>
          <ac:spMkLst>
            <pc:docMk/>
            <pc:sldMk cId="202344077" sldId="325"/>
            <ac:spMk id="4" creationId="{12A467C6-A4C7-4D8F-837B-7D7FFB400BCA}"/>
          </ac:spMkLst>
        </pc:spChg>
        <pc:spChg chg="add del mod">
          <ac:chgData name="Boyle, Eve" userId="a5de76ce-d399-498b-83ec-e58bd1b9f197" providerId="ADAL" clId="{CAD382F6-3F19-42D7-989C-D062AEBBCB2B}" dt="2022-01-07T18:20:42.580" v="2878" actId="478"/>
          <ac:spMkLst>
            <pc:docMk/>
            <pc:sldMk cId="202344077" sldId="325"/>
            <ac:spMk id="7" creationId="{74B5AF31-F450-4B53-BC61-B8413AC9A290}"/>
          </ac:spMkLst>
        </pc:spChg>
        <pc:spChg chg="del mod">
          <ac:chgData name="Boyle, Eve" userId="a5de76ce-d399-498b-83ec-e58bd1b9f197" providerId="ADAL" clId="{CAD382F6-3F19-42D7-989C-D062AEBBCB2B}" dt="2022-01-07T18:37:39.925" v="3102" actId="478"/>
          <ac:spMkLst>
            <pc:docMk/>
            <pc:sldMk cId="202344077" sldId="325"/>
            <ac:spMk id="8" creationId="{FA8ABF32-D49A-4096-9A2F-E11D796E52F6}"/>
          </ac:spMkLst>
        </pc:spChg>
        <pc:spChg chg="add mod">
          <ac:chgData name="Boyle, Eve" userId="a5de76ce-d399-498b-83ec-e58bd1b9f197" providerId="ADAL" clId="{CAD382F6-3F19-42D7-989C-D062AEBBCB2B}" dt="2022-01-07T18:15:35.294" v="2847"/>
          <ac:spMkLst>
            <pc:docMk/>
            <pc:sldMk cId="202344077" sldId="325"/>
            <ac:spMk id="9" creationId="{3F5A91D7-EF87-4E48-A78A-36DD6247D860}"/>
          </ac:spMkLst>
        </pc:spChg>
        <pc:spChg chg="add mod">
          <ac:chgData name="Boyle, Eve" userId="a5de76ce-d399-498b-83ec-e58bd1b9f197" providerId="ADAL" clId="{CAD382F6-3F19-42D7-989C-D062AEBBCB2B}" dt="2022-01-07T18:15:35.294" v="2847"/>
          <ac:spMkLst>
            <pc:docMk/>
            <pc:sldMk cId="202344077" sldId="325"/>
            <ac:spMk id="11" creationId="{C17E78F1-DB63-4B58-9AF9-E3D45387C373}"/>
          </ac:spMkLst>
        </pc:spChg>
        <pc:spChg chg="add mod ord">
          <ac:chgData name="Boyle, Eve" userId="a5de76ce-d399-498b-83ec-e58bd1b9f197" providerId="ADAL" clId="{CAD382F6-3F19-42D7-989C-D062AEBBCB2B}" dt="2022-01-14T17:04:47.810" v="4018" actId="13244"/>
          <ac:spMkLst>
            <pc:docMk/>
            <pc:sldMk cId="202344077" sldId="325"/>
            <ac:spMk id="12" creationId="{1BC18838-2002-47B3-A5E5-5D2756B4B28D}"/>
          </ac:spMkLst>
        </pc:spChg>
        <pc:spChg chg="add mod ord">
          <ac:chgData name="Boyle, Eve" userId="a5de76ce-d399-498b-83ec-e58bd1b9f197" providerId="ADAL" clId="{CAD382F6-3F19-42D7-989C-D062AEBBCB2B}" dt="2022-01-14T17:04:40.473" v="4016" actId="13244"/>
          <ac:spMkLst>
            <pc:docMk/>
            <pc:sldMk cId="202344077" sldId="325"/>
            <ac:spMk id="14" creationId="{086D0BE0-C89C-4F52-ABC1-E120BA86AD58}"/>
          </ac:spMkLst>
        </pc:spChg>
        <pc:graphicFrameChg chg="del">
          <ac:chgData name="Boyle, Eve" userId="a5de76ce-d399-498b-83ec-e58bd1b9f197" providerId="ADAL" clId="{CAD382F6-3F19-42D7-989C-D062AEBBCB2B}" dt="2022-01-07T18:15:15.275" v="2843" actId="478"/>
          <ac:graphicFrameMkLst>
            <pc:docMk/>
            <pc:sldMk cId="202344077" sldId="325"/>
            <ac:graphicFrameMk id="6" creationId="{A711A2BD-76D8-4092-9AC9-A54F5AD9BC3D}"/>
          </ac:graphicFrameMkLst>
        </pc:graphicFrameChg>
        <pc:picChg chg="del">
          <ac:chgData name="Boyle, Eve" userId="a5de76ce-d399-498b-83ec-e58bd1b9f197" providerId="ADAL" clId="{CAD382F6-3F19-42D7-989C-D062AEBBCB2B}" dt="2022-01-07T18:15:43.124" v="2852" actId="478"/>
          <ac:picMkLst>
            <pc:docMk/>
            <pc:sldMk cId="202344077" sldId="325"/>
            <ac:picMk id="5" creationId="{66AAD971-5906-4443-9B7F-E6E907520EE3}"/>
          </ac:picMkLst>
        </pc:picChg>
        <pc:picChg chg="add del mod">
          <ac:chgData name="Boyle, Eve" userId="a5de76ce-d399-498b-83ec-e58bd1b9f197" providerId="ADAL" clId="{CAD382F6-3F19-42D7-989C-D062AEBBCB2B}" dt="2022-01-07T18:16:10.164" v="2860" actId="478"/>
          <ac:picMkLst>
            <pc:docMk/>
            <pc:sldMk cId="202344077" sldId="325"/>
            <ac:picMk id="10" creationId="{5132E013-C1BA-483F-9BEF-32482355D61F}"/>
          </ac:picMkLst>
        </pc:picChg>
        <pc:picChg chg="add mod ord">
          <ac:chgData name="Boyle, Eve" userId="a5de76ce-d399-498b-83ec-e58bd1b9f197" providerId="ADAL" clId="{CAD382F6-3F19-42D7-989C-D062AEBBCB2B}" dt="2022-01-14T17:04:46.534" v="4017" actId="13244"/>
          <ac:picMkLst>
            <pc:docMk/>
            <pc:sldMk cId="202344077" sldId="325"/>
            <ac:picMk id="13" creationId="{D5509FD8-5FCC-4D11-81C2-FF165E79C3A6}"/>
          </ac:picMkLst>
        </pc:picChg>
      </pc:sldChg>
      <pc:sldChg chg="addSp delSp modSp add del mod">
        <pc:chgData name="Boyle, Eve" userId="a5de76ce-d399-498b-83ec-e58bd1b9f197" providerId="ADAL" clId="{CAD382F6-3F19-42D7-989C-D062AEBBCB2B}" dt="2022-01-07T18:52:51.788" v="3640" actId="20577"/>
        <pc:sldMkLst>
          <pc:docMk/>
          <pc:sldMk cId="833448889" sldId="329"/>
        </pc:sldMkLst>
        <pc:spChg chg="mod">
          <ac:chgData name="Boyle, Eve" userId="a5de76ce-d399-498b-83ec-e58bd1b9f197" providerId="ADAL" clId="{CAD382F6-3F19-42D7-989C-D062AEBBCB2B}" dt="2022-01-07T17:41:19.174" v="2086" actId="113"/>
          <ac:spMkLst>
            <pc:docMk/>
            <pc:sldMk cId="833448889" sldId="329"/>
            <ac:spMk id="2" creationId="{75F4D4EB-B4F5-49E0-BC4E-203263E5D676}"/>
          </ac:spMkLst>
        </pc:spChg>
        <pc:spChg chg="del">
          <ac:chgData name="Boyle, Eve" userId="a5de76ce-d399-498b-83ec-e58bd1b9f197" providerId="ADAL" clId="{CAD382F6-3F19-42D7-989C-D062AEBBCB2B}" dt="2022-01-07T15:15:18.064" v="1472" actId="478"/>
          <ac:spMkLst>
            <pc:docMk/>
            <pc:sldMk cId="833448889" sldId="329"/>
            <ac:spMk id="6" creationId="{E7213B1F-C7EE-44E0-9E31-8061AD37F8B5}"/>
          </ac:spMkLst>
        </pc:spChg>
        <pc:spChg chg="add mod">
          <ac:chgData name="Boyle, Eve" userId="a5de76ce-d399-498b-83ec-e58bd1b9f197" providerId="ADAL" clId="{CAD382F6-3F19-42D7-989C-D062AEBBCB2B}" dt="2022-01-07T15:15:31.655" v="1474"/>
          <ac:spMkLst>
            <pc:docMk/>
            <pc:sldMk cId="833448889" sldId="329"/>
            <ac:spMk id="8" creationId="{9ACBE4AB-135B-4048-8100-0A5CA82D3336}"/>
          </ac:spMkLst>
        </pc:spChg>
        <pc:spChg chg="mod">
          <ac:chgData name="Boyle, Eve" userId="a5de76ce-d399-498b-83ec-e58bd1b9f197" providerId="ADAL" clId="{CAD382F6-3F19-42D7-989C-D062AEBBCB2B}" dt="2022-01-07T18:52:51.788" v="3640" actId="20577"/>
          <ac:spMkLst>
            <pc:docMk/>
            <pc:sldMk cId="833448889" sldId="329"/>
            <ac:spMk id="9" creationId="{1537B0DF-E5D4-41ED-9AC7-4D7237AE53B7}"/>
          </ac:spMkLst>
        </pc:spChg>
        <pc:spChg chg="add mod">
          <ac:chgData name="Boyle, Eve" userId="a5de76ce-d399-498b-83ec-e58bd1b9f197" providerId="ADAL" clId="{CAD382F6-3F19-42D7-989C-D062AEBBCB2B}" dt="2022-01-07T15:15:31.655" v="1474"/>
          <ac:spMkLst>
            <pc:docMk/>
            <pc:sldMk cId="833448889" sldId="329"/>
            <ac:spMk id="11" creationId="{9EE3EC3A-E5DA-40EA-986C-726B47B8C788}"/>
          </ac:spMkLst>
        </pc:spChg>
        <pc:spChg chg="add mod">
          <ac:chgData name="Boyle, Eve" userId="a5de76ce-d399-498b-83ec-e58bd1b9f197" providerId="ADAL" clId="{CAD382F6-3F19-42D7-989C-D062AEBBCB2B}" dt="2022-01-07T15:15:31.655" v="1474"/>
          <ac:spMkLst>
            <pc:docMk/>
            <pc:sldMk cId="833448889" sldId="329"/>
            <ac:spMk id="12" creationId="{74C747C9-6648-4CFA-AD9D-93FC66D0EEBF}"/>
          </ac:spMkLst>
        </pc:spChg>
        <pc:picChg chg="mod">
          <ac:chgData name="Boyle, Eve" userId="a5de76ce-d399-498b-83ec-e58bd1b9f197" providerId="ADAL" clId="{CAD382F6-3F19-42D7-989C-D062AEBBCB2B}" dt="2022-01-07T18:52:45.216" v="3636" actId="1076"/>
          <ac:picMkLst>
            <pc:docMk/>
            <pc:sldMk cId="833448889" sldId="329"/>
            <ac:picMk id="5" creationId="{9B5FEE88-FD70-428D-B5FA-01FABD41FEC2}"/>
          </ac:picMkLst>
        </pc:picChg>
        <pc:picChg chg="del">
          <ac:chgData name="Boyle, Eve" userId="a5de76ce-d399-498b-83ec-e58bd1b9f197" providerId="ADAL" clId="{CAD382F6-3F19-42D7-989C-D062AEBBCB2B}" dt="2022-01-07T15:15:19.498" v="1473" actId="478"/>
          <ac:picMkLst>
            <pc:docMk/>
            <pc:sldMk cId="833448889" sldId="329"/>
            <ac:picMk id="7" creationId="{175F96BA-252A-4731-A0B7-807DFB091627}"/>
          </ac:picMkLst>
        </pc:picChg>
        <pc:picChg chg="add mod">
          <ac:chgData name="Boyle, Eve" userId="a5de76ce-d399-498b-83ec-e58bd1b9f197" providerId="ADAL" clId="{CAD382F6-3F19-42D7-989C-D062AEBBCB2B}" dt="2022-01-07T15:15:31.655" v="1474"/>
          <ac:picMkLst>
            <pc:docMk/>
            <pc:sldMk cId="833448889" sldId="329"/>
            <ac:picMk id="10" creationId="{84E7CDB5-1918-44B5-9208-827536FB0F06}"/>
          </ac:picMkLst>
        </pc:picChg>
      </pc:sldChg>
      <pc:sldChg chg="add del">
        <pc:chgData name="Boyle, Eve" userId="a5de76ce-d399-498b-83ec-e58bd1b9f197" providerId="ADAL" clId="{CAD382F6-3F19-42D7-989C-D062AEBBCB2B}" dt="2022-01-05T21:36:19.082" v="806" actId="47"/>
        <pc:sldMkLst>
          <pc:docMk/>
          <pc:sldMk cId="266232227" sldId="360"/>
        </pc:sldMkLst>
      </pc:sldChg>
      <pc:sldChg chg="add del ord">
        <pc:chgData name="Boyle, Eve" userId="a5de76ce-d399-498b-83ec-e58bd1b9f197" providerId="ADAL" clId="{CAD382F6-3F19-42D7-989C-D062AEBBCB2B}" dt="2022-01-07T18:10:25.466" v="2672" actId="47"/>
        <pc:sldMkLst>
          <pc:docMk/>
          <pc:sldMk cId="716952094" sldId="361"/>
        </pc:sldMkLst>
      </pc:sldChg>
      <pc:sldChg chg="modSp add mod ord">
        <pc:chgData name="Boyle, Eve" userId="a5de76ce-d399-498b-83ec-e58bd1b9f197" providerId="ADAL" clId="{CAD382F6-3F19-42D7-989C-D062AEBBCB2B}" dt="2022-01-07T18:12:09.492" v="2838" actId="20577"/>
        <pc:sldMkLst>
          <pc:docMk/>
          <pc:sldMk cId="2208963134" sldId="363"/>
        </pc:sldMkLst>
        <pc:spChg chg="mod">
          <ac:chgData name="Boyle, Eve" userId="a5de76ce-d399-498b-83ec-e58bd1b9f197" providerId="ADAL" clId="{CAD382F6-3F19-42D7-989C-D062AEBBCB2B}" dt="2022-01-07T18:12:09.492" v="2838" actId="20577"/>
          <ac:spMkLst>
            <pc:docMk/>
            <pc:sldMk cId="2208963134" sldId="363"/>
            <ac:spMk id="2" creationId="{005036CE-9983-4B95-95B4-EE5EC6AEC2D1}"/>
          </ac:spMkLst>
        </pc:spChg>
        <pc:cxnChg chg="mod">
          <ac:chgData name="Boyle, Eve" userId="a5de76ce-d399-498b-83ec-e58bd1b9f197" providerId="ADAL" clId="{CAD382F6-3F19-42D7-989C-D062AEBBCB2B}" dt="2022-01-07T18:10:30.934" v="2673" actId="1076"/>
          <ac:cxnSpMkLst>
            <pc:docMk/>
            <pc:sldMk cId="2208963134" sldId="363"/>
            <ac:cxnSpMk id="14" creationId="{F176197B-BD6B-4D2B-8392-80BDE5F65793}"/>
          </ac:cxnSpMkLst>
        </pc:cxnChg>
      </pc:sldChg>
      <pc:sldChg chg="modSp add mod ord">
        <pc:chgData name="Boyle, Eve" userId="a5de76ce-d399-498b-83ec-e58bd1b9f197" providerId="ADAL" clId="{CAD382F6-3F19-42D7-989C-D062AEBBCB2B}" dt="2022-01-07T19:20:10.159" v="3670" actId="1035"/>
        <pc:sldMkLst>
          <pc:docMk/>
          <pc:sldMk cId="3253041514" sldId="365"/>
        </pc:sldMkLst>
        <pc:spChg chg="mod">
          <ac:chgData name="Boyle, Eve" userId="a5de76ce-d399-498b-83ec-e58bd1b9f197" providerId="ADAL" clId="{CAD382F6-3F19-42D7-989C-D062AEBBCB2B}" dt="2022-01-07T19:20:10.159" v="3670" actId="1035"/>
          <ac:spMkLst>
            <pc:docMk/>
            <pc:sldMk cId="3253041514" sldId="365"/>
            <ac:spMk id="2" creationId="{026E1C42-19A9-49F5-9DD8-69BE088CDC7C}"/>
          </ac:spMkLst>
        </pc:spChg>
        <pc:spChg chg="mod">
          <ac:chgData name="Boyle, Eve" userId="a5de76ce-d399-498b-83ec-e58bd1b9f197" providerId="ADAL" clId="{CAD382F6-3F19-42D7-989C-D062AEBBCB2B}" dt="2022-01-05T21:28:02.549" v="179" actId="27636"/>
          <ac:spMkLst>
            <pc:docMk/>
            <pc:sldMk cId="3253041514" sldId="365"/>
            <ac:spMk id="3" creationId="{78CDEB67-216A-4364-BEAC-1E22747C2D11}"/>
          </ac:spMkLst>
        </pc:spChg>
      </pc:sldChg>
      <pc:sldChg chg="add del">
        <pc:chgData name="Boyle, Eve" userId="a5de76ce-d399-498b-83ec-e58bd1b9f197" providerId="ADAL" clId="{CAD382F6-3F19-42D7-989C-D062AEBBCB2B}" dt="2022-01-05T21:45:28.748" v="1200" actId="47"/>
        <pc:sldMkLst>
          <pc:docMk/>
          <pc:sldMk cId="2875724423" sldId="366"/>
        </pc:sldMkLst>
      </pc:sldChg>
      <pc:sldChg chg="modSp add mod ord">
        <pc:chgData name="Boyle, Eve" userId="a5de76ce-d399-498b-83ec-e58bd1b9f197" providerId="ADAL" clId="{CAD382F6-3F19-42D7-989C-D062AEBBCB2B}" dt="2022-01-07T18:53:43.749" v="3666" actId="114"/>
        <pc:sldMkLst>
          <pc:docMk/>
          <pc:sldMk cId="1302333940" sldId="367"/>
        </pc:sldMkLst>
        <pc:spChg chg="mod">
          <ac:chgData name="Boyle, Eve" userId="a5de76ce-d399-498b-83ec-e58bd1b9f197" providerId="ADAL" clId="{CAD382F6-3F19-42D7-989C-D062AEBBCB2B}" dt="2022-01-07T18:53:43.749" v="3666" actId="114"/>
          <ac:spMkLst>
            <pc:docMk/>
            <pc:sldMk cId="1302333940" sldId="367"/>
            <ac:spMk id="3" creationId="{137B8B81-CA71-4F77-9AB6-8D10AAA327B1}"/>
          </ac:spMkLst>
        </pc:spChg>
      </pc:sldChg>
      <pc:sldChg chg="modSp add del mod">
        <pc:chgData name="Boyle, Eve" userId="a5de76ce-d399-498b-83ec-e58bd1b9f197" providerId="ADAL" clId="{CAD382F6-3F19-42D7-989C-D062AEBBCB2B}" dt="2022-01-07T17:32:02.395" v="2083" actId="47"/>
        <pc:sldMkLst>
          <pc:docMk/>
          <pc:sldMk cId="1566998405" sldId="368"/>
        </pc:sldMkLst>
        <pc:spChg chg="mod">
          <ac:chgData name="Boyle, Eve" userId="a5de76ce-d399-498b-83ec-e58bd1b9f197" providerId="ADAL" clId="{CAD382F6-3F19-42D7-989C-D062AEBBCB2B}" dt="2022-01-07T17:31:54.054" v="2082" actId="1076"/>
          <ac:spMkLst>
            <pc:docMk/>
            <pc:sldMk cId="1566998405" sldId="368"/>
            <ac:spMk id="2" creationId="{026E1C42-19A9-49F5-9DD8-69BE088CDC7C}"/>
          </ac:spMkLst>
        </pc:spChg>
        <pc:spChg chg="mod">
          <ac:chgData name="Boyle, Eve" userId="a5de76ce-d399-498b-83ec-e58bd1b9f197" providerId="ADAL" clId="{CAD382F6-3F19-42D7-989C-D062AEBBCB2B}" dt="2022-01-07T17:31:44.825" v="2080" actId="255"/>
          <ac:spMkLst>
            <pc:docMk/>
            <pc:sldMk cId="1566998405" sldId="368"/>
            <ac:spMk id="3" creationId="{78CDEB67-216A-4364-BEAC-1E22747C2D11}"/>
          </ac:spMkLst>
        </pc:spChg>
      </pc:sldChg>
      <pc:sldChg chg="modSp add mod">
        <pc:chgData name="Boyle, Eve" userId="a5de76ce-d399-498b-83ec-e58bd1b9f197" providerId="ADAL" clId="{CAD382F6-3F19-42D7-989C-D062AEBBCB2B}" dt="2022-01-07T17:50:02.154" v="2255" actId="20577"/>
        <pc:sldMkLst>
          <pc:docMk/>
          <pc:sldMk cId="4286572526" sldId="368"/>
        </pc:sldMkLst>
        <pc:spChg chg="mod">
          <ac:chgData name="Boyle, Eve" userId="a5de76ce-d399-498b-83ec-e58bd1b9f197" providerId="ADAL" clId="{CAD382F6-3F19-42D7-989C-D062AEBBCB2B}" dt="2022-01-07T17:49:26.846" v="2115" actId="20577"/>
          <ac:spMkLst>
            <pc:docMk/>
            <pc:sldMk cId="4286572526" sldId="368"/>
            <ac:spMk id="2" creationId="{E715787E-C14C-4CB8-999C-406C501EB89A}"/>
          </ac:spMkLst>
        </pc:spChg>
        <pc:spChg chg="mod">
          <ac:chgData name="Boyle, Eve" userId="a5de76ce-d399-498b-83ec-e58bd1b9f197" providerId="ADAL" clId="{CAD382F6-3F19-42D7-989C-D062AEBBCB2B}" dt="2022-01-07T17:50:02.154" v="2255" actId="20577"/>
          <ac:spMkLst>
            <pc:docMk/>
            <pc:sldMk cId="4286572526" sldId="368"/>
            <ac:spMk id="3" creationId="{C8B5D587-7793-4083-AAD3-9AB639AF98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6525A-5C55-44A4-9120-D43C90B3D34F}"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B2BCE6-F6BC-4050-97AF-831BF7AC1520}" type="slidenum">
              <a:rPr lang="en-US" smtClean="0"/>
              <a:t>‹#›</a:t>
            </a:fld>
            <a:endParaRPr lang="en-US"/>
          </a:p>
        </p:txBody>
      </p:sp>
    </p:spTree>
    <p:extLst>
      <p:ext uri="{BB962C8B-B14F-4D97-AF65-F5344CB8AC3E}">
        <p14:creationId xmlns:p14="http://schemas.microsoft.com/office/powerpoint/2010/main" val="4145906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1</a:t>
            </a:fld>
            <a:endParaRPr lang="en-US"/>
          </a:p>
        </p:txBody>
      </p:sp>
    </p:spTree>
    <p:extLst>
      <p:ext uri="{BB962C8B-B14F-4D97-AF65-F5344CB8AC3E}">
        <p14:creationId xmlns:p14="http://schemas.microsoft.com/office/powerpoint/2010/main" val="154312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10</a:t>
            </a:fld>
            <a:endParaRPr lang="en-US" dirty="0"/>
          </a:p>
        </p:txBody>
      </p:sp>
    </p:spTree>
    <p:extLst>
      <p:ext uri="{BB962C8B-B14F-4D97-AF65-F5344CB8AC3E}">
        <p14:creationId xmlns:p14="http://schemas.microsoft.com/office/powerpoint/2010/main" val="56006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11</a:t>
            </a:fld>
            <a:endParaRPr lang="en-US" dirty="0"/>
          </a:p>
        </p:txBody>
      </p:sp>
    </p:spTree>
    <p:extLst>
      <p:ext uri="{BB962C8B-B14F-4D97-AF65-F5344CB8AC3E}">
        <p14:creationId xmlns:p14="http://schemas.microsoft.com/office/powerpoint/2010/main" val="1278733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find copies of funded and unfunded proposals. NSF cannot provide these, so try to leverage your professional network. You’ll want to read them alongside a relevant solicitation. This practice can help you understand the elements of successful proposals, and why some proposals may not be funded. </a:t>
            </a:r>
          </a:p>
        </p:txBody>
      </p:sp>
      <p:sp>
        <p:nvSpPr>
          <p:cNvPr id="4" name="Slide Number Placeholder 3"/>
          <p:cNvSpPr>
            <a:spLocks noGrp="1"/>
          </p:cNvSpPr>
          <p:nvPr>
            <p:ph type="sldNum" sz="quarter" idx="5"/>
          </p:nvPr>
        </p:nvSpPr>
        <p:spPr/>
        <p:txBody>
          <a:bodyPr/>
          <a:lstStyle/>
          <a:p>
            <a:fld id="{602530CD-DF96-41FC-BA3D-2443AD8BEA38}" type="slidenum">
              <a:rPr lang="en-US" smtClean="0"/>
              <a:t>12</a:t>
            </a:fld>
            <a:endParaRPr lang="en-US"/>
          </a:p>
        </p:txBody>
      </p:sp>
    </p:spTree>
    <p:extLst>
      <p:ext uri="{BB962C8B-B14F-4D97-AF65-F5344CB8AC3E}">
        <p14:creationId xmlns:p14="http://schemas.microsoft.com/office/powerpoint/2010/main" val="53957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I'd mention that prior awards give a good sense of what the program funds but there are other areas that could also fit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13</a:t>
            </a:fld>
            <a:endParaRPr lang="en-US" dirty="0"/>
          </a:p>
        </p:txBody>
      </p:sp>
    </p:spTree>
    <p:extLst>
      <p:ext uri="{BB962C8B-B14F-4D97-AF65-F5344CB8AC3E}">
        <p14:creationId xmlns:p14="http://schemas.microsoft.com/office/powerpoint/2010/main" val="45274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30CD-DF96-41FC-BA3D-2443AD8BEA38}" type="slidenum">
              <a:rPr lang="en-US" smtClean="0"/>
              <a:t>14</a:t>
            </a:fld>
            <a:endParaRPr lang="en-US"/>
          </a:p>
        </p:txBody>
      </p:sp>
    </p:spTree>
    <p:extLst>
      <p:ext uri="{BB962C8B-B14F-4D97-AF65-F5344CB8AC3E}">
        <p14:creationId xmlns:p14="http://schemas.microsoft.com/office/powerpoint/2010/main" val="1554461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t>
            </a:r>
            <a:r>
              <a:rPr lang="en-US" b="0" i="0" dirty="0">
                <a:solidFill>
                  <a:srgbClr val="1B1B1B"/>
                </a:solidFill>
                <a:effectLst/>
                <a:latin typeface="Source Sans Pro Web"/>
              </a:rPr>
              <a:t>you’re going to want to get to know your sponsored research office. Try to learn as many details as you can about the process of submitting grants at your institution. This includes ethical approvals. Next, brainstorm what makes you, your institution, or research idea unique and consider how to best convey this in your proposal. </a:t>
            </a:r>
            <a:endParaRPr lang="en-US" dirty="0"/>
          </a:p>
        </p:txBody>
      </p:sp>
      <p:sp>
        <p:nvSpPr>
          <p:cNvPr id="4" name="Slide Number Placeholder 3"/>
          <p:cNvSpPr>
            <a:spLocks noGrp="1"/>
          </p:cNvSpPr>
          <p:nvPr>
            <p:ph type="sldNum" sz="quarter" idx="5"/>
          </p:nvPr>
        </p:nvSpPr>
        <p:spPr/>
        <p:txBody>
          <a:bodyPr/>
          <a:lstStyle/>
          <a:p>
            <a:fld id="{602530CD-DF96-41FC-BA3D-2443AD8BEA38}" type="slidenum">
              <a:rPr lang="en-US" smtClean="0"/>
              <a:t>15</a:t>
            </a:fld>
            <a:endParaRPr lang="en-US"/>
          </a:p>
        </p:txBody>
      </p:sp>
    </p:spTree>
    <p:extLst>
      <p:ext uri="{BB962C8B-B14F-4D97-AF65-F5344CB8AC3E}">
        <p14:creationId xmlns:p14="http://schemas.microsoft.com/office/powerpoint/2010/main" val="296755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16</a:t>
            </a:fld>
            <a:endParaRPr lang="en-US" dirty="0"/>
          </a:p>
        </p:txBody>
      </p:sp>
    </p:spTree>
    <p:extLst>
      <p:ext uri="{BB962C8B-B14F-4D97-AF65-F5344CB8AC3E}">
        <p14:creationId xmlns:p14="http://schemas.microsoft.com/office/powerpoint/2010/main" val="60814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17</a:t>
            </a:fld>
            <a:endParaRPr lang="en-US" dirty="0"/>
          </a:p>
        </p:txBody>
      </p:sp>
    </p:spTree>
    <p:extLst>
      <p:ext uri="{BB962C8B-B14F-4D97-AF65-F5344CB8AC3E}">
        <p14:creationId xmlns:p14="http://schemas.microsoft.com/office/powerpoint/2010/main" val="398083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18</a:t>
            </a:fld>
            <a:endParaRPr lang="en-US" dirty="0"/>
          </a:p>
        </p:txBody>
      </p:sp>
    </p:spTree>
    <p:extLst>
      <p:ext uri="{BB962C8B-B14F-4D97-AF65-F5344CB8AC3E}">
        <p14:creationId xmlns:p14="http://schemas.microsoft.com/office/powerpoint/2010/main" val="3751877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C0F04-B0DB-486F-B0D3-64DDE89B7F6E}" type="slidenum">
              <a:rPr lang="en-US" smtClean="0"/>
              <a:t>19</a:t>
            </a:fld>
            <a:endParaRPr lang="en-US"/>
          </a:p>
        </p:txBody>
      </p:sp>
    </p:spTree>
    <p:extLst>
      <p:ext uri="{BB962C8B-B14F-4D97-AF65-F5344CB8AC3E}">
        <p14:creationId xmlns:p14="http://schemas.microsoft.com/office/powerpoint/2010/main" val="94908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2</a:t>
            </a:fld>
            <a:endParaRPr lang="en-US" dirty="0"/>
          </a:p>
        </p:txBody>
      </p:sp>
    </p:spTree>
    <p:extLst>
      <p:ext uri="{BB962C8B-B14F-4D97-AF65-F5344CB8AC3E}">
        <p14:creationId xmlns:p14="http://schemas.microsoft.com/office/powerpoint/2010/main" val="68742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F2351"/>
                </a:solidFill>
              </a:rPr>
              <a:t> </a:t>
            </a:r>
            <a:endParaRPr lang="en-US" dirty="0">
              <a:solidFill>
                <a:srgbClr val="0F2351"/>
              </a:solidFill>
            </a:endParaRPr>
          </a:p>
        </p:txBody>
      </p:sp>
      <p:sp>
        <p:nvSpPr>
          <p:cNvPr id="4" name="Slide Number Placeholder 3"/>
          <p:cNvSpPr>
            <a:spLocks noGrp="1"/>
          </p:cNvSpPr>
          <p:nvPr>
            <p:ph type="sldNum" sz="quarter" idx="5"/>
          </p:nvPr>
        </p:nvSpPr>
        <p:spPr/>
        <p:txBody>
          <a:bodyPr/>
          <a:lstStyle/>
          <a:p>
            <a:fld id="{4B6DC8D0-4730-430A-8CA2-DAE5E9AB62C0}" type="slidenum">
              <a:rPr lang="en-US" smtClean="0"/>
              <a:t>3</a:t>
            </a:fld>
            <a:endParaRPr lang="en-US" dirty="0"/>
          </a:p>
        </p:txBody>
      </p:sp>
    </p:spTree>
    <p:extLst>
      <p:ext uri="{BB962C8B-B14F-4D97-AF65-F5344CB8AC3E}">
        <p14:creationId xmlns:p14="http://schemas.microsoft.com/office/powerpoint/2010/main" val="352900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4</a:t>
            </a:fld>
            <a:endParaRPr lang="en-US" dirty="0"/>
          </a:p>
        </p:txBody>
      </p:sp>
    </p:spTree>
    <p:extLst>
      <p:ext uri="{BB962C8B-B14F-4D97-AF65-F5344CB8AC3E}">
        <p14:creationId xmlns:p14="http://schemas.microsoft.com/office/powerpoint/2010/main" val="332482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5</a:t>
            </a:fld>
            <a:endParaRPr lang="en-US" dirty="0"/>
          </a:p>
        </p:txBody>
      </p:sp>
    </p:spTree>
    <p:extLst>
      <p:ext uri="{BB962C8B-B14F-4D97-AF65-F5344CB8AC3E}">
        <p14:creationId xmlns:p14="http://schemas.microsoft.com/office/powerpoint/2010/main" val="124085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132D69"/>
              </a:solidFill>
              <a:effectLst/>
            </a:endParaRPr>
          </a:p>
        </p:txBody>
      </p:sp>
      <p:sp>
        <p:nvSpPr>
          <p:cNvPr id="4" name="Slide Number Placeholder 3"/>
          <p:cNvSpPr>
            <a:spLocks noGrp="1"/>
          </p:cNvSpPr>
          <p:nvPr>
            <p:ph type="sldNum" sz="quarter" idx="5"/>
          </p:nvPr>
        </p:nvSpPr>
        <p:spPr/>
        <p:txBody>
          <a:bodyPr/>
          <a:lstStyle/>
          <a:p>
            <a:fld id="{4B6DC8D0-4730-430A-8CA2-DAE5E9AB62C0}" type="slidenum">
              <a:rPr lang="en-US" smtClean="0"/>
              <a:t>6</a:t>
            </a:fld>
            <a:endParaRPr lang="en-US" dirty="0"/>
          </a:p>
        </p:txBody>
      </p:sp>
    </p:spTree>
    <p:extLst>
      <p:ext uri="{BB962C8B-B14F-4D97-AF65-F5344CB8AC3E}">
        <p14:creationId xmlns:p14="http://schemas.microsoft.com/office/powerpoint/2010/main" val="3308301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7</a:t>
            </a:fld>
            <a:endParaRPr lang="en-US" dirty="0"/>
          </a:p>
        </p:txBody>
      </p:sp>
    </p:spTree>
    <p:extLst>
      <p:ext uri="{BB962C8B-B14F-4D97-AF65-F5344CB8AC3E}">
        <p14:creationId xmlns:p14="http://schemas.microsoft.com/office/powerpoint/2010/main" val="2649684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8</a:t>
            </a:fld>
            <a:endParaRPr lang="en-US" dirty="0"/>
          </a:p>
        </p:txBody>
      </p:sp>
    </p:spTree>
    <p:extLst>
      <p:ext uri="{BB962C8B-B14F-4D97-AF65-F5344CB8AC3E}">
        <p14:creationId xmlns:p14="http://schemas.microsoft.com/office/powerpoint/2010/main" val="241208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DC8D0-4730-430A-8CA2-DAE5E9AB62C0}" type="slidenum">
              <a:rPr lang="en-US" smtClean="0"/>
              <a:t>9</a:t>
            </a:fld>
            <a:endParaRPr lang="en-US" dirty="0"/>
          </a:p>
        </p:txBody>
      </p:sp>
    </p:spTree>
    <p:extLst>
      <p:ext uri="{BB962C8B-B14F-4D97-AF65-F5344CB8AC3E}">
        <p14:creationId xmlns:p14="http://schemas.microsoft.com/office/powerpoint/2010/main" val="270464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1945-BFFB-45EA-9A73-56872AEA91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EFD661-80BD-4E9E-BCC2-EF3CB70B96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EF559B-847D-4C6A-9F9C-4368C71A8AF7}"/>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5" name="Footer Placeholder 4">
            <a:extLst>
              <a:ext uri="{FF2B5EF4-FFF2-40B4-BE49-F238E27FC236}">
                <a16:creationId xmlns:a16="http://schemas.microsoft.com/office/drawing/2014/main" id="{AEF3626D-5785-418D-8E7D-28D0E22E0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1D733-9A37-490C-B993-F5ED3253EEF0}"/>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149205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A93E-115B-4ED6-955C-2D49D6CE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402751-314B-4938-8A29-0A2EF7807D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C3B80-8708-4488-8A51-59A9C903A624}"/>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5" name="Footer Placeholder 4">
            <a:extLst>
              <a:ext uri="{FF2B5EF4-FFF2-40B4-BE49-F238E27FC236}">
                <a16:creationId xmlns:a16="http://schemas.microsoft.com/office/drawing/2014/main" id="{24A4333D-E98F-4101-9C54-709217682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BD70F-9738-45C7-8E81-3C28FC0D26D3}"/>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404087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DDB88-3989-4A30-9545-CA393B85C1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9A0662-DD9E-4E3D-9AD7-79A1A98921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B69B7-DDE2-4D57-AF94-73B9EB3035DF}"/>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5" name="Footer Placeholder 4">
            <a:extLst>
              <a:ext uri="{FF2B5EF4-FFF2-40B4-BE49-F238E27FC236}">
                <a16:creationId xmlns:a16="http://schemas.microsoft.com/office/drawing/2014/main" id="{884744FF-A028-4875-8F34-AE37A1F89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150BD-1764-4CFB-A685-5A5B46AC9284}"/>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100701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595E-85DC-43F4-BDA3-A74DFCF25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E862E-B18A-4336-920E-925566E7D7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5BB55-C3DC-4280-AF67-80E4EB53ED1A}"/>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5" name="Footer Placeholder 4">
            <a:extLst>
              <a:ext uri="{FF2B5EF4-FFF2-40B4-BE49-F238E27FC236}">
                <a16:creationId xmlns:a16="http://schemas.microsoft.com/office/drawing/2014/main" id="{E186E555-0550-4358-BF86-DD4B3D711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CCE62-7579-41E5-94D3-AAA657435FB5}"/>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9007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7ACD-DFBF-4D6A-A376-9C267814FB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8C69E-18BD-4C02-9833-E718A9CDA2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8E1AD9-CF4E-4365-B200-2C437C585EA1}"/>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5" name="Footer Placeholder 4">
            <a:extLst>
              <a:ext uri="{FF2B5EF4-FFF2-40B4-BE49-F238E27FC236}">
                <a16:creationId xmlns:a16="http://schemas.microsoft.com/office/drawing/2014/main" id="{DE7AC95D-26F1-4A4F-B778-AD336255E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B5C4C-CE1B-4638-85E6-D5453F35DD31}"/>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150635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8B58-C175-4BB0-A925-3DD4D26FCD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FFCDD-8139-4391-96DC-47F60BE50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4BF089-F4A7-4DA6-B071-2FA00D5252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E1C7E9-339A-4A63-8F72-D04195C8E51C}"/>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6" name="Footer Placeholder 5">
            <a:extLst>
              <a:ext uri="{FF2B5EF4-FFF2-40B4-BE49-F238E27FC236}">
                <a16:creationId xmlns:a16="http://schemas.microsoft.com/office/drawing/2014/main" id="{7FA1F732-BD1E-4E82-88B3-F0E678970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55DBE4-F48A-4FA1-B1A2-0C7E6837AB26}"/>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281865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B1A3-E6D6-4EB7-9353-96F2C4F926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09CE8-F8EA-47F2-A825-1A63975B5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47A2DE-42BF-4D83-B2F7-2AE3ED5DD5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F431DD-983F-4843-AE27-D092B32D5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04093A-18B4-4B46-834F-1108F40856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D66B81-07B7-49F8-80F7-72224D52C111}"/>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8" name="Footer Placeholder 7">
            <a:extLst>
              <a:ext uri="{FF2B5EF4-FFF2-40B4-BE49-F238E27FC236}">
                <a16:creationId xmlns:a16="http://schemas.microsoft.com/office/drawing/2014/main" id="{0121F1DC-B05D-4CF2-B544-D5486C0564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DF1FB6-9A49-453A-AA1A-E6D8E10C708D}"/>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17491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AF76-A668-4089-87B8-B303C69FAC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9F38F-5373-4960-A7A5-79556B0B7A23}"/>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4" name="Footer Placeholder 3">
            <a:extLst>
              <a:ext uri="{FF2B5EF4-FFF2-40B4-BE49-F238E27FC236}">
                <a16:creationId xmlns:a16="http://schemas.microsoft.com/office/drawing/2014/main" id="{65307E74-1CB9-4CF3-997A-C8EB1E249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8926A6-8562-4103-BE5D-4E92A86ACEFB}"/>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106308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1F3B29-44FE-41A4-B679-D011EE99DEF7}"/>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3" name="Footer Placeholder 2">
            <a:extLst>
              <a:ext uri="{FF2B5EF4-FFF2-40B4-BE49-F238E27FC236}">
                <a16:creationId xmlns:a16="http://schemas.microsoft.com/office/drawing/2014/main" id="{1B90786E-8566-4077-8C93-11BBB4D9D8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112F5A-2E22-43E4-AADE-C0F76EBF6B45}"/>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137523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092C-3A74-4BE6-9E15-B2C730466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8B90A2-B158-4C47-AEF7-6C3F3D0D90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6BC1FD-C1FB-4B3B-8764-36339EB37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A27AA-3F3B-4BFA-A29B-9AE0EF8C05D0}"/>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6" name="Footer Placeholder 5">
            <a:extLst>
              <a:ext uri="{FF2B5EF4-FFF2-40B4-BE49-F238E27FC236}">
                <a16:creationId xmlns:a16="http://schemas.microsoft.com/office/drawing/2014/main" id="{8CEB7DA0-2E92-4D59-985C-1C5D6CAFF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770D6-3BEA-47CC-8C97-15B8FBBD090E}"/>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427748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6B583-DB0A-44E3-B1AC-1FF1C33561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55DA90-0208-4B70-9200-7FD403130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3D211-0952-4729-94FF-CDF3D8D1C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9818F-4E81-4F92-97D2-F7E7D6A98016}"/>
              </a:ext>
            </a:extLst>
          </p:cNvPr>
          <p:cNvSpPr>
            <a:spLocks noGrp="1"/>
          </p:cNvSpPr>
          <p:nvPr>
            <p:ph type="dt" sz="half" idx="10"/>
          </p:nvPr>
        </p:nvSpPr>
        <p:spPr/>
        <p:txBody>
          <a:bodyPr/>
          <a:lstStyle/>
          <a:p>
            <a:fld id="{A599483E-B7B0-4DC6-B541-0342E9936EA5}" type="datetimeFigureOut">
              <a:rPr lang="en-US" smtClean="0"/>
              <a:t>1/20/2022</a:t>
            </a:fld>
            <a:endParaRPr lang="en-US"/>
          </a:p>
        </p:txBody>
      </p:sp>
      <p:sp>
        <p:nvSpPr>
          <p:cNvPr id="6" name="Footer Placeholder 5">
            <a:extLst>
              <a:ext uri="{FF2B5EF4-FFF2-40B4-BE49-F238E27FC236}">
                <a16:creationId xmlns:a16="http://schemas.microsoft.com/office/drawing/2014/main" id="{C6E0CEE7-C841-48C0-8355-242165D33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8F98F-AB0D-426F-8948-B20BBD27B194}"/>
              </a:ext>
            </a:extLst>
          </p:cNvPr>
          <p:cNvSpPr>
            <a:spLocks noGrp="1"/>
          </p:cNvSpPr>
          <p:nvPr>
            <p:ph type="sldNum" sz="quarter" idx="12"/>
          </p:nvPr>
        </p:nvSpPr>
        <p:spPr/>
        <p:txBody>
          <a:bodyPr/>
          <a:lstStyle/>
          <a:p>
            <a:fld id="{2700EA1C-78B3-4CC2-A280-F07B60720B5C}" type="slidenum">
              <a:rPr lang="en-US" smtClean="0"/>
              <a:t>‹#›</a:t>
            </a:fld>
            <a:endParaRPr lang="en-US"/>
          </a:p>
        </p:txBody>
      </p:sp>
    </p:spTree>
    <p:extLst>
      <p:ext uri="{BB962C8B-B14F-4D97-AF65-F5344CB8AC3E}">
        <p14:creationId xmlns:p14="http://schemas.microsoft.com/office/powerpoint/2010/main" val="371267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301F42-58A4-4768-AE92-76C3602B0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B9346-A846-42B2-A917-ADD93633A0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EB719-6917-48FF-A5B8-723949918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9483E-B7B0-4DC6-B541-0342E9936EA5}" type="datetimeFigureOut">
              <a:rPr lang="en-US" smtClean="0"/>
              <a:t>1/20/2022</a:t>
            </a:fld>
            <a:endParaRPr lang="en-US"/>
          </a:p>
        </p:txBody>
      </p:sp>
      <p:sp>
        <p:nvSpPr>
          <p:cNvPr id="5" name="Footer Placeholder 4">
            <a:extLst>
              <a:ext uri="{FF2B5EF4-FFF2-40B4-BE49-F238E27FC236}">
                <a16:creationId xmlns:a16="http://schemas.microsoft.com/office/drawing/2014/main" id="{0277A12D-D40A-4584-BAE7-2E8AF1FECB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82DF9F-E91C-4096-8DE7-F6C283A853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0EA1C-78B3-4CC2-A280-F07B60720B5C}" type="slidenum">
              <a:rPr lang="en-US" smtClean="0"/>
              <a:t>‹#›</a:t>
            </a:fld>
            <a:endParaRPr lang="en-US"/>
          </a:p>
        </p:txBody>
      </p:sp>
    </p:spTree>
    <p:extLst>
      <p:ext uri="{BB962C8B-B14F-4D97-AF65-F5344CB8AC3E}">
        <p14:creationId xmlns:p14="http://schemas.microsoft.com/office/powerpoint/2010/main" val="1526564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go.usa.gov/xew6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o.usa.gov/xew6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go.usa.gov/xew62"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go.usa.gov/xew62" TargetMode="External"/><Relationship Id="rId5"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www.nsf.gov/news/news_summ.jsp?cntn_id=11803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go.usa.gov/xew62"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go.usa.gov/xew6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fastlane@nsf.gov" TargetMode="External"/><Relationship Id="rId7" Type="http://schemas.openxmlformats.org/officeDocument/2006/relationships/hyperlink" Target="https://go.usa.gov/xew6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support@grants.gov" TargetMode="External"/><Relationship Id="rId4" Type="http://schemas.openxmlformats.org/officeDocument/2006/relationships/hyperlink" Target="mailto:rgov@nsf.gov"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go.usa.gov/xew62" TargetMode="External"/><Relationship Id="rId3" Type="http://schemas.openxmlformats.org/officeDocument/2006/relationships/hyperlink" Target="mailto:sbe-buildandbroaden@nsf.gov" TargetMode="External"/><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smattiso@nsf.gov" TargetMode="External"/><Relationship Id="rId5" Type="http://schemas.openxmlformats.org/officeDocument/2006/relationships/hyperlink" Target="mailto:jwmirand@nsf.gov" TargetMode="External"/><Relationship Id="rId4" Type="http://schemas.openxmlformats.org/officeDocument/2006/relationships/hyperlink" Target="mailto:lwalker@nsf.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go.usa.gov/xew6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go.usa.gov/xew6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sbe-buildandbroaden@nsf.gov" TargetMode="Externa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o.usa.gov/xew6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go.usa.gov/xew6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2.ed.gov/about/offices/list/ope/idues/eligibility.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go.usa.gov/xew62"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go.usa.gov/xew62" TargetMode="Externa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o.usa.gov/xew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o.usa.gov/xew6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go.usa.gov/xew6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go.usa.gov/xew6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2FFBD9-CC79-4AD6-A5F4-C6F7A82D3E31}"/>
              </a:ext>
              <a:ext uri="{C183D7F6-B498-43B3-948B-1728B52AA6E4}">
                <adec:decorative xmlns:adec="http://schemas.microsoft.com/office/drawing/2017/decorative" val="1"/>
              </a:ext>
            </a:extLst>
          </p:cNvPr>
          <p:cNvSpPr>
            <a:spLocks noGrp="1"/>
          </p:cNvSpPr>
          <p:nvPr>
            <p:ph type="ctrTitle"/>
          </p:nvPr>
        </p:nvSpPr>
        <p:spPr/>
        <p:txBody>
          <a:bodyPr/>
          <a:lstStyle/>
          <a:p>
            <a:r>
              <a:rPr lang="en-US" dirty="0"/>
              <a:t>Presentation</a:t>
            </a:r>
            <a:r>
              <a:rPr lang="en-US" baseline="0" dirty="0"/>
              <a:t> </a:t>
            </a:r>
            <a:r>
              <a:rPr lang="en-US" dirty="0"/>
              <a:t>Cover Slide </a:t>
            </a:r>
          </a:p>
        </p:txBody>
      </p:sp>
      <p:pic>
        <p:nvPicPr>
          <p:cNvPr id="4" name="Picture 3">
            <a:extLst>
              <a:ext uri="{FF2B5EF4-FFF2-40B4-BE49-F238E27FC236}">
                <a16:creationId xmlns:a16="http://schemas.microsoft.com/office/drawing/2014/main" id="{844B9C2E-3544-453E-9DDA-33397AFB508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0DA3B8B-6938-46F2-B2C6-5EA77A0E65C6}"/>
              </a:ext>
            </a:extLst>
          </p:cNvPr>
          <p:cNvSpPr txBox="1"/>
          <p:nvPr/>
        </p:nvSpPr>
        <p:spPr>
          <a:xfrm>
            <a:off x="952500" y="0"/>
            <a:ext cx="3249386" cy="3831818"/>
          </a:xfrm>
          <a:prstGeom prst="rect">
            <a:avLst/>
          </a:prstGeom>
          <a:noFill/>
        </p:spPr>
        <p:txBody>
          <a:bodyPr wrap="square">
            <a:spAutoFit/>
          </a:bodyPr>
          <a:lstStyle/>
          <a:p>
            <a:pPr algn="ctr"/>
            <a:r>
              <a:rPr lang="en-US" sz="2700" b="1" dirty="0">
                <a:solidFill>
                  <a:schemeClr val="bg1"/>
                </a:solidFill>
                <a:effectLst>
                  <a:outerShdw blurRad="50800" dist="50800" dir="5400000" algn="ctr" rotWithShape="0">
                    <a:schemeClr val="tx1"/>
                  </a:outerShdw>
                </a:effectLst>
              </a:rPr>
              <a:t>Build and Broaden 3.0 (B2 3.0): </a:t>
            </a:r>
            <a:r>
              <a:rPr lang="en-US" sz="2700" dirty="0">
                <a:solidFill>
                  <a:schemeClr val="bg1"/>
                </a:solidFill>
                <a:effectLst>
                  <a:outerShdw blurRad="50800" dist="50800" dir="5400000" algn="ctr" rotWithShape="0">
                    <a:schemeClr val="tx1"/>
                  </a:outerShdw>
                </a:effectLst>
              </a:rPr>
              <a:t>Enhancing Social, Behavioral and Economic Science Research and Capacity at Minority-Serving Institutions</a:t>
            </a:r>
          </a:p>
        </p:txBody>
      </p:sp>
      <p:pic>
        <p:nvPicPr>
          <p:cNvPr id="7" name="Picture 6" descr="NSF Logo">
            <a:extLst>
              <a:ext uri="{FF2B5EF4-FFF2-40B4-BE49-F238E27FC236}">
                <a16:creationId xmlns:a16="http://schemas.microsoft.com/office/drawing/2014/main" id="{28D3A5B5-1FD5-4790-92EC-B4A328418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6545" y="4391225"/>
            <a:ext cx="1052736" cy="1058238"/>
          </a:xfrm>
          <a:prstGeom prst="rect">
            <a:avLst/>
          </a:prstGeom>
        </p:spPr>
      </p:pic>
      <p:sp>
        <p:nvSpPr>
          <p:cNvPr id="9" name="TextBox 8">
            <a:extLst>
              <a:ext uri="{FF2B5EF4-FFF2-40B4-BE49-F238E27FC236}">
                <a16:creationId xmlns:a16="http://schemas.microsoft.com/office/drawing/2014/main" id="{EAC2EFC8-F429-409C-9DBC-538C4124A394}"/>
              </a:ext>
            </a:extLst>
          </p:cNvPr>
          <p:cNvSpPr txBox="1"/>
          <p:nvPr/>
        </p:nvSpPr>
        <p:spPr>
          <a:xfrm>
            <a:off x="1347652" y="5590254"/>
            <a:ext cx="2459082" cy="1200329"/>
          </a:xfrm>
          <a:prstGeom prst="rect">
            <a:avLst/>
          </a:prstGeom>
          <a:noFill/>
        </p:spPr>
        <p:txBody>
          <a:bodyPr wrap="square">
            <a:spAutoFit/>
          </a:bodyPr>
          <a:lstStyle/>
          <a:p>
            <a:pPr algn="ctr"/>
            <a:r>
              <a:rPr lang="en-US" dirty="0">
                <a:solidFill>
                  <a:schemeClr val="bg1"/>
                </a:solidFill>
                <a:effectLst>
                  <a:outerShdw blurRad="50800" dist="50800" dir="5400000" algn="ctr" rotWithShape="0">
                    <a:schemeClr val="tx1"/>
                  </a:outerShdw>
                </a:effectLst>
              </a:rPr>
              <a:t>Directorate for Social, Behavioral and Economic Sciences</a:t>
            </a:r>
          </a:p>
          <a:p>
            <a:pPr algn="ctr"/>
            <a:r>
              <a:rPr lang="en-US" dirty="0">
                <a:solidFill>
                  <a:schemeClr val="bg1"/>
                </a:solidFill>
                <a:effectLst>
                  <a:outerShdw blurRad="50800" dist="50800" dir="5400000" algn="ctr" rotWithShape="0">
                    <a:schemeClr val="tx1"/>
                  </a:outerShdw>
                </a:effectLst>
              </a:rPr>
              <a:t>January 2022</a:t>
            </a:r>
          </a:p>
        </p:txBody>
      </p:sp>
    </p:spTree>
    <p:extLst>
      <p:ext uri="{BB962C8B-B14F-4D97-AF65-F5344CB8AC3E}">
        <p14:creationId xmlns:p14="http://schemas.microsoft.com/office/powerpoint/2010/main" val="374217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787E-C14C-4CB8-999C-406C501EB89A}"/>
              </a:ext>
            </a:extLst>
          </p:cNvPr>
          <p:cNvSpPr>
            <a:spLocks noGrp="1"/>
          </p:cNvSpPr>
          <p:nvPr>
            <p:ph type="title"/>
          </p:nvPr>
        </p:nvSpPr>
        <p:spPr>
          <a:xfrm>
            <a:off x="499730" y="58221"/>
            <a:ext cx="10854070" cy="1325563"/>
          </a:xfrm>
        </p:spPr>
        <p:txBody>
          <a:bodyPr>
            <a:normAutofit/>
          </a:bodyPr>
          <a:lstStyle/>
          <a:p>
            <a:r>
              <a:rPr lang="en-US" sz="4000" b="1" dirty="0">
                <a:solidFill>
                  <a:srgbClr val="0F2351"/>
                </a:solidFill>
              </a:rPr>
              <a:t>How will B2 3.0 proposals be reviewed? </a:t>
            </a:r>
          </a:p>
        </p:txBody>
      </p:sp>
      <p:sp>
        <p:nvSpPr>
          <p:cNvPr id="3" name="Content Placeholder 2">
            <a:extLst>
              <a:ext uri="{FF2B5EF4-FFF2-40B4-BE49-F238E27FC236}">
                <a16:creationId xmlns:a16="http://schemas.microsoft.com/office/drawing/2014/main" id="{C8B5D587-7793-4083-AAD3-9AB639AF98C4}"/>
              </a:ext>
            </a:extLst>
          </p:cNvPr>
          <p:cNvSpPr>
            <a:spLocks noGrp="1"/>
          </p:cNvSpPr>
          <p:nvPr>
            <p:ph idx="1"/>
          </p:nvPr>
        </p:nvSpPr>
        <p:spPr>
          <a:xfrm>
            <a:off x="757769" y="1486350"/>
            <a:ext cx="11166501" cy="4057015"/>
          </a:xfrm>
        </p:spPr>
        <p:txBody>
          <a:bodyPr>
            <a:normAutofit/>
          </a:bodyPr>
          <a:lstStyle/>
          <a:p>
            <a:pPr marL="0" indent="0">
              <a:spcAft>
                <a:spcPts val="1000"/>
              </a:spcAft>
              <a:buNone/>
            </a:pPr>
            <a:r>
              <a:rPr lang="en-US" sz="3000" dirty="0">
                <a:solidFill>
                  <a:srgbClr val="0F2351"/>
                </a:solidFill>
              </a:rPr>
              <a:t>B2 Review Process: </a:t>
            </a:r>
          </a:p>
          <a:p>
            <a:pPr lvl="1">
              <a:spcAft>
                <a:spcPts val="1000"/>
              </a:spcAft>
            </a:pPr>
            <a:r>
              <a:rPr lang="en-US" sz="3000" dirty="0">
                <a:solidFill>
                  <a:srgbClr val="0F2351"/>
                </a:solidFill>
              </a:rPr>
              <a:t>Panel Review</a:t>
            </a:r>
          </a:p>
          <a:p>
            <a:pPr lvl="1">
              <a:spcAft>
                <a:spcPts val="1000"/>
              </a:spcAft>
            </a:pPr>
            <a:r>
              <a:rPr lang="en-US" sz="3000" dirty="0">
                <a:solidFill>
                  <a:srgbClr val="0F2351"/>
                </a:solidFill>
              </a:rPr>
              <a:t>Ad hoc as necessary</a:t>
            </a:r>
          </a:p>
          <a:p>
            <a:pPr lvl="1"/>
            <a:r>
              <a:rPr lang="en-US" sz="3000" dirty="0">
                <a:solidFill>
                  <a:srgbClr val="0F2351"/>
                </a:solidFill>
              </a:rPr>
              <a:t>Co-review</a:t>
            </a:r>
          </a:p>
          <a:p>
            <a:pPr lvl="2">
              <a:spcAft>
                <a:spcPts val="3000"/>
              </a:spcAft>
            </a:pPr>
            <a:r>
              <a:rPr lang="en-US" sz="2600" dirty="0">
                <a:solidFill>
                  <a:srgbClr val="0F2351"/>
                </a:solidFill>
              </a:rPr>
              <a:t>Suggest programs </a:t>
            </a:r>
          </a:p>
          <a:p>
            <a:pPr marL="457200" lvl="1" indent="0">
              <a:spcAft>
                <a:spcPts val="3000"/>
              </a:spcAft>
              <a:buNone/>
            </a:pPr>
            <a:r>
              <a:rPr lang="en-US" sz="3000" dirty="0">
                <a:solidFill>
                  <a:srgbClr val="0F2351"/>
                </a:solidFill>
              </a:rPr>
              <a:t>Please suggest reviewers for your proposal!</a:t>
            </a:r>
          </a:p>
        </p:txBody>
      </p:sp>
      <p:sp>
        <p:nvSpPr>
          <p:cNvPr id="12" name="Rectangle 11">
            <a:extLst>
              <a:ext uri="{FF2B5EF4-FFF2-40B4-BE49-F238E27FC236}">
                <a16:creationId xmlns:a16="http://schemas.microsoft.com/office/drawing/2014/main" id="{A573B4D7-8EF8-487C-86E1-04CC84DC1AB9}"/>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3" name="Picture 12" descr="NSF Logo">
            <a:extLst>
              <a:ext uri="{FF2B5EF4-FFF2-40B4-BE49-F238E27FC236}">
                <a16:creationId xmlns:a16="http://schemas.microsoft.com/office/drawing/2014/main" id="{42A31D20-D788-4996-8E09-644324B4766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1" name="Slide Number Placeholder 10">
            <a:extLst>
              <a:ext uri="{FF2B5EF4-FFF2-40B4-BE49-F238E27FC236}">
                <a16:creationId xmlns:a16="http://schemas.microsoft.com/office/drawing/2014/main" id="{EFC903CA-BCAC-4904-B7EB-593FD62F4ADE}"/>
              </a:ext>
            </a:extLst>
          </p:cNvPr>
          <p:cNvSpPr>
            <a:spLocks noGrp="1"/>
          </p:cNvSpPr>
          <p:nvPr>
            <p:ph type="sldNum" sz="quarter" idx="12"/>
          </p:nvPr>
        </p:nvSpPr>
        <p:spPr/>
        <p:txBody>
          <a:bodyPr/>
          <a:lstStyle/>
          <a:p>
            <a:fld id="{3CF9D3C5-A853-4990-B8CA-AABE2CE6D551}" type="slidenum">
              <a:rPr lang="en-US" sz="1600" smtClean="0">
                <a:solidFill>
                  <a:schemeClr val="bg1"/>
                </a:solidFill>
              </a:rPr>
              <a:t>10</a:t>
            </a:fld>
            <a:endParaRPr lang="en-US" dirty="0">
              <a:solidFill>
                <a:schemeClr val="bg1"/>
              </a:solidFill>
            </a:endParaRPr>
          </a:p>
        </p:txBody>
      </p:sp>
      <p:sp>
        <p:nvSpPr>
          <p:cNvPr id="8" name="TextBox 7">
            <a:extLst>
              <a:ext uri="{FF2B5EF4-FFF2-40B4-BE49-F238E27FC236}">
                <a16:creationId xmlns:a16="http://schemas.microsoft.com/office/drawing/2014/main" id="{A8D1D7B7-2472-4F22-8B0C-767B8A3F109A}"/>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4"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227910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6764-9790-45AA-BC64-F564A4B4AA9D}"/>
              </a:ext>
            </a:extLst>
          </p:cNvPr>
          <p:cNvSpPr>
            <a:spLocks noGrp="1"/>
          </p:cNvSpPr>
          <p:nvPr>
            <p:ph type="title"/>
          </p:nvPr>
        </p:nvSpPr>
        <p:spPr>
          <a:xfrm>
            <a:off x="184284" y="0"/>
            <a:ext cx="10515600" cy="1325563"/>
          </a:xfrm>
        </p:spPr>
        <p:txBody>
          <a:bodyPr>
            <a:normAutofit/>
          </a:bodyPr>
          <a:lstStyle/>
          <a:p>
            <a:r>
              <a:rPr lang="en-US" sz="4000" b="1" dirty="0">
                <a:solidFill>
                  <a:srgbClr val="0F2351"/>
                </a:solidFill>
              </a:rPr>
              <a:t>Review Criteria</a:t>
            </a:r>
          </a:p>
        </p:txBody>
      </p:sp>
      <p:sp>
        <p:nvSpPr>
          <p:cNvPr id="3" name="Content Placeholder 2">
            <a:extLst>
              <a:ext uri="{FF2B5EF4-FFF2-40B4-BE49-F238E27FC236}">
                <a16:creationId xmlns:a16="http://schemas.microsoft.com/office/drawing/2014/main" id="{93A78209-558F-4CF7-BD27-384959E66D6E}"/>
              </a:ext>
            </a:extLst>
          </p:cNvPr>
          <p:cNvSpPr>
            <a:spLocks noGrp="1"/>
          </p:cNvSpPr>
          <p:nvPr>
            <p:ph idx="1"/>
          </p:nvPr>
        </p:nvSpPr>
        <p:spPr>
          <a:xfrm>
            <a:off x="328123" y="1257962"/>
            <a:ext cx="4046034" cy="4754374"/>
          </a:xfrm>
        </p:spPr>
        <p:txBody>
          <a:bodyPr>
            <a:normAutofit/>
          </a:bodyPr>
          <a:lstStyle/>
          <a:p>
            <a:pPr marL="0" indent="0">
              <a:spcAft>
                <a:spcPts val="1000"/>
              </a:spcAft>
              <a:buNone/>
            </a:pPr>
            <a:r>
              <a:rPr lang="en-US" sz="2800" b="1" dirty="0">
                <a:solidFill>
                  <a:srgbClr val="0F2351"/>
                </a:solidFill>
              </a:rPr>
              <a:t>Intellectual Merit</a:t>
            </a:r>
            <a:endParaRPr lang="en-US" dirty="0">
              <a:solidFill>
                <a:srgbClr val="0F2351"/>
              </a:solidFill>
            </a:endParaRPr>
          </a:p>
          <a:p>
            <a:r>
              <a:rPr lang="en-US" sz="1600" dirty="0">
                <a:solidFill>
                  <a:srgbClr val="0F2351"/>
                </a:solidFill>
              </a:rPr>
              <a:t>‘…the potential to </a:t>
            </a:r>
            <a:r>
              <a:rPr lang="en-US" sz="1600" b="1" dirty="0">
                <a:solidFill>
                  <a:srgbClr val="0F2351"/>
                </a:solidFill>
              </a:rPr>
              <a:t>advance knowledge</a:t>
            </a:r>
            <a:r>
              <a:rPr lang="en-US" sz="1600" dirty="0">
                <a:solidFill>
                  <a:srgbClr val="0F2351"/>
                </a:solidFill>
              </a:rPr>
              <a:t>’</a:t>
            </a:r>
          </a:p>
          <a:p>
            <a:pPr lvl="1">
              <a:spcAft>
                <a:spcPts val="1000"/>
              </a:spcAft>
            </a:pPr>
            <a:r>
              <a:rPr lang="en-US" sz="1600" dirty="0">
                <a:solidFill>
                  <a:srgbClr val="0F2351"/>
                </a:solidFill>
              </a:rPr>
              <a:t>‘…and understanding within its own field or across different fields’? </a:t>
            </a:r>
          </a:p>
          <a:p>
            <a:pPr>
              <a:spcAft>
                <a:spcPts val="1000"/>
              </a:spcAft>
            </a:pPr>
            <a:r>
              <a:rPr lang="en-US" sz="1600" dirty="0">
                <a:solidFill>
                  <a:srgbClr val="0F2351"/>
                </a:solidFill>
              </a:rPr>
              <a:t>‘…suggest or explore </a:t>
            </a:r>
            <a:r>
              <a:rPr lang="en-US" sz="1600" b="1" dirty="0">
                <a:solidFill>
                  <a:srgbClr val="0F2351"/>
                </a:solidFill>
              </a:rPr>
              <a:t>creative, original, or potentially transformative </a:t>
            </a:r>
            <a:r>
              <a:rPr lang="en-US" sz="1600" dirty="0">
                <a:solidFill>
                  <a:srgbClr val="0F2351"/>
                </a:solidFill>
              </a:rPr>
              <a:t>concepts?’</a:t>
            </a:r>
          </a:p>
          <a:p>
            <a:pPr>
              <a:spcAft>
                <a:spcPts val="1000"/>
              </a:spcAft>
            </a:pPr>
            <a:r>
              <a:rPr lang="en-US" sz="1600" dirty="0">
                <a:solidFill>
                  <a:srgbClr val="0F2351"/>
                </a:solidFill>
              </a:rPr>
              <a:t>‘How </a:t>
            </a:r>
            <a:r>
              <a:rPr lang="en-US" sz="1600" b="1" dirty="0">
                <a:solidFill>
                  <a:srgbClr val="0F2351"/>
                </a:solidFill>
              </a:rPr>
              <a:t>well-qualified </a:t>
            </a:r>
            <a:r>
              <a:rPr lang="en-US" sz="1600" dirty="0">
                <a:solidFill>
                  <a:srgbClr val="0F2351"/>
                </a:solidFill>
              </a:rPr>
              <a:t>is the individual, team, or organization to conduct the proposed activities?’</a:t>
            </a:r>
          </a:p>
          <a:p>
            <a:r>
              <a:rPr lang="en-US" sz="1600" dirty="0">
                <a:solidFill>
                  <a:srgbClr val="0F2351"/>
                </a:solidFill>
              </a:rPr>
              <a:t>‘Are there </a:t>
            </a:r>
            <a:r>
              <a:rPr lang="en-US" sz="1600" b="1" dirty="0">
                <a:solidFill>
                  <a:srgbClr val="0F2351"/>
                </a:solidFill>
              </a:rPr>
              <a:t>adequate resources </a:t>
            </a:r>
            <a:r>
              <a:rPr lang="en-US" sz="1600" dirty="0">
                <a:solidFill>
                  <a:srgbClr val="0F2351"/>
                </a:solidFill>
              </a:rPr>
              <a:t>available to the PI…?’</a:t>
            </a:r>
          </a:p>
        </p:txBody>
      </p:sp>
      <p:sp>
        <p:nvSpPr>
          <p:cNvPr id="8" name="Content Placeholder 2">
            <a:extLst>
              <a:ext uri="{FF2B5EF4-FFF2-40B4-BE49-F238E27FC236}">
                <a16:creationId xmlns:a16="http://schemas.microsoft.com/office/drawing/2014/main" id="{864C08B9-DC96-4E8E-A258-6A032DB1CBD3}"/>
              </a:ext>
            </a:extLst>
          </p:cNvPr>
          <p:cNvSpPr txBox="1">
            <a:spLocks/>
          </p:cNvSpPr>
          <p:nvPr/>
        </p:nvSpPr>
        <p:spPr>
          <a:xfrm>
            <a:off x="4487174" y="1257962"/>
            <a:ext cx="33520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Font typeface="Arial" panose="020B0604020202020204" pitchFamily="34" charset="0"/>
              <a:buNone/>
            </a:pPr>
            <a:r>
              <a:rPr lang="en-US" b="1" dirty="0">
                <a:solidFill>
                  <a:srgbClr val="0F2351"/>
                </a:solidFill>
              </a:rPr>
              <a:t>Broader Impacts</a:t>
            </a:r>
            <a:endParaRPr lang="en-US" dirty="0">
              <a:solidFill>
                <a:srgbClr val="0F2351"/>
              </a:solidFill>
            </a:endParaRPr>
          </a:p>
          <a:p>
            <a:pPr>
              <a:spcAft>
                <a:spcPts val="1000"/>
              </a:spcAft>
            </a:pPr>
            <a:r>
              <a:rPr lang="en-US" sz="1600" dirty="0">
                <a:solidFill>
                  <a:srgbClr val="0F2351"/>
                </a:solidFill>
              </a:rPr>
              <a:t>‘…the potential to </a:t>
            </a:r>
            <a:r>
              <a:rPr lang="en-US" sz="1600" b="1" dirty="0">
                <a:solidFill>
                  <a:srgbClr val="0F2351"/>
                </a:solidFill>
              </a:rPr>
              <a:t>benefit society </a:t>
            </a:r>
            <a:r>
              <a:rPr lang="en-US" sz="1600" dirty="0">
                <a:solidFill>
                  <a:srgbClr val="0F2351"/>
                </a:solidFill>
              </a:rPr>
              <a:t>and contribute to the achievement of specific, desired societal outcomes.’</a:t>
            </a:r>
          </a:p>
          <a:p>
            <a:pPr>
              <a:spcAft>
                <a:spcPts val="1000"/>
              </a:spcAft>
            </a:pPr>
            <a:r>
              <a:rPr lang="en-US" sz="1600" dirty="0">
                <a:solidFill>
                  <a:srgbClr val="0F2351"/>
                </a:solidFill>
              </a:rPr>
              <a:t>Do NOT need to follow directly from research objectives (but often more coherent if they do)</a:t>
            </a:r>
          </a:p>
          <a:p>
            <a:pPr>
              <a:spcAft>
                <a:spcPts val="1000"/>
              </a:spcAft>
            </a:pPr>
            <a:r>
              <a:rPr lang="en-US" sz="1600" dirty="0">
                <a:solidFill>
                  <a:srgbClr val="0F2351"/>
                </a:solidFill>
              </a:rPr>
              <a:t>Specify </a:t>
            </a:r>
            <a:r>
              <a:rPr lang="en-US" sz="1600" i="1" dirty="0">
                <a:solidFill>
                  <a:srgbClr val="0F2351"/>
                </a:solidFill>
              </a:rPr>
              <a:t>who</a:t>
            </a:r>
            <a:r>
              <a:rPr lang="en-US" sz="1600" dirty="0">
                <a:solidFill>
                  <a:srgbClr val="0F2351"/>
                </a:solidFill>
              </a:rPr>
              <a:t> benefits and </a:t>
            </a:r>
            <a:r>
              <a:rPr lang="en-US" sz="1600" i="1" dirty="0">
                <a:solidFill>
                  <a:srgbClr val="0F2351"/>
                </a:solidFill>
              </a:rPr>
              <a:t>how</a:t>
            </a:r>
            <a:r>
              <a:rPr lang="en-US" sz="1600" dirty="0">
                <a:solidFill>
                  <a:srgbClr val="0F2351"/>
                </a:solidFill>
              </a:rPr>
              <a:t> (</a:t>
            </a:r>
            <a:r>
              <a:rPr lang="en-US" sz="1600" b="1" dirty="0">
                <a:solidFill>
                  <a:srgbClr val="0F2351"/>
                </a:solidFill>
              </a:rPr>
              <a:t>pathways to broader impacts</a:t>
            </a:r>
            <a:r>
              <a:rPr lang="en-US" sz="1600" dirty="0">
                <a:solidFill>
                  <a:srgbClr val="0F2351"/>
                </a:solidFill>
              </a:rPr>
              <a:t>)</a:t>
            </a:r>
          </a:p>
          <a:p>
            <a:pPr>
              <a:spcAft>
                <a:spcPts val="1000"/>
              </a:spcAft>
            </a:pPr>
            <a:r>
              <a:rPr lang="en-US" sz="1600" dirty="0">
                <a:solidFill>
                  <a:srgbClr val="0F2351"/>
                </a:solidFill>
              </a:rPr>
              <a:t>Are impacts ‘</a:t>
            </a:r>
            <a:r>
              <a:rPr lang="en-US" sz="1600" b="1" dirty="0">
                <a:solidFill>
                  <a:srgbClr val="0F2351"/>
                </a:solidFill>
              </a:rPr>
              <a:t>credible</a:t>
            </a:r>
            <a:r>
              <a:rPr lang="en-US" sz="1600" dirty="0">
                <a:solidFill>
                  <a:srgbClr val="0F2351"/>
                </a:solidFill>
              </a:rPr>
              <a:t>’?</a:t>
            </a:r>
          </a:p>
        </p:txBody>
      </p:sp>
      <p:sp>
        <p:nvSpPr>
          <p:cNvPr id="10" name="Content Placeholder 2">
            <a:extLst>
              <a:ext uri="{FF2B5EF4-FFF2-40B4-BE49-F238E27FC236}">
                <a16:creationId xmlns:a16="http://schemas.microsoft.com/office/drawing/2014/main" id="{892520DE-3CDD-4DD6-BFD1-ED696962EC6C}"/>
              </a:ext>
            </a:extLst>
          </p:cNvPr>
          <p:cNvSpPr txBox="1">
            <a:spLocks/>
          </p:cNvSpPr>
          <p:nvPr/>
        </p:nvSpPr>
        <p:spPr>
          <a:xfrm>
            <a:off x="7952198" y="1257962"/>
            <a:ext cx="3911679" cy="4591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b="1" dirty="0">
                <a:solidFill>
                  <a:srgbClr val="0F2351"/>
                </a:solidFill>
              </a:rPr>
              <a:t>Criteria specific to B2 3.0</a:t>
            </a:r>
          </a:p>
          <a:p>
            <a:pPr>
              <a:spcAft>
                <a:spcPts val="1000"/>
              </a:spcAft>
            </a:pPr>
            <a:r>
              <a:rPr lang="en-US" sz="1600" dirty="0">
                <a:solidFill>
                  <a:srgbClr val="0F2351"/>
                </a:solidFill>
              </a:rPr>
              <a:t>Intellectual quality of the proposed research and associated activities </a:t>
            </a:r>
            <a:r>
              <a:rPr lang="en-US" sz="1600" b="1" dirty="0">
                <a:solidFill>
                  <a:srgbClr val="0F2351"/>
                </a:solidFill>
              </a:rPr>
              <a:t>in research areas supported by SBE</a:t>
            </a:r>
          </a:p>
          <a:p>
            <a:pPr>
              <a:spcAft>
                <a:spcPts val="1000"/>
              </a:spcAft>
            </a:pPr>
            <a:r>
              <a:rPr lang="en-US" sz="1600" dirty="0">
                <a:solidFill>
                  <a:srgbClr val="0F2351"/>
                </a:solidFill>
              </a:rPr>
              <a:t>Potential to increase the </a:t>
            </a:r>
            <a:r>
              <a:rPr lang="en-US" sz="1600" b="1" dirty="0">
                <a:solidFill>
                  <a:srgbClr val="0F2351"/>
                </a:solidFill>
              </a:rPr>
              <a:t>quantity, quality, and capacity of research</a:t>
            </a:r>
            <a:r>
              <a:rPr lang="en-US" sz="1600" dirty="0">
                <a:solidFill>
                  <a:srgbClr val="0F2351"/>
                </a:solidFill>
              </a:rPr>
              <a:t> at MSIs </a:t>
            </a:r>
          </a:p>
          <a:p>
            <a:pPr>
              <a:spcAft>
                <a:spcPts val="1000"/>
              </a:spcAft>
            </a:pPr>
            <a:r>
              <a:rPr lang="en-US" sz="1600" dirty="0">
                <a:solidFill>
                  <a:srgbClr val="0F2351"/>
                </a:solidFill>
              </a:rPr>
              <a:t>Impacts upon the </a:t>
            </a:r>
            <a:r>
              <a:rPr lang="en-US" sz="1600" b="1" dirty="0">
                <a:solidFill>
                  <a:srgbClr val="0F2351"/>
                </a:solidFill>
              </a:rPr>
              <a:t>professional development </a:t>
            </a:r>
            <a:r>
              <a:rPr lang="en-US" sz="1600" dirty="0">
                <a:solidFill>
                  <a:srgbClr val="0F2351"/>
                </a:solidFill>
              </a:rPr>
              <a:t>of faculty and students at MSIs </a:t>
            </a:r>
          </a:p>
          <a:p>
            <a:pPr>
              <a:spcAft>
                <a:spcPts val="1000"/>
              </a:spcAft>
            </a:pPr>
            <a:r>
              <a:rPr lang="en-US" sz="1600" dirty="0">
                <a:solidFill>
                  <a:srgbClr val="0F2351"/>
                </a:solidFill>
              </a:rPr>
              <a:t>If a partnership is proposed, the </a:t>
            </a:r>
            <a:r>
              <a:rPr lang="en-US" sz="1600" b="1" dirty="0">
                <a:solidFill>
                  <a:srgbClr val="0F2351"/>
                </a:solidFill>
              </a:rPr>
              <a:t>nature of the partnership</a:t>
            </a:r>
            <a:r>
              <a:rPr lang="en-US" sz="1600" dirty="0">
                <a:solidFill>
                  <a:srgbClr val="0F2351"/>
                </a:solidFill>
              </a:rPr>
              <a:t> among the participating institutions and investigators </a:t>
            </a:r>
          </a:p>
        </p:txBody>
      </p:sp>
      <p:sp>
        <p:nvSpPr>
          <p:cNvPr id="15" name="Rectangle 14">
            <a:extLst>
              <a:ext uri="{FF2B5EF4-FFF2-40B4-BE49-F238E27FC236}">
                <a16:creationId xmlns:a16="http://schemas.microsoft.com/office/drawing/2014/main" id="{070A9339-94A0-48C1-9D6A-9223B6F86696}"/>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6" name="Picture 15" descr="NSF Logo">
            <a:extLst>
              <a:ext uri="{FF2B5EF4-FFF2-40B4-BE49-F238E27FC236}">
                <a16:creationId xmlns:a16="http://schemas.microsoft.com/office/drawing/2014/main" id="{BC5BFE44-0868-4647-9B83-9A6E65678BA2}"/>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9" name="TextBox 8">
            <a:extLst>
              <a:ext uri="{FF2B5EF4-FFF2-40B4-BE49-F238E27FC236}">
                <a16:creationId xmlns:a16="http://schemas.microsoft.com/office/drawing/2014/main" id="{7BADE41A-623C-433C-B04A-095091F298C1}"/>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4"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
        <p:nvSpPr>
          <p:cNvPr id="11" name="Slide Number Placeholder 10">
            <a:extLst>
              <a:ext uri="{FF2B5EF4-FFF2-40B4-BE49-F238E27FC236}">
                <a16:creationId xmlns:a16="http://schemas.microsoft.com/office/drawing/2014/main" id="{255B86E6-98AD-4994-82C7-7E29393FF57B}"/>
              </a:ext>
            </a:extLst>
          </p:cNvPr>
          <p:cNvSpPr>
            <a:spLocks noGrp="1"/>
          </p:cNvSpPr>
          <p:nvPr>
            <p:ph type="sldNum" sz="quarter" idx="12"/>
          </p:nvPr>
        </p:nvSpPr>
        <p:spPr/>
        <p:txBody>
          <a:bodyPr/>
          <a:lstStyle/>
          <a:p>
            <a:fld id="{3CF9D3C5-A853-4990-B8CA-AABE2CE6D551}" type="slidenum">
              <a:rPr lang="en-US" sz="1600" smtClean="0">
                <a:solidFill>
                  <a:schemeClr val="bg1"/>
                </a:solidFill>
              </a:rPr>
              <a:t>11</a:t>
            </a:fld>
            <a:endParaRPr lang="en-US" sz="1600" dirty="0">
              <a:solidFill>
                <a:schemeClr val="bg1"/>
              </a:solidFill>
            </a:endParaRPr>
          </a:p>
        </p:txBody>
      </p:sp>
    </p:spTree>
    <p:extLst>
      <p:ext uri="{BB962C8B-B14F-4D97-AF65-F5344CB8AC3E}">
        <p14:creationId xmlns:p14="http://schemas.microsoft.com/office/powerpoint/2010/main" val="186032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D089-7E66-47E5-AE9A-1E030B86F0F4}"/>
              </a:ext>
            </a:extLst>
          </p:cNvPr>
          <p:cNvSpPr>
            <a:spLocks noGrp="1"/>
          </p:cNvSpPr>
          <p:nvPr>
            <p:ph type="title"/>
          </p:nvPr>
        </p:nvSpPr>
        <p:spPr>
          <a:xfrm>
            <a:off x="204009" y="-147734"/>
            <a:ext cx="11538858" cy="1325563"/>
          </a:xfrm>
        </p:spPr>
        <p:txBody>
          <a:bodyPr>
            <a:normAutofit/>
          </a:bodyPr>
          <a:lstStyle/>
          <a:p>
            <a:r>
              <a:rPr lang="en-US" sz="3600" b="1" dirty="0">
                <a:solidFill>
                  <a:srgbClr val="0F2351"/>
                </a:solidFill>
              </a:rPr>
              <a:t>Identify supplementary resources for proposal preparation </a:t>
            </a:r>
          </a:p>
        </p:txBody>
      </p:sp>
      <p:sp>
        <p:nvSpPr>
          <p:cNvPr id="8" name="Content Placeholder 2">
            <a:extLst>
              <a:ext uri="{FF2B5EF4-FFF2-40B4-BE49-F238E27FC236}">
                <a16:creationId xmlns:a16="http://schemas.microsoft.com/office/drawing/2014/main" id="{FA8ABF32-D49A-4096-9A2F-E11D796E52F6}"/>
              </a:ext>
            </a:extLst>
          </p:cNvPr>
          <p:cNvSpPr txBox="1">
            <a:spLocks/>
          </p:cNvSpPr>
          <p:nvPr/>
        </p:nvSpPr>
        <p:spPr>
          <a:xfrm>
            <a:off x="571500" y="781122"/>
            <a:ext cx="11049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70000"/>
              </a:lnSpc>
              <a:spcBef>
                <a:spcPts val="0"/>
              </a:spcBef>
              <a:spcAft>
                <a:spcPts val="800"/>
              </a:spcAft>
              <a:buFont typeface="+mj-lt"/>
              <a:buAutoNum type="arabicPeriod"/>
              <a:tabLst>
                <a:tab pos="457200" algn="l"/>
              </a:tabLst>
            </a:pPr>
            <a:r>
              <a:rPr lang="en-US" sz="3000" dirty="0">
                <a:solidFill>
                  <a:srgbClr val="0F2351"/>
                </a:solidFill>
                <a:latin typeface="+mj-lt"/>
                <a:ea typeface="Calibri" panose="020F0502020204030204" pitchFamily="34" charset="0"/>
                <a:cs typeface="Times New Roman" panose="02020603050405020304" pitchFamily="18" charset="0"/>
              </a:rPr>
              <a:t>Find </a:t>
            </a:r>
            <a:r>
              <a:rPr lang="en-US" sz="3000" b="1" dirty="0">
                <a:solidFill>
                  <a:srgbClr val="0F2351"/>
                </a:solidFill>
                <a:latin typeface="+mj-lt"/>
                <a:ea typeface="Calibri" panose="020F0502020204030204" pitchFamily="34" charset="0"/>
                <a:cs typeface="Times New Roman" panose="02020603050405020304" pitchFamily="18" charset="0"/>
              </a:rPr>
              <a:t>copies of proposals </a:t>
            </a:r>
            <a:r>
              <a:rPr lang="en-US" sz="3000" dirty="0">
                <a:solidFill>
                  <a:srgbClr val="0F2351"/>
                </a:solidFill>
                <a:latin typeface="+mj-lt"/>
                <a:ea typeface="Calibri" panose="020F0502020204030204" pitchFamily="34" charset="0"/>
                <a:cs typeface="Times New Roman" panose="02020603050405020304" pitchFamily="18" charset="0"/>
              </a:rPr>
              <a:t>– both funded and unfunded</a:t>
            </a:r>
          </a:p>
          <a:p>
            <a:pPr lvl="1">
              <a:lnSpc>
                <a:spcPct val="110000"/>
              </a:lnSpc>
              <a:spcBef>
                <a:spcPts val="0"/>
              </a:spcBef>
              <a:spcAft>
                <a:spcPts val="800"/>
              </a:spcAft>
              <a:tabLst>
                <a:tab pos="457200" algn="l"/>
              </a:tabLst>
            </a:pPr>
            <a:r>
              <a:rPr lang="en-US" sz="2600" dirty="0">
                <a:solidFill>
                  <a:srgbClr val="0F2351"/>
                </a:solidFill>
                <a:latin typeface="+mj-lt"/>
                <a:ea typeface="Calibri" panose="020F0502020204030204" pitchFamily="34" charset="0"/>
                <a:cs typeface="Times New Roman" panose="02020603050405020304" pitchFamily="18" charset="0"/>
              </a:rPr>
              <a:t>NSF cannot provide these </a:t>
            </a:r>
          </a:p>
          <a:p>
            <a:pPr lvl="1">
              <a:lnSpc>
                <a:spcPct val="110000"/>
              </a:lnSpc>
              <a:spcBef>
                <a:spcPts val="0"/>
              </a:spcBef>
              <a:spcAft>
                <a:spcPts val="400"/>
              </a:spcAft>
              <a:tabLst>
                <a:tab pos="457200" algn="l"/>
              </a:tabLst>
            </a:pPr>
            <a:r>
              <a:rPr lang="en-US" sz="2600" dirty="0">
                <a:solidFill>
                  <a:srgbClr val="0F2351"/>
                </a:solidFill>
                <a:latin typeface="+mj-lt"/>
                <a:ea typeface="Calibri" panose="020F0502020204030204" pitchFamily="34" charset="0"/>
                <a:cs typeface="Times New Roman" panose="02020603050405020304" pitchFamily="18" charset="0"/>
              </a:rPr>
              <a:t>Read them alongside a relevant solicitation </a:t>
            </a:r>
          </a:p>
          <a:p>
            <a:pPr marL="342900" indent="-342900">
              <a:lnSpc>
                <a:spcPct val="170000"/>
              </a:lnSpc>
              <a:spcBef>
                <a:spcPts val="0"/>
              </a:spcBef>
              <a:spcAft>
                <a:spcPts val="800"/>
              </a:spcAft>
              <a:buFont typeface="+mj-lt"/>
              <a:buAutoNum type="arabicPeriod"/>
              <a:tabLst>
                <a:tab pos="457200" algn="l"/>
              </a:tabLst>
            </a:pPr>
            <a:r>
              <a:rPr lang="en-US" sz="3000" dirty="0">
                <a:solidFill>
                  <a:srgbClr val="0F2351"/>
                </a:solidFill>
                <a:latin typeface="+mj-lt"/>
                <a:ea typeface="Calibri" panose="020F0502020204030204" pitchFamily="34" charset="0"/>
                <a:cs typeface="Times New Roman" panose="02020603050405020304" pitchFamily="18" charset="0"/>
              </a:rPr>
              <a:t> Utilize materials on the Build and Broaden 3.0 program page</a:t>
            </a:r>
          </a:p>
          <a:p>
            <a:pPr marL="0" indent="0">
              <a:lnSpc>
                <a:spcPct val="170000"/>
              </a:lnSpc>
              <a:spcBef>
                <a:spcPts val="0"/>
              </a:spcBef>
              <a:spcAft>
                <a:spcPts val="800"/>
              </a:spcAft>
              <a:buNone/>
              <a:tabLst>
                <a:tab pos="457200" algn="l"/>
              </a:tabLst>
            </a:pPr>
            <a:endParaRPr lang="en-US" sz="3000" b="1" dirty="0">
              <a:solidFill>
                <a:srgbClr val="0F2351"/>
              </a:solidFill>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B9FCAFE-4D56-4154-8C6E-10E00F707F3B}"/>
              </a:ext>
            </a:extLst>
          </p:cNvPr>
          <p:cNvSpPr txBox="1"/>
          <p:nvPr/>
        </p:nvSpPr>
        <p:spPr>
          <a:xfrm>
            <a:off x="998348" y="4369703"/>
            <a:ext cx="5784700" cy="384721"/>
          </a:xfrm>
          <a:prstGeom prst="rect">
            <a:avLst/>
          </a:prstGeom>
          <a:noFill/>
        </p:spPr>
        <p:txBody>
          <a:bodyPr wrap="square" rtlCol="0">
            <a:spAutoFit/>
          </a:bodyPr>
          <a:lstStyle/>
          <a:p>
            <a:r>
              <a:rPr lang="en-US" sz="1900" dirty="0">
                <a:solidFill>
                  <a:srgbClr val="0F2351"/>
                </a:solidFill>
              </a:rPr>
              <a:t>Consult webinar materials and FAQs </a:t>
            </a:r>
          </a:p>
        </p:txBody>
      </p:sp>
      <p:cxnSp>
        <p:nvCxnSpPr>
          <p:cNvPr id="12" name="Straight Arrow Connector 11">
            <a:extLst>
              <a:ext uri="{FF2B5EF4-FFF2-40B4-BE49-F238E27FC236}">
                <a16:creationId xmlns:a16="http://schemas.microsoft.com/office/drawing/2014/main" id="{C5DB3EA8-8357-4AC7-8C41-B7A27A34D5DF}"/>
              </a:ext>
              <a:ext uri="{C183D7F6-B498-43B3-948B-1728B52AA6E4}">
                <adec:decorative xmlns:adec="http://schemas.microsoft.com/office/drawing/2017/decorative" val="1"/>
              </a:ext>
            </a:extLst>
          </p:cNvPr>
          <p:cNvCxnSpPr>
            <a:cxnSpLocks/>
          </p:cNvCxnSpPr>
          <p:nvPr/>
        </p:nvCxnSpPr>
        <p:spPr>
          <a:xfrm flipV="1">
            <a:off x="5017722" y="3948749"/>
            <a:ext cx="1488558" cy="446242"/>
          </a:xfrm>
          <a:prstGeom prst="straightConnector1">
            <a:avLst/>
          </a:prstGeom>
          <a:ln w="28575">
            <a:solidFill>
              <a:srgbClr val="0F235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4EE125-5889-431E-9E86-9B5CEFED041A}"/>
              </a:ext>
              <a:ext uri="{C183D7F6-B498-43B3-948B-1728B52AA6E4}">
                <adec:decorative xmlns:adec="http://schemas.microsoft.com/office/drawing/2017/decorative" val="1"/>
              </a:ext>
            </a:extLst>
          </p:cNvPr>
          <p:cNvCxnSpPr>
            <a:cxnSpLocks/>
          </p:cNvCxnSpPr>
          <p:nvPr/>
        </p:nvCxnSpPr>
        <p:spPr>
          <a:xfrm>
            <a:off x="4934738" y="4680269"/>
            <a:ext cx="1571542" cy="201207"/>
          </a:xfrm>
          <a:prstGeom prst="straightConnector1">
            <a:avLst/>
          </a:prstGeom>
          <a:ln w="28575">
            <a:solidFill>
              <a:srgbClr val="0F235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94D9BE9-4329-4D09-913D-5F26A1E837DA}"/>
              </a:ext>
            </a:extLst>
          </p:cNvPr>
          <p:cNvSpPr txBox="1"/>
          <p:nvPr/>
        </p:nvSpPr>
        <p:spPr>
          <a:xfrm>
            <a:off x="855333" y="5615587"/>
            <a:ext cx="5240667" cy="384721"/>
          </a:xfrm>
          <a:prstGeom prst="rect">
            <a:avLst/>
          </a:prstGeom>
          <a:noFill/>
        </p:spPr>
        <p:txBody>
          <a:bodyPr wrap="square" rtlCol="0">
            <a:spAutoFit/>
          </a:bodyPr>
          <a:lstStyle/>
          <a:p>
            <a:r>
              <a:rPr lang="en-US" sz="1900" dirty="0">
                <a:solidFill>
                  <a:srgbClr val="0F2351"/>
                </a:solidFill>
              </a:rPr>
              <a:t>Review abstracts of funded B2 projects</a:t>
            </a:r>
          </a:p>
        </p:txBody>
      </p:sp>
      <p:cxnSp>
        <p:nvCxnSpPr>
          <p:cNvPr id="15" name="Straight Arrow Connector 14">
            <a:extLst>
              <a:ext uri="{FF2B5EF4-FFF2-40B4-BE49-F238E27FC236}">
                <a16:creationId xmlns:a16="http://schemas.microsoft.com/office/drawing/2014/main" id="{D8C4A54D-B9BB-488B-873B-CEE8D5F8DABB}"/>
              </a:ext>
              <a:ext uri="{C183D7F6-B498-43B3-948B-1728B52AA6E4}">
                <adec:decorative xmlns:adec="http://schemas.microsoft.com/office/drawing/2017/decorative" val="1"/>
              </a:ext>
            </a:extLst>
          </p:cNvPr>
          <p:cNvCxnSpPr>
            <a:cxnSpLocks/>
          </p:cNvCxnSpPr>
          <p:nvPr/>
        </p:nvCxnSpPr>
        <p:spPr>
          <a:xfrm>
            <a:off x="5015758" y="5807947"/>
            <a:ext cx="1767290" cy="0"/>
          </a:xfrm>
          <a:prstGeom prst="straightConnector1">
            <a:avLst/>
          </a:prstGeom>
          <a:ln w="28575">
            <a:solidFill>
              <a:srgbClr val="0F235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Screenshot of Build and Broaden 3.0 program page showing two sections: Program Webinars and Awards Made Through This Program">
            <a:extLst>
              <a:ext uri="{FF2B5EF4-FFF2-40B4-BE49-F238E27FC236}">
                <a16:creationId xmlns:a16="http://schemas.microsoft.com/office/drawing/2014/main" id="{C0F4B631-9EE5-40B6-BCFA-BA2CC1AD4FB4}"/>
              </a:ext>
            </a:extLst>
          </p:cNvPr>
          <p:cNvPicPr>
            <a:picLocks noChangeAspect="1"/>
          </p:cNvPicPr>
          <p:nvPr/>
        </p:nvPicPr>
        <p:blipFill rotWithShape="1">
          <a:blip r:embed="rId3"/>
          <a:srcRect b="16782"/>
          <a:stretch/>
        </p:blipFill>
        <p:spPr>
          <a:xfrm>
            <a:off x="6847147" y="3584204"/>
            <a:ext cx="2731781" cy="2456234"/>
          </a:xfrm>
          <a:prstGeom prst="rect">
            <a:avLst/>
          </a:prstGeom>
          <a:ln>
            <a:solidFill>
              <a:srgbClr val="002060"/>
            </a:solidFill>
          </a:ln>
        </p:spPr>
      </p:pic>
      <p:sp>
        <p:nvSpPr>
          <p:cNvPr id="18" name="Rectangle 17">
            <a:extLst>
              <a:ext uri="{FF2B5EF4-FFF2-40B4-BE49-F238E27FC236}">
                <a16:creationId xmlns:a16="http://schemas.microsoft.com/office/drawing/2014/main" id="{39FB6CCA-2B97-417E-9834-078F2119AFE4}"/>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9" name="Picture 18" descr="NSF Logo">
            <a:extLst>
              <a:ext uri="{FF2B5EF4-FFF2-40B4-BE49-F238E27FC236}">
                <a16:creationId xmlns:a16="http://schemas.microsoft.com/office/drawing/2014/main" id="{1E9C3C06-FD8A-4A73-A183-00A91FD211FE}"/>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21" name="TextBox 20">
            <a:extLst>
              <a:ext uri="{FF2B5EF4-FFF2-40B4-BE49-F238E27FC236}">
                <a16:creationId xmlns:a16="http://schemas.microsoft.com/office/drawing/2014/main" id="{6159ACC0-8631-4ED3-897D-2C457F411838}"/>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5"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
        <p:nvSpPr>
          <p:cNvPr id="20" name="Slide Number Placeholder 10">
            <a:extLst>
              <a:ext uri="{FF2B5EF4-FFF2-40B4-BE49-F238E27FC236}">
                <a16:creationId xmlns:a16="http://schemas.microsoft.com/office/drawing/2014/main" id="{0B6AF32F-DEAD-4333-8A45-A15BF772214A}"/>
              </a:ext>
            </a:extLst>
          </p:cNvPr>
          <p:cNvSpPr>
            <a:spLocks noGrp="1"/>
          </p:cNvSpPr>
          <p:nvPr>
            <p:ph type="sldNum" sz="quarter" idx="12"/>
          </p:nvPr>
        </p:nvSpPr>
        <p:spPr>
          <a:xfrm>
            <a:off x="8610600" y="6356350"/>
            <a:ext cx="2743200" cy="365125"/>
          </a:xfrm>
        </p:spPr>
        <p:txBody>
          <a:bodyPr/>
          <a:lstStyle/>
          <a:p>
            <a:fld id="{3CF9D3C5-A853-4990-B8CA-AABE2CE6D551}" type="slidenum">
              <a:rPr lang="en-US" sz="1600" smtClean="0">
                <a:solidFill>
                  <a:schemeClr val="bg1"/>
                </a:solidFill>
              </a:rPr>
              <a:t>12</a:t>
            </a:fld>
            <a:endParaRPr lang="en-US" sz="1600" dirty="0">
              <a:solidFill>
                <a:schemeClr val="bg1"/>
              </a:solidFill>
            </a:endParaRPr>
          </a:p>
        </p:txBody>
      </p:sp>
    </p:spTree>
    <p:extLst>
      <p:ext uri="{BB962C8B-B14F-4D97-AF65-F5344CB8AC3E}">
        <p14:creationId xmlns:p14="http://schemas.microsoft.com/office/powerpoint/2010/main" val="176608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36CE-9983-4B95-95B4-EE5EC6AEC2D1}"/>
              </a:ext>
            </a:extLst>
          </p:cNvPr>
          <p:cNvSpPr>
            <a:spLocks noGrp="1"/>
          </p:cNvSpPr>
          <p:nvPr>
            <p:ph type="title"/>
          </p:nvPr>
        </p:nvSpPr>
        <p:spPr>
          <a:xfrm>
            <a:off x="358644" y="28856"/>
            <a:ext cx="11120277" cy="769510"/>
          </a:xfrm>
        </p:spPr>
        <p:txBody>
          <a:bodyPr>
            <a:normAutofit/>
          </a:bodyPr>
          <a:lstStyle/>
          <a:p>
            <a:r>
              <a:rPr lang="en-US" sz="3300" b="1" dirty="0">
                <a:solidFill>
                  <a:srgbClr val="0F2351"/>
                </a:solidFill>
              </a:rPr>
              <a:t>Review funded projects and read abstracts</a:t>
            </a:r>
          </a:p>
        </p:txBody>
      </p:sp>
      <p:sp>
        <p:nvSpPr>
          <p:cNvPr id="7" name="TextBox 6">
            <a:extLst>
              <a:ext uri="{FF2B5EF4-FFF2-40B4-BE49-F238E27FC236}">
                <a16:creationId xmlns:a16="http://schemas.microsoft.com/office/drawing/2014/main" id="{519EB8D4-F4E6-4B32-913E-8F56130E291E}"/>
              </a:ext>
            </a:extLst>
          </p:cNvPr>
          <p:cNvSpPr txBox="1"/>
          <p:nvPr/>
        </p:nvSpPr>
        <p:spPr>
          <a:xfrm>
            <a:off x="608073" y="1451440"/>
            <a:ext cx="3238014" cy="923330"/>
          </a:xfrm>
          <a:prstGeom prst="rect">
            <a:avLst/>
          </a:prstGeom>
          <a:noFill/>
        </p:spPr>
        <p:txBody>
          <a:bodyPr wrap="square" rtlCol="0">
            <a:spAutoFit/>
          </a:bodyPr>
          <a:lstStyle/>
          <a:p>
            <a:r>
              <a:rPr lang="en-US" dirty="0">
                <a:solidFill>
                  <a:srgbClr val="0F2351"/>
                </a:solidFill>
              </a:rPr>
              <a:t>What has been funded through the Build and Broaden program?</a:t>
            </a:r>
          </a:p>
        </p:txBody>
      </p:sp>
      <p:cxnSp>
        <p:nvCxnSpPr>
          <p:cNvPr id="14" name="Straight Arrow Connector 13">
            <a:extLst>
              <a:ext uri="{FF2B5EF4-FFF2-40B4-BE49-F238E27FC236}">
                <a16:creationId xmlns:a16="http://schemas.microsoft.com/office/drawing/2014/main" id="{F176197B-BD6B-4D2B-8392-80BDE5F65793}"/>
              </a:ext>
              <a:ext uri="{C183D7F6-B498-43B3-948B-1728B52AA6E4}">
                <adec:decorative xmlns:adec="http://schemas.microsoft.com/office/drawing/2017/decorative" val="1"/>
              </a:ext>
            </a:extLst>
          </p:cNvPr>
          <p:cNvCxnSpPr>
            <a:cxnSpLocks/>
          </p:cNvCxnSpPr>
          <p:nvPr/>
        </p:nvCxnSpPr>
        <p:spPr>
          <a:xfrm>
            <a:off x="3240159" y="2158454"/>
            <a:ext cx="831429" cy="0"/>
          </a:xfrm>
          <a:prstGeom prst="straightConnector1">
            <a:avLst/>
          </a:prstGeom>
          <a:ln w="28575">
            <a:solidFill>
              <a:srgbClr val="0F235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0521F4F-9E56-4BAA-AD63-B65EFDFDC224}"/>
              </a:ext>
            </a:extLst>
          </p:cNvPr>
          <p:cNvSpPr txBox="1"/>
          <p:nvPr/>
        </p:nvSpPr>
        <p:spPr>
          <a:xfrm>
            <a:off x="512380" y="3591639"/>
            <a:ext cx="3238014" cy="2262158"/>
          </a:xfrm>
          <a:prstGeom prst="rect">
            <a:avLst/>
          </a:prstGeom>
          <a:noFill/>
        </p:spPr>
        <p:txBody>
          <a:bodyPr wrap="square" rtlCol="0">
            <a:spAutoFit/>
          </a:bodyPr>
          <a:lstStyle/>
          <a:p>
            <a:pPr>
              <a:spcAft>
                <a:spcPts val="1800"/>
              </a:spcAft>
            </a:pPr>
            <a:r>
              <a:rPr lang="en-US" dirty="0">
                <a:solidFill>
                  <a:srgbClr val="0F2351"/>
                </a:solidFill>
              </a:rPr>
              <a:t>You can also review the abstracts of awards. </a:t>
            </a:r>
          </a:p>
          <a:p>
            <a:r>
              <a:rPr lang="en-US" dirty="0">
                <a:solidFill>
                  <a:srgbClr val="0F2351"/>
                </a:solidFill>
              </a:rPr>
              <a:t>These resources may help you get a better understanding of how your proposal fits in among the research supported by SBE. </a:t>
            </a:r>
          </a:p>
        </p:txBody>
      </p:sp>
      <p:cxnSp>
        <p:nvCxnSpPr>
          <p:cNvPr id="21" name="Straight Arrow Connector 20">
            <a:extLst>
              <a:ext uri="{FF2B5EF4-FFF2-40B4-BE49-F238E27FC236}">
                <a16:creationId xmlns:a16="http://schemas.microsoft.com/office/drawing/2014/main" id="{9FFBD868-EA1F-4FA0-AE62-3632BA30F20B}"/>
              </a:ext>
              <a:ext uri="{C183D7F6-B498-43B3-948B-1728B52AA6E4}">
                <adec:decorative xmlns:adec="http://schemas.microsoft.com/office/drawing/2017/decorative" val="1"/>
              </a:ext>
            </a:extLst>
          </p:cNvPr>
          <p:cNvCxnSpPr>
            <a:cxnSpLocks/>
          </p:cNvCxnSpPr>
          <p:nvPr/>
        </p:nvCxnSpPr>
        <p:spPr>
          <a:xfrm>
            <a:off x="3161841" y="4007451"/>
            <a:ext cx="831429" cy="0"/>
          </a:xfrm>
          <a:prstGeom prst="straightConnector1">
            <a:avLst/>
          </a:prstGeom>
          <a:ln w="28575">
            <a:solidFill>
              <a:srgbClr val="0F235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Screenshot of the list of Build and Broaden awards ">
            <a:extLst>
              <a:ext uri="{FF2B5EF4-FFF2-40B4-BE49-F238E27FC236}">
                <a16:creationId xmlns:a16="http://schemas.microsoft.com/office/drawing/2014/main" id="{572CB63B-78C1-4CC7-B9A4-C3FBA06AE2C1}"/>
              </a:ext>
            </a:extLst>
          </p:cNvPr>
          <p:cNvPicPr>
            <a:picLocks noChangeAspect="1"/>
          </p:cNvPicPr>
          <p:nvPr/>
        </p:nvPicPr>
        <p:blipFill rotWithShape="1">
          <a:blip r:embed="rId3"/>
          <a:srcRect b="32148"/>
          <a:stretch/>
        </p:blipFill>
        <p:spPr>
          <a:xfrm>
            <a:off x="4232947" y="875187"/>
            <a:ext cx="7153904" cy="2449287"/>
          </a:xfrm>
          <a:prstGeom prst="rect">
            <a:avLst/>
          </a:prstGeom>
        </p:spPr>
      </p:pic>
      <p:pic>
        <p:nvPicPr>
          <p:cNvPr id="19" name="Picture 18" descr="Screenshot of an abstract of a Build and Broaden award ">
            <a:extLst>
              <a:ext uri="{FF2B5EF4-FFF2-40B4-BE49-F238E27FC236}">
                <a16:creationId xmlns:a16="http://schemas.microsoft.com/office/drawing/2014/main" id="{A0CCEF64-8A2F-480C-9505-B866F198F7D0}"/>
              </a:ext>
            </a:extLst>
          </p:cNvPr>
          <p:cNvPicPr>
            <a:picLocks noChangeAspect="1"/>
          </p:cNvPicPr>
          <p:nvPr/>
        </p:nvPicPr>
        <p:blipFill>
          <a:blip r:embed="rId4"/>
          <a:stretch>
            <a:fillRect/>
          </a:stretch>
        </p:blipFill>
        <p:spPr>
          <a:xfrm>
            <a:off x="4232947" y="3253262"/>
            <a:ext cx="7398130" cy="2863997"/>
          </a:xfrm>
          <a:prstGeom prst="rect">
            <a:avLst/>
          </a:prstGeom>
        </p:spPr>
      </p:pic>
      <p:sp>
        <p:nvSpPr>
          <p:cNvPr id="8" name="Rectangle 7">
            <a:extLst>
              <a:ext uri="{FF2B5EF4-FFF2-40B4-BE49-F238E27FC236}">
                <a16:creationId xmlns:a16="http://schemas.microsoft.com/office/drawing/2014/main" id="{9C546567-C1C3-4497-97F8-799EA8D35AE5}"/>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9" name="Picture 8" descr="NSF Logo">
            <a:extLst>
              <a:ext uri="{FF2B5EF4-FFF2-40B4-BE49-F238E27FC236}">
                <a16:creationId xmlns:a16="http://schemas.microsoft.com/office/drawing/2014/main" id="{9875CBB6-6646-442E-9988-32DEC72D6174}"/>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1" name="Slide Number Placeholder 10">
            <a:extLst>
              <a:ext uri="{FF2B5EF4-FFF2-40B4-BE49-F238E27FC236}">
                <a16:creationId xmlns:a16="http://schemas.microsoft.com/office/drawing/2014/main" id="{042DA4A6-E4FC-47B0-AC83-87F87E1E3A6A}"/>
              </a:ext>
            </a:extLst>
          </p:cNvPr>
          <p:cNvSpPr>
            <a:spLocks noGrp="1"/>
          </p:cNvSpPr>
          <p:nvPr>
            <p:ph type="sldNum" sz="quarter" idx="12"/>
          </p:nvPr>
        </p:nvSpPr>
        <p:spPr>
          <a:xfrm>
            <a:off x="8610600" y="6356350"/>
            <a:ext cx="2743200" cy="365125"/>
          </a:xfrm>
        </p:spPr>
        <p:txBody>
          <a:bodyPr/>
          <a:lstStyle/>
          <a:p>
            <a:fld id="{3CF9D3C5-A853-4990-B8CA-AABE2CE6D551}" type="slidenum">
              <a:rPr lang="en-US" sz="1600" smtClean="0">
                <a:solidFill>
                  <a:schemeClr val="bg1"/>
                </a:solidFill>
              </a:rPr>
              <a:t>13</a:t>
            </a:fld>
            <a:endParaRPr lang="en-US" sz="1600" dirty="0">
              <a:solidFill>
                <a:schemeClr val="bg1"/>
              </a:solidFill>
            </a:endParaRPr>
          </a:p>
        </p:txBody>
      </p:sp>
      <p:sp>
        <p:nvSpPr>
          <p:cNvPr id="13" name="TextBox 12">
            <a:extLst>
              <a:ext uri="{FF2B5EF4-FFF2-40B4-BE49-F238E27FC236}">
                <a16:creationId xmlns:a16="http://schemas.microsoft.com/office/drawing/2014/main" id="{298EC476-5D81-457A-944B-F1DF8EBB8BEE}"/>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6"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220896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D089-7E66-47E5-AE9A-1E030B86F0F4}"/>
              </a:ext>
            </a:extLst>
          </p:cNvPr>
          <p:cNvSpPr>
            <a:spLocks noGrp="1"/>
          </p:cNvSpPr>
          <p:nvPr>
            <p:ph type="title"/>
          </p:nvPr>
        </p:nvSpPr>
        <p:spPr>
          <a:xfrm>
            <a:off x="158955" y="51699"/>
            <a:ext cx="11874090" cy="1325563"/>
          </a:xfrm>
        </p:spPr>
        <p:txBody>
          <a:bodyPr>
            <a:normAutofit/>
          </a:bodyPr>
          <a:lstStyle/>
          <a:p>
            <a:r>
              <a:rPr lang="en-US" sz="3400" b="1" dirty="0">
                <a:solidFill>
                  <a:srgbClr val="0F2351"/>
                </a:solidFill>
              </a:rPr>
              <a:t>Make sure to prepare other required &amp; supplementary documents  </a:t>
            </a:r>
          </a:p>
        </p:txBody>
      </p:sp>
      <p:sp>
        <p:nvSpPr>
          <p:cNvPr id="14" name="Content Placeholder 2">
            <a:extLst>
              <a:ext uri="{FF2B5EF4-FFF2-40B4-BE49-F238E27FC236}">
                <a16:creationId xmlns:a16="http://schemas.microsoft.com/office/drawing/2014/main" id="{086D0BE0-C89C-4F52-ABC1-E120BA86AD58}"/>
              </a:ext>
            </a:extLst>
          </p:cNvPr>
          <p:cNvSpPr>
            <a:spLocks noGrp="1"/>
          </p:cNvSpPr>
          <p:nvPr>
            <p:ph idx="1"/>
          </p:nvPr>
        </p:nvSpPr>
        <p:spPr>
          <a:xfrm>
            <a:off x="838200" y="1259461"/>
            <a:ext cx="10515600" cy="4535411"/>
          </a:xfrm>
        </p:spPr>
        <p:txBody>
          <a:bodyPr>
            <a:noAutofit/>
          </a:bodyPr>
          <a:lstStyle/>
          <a:p>
            <a:pPr marL="514350" indent="-514350">
              <a:spcAft>
                <a:spcPts val="600"/>
              </a:spcAft>
              <a:buFont typeface="+mj-lt"/>
              <a:buAutoNum type="arabicPeriod"/>
            </a:pPr>
            <a:r>
              <a:rPr lang="en-US" sz="2000" dirty="0">
                <a:solidFill>
                  <a:srgbClr val="0F2351"/>
                </a:solidFill>
              </a:rPr>
              <a:t>References Cited </a:t>
            </a:r>
          </a:p>
          <a:p>
            <a:pPr marL="514350" indent="-514350">
              <a:spcAft>
                <a:spcPts val="600"/>
              </a:spcAft>
              <a:buFont typeface="+mj-lt"/>
              <a:buAutoNum type="arabicPeriod"/>
            </a:pPr>
            <a:r>
              <a:rPr lang="en-US" sz="2000" dirty="0">
                <a:solidFill>
                  <a:srgbClr val="0F2351"/>
                </a:solidFill>
              </a:rPr>
              <a:t>Biographical Sketch – required to use NSF format</a:t>
            </a:r>
          </a:p>
          <a:p>
            <a:pPr marL="514350" indent="-514350">
              <a:spcAft>
                <a:spcPts val="600"/>
              </a:spcAft>
              <a:buFont typeface="+mj-lt"/>
              <a:buAutoNum type="arabicPeriod"/>
            </a:pPr>
            <a:r>
              <a:rPr lang="en-US" sz="2000" dirty="0">
                <a:solidFill>
                  <a:srgbClr val="0F2351"/>
                </a:solidFill>
              </a:rPr>
              <a:t>Current &amp; Pending Support – required to use NSF format</a:t>
            </a:r>
          </a:p>
          <a:p>
            <a:pPr marL="514350" indent="-514350">
              <a:spcAft>
                <a:spcPts val="600"/>
              </a:spcAft>
              <a:buFont typeface="+mj-lt"/>
              <a:buAutoNum type="arabicPeriod"/>
            </a:pPr>
            <a:r>
              <a:rPr lang="en-US" sz="2000" dirty="0">
                <a:solidFill>
                  <a:srgbClr val="0F2351"/>
                </a:solidFill>
              </a:rPr>
              <a:t>Facilities Equipment and Other Resources </a:t>
            </a:r>
          </a:p>
          <a:p>
            <a:pPr marL="514350" indent="-514350">
              <a:spcAft>
                <a:spcPts val="600"/>
              </a:spcAft>
              <a:buFont typeface="+mj-lt"/>
              <a:buAutoNum type="arabicPeriod"/>
            </a:pPr>
            <a:r>
              <a:rPr lang="en-US" sz="2000" b="0" i="0" u="none" strike="noStrike" dirty="0">
                <a:solidFill>
                  <a:srgbClr val="0F2351"/>
                </a:solidFill>
                <a:effectLst/>
              </a:rPr>
              <a:t>Collaborators and Other Affiliations Information (COA) – Required of </a:t>
            </a:r>
            <a:r>
              <a:rPr lang="en-US" sz="2000" b="1" i="0" u="none" strike="noStrike" dirty="0">
                <a:solidFill>
                  <a:srgbClr val="0F2351"/>
                </a:solidFill>
                <a:effectLst/>
              </a:rPr>
              <a:t>all</a:t>
            </a:r>
            <a:r>
              <a:rPr lang="en-US" sz="2000" b="0" i="0" u="none" strike="noStrike" dirty="0">
                <a:solidFill>
                  <a:srgbClr val="0F2351"/>
                </a:solidFill>
                <a:effectLst/>
              </a:rPr>
              <a:t> senior personnel</a:t>
            </a:r>
            <a:endParaRPr lang="en-US" sz="2000" dirty="0">
              <a:solidFill>
                <a:srgbClr val="0F2351"/>
              </a:solidFill>
            </a:endParaRPr>
          </a:p>
          <a:p>
            <a:pPr marL="514350" indent="-514350">
              <a:spcAft>
                <a:spcPts val="600"/>
              </a:spcAft>
              <a:buFont typeface="+mj-lt"/>
              <a:buAutoNum type="arabicPeriod"/>
            </a:pPr>
            <a:r>
              <a:rPr lang="en-US" sz="2000" b="0" i="0" strike="noStrike" dirty="0">
                <a:solidFill>
                  <a:srgbClr val="0F2351"/>
                </a:solidFill>
                <a:effectLst/>
              </a:rPr>
              <a:t>Data Management Plan</a:t>
            </a:r>
            <a:r>
              <a:rPr lang="en-US" sz="2000" dirty="0">
                <a:solidFill>
                  <a:srgbClr val="0F2351"/>
                </a:solidFill>
              </a:rPr>
              <a:t> </a:t>
            </a:r>
          </a:p>
          <a:p>
            <a:pPr lvl="1">
              <a:spcAft>
                <a:spcPts val="600"/>
              </a:spcAft>
            </a:pPr>
            <a:r>
              <a:rPr lang="en-US" sz="1900" dirty="0">
                <a:solidFill>
                  <a:srgbClr val="0F2351"/>
                </a:solidFill>
              </a:rPr>
              <a:t>M</a:t>
            </a:r>
            <a:r>
              <a:rPr lang="en-US" sz="1900" b="0" i="0" u="none" strike="noStrike" dirty="0">
                <a:solidFill>
                  <a:srgbClr val="0F2351"/>
                </a:solidFill>
                <a:effectLst/>
              </a:rPr>
              <a:t>ust include a statement of how the data will be made </a:t>
            </a:r>
            <a:r>
              <a:rPr lang="en-US" sz="1900" b="1" dirty="0">
                <a:solidFill>
                  <a:srgbClr val="0F2351"/>
                </a:solidFill>
              </a:rPr>
              <a:t>publicly available</a:t>
            </a:r>
          </a:p>
          <a:p>
            <a:pPr lvl="1">
              <a:spcAft>
                <a:spcPts val="600"/>
              </a:spcAft>
            </a:pPr>
            <a:r>
              <a:rPr lang="en-US" sz="1900" dirty="0">
                <a:solidFill>
                  <a:srgbClr val="0F2351"/>
                </a:solidFill>
              </a:rPr>
              <a:t>Consult guidance in </a:t>
            </a:r>
            <a:r>
              <a:rPr lang="en-US" sz="1900" dirty="0">
                <a:solidFill>
                  <a:srgbClr val="0F2351"/>
                </a:solidFill>
                <a:hlinkClick r:id="rId3" tooltip="Link to guidance for Data Management Plan for SBE Proposals and Awards"/>
              </a:rPr>
              <a:t>Data Management Plan for SBE Proposals and Awards document</a:t>
            </a:r>
            <a:r>
              <a:rPr lang="en-US" sz="1900" dirty="0">
                <a:solidFill>
                  <a:srgbClr val="0F2351"/>
                </a:solidFill>
              </a:rPr>
              <a:t> </a:t>
            </a:r>
          </a:p>
          <a:p>
            <a:pPr marL="514350" indent="-514350">
              <a:spcAft>
                <a:spcPts val="600"/>
              </a:spcAft>
              <a:buFont typeface="+mj-lt"/>
              <a:buAutoNum type="arabicPeriod"/>
            </a:pPr>
            <a:r>
              <a:rPr lang="en-US" sz="2000" dirty="0">
                <a:solidFill>
                  <a:srgbClr val="0F2351"/>
                </a:solidFill>
              </a:rPr>
              <a:t>Postdoctoral Mentoring Plan: If applicable</a:t>
            </a:r>
            <a:endParaRPr lang="en-US" sz="2000" b="1" dirty="0">
              <a:solidFill>
                <a:srgbClr val="0F2351"/>
              </a:solidFill>
            </a:endParaRPr>
          </a:p>
          <a:p>
            <a:pPr marL="514350" indent="-514350">
              <a:spcAft>
                <a:spcPts val="600"/>
              </a:spcAft>
              <a:buFont typeface="+mj-lt"/>
              <a:buAutoNum type="arabicPeriod"/>
            </a:pPr>
            <a:r>
              <a:rPr lang="en-US" sz="2000" b="0" i="0" strike="noStrike" dirty="0">
                <a:solidFill>
                  <a:srgbClr val="0F2351"/>
                </a:solidFill>
                <a:effectLst/>
              </a:rPr>
              <a:t>Letters of collaboration: </a:t>
            </a:r>
            <a:r>
              <a:rPr lang="en-US" sz="2000" dirty="0">
                <a:solidFill>
                  <a:srgbClr val="0F2351"/>
                </a:solidFill>
              </a:rPr>
              <a:t>N</a:t>
            </a:r>
            <a:r>
              <a:rPr lang="en-US" sz="2000" b="0" i="0" u="none" strike="noStrike" dirty="0">
                <a:solidFill>
                  <a:srgbClr val="0F2351"/>
                </a:solidFill>
                <a:effectLst/>
              </a:rPr>
              <a:t>ot required for B2 3.0, but follow directions in the PAPPG if including</a:t>
            </a:r>
            <a:endParaRPr lang="en-US" sz="2000" dirty="0">
              <a:solidFill>
                <a:srgbClr val="0F2351"/>
              </a:solidFill>
            </a:endParaRPr>
          </a:p>
        </p:txBody>
      </p:sp>
      <p:sp>
        <p:nvSpPr>
          <p:cNvPr id="9" name="Rectangle 8">
            <a:extLst>
              <a:ext uri="{FF2B5EF4-FFF2-40B4-BE49-F238E27FC236}">
                <a16:creationId xmlns:a16="http://schemas.microsoft.com/office/drawing/2014/main" id="{3F5A91D7-EF87-4E48-A78A-36DD6247D860}"/>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3" name="Picture 12" descr="NSF Logo">
            <a:extLst>
              <a:ext uri="{FF2B5EF4-FFF2-40B4-BE49-F238E27FC236}">
                <a16:creationId xmlns:a16="http://schemas.microsoft.com/office/drawing/2014/main" id="{D5509FD8-5FCC-4D11-81C2-FF165E79C3A6}"/>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2" name="TextBox 11">
            <a:extLst>
              <a:ext uri="{FF2B5EF4-FFF2-40B4-BE49-F238E27FC236}">
                <a16:creationId xmlns:a16="http://schemas.microsoft.com/office/drawing/2014/main" id="{1BC18838-2002-47B3-A5E5-5D2756B4B28D}"/>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5"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
        <p:nvSpPr>
          <p:cNvPr id="11" name="Slide Number Placeholder 10">
            <a:extLst>
              <a:ext uri="{FF2B5EF4-FFF2-40B4-BE49-F238E27FC236}">
                <a16:creationId xmlns:a16="http://schemas.microsoft.com/office/drawing/2014/main" id="{C17E78F1-DB63-4B58-9AF9-E3D45387C373}"/>
              </a:ext>
            </a:extLst>
          </p:cNvPr>
          <p:cNvSpPr>
            <a:spLocks noGrp="1"/>
          </p:cNvSpPr>
          <p:nvPr>
            <p:ph type="sldNum" sz="quarter" idx="12"/>
          </p:nvPr>
        </p:nvSpPr>
        <p:spPr>
          <a:xfrm>
            <a:off x="8610600" y="6356350"/>
            <a:ext cx="2743200" cy="365125"/>
          </a:xfrm>
        </p:spPr>
        <p:txBody>
          <a:bodyPr/>
          <a:lstStyle/>
          <a:p>
            <a:fld id="{3CF9D3C5-A853-4990-B8CA-AABE2CE6D551}" type="slidenum">
              <a:rPr lang="en-US" sz="1600" smtClean="0">
                <a:solidFill>
                  <a:schemeClr val="bg1"/>
                </a:solidFill>
              </a:rPr>
              <a:t>14</a:t>
            </a:fld>
            <a:endParaRPr lang="en-US" sz="1600" dirty="0">
              <a:solidFill>
                <a:schemeClr val="bg1"/>
              </a:solidFill>
            </a:endParaRPr>
          </a:p>
        </p:txBody>
      </p:sp>
    </p:spTree>
    <p:extLst>
      <p:ext uri="{BB962C8B-B14F-4D97-AF65-F5344CB8AC3E}">
        <p14:creationId xmlns:p14="http://schemas.microsoft.com/office/powerpoint/2010/main" val="20234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D089-7E66-47E5-AE9A-1E030B86F0F4}"/>
              </a:ext>
            </a:extLst>
          </p:cNvPr>
          <p:cNvSpPr>
            <a:spLocks noGrp="1"/>
          </p:cNvSpPr>
          <p:nvPr>
            <p:ph type="title"/>
          </p:nvPr>
        </p:nvSpPr>
        <p:spPr>
          <a:xfrm>
            <a:off x="161318" y="-69196"/>
            <a:ext cx="11538858" cy="1325563"/>
          </a:xfrm>
        </p:spPr>
        <p:txBody>
          <a:bodyPr>
            <a:normAutofit/>
          </a:bodyPr>
          <a:lstStyle/>
          <a:p>
            <a:r>
              <a:rPr lang="en-US" sz="3500" b="1" dirty="0">
                <a:solidFill>
                  <a:srgbClr val="0F2351"/>
                </a:solidFill>
              </a:rPr>
              <a:t>Work closely and efficiently with your institution</a:t>
            </a:r>
          </a:p>
        </p:txBody>
      </p:sp>
      <p:sp>
        <p:nvSpPr>
          <p:cNvPr id="8" name="Content Placeholder 2">
            <a:extLst>
              <a:ext uri="{FF2B5EF4-FFF2-40B4-BE49-F238E27FC236}">
                <a16:creationId xmlns:a16="http://schemas.microsoft.com/office/drawing/2014/main" id="{FA8ABF32-D49A-4096-9A2F-E11D796E52F6}"/>
              </a:ext>
            </a:extLst>
          </p:cNvPr>
          <p:cNvSpPr txBox="1">
            <a:spLocks/>
          </p:cNvSpPr>
          <p:nvPr/>
        </p:nvSpPr>
        <p:spPr>
          <a:xfrm>
            <a:off x="601796" y="1086211"/>
            <a:ext cx="10657902" cy="46789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800"/>
              </a:spcAft>
              <a:buFont typeface="+mj-lt"/>
              <a:buAutoNum type="arabicPeriod"/>
              <a:tabLst>
                <a:tab pos="457200" algn="l"/>
              </a:tabLst>
            </a:pPr>
            <a:r>
              <a:rPr lang="en-US" sz="2400" dirty="0">
                <a:solidFill>
                  <a:srgbClr val="0F2351"/>
                </a:solidFill>
                <a:latin typeface="Arial" panose="020B0604020202020204" pitchFamily="34" charset="0"/>
                <a:ea typeface="Calibri" panose="020F0502020204030204" pitchFamily="34" charset="0"/>
                <a:cs typeface="Arial" panose="020B0604020202020204" pitchFamily="34" charset="0"/>
              </a:rPr>
              <a:t>Get to know your </a:t>
            </a:r>
            <a:r>
              <a:rPr lang="en-US" sz="2400" b="1" dirty="0">
                <a:solidFill>
                  <a:srgbClr val="0F2351"/>
                </a:solidFill>
                <a:latin typeface="Arial" panose="020B0604020202020204" pitchFamily="34" charset="0"/>
                <a:ea typeface="Calibri" panose="020F0502020204030204" pitchFamily="34" charset="0"/>
                <a:cs typeface="Arial" panose="020B0604020202020204" pitchFamily="34" charset="0"/>
              </a:rPr>
              <a:t>SRO</a:t>
            </a:r>
            <a:r>
              <a:rPr lang="en-US" sz="2400" dirty="0">
                <a:solidFill>
                  <a:srgbClr val="0F2351"/>
                </a:solidFill>
                <a:latin typeface="Arial" panose="020B0604020202020204" pitchFamily="34" charset="0"/>
                <a:ea typeface="Calibri" panose="020F0502020204030204" pitchFamily="34" charset="0"/>
                <a:cs typeface="Arial" panose="020B0604020202020204" pitchFamily="34" charset="0"/>
              </a:rPr>
              <a:t> &amp; the process of submitting grants at your institution</a:t>
            </a:r>
          </a:p>
          <a:p>
            <a:pPr marL="914400" lvl="2" indent="-457200">
              <a:lnSpc>
                <a:spcPct val="100000"/>
              </a:lnSpc>
              <a:spcBef>
                <a:spcPts val="0"/>
              </a:spcBef>
              <a:spcAft>
                <a:spcPts val="1800"/>
              </a:spcAft>
              <a:tabLst>
                <a:tab pos="457200" algn="l"/>
              </a:tabLst>
            </a:pPr>
            <a:r>
              <a:rPr lang="en-US" dirty="0">
                <a:solidFill>
                  <a:srgbClr val="0F2351"/>
                </a:solidFill>
                <a:latin typeface="Arial" panose="020B0604020202020204" pitchFamily="34" charset="0"/>
                <a:ea typeface="Calibri" panose="020F0502020204030204" pitchFamily="34" charset="0"/>
                <a:cs typeface="Arial" panose="020B0604020202020204" pitchFamily="34" charset="0"/>
              </a:rPr>
              <a:t>Understand your institution’s workflow process</a:t>
            </a:r>
          </a:p>
          <a:p>
            <a:pPr marL="457200" indent="-457200">
              <a:lnSpc>
                <a:spcPct val="100000"/>
              </a:lnSpc>
              <a:spcBef>
                <a:spcPts val="0"/>
              </a:spcBef>
              <a:spcAft>
                <a:spcPts val="1800"/>
              </a:spcAft>
              <a:buFont typeface="+mj-lt"/>
              <a:buAutoNum type="arabicPeriod"/>
              <a:tabLst>
                <a:tab pos="457200" algn="l"/>
              </a:tabLst>
            </a:pPr>
            <a:r>
              <a:rPr lang="en-US" sz="2400" dirty="0">
                <a:solidFill>
                  <a:srgbClr val="0F2351"/>
                </a:solidFill>
                <a:latin typeface="Arial" panose="020B0604020202020204" pitchFamily="34" charset="0"/>
                <a:ea typeface="Calibri" panose="020F0502020204030204" pitchFamily="34" charset="0"/>
                <a:cs typeface="Arial" panose="020B0604020202020204" pitchFamily="34" charset="0"/>
              </a:rPr>
              <a:t>Communicate with research administrators </a:t>
            </a:r>
            <a:r>
              <a:rPr lang="en-US" sz="2400" b="1" dirty="0">
                <a:solidFill>
                  <a:srgbClr val="0F2351"/>
                </a:solidFill>
                <a:latin typeface="Arial" panose="020B0604020202020204" pitchFamily="34" charset="0"/>
                <a:ea typeface="Calibri" panose="020F0502020204030204" pitchFamily="34" charset="0"/>
                <a:cs typeface="Arial" panose="020B0604020202020204" pitchFamily="34" charset="0"/>
              </a:rPr>
              <a:t>early and often</a:t>
            </a:r>
          </a:p>
          <a:p>
            <a:pPr marL="457200" indent="-457200">
              <a:lnSpc>
                <a:spcPct val="100000"/>
              </a:lnSpc>
              <a:spcBef>
                <a:spcPts val="0"/>
              </a:spcBef>
              <a:spcAft>
                <a:spcPts val="1800"/>
              </a:spcAft>
              <a:buFont typeface="+mj-lt"/>
              <a:buAutoNum type="arabicPeriod"/>
              <a:tabLst>
                <a:tab pos="457200" algn="l"/>
              </a:tabLst>
            </a:pPr>
            <a:r>
              <a:rPr lang="en-US" sz="2400" dirty="0">
                <a:solidFill>
                  <a:srgbClr val="0F2351"/>
                </a:solidFill>
                <a:latin typeface="Arial" panose="020B0604020202020204" pitchFamily="34" charset="0"/>
                <a:ea typeface="Calibri" panose="020F0502020204030204" pitchFamily="34" charset="0"/>
                <a:cs typeface="Arial" panose="020B0604020202020204" pitchFamily="34" charset="0"/>
              </a:rPr>
              <a:t>Make sure </a:t>
            </a:r>
            <a:r>
              <a:rPr lang="en-US" sz="2400" b="1" dirty="0">
                <a:solidFill>
                  <a:srgbClr val="0F2351"/>
                </a:solidFill>
                <a:latin typeface="Arial" panose="020B0604020202020204" pitchFamily="34" charset="0"/>
                <a:ea typeface="Calibri" panose="020F0502020204030204" pitchFamily="34" charset="0"/>
                <a:cs typeface="Arial" panose="020B0604020202020204" pitchFamily="34" charset="0"/>
              </a:rPr>
              <a:t>ethical approvals </a:t>
            </a:r>
            <a:r>
              <a:rPr lang="en-US" sz="2400" dirty="0">
                <a:solidFill>
                  <a:srgbClr val="0F2351"/>
                </a:solidFill>
                <a:latin typeface="Arial" panose="020B0604020202020204" pitchFamily="34" charset="0"/>
                <a:ea typeface="Calibri" panose="020F0502020204030204" pitchFamily="34" charset="0"/>
                <a:cs typeface="Arial" panose="020B0604020202020204" pitchFamily="34" charset="0"/>
              </a:rPr>
              <a:t>are in the works</a:t>
            </a:r>
          </a:p>
          <a:p>
            <a:pPr lvl="1">
              <a:lnSpc>
                <a:spcPct val="100000"/>
              </a:lnSpc>
              <a:spcBef>
                <a:spcPts val="0"/>
              </a:spcBef>
              <a:spcAft>
                <a:spcPts val="1800"/>
              </a:spcAft>
              <a:tabLst>
                <a:tab pos="457200" algn="l"/>
              </a:tabLst>
            </a:pPr>
            <a:r>
              <a:rPr lang="en-US" sz="2000" dirty="0">
                <a:solidFill>
                  <a:srgbClr val="0F2351"/>
                </a:solidFill>
                <a:latin typeface="Arial" panose="020B0604020202020204" pitchFamily="34" charset="0"/>
                <a:ea typeface="Calibri" panose="020F0502020204030204" pitchFamily="34" charset="0"/>
                <a:cs typeface="Arial" panose="020B0604020202020204" pitchFamily="34" charset="0"/>
              </a:rPr>
              <a:t>You do not need to have approval at the time of proposal submission</a:t>
            </a:r>
          </a:p>
          <a:p>
            <a:pPr marL="457200" indent="-457200">
              <a:lnSpc>
                <a:spcPct val="100000"/>
              </a:lnSpc>
              <a:spcBef>
                <a:spcPts val="0"/>
              </a:spcBef>
              <a:spcAft>
                <a:spcPts val="1800"/>
              </a:spcAft>
              <a:buFont typeface="+mj-lt"/>
              <a:buAutoNum type="arabicPeriod"/>
              <a:tabLst>
                <a:tab pos="457200" algn="l"/>
              </a:tabLst>
            </a:pPr>
            <a:r>
              <a:rPr lang="en-US" sz="2400" dirty="0">
                <a:solidFill>
                  <a:srgbClr val="0F2351"/>
                </a:solidFill>
                <a:latin typeface="Arial" panose="020B0604020202020204" pitchFamily="34" charset="0"/>
                <a:ea typeface="Calibri" panose="020F0502020204030204" pitchFamily="34" charset="0"/>
                <a:cs typeface="Arial" panose="020B0604020202020204" pitchFamily="34" charset="0"/>
              </a:rPr>
              <a:t>Pay attention to </a:t>
            </a:r>
            <a:r>
              <a:rPr lang="en-US" sz="2400" b="1" dirty="0">
                <a:solidFill>
                  <a:srgbClr val="0F2351"/>
                </a:solidFill>
                <a:latin typeface="Arial" panose="020B0604020202020204" pitchFamily="34" charset="0"/>
                <a:ea typeface="Calibri" panose="020F0502020204030204" pitchFamily="34" charset="0"/>
                <a:cs typeface="Arial" panose="020B0604020202020204" pitchFamily="34" charset="0"/>
              </a:rPr>
              <a:t>internal deadlines </a:t>
            </a:r>
          </a:p>
          <a:p>
            <a:pPr marL="457200" indent="-457200">
              <a:lnSpc>
                <a:spcPct val="100000"/>
              </a:lnSpc>
              <a:spcBef>
                <a:spcPts val="0"/>
              </a:spcBef>
              <a:spcAft>
                <a:spcPts val="1800"/>
              </a:spcAft>
              <a:buFont typeface="+mj-lt"/>
              <a:buAutoNum type="arabicPeriod"/>
              <a:tabLst>
                <a:tab pos="457200" algn="l"/>
              </a:tabLst>
            </a:pPr>
            <a:r>
              <a:rPr lang="en-US" sz="2400" dirty="0">
                <a:solidFill>
                  <a:srgbClr val="0F2351"/>
                </a:solidFill>
                <a:latin typeface="Arial" panose="020B0604020202020204" pitchFamily="34" charset="0"/>
                <a:ea typeface="Calibri" panose="020F0502020204030204" pitchFamily="34" charset="0"/>
                <a:cs typeface="Arial" panose="020B0604020202020204" pitchFamily="34" charset="0"/>
              </a:rPr>
              <a:t>Identify what makes you, your institution, or research idea </a:t>
            </a:r>
            <a:r>
              <a:rPr lang="en-US" sz="2400" b="1" dirty="0">
                <a:solidFill>
                  <a:srgbClr val="0F2351"/>
                </a:solidFill>
                <a:latin typeface="Arial" panose="020B0604020202020204" pitchFamily="34" charset="0"/>
                <a:ea typeface="Calibri" panose="020F0502020204030204" pitchFamily="34" charset="0"/>
                <a:cs typeface="Arial" panose="020B0604020202020204" pitchFamily="34" charset="0"/>
              </a:rPr>
              <a:t>unique</a:t>
            </a:r>
            <a:r>
              <a:rPr lang="en-US" sz="2400" dirty="0">
                <a:solidFill>
                  <a:srgbClr val="0F2351"/>
                </a:solidFill>
                <a:latin typeface="Arial" panose="020B0604020202020204" pitchFamily="34" charset="0"/>
                <a:ea typeface="Calibri" panose="020F0502020204030204" pitchFamily="34" charset="0"/>
                <a:cs typeface="Arial" panose="020B0604020202020204" pitchFamily="34" charset="0"/>
              </a:rPr>
              <a:t> and consider how to best convey this in your proposal</a:t>
            </a:r>
          </a:p>
        </p:txBody>
      </p:sp>
      <p:sp>
        <p:nvSpPr>
          <p:cNvPr id="10" name="Rectangle 9">
            <a:extLst>
              <a:ext uri="{FF2B5EF4-FFF2-40B4-BE49-F238E27FC236}">
                <a16:creationId xmlns:a16="http://schemas.microsoft.com/office/drawing/2014/main" id="{F1BF0362-E4ED-4230-AA4A-7CE6BF081A04}"/>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8" name="Picture 17" descr="NSF Logo">
            <a:extLst>
              <a:ext uri="{FF2B5EF4-FFF2-40B4-BE49-F238E27FC236}">
                <a16:creationId xmlns:a16="http://schemas.microsoft.com/office/drawing/2014/main" id="{BB1E1D2E-B35F-452F-B5BD-DC1B8AC39B1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3" name="TextBox 12">
            <a:extLst>
              <a:ext uri="{FF2B5EF4-FFF2-40B4-BE49-F238E27FC236}">
                <a16:creationId xmlns:a16="http://schemas.microsoft.com/office/drawing/2014/main" id="{2EFA436A-D474-4FAF-842E-5431EB54B936}"/>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4"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
        <p:nvSpPr>
          <p:cNvPr id="12" name="Slide Number Placeholder 10">
            <a:extLst>
              <a:ext uri="{FF2B5EF4-FFF2-40B4-BE49-F238E27FC236}">
                <a16:creationId xmlns:a16="http://schemas.microsoft.com/office/drawing/2014/main" id="{C817C9A3-0C5B-409F-9792-8CA3C2940A68}"/>
              </a:ext>
            </a:extLst>
          </p:cNvPr>
          <p:cNvSpPr>
            <a:spLocks noGrp="1"/>
          </p:cNvSpPr>
          <p:nvPr>
            <p:ph type="sldNum" sz="quarter" idx="12"/>
          </p:nvPr>
        </p:nvSpPr>
        <p:spPr>
          <a:xfrm>
            <a:off x="8610600" y="6356350"/>
            <a:ext cx="2743200" cy="365125"/>
          </a:xfrm>
        </p:spPr>
        <p:txBody>
          <a:bodyPr/>
          <a:lstStyle/>
          <a:p>
            <a:fld id="{3CF9D3C5-A853-4990-B8CA-AABE2CE6D551}" type="slidenum">
              <a:rPr lang="en-US" sz="1600" smtClean="0">
                <a:solidFill>
                  <a:schemeClr val="bg1"/>
                </a:solidFill>
              </a:rPr>
              <a:t>15</a:t>
            </a:fld>
            <a:endParaRPr lang="en-US" sz="1600" dirty="0">
              <a:solidFill>
                <a:schemeClr val="bg1"/>
              </a:solidFill>
            </a:endParaRPr>
          </a:p>
        </p:txBody>
      </p:sp>
    </p:spTree>
    <p:extLst>
      <p:ext uri="{BB962C8B-B14F-4D97-AF65-F5344CB8AC3E}">
        <p14:creationId xmlns:p14="http://schemas.microsoft.com/office/powerpoint/2010/main" val="428885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02DE-5354-4577-9807-43054C0B1F8F}"/>
              </a:ext>
            </a:extLst>
          </p:cNvPr>
          <p:cNvSpPr>
            <a:spLocks noGrp="1"/>
          </p:cNvSpPr>
          <p:nvPr>
            <p:ph type="title"/>
          </p:nvPr>
        </p:nvSpPr>
        <p:spPr>
          <a:xfrm>
            <a:off x="380999" y="76821"/>
            <a:ext cx="10515600" cy="1325563"/>
          </a:xfrm>
        </p:spPr>
        <p:txBody>
          <a:bodyPr>
            <a:normAutofit/>
          </a:bodyPr>
          <a:lstStyle/>
          <a:p>
            <a:r>
              <a:rPr lang="en-US" sz="4000" b="1" dirty="0">
                <a:solidFill>
                  <a:srgbClr val="0F2351"/>
                </a:solidFill>
              </a:rPr>
              <a:t>How to submit B2 3.0 Proposals </a:t>
            </a:r>
          </a:p>
        </p:txBody>
      </p:sp>
      <p:sp>
        <p:nvSpPr>
          <p:cNvPr id="3" name="Content Placeholder 2">
            <a:extLst>
              <a:ext uri="{FF2B5EF4-FFF2-40B4-BE49-F238E27FC236}">
                <a16:creationId xmlns:a16="http://schemas.microsoft.com/office/drawing/2014/main" id="{137B8B81-CA71-4F77-9AB6-8D10AAA327B1}"/>
              </a:ext>
            </a:extLst>
          </p:cNvPr>
          <p:cNvSpPr>
            <a:spLocks noGrp="1"/>
          </p:cNvSpPr>
          <p:nvPr>
            <p:ph idx="1"/>
          </p:nvPr>
        </p:nvSpPr>
        <p:spPr>
          <a:xfrm>
            <a:off x="478465" y="1402384"/>
            <a:ext cx="11153554" cy="4351338"/>
          </a:xfrm>
        </p:spPr>
        <p:txBody>
          <a:bodyPr>
            <a:normAutofit/>
          </a:bodyPr>
          <a:lstStyle/>
          <a:p>
            <a:pPr marL="0" indent="0">
              <a:spcAft>
                <a:spcPts val="1200"/>
              </a:spcAft>
              <a:buNone/>
            </a:pPr>
            <a:r>
              <a:rPr lang="en-US" sz="2700" dirty="0">
                <a:solidFill>
                  <a:srgbClr val="0F2351"/>
                </a:solidFill>
              </a:rPr>
              <a:t>For questions related to the use of FastLane or Research.gov, contact:</a:t>
            </a:r>
          </a:p>
          <a:p>
            <a:pPr lvl="1"/>
            <a:r>
              <a:rPr lang="en-US" dirty="0">
                <a:solidFill>
                  <a:srgbClr val="0F2351"/>
                </a:solidFill>
              </a:rPr>
              <a:t>FastLane and Research.gov Help Desk: 1-800-673-6188 </a:t>
            </a:r>
          </a:p>
          <a:p>
            <a:pPr lvl="1"/>
            <a:r>
              <a:rPr lang="en-US" dirty="0">
                <a:solidFill>
                  <a:srgbClr val="0F2351"/>
                </a:solidFill>
              </a:rPr>
              <a:t>FastLane Help Desk e-mail: </a:t>
            </a:r>
            <a:r>
              <a:rPr lang="en-US" dirty="0">
                <a:solidFill>
                  <a:srgbClr val="0F2351"/>
                </a:solidFill>
                <a:hlinkClick r:id="rId3" tooltip="Link to email address for NSF Fastlane">
                  <a:extLst>
                    <a:ext uri="{A12FA001-AC4F-418D-AE19-62706E023703}">
                      <ahyp:hlinkClr xmlns:ahyp="http://schemas.microsoft.com/office/drawing/2018/hyperlinkcolor" val="tx"/>
                    </a:ext>
                  </a:extLst>
                </a:hlinkClick>
              </a:rPr>
              <a:t>fastlane@nsf.gov</a:t>
            </a:r>
            <a:r>
              <a:rPr lang="en-US" dirty="0">
                <a:solidFill>
                  <a:srgbClr val="0F2351"/>
                </a:solidFill>
              </a:rPr>
              <a:t> </a:t>
            </a:r>
          </a:p>
          <a:p>
            <a:pPr lvl="1">
              <a:spcAft>
                <a:spcPts val="1800"/>
              </a:spcAft>
            </a:pPr>
            <a:r>
              <a:rPr lang="en-US" dirty="0">
                <a:solidFill>
                  <a:srgbClr val="0F2351"/>
                </a:solidFill>
              </a:rPr>
              <a:t>Research.gov Help Desk e-mail: </a:t>
            </a:r>
            <a:r>
              <a:rPr lang="en-US" dirty="0">
                <a:solidFill>
                  <a:srgbClr val="0F2351"/>
                </a:solidFill>
                <a:hlinkClick r:id="rId4" tooltip="Link to email address for NSF Research.gov Helpdesk">
                  <a:extLst>
                    <a:ext uri="{A12FA001-AC4F-418D-AE19-62706E023703}">
                      <ahyp:hlinkClr xmlns:ahyp="http://schemas.microsoft.com/office/drawing/2018/hyperlinkcolor" val="tx"/>
                    </a:ext>
                  </a:extLst>
                </a:hlinkClick>
              </a:rPr>
              <a:t>rgov@nsf.gov</a:t>
            </a:r>
            <a:r>
              <a:rPr lang="en-US" dirty="0">
                <a:solidFill>
                  <a:srgbClr val="0F2351"/>
                </a:solidFill>
              </a:rPr>
              <a:t> </a:t>
            </a:r>
          </a:p>
          <a:p>
            <a:pPr marL="457200" lvl="1" indent="0">
              <a:spcAft>
                <a:spcPts val="1000"/>
              </a:spcAft>
              <a:buNone/>
            </a:pPr>
            <a:r>
              <a:rPr lang="en-US" i="1" dirty="0">
                <a:solidFill>
                  <a:srgbClr val="0F2351"/>
                </a:solidFill>
              </a:rPr>
              <a:t>*Note: Fastlane.gov will be retired in December 2022 </a:t>
            </a:r>
          </a:p>
          <a:p>
            <a:pPr marL="0" indent="0">
              <a:spcAft>
                <a:spcPts val="1200"/>
              </a:spcAft>
              <a:buNone/>
            </a:pPr>
            <a:r>
              <a:rPr lang="en-US" sz="2700" dirty="0">
                <a:solidFill>
                  <a:srgbClr val="0F2351"/>
                </a:solidFill>
              </a:rPr>
              <a:t>For questions relating to Grants.gov contact: </a:t>
            </a:r>
          </a:p>
          <a:p>
            <a:pPr lvl="1"/>
            <a:r>
              <a:rPr lang="en-US" dirty="0">
                <a:solidFill>
                  <a:srgbClr val="0F2351"/>
                </a:solidFill>
              </a:rPr>
              <a:t>Grants.gov Contact Center: 1-800-518-4726; e-mail: </a:t>
            </a:r>
            <a:r>
              <a:rPr lang="en-US" dirty="0">
                <a:solidFill>
                  <a:srgbClr val="0F2351"/>
                </a:solidFill>
                <a:hlinkClick r:id="rId5" tooltip="Link to email address for Grants.gov Contact Center">
                  <a:extLst>
                    <a:ext uri="{A12FA001-AC4F-418D-AE19-62706E023703}">
                      <ahyp:hlinkClr xmlns:ahyp="http://schemas.microsoft.com/office/drawing/2018/hyperlinkcolor" val="tx"/>
                    </a:ext>
                  </a:extLst>
                </a:hlinkClick>
              </a:rPr>
              <a:t>support@grants.gov</a:t>
            </a:r>
            <a:endParaRPr lang="en-US" dirty="0">
              <a:solidFill>
                <a:srgbClr val="0F2351"/>
              </a:solidFill>
            </a:endParaRPr>
          </a:p>
        </p:txBody>
      </p:sp>
      <p:sp>
        <p:nvSpPr>
          <p:cNvPr id="12" name="Rectangle 11">
            <a:extLst>
              <a:ext uri="{FF2B5EF4-FFF2-40B4-BE49-F238E27FC236}">
                <a16:creationId xmlns:a16="http://schemas.microsoft.com/office/drawing/2014/main" id="{36DF837E-B46C-4F05-9640-91106B892227}"/>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3" name="Picture 12" descr="NSF Logo">
            <a:extLst>
              <a:ext uri="{FF2B5EF4-FFF2-40B4-BE49-F238E27FC236}">
                <a16:creationId xmlns:a16="http://schemas.microsoft.com/office/drawing/2014/main" id="{46924CEB-9982-4346-8494-1033F6938EEC}"/>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1" name="Slide Number Placeholder 10">
            <a:extLst>
              <a:ext uri="{FF2B5EF4-FFF2-40B4-BE49-F238E27FC236}">
                <a16:creationId xmlns:a16="http://schemas.microsoft.com/office/drawing/2014/main" id="{D5E59E24-9E77-4B57-BFB6-77EAF49688D5}"/>
              </a:ext>
            </a:extLst>
          </p:cNvPr>
          <p:cNvSpPr>
            <a:spLocks noGrp="1"/>
          </p:cNvSpPr>
          <p:nvPr>
            <p:ph type="sldNum" sz="quarter" idx="12"/>
          </p:nvPr>
        </p:nvSpPr>
        <p:spPr/>
        <p:txBody>
          <a:bodyPr/>
          <a:lstStyle/>
          <a:p>
            <a:fld id="{3CF9D3C5-A853-4990-B8CA-AABE2CE6D551}" type="slidenum">
              <a:rPr lang="en-US" sz="1600" smtClean="0">
                <a:solidFill>
                  <a:schemeClr val="bg1"/>
                </a:solidFill>
              </a:rPr>
              <a:t>16</a:t>
            </a:fld>
            <a:endParaRPr lang="en-US" sz="1600" dirty="0">
              <a:solidFill>
                <a:schemeClr val="bg1"/>
              </a:solidFill>
            </a:endParaRPr>
          </a:p>
        </p:txBody>
      </p:sp>
      <p:sp>
        <p:nvSpPr>
          <p:cNvPr id="9" name="TextBox 8">
            <a:extLst>
              <a:ext uri="{FF2B5EF4-FFF2-40B4-BE49-F238E27FC236}">
                <a16:creationId xmlns:a16="http://schemas.microsoft.com/office/drawing/2014/main" id="{C705F803-D403-49D7-9B97-B12350CB8565}"/>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7"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130233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CB9A-AC31-4B12-ADB7-BD75ED86D3D6}"/>
              </a:ext>
            </a:extLst>
          </p:cNvPr>
          <p:cNvSpPr>
            <a:spLocks noGrp="1"/>
          </p:cNvSpPr>
          <p:nvPr>
            <p:ph type="title"/>
          </p:nvPr>
        </p:nvSpPr>
        <p:spPr>
          <a:xfrm>
            <a:off x="308817" y="26126"/>
            <a:ext cx="11502183" cy="1325563"/>
          </a:xfrm>
        </p:spPr>
        <p:txBody>
          <a:bodyPr>
            <a:normAutofit/>
          </a:bodyPr>
          <a:lstStyle/>
          <a:p>
            <a:r>
              <a:rPr lang="en-US" sz="3800" b="1" dirty="0">
                <a:solidFill>
                  <a:srgbClr val="0F2351"/>
                </a:solidFill>
              </a:rPr>
              <a:t>Questions before you submit? Contact B2 program officers</a:t>
            </a:r>
          </a:p>
        </p:txBody>
      </p:sp>
      <p:sp>
        <p:nvSpPr>
          <p:cNvPr id="3" name="Content Placeholder 2">
            <a:extLst>
              <a:ext uri="{FF2B5EF4-FFF2-40B4-BE49-F238E27FC236}">
                <a16:creationId xmlns:a16="http://schemas.microsoft.com/office/drawing/2014/main" id="{61B02324-AA27-4EAA-845C-A304398D4408}"/>
              </a:ext>
            </a:extLst>
          </p:cNvPr>
          <p:cNvSpPr>
            <a:spLocks noGrp="1"/>
          </p:cNvSpPr>
          <p:nvPr>
            <p:ph idx="1"/>
          </p:nvPr>
        </p:nvSpPr>
        <p:spPr>
          <a:xfrm>
            <a:off x="703635" y="1343818"/>
            <a:ext cx="11107366" cy="4170363"/>
          </a:xfrm>
        </p:spPr>
        <p:txBody>
          <a:bodyPr>
            <a:normAutofit/>
          </a:bodyPr>
          <a:lstStyle/>
          <a:p>
            <a:pPr marL="0" indent="0">
              <a:spcAft>
                <a:spcPts val="2000"/>
              </a:spcAft>
              <a:buNone/>
            </a:pPr>
            <a:r>
              <a:rPr lang="en-US" dirty="0">
                <a:solidFill>
                  <a:srgbClr val="0F2351"/>
                </a:solidFill>
              </a:rPr>
              <a:t>Build and Broaden contact information: </a:t>
            </a:r>
          </a:p>
          <a:p>
            <a:pPr lvl="1">
              <a:spcAft>
                <a:spcPts val="1500"/>
              </a:spcAft>
            </a:pPr>
            <a:r>
              <a:rPr lang="en-US" dirty="0">
                <a:solidFill>
                  <a:srgbClr val="0F2351"/>
                </a:solidFill>
                <a:hlinkClick r:id="rId3" tooltip="Link to email address for SBE Build and Broaden Program Staff">
                  <a:extLst>
                    <a:ext uri="{A12FA001-AC4F-418D-AE19-62706E023703}">
                      <ahyp:hlinkClr xmlns:ahyp="http://schemas.microsoft.com/office/drawing/2018/hyperlinkcolor" val="tx"/>
                    </a:ext>
                  </a:extLst>
                </a:hlinkClick>
              </a:rPr>
              <a:t>sbe-buildandbroaden@nsf.gov</a:t>
            </a:r>
            <a:r>
              <a:rPr lang="en-US" dirty="0">
                <a:solidFill>
                  <a:srgbClr val="0F2351"/>
                </a:solidFill>
              </a:rPr>
              <a:t> </a:t>
            </a:r>
          </a:p>
          <a:p>
            <a:pPr lvl="1">
              <a:spcAft>
                <a:spcPts val="1500"/>
              </a:spcAft>
            </a:pPr>
            <a:r>
              <a:rPr lang="en-US" dirty="0">
                <a:solidFill>
                  <a:srgbClr val="0F2351"/>
                </a:solidFill>
              </a:rPr>
              <a:t>Lee D. Walker, telephone: (703) 292-7174, email: </a:t>
            </a:r>
            <a:r>
              <a:rPr lang="en-US" dirty="0">
                <a:solidFill>
                  <a:srgbClr val="0F2351"/>
                </a:solidFill>
                <a:hlinkClick r:id="rId4" tooltip="Link to email address for Lee Walker">
                  <a:extLst>
                    <a:ext uri="{A12FA001-AC4F-418D-AE19-62706E023703}">
                      <ahyp:hlinkClr xmlns:ahyp="http://schemas.microsoft.com/office/drawing/2018/hyperlinkcolor" val="tx"/>
                    </a:ext>
                  </a:extLst>
                </a:hlinkClick>
              </a:rPr>
              <a:t>lwalker@nsf.gov</a:t>
            </a:r>
            <a:r>
              <a:rPr lang="en-US" dirty="0">
                <a:solidFill>
                  <a:srgbClr val="0F2351"/>
                </a:solidFill>
              </a:rPr>
              <a:t> </a:t>
            </a:r>
          </a:p>
          <a:p>
            <a:pPr lvl="1">
              <a:spcAft>
                <a:spcPts val="1500"/>
              </a:spcAft>
            </a:pPr>
            <a:r>
              <a:rPr lang="en-US" dirty="0">
                <a:solidFill>
                  <a:srgbClr val="0F2351"/>
                </a:solidFill>
              </a:rPr>
              <a:t>Josie Welkom Miranda, telephone: (703) 292-7376, email: </a:t>
            </a:r>
            <a:r>
              <a:rPr lang="en-US" dirty="0">
                <a:solidFill>
                  <a:srgbClr val="0F2351"/>
                </a:solidFill>
                <a:hlinkClick r:id="rId5" tooltip="Link to email address for Josie Welkom Miranda">
                  <a:extLst>
                    <a:ext uri="{A12FA001-AC4F-418D-AE19-62706E023703}">
                      <ahyp:hlinkClr xmlns:ahyp="http://schemas.microsoft.com/office/drawing/2018/hyperlinkcolor" val="tx"/>
                    </a:ext>
                  </a:extLst>
                </a:hlinkClick>
              </a:rPr>
              <a:t>jwmirand@nsf.gov</a:t>
            </a:r>
            <a:endParaRPr lang="en-US" dirty="0">
              <a:solidFill>
                <a:srgbClr val="0F2351"/>
              </a:solidFill>
            </a:endParaRPr>
          </a:p>
          <a:p>
            <a:pPr lvl="1">
              <a:spcAft>
                <a:spcPts val="3000"/>
              </a:spcAft>
            </a:pPr>
            <a:r>
              <a:rPr lang="en-US" dirty="0" err="1">
                <a:solidFill>
                  <a:srgbClr val="0F2351"/>
                </a:solidFill>
              </a:rPr>
              <a:t>Siobhán</a:t>
            </a:r>
            <a:r>
              <a:rPr lang="en-US" dirty="0">
                <a:solidFill>
                  <a:srgbClr val="0F2351"/>
                </a:solidFill>
              </a:rPr>
              <a:t> M. Mattison, telephone: (703) 292-2967, email: </a:t>
            </a:r>
            <a:r>
              <a:rPr lang="en-US" dirty="0">
                <a:solidFill>
                  <a:srgbClr val="0F2351"/>
                </a:solidFill>
                <a:hlinkClick r:id="rId6" tooltip="Link to email address for Siobhan Mattison">
                  <a:extLst>
                    <a:ext uri="{A12FA001-AC4F-418D-AE19-62706E023703}">
                      <ahyp:hlinkClr xmlns:ahyp="http://schemas.microsoft.com/office/drawing/2018/hyperlinkcolor" val="tx"/>
                    </a:ext>
                  </a:extLst>
                </a:hlinkClick>
              </a:rPr>
              <a:t>smattiso@nsf.gov</a:t>
            </a:r>
            <a:endParaRPr lang="en-US" sz="2400" dirty="0">
              <a:solidFill>
                <a:srgbClr val="0F2351"/>
              </a:solidFill>
            </a:endParaRPr>
          </a:p>
          <a:p>
            <a:pPr marL="457200" lvl="1" indent="0">
              <a:spcAft>
                <a:spcPts val="1500"/>
              </a:spcAft>
              <a:buNone/>
            </a:pPr>
            <a:r>
              <a:rPr lang="en-US" sz="2600" dirty="0">
                <a:solidFill>
                  <a:srgbClr val="0F2351"/>
                </a:solidFill>
              </a:rPr>
              <a:t>For specific questions about your B2 3.0 proposal, </a:t>
            </a:r>
            <a:r>
              <a:rPr lang="en-US" dirty="0"/>
              <a:t>you may include a </a:t>
            </a:r>
            <a:r>
              <a:rPr lang="en-US" sz="2600" b="1" dirty="0">
                <a:solidFill>
                  <a:srgbClr val="0F2351"/>
                </a:solidFill>
              </a:rPr>
              <a:t>one-page project synopsis </a:t>
            </a:r>
            <a:r>
              <a:rPr lang="en-US" sz="2600" dirty="0">
                <a:solidFill>
                  <a:srgbClr val="0F2351"/>
                </a:solidFill>
              </a:rPr>
              <a:t>with your inquiries to the program officers </a:t>
            </a:r>
          </a:p>
        </p:txBody>
      </p:sp>
      <p:sp>
        <p:nvSpPr>
          <p:cNvPr id="5" name="Rectangle 4">
            <a:extLst>
              <a:ext uri="{FF2B5EF4-FFF2-40B4-BE49-F238E27FC236}">
                <a16:creationId xmlns:a16="http://schemas.microsoft.com/office/drawing/2014/main" id="{F360CA85-675D-465B-A4A2-7B50EABFC3CC}"/>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6" name="Picture 5" descr="NSF Logo">
            <a:extLst>
              <a:ext uri="{FF2B5EF4-FFF2-40B4-BE49-F238E27FC236}">
                <a16:creationId xmlns:a16="http://schemas.microsoft.com/office/drawing/2014/main" id="{86DC7E4D-E597-4575-9585-15F3D8BA429C}"/>
              </a:ex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4" name="Slide Number Placeholder 3">
            <a:extLst>
              <a:ext uri="{FF2B5EF4-FFF2-40B4-BE49-F238E27FC236}">
                <a16:creationId xmlns:a16="http://schemas.microsoft.com/office/drawing/2014/main" id="{C3DFB833-B451-4850-9964-4FF2EE7E2684}"/>
              </a:ext>
            </a:extLst>
          </p:cNvPr>
          <p:cNvSpPr>
            <a:spLocks noGrp="1"/>
          </p:cNvSpPr>
          <p:nvPr>
            <p:ph type="sldNum" sz="quarter" idx="12"/>
          </p:nvPr>
        </p:nvSpPr>
        <p:spPr/>
        <p:txBody>
          <a:bodyPr/>
          <a:lstStyle/>
          <a:p>
            <a:fld id="{3CF9D3C5-A853-4990-B8CA-AABE2CE6D551}" type="slidenum">
              <a:rPr lang="en-US" sz="1600" smtClean="0">
                <a:solidFill>
                  <a:schemeClr val="bg1"/>
                </a:solidFill>
              </a:rPr>
              <a:t>17</a:t>
            </a:fld>
            <a:endParaRPr lang="en-US" sz="1600" dirty="0">
              <a:solidFill>
                <a:schemeClr val="bg1"/>
              </a:solidFill>
            </a:endParaRPr>
          </a:p>
        </p:txBody>
      </p:sp>
      <p:sp>
        <p:nvSpPr>
          <p:cNvPr id="9" name="TextBox 8">
            <a:extLst>
              <a:ext uri="{FF2B5EF4-FFF2-40B4-BE49-F238E27FC236}">
                <a16:creationId xmlns:a16="http://schemas.microsoft.com/office/drawing/2014/main" id="{4F228548-6848-43F6-AA8B-1996DF0D226F}"/>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8"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188472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986F-C69F-41A8-BBE2-B9DF9894E681}"/>
              </a:ext>
            </a:extLst>
          </p:cNvPr>
          <p:cNvSpPr>
            <a:spLocks noGrp="1"/>
          </p:cNvSpPr>
          <p:nvPr>
            <p:ph type="title"/>
          </p:nvPr>
        </p:nvSpPr>
        <p:spPr>
          <a:xfrm>
            <a:off x="225287" y="-72136"/>
            <a:ext cx="12192000" cy="1325563"/>
          </a:xfrm>
        </p:spPr>
        <p:txBody>
          <a:bodyPr>
            <a:normAutofit/>
          </a:bodyPr>
          <a:lstStyle/>
          <a:p>
            <a:r>
              <a:rPr lang="en-US" sz="4000" b="1" dirty="0">
                <a:solidFill>
                  <a:srgbClr val="0F2351"/>
                </a:solidFill>
              </a:rPr>
              <a:t>Example One-Pager</a:t>
            </a:r>
          </a:p>
        </p:txBody>
      </p:sp>
      <p:sp>
        <p:nvSpPr>
          <p:cNvPr id="18" name="Content Placeholder 2">
            <a:extLst>
              <a:ext uri="{FF2B5EF4-FFF2-40B4-BE49-F238E27FC236}">
                <a16:creationId xmlns:a16="http://schemas.microsoft.com/office/drawing/2014/main" id="{0F777516-99A9-4449-A350-BF6112AE8064}"/>
              </a:ext>
            </a:extLst>
          </p:cNvPr>
          <p:cNvSpPr txBox="1">
            <a:spLocks/>
          </p:cNvSpPr>
          <p:nvPr/>
        </p:nvSpPr>
        <p:spPr>
          <a:xfrm>
            <a:off x="838199" y="1493758"/>
            <a:ext cx="4453647" cy="44564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7800"/>
              </a:spcAft>
              <a:buNone/>
            </a:pPr>
            <a:r>
              <a:rPr lang="en-US" dirty="0">
                <a:solidFill>
                  <a:srgbClr val="0F2351"/>
                </a:solidFill>
              </a:rPr>
              <a:t>1. Overview</a:t>
            </a:r>
            <a:endParaRPr lang="en-US" sz="4500" dirty="0">
              <a:solidFill>
                <a:srgbClr val="0F2351"/>
              </a:solidFill>
            </a:endParaRPr>
          </a:p>
          <a:p>
            <a:pPr marL="0" indent="0">
              <a:spcBef>
                <a:spcPts val="1800"/>
              </a:spcBef>
              <a:spcAft>
                <a:spcPts val="7800"/>
              </a:spcAft>
              <a:buNone/>
            </a:pPr>
            <a:r>
              <a:rPr lang="en-US" dirty="0">
                <a:solidFill>
                  <a:srgbClr val="0F2351"/>
                </a:solidFill>
              </a:rPr>
              <a:t>2. Intellectual Merit</a:t>
            </a:r>
            <a:endParaRPr lang="en-US" dirty="0">
              <a:solidFill>
                <a:srgbClr val="0F2351"/>
              </a:solidFill>
              <a:cs typeface="Calibri" panose="020F0502020204030204"/>
            </a:endParaRPr>
          </a:p>
          <a:p>
            <a:pPr marL="0" indent="0">
              <a:spcBef>
                <a:spcPts val="1800"/>
              </a:spcBef>
              <a:spcAft>
                <a:spcPts val="6000"/>
              </a:spcAft>
              <a:buNone/>
            </a:pPr>
            <a:r>
              <a:rPr lang="en-US" dirty="0">
                <a:solidFill>
                  <a:srgbClr val="0F2351"/>
                </a:solidFill>
                <a:cs typeface="Calibri" panose="020F0502020204030204"/>
              </a:rPr>
              <a:t>3. Broader Impacts</a:t>
            </a:r>
          </a:p>
          <a:p>
            <a:pPr marL="514350" indent="-514350">
              <a:spcAft>
                <a:spcPts val="6000"/>
              </a:spcAft>
              <a:buAutoNum type="arabicPeriod"/>
            </a:pPr>
            <a:endParaRPr lang="en-US" dirty="0">
              <a:solidFill>
                <a:srgbClr val="0F2351"/>
              </a:solidFill>
              <a:cs typeface="Calibri" panose="020F0502020204030204"/>
            </a:endParaRPr>
          </a:p>
        </p:txBody>
      </p:sp>
      <p:sp>
        <p:nvSpPr>
          <p:cNvPr id="27" name="Arrow: Right 26">
            <a:extLst>
              <a:ext uri="{FF2B5EF4-FFF2-40B4-BE49-F238E27FC236}">
                <a16:creationId xmlns:a16="http://schemas.microsoft.com/office/drawing/2014/main" id="{C17B5431-8B92-4BB1-8B6B-1BEF29882AAC}"/>
              </a:ext>
              <a:ext uri="{C183D7F6-B498-43B3-948B-1728B52AA6E4}">
                <adec:decorative xmlns:adec="http://schemas.microsoft.com/office/drawing/2017/decorative" val="1"/>
              </a:ext>
            </a:extLst>
          </p:cNvPr>
          <p:cNvSpPr/>
          <p:nvPr/>
        </p:nvSpPr>
        <p:spPr>
          <a:xfrm>
            <a:off x="4568137" y="1457940"/>
            <a:ext cx="978408" cy="484632"/>
          </a:xfrm>
          <a:prstGeom prst="rightArrow">
            <a:avLst/>
          </a:prstGeom>
          <a:solidFill>
            <a:schemeClr val="bg1">
              <a:lumMod val="65000"/>
            </a:schemeClr>
          </a:solidFill>
          <a:ln>
            <a:solidFill>
              <a:srgbClr val="0F2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04D55123-CE2A-4825-ADFE-09FB49E36BFD}"/>
              </a:ext>
              <a:ext uri="{C183D7F6-B498-43B3-948B-1728B52AA6E4}">
                <adec:decorative xmlns:adec="http://schemas.microsoft.com/office/drawing/2017/decorative" val="1"/>
              </a:ext>
            </a:extLst>
          </p:cNvPr>
          <p:cNvSpPr/>
          <p:nvPr/>
        </p:nvSpPr>
        <p:spPr>
          <a:xfrm>
            <a:off x="4568137" y="3065963"/>
            <a:ext cx="978408" cy="484632"/>
          </a:xfrm>
          <a:prstGeom prst="rightArrow">
            <a:avLst/>
          </a:prstGeom>
          <a:solidFill>
            <a:schemeClr val="bg1">
              <a:lumMod val="65000"/>
            </a:schemeClr>
          </a:solidFill>
          <a:ln>
            <a:solidFill>
              <a:srgbClr val="0F2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1E800275-BEAA-4FCE-A943-9E51CE3B8E69}"/>
              </a:ext>
              <a:ext uri="{C183D7F6-B498-43B3-948B-1728B52AA6E4}">
                <adec:decorative xmlns:adec="http://schemas.microsoft.com/office/drawing/2017/decorative" val="1"/>
              </a:ext>
            </a:extLst>
          </p:cNvPr>
          <p:cNvSpPr/>
          <p:nvPr/>
        </p:nvSpPr>
        <p:spPr>
          <a:xfrm>
            <a:off x="4568137" y="4677463"/>
            <a:ext cx="978408" cy="484632"/>
          </a:xfrm>
          <a:prstGeom prst="rightArrow">
            <a:avLst/>
          </a:prstGeom>
          <a:solidFill>
            <a:schemeClr val="bg1">
              <a:lumMod val="65000"/>
            </a:schemeClr>
          </a:solidFill>
          <a:ln>
            <a:solidFill>
              <a:srgbClr val="0F2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A9524D17-C070-4146-8207-B1F4BF80A3E3}"/>
              </a:ext>
            </a:extLst>
          </p:cNvPr>
          <p:cNvSpPr txBox="1">
            <a:spLocks/>
          </p:cNvSpPr>
          <p:nvPr/>
        </p:nvSpPr>
        <p:spPr>
          <a:xfrm>
            <a:off x="6109709" y="1034011"/>
            <a:ext cx="5857004" cy="12499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F2351"/>
                </a:solidFill>
                <a:cs typeface="Calibri"/>
              </a:rPr>
              <a:t>Background</a:t>
            </a:r>
          </a:p>
          <a:p>
            <a:r>
              <a:rPr lang="en-US" sz="2600" dirty="0">
                <a:solidFill>
                  <a:srgbClr val="0F2351"/>
                </a:solidFill>
                <a:cs typeface="Calibri"/>
              </a:rPr>
              <a:t>Fit with B2 3.0 program</a:t>
            </a:r>
          </a:p>
          <a:p>
            <a:r>
              <a:rPr lang="en-US" sz="2600" dirty="0">
                <a:solidFill>
                  <a:srgbClr val="0F2351"/>
                </a:solidFill>
              </a:rPr>
              <a:t>Research questions &amp; hypotheses</a:t>
            </a:r>
          </a:p>
        </p:txBody>
      </p:sp>
      <p:sp>
        <p:nvSpPr>
          <p:cNvPr id="20" name="Content Placeholder 2">
            <a:extLst>
              <a:ext uri="{FF2B5EF4-FFF2-40B4-BE49-F238E27FC236}">
                <a16:creationId xmlns:a16="http://schemas.microsoft.com/office/drawing/2014/main" id="{1ED3C359-3F47-4E22-BF45-245E3ACEC0A6}"/>
              </a:ext>
            </a:extLst>
          </p:cNvPr>
          <p:cNvSpPr txBox="1">
            <a:spLocks/>
          </p:cNvSpPr>
          <p:nvPr/>
        </p:nvSpPr>
        <p:spPr>
          <a:xfrm>
            <a:off x="6096000" y="3088518"/>
            <a:ext cx="5461260" cy="9979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F2351"/>
                </a:solidFill>
              </a:rPr>
              <a:t>Potential to advance knowledge in fundamental SBE science </a:t>
            </a:r>
          </a:p>
        </p:txBody>
      </p:sp>
      <p:sp>
        <p:nvSpPr>
          <p:cNvPr id="28" name="Content Placeholder 2">
            <a:extLst>
              <a:ext uri="{FF2B5EF4-FFF2-40B4-BE49-F238E27FC236}">
                <a16:creationId xmlns:a16="http://schemas.microsoft.com/office/drawing/2014/main" id="{001DF381-FEB1-4354-921E-68AB21372710}"/>
              </a:ext>
            </a:extLst>
          </p:cNvPr>
          <p:cNvSpPr txBox="1">
            <a:spLocks/>
          </p:cNvSpPr>
          <p:nvPr/>
        </p:nvSpPr>
        <p:spPr>
          <a:xfrm>
            <a:off x="6109709" y="4459381"/>
            <a:ext cx="5985244" cy="13085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F2351"/>
                </a:solidFill>
              </a:rPr>
              <a:t>Potential to benefit society</a:t>
            </a:r>
            <a:endParaRPr lang="en-US" sz="2600" dirty="0">
              <a:solidFill>
                <a:srgbClr val="0F2351"/>
              </a:solidFill>
              <a:cs typeface="Calibri"/>
            </a:endParaRPr>
          </a:p>
          <a:p>
            <a:r>
              <a:rPr lang="en-US" sz="2600" dirty="0">
                <a:solidFill>
                  <a:srgbClr val="0F2351"/>
                </a:solidFill>
              </a:rPr>
              <a:t>Contribution to achievement of specific societal outcomes</a:t>
            </a:r>
            <a:endParaRPr lang="en-US" sz="2600" dirty="0">
              <a:solidFill>
                <a:srgbClr val="0F2351"/>
              </a:solidFill>
              <a:cs typeface="Calibri"/>
            </a:endParaRPr>
          </a:p>
          <a:p>
            <a:endParaRPr lang="en-US" sz="2600" dirty="0">
              <a:solidFill>
                <a:srgbClr val="0F2351"/>
              </a:solidFill>
            </a:endParaRPr>
          </a:p>
        </p:txBody>
      </p:sp>
      <p:sp>
        <p:nvSpPr>
          <p:cNvPr id="13" name="Rectangle 12">
            <a:extLst>
              <a:ext uri="{FF2B5EF4-FFF2-40B4-BE49-F238E27FC236}">
                <a16:creationId xmlns:a16="http://schemas.microsoft.com/office/drawing/2014/main" id="{8D871164-04DD-4A49-B683-26AC0F92029C}"/>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4" name="Picture 13" descr="NSF Logo">
            <a:extLst>
              <a:ext uri="{FF2B5EF4-FFF2-40B4-BE49-F238E27FC236}">
                <a16:creationId xmlns:a16="http://schemas.microsoft.com/office/drawing/2014/main" id="{6FEE7894-1A29-4D38-9FED-DD92BD0408D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2" name="Slide Number Placeholder 11">
            <a:extLst>
              <a:ext uri="{FF2B5EF4-FFF2-40B4-BE49-F238E27FC236}">
                <a16:creationId xmlns:a16="http://schemas.microsoft.com/office/drawing/2014/main" id="{FE521CA9-31C4-4B77-8691-C879602F7C7E}"/>
              </a:ext>
            </a:extLst>
          </p:cNvPr>
          <p:cNvSpPr>
            <a:spLocks noGrp="1"/>
          </p:cNvSpPr>
          <p:nvPr>
            <p:ph type="sldNum" sz="quarter" idx="12"/>
          </p:nvPr>
        </p:nvSpPr>
        <p:spPr/>
        <p:txBody>
          <a:bodyPr/>
          <a:lstStyle/>
          <a:p>
            <a:fld id="{3CF9D3C5-A853-4990-B8CA-AABE2CE6D551}" type="slidenum">
              <a:rPr lang="en-US" sz="1600" smtClean="0">
                <a:solidFill>
                  <a:schemeClr val="bg1"/>
                </a:solidFill>
              </a:rPr>
              <a:t>18</a:t>
            </a:fld>
            <a:endParaRPr lang="en-US" sz="1600" dirty="0">
              <a:solidFill>
                <a:schemeClr val="bg1"/>
              </a:solidFill>
            </a:endParaRPr>
          </a:p>
        </p:txBody>
      </p:sp>
      <p:sp>
        <p:nvSpPr>
          <p:cNvPr id="15" name="TextBox 14">
            <a:extLst>
              <a:ext uri="{FF2B5EF4-FFF2-40B4-BE49-F238E27FC236}">
                <a16:creationId xmlns:a16="http://schemas.microsoft.com/office/drawing/2014/main" id="{9323AF7C-EB64-4013-A8C8-8E2041487B3A}"/>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4"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407124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D4EB-B4F5-49E0-BC4E-203263E5D676}"/>
              </a:ext>
            </a:extLst>
          </p:cNvPr>
          <p:cNvSpPr>
            <a:spLocks noGrp="1"/>
          </p:cNvSpPr>
          <p:nvPr>
            <p:ph type="title"/>
          </p:nvPr>
        </p:nvSpPr>
        <p:spPr>
          <a:xfrm>
            <a:off x="380999" y="70378"/>
            <a:ext cx="10515600" cy="1325563"/>
          </a:xfrm>
        </p:spPr>
        <p:txBody>
          <a:bodyPr>
            <a:normAutofit/>
          </a:bodyPr>
          <a:lstStyle/>
          <a:p>
            <a:r>
              <a:rPr lang="en-US" sz="4000" b="1" dirty="0">
                <a:solidFill>
                  <a:srgbClr val="0F2351"/>
                </a:solidFill>
              </a:rPr>
              <a:t>Questions? </a:t>
            </a:r>
          </a:p>
        </p:txBody>
      </p:sp>
      <p:pic>
        <p:nvPicPr>
          <p:cNvPr id="5" name="Content Placeholder 4">
            <a:extLst>
              <a:ext uri="{FF2B5EF4-FFF2-40B4-BE49-F238E27FC236}">
                <a16:creationId xmlns:a16="http://schemas.microsoft.com/office/drawing/2014/main" id="{9B5FEE88-FD70-428D-B5FA-01FABD41FEC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0302" y="733159"/>
            <a:ext cx="3206804" cy="3206804"/>
          </a:xfrm>
        </p:spPr>
      </p:pic>
      <p:sp>
        <p:nvSpPr>
          <p:cNvPr id="9" name="TextBox 8">
            <a:extLst>
              <a:ext uri="{FF2B5EF4-FFF2-40B4-BE49-F238E27FC236}">
                <a16:creationId xmlns:a16="http://schemas.microsoft.com/office/drawing/2014/main" id="{1537B0DF-E5D4-41ED-9AC7-4D7237AE53B7}"/>
              </a:ext>
            </a:extLst>
          </p:cNvPr>
          <p:cNvSpPr txBox="1"/>
          <p:nvPr/>
        </p:nvSpPr>
        <p:spPr>
          <a:xfrm>
            <a:off x="749975" y="4473480"/>
            <a:ext cx="9955059" cy="1077218"/>
          </a:xfrm>
          <a:prstGeom prst="rect">
            <a:avLst/>
          </a:prstGeom>
          <a:noFill/>
        </p:spPr>
        <p:txBody>
          <a:bodyPr wrap="square">
            <a:spAutoFit/>
          </a:bodyPr>
          <a:lstStyle/>
          <a:p>
            <a:pPr algn="l">
              <a:spcAft>
                <a:spcPts val="1200"/>
              </a:spcAft>
            </a:pPr>
            <a:r>
              <a:rPr lang="en-US" sz="3000" b="1" dirty="0">
                <a:solidFill>
                  <a:srgbClr val="0F2351"/>
                </a:solidFill>
                <a:latin typeface="Arial" panose="020B0604020202020204" pitchFamily="34" charset="0"/>
              </a:rPr>
              <a:t>Contact us:</a:t>
            </a:r>
            <a:endParaRPr lang="en-US" b="1" dirty="0">
              <a:solidFill>
                <a:srgbClr val="000000"/>
              </a:solidFill>
              <a:latin typeface="Arial" panose="020B0604020202020204" pitchFamily="34" charset="0"/>
            </a:endParaRPr>
          </a:p>
          <a:p>
            <a:r>
              <a:rPr lang="en-US" sz="2400" dirty="0">
                <a:solidFill>
                  <a:srgbClr val="0F2351"/>
                </a:solidFill>
              </a:rPr>
              <a:t>Build and Broaden email: </a:t>
            </a:r>
            <a:r>
              <a:rPr lang="en-US" sz="2400" dirty="0">
                <a:solidFill>
                  <a:srgbClr val="0563C1"/>
                </a:solidFill>
                <a:hlinkClick r:id="rId5" tooltip="Link to Build and Broaden email address"/>
              </a:rPr>
              <a:t>sbe-buildandbroaden@nsf.gov</a:t>
            </a:r>
            <a:endParaRPr lang="en-US" sz="2400" dirty="0">
              <a:solidFill>
                <a:srgbClr val="0F2351"/>
              </a:solidFill>
            </a:endParaRPr>
          </a:p>
        </p:txBody>
      </p:sp>
      <p:sp>
        <p:nvSpPr>
          <p:cNvPr id="8" name="Rectangle 7">
            <a:extLst>
              <a:ext uri="{FF2B5EF4-FFF2-40B4-BE49-F238E27FC236}">
                <a16:creationId xmlns:a16="http://schemas.microsoft.com/office/drawing/2014/main" id="{9ACBE4AB-135B-4048-8100-0A5CA82D3336}"/>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0" name="Picture 9" descr="NSF Logo">
            <a:extLst>
              <a:ext uri="{FF2B5EF4-FFF2-40B4-BE49-F238E27FC236}">
                <a16:creationId xmlns:a16="http://schemas.microsoft.com/office/drawing/2014/main" id="{84E7CDB5-1918-44B5-9208-827536FB0F06}"/>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1" name="Slide Number Placeholder 10">
            <a:extLst>
              <a:ext uri="{FF2B5EF4-FFF2-40B4-BE49-F238E27FC236}">
                <a16:creationId xmlns:a16="http://schemas.microsoft.com/office/drawing/2014/main" id="{9EE3EC3A-E5DA-40EA-986C-726B47B8C788}"/>
              </a:ext>
            </a:extLst>
          </p:cNvPr>
          <p:cNvSpPr>
            <a:spLocks noGrp="1"/>
          </p:cNvSpPr>
          <p:nvPr>
            <p:ph type="sldNum" sz="quarter" idx="12"/>
          </p:nvPr>
        </p:nvSpPr>
        <p:spPr>
          <a:xfrm>
            <a:off x="8610600" y="6356350"/>
            <a:ext cx="2743200" cy="365125"/>
          </a:xfrm>
        </p:spPr>
        <p:txBody>
          <a:bodyPr/>
          <a:lstStyle/>
          <a:p>
            <a:fld id="{3CF9D3C5-A853-4990-B8CA-AABE2CE6D551}" type="slidenum">
              <a:rPr lang="en-US" sz="1600" smtClean="0">
                <a:solidFill>
                  <a:schemeClr val="bg1"/>
                </a:solidFill>
              </a:rPr>
              <a:t>19</a:t>
            </a:fld>
            <a:endParaRPr lang="en-US" sz="1600" dirty="0">
              <a:solidFill>
                <a:schemeClr val="bg1"/>
              </a:solidFill>
            </a:endParaRPr>
          </a:p>
        </p:txBody>
      </p:sp>
      <p:sp>
        <p:nvSpPr>
          <p:cNvPr id="12" name="TextBox 11">
            <a:extLst>
              <a:ext uri="{FF2B5EF4-FFF2-40B4-BE49-F238E27FC236}">
                <a16:creationId xmlns:a16="http://schemas.microsoft.com/office/drawing/2014/main" id="{74C747C9-6648-4CFA-AD9D-93FC66D0EEBF}"/>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7"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83344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787E-C14C-4CB8-999C-406C501EB89A}"/>
              </a:ext>
            </a:extLst>
          </p:cNvPr>
          <p:cNvSpPr>
            <a:spLocks noGrp="1"/>
          </p:cNvSpPr>
          <p:nvPr>
            <p:ph type="title"/>
          </p:nvPr>
        </p:nvSpPr>
        <p:spPr>
          <a:xfrm>
            <a:off x="499730" y="47070"/>
            <a:ext cx="10854070" cy="1325563"/>
          </a:xfrm>
        </p:spPr>
        <p:txBody>
          <a:bodyPr>
            <a:normAutofit/>
          </a:bodyPr>
          <a:lstStyle/>
          <a:p>
            <a:r>
              <a:rPr lang="en-US" sz="4000" b="1" dirty="0">
                <a:solidFill>
                  <a:srgbClr val="0F2351"/>
                </a:solidFill>
              </a:rPr>
              <a:t>Presentation Summary</a:t>
            </a:r>
          </a:p>
        </p:txBody>
      </p:sp>
      <p:sp>
        <p:nvSpPr>
          <p:cNvPr id="3" name="Content Placeholder 2">
            <a:extLst>
              <a:ext uri="{FF2B5EF4-FFF2-40B4-BE49-F238E27FC236}">
                <a16:creationId xmlns:a16="http://schemas.microsoft.com/office/drawing/2014/main" id="{C8B5D587-7793-4083-AAD3-9AB639AF98C4}"/>
              </a:ext>
            </a:extLst>
          </p:cNvPr>
          <p:cNvSpPr>
            <a:spLocks noGrp="1"/>
          </p:cNvSpPr>
          <p:nvPr>
            <p:ph idx="1"/>
          </p:nvPr>
        </p:nvSpPr>
        <p:spPr>
          <a:xfrm>
            <a:off x="757769" y="1475199"/>
            <a:ext cx="11166501" cy="4057015"/>
          </a:xfrm>
        </p:spPr>
        <p:txBody>
          <a:bodyPr>
            <a:normAutofit/>
          </a:bodyPr>
          <a:lstStyle/>
          <a:p>
            <a:pPr marL="514350" indent="-514350">
              <a:spcAft>
                <a:spcPts val="1000"/>
              </a:spcAft>
              <a:buAutoNum type="arabicPeriod"/>
            </a:pPr>
            <a:r>
              <a:rPr lang="en-US" sz="3000" dirty="0">
                <a:solidFill>
                  <a:srgbClr val="0F2351"/>
                </a:solidFill>
              </a:rPr>
              <a:t>Review of the Build and Broaden program</a:t>
            </a:r>
          </a:p>
          <a:p>
            <a:pPr marL="514350" indent="-514350">
              <a:spcAft>
                <a:spcPts val="1000"/>
              </a:spcAft>
              <a:buAutoNum type="arabicPeriod"/>
            </a:pPr>
            <a:r>
              <a:rPr lang="en-US" sz="3000" dirty="0">
                <a:solidFill>
                  <a:srgbClr val="0F2351"/>
                </a:solidFill>
              </a:rPr>
              <a:t>General Proposal Preparation Guidance</a:t>
            </a:r>
          </a:p>
          <a:p>
            <a:pPr marL="514350" indent="-514350">
              <a:spcAft>
                <a:spcPts val="1000"/>
              </a:spcAft>
              <a:buAutoNum type="arabicPeriod"/>
            </a:pPr>
            <a:r>
              <a:rPr lang="en-US" sz="3000" dirty="0">
                <a:solidFill>
                  <a:srgbClr val="0F2351"/>
                </a:solidFill>
              </a:rPr>
              <a:t>Q &amp; A </a:t>
            </a:r>
          </a:p>
          <a:p>
            <a:endParaRPr lang="en-US" dirty="0">
              <a:solidFill>
                <a:srgbClr val="0F2351"/>
              </a:solidFill>
            </a:endParaRPr>
          </a:p>
        </p:txBody>
      </p:sp>
      <p:sp>
        <p:nvSpPr>
          <p:cNvPr id="12" name="Rectangle 11">
            <a:extLst>
              <a:ext uri="{FF2B5EF4-FFF2-40B4-BE49-F238E27FC236}">
                <a16:creationId xmlns:a16="http://schemas.microsoft.com/office/drawing/2014/main" id="{A573B4D7-8EF8-487C-86E1-04CC84DC1AB9}"/>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3" name="Picture 12" descr="NSF Logo">
            <a:extLst>
              <a:ext uri="{FF2B5EF4-FFF2-40B4-BE49-F238E27FC236}">
                <a16:creationId xmlns:a16="http://schemas.microsoft.com/office/drawing/2014/main" id="{42A31D20-D788-4996-8E09-644324B4766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1" name="Slide Number Placeholder 10">
            <a:extLst>
              <a:ext uri="{FF2B5EF4-FFF2-40B4-BE49-F238E27FC236}">
                <a16:creationId xmlns:a16="http://schemas.microsoft.com/office/drawing/2014/main" id="{EFC903CA-BCAC-4904-B7EB-593FD62F4ADE}"/>
              </a:ext>
            </a:extLst>
          </p:cNvPr>
          <p:cNvSpPr>
            <a:spLocks noGrp="1"/>
          </p:cNvSpPr>
          <p:nvPr>
            <p:ph type="sldNum" sz="quarter" idx="12"/>
          </p:nvPr>
        </p:nvSpPr>
        <p:spPr/>
        <p:txBody>
          <a:bodyPr/>
          <a:lstStyle/>
          <a:p>
            <a:fld id="{3CF9D3C5-A853-4990-B8CA-AABE2CE6D551}" type="slidenum">
              <a:rPr lang="en-US" sz="1600" smtClean="0">
                <a:solidFill>
                  <a:schemeClr val="bg1"/>
                </a:solidFill>
              </a:rPr>
              <a:t>2</a:t>
            </a:fld>
            <a:endParaRPr lang="en-US" dirty="0">
              <a:solidFill>
                <a:schemeClr val="bg1"/>
              </a:solidFill>
            </a:endParaRPr>
          </a:p>
        </p:txBody>
      </p:sp>
      <p:sp>
        <p:nvSpPr>
          <p:cNvPr id="8" name="TextBox 7">
            <a:extLst>
              <a:ext uri="{FF2B5EF4-FFF2-40B4-BE49-F238E27FC236}">
                <a16:creationId xmlns:a16="http://schemas.microsoft.com/office/drawing/2014/main" id="{A8D1D7B7-2472-4F22-8B0C-767B8A3F109A}"/>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4"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428657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1C42-19A9-49F5-9DD8-69BE088CDC7C}"/>
              </a:ext>
            </a:extLst>
          </p:cNvPr>
          <p:cNvSpPr>
            <a:spLocks noGrp="1"/>
          </p:cNvSpPr>
          <p:nvPr>
            <p:ph type="title"/>
          </p:nvPr>
        </p:nvSpPr>
        <p:spPr>
          <a:xfrm>
            <a:off x="380999" y="136525"/>
            <a:ext cx="10515600" cy="1009129"/>
          </a:xfrm>
        </p:spPr>
        <p:txBody>
          <a:bodyPr>
            <a:normAutofit/>
          </a:bodyPr>
          <a:lstStyle/>
          <a:p>
            <a:r>
              <a:rPr lang="en-US" sz="3800" b="1" dirty="0">
                <a:solidFill>
                  <a:srgbClr val="0F2351"/>
                </a:solidFill>
              </a:rPr>
              <a:t>Build and Broaden 3.0</a:t>
            </a:r>
          </a:p>
        </p:txBody>
      </p:sp>
      <p:sp>
        <p:nvSpPr>
          <p:cNvPr id="3" name="Content Placeholder 2">
            <a:extLst>
              <a:ext uri="{FF2B5EF4-FFF2-40B4-BE49-F238E27FC236}">
                <a16:creationId xmlns:a16="http://schemas.microsoft.com/office/drawing/2014/main" id="{78CDEB67-216A-4364-BEAC-1E22747C2D11}"/>
              </a:ext>
            </a:extLst>
          </p:cNvPr>
          <p:cNvSpPr>
            <a:spLocks noGrp="1"/>
          </p:cNvSpPr>
          <p:nvPr>
            <p:ph idx="1"/>
          </p:nvPr>
        </p:nvSpPr>
        <p:spPr>
          <a:xfrm>
            <a:off x="479758" y="1188897"/>
            <a:ext cx="9022051" cy="4825796"/>
          </a:xfrm>
        </p:spPr>
        <p:txBody>
          <a:bodyPr>
            <a:normAutofit fontScale="92500" lnSpcReduction="10000"/>
          </a:bodyPr>
          <a:lstStyle/>
          <a:p>
            <a:pPr marL="0" indent="0">
              <a:spcAft>
                <a:spcPts val="1200"/>
              </a:spcAft>
              <a:buNone/>
            </a:pPr>
            <a:r>
              <a:rPr lang="en-US" sz="2200" dirty="0">
                <a:solidFill>
                  <a:srgbClr val="0F2351"/>
                </a:solidFill>
              </a:rPr>
              <a:t>Goal: To enhance fundamental </a:t>
            </a:r>
            <a:r>
              <a:rPr lang="en-US" sz="2200" b="1" dirty="0">
                <a:solidFill>
                  <a:srgbClr val="0F2351"/>
                </a:solidFill>
              </a:rPr>
              <a:t>social, behavioral, and economic science </a:t>
            </a:r>
            <a:r>
              <a:rPr lang="en-US" sz="2200" dirty="0">
                <a:solidFill>
                  <a:srgbClr val="0F2351"/>
                </a:solidFill>
              </a:rPr>
              <a:t>(SBE) research at minority-serving institutions (MSIs) </a:t>
            </a:r>
          </a:p>
          <a:p>
            <a:pPr>
              <a:spcAft>
                <a:spcPts val="200"/>
              </a:spcAft>
            </a:pPr>
            <a:r>
              <a:rPr lang="en-US" sz="2200" dirty="0">
                <a:solidFill>
                  <a:srgbClr val="0F2351"/>
                </a:solidFill>
              </a:rPr>
              <a:t>Anticipated number of awards: 25 – 30 </a:t>
            </a:r>
          </a:p>
          <a:p>
            <a:pPr lvl="1">
              <a:spcAft>
                <a:spcPts val="1200"/>
              </a:spcAft>
            </a:pPr>
            <a:r>
              <a:rPr lang="en-US" sz="1900" dirty="0">
                <a:solidFill>
                  <a:srgbClr val="0F2351"/>
                </a:solidFill>
                <a:ea typeface="Calibri" panose="020F0502020204030204" pitchFamily="34" charset="0"/>
              </a:rPr>
              <a:t>There are </a:t>
            </a:r>
            <a:r>
              <a:rPr lang="en-US" sz="1900" b="1" dirty="0">
                <a:solidFill>
                  <a:srgbClr val="0F2351"/>
                </a:solidFill>
                <a:ea typeface="Calibri" panose="020F0502020204030204" pitchFamily="34" charset="0"/>
              </a:rPr>
              <a:t>no limits </a:t>
            </a:r>
            <a:r>
              <a:rPr lang="en-US" sz="1900" dirty="0">
                <a:solidFill>
                  <a:srgbClr val="0F2351"/>
                </a:solidFill>
                <a:ea typeface="Calibri" panose="020F0502020204030204" pitchFamily="34" charset="0"/>
              </a:rPr>
              <a:t>on individual award funds or duration</a:t>
            </a:r>
            <a:endParaRPr lang="en-US" sz="1900" dirty="0">
              <a:solidFill>
                <a:srgbClr val="0F2351"/>
              </a:solidFill>
            </a:endParaRPr>
          </a:p>
          <a:p>
            <a:r>
              <a:rPr lang="en-US" sz="2200" dirty="0">
                <a:solidFill>
                  <a:srgbClr val="0F2351"/>
                </a:solidFill>
              </a:rPr>
              <a:t>Types of awards supported: </a:t>
            </a:r>
          </a:p>
          <a:p>
            <a:pPr lvl="1"/>
            <a:r>
              <a:rPr lang="en-US" sz="2200" dirty="0">
                <a:solidFill>
                  <a:srgbClr val="0F2351"/>
                </a:solidFill>
              </a:rPr>
              <a:t>Standard grants</a:t>
            </a:r>
          </a:p>
          <a:p>
            <a:pPr lvl="1"/>
            <a:r>
              <a:rPr lang="en-US" sz="2200" dirty="0">
                <a:solidFill>
                  <a:srgbClr val="0F2351"/>
                </a:solidFill>
              </a:rPr>
              <a:t>Collaborative proposals</a:t>
            </a:r>
          </a:p>
          <a:p>
            <a:pPr lvl="1"/>
            <a:r>
              <a:rPr lang="en-US" sz="2200" dirty="0">
                <a:solidFill>
                  <a:srgbClr val="0F2351"/>
                </a:solidFill>
              </a:rPr>
              <a:t>Early-concept Grants for Exploratory Research (EAGER)  </a:t>
            </a:r>
          </a:p>
          <a:p>
            <a:pPr lvl="1"/>
            <a:r>
              <a:rPr lang="en-US" sz="2200" dirty="0">
                <a:solidFill>
                  <a:srgbClr val="0F2351"/>
                </a:solidFill>
              </a:rPr>
              <a:t>Research Coordination Network (RCN) </a:t>
            </a:r>
          </a:p>
          <a:p>
            <a:pPr lvl="1">
              <a:spcAft>
                <a:spcPts val="1200"/>
              </a:spcAft>
            </a:pPr>
            <a:r>
              <a:rPr lang="en-US" sz="2200" dirty="0">
                <a:solidFill>
                  <a:srgbClr val="0F2351"/>
                </a:solidFill>
              </a:rPr>
              <a:t>Conference proposals </a:t>
            </a:r>
          </a:p>
          <a:p>
            <a:pPr>
              <a:spcBef>
                <a:spcPts val="600"/>
              </a:spcBef>
              <a:spcAft>
                <a:spcPts val="200"/>
              </a:spcAft>
            </a:pPr>
            <a:r>
              <a:rPr lang="en-US" sz="2200" dirty="0">
                <a:solidFill>
                  <a:srgbClr val="0F2351"/>
                </a:solidFill>
              </a:rPr>
              <a:t>Proposals may address </a:t>
            </a:r>
            <a:r>
              <a:rPr lang="en-US" sz="2200" b="1" dirty="0">
                <a:solidFill>
                  <a:srgbClr val="0F2351"/>
                </a:solidFill>
              </a:rPr>
              <a:t>any scientific area supported by SBE </a:t>
            </a:r>
          </a:p>
          <a:p>
            <a:pPr lvl="1">
              <a:spcBef>
                <a:spcPts val="600"/>
              </a:spcBef>
              <a:spcAft>
                <a:spcPts val="200"/>
              </a:spcAft>
            </a:pPr>
            <a:r>
              <a:rPr lang="en-US" sz="1900" dirty="0">
                <a:solidFill>
                  <a:srgbClr val="0F2351"/>
                </a:solidFill>
              </a:rPr>
              <a:t>Infrastructure, capacity-building, training may be included, but not primary objective</a:t>
            </a:r>
          </a:p>
          <a:p>
            <a:pPr lvl="1">
              <a:spcBef>
                <a:spcPts val="600"/>
              </a:spcBef>
              <a:spcAft>
                <a:spcPts val="1800"/>
              </a:spcAft>
            </a:pPr>
            <a:r>
              <a:rPr lang="en-US" sz="1900" dirty="0">
                <a:solidFill>
                  <a:srgbClr val="0F2351"/>
                </a:solidFill>
              </a:rPr>
              <a:t>These activities should support, not supersede, the goals of the research </a:t>
            </a:r>
            <a:endParaRPr lang="en-US" sz="2200" b="1" dirty="0">
              <a:solidFill>
                <a:srgbClr val="0F2351"/>
              </a:solidFill>
            </a:endParaRPr>
          </a:p>
          <a:p>
            <a:endParaRPr lang="en-US" sz="2600" dirty="0">
              <a:solidFill>
                <a:srgbClr val="0F2351"/>
              </a:solidFill>
              <a:ea typeface="Calibri" panose="020F0502020204030204" pitchFamily="34" charset="0"/>
            </a:endParaRPr>
          </a:p>
          <a:p>
            <a:pPr marL="0" indent="0">
              <a:buNone/>
            </a:pPr>
            <a:endParaRPr lang="en-US" sz="2600" dirty="0">
              <a:solidFill>
                <a:srgbClr val="0F2351"/>
              </a:solidFill>
            </a:endParaRPr>
          </a:p>
          <a:p>
            <a:endParaRPr lang="en-US" dirty="0">
              <a:solidFill>
                <a:srgbClr val="0F2351"/>
              </a:solidFill>
            </a:endParaRPr>
          </a:p>
          <a:p>
            <a:endParaRPr lang="en-US" dirty="0">
              <a:solidFill>
                <a:srgbClr val="0F2351"/>
              </a:solidFill>
            </a:endParaRPr>
          </a:p>
        </p:txBody>
      </p:sp>
      <p:sp>
        <p:nvSpPr>
          <p:cNvPr id="9" name="TextBox 8">
            <a:extLst>
              <a:ext uri="{FF2B5EF4-FFF2-40B4-BE49-F238E27FC236}">
                <a16:creationId xmlns:a16="http://schemas.microsoft.com/office/drawing/2014/main" id="{D5E79D22-DC4F-4575-B71A-09EF91F8FD9A}"/>
              </a:ext>
            </a:extLst>
          </p:cNvPr>
          <p:cNvSpPr txBox="1"/>
          <p:nvPr/>
        </p:nvSpPr>
        <p:spPr>
          <a:xfrm>
            <a:off x="9747884" y="241887"/>
            <a:ext cx="2297430" cy="3770263"/>
          </a:xfrm>
          <a:prstGeom prst="rect">
            <a:avLst/>
          </a:prstGeom>
          <a:noFill/>
        </p:spPr>
        <p:txBody>
          <a:bodyPr wrap="square">
            <a:spAutoFit/>
          </a:bodyPr>
          <a:lstStyle/>
          <a:p>
            <a:pPr>
              <a:spcAft>
                <a:spcPts val="1800"/>
              </a:spcAft>
            </a:pPr>
            <a:r>
              <a:rPr lang="en-US" sz="3600" dirty="0">
                <a:solidFill>
                  <a:srgbClr val="0F2351"/>
                </a:solidFill>
              </a:rPr>
              <a:t>Full proposal target date:</a:t>
            </a:r>
          </a:p>
          <a:p>
            <a:r>
              <a:rPr lang="en-US" sz="4000" b="1" dirty="0">
                <a:solidFill>
                  <a:srgbClr val="0F2351"/>
                </a:solidFill>
              </a:rPr>
              <a:t>March 1, 2022 </a:t>
            </a:r>
          </a:p>
        </p:txBody>
      </p:sp>
      <p:sp>
        <p:nvSpPr>
          <p:cNvPr id="11" name="Rectangle 10">
            <a:extLst>
              <a:ext uri="{FF2B5EF4-FFF2-40B4-BE49-F238E27FC236}">
                <a16:creationId xmlns:a16="http://schemas.microsoft.com/office/drawing/2014/main" id="{04B485FC-E844-48C2-B268-566A5D2A7EEF}"/>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2" name="Picture 11" descr="NSF Logo">
            <a:extLst>
              <a:ext uri="{FF2B5EF4-FFF2-40B4-BE49-F238E27FC236}">
                <a16:creationId xmlns:a16="http://schemas.microsoft.com/office/drawing/2014/main" id="{0B69E8E0-587B-4A29-B077-37B52F65A2BE}"/>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0" name="Slide Number Placeholder 9">
            <a:extLst>
              <a:ext uri="{FF2B5EF4-FFF2-40B4-BE49-F238E27FC236}">
                <a16:creationId xmlns:a16="http://schemas.microsoft.com/office/drawing/2014/main" id="{02A4F556-AF57-4E62-9B87-CF69ECCB1853}"/>
              </a:ext>
            </a:extLst>
          </p:cNvPr>
          <p:cNvSpPr>
            <a:spLocks noGrp="1"/>
          </p:cNvSpPr>
          <p:nvPr>
            <p:ph type="sldNum" sz="quarter" idx="12"/>
          </p:nvPr>
        </p:nvSpPr>
        <p:spPr/>
        <p:txBody>
          <a:bodyPr/>
          <a:lstStyle/>
          <a:p>
            <a:fld id="{3CF9D3C5-A853-4990-B8CA-AABE2CE6D551}" type="slidenum">
              <a:rPr lang="en-US" sz="1600" smtClean="0">
                <a:solidFill>
                  <a:schemeClr val="bg1"/>
                </a:solidFill>
              </a:rPr>
              <a:t>3</a:t>
            </a:fld>
            <a:endParaRPr lang="en-US" sz="1600" dirty="0">
              <a:solidFill>
                <a:schemeClr val="bg1"/>
              </a:solidFill>
            </a:endParaRPr>
          </a:p>
        </p:txBody>
      </p:sp>
      <p:sp>
        <p:nvSpPr>
          <p:cNvPr id="13" name="TextBox 12">
            <a:extLst>
              <a:ext uri="{FF2B5EF4-FFF2-40B4-BE49-F238E27FC236}">
                <a16:creationId xmlns:a16="http://schemas.microsoft.com/office/drawing/2014/main" id="{9A72B217-151B-4F32-B7A9-6A0B901EF1F2}"/>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4"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267889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1C42-19A9-49F5-9DD8-69BE088CDC7C}"/>
              </a:ext>
            </a:extLst>
          </p:cNvPr>
          <p:cNvSpPr>
            <a:spLocks noGrp="1"/>
          </p:cNvSpPr>
          <p:nvPr>
            <p:ph type="title"/>
          </p:nvPr>
        </p:nvSpPr>
        <p:spPr>
          <a:xfrm>
            <a:off x="226828" y="-112019"/>
            <a:ext cx="10515600" cy="1325563"/>
          </a:xfrm>
        </p:spPr>
        <p:txBody>
          <a:bodyPr>
            <a:normAutofit/>
          </a:bodyPr>
          <a:lstStyle/>
          <a:p>
            <a:r>
              <a:rPr lang="en-US" sz="3600" b="1" dirty="0">
                <a:solidFill>
                  <a:srgbClr val="0F2351"/>
                </a:solidFill>
              </a:rPr>
              <a:t>Summary of eligibility requirements </a:t>
            </a:r>
          </a:p>
        </p:txBody>
      </p:sp>
      <p:sp>
        <p:nvSpPr>
          <p:cNvPr id="3" name="Content Placeholder 2">
            <a:extLst>
              <a:ext uri="{FF2B5EF4-FFF2-40B4-BE49-F238E27FC236}">
                <a16:creationId xmlns:a16="http://schemas.microsoft.com/office/drawing/2014/main" id="{78CDEB67-216A-4364-BEAC-1E22747C2D11}"/>
              </a:ext>
            </a:extLst>
          </p:cNvPr>
          <p:cNvSpPr>
            <a:spLocks noGrp="1"/>
          </p:cNvSpPr>
          <p:nvPr>
            <p:ph idx="1"/>
          </p:nvPr>
        </p:nvSpPr>
        <p:spPr>
          <a:xfrm>
            <a:off x="226828" y="981502"/>
            <a:ext cx="11849680" cy="5041612"/>
          </a:xfrm>
        </p:spPr>
        <p:txBody>
          <a:bodyPr>
            <a:noAutofit/>
          </a:bodyPr>
          <a:lstStyle/>
          <a:p>
            <a:pPr marL="0" indent="0" algn="l">
              <a:spcAft>
                <a:spcPts val="600"/>
              </a:spcAft>
              <a:buNone/>
            </a:pPr>
            <a:r>
              <a:rPr lang="en-US" sz="2000" i="0" u="none" strike="noStrike" dirty="0">
                <a:solidFill>
                  <a:srgbClr val="0F2351"/>
                </a:solidFill>
                <a:effectLst/>
              </a:rPr>
              <a:t>Who may serve as </a:t>
            </a:r>
            <a:r>
              <a:rPr lang="en-US" sz="2000" b="1" i="0" u="none" strike="noStrike" dirty="0">
                <a:solidFill>
                  <a:srgbClr val="0F2351"/>
                </a:solidFill>
                <a:effectLst/>
              </a:rPr>
              <a:t>principal investigator</a:t>
            </a:r>
            <a:r>
              <a:rPr lang="en-US" sz="2000" i="0" u="none" strike="noStrike" dirty="0">
                <a:solidFill>
                  <a:srgbClr val="0F2351"/>
                </a:solidFill>
                <a:effectLst/>
              </a:rPr>
              <a:t>? </a:t>
            </a:r>
          </a:p>
          <a:p>
            <a:pPr lvl="1">
              <a:spcAft>
                <a:spcPts val="600"/>
              </a:spcAft>
            </a:pPr>
            <a:r>
              <a:rPr lang="en-US" sz="1600" b="0" i="0" dirty="0">
                <a:solidFill>
                  <a:srgbClr val="0F2351"/>
                </a:solidFill>
                <a:effectLst/>
              </a:rPr>
              <a:t>A full-time scientist, educator, or researcher who is affiliated with an accredited minority-serving institution (MSI)…</a:t>
            </a:r>
          </a:p>
          <a:p>
            <a:pPr lvl="1">
              <a:spcAft>
                <a:spcPts val="600"/>
              </a:spcAft>
            </a:pPr>
            <a:r>
              <a:rPr lang="en-US" sz="1600" i="0" u="none" strike="noStrike" dirty="0">
                <a:solidFill>
                  <a:srgbClr val="0F2351"/>
                </a:solidFill>
                <a:effectLst/>
              </a:rPr>
              <a:t>Or a</a:t>
            </a:r>
            <a:r>
              <a:rPr lang="en-US" sz="1600" b="0" i="0" strike="noStrike" dirty="0">
                <a:solidFill>
                  <a:srgbClr val="0F2351"/>
                </a:solidFill>
                <a:effectLst/>
              </a:rPr>
              <a:t> full-time scientist, educator, or researcher </a:t>
            </a:r>
            <a:r>
              <a:rPr lang="en-US" sz="1600" dirty="0">
                <a:solidFill>
                  <a:srgbClr val="0F2351"/>
                </a:solidFill>
              </a:rPr>
              <a:t>who is </a:t>
            </a:r>
            <a:r>
              <a:rPr lang="en-US" sz="1600" b="1" dirty="0">
                <a:solidFill>
                  <a:srgbClr val="0F2351"/>
                </a:solidFill>
              </a:rPr>
              <a:t>not</a:t>
            </a:r>
            <a:r>
              <a:rPr lang="en-US" sz="1600" dirty="0">
                <a:solidFill>
                  <a:srgbClr val="0F2351"/>
                </a:solidFill>
              </a:rPr>
              <a:t> affiliated with an MSI, </a:t>
            </a:r>
            <a:r>
              <a:rPr lang="en-US" sz="1600" b="0" i="0" u="none" strike="noStrike" dirty="0">
                <a:solidFill>
                  <a:srgbClr val="0F2351"/>
                </a:solidFill>
                <a:effectLst/>
              </a:rPr>
              <a:t>but who applies with co-investigators from an MSI</a:t>
            </a:r>
          </a:p>
          <a:p>
            <a:pPr lvl="2">
              <a:spcAft>
                <a:spcPts val="400"/>
              </a:spcAft>
            </a:pPr>
            <a:r>
              <a:rPr lang="en-US" sz="1400" b="0" i="0" dirty="0">
                <a:solidFill>
                  <a:srgbClr val="0F2351"/>
                </a:solidFill>
                <a:effectLst/>
                <a:cs typeface="Arial" panose="020B0604020202020204" pitchFamily="34" charset="0"/>
              </a:rPr>
              <a:t>At </a:t>
            </a:r>
            <a:r>
              <a:rPr lang="en-US" sz="1400" b="1" i="0" dirty="0">
                <a:solidFill>
                  <a:srgbClr val="0F2351"/>
                </a:solidFill>
                <a:effectLst/>
                <a:cs typeface="Arial" panose="020B0604020202020204" pitchFamily="34" charset="0"/>
              </a:rPr>
              <a:t>least 50% of the overall project’s direct costs</a:t>
            </a:r>
            <a:r>
              <a:rPr lang="en-US" sz="1400" b="0" i="0" dirty="0">
                <a:solidFill>
                  <a:srgbClr val="0F2351"/>
                </a:solidFill>
                <a:effectLst/>
                <a:cs typeface="Arial" panose="020B0604020202020204" pitchFamily="34" charset="0"/>
              </a:rPr>
              <a:t> must go to the participating MSI</a:t>
            </a:r>
            <a:endParaRPr lang="en-US" sz="1400" i="0" u="none" strike="noStrike" dirty="0">
              <a:solidFill>
                <a:srgbClr val="0F2351"/>
              </a:solidFill>
              <a:effectLst/>
            </a:endParaRPr>
          </a:p>
          <a:p>
            <a:pPr marL="0" indent="0">
              <a:spcAft>
                <a:spcPts val="1200"/>
              </a:spcAft>
              <a:buNone/>
            </a:pPr>
            <a:r>
              <a:rPr lang="en-US" sz="1600" dirty="0">
                <a:solidFill>
                  <a:srgbClr val="0F2351"/>
                </a:solidFill>
              </a:rPr>
              <a:t>***Note: An individual may be the PI or co-PI for</a:t>
            </a:r>
            <a:r>
              <a:rPr lang="en-US" sz="1600" b="1" dirty="0">
                <a:solidFill>
                  <a:srgbClr val="0F2351"/>
                </a:solidFill>
              </a:rPr>
              <a:t> only one proposal</a:t>
            </a:r>
            <a:endParaRPr lang="en-US" sz="1600" dirty="0">
              <a:solidFill>
                <a:srgbClr val="0F2351"/>
              </a:solidFill>
            </a:endParaRPr>
          </a:p>
          <a:p>
            <a:pPr marL="0" indent="0" algn="l">
              <a:spcAft>
                <a:spcPts val="600"/>
              </a:spcAft>
              <a:buNone/>
            </a:pPr>
            <a:r>
              <a:rPr lang="en-US" sz="2000" dirty="0">
                <a:solidFill>
                  <a:srgbClr val="0F2351"/>
                </a:solidFill>
              </a:rPr>
              <a:t>Which institutions may be </a:t>
            </a:r>
            <a:r>
              <a:rPr lang="en-US" sz="2000" b="1" dirty="0">
                <a:solidFill>
                  <a:srgbClr val="0F2351"/>
                </a:solidFill>
              </a:rPr>
              <a:t>lead institutions</a:t>
            </a:r>
            <a:r>
              <a:rPr lang="en-US" sz="2000" dirty="0">
                <a:solidFill>
                  <a:srgbClr val="0F2351"/>
                </a:solidFill>
              </a:rPr>
              <a:t> on B2 3.0 proposals? </a:t>
            </a:r>
          </a:p>
          <a:p>
            <a:pPr lvl="1">
              <a:spcAft>
                <a:spcPts val="600"/>
              </a:spcAft>
            </a:pPr>
            <a:r>
              <a:rPr lang="en-US" sz="1700" dirty="0">
                <a:solidFill>
                  <a:srgbClr val="0F2351"/>
                </a:solidFill>
              </a:rPr>
              <a:t>The lead institution on a</a:t>
            </a:r>
            <a:r>
              <a:rPr lang="en-US" sz="1700" b="0" i="0" dirty="0">
                <a:solidFill>
                  <a:srgbClr val="0F2351"/>
                </a:solidFill>
                <a:effectLst/>
              </a:rPr>
              <a:t> B2 3.0 proposal may be </a:t>
            </a:r>
            <a:r>
              <a:rPr lang="en-US" sz="1700" b="1" i="0" dirty="0">
                <a:solidFill>
                  <a:srgbClr val="0F2351"/>
                </a:solidFill>
                <a:effectLst/>
              </a:rPr>
              <a:t>any</a:t>
            </a:r>
            <a:r>
              <a:rPr lang="en-US" sz="1700" b="0" i="0" dirty="0">
                <a:solidFill>
                  <a:srgbClr val="0F2351"/>
                </a:solidFill>
                <a:effectLst/>
              </a:rPr>
              <a:t> </a:t>
            </a:r>
            <a:r>
              <a:rPr lang="en-US" sz="1700" b="1" i="0" dirty="0">
                <a:solidFill>
                  <a:srgbClr val="0F2351"/>
                </a:solidFill>
                <a:effectLst/>
              </a:rPr>
              <a:t>MSI or non-MSI</a:t>
            </a:r>
            <a:r>
              <a:rPr lang="en-US" sz="1700" b="0" i="0" dirty="0">
                <a:solidFill>
                  <a:srgbClr val="0F2351"/>
                </a:solidFill>
                <a:effectLst/>
              </a:rPr>
              <a:t>…</a:t>
            </a:r>
          </a:p>
          <a:p>
            <a:pPr lvl="1">
              <a:spcAft>
                <a:spcPts val="1200"/>
              </a:spcAft>
            </a:pPr>
            <a:r>
              <a:rPr lang="en-US" sz="1700" dirty="0">
                <a:solidFill>
                  <a:srgbClr val="0F2351"/>
                </a:solidFill>
              </a:rPr>
              <a:t>However, NSF </a:t>
            </a:r>
            <a:r>
              <a:rPr lang="en-US" sz="1700" b="1" dirty="0">
                <a:solidFill>
                  <a:srgbClr val="0F2351"/>
                </a:solidFill>
              </a:rPr>
              <a:t>strongly encourages </a:t>
            </a:r>
            <a:r>
              <a:rPr lang="en-US" sz="1700" dirty="0">
                <a:solidFill>
                  <a:srgbClr val="0F2351"/>
                </a:solidFill>
              </a:rPr>
              <a:t>proposals from that have received f</a:t>
            </a:r>
            <a:r>
              <a:rPr lang="en-US" sz="1700" b="0" i="0" dirty="0">
                <a:solidFill>
                  <a:srgbClr val="0F2351"/>
                </a:solidFill>
                <a:effectLst/>
              </a:rPr>
              <a:t>ewer than $25,000,000 total in NSF awards or f</a:t>
            </a:r>
            <a:r>
              <a:rPr lang="en-US" sz="1700" dirty="0">
                <a:solidFill>
                  <a:srgbClr val="0F2351"/>
                </a:solidFill>
              </a:rPr>
              <a:t>ewer than </a:t>
            </a:r>
            <a:r>
              <a:rPr lang="en-US" sz="1700" b="0" i="0" dirty="0">
                <a:solidFill>
                  <a:srgbClr val="0F2351"/>
                </a:solidFill>
                <a:effectLst/>
              </a:rPr>
              <a:t>$3,000,000 total in SBE awards within the previous 5 years</a:t>
            </a:r>
            <a:endParaRPr lang="en-US" sz="1700" dirty="0">
              <a:solidFill>
                <a:srgbClr val="0F2351"/>
              </a:solidFill>
            </a:endParaRPr>
          </a:p>
          <a:p>
            <a:pPr marL="0" indent="0" algn="l">
              <a:spcAft>
                <a:spcPts val="600"/>
              </a:spcAft>
              <a:buNone/>
            </a:pPr>
            <a:r>
              <a:rPr lang="en-US" sz="2000" dirty="0">
                <a:solidFill>
                  <a:srgbClr val="0F2351"/>
                </a:solidFill>
              </a:rPr>
              <a:t>How do I know if my institution is an </a:t>
            </a:r>
            <a:r>
              <a:rPr lang="en-US" sz="2000" b="1" dirty="0">
                <a:solidFill>
                  <a:srgbClr val="0F2351"/>
                </a:solidFill>
              </a:rPr>
              <a:t>eligible MSI</a:t>
            </a:r>
            <a:r>
              <a:rPr lang="en-US" sz="2000" dirty="0">
                <a:solidFill>
                  <a:srgbClr val="0F2351"/>
                </a:solidFill>
              </a:rPr>
              <a:t>? </a:t>
            </a:r>
          </a:p>
          <a:p>
            <a:pPr lvl="1">
              <a:spcAft>
                <a:spcPts val="600"/>
              </a:spcAft>
            </a:pPr>
            <a:r>
              <a:rPr lang="en-US" sz="1700" dirty="0">
                <a:solidFill>
                  <a:srgbClr val="0F2351"/>
                </a:solidFill>
              </a:rPr>
              <a:t>For the purposes of this solicitation, MSIs include: </a:t>
            </a:r>
            <a:r>
              <a:rPr lang="en-US" sz="1700" b="1" dirty="0">
                <a:solidFill>
                  <a:srgbClr val="0F2351"/>
                </a:solidFill>
              </a:rPr>
              <a:t>HBCU</a:t>
            </a:r>
            <a:r>
              <a:rPr lang="en-US" sz="1700" dirty="0">
                <a:solidFill>
                  <a:srgbClr val="0F2351"/>
                </a:solidFill>
              </a:rPr>
              <a:t> – </a:t>
            </a:r>
            <a:r>
              <a:rPr lang="en-US" sz="1700" b="1" dirty="0">
                <a:solidFill>
                  <a:srgbClr val="0F2351"/>
                </a:solidFill>
              </a:rPr>
              <a:t>HSI</a:t>
            </a:r>
            <a:r>
              <a:rPr lang="en-US" sz="1700" dirty="0">
                <a:solidFill>
                  <a:srgbClr val="0F2351"/>
                </a:solidFill>
              </a:rPr>
              <a:t> – </a:t>
            </a:r>
            <a:r>
              <a:rPr lang="en-US" sz="1700" b="1" dirty="0">
                <a:solidFill>
                  <a:srgbClr val="0F2351"/>
                </a:solidFill>
              </a:rPr>
              <a:t>TCU –</a:t>
            </a:r>
            <a:r>
              <a:rPr lang="en-US" sz="1700" dirty="0">
                <a:solidFill>
                  <a:srgbClr val="0F2351"/>
                </a:solidFill>
              </a:rPr>
              <a:t> </a:t>
            </a:r>
            <a:r>
              <a:rPr lang="en-US" sz="1700" b="1" dirty="0">
                <a:solidFill>
                  <a:srgbClr val="0F2351"/>
                </a:solidFill>
              </a:rPr>
              <a:t>ANNH –</a:t>
            </a:r>
            <a:r>
              <a:rPr lang="en-US" sz="1700" dirty="0">
                <a:solidFill>
                  <a:srgbClr val="0F2351"/>
                </a:solidFill>
              </a:rPr>
              <a:t> </a:t>
            </a:r>
            <a:r>
              <a:rPr lang="en-US" sz="1700" b="1" dirty="0">
                <a:solidFill>
                  <a:srgbClr val="0F2351"/>
                </a:solidFill>
              </a:rPr>
              <a:t>PBI – AANAPISI</a:t>
            </a:r>
            <a:r>
              <a:rPr lang="en-US" sz="1700" dirty="0">
                <a:solidFill>
                  <a:srgbClr val="0F2351"/>
                </a:solidFill>
              </a:rPr>
              <a:t> – </a:t>
            </a:r>
            <a:r>
              <a:rPr lang="en-US" sz="1700" b="1" dirty="0">
                <a:solidFill>
                  <a:srgbClr val="0F2351"/>
                </a:solidFill>
              </a:rPr>
              <a:t>NASNTI</a:t>
            </a:r>
          </a:p>
          <a:p>
            <a:pPr lvl="1">
              <a:spcAft>
                <a:spcPts val="600"/>
              </a:spcAft>
            </a:pPr>
            <a:r>
              <a:rPr lang="en-US" sz="1700" dirty="0">
                <a:solidFill>
                  <a:srgbClr val="0F2351"/>
                </a:solidFill>
              </a:rPr>
              <a:t>Ask administrators at your institution about your MSI status, or check the Department of Education website for eligibility (</a:t>
            </a:r>
            <a:r>
              <a:rPr lang="en-US" sz="1700" dirty="0">
                <a:solidFill>
                  <a:srgbClr val="0F2351"/>
                </a:solidFill>
                <a:hlinkClick r:id="rId3" tooltip="Link to Department of Education eligibility lists "/>
              </a:rPr>
              <a:t>Link to eligibility lists for MSIs</a:t>
            </a:r>
            <a:r>
              <a:rPr lang="en-US" sz="1700" dirty="0">
                <a:solidFill>
                  <a:srgbClr val="0F2351"/>
                </a:solidFill>
              </a:rPr>
              <a:t>)</a:t>
            </a:r>
          </a:p>
        </p:txBody>
      </p:sp>
      <p:sp>
        <p:nvSpPr>
          <p:cNvPr id="12" name="Rectangle 11">
            <a:extLst>
              <a:ext uri="{FF2B5EF4-FFF2-40B4-BE49-F238E27FC236}">
                <a16:creationId xmlns:a16="http://schemas.microsoft.com/office/drawing/2014/main" id="{B2452601-9A1E-45EA-82EB-162F26DC02A9}"/>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3" name="Picture 12" descr="NSF Logo">
            <a:extLst>
              <a:ext uri="{FF2B5EF4-FFF2-40B4-BE49-F238E27FC236}">
                <a16:creationId xmlns:a16="http://schemas.microsoft.com/office/drawing/2014/main" id="{3A3D2661-A1B6-4619-8005-F8CB3B775CAE}"/>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1" name="Slide Number Placeholder 10">
            <a:extLst>
              <a:ext uri="{FF2B5EF4-FFF2-40B4-BE49-F238E27FC236}">
                <a16:creationId xmlns:a16="http://schemas.microsoft.com/office/drawing/2014/main" id="{635A2AB4-035C-4D3A-96A7-6C325E104D80}"/>
              </a:ext>
            </a:extLst>
          </p:cNvPr>
          <p:cNvSpPr>
            <a:spLocks noGrp="1"/>
          </p:cNvSpPr>
          <p:nvPr>
            <p:ph type="sldNum" sz="quarter" idx="12"/>
          </p:nvPr>
        </p:nvSpPr>
        <p:spPr/>
        <p:txBody>
          <a:bodyPr/>
          <a:lstStyle/>
          <a:p>
            <a:fld id="{3CF9D3C5-A853-4990-B8CA-AABE2CE6D551}" type="slidenum">
              <a:rPr lang="en-US" sz="1600" smtClean="0">
                <a:solidFill>
                  <a:schemeClr val="bg1"/>
                </a:solidFill>
              </a:rPr>
              <a:t>4</a:t>
            </a:fld>
            <a:endParaRPr lang="en-US" sz="1600" dirty="0">
              <a:solidFill>
                <a:schemeClr val="bg1"/>
              </a:solidFill>
            </a:endParaRPr>
          </a:p>
        </p:txBody>
      </p:sp>
      <p:sp>
        <p:nvSpPr>
          <p:cNvPr id="9" name="TextBox 8">
            <a:extLst>
              <a:ext uri="{FF2B5EF4-FFF2-40B4-BE49-F238E27FC236}">
                <a16:creationId xmlns:a16="http://schemas.microsoft.com/office/drawing/2014/main" id="{E0478BB6-4862-494C-884B-C50C15674708}"/>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5"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7917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1C42-19A9-49F5-9DD8-69BE088CDC7C}"/>
              </a:ext>
            </a:extLst>
          </p:cNvPr>
          <p:cNvSpPr>
            <a:spLocks noGrp="1"/>
          </p:cNvSpPr>
          <p:nvPr>
            <p:ph type="title"/>
          </p:nvPr>
        </p:nvSpPr>
        <p:spPr>
          <a:xfrm>
            <a:off x="351581" y="-247208"/>
            <a:ext cx="11488838" cy="1325563"/>
          </a:xfrm>
        </p:spPr>
        <p:txBody>
          <a:bodyPr>
            <a:normAutofit/>
          </a:bodyPr>
          <a:lstStyle/>
          <a:p>
            <a:r>
              <a:rPr lang="en-US" sz="3800" b="1" dirty="0">
                <a:solidFill>
                  <a:srgbClr val="0F2351"/>
                </a:solidFill>
              </a:rPr>
              <a:t>Proposal Preparation Instructions</a:t>
            </a:r>
          </a:p>
        </p:txBody>
      </p:sp>
      <p:sp>
        <p:nvSpPr>
          <p:cNvPr id="14" name="TextBox 13">
            <a:extLst>
              <a:ext uri="{FF2B5EF4-FFF2-40B4-BE49-F238E27FC236}">
                <a16:creationId xmlns:a16="http://schemas.microsoft.com/office/drawing/2014/main" id="{E1BCA084-45AE-44A7-83DE-93ABF5BE4C2D}"/>
              </a:ext>
            </a:extLst>
          </p:cNvPr>
          <p:cNvSpPr txBox="1"/>
          <p:nvPr/>
        </p:nvSpPr>
        <p:spPr>
          <a:xfrm>
            <a:off x="1311007" y="955286"/>
            <a:ext cx="4650645" cy="461665"/>
          </a:xfrm>
          <a:prstGeom prst="rect">
            <a:avLst/>
          </a:prstGeom>
          <a:noFill/>
        </p:spPr>
        <p:txBody>
          <a:bodyPr wrap="square">
            <a:spAutoFit/>
          </a:bodyPr>
          <a:lstStyle/>
          <a:p>
            <a:pPr marL="0" indent="0">
              <a:spcAft>
                <a:spcPts val="1500"/>
              </a:spcAft>
              <a:buNone/>
            </a:pPr>
            <a:r>
              <a:rPr lang="en-US" sz="2400" b="1" i="0" u="none" strike="noStrike" dirty="0">
                <a:solidFill>
                  <a:srgbClr val="0F2351"/>
                </a:solidFill>
                <a:effectLst/>
              </a:rPr>
              <a:t>Build and Broaden 3.0 solicitation</a:t>
            </a:r>
            <a:endParaRPr lang="en-US" sz="2400" b="0" i="0" u="none" strike="noStrike" dirty="0">
              <a:solidFill>
                <a:srgbClr val="0F2351"/>
              </a:solidFill>
              <a:effectLst/>
            </a:endParaRPr>
          </a:p>
        </p:txBody>
      </p:sp>
      <p:pic>
        <p:nvPicPr>
          <p:cNvPr id="17" name="Picture 16" descr="Screenshot of Build and Broaden 3.0 solicitation">
            <a:extLst>
              <a:ext uri="{FF2B5EF4-FFF2-40B4-BE49-F238E27FC236}">
                <a16:creationId xmlns:a16="http://schemas.microsoft.com/office/drawing/2014/main" id="{5792ABF0-4351-46E0-8D02-1FF3CEBAC077}"/>
              </a:ext>
            </a:extLst>
          </p:cNvPr>
          <p:cNvPicPr>
            <a:picLocks noChangeAspect="1"/>
          </p:cNvPicPr>
          <p:nvPr/>
        </p:nvPicPr>
        <p:blipFill>
          <a:blip r:embed="rId3"/>
          <a:stretch>
            <a:fillRect/>
          </a:stretch>
        </p:blipFill>
        <p:spPr>
          <a:xfrm>
            <a:off x="1533021" y="1511725"/>
            <a:ext cx="4019480" cy="4500826"/>
          </a:xfrm>
          <a:prstGeom prst="rect">
            <a:avLst/>
          </a:prstGeom>
          <a:ln>
            <a:solidFill>
              <a:schemeClr val="tx1"/>
            </a:solidFill>
          </a:ln>
        </p:spPr>
      </p:pic>
      <p:sp>
        <p:nvSpPr>
          <p:cNvPr id="15" name="TextBox 14">
            <a:extLst>
              <a:ext uri="{FF2B5EF4-FFF2-40B4-BE49-F238E27FC236}">
                <a16:creationId xmlns:a16="http://schemas.microsoft.com/office/drawing/2014/main" id="{7428A956-CBBB-4C6F-B839-CDD2FBBD8CB8}"/>
              </a:ext>
            </a:extLst>
          </p:cNvPr>
          <p:cNvSpPr txBox="1"/>
          <p:nvPr/>
        </p:nvSpPr>
        <p:spPr>
          <a:xfrm>
            <a:off x="8295565" y="955286"/>
            <a:ext cx="1428365" cy="461665"/>
          </a:xfrm>
          <a:prstGeom prst="rect">
            <a:avLst/>
          </a:prstGeom>
          <a:noFill/>
        </p:spPr>
        <p:txBody>
          <a:bodyPr wrap="square">
            <a:spAutoFit/>
          </a:bodyPr>
          <a:lstStyle/>
          <a:p>
            <a:pPr marL="0" indent="0">
              <a:spcAft>
                <a:spcPts val="1500"/>
              </a:spcAft>
              <a:buNone/>
            </a:pPr>
            <a:r>
              <a:rPr lang="en-US" sz="2400" b="1" i="0" u="none" strike="noStrike" dirty="0">
                <a:solidFill>
                  <a:srgbClr val="0F2351"/>
                </a:solidFill>
                <a:effectLst/>
              </a:rPr>
              <a:t>PAPPG</a:t>
            </a:r>
            <a:endParaRPr lang="en-US" sz="2400" b="0" i="0" u="none" strike="noStrike" dirty="0">
              <a:solidFill>
                <a:srgbClr val="0F2351"/>
              </a:solidFill>
              <a:effectLst/>
            </a:endParaRPr>
          </a:p>
        </p:txBody>
      </p:sp>
      <p:pic>
        <p:nvPicPr>
          <p:cNvPr id="19" name="Picture 18" descr="Screenshot of NSF Proposal and Award Policies and Procedures Guide (PAPPG) ">
            <a:extLst>
              <a:ext uri="{FF2B5EF4-FFF2-40B4-BE49-F238E27FC236}">
                <a16:creationId xmlns:a16="http://schemas.microsoft.com/office/drawing/2014/main" id="{38DA000D-CB57-4A61-8001-A73822D7AA15}"/>
              </a:ext>
            </a:extLst>
          </p:cNvPr>
          <p:cNvPicPr>
            <a:picLocks noChangeAspect="1"/>
          </p:cNvPicPr>
          <p:nvPr/>
        </p:nvPicPr>
        <p:blipFill>
          <a:blip r:embed="rId4"/>
          <a:stretch>
            <a:fillRect/>
          </a:stretch>
        </p:blipFill>
        <p:spPr>
          <a:xfrm>
            <a:off x="7074686" y="1514979"/>
            <a:ext cx="3652699" cy="4500827"/>
          </a:xfrm>
          <a:prstGeom prst="rect">
            <a:avLst/>
          </a:prstGeom>
          <a:ln>
            <a:solidFill>
              <a:schemeClr val="tx1"/>
            </a:solidFill>
          </a:ln>
        </p:spPr>
      </p:pic>
      <p:sp>
        <p:nvSpPr>
          <p:cNvPr id="12" name="Rectangle 11">
            <a:extLst>
              <a:ext uri="{FF2B5EF4-FFF2-40B4-BE49-F238E27FC236}">
                <a16:creationId xmlns:a16="http://schemas.microsoft.com/office/drawing/2014/main" id="{89862059-E18B-47BF-B0CA-D93288929A16}"/>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3" name="Picture 12" descr="NSF Logo">
            <a:extLst>
              <a:ext uri="{FF2B5EF4-FFF2-40B4-BE49-F238E27FC236}">
                <a16:creationId xmlns:a16="http://schemas.microsoft.com/office/drawing/2014/main" id="{8D29CC49-707C-4019-8292-F5862B8E98DB}"/>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0" name="TextBox 9">
            <a:extLst>
              <a:ext uri="{FF2B5EF4-FFF2-40B4-BE49-F238E27FC236}">
                <a16:creationId xmlns:a16="http://schemas.microsoft.com/office/drawing/2014/main" id="{6BD44723-FD51-45D6-A6E1-0D795BC282BE}"/>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6"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
        <p:nvSpPr>
          <p:cNvPr id="11" name="Slide Number Placeholder 10">
            <a:extLst>
              <a:ext uri="{FF2B5EF4-FFF2-40B4-BE49-F238E27FC236}">
                <a16:creationId xmlns:a16="http://schemas.microsoft.com/office/drawing/2014/main" id="{DB989180-F2C0-4B21-8D74-2A2F0A229B5A}"/>
              </a:ext>
            </a:extLst>
          </p:cNvPr>
          <p:cNvSpPr>
            <a:spLocks noGrp="1"/>
          </p:cNvSpPr>
          <p:nvPr>
            <p:ph type="sldNum" sz="quarter" idx="12"/>
          </p:nvPr>
        </p:nvSpPr>
        <p:spPr/>
        <p:txBody>
          <a:bodyPr/>
          <a:lstStyle/>
          <a:p>
            <a:fld id="{3CF9D3C5-A853-4990-B8CA-AABE2CE6D551}" type="slidenum">
              <a:rPr lang="en-US" sz="1600" smtClean="0">
                <a:solidFill>
                  <a:schemeClr val="bg1"/>
                </a:solidFill>
              </a:rPr>
              <a:t>5</a:t>
            </a:fld>
            <a:endParaRPr lang="en-US" sz="1600" dirty="0">
              <a:solidFill>
                <a:schemeClr val="bg1"/>
              </a:solidFill>
            </a:endParaRPr>
          </a:p>
        </p:txBody>
      </p:sp>
    </p:spTree>
    <p:extLst>
      <p:ext uri="{BB962C8B-B14F-4D97-AF65-F5344CB8AC3E}">
        <p14:creationId xmlns:p14="http://schemas.microsoft.com/office/powerpoint/2010/main" val="144436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1C42-19A9-49F5-9DD8-69BE088CDC7C}"/>
              </a:ext>
            </a:extLst>
          </p:cNvPr>
          <p:cNvSpPr>
            <a:spLocks noGrp="1"/>
          </p:cNvSpPr>
          <p:nvPr>
            <p:ph type="title"/>
          </p:nvPr>
        </p:nvSpPr>
        <p:spPr>
          <a:xfrm>
            <a:off x="380999" y="-28741"/>
            <a:ext cx="12064409" cy="1325563"/>
          </a:xfrm>
        </p:spPr>
        <p:txBody>
          <a:bodyPr>
            <a:normAutofit/>
          </a:bodyPr>
          <a:lstStyle/>
          <a:p>
            <a:r>
              <a:rPr lang="en-US" sz="3600" b="1" dirty="0">
                <a:solidFill>
                  <a:srgbClr val="0F2351"/>
                </a:solidFill>
              </a:rPr>
              <a:t>Project Summary</a:t>
            </a:r>
          </a:p>
        </p:txBody>
      </p:sp>
      <p:sp>
        <p:nvSpPr>
          <p:cNvPr id="3" name="Content Placeholder 2">
            <a:extLst>
              <a:ext uri="{FF2B5EF4-FFF2-40B4-BE49-F238E27FC236}">
                <a16:creationId xmlns:a16="http://schemas.microsoft.com/office/drawing/2014/main" id="{78CDEB67-216A-4364-BEAC-1E22747C2D11}"/>
              </a:ext>
            </a:extLst>
          </p:cNvPr>
          <p:cNvSpPr>
            <a:spLocks noGrp="1"/>
          </p:cNvSpPr>
          <p:nvPr>
            <p:ph idx="1"/>
          </p:nvPr>
        </p:nvSpPr>
        <p:spPr>
          <a:xfrm>
            <a:off x="838200" y="1433347"/>
            <a:ext cx="10515600" cy="4351338"/>
          </a:xfrm>
        </p:spPr>
        <p:txBody>
          <a:bodyPr>
            <a:normAutofit/>
          </a:bodyPr>
          <a:lstStyle/>
          <a:p>
            <a:pPr marL="0" indent="0">
              <a:spcAft>
                <a:spcPts val="1500"/>
              </a:spcAft>
              <a:buNone/>
            </a:pPr>
            <a:r>
              <a:rPr lang="en-US" sz="3200" dirty="0">
                <a:solidFill>
                  <a:srgbClr val="0F2351"/>
                </a:solidFill>
              </a:rPr>
              <a:t>M</a:t>
            </a:r>
            <a:r>
              <a:rPr lang="en-US" sz="3200" b="0" i="0" u="none" strike="noStrike" dirty="0">
                <a:solidFill>
                  <a:srgbClr val="0F2351"/>
                </a:solidFill>
                <a:effectLst/>
              </a:rPr>
              <a:t>ust include three </a:t>
            </a:r>
            <a:r>
              <a:rPr lang="en-US" sz="3200" b="1" i="0" u="none" strike="noStrike" dirty="0">
                <a:solidFill>
                  <a:srgbClr val="0F2351"/>
                </a:solidFill>
                <a:effectLst/>
              </a:rPr>
              <a:t>labeled </a:t>
            </a:r>
            <a:r>
              <a:rPr lang="en-US" sz="3200" b="0" i="0" u="none" strike="noStrike" dirty="0">
                <a:solidFill>
                  <a:srgbClr val="0F2351"/>
                </a:solidFill>
                <a:effectLst/>
              </a:rPr>
              <a:t>sections:</a:t>
            </a:r>
          </a:p>
          <a:p>
            <a:pPr marL="514350" indent="-514350" algn="l">
              <a:buFont typeface="+mj-lt"/>
              <a:buAutoNum type="arabicPeriod"/>
            </a:pPr>
            <a:r>
              <a:rPr lang="en-US" u="sng" dirty="0">
                <a:solidFill>
                  <a:srgbClr val="0F2351"/>
                </a:solidFill>
              </a:rPr>
              <a:t>O</a:t>
            </a:r>
            <a:r>
              <a:rPr lang="en-US" i="0" u="sng" strike="noStrike" dirty="0">
                <a:solidFill>
                  <a:srgbClr val="0F2351"/>
                </a:solidFill>
                <a:effectLst/>
              </a:rPr>
              <a:t>verview</a:t>
            </a:r>
            <a:r>
              <a:rPr lang="en-US" dirty="0">
                <a:solidFill>
                  <a:srgbClr val="0F2351"/>
                </a:solidFill>
              </a:rPr>
              <a:t> of the project,</a:t>
            </a:r>
            <a:r>
              <a:rPr lang="en-US" i="0" u="none" strike="noStrike" dirty="0">
                <a:solidFill>
                  <a:srgbClr val="0F2351"/>
                </a:solidFill>
                <a:effectLst/>
              </a:rPr>
              <a:t> </a:t>
            </a:r>
            <a:r>
              <a:rPr lang="en-US" dirty="0">
                <a:solidFill>
                  <a:srgbClr val="0F2351"/>
                </a:solidFill>
              </a:rPr>
              <a:t>beginning with the following:</a:t>
            </a:r>
          </a:p>
          <a:p>
            <a:pPr marL="914400" lvl="1" indent="-457200">
              <a:buFont typeface="+mj-lt"/>
              <a:buAutoNum type="arabicPeriod"/>
            </a:pPr>
            <a:r>
              <a:rPr lang="en-US" sz="2200" b="1" i="0" u="none" strike="noStrike" dirty="0">
                <a:solidFill>
                  <a:srgbClr val="0F2351"/>
                </a:solidFill>
                <a:effectLst/>
              </a:rPr>
              <a:t>List of Participating MSI(s) </a:t>
            </a:r>
            <a:endParaRPr lang="en-US" sz="2200" b="1" dirty="0">
              <a:solidFill>
                <a:srgbClr val="0F2351"/>
              </a:solidFill>
            </a:endParaRPr>
          </a:p>
          <a:p>
            <a:pPr marL="914400" lvl="1" indent="-457200">
              <a:buFont typeface="+mj-lt"/>
              <a:buAutoNum type="arabicPeriod"/>
            </a:pPr>
            <a:r>
              <a:rPr lang="en-US" sz="2200" b="1" i="0" u="none" strike="noStrike" dirty="0">
                <a:solidFill>
                  <a:srgbClr val="0F2351"/>
                </a:solidFill>
                <a:effectLst/>
              </a:rPr>
              <a:t>Description of the MSI(s) </a:t>
            </a:r>
            <a:r>
              <a:rPr lang="en-US" sz="2200" i="0" u="none" strike="noStrike" dirty="0">
                <a:solidFill>
                  <a:srgbClr val="0F2351"/>
                </a:solidFill>
                <a:effectLst/>
              </a:rPr>
              <a:t>and MSI proportion of requested support </a:t>
            </a:r>
          </a:p>
          <a:p>
            <a:pPr marL="914400" lvl="1" indent="-457200">
              <a:spcAft>
                <a:spcPts val="2000"/>
              </a:spcAft>
              <a:buFont typeface="+mj-lt"/>
              <a:buAutoNum type="arabicPeriod"/>
            </a:pPr>
            <a:r>
              <a:rPr lang="en-US" sz="2200" b="1" i="0" u="none" strike="noStrike" dirty="0">
                <a:solidFill>
                  <a:srgbClr val="0F2351"/>
                </a:solidFill>
                <a:effectLst/>
              </a:rPr>
              <a:t>Research discipline(s) </a:t>
            </a:r>
            <a:r>
              <a:rPr lang="en-US" sz="2200" i="0" u="none" strike="noStrike" dirty="0">
                <a:solidFill>
                  <a:srgbClr val="0F2351"/>
                </a:solidFill>
                <a:effectLst/>
              </a:rPr>
              <a:t>advanced by the project</a:t>
            </a:r>
            <a:endParaRPr lang="en-US" sz="2200" dirty="0">
              <a:solidFill>
                <a:srgbClr val="0F2351"/>
              </a:solidFill>
            </a:endParaRPr>
          </a:p>
          <a:p>
            <a:pPr marL="514350" indent="-514350">
              <a:spcAft>
                <a:spcPts val="2000"/>
              </a:spcAft>
              <a:buFont typeface="+mj-lt"/>
              <a:buAutoNum type="arabicPeriod"/>
            </a:pPr>
            <a:r>
              <a:rPr lang="en-US" dirty="0">
                <a:solidFill>
                  <a:srgbClr val="0F2351"/>
                </a:solidFill>
              </a:rPr>
              <a:t>A</a:t>
            </a:r>
            <a:r>
              <a:rPr lang="en-US" i="0" u="none" strike="noStrike" dirty="0">
                <a:solidFill>
                  <a:srgbClr val="0F2351"/>
                </a:solidFill>
                <a:effectLst/>
              </a:rPr>
              <a:t> statement on the </a:t>
            </a:r>
            <a:r>
              <a:rPr lang="en-US" u="sng" dirty="0">
                <a:solidFill>
                  <a:srgbClr val="0F2351"/>
                </a:solidFill>
              </a:rPr>
              <a:t>I</a:t>
            </a:r>
            <a:r>
              <a:rPr lang="en-US" i="0" u="sng" strike="noStrike" dirty="0">
                <a:solidFill>
                  <a:srgbClr val="0F2351"/>
                </a:solidFill>
                <a:effectLst/>
              </a:rPr>
              <a:t>ntellectual Merit</a:t>
            </a:r>
            <a:r>
              <a:rPr lang="en-US" i="0" strike="noStrike" dirty="0">
                <a:solidFill>
                  <a:srgbClr val="0F2351"/>
                </a:solidFill>
                <a:effectLst/>
              </a:rPr>
              <a:t> </a:t>
            </a:r>
            <a:r>
              <a:rPr lang="en-US" i="0" u="none" strike="noStrike" dirty="0">
                <a:solidFill>
                  <a:srgbClr val="0F2351"/>
                </a:solidFill>
                <a:effectLst/>
              </a:rPr>
              <a:t>of the project</a:t>
            </a:r>
            <a:endParaRPr lang="en-US" dirty="0">
              <a:solidFill>
                <a:srgbClr val="0F2351"/>
              </a:solidFill>
            </a:endParaRPr>
          </a:p>
          <a:p>
            <a:pPr marL="514350" indent="-514350" algn="l">
              <a:buFont typeface="+mj-lt"/>
              <a:buAutoNum type="arabicPeriod"/>
            </a:pPr>
            <a:r>
              <a:rPr lang="en-US" dirty="0">
                <a:solidFill>
                  <a:srgbClr val="0F2351"/>
                </a:solidFill>
              </a:rPr>
              <a:t>A statement on the </a:t>
            </a:r>
            <a:r>
              <a:rPr lang="en-US" u="sng" dirty="0">
                <a:solidFill>
                  <a:srgbClr val="0F2351"/>
                </a:solidFill>
              </a:rPr>
              <a:t>Broader Impacts</a:t>
            </a:r>
            <a:r>
              <a:rPr lang="en-US" dirty="0">
                <a:solidFill>
                  <a:srgbClr val="0F2351"/>
                </a:solidFill>
              </a:rPr>
              <a:t> of the project</a:t>
            </a:r>
          </a:p>
        </p:txBody>
      </p:sp>
      <p:sp>
        <p:nvSpPr>
          <p:cNvPr id="8" name="Rectangle 7">
            <a:extLst>
              <a:ext uri="{FF2B5EF4-FFF2-40B4-BE49-F238E27FC236}">
                <a16:creationId xmlns:a16="http://schemas.microsoft.com/office/drawing/2014/main" id="{8E91F111-B7BD-4609-B888-9B79331EDD15}"/>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3" name="Picture 12" descr="NSF Logo">
            <a:extLst>
              <a:ext uri="{FF2B5EF4-FFF2-40B4-BE49-F238E27FC236}">
                <a16:creationId xmlns:a16="http://schemas.microsoft.com/office/drawing/2014/main" id="{8D29CC49-707C-4019-8292-F5862B8E98D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1" name="Slide Number Placeholder 10">
            <a:extLst>
              <a:ext uri="{FF2B5EF4-FFF2-40B4-BE49-F238E27FC236}">
                <a16:creationId xmlns:a16="http://schemas.microsoft.com/office/drawing/2014/main" id="{DB989180-F2C0-4B21-8D74-2A2F0A229B5A}"/>
              </a:ext>
            </a:extLst>
          </p:cNvPr>
          <p:cNvSpPr>
            <a:spLocks noGrp="1"/>
          </p:cNvSpPr>
          <p:nvPr>
            <p:ph type="sldNum" sz="quarter" idx="12"/>
          </p:nvPr>
        </p:nvSpPr>
        <p:spPr/>
        <p:txBody>
          <a:bodyPr/>
          <a:lstStyle/>
          <a:p>
            <a:fld id="{3CF9D3C5-A853-4990-B8CA-AABE2CE6D551}" type="slidenum">
              <a:rPr lang="en-US" sz="1600" smtClean="0">
                <a:solidFill>
                  <a:schemeClr val="bg1"/>
                </a:solidFill>
              </a:rPr>
              <a:t>6</a:t>
            </a:fld>
            <a:endParaRPr lang="en-US" sz="1600" dirty="0">
              <a:solidFill>
                <a:schemeClr val="bg1"/>
              </a:solidFill>
            </a:endParaRPr>
          </a:p>
        </p:txBody>
      </p:sp>
      <p:sp>
        <p:nvSpPr>
          <p:cNvPr id="10" name="TextBox 9">
            <a:extLst>
              <a:ext uri="{FF2B5EF4-FFF2-40B4-BE49-F238E27FC236}">
                <a16:creationId xmlns:a16="http://schemas.microsoft.com/office/drawing/2014/main" id="{86FEEA61-E3E0-4F91-B55D-8D60139240D9}"/>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4"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6375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1C42-19A9-49F5-9DD8-69BE088CDC7C}"/>
              </a:ext>
            </a:extLst>
          </p:cNvPr>
          <p:cNvSpPr>
            <a:spLocks noGrp="1"/>
          </p:cNvSpPr>
          <p:nvPr>
            <p:ph type="title"/>
          </p:nvPr>
        </p:nvSpPr>
        <p:spPr>
          <a:xfrm>
            <a:off x="378635" y="136525"/>
            <a:ext cx="11782885" cy="1325563"/>
          </a:xfrm>
        </p:spPr>
        <p:txBody>
          <a:bodyPr>
            <a:normAutofit/>
          </a:bodyPr>
          <a:lstStyle/>
          <a:p>
            <a:r>
              <a:rPr lang="en-US" sz="3600" b="1" dirty="0">
                <a:solidFill>
                  <a:srgbClr val="0F2351"/>
                </a:solidFill>
              </a:rPr>
              <a:t>Project Description</a:t>
            </a:r>
            <a:br>
              <a:rPr lang="en-US" sz="3600" b="1" dirty="0">
                <a:solidFill>
                  <a:srgbClr val="0F2351"/>
                </a:solidFill>
              </a:rPr>
            </a:br>
            <a:endParaRPr lang="en-US" sz="3600" b="1" dirty="0">
              <a:solidFill>
                <a:srgbClr val="0F2351"/>
              </a:solidFill>
            </a:endParaRPr>
          </a:p>
        </p:txBody>
      </p:sp>
      <p:sp>
        <p:nvSpPr>
          <p:cNvPr id="3" name="Content Placeholder 2">
            <a:extLst>
              <a:ext uri="{FF2B5EF4-FFF2-40B4-BE49-F238E27FC236}">
                <a16:creationId xmlns:a16="http://schemas.microsoft.com/office/drawing/2014/main" id="{78CDEB67-216A-4364-BEAC-1E22747C2D11}"/>
              </a:ext>
            </a:extLst>
          </p:cNvPr>
          <p:cNvSpPr>
            <a:spLocks noGrp="1"/>
          </p:cNvSpPr>
          <p:nvPr>
            <p:ph idx="1"/>
          </p:nvPr>
        </p:nvSpPr>
        <p:spPr>
          <a:xfrm>
            <a:off x="378635" y="1099335"/>
            <a:ext cx="11455752" cy="4900973"/>
          </a:xfrm>
        </p:spPr>
        <p:txBody>
          <a:bodyPr>
            <a:normAutofit/>
          </a:bodyPr>
          <a:lstStyle/>
          <a:p>
            <a:pPr marL="514350" indent="-514350" algn="l">
              <a:spcBef>
                <a:spcPts val="1200"/>
              </a:spcBef>
              <a:spcAft>
                <a:spcPts val="600"/>
              </a:spcAft>
              <a:buFont typeface="+mj-lt"/>
              <a:buAutoNum type="arabicPeriod"/>
            </a:pPr>
            <a:r>
              <a:rPr lang="en-US" sz="2400" b="1" i="0" u="none" strike="noStrike" dirty="0">
                <a:solidFill>
                  <a:srgbClr val="0F2351"/>
                </a:solidFill>
                <a:effectLst/>
              </a:rPr>
              <a:t>Intellectual Merit</a:t>
            </a:r>
            <a:r>
              <a:rPr lang="en-US" sz="2400" b="0" i="0" u="none" strike="noStrike" dirty="0">
                <a:solidFill>
                  <a:srgbClr val="0F2351"/>
                </a:solidFill>
                <a:effectLst/>
              </a:rPr>
              <a:t>: Explain how the proposed work </a:t>
            </a:r>
            <a:r>
              <a:rPr lang="en-US" sz="2400" b="1" i="0" u="none" strike="noStrike" dirty="0">
                <a:solidFill>
                  <a:srgbClr val="0F2351"/>
                </a:solidFill>
                <a:effectLst/>
              </a:rPr>
              <a:t>advances theory/basic science</a:t>
            </a:r>
            <a:r>
              <a:rPr lang="en-US" sz="2400" b="0" i="0" u="none" strike="noStrike" dirty="0">
                <a:solidFill>
                  <a:srgbClr val="0F2351"/>
                </a:solidFill>
                <a:effectLst/>
              </a:rPr>
              <a:t> in one or more core SBE science areas</a:t>
            </a:r>
          </a:p>
          <a:p>
            <a:pPr marL="514350" indent="-514350">
              <a:spcBef>
                <a:spcPts val="600"/>
              </a:spcBef>
              <a:spcAft>
                <a:spcPts val="600"/>
              </a:spcAft>
              <a:buFont typeface="+mj-lt"/>
              <a:buAutoNum type="arabicPeriod"/>
            </a:pPr>
            <a:r>
              <a:rPr lang="en-US" sz="2400" b="1" i="0" u="none" strike="noStrike" dirty="0">
                <a:solidFill>
                  <a:srgbClr val="0F2351"/>
                </a:solidFill>
                <a:effectLst/>
              </a:rPr>
              <a:t>Broader Impacts</a:t>
            </a:r>
            <a:r>
              <a:rPr lang="en-US" sz="2400" b="0" i="0" u="none" strike="noStrike" dirty="0">
                <a:solidFill>
                  <a:srgbClr val="0F2351"/>
                </a:solidFill>
                <a:effectLst/>
              </a:rPr>
              <a:t>: </a:t>
            </a:r>
            <a:r>
              <a:rPr lang="en-US" sz="2400" dirty="0">
                <a:solidFill>
                  <a:srgbClr val="0F2351"/>
                </a:solidFill>
              </a:rPr>
              <a:t>E</a:t>
            </a:r>
            <a:r>
              <a:rPr lang="en-US" sz="2400" b="0" i="0" u="none" strike="noStrike" dirty="0">
                <a:solidFill>
                  <a:srgbClr val="0F2351"/>
                </a:solidFill>
                <a:effectLst/>
              </a:rPr>
              <a:t>xplain how the project will enhance career development, research productivity and trajectories, collaborative research networks, or professional training for faculty and students at the participating MSI(s)</a:t>
            </a:r>
          </a:p>
          <a:p>
            <a:pPr marL="514350" indent="-514350">
              <a:spcBef>
                <a:spcPts val="600"/>
              </a:spcBef>
              <a:spcAft>
                <a:spcPts val="600"/>
              </a:spcAft>
              <a:buFont typeface="+mj-lt"/>
              <a:buAutoNum type="arabicPeriod"/>
            </a:pPr>
            <a:r>
              <a:rPr lang="en-US" sz="2400" b="1" i="0" u="none" strike="noStrike" dirty="0">
                <a:solidFill>
                  <a:srgbClr val="0F2351"/>
                </a:solidFill>
                <a:effectLst/>
              </a:rPr>
              <a:t>Nature of Partnership and Investigator Roles</a:t>
            </a:r>
            <a:r>
              <a:rPr lang="en-US" sz="2400" i="0" u="none" strike="noStrike" dirty="0">
                <a:solidFill>
                  <a:srgbClr val="0F2351"/>
                </a:solidFill>
                <a:effectLst/>
              </a:rPr>
              <a:t>:</a:t>
            </a:r>
            <a:r>
              <a:rPr lang="en-US" sz="2400" b="1" i="0" u="none" strike="noStrike" dirty="0">
                <a:solidFill>
                  <a:srgbClr val="0F2351"/>
                </a:solidFill>
                <a:effectLst/>
              </a:rPr>
              <a:t> </a:t>
            </a:r>
            <a:r>
              <a:rPr lang="en-US" sz="2400" dirty="0">
                <a:solidFill>
                  <a:srgbClr val="0F2351"/>
                </a:solidFill>
              </a:rPr>
              <a:t>If the proposal includes a partnership*, detail the </a:t>
            </a:r>
            <a:r>
              <a:rPr lang="en-US" sz="2400" b="1" dirty="0">
                <a:solidFill>
                  <a:srgbClr val="0F2351"/>
                </a:solidFill>
              </a:rPr>
              <a:t>nature of the research partnership </a:t>
            </a:r>
            <a:r>
              <a:rPr lang="en-US" sz="2400" dirty="0">
                <a:solidFill>
                  <a:srgbClr val="0F2351"/>
                </a:solidFill>
              </a:rPr>
              <a:t>between all institutions and describe </a:t>
            </a:r>
            <a:r>
              <a:rPr lang="en-US" sz="2400" b="1" dirty="0">
                <a:solidFill>
                  <a:srgbClr val="0F2351"/>
                </a:solidFill>
              </a:rPr>
              <a:t>the roles </a:t>
            </a:r>
            <a:r>
              <a:rPr lang="en-US" sz="2400" dirty="0">
                <a:solidFill>
                  <a:srgbClr val="0F2351"/>
                </a:solidFill>
              </a:rPr>
              <a:t>of each PI, co-PI, Senior Personnel, and collaborator. </a:t>
            </a:r>
          </a:p>
          <a:p>
            <a:pPr lvl="2"/>
            <a:r>
              <a:rPr lang="en-US" sz="2100" dirty="0">
                <a:solidFill>
                  <a:srgbClr val="0F2351"/>
                </a:solidFill>
              </a:rPr>
              <a:t>Proposals submitted by </a:t>
            </a:r>
            <a:r>
              <a:rPr lang="en-US" sz="2100" u="sng" dirty="0">
                <a:solidFill>
                  <a:srgbClr val="0F2351"/>
                </a:solidFill>
              </a:rPr>
              <a:t>PIs not based at an MSI </a:t>
            </a:r>
            <a:r>
              <a:rPr lang="en-US" sz="2100" dirty="0">
                <a:solidFill>
                  <a:srgbClr val="0F2351"/>
                </a:solidFill>
              </a:rPr>
              <a:t>must also:</a:t>
            </a:r>
          </a:p>
          <a:p>
            <a:pPr lvl="3"/>
            <a:r>
              <a:rPr lang="en-US" sz="2000" dirty="0">
                <a:solidFill>
                  <a:srgbClr val="0F2351"/>
                </a:solidFill>
              </a:rPr>
              <a:t>Describe clearly </a:t>
            </a:r>
            <a:r>
              <a:rPr lang="en-US" sz="2000" b="1" dirty="0">
                <a:solidFill>
                  <a:srgbClr val="0F2351"/>
                </a:solidFill>
              </a:rPr>
              <a:t>the nature of the partnership</a:t>
            </a:r>
            <a:r>
              <a:rPr lang="en-US" sz="2000" dirty="0">
                <a:solidFill>
                  <a:srgbClr val="0F2351"/>
                </a:solidFill>
              </a:rPr>
              <a:t> with the participating MSI(s)</a:t>
            </a:r>
          </a:p>
          <a:p>
            <a:pPr lvl="3"/>
            <a:r>
              <a:rPr lang="en-US" sz="2000" dirty="0">
                <a:solidFill>
                  <a:srgbClr val="0F2351"/>
                </a:solidFill>
              </a:rPr>
              <a:t>Include efforts to </a:t>
            </a:r>
            <a:r>
              <a:rPr lang="en-US" sz="2000" b="1" dirty="0">
                <a:solidFill>
                  <a:srgbClr val="0F2351"/>
                </a:solidFill>
              </a:rPr>
              <a:t>ensure true collaborations </a:t>
            </a:r>
            <a:r>
              <a:rPr lang="en-US" sz="2000" dirty="0">
                <a:solidFill>
                  <a:srgbClr val="0F2351"/>
                </a:solidFill>
              </a:rPr>
              <a:t>among MSI and non-MSI participants </a:t>
            </a:r>
          </a:p>
          <a:p>
            <a:pPr marL="914400" lvl="2" indent="0">
              <a:spcBef>
                <a:spcPts val="1200"/>
              </a:spcBef>
              <a:spcAft>
                <a:spcPts val="600"/>
              </a:spcAft>
              <a:buNone/>
            </a:pPr>
            <a:r>
              <a:rPr lang="en-US" sz="2100" b="0" i="1" u="none" strike="noStrike" dirty="0">
                <a:solidFill>
                  <a:srgbClr val="0F2351"/>
                </a:solidFill>
                <a:effectLst/>
              </a:rPr>
              <a:t>*If proposal is submitted by a single PI, </a:t>
            </a:r>
            <a:r>
              <a:rPr lang="en-US" sz="2100" i="1" dirty="0">
                <a:solidFill>
                  <a:srgbClr val="0F2351"/>
                </a:solidFill>
              </a:rPr>
              <a:t>write </a:t>
            </a:r>
            <a:r>
              <a:rPr lang="en-US" sz="2100" b="0" i="1" u="none" strike="noStrike" dirty="0">
                <a:solidFill>
                  <a:srgbClr val="0F2351"/>
                </a:solidFill>
                <a:effectLst/>
              </a:rPr>
              <a:t>“does not apply” in this section </a:t>
            </a:r>
            <a:endParaRPr lang="en-US" sz="2400" b="0" i="0" u="none" strike="noStrike" dirty="0">
              <a:solidFill>
                <a:srgbClr val="0F2351"/>
              </a:solidFill>
              <a:effectLst/>
            </a:endParaRPr>
          </a:p>
          <a:p>
            <a:pPr marL="0" indent="0">
              <a:spcBef>
                <a:spcPts val="2500"/>
              </a:spcBef>
              <a:spcAft>
                <a:spcPts val="2000"/>
              </a:spcAft>
              <a:buNone/>
            </a:pPr>
            <a:endParaRPr lang="en-US" b="0" i="0" u="none" strike="noStrike" dirty="0">
              <a:solidFill>
                <a:srgbClr val="0F2351"/>
              </a:solidFill>
              <a:effectLst/>
            </a:endParaRPr>
          </a:p>
          <a:p>
            <a:pPr marL="514350" indent="-514350" algn="l">
              <a:spcBef>
                <a:spcPts val="2500"/>
              </a:spcBef>
              <a:spcAft>
                <a:spcPts val="2000"/>
              </a:spcAft>
              <a:buFont typeface="+mj-lt"/>
              <a:buAutoNum type="arabicPeriod"/>
            </a:pPr>
            <a:endParaRPr lang="en-US" dirty="0">
              <a:solidFill>
                <a:srgbClr val="0F2351"/>
              </a:solidFill>
            </a:endParaRPr>
          </a:p>
        </p:txBody>
      </p:sp>
      <p:sp>
        <p:nvSpPr>
          <p:cNvPr id="15" name="Rectangle 14">
            <a:extLst>
              <a:ext uri="{FF2B5EF4-FFF2-40B4-BE49-F238E27FC236}">
                <a16:creationId xmlns:a16="http://schemas.microsoft.com/office/drawing/2014/main" id="{D12E2A2E-2B4A-48AB-880E-03E9A62AFB92}"/>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6" name="Picture 15" descr="NSF Logo">
            <a:extLst>
              <a:ext uri="{FF2B5EF4-FFF2-40B4-BE49-F238E27FC236}">
                <a16:creationId xmlns:a16="http://schemas.microsoft.com/office/drawing/2014/main" id="{2F7B76DD-56CC-4E09-81CD-E7FB5B716802}"/>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1" name="Slide Number Placeholder 10">
            <a:extLst>
              <a:ext uri="{FF2B5EF4-FFF2-40B4-BE49-F238E27FC236}">
                <a16:creationId xmlns:a16="http://schemas.microsoft.com/office/drawing/2014/main" id="{241B851A-4670-4E4F-B1CE-EDD457ED6342}"/>
              </a:ext>
            </a:extLst>
          </p:cNvPr>
          <p:cNvSpPr>
            <a:spLocks noGrp="1"/>
          </p:cNvSpPr>
          <p:nvPr>
            <p:ph type="sldNum" sz="quarter" idx="12"/>
          </p:nvPr>
        </p:nvSpPr>
        <p:spPr/>
        <p:txBody>
          <a:bodyPr/>
          <a:lstStyle/>
          <a:p>
            <a:fld id="{3CF9D3C5-A853-4990-B8CA-AABE2CE6D551}" type="slidenum">
              <a:rPr lang="en-US" sz="1600" smtClean="0">
                <a:solidFill>
                  <a:schemeClr val="bg1"/>
                </a:solidFill>
              </a:rPr>
              <a:t>7</a:t>
            </a:fld>
            <a:endParaRPr lang="en-US" sz="1600" dirty="0">
              <a:solidFill>
                <a:schemeClr val="bg1"/>
              </a:solidFill>
            </a:endParaRPr>
          </a:p>
        </p:txBody>
      </p:sp>
      <p:sp>
        <p:nvSpPr>
          <p:cNvPr id="9" name="TextBox 8">
            <a:extLst>
              <a:ext uri="{FF2B5EF4-FFF2-40B4-BE49-F238E27FC236}">
                <a16:creationId xmlns:a16="http://schemas.microsoft.com/office/drawing/2014/main" id="{58840541-A051-44A4-90D9-00BEA2F45612}"/>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4"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319483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1C42-19A9-49F5-9DD8-69BE088CDC7C}"/>
              </a:ext>
            </a:extLst>
          </p:cNvPr>
          <p:cNvSpPr>
            <a:spLocks noGrp="1"/>
          </p:cNvSpPr>
          <p:nvPr>
            <p:ph type="title"/>
          </p:nvPr>
        </p:nvSpPr>
        <p:spPr>
          <a:xfrm>
            <a:off x="227027" y="-122177"/>
            <a:ext cx="12100142" cy="1325563"/>
          </a:xfrm>
        </p:spPr>
        <p:txBody>
          <a:bodyPr>
            <a:normAutofit/>
          </a:bodyPr>
          <a:lstStyle/>
          <a:p>
            <a:r>
              <a:rPr lang="en-US" sz="3600" b="1" dirty="0">
                <a:solidFill>
                  <a:srgbClr val="0F2351"/>
                </a:solidFill>
              </a:rPr>
              <a:t>Budget &amp; Justification</a:t>
            </a:r>
          </a:p>
        </p:txBody>
      </p:sp>
      <p:sp>
        <p:nvSpPr>
          <p:cNvPr id="3" name="Content Placeholder 2">
            <a:extLst>
              <a:ext uri="{FF2B5EF4-FFF2-40B4-BE49-F238E27FC236}">
                <a16:creationId xmlns:a16="http://schemas.microsoft.com/office/drawing/2014/main" id="{78CDEB67-216A-4364-BEAC-1E22747C2D11}"/>
              </a:ext>
            </a:extLst>
          </p:cNvPr>
          <p:cNvSpPr>
            <a:spLocks noGrp="1"/>
          </p:cNvSpPr>
          <p:nvPr>
            <p:ph idx="1"/>
          </p:nvPr>
        </p:nvSpPr>
        <p:spPr>
          <a:xfrm>
            <a:off x="363836" y="1203386"/>
            <a:ext cx="11464327" cy="4834402"/>
          </a:xfrm>
        </p:spPr>
        <p:txBody>
          <a:bodyPr>
            <a:noAutofit/>
          </a:bodyPr>
          <a:lstStyle/>
          <a:p>
            <a:pPr algn="just">
              <a:lnSpc>
                <a:spcPct val="100000"/>
              </a:lnSpc>
              <a:spcBef>
                <a:spcPts val="600"/>
              </a:spcBef>
              <a:spcAft>
                <a:spcPts val="2400"/>
              </a:spcAft>
            </a:pPr>
            <a:r>
              <a:rPr lang="en-US" sz="2400" b="0" i="0" u="none" strike="noStrike" dirty="0">
                <a:solidFill>
                  <a:srgbClr val="0F2351"/>
                </a:solidFill>
                <a:effectLst/>
              </a:rPr>
              <a:t>Ask for what you </a:t>
            </a:r>
            <a:r>
              <a:rPr lang="en-US" sz="2400" b="1" i="0" u="none" strike="noStrike" dirty="0">
                <a:solidFill>
                  <a:srgbClr val="0F2351"/>
                </a:solidFill>
                <a:effectLst/>
              </a:rPr>
              <a:t>need</a:t>
            </a:r>
            <a:r>
              <a:rPr lang="en-US" sz="2400" b="0" i="0" u="none" strike="noStrike" dirty="0">
                <a:solidFill>
                  <a:srgbClr val="0F2351"/>
                </a:solidFill>
                <a:effectLst/>
              </a:rPr>
              <a:t> to execute the project</a:t>
            </a:r>
          </a:p>
          <a:p>
            <a:pPr algn="l">
              <a:lnSpc>
                <a:spcPct val="100000"/>
              </a:lnSpc>
              <a:spcBef>
                <a:spcPts val="600"/>
              </a:spcBef>
              <a:spcAft>
                <a:spcPts val="2400"/>
              </a:spcAft>
            </a:pPr>
            <a:r>
              <a:rPr lang="en-US" sz="2400" dirty="0">
                <a:solidFill>
                  <a:srgbClr val="0F2351"/>
                </a:solidFill>
              </a:rPr>
              <a:t>Justify </a:t>
            </a:r>
            <a:r>
              <a:rPr lang="en-US" sz="2400" b="1" dirty="0">
                <a:solidFill>
                  <a:srgbClr val="0F2351"/>
                </a:solidFill>
              </a:rPr>
              <a:t>all costs </a:t>
            </a:r>
            <a:r>
              <a:rPr lang="en-US" sz="2400" dirty="0">
                <a:solidFill>
                  <a:srgbClr val="0F2351"/>
                </a:solidFill>
              </a:rPr>
              <a:t>and provide enough detail</a:t>
            </a:r>
          </a:p>
          <a:p>
            <a:pPr>
              <a:lnSpc>
                <a:spcPct val="100000"/>
              </a:lnSpc>
              <a:spcBef>
                <a:spcPts val="600"/>
              </a:spcBef>
              <a:spcAft>
                <a:spcPts val="2400"/>
              </a:spcAft>
            </a:pPr>
            <a:r>
              <a:rPr lang="en-US" sz="2400" dirty="0">
                <a:solidFill>
                  <a:srgbClr val="0F2351"/>
                </a:solidFill>
              </a:rPr>
              <a:t>For collaborations, </a:t>
            </a:r>
            <a:r>
              <a:rPr lang="en-US" sz="2400" b="1" dirty="0">
                <a:solidFill>
                  <a:srgbClr val="0F2351"/>
                </a:solidFill>
              </a:rPr>
              <a:t>at least 50% </a:t>
            </a:r>
            <a:r>
              <a:rPr lang="en-US" sz="2400" dirty="0">
                <a:solidFill>
                  <a:srgbClr val="0F2351"/>
                </a:solidFill>
              </a:rPr>
              <a:t>of the project’s direct costs must go to the participating MSI(s) </a:t>
            </a:r>
          </a:p>
          <a:p>
            <a:pPr>
              <a:lnSpc>
                <a:spcPct val="100000"/>
              </a:lnSpc>
              <a:spcBef>
                <a:spcPts val="600"/>
              </a:spcBef>
              <a:spcAft>
                <a:spcPts val="2400"/>
              </a:spcAft>
            </a:pPr>
            <a:r>
              <a:rPr lang="en-US" sz="2400" dirty="0">
                <a:solidFill>
                  <a:srgbClr val="0F2351"/>
                </a:solidFill>
              </a:rPr>
              <a:t>Talk over the proposed budget with </a:t>
            </a:r>
            <a:r>
              <a:rPr lang="en-US" sz="2400" b="1" dirty="0">
                <a:solidFill>
                  <a:srgbClr val="0F2351"/>
                </a:solidFill>
              </a:rPr>
              <a:t>the university/college officials </a:t>
            </a:r>
            <a:r>
              <a:rPr lang="en-US" sz="2400" dirty="0">
                <a:solidFill>
                  <a:srgbClr val="0F2351"/>
                </a:solidFill>
              </a:rPr>
              <a:t>who ultimately submit the proposal</a:t>
            </a:r>
          </a:p>
          <a:p>
            <a:pPr>
              <a:lnSpc>
                <a:spcPct val="100000"/>
              </a:lnSpc>
              <a:spcBef>
                <a:spcPts val="600"/>
              </a:spcBef>
              <a:spcAft>
                <a:spcPts val="2400"/>
              </a:spcAft>
            </a:pPr>
            <a:r>
              <a:rPr lang="en-US" sz="2400" dirty="0">
                <a:solidFill>
                  <a:srgbClr val="0F2351"/>
                </a:solidFill>
              </a:rPr>
              <a:t>If the proposal is selected for funding, </a:t>
            </a:r>
            <a:r>
              <a:rPr lang="en-US" sz="2400" b="1" dirty="0">
                <a:solidFill>
                  <a:srgbClr val="0F2351"/>
                </a:solidFill>
              </a:rPr>
              <a:t>program officers do work with applicants</a:t>
            </a:r>
            <a:r>
              <a:rPr lang="en-US" sz="2400" dirty="0">
                <a:solidFill>
                  <a:srgbClr val="0F2351"/>
                </a:solidFill>
              </a:rPr>
              <a:t> on adjusting the proposed budget as needed </a:t>
            </a:r>
          </a:p>
        </p:txBody>
      </p:sp>
      <p:sp>
        <p:nvSpPr>
          <p:cNvPr id="12" name="Rectangle 11">
            <a:extLst>
              <a:ext uri="{FF2B5EF4-FFF2-40B4-BE49-F238E27FC236}">
                <a16:creationId xmlns:a16="http://schemas.microsoft.com/office/drawing/2014/main" id="{220F40FE-6BF3-4A02-A06A-99D6C7BE8E35}"/>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3" name="Picture 12" descr="NSF Logo">
            <a:extLst>
              <a:ext uri="{FF2B5EF4-FFF2-40B4-BE49-F238E27FC236}">
                <a16:creationId xmlns:a16="http://schemas.microsoft.com/office/drawing/2014/main" id="{1CB1B5CC-012E-409D-9093-F5E08D732E8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1" name="Slide Number Placeholder 10">
            <a:extLst>
              <a:ext uri="{FF2B5EF4-FFF2-40B4-BE49-F238E27FC236}">
                <a16:creationId xmlns:a16="http://schemas.microsoft.com/office/drawing/2014/main" id="{2643BD2C-5239-42B2-ADA2-C43F89A7B247}"/>
              </a:ext>
            </a:extLst>
          </p:cNvPr>
          <p:cNvSpPr>
            <a:spLocks noGrp="1"/>
          </p:cNvSpPr>
          <p:nvPr>
            <p:ph type="sldNum" sz="quarter" idx="12"/>
          </p:nvPr>
        </p:nvSpPr>
        <p:spPr/>
        <p:txBody>
          <a:bodyPr/>
          <a:lstStyle/>
          <a:p>
            <a:fld id="{3CF9D3C5-A853-4990-B8CA-AABE2CE6D551}" type="slidenum">
              <a:rPr lang="en-US" sz="1600" smtClean="0">
                <a:solidFill>
                  <a:schemeClr val="bg1"/>
                </a:solidFill>
              </a:rPr>
              <a:t>8</a:t>
            </a:fld>
            <a:endParaRPr lang="en-US" dirty="0">
              <a:solidFill>
                <a:schemeClr val="bg1"/>
              </a:solidFill>
            </a:endParaRPr>
          </a:p>
        </p:txBody>
      </p:sp>
      <p:sp>
        <p:nvSpPr>
          <p:cNvPr id="9" name="TextBox 8">
            <a:extLst>
              <a:ext uri="{FF2B5EF4-FFF2-40B4-BE49-F238E27FC236}">
                <a16:creationId xmlns:a16="http://schemas.microsoft.com/office/drawing/2014/main" id="{F0E4A16E-FEE8-4974-8062-9DAE886EE73E}"/>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4"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87942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1C42-19A9-49F5-9DD8-69BE088CDC7C}"/>
              </a:ext>
            </a:extLst>
          </p:cNvPr>
          <p:cNvSpPr>
            <a:spLocks noGrp="1"/>
          </p:cNvSpPr>
          <p:nvPr>
            <p:ph type="title"/>
          </p:nvPr>
        </p:nvSpPr>
        <p:spPr>
          <a:xfrm>
            <a:off x="238319" y="53009"/>
            <a:ext cx="12100142" cy="1003970"/>
          </a:xfrm>
        </p:spPr>
        <p:txBody>
          <a:bodyPr>
            <a:normAutofit/>
          </a:bodyPr>
          <a:lstStyle/>
          <a:p>
            <a:r>
              <a:rPr lang="en-US" sz="3600" b="1" dirty="0">
                <a:solidFill>
                  <a:srgbClr val="0F2351"/>
                </a:solidFill>
              </a:rPr>
              <a:t>Budget &amp; Salary</a:t>
            </a:r>
          </a:p>
        </p:txBody>
      </p:sp>
      <p:sp>
        <p:nvSpPr>
          <p:cNvPr id="3" name="Content Placeholder 2">
            <a:extLst>
              <a:ext uri="{FF2B5EF4-FFF2-40B4-BE49-F238E27FC236}">
                <a16:creationId xmlns:a16="http://schemas.microsoft.com/office/drawing/2014/main" id="{78CDEB67-216A-4364-BEAC-1E22747C2D11}"/>
              </a:ext>
            </a:extLst>
          </p:cNvPr>
          <p:cNvSpPr>
            <a:spLocks noGrp="1"/>
          </p:cNvSpPr>
          <p:nvPr>
            <p:ph idx="1"/>
          </p:nvPr>
        </p:nvSpPr>
        <p:spPr>
          <a:xfrm>
            <a:off x="238319" y="1159585"/>
            <a:ext cx="11423594" cy="4753667"/>
          </a:xfrm>
        </p:spPr>
        <p:txBody>
          <a:bodyPr>
            <a:normAutofit fontScale="85000" lnSpcReduction="10000"/>
          </a:bodyPr>
          <a:lstStyle/>
          <a:p>
            <a:pPr>
              <a:spcAft>
                <a:spcPts val="2400"/>
              </a:spcAft>
            </a:pPr>
            <a:r>
              <a:rPr lang="en-US" sz="2700" b="0" i="0" u="none" strike="noStrike" dirty="0">
                <a:solidFill>
                  <a:srgbClr val="0F2351"/>
                </a:solidFill>
                <a:effectLst/>
              </a:rPr>
              <a:t>Program officers are attentive to </a:t>
            </a:r>
            <a:r>
              <a:rPr lang="en-US" sz="2700" b="1" i="0" u="none" strike="noStrike" dirty="0">
                <a:solidFill>
                  <a:srgbClr val="0F2351"/>
                </a:solidFill>
                <a:effectLst/>
              </a:rPr>
              <a:t>how much of the requested budget </a:t>
            </a:r>
            <a:r>
              <a:rPr lang="en-US" sz="2700" b="0" i="0" u="none" strike="noStrike" dirty="0">
                <a:solidFill>
                  <a:srgbClr val="0F2351"/>
                </a:solidFill>
                <a:effectLst/>
              </a:rPr>
              <a:t>goes to salary, research costs, and costs to support broader impacts </a:t>
            </a:r>
          </a:p>
          <a:p>
            <a:pPr>
              <a:spcAft>
                <a:spcPts val="2400"/>
              </a:spcAft>
            </a:pPr>
            <a:r>
              <a:rPr lang="en-US" sz="2700" b="0" i="0" u="none" strike="noStrike" dirty="0">
                <a:solidFill>
                  <a:srgbClr val="0F2351"/>
                </a:solidFill>
                <a:effectLst/>
              </a:rPr>
              <a:t>Proposals may include limited requests for resources to enable researchers at MSIs to be </a:t>
            </a:r>
            <a:r>
              <a:rPr lang="en-US" sz="2700" b="1" i="0" u="none" strike="noStrike" dirty="0">
                <a:solidFill>
                  <a:srgbClr val="0F2351"/>
                </a:solidFill>
                <a:effectLst/>
              </a:rPr>
              <a:t>full and equal partners </a:t>
            </a:r>
          </a:p>
          <a:p>
            <a:pPr algn="l"/>
            <a:r>
              <a:rPr lang="en-US" sz="2700" b="0" i="0" u="none" strike="noStrike" dirty="0">
                <a:solidFill>
                  <a:srgbClr val="0F2351"/>
                </a:solidFill>
                <a:effectLst/>
              </a:rPr>
              <a:t>Salary compensation could enable a </a:t>
            </a:r>
            <a:r>
              <a:rPr lang="en-US" sz="2700" b="1" i="0" u="none" strike="noStrike" dirty="0">
                <a:solidFill>
                  <a:srgbClr val="0F2351"/>
                </a:solidFill>
                <a:effectLst/>
              </a:rPr>
              <a:t>reduction in teaching </a:t>
            </a:r>
            <a:r>
              <a:rPr lang="en-US" sz="2700" i="0" u="none" strike="noStrike" dirty="0">
                <a:solidFill>
                  <a:srgbClr val="0F2351"/>
                </a:solidFill>
                <a:effectLst/>
              </a:rPr>
              <a:t>responsibilities (aka “teaching buyouts”) </a:t>
            </a:r>
          </a:p>
          <a:p>
            <a:pPr lvl="1">
              <a:spcAft>
                <a:spcPts val="2400"/>
              </a:spcAft>
            </a:pPr>
            <a:r>
              <a:rPr lang="en-US" dirty="0">
                <a:solidFill>
                  <a:srgbClr val="0F2351"/>
                </a:solidFill>
              </a:rPr>
              <a:t>You can request buyout if it is required to successfully pursue the proposed research </a:t>
            </a:r>
            <a:endParaRPr lang="en-US" b="0" i="0" u="none" strike="noStrike" dirty="0">
              <a:solidFill>
                <a:srgbClr val="0F2351"/>
              </a:solidFill>
              <a:effectLst/>
            </a:endParaRPr>
          </a:p>
          <a:p>
            <a:pPr>
              <a:spcAft>
                <a:spcPts val="2400"/>
              </a:spcAft>
            </a:pPr>
            <a:r>
              <a:rPr lang="en-US" sz="2700" dirty="0">
                <a:solidFill>
                  <a:srgbClr val="0F2351"/>
                </a:solidFill>
              </a:rPr>
              <a:t>NSF does not typically pay for more than 2 months of salary, but </a:t>
            </a:r>
            <a:r>
              <a:rPr lang="en-US" sz="2700" b="1" dirty="0">
                <a:solidFill>
                  <a:srgbClr val="0F2351"/>
                </a:solidFill>
              </a:rPr>
              <a:t>exceptions are possible</a:t>
            </a:r>
            <a:endParaRPr lang="en-US" sz="2700" b="0" i="0" u="none" strike="noStrike" dirty="0">
              <a:solidFill>
                <a:srgbClr val="0F2351"/>
              </a:solidFill>
              <a:effectLst/>
            </a:endParaRPr>
          </a:p>
          <a:p>
            <a:pPr algn="l"/>
            <a:r>
              <a:rPr lang="en-US" sz="2700" b="0" i="0" u="none" strike="noStrike" dirty="0">
                <a:solidFill>
                  <a:srgbClr val="0F2351"/>
                </a:solidFill>
                <a:effectLst/>
              </a:rPr>
              <a:t>Please refer to the </a:t>
            </a:r>
            <a:r>
              <a:rPr lang="en-US" sz="2700" b="1" i="0" u="none" strike="noStrike" dirty="0">
                <a:solidFill>
                  <a:srgbClr val="0F2351"/>
                </a:solidFill>
                <a:effectLst/>
              </a:rPr>
              <a:t>PAPPG</a:t>
            </a:r>
            <a:r>
              <a:rPr lang="en-US" sz="2700" b="0" i="0" u="none" strike="noStrike" dirty="0">
                <a:solidFill>
                  <a:srgbClr val="0F2351"/>
                </a:solidFill>
                <a:effectLst/>
              </a:rPr>
              <a:t> for full guidelines on salaries and wages</a:t>
            </a:r>
            <a:r>
              <a:rPr lang="en-US" sz="2700" dirty="0">
                <a:solidFill>
                  <a:srgbClr val="0F2351"/>
                </a:solidFill>
              </a:rPr>
              <a:t>, and contact program officers and university officials for further guidance </a:t>
            </a:r>
            <a:endParaRPr lang="en-US" dirty="0">
              <a:solidFill>
                <a:srgbClr val="0F2351"/>
              </a:solidFill>
            </a:endParaRPr>
          </a:p>
          <a:p>
            <a:pPr marL="0" indent="0" algn="l">
              <a:buNone/>
            </a:pPr>
            <a:endParaRPr lang="en-US" sz="2200" b="0" i="0" u="none" strike="noStrike" dirty="0">
              <a:solidFill>
                <a:srgbClr val="0F2351"/>
              </a:solidFill>
              <a:effectLst/>
            </a:endParaRPr>
          </a:p>
          <a:p>
            <a:pPr marL="457200" lvl="1" indent="0">
              <a:buNone/>
            </a:pPr>
            <a:endParaRPr lang="en-US" dirty="0">
              <a:solidFill>
                <a:srgbClr val="0F2351"/>
              </a:solidFill>
            </a:endParaRPr>
          </a:p>
        </p:txBody>
      </p:sp>
      <p:sp>
        <p:nvSpPr>
          <p:cNvPr id="12" name="Rectangle 11">
            <a:extLst>
              <a:ext uri="{FF2B5EF4-FFF2-40B4-BE49-F238E27FC236}">
                <a16:creationId xmlns:a16="http://schemas.microsoft.com/office/drawing/2014/main" id="{220F40FE-6BF3-4A02-A06A-99D6C7BE8E35}"/>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F2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pic>
        <p:nvPicPr>
          <p:cNvPr id="13" name="Picture 12" descr="NSF Logo">
            <a:extLst>
              <a:ext uri="{FF2B5EF4-FFF2-40B4-BE49-F238E27FC236}">
                <a16:creationId xmlns:a16="http://schemas.microsoft.com/office/drawing/2014/main" id="{1CB1B5CC-012E-409D-9093-F5E08D732E8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 y="6074397"/>
            <a:ext cx="753539" cy="757477"/>
          </a:xfrm>
          <a:prstGeom prst="rect">
            <a:avLst/>
          </a:prstGeom>
        </p:spPr>
      </p:pic>
      <p:sp>
        <p:nvSpPr>
          <p:cNvPr id="11" name="Slide Number Placeholder 10">
            <a:extLst>
              <a:ext uri="{FF2B5EF4-FFF2-40B4-BE49-F238E27FC236}">
                <a16:creationId xmlns:a16="http://schemas.microsoft.com/office/drawing/2014/main" id="{2643BD2C-5239-42B2-ADA2-C43F89A7B247}"/>
              </a:ext>
            </a:extLst>
          </p:cNvPr>
          <p:cNvSpPr>
            <a:spLocks noGrp="1"/>
          </p:cNvSpPr>
          <p:nvPr>
            <p:ph type="sldNum" sz="quarter" idx="12"/>
          </p:nvPr>
        </p:nvSpPr>
        <p:spPr/>
        <p:txBody>
          <a:bodyPr/>
          <a:lstStyle/>
          <a:p>
            <a:fld id="{3CF9D3C5-A853-4990-B8CA-AABE2CE6D551}" type="slidenum">
              <a:rPr lang="en-US" sz="1600" smtClean="0">
                <a:solidFill>
                  <a:schemeClr val="bg1"/>
                </a:solidFill>
              </a:rPr>
              <a:t>9</a:t>
            </a:fld>
            <a:endParaRPr lang="en-US" dirty="0">
              <a:solidFill>
                <a:schemeClr val="bg1"/>
              </a:solidFill>
            </a:endParaRPr>
          </a:p>
        </p:txBody>
      </p:sp>
      <p:sp>
        <p:nvSpPr>
          <p:cNvPr id="9" name="TextBox 8">
            <a:extLst>
              <a:ext uri="{FF2B5EF4-FFF2-40B4-BE49-F238E27FC236}">
                <a16:creationId xmlns:a16="http://schemas.microsoft.com/office/drawing/2014/main" id="{2399A683-3EA4-4826-83FE-F9F8612CA7E7}"/>
              </a:ext>
            </a:extLst>
          </p:cNvPr>
          <p:cNvSpPr txBox="1"/>
          <p:nvPr/>
        </p:nvSpPr>
        <p:spPr>
          <a:xfrm>
            <a:off x="2209800" y="6312013"/>
            <a:ext cx="7772400" cy="369332"/>
          </a:xfrm>
          <a:prstGeom prst="rect">
            <a:avLst/>
          </a:prstGeom>
          <a:noFill/>
        </p:spPr>
        <p:txBody>
          <a:bodyPr wrap="square" rtlCol="0">
            <a:spAutoFit/>
          </a:bodyPr>
          <a:lstStyle/>
          <a:p>
            <a:pPr algn="ctr"/>
            <a:r>
              <a:rPr lang="en-US" dirty="0">
                <a:solidFill>
                  <a:schemeClr val="bg1"/>
                </a:solidFill>
              </a:rPr>
              <a:t>Build and Broaden Program Page: </a:t>
            </a:r>
            <a:r>
              <a:rPr lang="en-US" dirty="0">
                <a:solidFill>
                  <a:schemeClr val="bg1"/>
                </a:solidFill>
                <a:hlinkClick r:id="rId4" tooltip="Link to Build and Broaden Program Page">
                  <a:extLst>
                    <a:ext uri="{A12FA001-AC4F-418D-AE19-62706E023703}">
                      <ahyp:hlinkClr xmlns:ahyp="http://schemas.microsoft.com/office/drawing/2018/hyperlinkcolor" val="tx"/>
                    </a:ext>
                  </a:extLst>
                </a:hlinkClick>
              </a:rPr>
              <a:t>https://go.usa.gov/xew62</a:t>
            </a:r>
            <a:r>
              <a:rPr lang="en-US" dirty="0">
                <a:solidFill>
                  <a:schemeClr val="bg1"/>
                </a:solidFill>
              </a:rPr>
              <a:t> </a:t>
            </a:r>
          </a:p>
        </p:txBody>
      </p:sp>
    </p:spTree>
    <p:extLst>
      <p:ext uri="{BB962C8B-B14F-4D97-AF65-F5344CB8AC3E}">
        <p14:creationId xmlns:p14="http://schemas.microsoft.com/office/powerpoint/2010/main" val="3253041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1965</Words>
  <Application>Microsoft Office PowerPoint</Application>
  <PresentationFormat>Widescreen</PresentationFormat>
  <Paragraphs>210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UI</vt:lpstr>
      <vt:lpstr>Source Sans Pro Web</vt:lpstr>
      <vt:lpstr>Office Theme</vt:lpstr>
      <vt:lpstr>Presentation Cover Slide </vt:lpstr>
      <vt:lpstr>Presentation Summary</vt:lpstr>
      <vt:lpstr>Build and Broaden 3.0</vt:lpstr>
      <vt:lpstr>Summary of eligibility requirements </vt:lpstr>
      <vt:lpstr>Proposal Preparation Instructions</vt:lpstr>
      <vt:lpstr>Project Summary</vt:lpstr>
      <vt:lpstr>Project Description </vt:lpstr>
      <vt:lpstr>Budget &amp; Justification</vt:lpstr>
      <vt:lpstr>Budget &amp; Salary</vt:lpstr>
      <vt:lpstr>How will B2 3.0 proposals be reviewed? </vt:lpstr>
      <vt:lpstr>Review Criteria</vt:lpstr>
      <vt:lpstr>Identify supplementary resources for proposal preparation </vt:lpstr>
      <vt:lpstr>Review funded projects and read abstracts</vt:lpstr>
      <vt:lpstr>Make sure to prepare other required &amp; supplementary documents  </vt:lpstr>
      <vt:lpstr>Work closely and efficiently with your institution</vt:lpstr>
      <vt:lpstr>How to submit B2 3.0 Proposals </vt:lpstr>
      <vt:lpstr>Questions before you submit? Contact B2 program officers</vt:lpstr>
      <vt:lpstr>Example One-Pager</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 Slide</dc:title>
  <dc:creator>Boyle, Eve</dc:creator>
  <cp:lastModifiedBy>Boyle, Eve</cp:lastModifiedBy>
  <cp:revision>1</cp:revision>
  <dcterms:created xsi:type="dcterms:W3CDTF">2022-01-05T21:24:54Z</dcterms:created>
  <dcterms:modified xsi:type="dcterms:W3CDTF">2022-01-20T15:32:00Z</dcterms:modified>
</cp:coreProperties>
</file>