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86" r:id="rId5"/>
    <p:sldId id="416" r:id="rId6"/>
    <p:sldId id="373" r:id="rId7"/>
    <p:sldId id="360" r:id="rId8"/>
    <p:sldId id="327" r:id="rId9"/>
    <p:sldId id="2217" r:id="rId10"/>
    <p:sldId id="295" r:id="rId11"/>
    <p:sldId id="1023" r:id="rId12"/>
    <p:sldId id="1024" r:id="rId13"/>
    <p:sldId id="330" r:id="rId14"/>
    <p:sldId id="335" r:id="rId15"/>
    <p:sldId id="1410" r:id="rId16"/>
    <p:sldId id="361" r:id="rId17"/>
    <p:sldId id="421" r:id="rId18"/>
    <p:sldId id="2232" r:id="rId19"/>
    <p:sldId id="2231" r:id="rId20"/>
    <p:sldId id="2219" r:id="rId21"/>
    <p:sldId id="2221" r:id="rId22"/>
    <p:sldId id="2226" r:id="rId23"/>
    <p:sldId id="2227" r:id="rId24"/>
    <p:sldId id="2223" r:id="rId25"/>
    <p:sldId id="2224" r:id="rId26"/>
    <p:sldId id="2225" r:id="rId27"/>
    <p:sldId id="2228" r:id="rId28"/>
    <p:sldId id="2229" r:id="rId29"/>
    <p:sldId id="2230" r:id="rId30"/>
    <p:sldId id="1413" r:id="rId31"/>
    <p:sldId id="672" r:id="rId32"/>
    <p:sldId id="2218" r:id="rId33"/>
    <p:sldId id="221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76" userDrawn="1">
          <p15:clr>
            <a:srgbClr val="A4A3A4"/>
          </p15:clr>
        </p15:guide>
        <p15:guide id="2" pos="7272" userDrawn="1">
          <p15:clr>
            <a:srgbClr val="A4A3A4"/>
          </p15:clr>
        </p15:guide>
        <p15:guide id="3" orient="horz" pos="2260" userDrawn="1">
          <p15:clr>
            <a:srgbClr val="A4A3A4"/>
          </p15:clr>
        </p15:guide>
        <p15:guide id="4" pos="5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2B4D"/>
    <a:srgbClr val="082952"/>
    <a:srgbClr val="C55A11"/>
    <a:srgbClr val="1C3E59"/>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277E86-8201-40B1-A753-CA8F691E6506}" v="209" dt="2022-04-26T20:08:49.6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83820" autoAdjust="0"/>
  </p:normalViewPr>
  <p:slideViewPr>
    <p:cSldViewPr snapToGrid="0">
      <p:cViewPr varScale="1">
        <p:scale>
          <a:sx n="65" d="100"/>
          <a:sy n="65" d="100"/>
        </p:scale>
        <p:origin x="509" y="38"/>
      </p:cViewPr>
      <p:guideLst>
        <p:guide orient="horz" pos="3576"/>
        <p:guide pos="7272"/>
        <p:guide orient="horz" pos="2260"/>
        <p:guide pos="57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Clarissa F." userId="1d9faa2c-8339-41ea-a782-7ee2cb12ac1d" providerId="ADAL" clId="{B9277E86-8201-40B1-A753-CA8F691E6506}"/>
    <pc:docChg chg="undo redo custSel addSld delSld modSld">
      <pc:chgData name="Johnson, Clarissa F." userId="1d9faa2c-8339-41ea-a782-7ee2cb12ac1d" providerId="ADAL" clId="{B9277E86-8201-40B1-A753-CA8F691E6506}" dt="2022-04-26T20:17:27.984" v="4901" actId="13244"/>
      <pc:docMkLst>
        <pc:docMk/>
      </pc:docMkLst>
      <pc:sldChg chg="modSp mod">
        <pc:chgData name="Johnson, Clarissa F." userId="1d9faa2c-8339-41ea-a782-7ee2cb12ac1d" providerId="ADAL" clId="{B9277E86-8201-40B1-A753-CA8F691E6506}" dt="2022-04-26T10:56:28.816" v="145" actId="948"/>
        <pc:sldMkLst>
          <pc:docMk/>
          <pc:sldMk cId="239167943" sldId="286"/>
        </pc:sldMkLst>
        <pc:spChg chg="mod">
          <ac:chgData name="Johnson, Clarissa F." userId="1d9faa2c-8339-41ea-a782-7ee2cb12ac1d" providerId="ADAL" clId="{B9277E86-8201-40B1-A753-CA8F691E6506}" dt="2022-04-26T10:56:19.648" v="143" actId="948"/>
          <ac:spMkLst>
            <pc:docMk/>
            <pc:sldMk cId="239167943" sldId="286"/>
            <ac:spMk id="7" creationId="{0F9C645A-F835-4FAD-9DD5-4AAEE5163B57}"/>
          </ac:spMkLst>
        </pc:spChg>
        <pc:spChg chg="mod">
          <ac:chgData name="Johnson, Clarissa F." userId="1d9faa2c-8339-41ea-a782-7ee2cb12ac1d" providerId="ADAL" clId="{B9277E86-8201-40B1-A753-CA8F691E6506}" dt="2022-04-26T10:56:28.816" v="145" actId="948"/>
          <ac:spMkLst>
            <pc:docMk/>
            <pc:sldMk cId="239167943" sldId="286"/>
            <ac:spMk id="10" creationId="{7B55E35D-E167-47EC-A581-05C07A9F2F74}"/>
          </ac:spMkLst>
        </pc:spChg>
      </pc:sldChg>
      <pc:sldChg chg="addSp delSp modSp mod">
        <pc:chgData name="Johnson, Clarissa F." userId="1d9faa2c-8339-41ea-a782-7ee2cb12ac1d" providerId="ADAL" clId="{B9277E86-8201-40B1-A753-CA8F691E6506}" dt="2022-04-26T20:08:49.628" v="4814" actId="962"/>
        <pc:sldMkLst>
          <pc:docMk/>
          <pc:sldMk cId="735469552" sldId="295"/>
        </pc:sldMkLst>
        <pc:spChg chg="mod">
          <ac:chgData name="Johnson, Clarissa F." userId="1d9faa2c-8339-41ea-a782-7ee2cb12ac1d" providerId="ADAL" clId="{B9277E86-8201-40B1-A753-CA8F691E6506}" dt="2022-04-26T19:16:02.318" v="3373" actId="207"/>
          <ac:spMkLst>
            <pc:docMk/>
            <pc:sldMk cId="735469552" sldId="295"/>
            <ac:spMk id="3" creationId="{85170C22-A567-4588-83E7-E889BB82E131}"/>
          </ac:spMkLst>
        </pc:spChg>
        <pc:spChg chg="ord">
          <ac:chgData name="Johnson, Clarissa F." userId="1d9faa2c-8339-41ea-a782-7ee2cb12ac1d" providerId="ADAL" clId="{B9277E86-8201-40B1-A753-CA8F691E6506}" dt="2022-04-26T20:05:54.754" v="4800" actId="13244"/>
          <ac:spMkLst>
            <pc:docMk/>
            <pc:sldMk cId="735469552" sldId="295"/>
            <ac:spMk id="4" creationId="{8444C04C-AD88-45E9-B01D-740D2720411A}"/>
          </ac:spMkLst>
        </pc:spChg>
        <pc:spChg chg="mod topLvl">
          <ac:chgData name="Johnson, Clarissa F." userId="1d9faa2c-8339-41ea-a782-7ee2cb12ac1d" providerId="ADAL" clId="{B9277E86-8201-40B1-A753-CA8F691E6506}" dt="2022-04-26T20:08:33.398" v="4811" actId="164"/>
          <ac:spMkLst>
            <pc:docMk/>
            <pc:sldMk cId="735469552" sldId="295"/>
            <ac:spMk id="5" creationId="{44A03F27-BCDC-4003-93DD-D2E98657E22F}"/>
          </ac:spMkLst>
        </pc:spChg>
        <pc:spChg chg="mod topLvl">
          <ac:chgData name="Johnson, Clarissa F." userId="1d9faa2c-8339-41ea-a782-7ee2cb12ac1d" providerId="ADAL" clId="{B9277E86-8201-40B1-A753-CA8F691E6506}" dt="2022-04-26T20:08:33.398" v="4811" actId="164"/>
          <ac:spMkLst>
            <pc:docMk/>
            <pc:sldMk cId="735469552" sldId="295"/>
            <ac:spMk id="11" creationId="{FDEE9535-8A61-45D9-9593-9D8ECA74506D}"/>
          </ac:spMkLst>
        </pc:spChg>
        <pc:spChg chg="mod topLvl">
          <ac:chgData name="Johnson, Clarissa F." userId="1d9faa2c-8339-41ea-a782-7ee2cb12ac1d" providerId="ADAL" clId="{B9277E86-8201-40B1-A753-CA8F691E6506}" dt="2022-04-26T20:08:33.398" v="4811" actId="164"/>
          <ac:spMkLst>
            <pc:docMk/>
            <pc:sldMk cId="735469552" sldId="295"/>
            <ac:spMk id="12" creationId="{4E42EFA1-2768-4753-BF57-AA8DD5341B9E}"/>
          </ac:spMkLst>
        </pc:spChg>
        <pc:spChg chg="mod topLvl">
          <ac:chgData name="Johnson, Clarissa F." userId="1d9faa2c-8339-41ea-a782-7ee2cb12ac1d" providerId="ADAL" clId="{B9277E86-8201-40B1-A753-CA8F691E6506}" dt="2022-04-26T20:08:33.398" v="4811" actId="164"/>
          <ac:spMkLst>
            <pc:docMk/>
            <pc:sldMk cId="735469552" sldId="295"/>
            <ac:spMk id="19" creationId="{7886151B-1474-44A6-A6CF-B7C043C4A770}"/>
          </ac:spMkLst>
        </pc:spChg>
        <pc:spChg chg="mod topLvl">
          <ac:chgData name="Johnson, Clarissa F." userId="1d9faa2c-8339-41ea-a782-7ee2cb12ac1d" providerId="ADAL" clId="{B9277E86-8201-40B1-A753-CA8F691E6506}" dt="2022-04-26T20:08:33.398" v="4811" actId="164"/>
          <ac:spMkLst>
            <pc:docMk/>
            <pc:sldMk cId="735469552" sldId="295"/>
            <ac:spMk id="21" creationId="{0E74173E-143F-4949-922A-A6B5B96664C8}"/>
          </ac:spMkLst>
        </pc:spChg>
        <pc:spChg chg="mod topLvl">
          <ac:chgData name="Johnson, Clarissa F." userId="1d9faa2c-8339-41ea-a782-7ee2cb12ac1d" providerId="ADAL" clId="{B9277E86-8201-40B1-A753-CA8F691E6506}" dt="2022-04-26T20:08:33.398" v="4811" actId="164"/>
          <ac:spMkLst>
            <pc:docMk/>
            <pc:sldMk cId="735469552" sldId="295"/>
            <ac:spMk id="22" creationId="{6ACFFEAF-E9A3-4333-9385-E6D517162A0D}"/>
          </ac:spMkLst>
        </pc:spChg>
        <pc:spChg chg="mod topLvl">
          <ac:chgData name="Johnson, Clarissa F." userId="1d9faa2c-8339-41ea-a782-7ee2cb12ac1d" providerId="ADAL" clId="{B9277E86-8201-40B1-A753-CA8F691E6506}" dt="2022-04-26T20:08:33.398" v="4811" actId="164"/>
          <ac:spMkLst>
            <pc:docMk/>
            <pc:sldMk cId="735469552" sldId="295"/>
            <ac:spMk id="23" creationId="{C3C3755C-FBA5-481C-83DA-35D654E723E5}"/>
          </ac:spMkLst>
        </pc:spChg>
        <pc:spChg chg="mod topLvl">
          <ac:chgData name="Johnson, Clarissa F." userId="1d9faa2c-8339-41ea-a782-7ee2cb12ac1d" providerId="ADAL" clId="{B9277E86-8201-40B1-A753-CA8F691E6506}" dt="2022-04-26T20:08:33.398" v="4811" actId="164"/>
          <ac:spMkLst>
            <pc:docMk/>
            <pc:sldMk cId="735469552" sldId="295"/>
            <ac:spMk id="24" creationId="{A840B945-1013-4C0C-985D-5386FCBA775F}"/>
          </ac:spMkLst>
        </pc:spChg>
        <pc:spChg chg="mod topLvl">
          <ac:chgData name="Johnson, Clarissa F." userId="1d9faa2c-8339-41ea-a782-7ee2cb12ac1d" providerId="ADAL" clId="{B9277E86-8201-40B1-A753-CA8F691E6506}" dt="2022-04-26T20:08:33.398" v="4811" actId="164"/>
          <ac:spMkLst>
            <pc:docMk/>
            <pc:sldMk cId="735469552" sldId="295"/>
            <ac:spMk id="25" creationId="{C3CDA629-9386-4168-A676-1098DBEECDF4}"/>
          </ac:spMkLst>
        </pc:spChg>
        <pc:spChg chg="ord">
          <ac:chgData name="Johnson, Clarissa F." userId="1d9faa2c-8339-41ea-a782-7ee2cb12ac1d" providerId="ADAL" clId="{B9277E86-8201-40B1-A753-CA8F691E6506}" dt="2022-04-26T20:05:33.930" v="4798" actId="13244"/>
          <ac:spMkLst>
            <pc:docMk/>
            <pc:sldMk cId="735469552" sldId="295"/>
            <ac:spMk id="29" creationId="{798E06F9-CE34-4D69-857C-219720B65579}"/>
          </ac:spMkLst>
        </pc:spChg>
        <pc:spChg chg="mod topLvl">
          <ac:chgData name="Johnson, Clarissa F." userId="1d9faa2c-8339-41ea-a782-7ee2cb12ac1d" providerId="ADAL" clId="{B9277E86-8201-40B1-A753-CA8F691E6506}" dt="2022-04-26T20:08:33.398" v="4811" actId="164"/>
          <ac:spMkLst>
            <pc:docMk/>
            <pc:sldMk cId="735469552" sldId="295"/>
            <ac:spMk id="68" creationId="{B532702F-01AE-4894-9E09-08431C0D60EE}"/>
          </ac:spMkLst>
        </pc:spChg>
        <pc:spChg chg="mod topLvl">
          <ac:chgData name="Johnson, Clarissa F." userId="1d9faa2c-8339-41ea-a782-7ee2cb12ac1d" providerId="ADAL" clId="{B9277E86-8201-40B1-A753-CA8F691E6506}" dt="2022-04-26T20:08:33.398" v="4811" actId="164"/>
          <ac:spMkLst>
            <pc:docMk/>
            <pc:sldMk cId="735469552" sldId="295"/>
            <ac:spMk id="69" creationId="{1F3F81E1-93A5-4650-93A4-4753943A5A03}"/>
          </ac:spMkLst>
        </pc:spChg>
        <pc:spChg chg="mod">
          <ac:chgData name="Johnson, Clarissa F." userId="1d9faa2c-8339-41ea-a782-7ee2cb12ac1d" providerId="ADAL" clId="{B9277E86-8201-40B1-A753-CA8F691E6506}" dt="2022-04-26T11:36:45.480" v="465" actId="255"/>
          <ac:spMkLst>
            <pc:docMk/>
            <pc:sldMk cId="735469552" sldId="295"/>
            <ac:spMk id="131" creationId="{78F85877-A790-4B74-ADC4-4FC12B9A9EA0}"/>
          </ac:spMkLst>
        </pc:spChg>
        <pc:grpChg chg="add del mod ord">
          <ac:chgData name="Johnson, Clarissa F." userId="1d9faa2c-8339-41ea-a782-7ee2cb12ac1d" providerId="ADAL" clId="{B9277E86-8201-40B1-A753-CA8F691E6506}" dt="2022-04-26T20:06:55.165" v="4805" actId="165"/>
          <ac:grpSpMkLst>
            <pc:docMk/>
            <pc:sldMk cId="735469552" sldId="295"/>
            <ac:grpSpMk id="8" creationId="{A39AD3D3-4A7B-4F3D-9C26-2E52A29BD232}"/>
          </ac:grpSpMkLst>
        </pc:grpChg>
        <pc:grpChg chg="add mod">
          <ac:chgData name="Johnson, Clarissa F." userId="1d9faa2c-8339-41ea-a782-7ee2cb12ac1d" providerId="ADAL" clId="{B9277E86-8201-40B1-A753-CA8F691E6506}" dt="2022-04-26T20:06:41.409" v="4803" actId="338"/>
          <ac:grpSpMkLst>
            <pc:docMk/>
            <pc:sldMk cId="735469552" sldId="295"/>
            <ac:grpSpMk id="9" creationId="{8C508885-76BD-442C-BB4D-76E4120AFC92}"/>
          </ac:grpSpMkLst>
        </pc:grpChg>
        <pc:grpChg chg="add del mod">
          <ac:chgData name="Johnson, Clarissa F." userId="1d9faa2c-8339-41ea-a782-7ee2cb12ac1d" providerId="ADAL" clId="{B9277E86-8201-40B1-A753-CA8F691E6506}" dt="2022-04-26T20:08:19.756" v="4810" actId="165"/>
          <ac:grpSpMkLst>
            <pc:docMk/>
            <pc:sldMk cId="735469552" sldId="295"/>
            <ac:grpSpMk id="13" creationId="{AC816841-80AF-4721-B8F9-7096B4A6C818}"/>
          </ac:grpSpMkLst>
        </pc:grpChg>
        <pc:grpChg chg="add mod">
          <ac:chgData name="Johnson, Clarissa F." userId="1d9faa2c-8339-41ea-a782-7ee2cb12ac1d" providerId="ADAL" clId="{B9277E86-8201-40B1-A753-CA8F691E6506}" dt="2022-04-26T20:08:49.628" v="4814" actId="962"/>
          <ac:grpSpMkLst>
            <pc:docMk/>
            <pc:sldMk cId="735469552" sldId="295"/>
            <ac:grpSpMk id="14" creationId="{94231465-801E-47B7-ADE8-262B0569A7AC}"/>
          </ac:grpSpMkLst>
        </pc:grpChg>
        <pc:grpChg chg="del">
          <ac:chgData name="Johnson, Clarissa F." userId="1d9faa2c-8339-41ea-a782-7ee2cb12ac1d" providerId="ADAL" clId="{B9277E86-8201-40B1-A753-CA8F691E6506}" dt="2022-04-26T11:31:58.776" v="367" actId="165"/>
          <ac:grpSpMkLst>
            <pc:docMk/>
            <pc:sldMk cId="735469552" sldId="295"/>
            <ac:grpSpMk id="17" creationId="{F3FA2751-FBFF-4343-91ED-C84CB880C4E5}"/>
          </ac:grpSpMkLst>
        </pc:grpChg>
        <pc:picChg chg="mod topLvl">
          <ac:chgData name="Johnson, Clarissa F." userId="1d9faa2c-8339-41ea-a782-7ee2cb12ac1d" providerId="ADAL" clId="{B9277E86-8201-40B1-A753-CA8F691E6506}" dt="2022-04-26T20:08:33.398" v="4811" actId="164"/>
          <ac:picMkLst>
            <pc:docMk/>
            <pc:sldMk cId="735469552" sldId="295"/>
            <ac:picMk id="6" creationId="{B2DE6954-D465-4EF9-9371-C5E181D21B59}"/>
          </ac:picMkLst>
        </pc:picChg>
        <pc:picChg chg="mod topLvl">
          <ac:chgData name="Johnson, Clarissa F." userId="1d9faa2c-8339-41ea-a782-7ee2cb12ac1d" providerId="ADAL" clId="{B9277E86-8201-40B1-A753-CA8F691E6506}" dt="2022-04-26T20:08:33.398" v="4811" actId="164"/>
          <ac:picMkLst>
            <pc:docMk/>
            <pc:sldMk cId="735469552" sldId="295"/>
            <ac:picMk id="7" creationId="{5D2161A6-0876-4B41-84D8-3B995ABF50E0}"/>
          </ac:picMkLst>
        </pc:picChg>
        <pc:picChg chg="mod">
          <ac:chgData name="Johnson, Clarissa F." userId="1d9faa2c-8339-41ea-a782-7ee2cb12ac1d" providerId="ADAL" clId="{B9277E86-8201-40B1-A753-CA8F691E6506}" dt="2022-04-26T20:07:39.263" v="4809" actId="962"/>
          <ac:picMkLst>
            <pc:docMk/>
            <pc:sldMk cId="735469552" sldId="295"/>
            <ac:picMk id="10" creationId="{D6516262-41C9-4855-A836-ECAA2F890283}"/>
          </ac:picMkLst>
        </pc:picChg>
        <pc:picChg chg="mod topLvl">
          <ac:chgData name="Johnson, Clarissa F." userId="1d9faa2c-8339-41ea-a782-7ee2cb12ac1d" providerId="ADAL" clId="{B9277E86-8201-40B1-A753-CA8F691E6506}" dt="2022-04-26T20:08:33.398" v="4811" actId="164"/>
          <ac:picMkLst>
            <pc:docMk/>
            <pc:sldMk cId="735469552" sldId="295"/>
            <ac:picMk id="48" creationId="{EEE4099A-16D5-4DBB-8699-B9F7C74AFD2F}"/>
          </ac:picMkLst>
        </pc:picChg>
        <pc:picChg chg="mod topLvl">
          <ac:chgData name="Johnson, Clarissa F." userId="1d9faa2c-8339-41ea-a782-7ee2cb12ac1d" providerId="ADAL" clId="{B9277E86-8201-40B1-A753-CA8F691E6506}" dt="2022-04-26T20:08:33.398" v="4811" actId="164"/>
          <ac:picMkLst>
            <pc:docMk/>
            <pc:sldMk cId="735469552" sldId="295"/>
            <ac:picMk id="49" creationId="{E28FD206-86BA-47FF-B8F5-5649BF56404E}"/>
          </ac:picMkLst>
        </pc:picChg>
        <pc:picChg chg="mod topLvl">
          <ac:chgData name="Johnson, Clarissa F." userId="1d9faa2c-8339-41ea-a782-7ee2cb12ac1d" providerId="ADAL" clId="{B9277E86-8201-40B1-A753-CA8F691E6506}" dt="2022-04-26T20:08:33.398" v="4811" actId="164"/>
          <ac:picMkLst>
            <pc:docMk/>
            <pc:sldMk cId="735469552" sldId="295"/>
            <ac:picMk id="79" creationId="{FDC078C0-F112-4CAB-8CCA-E46FF0FC0F66}"/>
          </ac:picMkLst>
        </pc:picChg>
        <pc:picChg chg="mod topLvl">
          <ac:chgData name="Johnson, Clarissa F." userId="1d9faa2c-8339-41ea-a782-7ee2cb12ac1d" providerId="ADAL" clId="{B9277E86-8201-40B1-A753-CA8F691E6506}" dt="2022-04-26T20:08:33.398" v="4811" actId="164"/>
          <ac:picMkLst>
            <pc:docMk/>
            <pc:sldMk cId="735469552" sldId="295"/>
            <ac:picMk id="250" creationId="{FE70DB2A-23D5-460C-8913-9FF8625B04DE}"/>
          </ac:picMkLst>
        </pc:picChg>
        <pc:picChg chg="mod topLvl">
          <ac:chgData name="Johnson, Clarissa F." userId="1d9faa2c-8339-41ea-a782-7ee2cb12ac1d" providerId="ADAL" clId="{B9277E86-8201-40B1-A753-CA8F691E6506}" dt="2022-04-26T20:08:33.398" v="4811" actId="164"/>
          <ac:picMkLst>
            <pc:docMk/>
            <pc:sldMk cId="735469552" sldId="295"/>
            <ac:picMk id="251" creationId="{B22FF8A3-1D63-4EC8-865F-3DEF5035B6EE}"/>
          </ac:picMkLst>
        </pc:picChg>
        <pc:picChg chg="mod">
          <ac:chgData name="Johnson, Clarissa F." userId="1d9faa2c-8339-41ea-a782-7ee2cb12ac1d" providerId="ADAL" clId="{B9277E86-8201-40B1-A753-CA8F691E6506}" dt="2022-04-26T20:08:33.398" v="4811" actId="164"/>
          <ac:picMkLst>
            <pc:docMk/>
            <pc:sldMk cId="735469552" sldId="295"/>
            <ac:picMk id="1026" creationId="{3E036F54-6066-4B5C-8DF6-F9780337A954}"/>
          </ac:picMkLst>
        </pc:picChg>
        <pc:cxnChg chg="mod topLvl">
          <ac:chgData name="Johnson, Clarissa F." userId="1d9faa2c-8339-41ea-a782-7ee2cb12ac1d" providerId="ADAL" clId="{B9277E86-8201-40B1-A753-CA8F691E6506}" dt="2022-04-26T20:08:33.398" v="4811" actId="164"/>
          <ac:cxnSpMkLst>
            <pc:docMk/>
            <pc:sldMk cId="735469552" sldId="295"/>
            <ac:cxnSpMk id="40" creationId="{2FA2DAED-C32D-440C-BBB3-C92A2FB7D28C}"/>
          </ac:cxnSpMkLst>
        </pc:cxnChg>
        <pc:cxnChg chg="mod topLvl">
          <ac:chgData name="Johnson, Clarissa F." userId="1d9faa2c-8339-41ea-a782-7ee2cb12ac1d" providerId="ADAL" clId="{B9277E86-8201-40B1-A753-CA8F691E6506}" dt="2022-04-26T20:08:33.398" v="4811" actId="164"/>
          <ac:cxnSpMkLst>
            <pc:docMk/>
            <pc:sldMk cId="735469552" sldId="295"/>
            <ac:cxnSpMk id="41" creationId="{808C4F0F-DD0C-4BDC-B522-AA1AFE13BAC9}"/>
          </ac:cxnSpMkLst>
        </pc:cxnChg>
        <pc:cxnChg chg="mod topLvl">
          <ac:chgData name="Johnson, Clarissa F." userId="1d9faa2c-8339-41ea-a782-7ee2cb12ac1d" providerId="ADAL" clId="{B9277E86-8201-40B1-A753-CA8F691E6506}" dt="2022-04-26T20:08:33.398" v="4811" actId="164"/>
          <ac:cxnSpMkLst>
            <pc:docMk/>
            <pc:sldMk cId="735469552" sldId="295"/>
            <ac:cxnSpMk id="43" creationId="{AA159F2A-D592-47D7-8E13-620C25712C4B}"/>
          </ac:cxnSpMkLst>
        </pc:cxnChg>
        <pc:cxnChg chg="mod topLvl">
          <ac:chgData name="Johnson, Clarissa F." userId="1d9faa2c-8339-41ea-a782-7ee2cb12ac1d" providerId="ADAL" clId="{B9277E86-8201-40B1-A753-CA8F691E6506}" dt="2022-04-26T20:08:33.398" v="4811" actId="164"/>
          <ac:cxnSpMkLst>
            <pc:docMk/>
            <pc:sldMk cId="735469552" sldId="295"/>
            <ac:cxnSpMk id="82" creationId="{8BF3FBE6-95C1-45B0-9D22-6CAC7609BB9F}"/>
          </ac:cxnSpMkLst>
        </pc:cxnChg>
        <pc:cxnChg chg="mod topLvl">
          <ac:chgData name="Johnson, Clarissa F." userId="1d9faa2c-8339-41ea-a782-7ee2cb12ac1d" providerId="ADAL" clId="{B9277E86-8201-40B1-A753-CA8F691E6506}" dt="2022-04-26T20:08:33.398" v="4811" actId="164"/>
          <ac:cxnSpMkLst>
            <pc:docMk/>
            <pc:sldMk cId="735469552" sldId="295"/>
            <ac:cxnSpMk id="90" creationId="{10702826-8757-4B51-B70B-EAA939DE743D}"/>
          </ac:cxnSpMkLst>
        </pc:cxnChg>
        <pc:cxnChg chg="mod topLvl">
          <ac:chgData name="Johnson, Clarissa F." userId="1d9faa2c-8339-41ea-a782-7ee2cb12ac1d" providerId="ADAL" clId="{B9277E86-8201-40B1-A753-CA8F691E6506}" dt="2022-04-26T20:08:33.398" v="4811" actId="164"/>
          <ac:cxnSpMkLst>
            <pc:docMk/>
            <pc:sldMk cId="735469552" sldId="295"/>
            <ac:cxnSpMk id="92" creationId="{2DA2EC6D-E902-4534-8908-B6B02CA84B37}"/>
          </ac:cxnSpMkLst>
        </pc:cxnChg>
        <pc:cxnChg chg="mod topLvl">
          <ac:chgData name="Johnson, Clarissa F." userId="1d9faa2c-8339-41ea-a782-7ee2cb12ac1d" providerId="ADAL" clId="{B9277E86-8201-40B1-A753-CA8F691E6506}" dt="2022-04-26T20:08:33.398" v="4811" actId="164"/>
          <ac:cxnSpMkLst>
            <pc:docMk/>
            <pc:sldMk cId="735469552" sldId="295"/>
            <ac:cxnSpMk id="96" creationId="{9067ADA4-4E41-4B96-B74C-AA9FE7A1A912}"/>
          </ac:cxnSpMkLst>
        </pc:cxnChg>
        <pc:cxnChg chg="mod topLvl">
          <ac:chgData name="Johnson, Clarissa F." userId="1d9faa2c-8339-41ea-a782-7ee2cb12ac1d" providerId="ADAL" clId="{B9277E86-8201-40B1-A753-CA8F691E6506}" dt="2022-04-26T20:08:33.398" v="4811" actId="164"/>
          <ac:cxnSpMkLst>
            <pc:docMk/>
            <pc:sldMk cId="735469552" sldId="295"/>
            <ac:cxnSpMk id="98" creationId="{39753B2A-390A-4988-9F61-38D612176DDB}"/>
          </ac:cxnSpMkLst>
        </pc:cxnChg>
        <pc:cxnChg chg="mod topLvl">
          <ac:chgData name="Johnson, Clarissa F." userId="1d9faa2c-8339-41ea-a782-7ee2cb12ac1d" providerId="ADAL" clId="{B9277E86-8201-40B1-A753-CA8F691E6506}" dt="2022-04-26T20:08:33.398" v="4811" actId="164"/>
          <ac:cxnSpMkLst>
            <pc:docMk/>
            <pc:sldMk cId="735469552" sldId="295"/>
            <ac:cxnSpMk id="105" creationId="{D3104F3A-CE8D-4282-B8C4-FB08B3FC3075}"/>
          </ac:cxnSpMkLst>
        </pc:cxnChg>
        <pc:cxnChg chg="mod topLvl">
          <ac:chgData name="Johnson, Clarissa F." userId="1d9faa2c-8339-41ea-a782-7ee2cb12ac1d" providerId="ADAL" clId="{B9277E86-8201-40B1-A753-CA8F691E6506}" dt="2022-04-26T20:08:33.398" v="4811" actId="164"/>
          <ac:cxnSpMkLst>
            <pc:docMk/>
            <pc:sldMk cId="735469552" sldId="295"/>
            <ac:cxnSpMk id="106" creationId="{F323707E-90AE-4B5E-98C7-EA8F5E084C98}"/>
          </ac:cxnSpMkLst>
        </pc:cxnChg>
      </pc:sldChg>
      <pc:sldChg chg="addSp delSp modSp mod">
        <pc:chgData name="Johnson, Clarissa F." userId="1d9faa2c-8339-41ea-a782-7ee2cb12ac1d" providerId="ADAL" clId="{B9277E86-8201-40B1-A753-CA8F691E6506}" dt="2022-04-26T11:29:49.307" v="366" actId="962"/>
        <pc:sldMkLst>
          <pc:docMk/>
          <pc:sldMk cId="72583001" sldId="327"/>
        </pc:sldMkLst>
        <pc:spChg chg="mod">
          <ac:chgData name="Johnson, Clarissa F." userId="1d9faa2c-8339-41ea-a782-7ee2cb12ac1d" providerId="ADAL" clId="{B9277E86-8201-40B1-A753-CA8F691E6506}" dt="2022-04-26T10:49:29.098" v="9" actId="33553"/>
          <ac:spMkLst>
            <pc:docMk/>
            <pc:sldMk cId="72583001" sldId="327"/>
            <ac:spMk id="10" creationId="{0AB8131C-ACCA-CE4D-8EDC-350BD7B4C374}"/>
          </ac:spMkLst>
        </pc:spChg>
        <pc:spChg chg="del">
          <ac:chgData name="Johnson, Clarissa F." userId="1d9faa2c-8339-41ea-a782-7ee2cb12ac1d" providerId="ADAL" clId="{B9277E86-8201-40B1-A753-CA8F691E6506}" dt="2022-04-26T11:28:30.057" v="348" actId="478"/>
          <ac:spMkLst>
            <pc:docMk/>
            <pc:sldMk cId="72583001" sldId="327"/>
            <ac:spMk id="11" creationId="{FFFC1CD8-CAB1-0244-A55A-55E76801260C}"/>
          </ac:spMkLst>
        </pc:spChg>
        <pc:spChg chg="del">
          <ac:chgData name="Johnson, Clarissa F." userId="1d9faa2c-8339-41ea-a782-7ee2cb12ac1d" providerId="ADAL" clId="{B9277E86-8201-40B1-A753-CA8F691E6506}" dt="2022-04-26T11:28:30.057" v="348" actId="478"/>
          <ac:spMkLst>
            <pc:docMk/>
            <pc:sldMk cId="72583001" sldId="327"/>
            <ac:spMk id="15" creationId="{AC7ECC9A-48C9-E342-8C2B-7C1AC2C43F44}"/>
          </ac:spMkLst>
        </pc:spChg>
        <pc:spChg chg="del">
          <ac:chgData name="Johnson, Clarissa F." userId="1d9faa2c-8339-41ea-a782-7ee2cb12ac1d" providerId="ADAL" clId="{B9277E86-8201-40B1-A753-CA8F691E6506}" dt="2022-04-26T11:28:30.057" v="348" actId="478"/>
          <ac:spMkLst>
            <pc:docMk/>
            <pc:sldMk cId="72583001" sldId="327"/>
            <ac:spMk id="24" creationId="{7EAFD16A-3371-524A-9A4A-07E647AC5ABA}"/>
          </ac:spMkLst>
        </pc:spChg>
        <pc:spChg chg="del">
          <ac:chgData name="Johnson, Clarissa F." userId="1d9faa2c-8339-41ea-a782-7ee2cb12ac1d" providerId="ADAL" clId="{B9277E86-8201-40B1-A753-CA8F691E6506}" dt="2022-04-26T11:28:30.057" v="348" actId="478"/>
          <ac:spMkLst>
            <pc:docMk/>
            <pc:sldMk cId="72583001" sldId="327"/>
            <ac:spMk id="25" creationId="{C4957D82-FB19-3A45-955B-1334FC564807}"/>
          </ac:spMkLst>
        </pc:spChg>
        <pc:spChg chg="del">
          <ac:chgData name="Johnson, Clarissa F." userId="1d9faa2c-8339-41ea-a782-7ee2cb12ac1d" providerId="ADAL" clId="{B9277E86-8201-40B1-A753-CA8F691E6506}" dt="2022-04-26T11:28:30.057" v="348" actId="478"/>
          <ac:spMkLst>
            <pc:docMk/>
            <pc:sldMk cId="72583001" sldId="327"/>
            <ac:spMk id="26" creationId="{C53D34B1-B43A-2A43-AD09-5E37654E8DEF}"/>
          </ac:spMkLst>
        </pc:spChg>
        <pc:spChg chg="del">
          <ac:chgData name="Johnson, Clarissa F." userId="1d9faa2c-8339-41ea-a782-7ee2cb12ac1d" providerId="ADAL" clId="{B9277E86-8201-40B1-A753-CA8F691E6506}" dt="2022-04-26T11:28:30.057" v="348" actId="478"/>
          <ac:spMkLst>
            <pc:docMk/>
            <pc:sldMk cId="72583001" sldId="327"/>
            <ac:spMk id="27" creationId="{0BE066D6-00BA-1340-AA3C-BFAADEC320B8}"/>
          </ac:spMkLst>
        </pc:spChg>
        <pc:spChg chg="del">
          <ac:chgData name="Johnson, Clarissa F." userId="1d9faa2c-8339-41ea-a782-7ee2cb12ac1d" providerId="ADAL" clId="{B9277E86-8201-40B1-A753-CA8F691E6506}" dt="2022-04-26T11:28:30.057" v="348" actId="478"/>
          <ac:spMkLst>
            <pc:docMk/>
            <pc:sldMk cId="72583001" sldId="327"/>
            <ac:spMk id="28" creationId="{99CEBBB2-291C-BD44-98B8-3808D3417F0A}"/>
          </ac:spMkLst>
        </pc:spChg>
        <pc:spChg chg="del">
          <ac:chgData name="Johnson, Clarissa F." userId="1d9faa2c-8339-41ea-a782-7ee2cb12ac1d" providerId="ADAL" clId="{B9277E86-8201-40B1-A753-CA8F691E6506}" dt="2022-04-26T11:28:30.057" v="348" actId="478"/>
          <ac:spMkLst>
            <pc:docMk/>
            <pc:sldMk cId="72583001" sldId="327"/>
            <ac:spMk id="49" creationId="{B34B9231-17C8-6843-B579-8D1E1671475D}"/>
          </ac:spMkLst>
        </pc:spChg>
        <pc:spChg chg="del">
          <ac:chgData name="Johnson, Clarissa F." userId="1d9faa2c-8339-41ea-a782-7ee2cb12ac1d" providerId="ADAL" clId="{B9277E86-8201-40B1-A753-CA8F691E6506}" dt="2022-04-26T11:28:30.057" v="348" actId="478"/>
          <ac:spMkLst>
            <pc:docMk/>
            <pc:sldMk cId="72583001" sldId="327"/>
            <ac:spMk id="59" creationId="{3C29F9FB-725D-9A43-9EF5-0213947C8F19}"/>
          </ac:spMkLst>
        </pc:spChg>
        <pc:spChg chg="del">
          <ac:chgData name="Johnson, Clarissa F." userId="1d9faa2c-8339-41ea-a782-7ee2cb12ac1d" providerId="ADAL" clId="{B9277E86-8201-40B1-A753-CA8F691E6506}" dt="2022-04-26T11:28:30.057" v="348" actId="478"/>
          <ac:spMkLst>
            <pc:docMk/>
            <pc:sldMk cId="72583001" sldId="327"/>
            <ac:spMk id="60" creationId="{68B63DFF-B347-6647-9CB4-0615B6448E1B}"/>
          </ac:spMkLst>
        </pc:spChg>
        <pc:spChg chg="del">
          <ac:chgData name="Johnson, Clarissa F." userId="1d9faa2c-8339-41ea-a782-7ee2cb12ac1d" providerId="ADAL" clId="{B9277E86-8201-40B1-A753-CA8F691E6506}" dt="2022-04-26T11:28:30.057" v="348" actId="478"/>
          <ac:spMkLst>
            <pc:docMk/>
            <pc:sldMk cId="72583001" sldId="327"/>
            <ac:spMk id="62" creationId="{789750D2-3AC6-FA44-B3F4-B2A4CA52400B}"/>
          </ac:spMkLst>
        </pc:spChg>
        <pc:spChg chg="del">
          <ac:chgData name="Johnson, Clarissa F." userId="1d9faa2c-8339-41ea-a782-7ee2cb12ac1d" providerId="ADAL" clId="{B9277E86-8201-40B1-A753-CA8F691E6506}" dt="2022-04-26T11:28:30.057" v="348" actId="478"/>
          <ac:spMkLst>
            <pc:docMk/>
            <pc:sldMk cId="72583001" sldId="327"/>
            <ac:spMk id="63" creationId="{A7EFA399-E1D8-4040-9433-7B78A6C487FD}"/>
          </ac:spMkLst>
        </pc:spChg>
        <pc:spChg chg="del">
          <ac:chgData name="Johnson, Clarissa F." userId="1d9faa2c-8339-41ea-a782-7ee2cb12ac1d" providerId="ADAL" clId="{B9277E86-8201-40B1-A753-CA8F691E6506}" dt="2022-04-26T11:28:30.057" v="348" actId="478"/>
          <ac:spMkLst>
            <pc:docMk/>
            <pc:sldMk cId="72583001" sldId="327"/>
            <ac:spMk id="64" creationId="{E2881140-F865-9941-88B3-8207B2E6931D}"/>
          </ac:spMkLst>
        </pc:spChg>
        <pc:spChg chg="del">
          <ac:chgData name="Johnson, Clarissa F." userId="1d9faa2c-8339-41ea-a782-7ee2cb12ac1d" providerId="ADAL" clId="{B9277E86-8201-40B1-A753-CA8F691E6506}" dt="2022-04-26T11:28:30.057" v="348" actId="478"/>
          <ac:spMkLst>
            <pc:docMk/>
            <pc:sldMk cId="72583001" sldId="327"/>
            <ac:spMk id="66" creationId="{61199CFC-4181-2047-9CEE-55AFCFB528FE}"/>
          </ac:spMkLst>
        </pc:spChg>
        <pc:spChg chg="del">
          <ac:chgData name="Johnson, Clarissa F." userId="1d9faa2c-8339-41ea-a782-7ee2cb12ac1d" providerId="ADAL" clId="{B9277E86-8201-40B1-A753-CA8F691E6506}" dt="2022-04-26T11:28:30.057" v="348" actId="478"/>
          <ac:spMkLst>
            <pc:docMk/>
            <pc:sldMk cId="72583001" sldId="327"/>
            <ac:spMk id="70" creationId="{028B41F2-668C-DE46-B184-4CB2D341A0BE}"/>
          </ac:spMkLst>
        </pc:spChg>
        <pc:spChg chg="del">
          <ac:chgData name="Johnson, Clarissa F." userId="1d9faa2c-8339-41ea-a782-7ee2cb12ac1d" providerId="ADAL" clId="{B9277E86-8201-40B1-A753-CA8F691E6506}" dt="2022-04-26T11:28:30.057" v="348" actId="478"/>
          <ac:spMkLst>
            <pc:docMk/>
            <pc:sldMk cId="72583001" sldId="327"/>
            <ac:spMk id="71" creationId="{9637F892-D0B0-8641-A109-6DA8BDB9F580}"/>
          </ac:spMkLst>
        </pc:spChg>
        <pc:spChg chg="mod">
          <ac:chgData name="Johnson, Clarissa F." userId="1d9faa2c-8339-41ea-a782-7ee2cb12ac1d" providerId="ADAL" clId="{B9277E86-8201-40B1-A753-CA8F691E6506}" dt="2022-04-26T11:28:37.978" v="349"/>
          <ac:spMkLst>
            <pc:docMk/>
            <pc:sldMk cId="72583001" sldId="327"/>
            <ac:spMk id="73" creationId="{52D7512A-2CFB-4AF3-9D54-4E4DF66B86E8}"/>
          </ac:spMkLst>
        </pc:spChg>
        <pc:spChg chg="mod">
          <ac:chgData name="Johnson, Clarissa F." userId="1d9faa2c-8339-41ea-a782-7ee2cb12ac1d" providerId="ADAL" clId="{B9277E86-8201-40B1-A753-CA8F691E6506}" dt="2022-04-26T11:28:37.978" v="349"/>
          <ac:spMkLst>
            <pc:docMk/>
            <pc:sldMk cId="72583001" sldId="327"/>
            <ac:spMk id="74" creationId="{46E6729D-76F4-45DF-B45D-DDEF2FDBD62E}"/>
          </ac:spMkLst>
        </pc:spChg>
        <pc:spChg chg="mod">
          <ac:chgData name="Johnson, Clarissa F." userId="1d9faa2c-8339-41ea-a782-7ee2cb12ac1d" providerId="ADAL" clId="{B9277E86-8201-40B1-A753-CA8F691E6506}" dt="2022-04-26T11:28:37.978" v="349"/>
          <ac:spMkLst>
            <pc:docMk/>
            <pc:sldMk cId="72583001" sldId="327"/>
            <ac:spMk id="75" creationId="{178CD95F-26DD-4FC0-9EA4-5107C5464AC5}"/>
          </ac:spMkLst>
        </pc:spChg>
        <pc:spChg chg="mod">
          <ac:chgData name="Johnson, Clarissa F." userId="1d9faa2c-8339-41ea-a782-7ee2cb12ac1d" providerId="ADAL" clId="{B9277E86-8201-40B1-A753-CA8F691E6506}" dt="2022-04-26T11:28:37.978" v="349"/>
          <ac:spMkLst>
            <pc:docMk/>
            <pc:sldMk cId="72583001" sldId="327"/>
            <ac:spMk id="76" creationId="{3BD2297B-0CF3-4180-B053-5BDD913BED30}"/>
          </ac:spMkLst>
        </pc:spChg>
        <pc:spChg chg="mod">
          <ac:chgData name="Johnson, Clarissa F." userId="1d9faa2c-8339-41ea-a782-7ee2cb12ac1d" providerId="ADAL" clId="{B9277E86-8201-40B1-A753-CA8F691E6506}" dt="2022-04-26T11:28:37.978" v="349"/>
          <ac:spMkLst>
            <pc:docMk/>
            <pc:sldMk cId="72583001" sldId="327"/>
            <ac:spMk id="80" creationId="{86582D36-C261-4D50-89C1-9F05BE679571}"/>
          </ac:spMkLst>
        </pc:spChg>
        <pc:spChg chg="mod">
          <ac:chgData name="Johnson, Clarissa F." userId="1d9faa2c-8339-41ea-a782-7ee2cb12ac1d" providerId="ADAL" clId="{B9277E86-8201-40B1-A753-CA8F691E6506}" dt="2022-04-26T11:28:37.978" v="349"/>
          <ac:spMkLst>
            <pc:docMk/>
            <pc:sldMk cId="72583001" sldId="327"/>
            <ac:spMk id="82" creationId="{FE74B049-84B2-4ED0-8023-08762B2F1AF3}"/>
          </ac:spMkLst>
        </pc:spChg>
        <pc:spChg chg="mod">
          <ac:chgData name="Johnson, Clarissa F." userId="1d9faa2c-8339-41ea-a782-7ee2cb12ac1d" providerId="ADAL" clId="{B9277E86-8201-40B1-A753-CA8F691E6506}" dt="2022-04-26T11:28:37.978" v="349"/>
          <ac:spMkLst>
            <pc:docMk/>
            <pc:sldMk cId="72583001" sldId="327"/>
            <ac:spMk id="86" creationId="{D363C9EE-E961-4437-97E7-5D58F088EBD0}"/>
          </ac:spMkLst>
        </pc:spChg>
        <pc:spChg chg="mod">
          <ac:chgData name="Johnson, Clarissa F." userId="1d9faa2c-8339-41ea-a782-7ee2cb12ac1d" providerId="ADAL" clId="{B9277E86-8201-40B1-A753-CA8F691E6506}" dt="2022-04-26T11:28:37.978" v="349"/>
          <ac:spMkLst>
            <pc:docMk/>
            <pc:sldMk cId="72583001" sldId="327"/>
            <ac:spMk id="87" creationId="{C1765B81-C095-4A45-B505-20C5A9BC92AD}"/>
          </ac:spMkLst>
        </pc:spChg>
        <pc:spChg chg="mod">
          <ac:chgData name="Johnson, Clarissa F." userId="1d9faa2c-8339-41ea-a782-7ee2cb12ac1d" providerId="ADAL" clId="{B9277E86-8201-40B1-A753-CA8F691E6506}" dt="2022-04-26T11:28:37.978" v="349"/>
          <ac:spMkLst>
            <pc:docMk/>
            <pc:sldMk cId="72583001" sldId="327"/>
            <ac:spMk id="90" creationId="{A3FF62BA-750D-49D7-B300-4BEDB9445F5A}"/>
          </ac:spMkLst>
        </pc:spChg>
        <pc:spChg chg="mod">
          <ac:chgData name="Johnson, Clarissa F." userId="1d9faa2c-8339-41ea-a782-7ee2cb12ac1d" providerId="ADAL" clId="{B9277E86-8201-40B1-A753-CA8F691E6506}" dt="2022-04-26T11:28:37.978" v="349"/>
          <ac:spMkLst>
            <pc:docMk/>
            <pc:sldMk cId="72583001" sldId="327"/>
            <ac:spMk id="91" creationId="{C61B5599-DD4C-4AD6-9B2F-D1AF54558757}"/>
          </ac:spMkLst>
        </pc:spChg>
        <pc:spChg chg="mod">
          <ac:chgData name="Johnson, Clarissa F." userId="1d9faa2c-8339-41ea-a782-7ee2cb12ac1d" providerId="ADAL" clId="{B9277E86-8201-40B1-A753-CA8F691E6506}" dt="2022-04-26T11:28:37.978" v="349"/>
          <ac:spMkLst>
            <pc:docMk/>
            <pc:sldMk cId="72583001" sldId="327"/>
            <ac:spMk id="93" creationId="{457B49BE-30DE-4943-8B7B-AC46A4FDCBB4}"/>
          </ac:spMkLst>
        </pc:spChg>
        <pc:spChg chg="mod">
          <ac:chgData name="Johnson, Clarissa F." userId="1d9faa2c-8339-41ea-a782-7ee2cb12ac1d" providerId="ADAL" clId="{B9277E86-8201-40B1-A753-CA8F691E6506}" dt="2022-04-26T11:28:37.978" v="349"/>
          <ac:spMkLst>
            <pc:docMk/>
            <pc:sldMk cId="72583001" sldId="327"/>
            <ac:spMk id="96" creationId="{94D49423-B923-44E1-B81E-42E32F73BC9F}"/>
          </ac:spMkLst>
        </pc:spChg>
        <pc:spChg chg="mod">
          <ac:chgData name="Johnson, Clarissa F." userId="1d9faa2c-8339-41ea-a782-7ee2cb12ac1d" providerId="ADAL" clId="{B9277E86-8201-40B1-A753-CA8F691E6506}" dt="2022-04-26T11:28:37.978" v="349"/>
          <ac:spMkLst>
            <pc:docMk/>
            <pc:sldMk cId="72583001" sldId="327"/>
            <ac:spMk id="112" creationId="{5CFD6A78-FB60-48AB-877F-2937E10D0476}"/>
          </ac:spMkLst>
        </pc:spChg>
        <pc:spChg chg="mod">
          <ac:chgData name="Johnson, Clarissa F." userId="1d9faa2c-8339-41ea-a782-7ee2cb12ac1d" providerId="ADAL" clId="{B9277E86-8201-40B1-A753-CA8F691E6506}" dt="2022-04-26T11:28:37.978" v="349"/>
          <ac:spMkLst>
            <pc:docMk/>
            <pc:sldMk cId="72583001" sldId="327"/>
            <ac:spMk id="113" creationId="{0F95973A-0E73-44D5-8065-CBA792B2BF58}"/>
          </ac:spMkLst>
        </pc:spChg>
        <pc:spChg chg="mod">
          <ac:chgData name="Johnson, Clarissa F." userId="1d9faa2c-8339-41ea-a782-7ee2cb12ac1d" providerId="ADAL" clId="{B9277E86-8201-40B1-A753-CA8F691E6506}" dt="2022-04-26T11:28:37.978" v="349"/>
          <ac:spMkLst>
            <pc:docMk/>
            <pc:sldMk cId="72583001" sldId="327"/>
            <ac:spMk id="114" creationId="{B30BA541-107E-45F6-B1ED-45E9E76C76E0}"/>
          </ac:spMkLst>
        </pc:spChg>
        <pc:spChg chg="mod">
          <ac:chgData name="Johnson, Clarissa F." userId="1d9faa2c-8339-41ea-a782-7ee2cb12ac1d" providerId="ADAL" clId="{B9277E86-8201-40B1-A753-CA8F691E6506}" dt="2022-04-26T11:28:37.978" v="349"/>
          <ac:spMkLst>
            <pc:docMk/>
            <pc:sldMk cId="72583001" sldId="327"/>
            <ac:spMk id="115" creationId="{E5DBE466-A409-4842-B400-12CB3E708D7D}"/>
          </ac:spMkLst>
        </pc:spChg>
        <pc:spChg chg="mod">
          <ac:chgData name="Johnson, Clarissa F." userId="1d9faa2c-8339-41ea-a782-7ee2cb12ac1d" providerId="ADAL" clId="{B9277E86-8201-40B1-A753-CA8F691E6506}" dt="2022-04-26T11:28:37.978" v="349"/>
          <ac:spMkLst>
            <pc:docMk/>
            <pc:sldMk cId="72583001" sldId="327"/>
            <ac:spMk id="137" creationId="{210C4B8C-C869-468E-AD36-3117684AA864}"/>
          </ac:spMkLst>
        </pc:spChg>
        <pc:spChg chg="mod">
          <ac:chgData name="Johnson, Clarissa F." userId="1d9faa2c-8339-41ea-a782-7ee2cb12ac1d" providerId="ADAL" clId="{B9277E86-8201-40B1-A753-CA8F691E6506}" dt="2022-04-26T11:28:37.978" v="349"/>
          <ac:spMkLst>
            <pc:docMk/>
            <pc:sldMk cId="72583001" sldId="327"/>
            <ac:spMk id="140" creationId="{7E29680C-18D2-4888-B742-362DE4B74082}"/>
          </ac:spMkLst>
        </pc:spChg>
        <pc:spChg chg="mod">
          <ac:chgData name="Johnson, Clarissa F." userId="1d9faa2c-8339-41ea-a782-7ee2cb12ac1d" providerId="ADAL" clId="{B9277E86-8201-40B1-A753-CA8F691E6506}" dt="2022-04-26T11:28:37.978" v="349"/>
          <ac:spMkLst>
            <pc:docMk/>
            <pc:sldMk cId="72583001" sldId="327"/>
            <ac:spMk id="142" creationId="{8AEC7A99-F5F3-4560-8918-0D6F84DAEE21}"/>
          </ac:spMkLst>
        </pc:spChg>
        <pc:spChg chg="mod">
          <ac:chgData name="Johnson, Clarissa F." userId="1d9faa2c-8339-41ea-a782-7ee2cb12ac1d" providerId="ADAL" clId="{B9277E86-8201-40B1-A753-CA8F691E6506}" dt="2022-04-26T11:28:37.978" v="349"/>
          <ac:spMkLst>
            <pc:docMk/>
            <pc:sldMk cId="72583001" sldId="327"/>
            <ac:spMk id="143" creationId="{AD21559B-457D-489E-A86C-7E0C50EB477B}"/>
          </ac:spMkLst>
        </pc:spChg>
        <pc:spChg chg="mod">
          <ac:chgData name="Johnson, Clarissa F." userId="1d9faa2c-8339-41ea-a782-7ee2cb12ac1d" providerId="ADAL" clId="{B9277E86-8201-40B1-A753-CA8F691E6506}" dt="2022-04-26T11:28:37.978" v="349"/>
          <ac:spMkLst>
            <pc:docMk/>
            <pc:sldMk cId="72583001" sldId="327"/>
            <ac:spMk id="144" creationId="{4B0F9111-0D14-43B5-A4E6-DAF238A919B9}"/>
          </ac:spMkLst>
        </pc:spChg>
        <pc:spChg chg="mod">
          <ac:chgData name="Johnson, Clarissa F." userId="1d9faa2c-8339-41ea-a782-7ee2cb12ac1d" providerId="ADAL" clId="{B9277E86-8201-40B1-A753-CA8F691E6506}" dt="2022-04-26T11:28:37.978" v="349"/>
          <ac:spMkLst>
            <pc:docMk/>
            <pc:sldMk cId="72583001" sldId="327"/>
            <ac:spMk id="145" creationId="{3E628CEC-93FF-4487-BB5D-0EA4BF110B37}"/>
          </ac:spMkLst>
        </pc:spChg>
        <pc:spChg chg="mod">
          <ac:chgData name="Johnson, Clarissa F." userId="1d9faa2c-8339-41ea-a782-7ee2cb12ac1d" providerId="ADAL" clId="{B9277E86-8201-40B1-A753-CA8F691E6506}" dt="2022-04-26T11:28:37.978" v="349"/>
          <ac:spMkLst>
            <pc:docMk/>
            <pc:sldMk cId="72583001" sldId="327"/>
            <ac:spMk id="146" creationId="{9AA446F2-9B0F-4DEF-80B2-9C2348BC9817}"/>
          </ac:spMkLst>
        </pc:spChg>
        <pc:spChg chg="mod">
          <ac:chgData name="Johnson, Clarissa F." userId="1d9faa2c-8339-41ea-a782-7ee2cb12ac1d" providerId="ADAL" clId="{B9277E86-8201-40B1-A753-CA8F691E6506}" dt="2022-04-26T11:28:37.978" v="349"/>
          <ac:spMkLst>
            <pc:docMk/>
            <pc:sldMk cId="72583001" sldId="327"/>
            <ac:spMk id="147" creationId="{ED918EE0-76E3-4F63-B958-6674C12C2899}"/>
          </ac:spMkLst>
        </pc:spChg>
        <pc:spChg chg="mod">
          <ac:chgData name="Johnson, Clarissa F." userId="1d9faa2c-8339-41ea-a782-7ee2cb12ac1d" providerId="ADAL" clId="{B9277E86-8201-40B1-A753-CA8F691E6506}" dt="2022-04-26T11:28:37.978" v="349"/>
          <ac:spMkLst>
            <pc:docMk/>
            <pc:sldMk cId="72583001" sldId="327"/>
            <ac:spMk id="148" creationId="{000D3157-CF98-4194-88BC-2D9BC45F5D34}"/>
          </ac:spMkLst>
        </pc:spChg>
        <pc:grpChg chg="del">
          <ac:chgData name="Johnson, Clarissa F." userId="1d9faa2c-8339-41ea-a782-7ee2cb12ac1d" providerId="ADAL" clId="{B9277E86-8201-40B1-A753-CA8F691E6506}" dt="2022-04-26T11:28:30.057" v="348" actId="478"/>
          <ac:grpSpMkLst>
            <pc:docMk/>
            <pc:sldMk cId="72583001" sldId="327"/>
            <ac:grpSpMk id="30" creationId="{219413DF-52F9-A14C-89FC-31ED440C2301}"/>
          </ac:grpSpMkLst>
        </pc:grpChg>
        <pc:grpChg chg="del">
          <ac:chgData name="Johnson, Clarissa F." userId="1d9faa2c-8339-41ea-a782-7ee2cb12ac1d" providerId="ADAL" clId="{B9277E86-8201-40B1-A753-CA8F691E6506}" dt="2022-04-26T11:28:30.057" v="348" actId="478"/>
          <ac:grpSpMkLst>
            <pc:docMk/>
            <pc:sldMk cId="72583001" sldId="327"/>
            <ac:grpSpMk id="31" creationId="{D6FC784D-08C8-B441-9364-0DAC15716095}"/>
          </ac:grpSpMkLst>
        </pc:grpChg>
        <pc:grpChg chg="del">
          <ac:chgData name="Johnson, Clarissa F." userId="1d9faa2c-8339-41ea-a782-7ee2cb12ac1d" providerId="ADAL" clId="{B9277E86-8201-40B1-A753-CA8F691E6506}" dt="2022-04-26T11:28:30.057" v="348" actId="478"/>
          <ac:grpSpMkLst>
            <pc:docMk/>
            <pc:sldMk cId="72583001" sldId="327"/>
            <ac:grpSpMk id="32" creationId="{B1E435A5-0C1E-8E4C-B872-8E88346280AD}"/>
          </ac:grpSpMkLst>
        </pc:grpChg>
        <pc:grpChg chg="del">
          <ac:chgData name="Johnson, Clarissa F." userId="1d9faa2c-8339-41ea-a782-7ee2cb12ac1d" providerId="ADAL" clId="{B9277E86-8201-40B1-A753-CA8F691E6506}" dt="2022-04-26T11:28:30.057" v="348" actId="478"/>
          <ac:grpSpMkLst>
            <pc:docMk/>
            <pc:sldMk cId="72583001" sldId="327"/>
            <ac:grpSpMk id="46" creationId="{4635D84A-2364-EA46-89FA-576D0A546534}"/>
          </ac:grpSpMkLst>
        </pc:grpChg>
        <pc:grpChg chg="add mod">
          <ac:chgData name="Johnson, Clarissa F." userId="1d9faa2c-8339-41ea-a782-7ee2cb12ac1d" providerId="ADAL" clId="{B9277E86-8201-40B1-A753-CA8F691E6506}" dt="2022-04-26T11:28:37.978" v="349"/>
          <ac:grpSpMkLst>
            <pc:docMk/>
            <pc:sldMk cId="72583001" sldId="327"/>
            <ac:grpSpMk id="67" creationId="{ACFA598F-7E3E-4FDD-9EFC-8B587753E85E}"/>
          </ac:grpSpMkLst>
        </pc:grpChg>
        <pc:grpChg chg="del">
          <ac:chgData name="Johnson, Clarissa F." userId="1d9faa2c-8339-41ea-a782-7ee2cb12ac1d" providerId="ADAL" clId="{B9277E86-8201-40B1-A753-CA8F691E6506}" dt="2022-04-26T11:28:30.057" v="348" actId="478"/>
          <ac:grpSpMkLst>
            <pc:docMk/>
            <pc:sldMk cId="72583001" sldId="327"/>
            <ac:grpSpMk id="69" creationId="{16238FC3-69D7-344D-958C-752B2A166AD1}"/>
          </ac:grpSpMkLst>
        </pc:grpChg>
        <pc:grpChg chg="mod">
          <ac:chgData name="Johnson, Clarissa F." userId="1d9faa2c-8339-41ea-a782-7ee2cb12ac1d" providerId="ADAL" clId="{B9277E86-8201-40B1-A753-CA8F691E6506}" dt="2022-04-26T11:28:37.978" v="349"/>
          <ac:grpSpMkLst>
            <pc:docMk/>
            <pc:sldMk cId="72583001" sldId="327"/>
            <ac:grpSpMk id="77" creationId="{F3A8A151-54B5-4934-AA74-D544423B4357}"/>
          </ac:grpSpMkLst>
        </pc:grpChg>
        <pc:grpChg chg="del">
          <ac:chgData name="Johnson, Clarissa F." userId="1d9faa2c-8339-41ea-a782-7ee2cb12ac1d" providerId="ADAL" clId="{B9277E86-8201-40B1-A753-CA8F691E6506}" dt="2022-04-26T11:28:30.057" v="348" actId="478"/>
          <ac:grpSpMkLst>
            <pc:docMk/>
            <pc:sldMk cId="72583001" sldId="327"/>
            <ac:grpSpMk id="79" creationId="{48BCC67B-3D4F-9D4F-A928-8404A723BA47}"/>
          </ac:grpSpMkLst>
        </pc:grpChg>
        <pc:grpChg chg="mod">
          <ac:chgData name="Johnson, Clarissa F." userId="1d9faa2c-8339-41ea-a782-7ee2cb12ac1d" providerId="ADAL" clId="{B9277E86-8201-40B1-A753-CA8F691E6506}" dt="2022-04-26T11:28:37.978" v="349"/>
          <ac:grpSpMkLst>
            <pc:docMk/>
            <pc:sldMk cId="72583001" sldId="327"/>
            <ac:grpSpMk id="83" creationId="{F6310EF4-C3FC-46E7-8BB8-1D2569A7ADF0}"/>
          </ac:grpSpMkLst>
        </pc:grpChg>
        <pc:grpChg chg="mod">
          <ac:chgData name="Johnson, Clarissa F." userId="1d9faa2c-8339-41ea-a782-7ee2cb12ac1d" providerId="ADAL" clId="{B9277E86-8201-40B1-A753-CA8F691E6506}" dt="2022-04-26T11:28:37.978" v="349"/>
          <ac:grpSpMkLst>
            <pc:docMk/>
            <pc:sldMk cId="72583001" sldId="327"/>
            <ac:grpSpMk id="84" creationId="{B7B64C75-398B-48AA-9B00-3893E00F1C0D}"/>
          </ac:grpSpMkLst>
        </pc:grpChg>
        <pc:grpChg chg="mod">
          <ac:chgData name="Johnson, Clarissa F." userId="1d9faa2c-8339-41ea-a782-7ee2cb12ac1d" providerId="ADAL" clId="{B9277E86-8201-40B1-A753-CA8F691E6506}" dt="2022-04-26T11:28:37.978" v="349"/>
          <ac:grpSpMkLst>
            <pc:docMk/>
            <pc:sldMk cId="72583001" sldId="327"/>
            <ac:grpSpMk id="85" creationId="{6EEBF8DF-234C-4C09-90D3-CCBEB50F9503}"/>
          </ac:grpSpMkLst>
        </pc:grpChg>
        <pc:grpChg chg="mod">
          <ac:chgData name="Johnson, Clarissa F." userId="1d9faa2c-8339-41ea-a782-7ee2cb12ac1d" providerId="ADAL" clId="{B9277E86-8201-40B1-A753-CA8F691E6506}" dt="2022-04-26T11:28:37.978" v="349"/>
          <ac:grpSpMkLst>
            <pc:docMk/>
            <pc:sldMk cId="72583001" sldId="327"/>
            <ac:grpSpMk id="135" creationId="{B84D21F0-DDA1-4F01-B6A9-94438CCEADCC}"/>
          </ac:grpSpMkLst>
        </pc:grpChg>
        <pc:grpChg chg="mod">
          <ac:chgData name="Johnson, Clarissa F." userId="1d9faa2c-8339-41ea-a782-7ee2cb12ac1d" providerId="ADAL" clId="{B9277E86-8201-40B1-A753-CA8F691E6506}" dt="2022-04-26T11:28:37.978" v="349"/>
          <ac:grpSpMkLst>
            <pc:docMk/>
            <pc:sldMk cId="72583001" sldId="327"/>
            <ac:grpSpMk id="136" creationId="{4447BA49-E090-494E-9E9F-4A31D86E8210}"/>
          </ac:grpSpMkLst>
        </pc:grpChg>
        <pc:picChg chg="del">
          <ac:chgData name="Johnson, Clarissa F." userId="1d9faa2c-8339-41ea-a782-7ee2cb12ac1d" providerId="ADAL" clId="{B9277E86-8201-40B1-A753-CA8F691E6506}" dt="2022-04-26T11:28:30.057" v="348" actId="478"/>
          <ac:picMkLst>
            <pc:docMk/>
            <pc:sldMk cId="72583001" sldId="327"/>
            <ac:picMk id="40" creationId="{1CC30887-7DC0-1C4F-9164-194F2CE4C2AE}"/>
          </ac:picMkLst>
        </pc:picChg>
        <pc:picChg chg="del">
          <ac:chgData name="Johnson, Clarissa F." userId="1d9faa2c-8339-41ea-a782-7ee2cb12ac1d" providerId="ADAL" clId="{B9277E86-8201-40B1-A753-CA8F691E6506}" dt="2022-04-26T11:28:30.057" v="348" actId="478"/>
          <ac:picMkLst>
            <pc:docMk/>
            <pc:sldMk cId="72583001" sldId="327"/>
            <ac:picMk id="41" creationId="{087A7FBB-E4E5-DA41-8F54-8A70F2015822}"/>
          </ac:picMkLst>
        </pc:picChg>
        <pc:picChg chg="del">
          <ac:chgData name="Johnson, Clarissa F." userId="1d9faa2c-8339-41ea-a782-7ee2cb12ac1d" providerId="ADAL" clId="{B9277E86-8201-40B1-A753-CA8F691E6506}" dt="2022-04-26T11:28:30.057" v="348" actId="478"/>
          <ac:picMkLst>
            <pc:docMk/>
            <pc:sldMk cId="72583001" sldId="327"/>
            <ac:picMk id="43" creationId="{F2BD915A-1439-0D42-95D0-CFC16A039B0B}"/>
          </ac:picMkLst>
        </pc:picChg>
        <pc:picChg chg="mod">
          <ac:chgData name="Johnson, Clarissa F." userId="1d9faa2c-8339-41ea-a782-7ee2cb12ac1d" providerId="ADAL" clId="{B9277E86-8201-40B1-A753-CA8F691E6506}" dt="2022-04-26T11:29:49.307" v="366" actId="962"/>
          <ac:picMkLst>
            <pc:docMk/>
            <pc:sldMk cId="72583001" sldId="327"/>
            <ac:picMk id="68" creationId="{E78514EE-D8A9-4652-9BB1-FE3268961A81}"/>
          </ac:picMkLst>
        </pc:picChg>
        <pc:picChg chg="mod">
          <ac:chgData name="Johnson, Clarissa F." userId="1d9faa2c-8339-41ea-a782-7ee2cb12ac1d" providerId="ADAL" clId="{B9277E86-8201-40B1-A753-CA8F691E6506}" dt="2022-04-26T11:28:37.978" v="349"/>
          <ac:picMkLst>
            <pc:docMk/>
            <pc:sldMk cId="72583001" sldId="327"/>
            <ac:picMk id="94" creationId="{B1CF7540-483E-48C9-A2C4-98F339798061}"/>
          </ac:picMkLst>
        </pc:picChg>
        <pc:picChg chg="mod">
          <ac:chgData name="Johnson, Clarissa F." userId="1d9faa2c-8339-41ea-a782-7ee2cb12ac1d" providerId="ADAL" clId="{B9277E86-8201-40B1-A753-CA8F691E6506}" dt="2022-04-26T11:28:37.978" v="349"/>
          <ac:picMkLst>
            <pc:docMk/>
            <pc:sldMk cId="72583001" sldId="327"/>
            <ac:picMk id="108" creationId="{8EEDF5DA-67F2-4596-A550-C26AFD4ED30B}"/>
          </ac:picMkLst>
        </pc:picChg>
        <pc:picChg chg="mod">
          <ac:chgData name="Johnson, Clarissa F." userId="1d9faa2c-8339-41ea-a782-7ee2cb12ac1d" providerId="ADAL" clId="{B9277E86-8201-40B1-A753-CA8F691E6506}" dt="2022-04-26T11:28:37.978" v="349"/>
          <ac:picMkLst>
            <pc:docMk/>
            <pc:sldMk cId="72583001" sldId="327"/>
            <ac:picMk id="134" creationId="{C2AC22C7-A860-4BDB-A808-4894CE113501}"/>
          </ac:picMkLst>
        </pc:picChg>
        <pc:picChg chg="mod">
          <ac:chgData name="Johnson, Clarissa F." userId="1d9faa2c-8339-41ea-a782-7ee2cb12ac1d" providerId="ADAL" clId="{B9277E86-8201-40B1-A753-CA8F691E6506}" dt="2022-04-26T11:28:37.978" v="349"/>
          <ac:picMkLst>
            <pc:docMk/>
            <pc:sldMk cId="72583001" sldId="327"/>
            <ac:picMk id="138" creationId="{326E68BC-96B3-47A6-99A3-7A48C112EA9A}"/>
          </ac:picMkLst>
        </pc:picChg>
        <pc:picChg chg="mod">
          <ac:chgData name="Johnson, Clarissa F." userId="1d9faa2c-8339-41ea-a782-7ee2cb12ac1d" providerId="ADAL" clId="{B9277E86-8201-40B1-A753-CA8F691E6506}" dt="2022-04-26T11:28:37.978" v="349"/>
          <ac:picMkLst>
            <pc:docMk/>
            <pc:sldMk cId="72583001" sldId="327"/>
            <ac:picMk id="139" creationId="{0F6D997E-649B-42EB-8BA3-141CC1CA8B90}"/>
          </ac:picMkLst>
        </pc:picChg>
        <pc:picChg chg="mod">
          <ac:chgData name="Johnson, Clarissa F." userId="1d9faa2c-8339-41ea-a782-7ee2cb12ac1d" providerId="ADAL" clId="{B9277E86-8201-40B1-A753-CA8F691E6506}" dt="2022-04-26T11:28:37.978" v="349"/>
          <ac:picMkLst>
            <pc:docMk/>
            <pc:sldMk cId="72583001" sldId="327"/>
            <ac:picMk id="141" creationId="{4C26AF79-D89D-4995-A73E-C90663EE6F93}"/>
          </ac:picMkLst>
        </pc:picChg>
        <pc:picChg chg="mod">
          <ac:chgData name="Johnson, Clarissa F." userId="1d9faa2c-8339-41ea-a782-7ee2cb12ac1d" providerId="ADAL" clId="{B9277E86-8201-40B1-A753-CA8F691E6506}" dt="2022-04-26T11:28:37.978" v="349"/>
          <ac:picMkLst>
            <pc:docMk/>
            <pc:sldMk cId="72583001" sldId="327"/>
            <ac:picMk id="149" creationId="{C84F5082-CEDC-4547-9F7D-9C66137FE3E7}"/>
          </ac:picMkLst>
        </pc:picChg>
        <pc:cxnChg chg="mod">
          <ac:chgData name="Johnson, Clarissa F." userId="1d9faa2c-8339-41ea-a782-7ee2cb12ac1d" providerId="ADAL" clId="{B9277E86-8201-40B1-A753-CA8F691E6506}" dt="2022-04-26T11:28:37.978" v="349"/>
          <ac:cxnSpMkLst>
            <pc:docMk/>
            <pc:sldMk cId="72583001" sldId="327"/>
            <ac:cxnSpMk id="72" creationId="{A81BFD16-2C35-40CF-A017-5125B9AC3066}"/>
          </ac:cxnSpMkLst>
        </pc:cxnChg>
        <pc:cxnChg chg="del">
          <ac:chgData name="Johnson, Clarissa F." userId="1d9faa2c-8339-41ea-a782-7ee2cb12ac1d" providerId="ADAL" clId="{B9277E86-8201-40B1-A753-CA8F691E6506}" dt="2022-04-26T11:28:30.057" v="348" actId="478"/>
          <ac:cxnSpMkLst>
            <pc:docMk/>
            <pc:sldMk cId="72583001" sldId="327"/>
            <ac:cxnSpMk id="81" creationId="{8BF268DF-84C7-1F41-8AD8-AC2B0E433989}"/>
          </ac:cxnSpMkLst>
        </pc:cxnChg>
        <pc:cxnChg chg="del">
          <ac:chgData name="Johnson, Clarissa F." userId="1d9faa2c-8339-41ea-a782-7ee2cb12ac1d" providerId="ADAL" clId="{B9277E86-8201-40B1-A753-CA8F691E6506}" dt="2022-04-26T11:28:30.057" v="348" actId="478"/>
          <ac:cxnSpMkLst>
            <pc:docMk/>
            <pc:sldMk cId="72583001" sldId="327"/>
            <ac:cxnSpMk id="88" creationId="{3E344E2F-512C-D149-8134-87AEB2E89CBD}"/>
          </ac:cxnSpMkLst>
        </pc:cxnChg>
        <pc:cxnChg chg="del">
          <ac:chgData name="Johnson, Clarissa F." userId="1d9faa2c-8339-41ea-a782-7ee2cb12ac1d" providerId="ADAL" clId="{B9277E86-8201-40B1-A753-CA8F691E6506}" dt="2022-04-26T11:28:30.057" v="348" actId="478"/>
          <ac:cxnSpMkLst>
            <pc:docMk/>
            <pc:sldMk cId="72583001" sldId="327"/>
            <ac:cxnSpMk id="89" creationId="{BB3F59B6-5581-614B-BA67-CA63846DC7AF}"/>
          </ac:cxnSpMkLst>
        </pc:cxnChg>
        <pc:cxnChg chg="del">
          <ac:chgData name="Johnson, Clarissa F." userId="1d9faa2c-8339-41ea-a782-7ee2cb12ac1d" providerId="ADAL" clId="{B9277E86-8201-40B1-A753-CA8F691E6506}" dt="2022-04-26T11:28:30.057" v="348" actId="478"/>
          <ac:cxnSpMkLst>
            <pc:docMk/>
            <pc:sldMk cId="72583001" sldId="327"/>
            <ac:cxnSpMk id="92" creationId="{2F28CB96-0B6D-324F-91A7-466A4CC0188D}"/>
          </ac:cxnSpMkLst>
        </pc:cxnChg>
        <pc:cxnChg chg="del">
          <ac:chgData name="Johnson, Clarissa F." userId="1d9faa2c-8339-41ea-a782-7ee2cb12ac1d" providerId="ADAL" clId="{B9277E86-8201-40B1-A753-CA8F691E6506}" dt="2022-04-26T11:28:30.057" v="348" actId="478"/>
          <ac:cxnSpMkLst>
            <pc:docMk/>
            <pc:sldMk cId="72583001" sldId="327"/>
            <ac:cxnSpMk id="95" creationId="{AE46E583-A782-C346-B2EA-738C91F1AA00}"/>
          </ac:cxnSpMkLst>
        </pc:cxnChg>
        <pc:cxnChg chg="del">
          <ac:chgData name="Johnson, Clarissa F." userId="1d9faa2c-8339-41ea-a782-7ee2cb12ac1d" providerId="ADAL" clId="{B9277E86-8201-40B1-A753-CA8F691E6506}" dt="2022-04-26T11:28:30.057" v="348" actId="478"/>
          <ac:cxnSpMkLst>
            <pc:docMk/>
            <pc:sldMk cId="72583001" sldId="327"/>
            <ac:cxnSpMk id="97" creationId="{0B0B7E26-2C60-874D-A7D4-9F198D89B8CF}"/>
          </ac:cxnSpMkLst>
        </pc:cxnChg>
        <pc:cxnChg chg="del">
          <ac:chgData name="Johnson, Clarissa F." userId="1d9faa2c-8339-41ea-a782-7ee2cb12ac1d" providerId="ADAL" clId="{B9277E86-8201-40B1-A753-CA8F691E6506}" dt="2022-04-26T11:28:30.057" v="348" actId="478"/>
          <ac:cxnSpMkLst>
            <pc:docMk/>
            <pc:sldMk cId="72583001" sldId="327"/>
            <ac:cxnSpMk id="98" creationId="{B374FB9F-6EF0-A248-97FE-32034DC3DA8F}"/>
          </ac:cxnSpMkLst>
        </pc:cxnChg>
        <pc:cxnChg chg="del">
          <ac:chgData name="Johnson, Clarissa F." userId="1d9faa2c-8339-41ea-a782-7ee2cb12ac1d" providerId="ADAL" clId="{B9277E86-8201-40B1-A753-CA8F691E6506}" dt="2022-04-26T11:28:30.057" v="348" actId="478"/>
          <ac:cxnSpMkLst>
            <pc:docMk/>
            <pc:sldMk cId="72583001" sldId="327"/>
            <ac:cxnSpMk id="99" creationId="{0729EDCD-B99F-D445-BD68-7A9109CA8FB3}"/>
          </ac:cxnSpMkLst>
        </pc:cxnChg>
        <pc:cxnChg chg="del">
          <ac:chgData name="Johnson, Clarissa F." userId="1d9faa2c-8339-41ea-a782-7ee2cb12ac1d" providerId="ADAL" clId="{B9277E86-8201-40B1-A753-CA8F691E6506}" dt="2022-04-26T11:28:30.057" v="348" actId="478"/>
          <ac:cxnSpMkLst>
            <pc:docMk/>
            <pc:sldMk cId="72583001" sldId="327"/>
            <ac:cxnSpMk id="100" creationId="{110115CF-2F66-314E-B9FB-ACCC8392085D}"/>
          </ac:cxnSpMkLst>
        </pc:cxnChg>
        <pc:cxnChg chg="del">
          <ac:chgData name="Johnson, Clarissa F." userId="1d9faa2c-8339-41ea-a782-7ee2cb12ac1d" providerId="ADAL" clId="{B9277E86-8201-40B1-A753-CA8F691E6506}" dt="2022-04-26T11:28:30.057" v="348" actId="478"/>
          <ac:cxnSpMkLst>
            <pc:docMk/>
            <pc:sldMk cId="72583001" sldId="327"/>
            <ac:cxnSpMk id="101" creationId="{5AC6668B-ECDD-3448-8943-B0FF8A6A662D}"/>
          </ac:cxnSpMkLst>
        </pc:cxnChg>
        <pc:cxnChg chg="del">
          <ac:chgData name="Johnson, Clarissa F." userId="1d9faa2c-8339-41ea-a782-7ee2cb12ac1d" providerId="ADAL" clId="{B9277E86-8201-40B1-A753-CA8F691E6506}" dt="2022-04-26T11:28:30.057" v="348" actId="478"/>
          <ac:cxnSpMkLst>
            <pc:docMk/>
            <pc:sldMk cId="72583001" sldId="327"/>
            <ac:cxnSpMk id="102" creationId="{1500848C-A28D-E44F-9FAC-17752F6AE2F4}"/>
          </ac:cxnSpMkLst>
        </pc:cxnChg>
        <pc:cxnChg chg="del">
          <ac:chgData name="Johnson, Clarissa F." userId="1d9faa2c-8339-41ea-a782-7ee2cb12ac1d" providerId="ADAL" clId="{B9277E86-8201-40B1-A753-CA8F691E6506}" dt="2022-04-26T11:28:30.057" v="348" actId="478"/>
          <ac:cxnSpMkLst>
            <pc:docMk/>
            <pc:sldMk cId="72583001" sldId="327"/>
            <ac:cxnSpMk id="103" creationId="{D6406BD4-309D-D240-A662-A5A422305320}"/>
          </ac:cxnSpMkLst>
        </pc:cxnChg>
        <pc:cxnChg chg="del">
          <ac:chgData name="Johnson, Clarissa F." userId="1d9faa2c-8339-41ea-a782-7ee2cb12ac1d" providerId="ADAL" clId="{B9277E86-8201-40B1-A753-CA8F691E6506}" dt="2022-04-26T11:28:30.057" v="348" actId="478"/>
          <ac:cxnSpMkLst>
            <pc:docMk/>
            <pc:sldMk cId="72583001" sldId="327"/>
            <ac:cxnSpMk id="104" creationId="{89AE288E-86B1-964F-9518-6A4EDA8646B1}"/>
          </ac:cxnSpMkLst>
        </pc:cxnChg>
        <pc:cxnChg chg="del">
          <ac:chgData name="Johnson, Clarissa F." userId="1d9faa2c-8339-41ea-a782-7ee2cb12ac1d" providerId="ADAL" clId="{B9277E86-8201-40B1-A753-CA8F691E6506}" dt="2022-04-26T11:28:30.057" v="348" actId="478"/>
          <ac:cxnSpMkLst>
            <pc:docMk/>
            <pc:sldMk cId="72583001" sldId="327"/>
            <ac:cxnSpMk id="105" creationId="{CD7BA3FC-CD73-FA44-81C1-606050EF7C28}"/>
          </ac:cxnSpMkLst>
        </pc:cxnChg>
        <pc:cxnChg chg="del">
          <ac:chgData name="Johnson, Clarissa F." userId="1d9faa2c-8339-41ea-a782-7ee2cb12ac1d" providerId="ADAL" clId="{B9277E86-8201-40B1-A753-CA8F691E6506}" dt="2022-04-26T11:28:30.057" v="348" actId="478"/>
          <ac:cxnSpMkLst>
            <pc:docMk/>
            <pc:sldMk cId="72583001" sldId="327"/>
            <ac:cxnSpMk id="106" creationId="{897AD8C7-930B-6143-9372-8D83DBDB91A6}"/>
          </ac:cxnSpMkLst>
        </pc:cxnChg>
        <pc:cxnChg chg="del mod">
          <ac:chgData name="Johnson, Clarissa F." userId="1d9faa2c-8339-41ea-a782-7ee2cb12ac1d" providerId="ADAL" clId="{B9277E86-8201-40B1-A753-CA8F691E6506}" dt="2022-04-26T11:28:30.057" v="348" actId="478"/>
          <ac:cxnSpMkLst>
            <pc:docMk/>
            <pc:sldMk cId="72583001" sldId="327"/>
            <ac:cxnSpMk id="107" creationId="{33F713D5-DA4D-CC4B-84C0-778743A1BB70}"/>
          </ac:cxnSpMkLst>
        </pc:cxnChg>
        <pc:cxnChg chg="del">
          <ac:chgData name="Johnson, Clarissa F." userId="1d9faa2c-8339-41ea-a782-7ee2cb12ac1d" providerId="ADAL" clId="{B9277E86-8201-40B1-A753-CA8F691E6506}" dt="2022-04-26T11:28:30.057" v="348" actId="478"/>
          <ac:cxnSpMkLst>
            <pc:docMk/>
            <pc:sldMk cId="72583001" sldId="327"/>
            <ac:cxnSpMk id="109" creationId="{5F5ECB07-3984-5844-BDA5-AE9A9B819E83}"/>
          </ac:cxnSpMkLst>
        </pc:cxnChg>
        <pc:cxnChg chg="del">
          <ac:chgData name="Johnson, Clarissa F." userId="1d9faa2c-8339-41ea-a782-7ee2cb12ac1d" providerId="ADAL" clId="{B9277E86-8201-40B1-A753-CA8F691E6506}" dt="2022-04-26T11:28:30.057" v="348" actId="478"/>
          <ac:cxnSpMkLst>
            <pc:docMk/>
            <pc:sldMk cId="72583001" sldId="327"/>
            <ac:cxnSpMk id="110" creationId="{0DFF79AA-3722-B149-9975-B18E993018AE}"/>
          </ac:cxnSpMkLst>
        </pc:cxnChg>
        <pc:cxnChg chg="del">
          <ac:chgData name="Johnson, Clarissa F." userId="1d9faa2c-8339-41ea-a782-7ee2cb12ac1d" providerId="ADAL" clId="{B9277E86-8201-40B1-A753-CA8F691E6506}" dt="2022-04-26T11:28:30.057" v="348" actId="478"/>
          <ac:cxnSpMkLst>
            <pc:docMk/>
            <pc:sldMk cId="72583001" sldId="327"/>
            <ac:cxnSpMk id="111" creationId="{EF99E030-B1F6-1B44-AB9C-A2B5733683B6}"/>
          </ac:cxnSpMkLst>
        </pc:cxnChg>
        <pc:cxnChg chg="mod">
          <ac:chgData name="Johnson, Clarissa F." userId="1d9faa2c-8339-41ea-a782-7ee2cb12ac1d" providerId="ADAL" clId="{B9277E86-8201-40B1-A753-CA8F691E6506}" dt="2022-04-26T11:28:37.978" v="349"/>
          <ac:cxnSpMkLst>
            <pc:docMk/>
            <pc:sldMk cId="72583001" sldId="327"/>
            <ac:cxnSpMk id="116" creationId="{FF9046ED-7825-4740-BD44-500593395B6B}"/>
          </ac:cxnSpMkLst>
        </pc:cxnChg>
        <pc:cxnChg chg="mod">
          <ac:chgData name="Johnson, Clarissa F." userId="1d9faa2c-8339-41ea-a782-7ee2cb12ac1d" providerId="ADAL" clId="{B9277E86-8201-40B1-A753-CA8F691E6506}" dt="2022-04-26T11:28:37.978" v="349"/>
          <ac:cxnSpMkLst>
            <pc:docMk/>
            <pc:sldMk cId="72583001" sldId="327"/>
            <ac:cxnSpMk id="117" creationId="{470DB89B-1B8A-4FBE-8FEE-C2771817BEE8}"/>
          </ac:cxnSpMkLst>
        </pc:cxnChg>
        <pc:cxnChg chg="mod">
          <ac:chgData name="Johnson, Clarissa F." userId="1d9faa2c-8339-41ea-a782-7ee2cb12ac1d" providerId="ADAL" clId="{B9277E86-8201-40B1-A753-CA8F691E6506}" dt="2022-04-26T11:28:37.978" v="349"/>
          <ac:cxnSpMkLst>
            <pc:docMk/>
            <pc:sldMk cId="72583001" sldId="327"/>
            <ac:cxnSpMk id="118" creationId="{991FB53B-C3C1-4D95-A3DD-D6774805AC6E}"/>
          </ac:cxnSpMkLst>
        </pc:cxnChg>
        <pc:cxnChg chg="mod">
          <ac:chgData name="Johnson, Clarissa F." userId="1d9faa2c-8339-41ea-a782-7ee2cb12ac1d" providerId="ADAL" clId="{B9277E86-8201-40B1-A753-CA8F691E6506}" dt="2022-04-26T11:28:37.978" v="349"/>
          <ac:cxnSpMkLst>
            <pc:docMk/>
            <pc:sldMk cId="72583001" sldId="327"/>
            <ac:cxnSpMk id="119" creationId="{A5122988-494D-469F-94C8-9A3542E4CD0F}"/>
          </ac:cxnSpMkLst>
        </pc:cxnChg>
        <pc:cxnChg chg="mod">
          <ac:chgData name="Johnson, Clarissa F." userId="1d9faa2c-8339-41ea-a782-7ee2cb12ac1d" providerId="ADAL" clId="{B9277E86-8201-40B1-A753-CA8F691E6506}" dt="2022-04-26T11:28:37.978" v="349"/>
          <ac:cxnSpMkLst>
            <pc:docMk/>
            <pc:sldMk cId="72583001" sldId="327"/>
            <ac:cxnSpMk id="120" creationId="{05FDA8F8-884B-4322-A352-6513823B218D}"/>
          </ac:cxnSpMkLst>
        </pc:cxnChg>
        <pc:cxnChg chg="mod">
          <ac:chgData name="Johnson, Clarissa F." userId="1d9faa2c-8339-41ea-a782-7ee2cb12ac1d" providerId="ADAL" clId="{B9277E86-8201-40B1-A753-CA8F691E6506}" dt="2022-04-26T11:28:37.978" v="349"/>
          <ac:cxnSpMkLst>
            <pc:docMk/>
            <pc:sldMk cId="72583001" sldId="327"/>
            <ac:cxnSpMk id="121" creationId="{F4FD9B77-1D50-4806-BD07-EBAC7DB868E2}"/>
          </ac:cxnSpMkLst>
        </pc:cxnChg>
        <pc:cxnChg chg="mod">
          <ac:chgData name="Johnson, Clarissa F." userId="1d9faa2c-8339-41ea-a782-7ee2cb12ac1d" providerId="ADAL" clId="{B9277E86-8201-40B1-A753-CA8F691E6506}" dt="2022-04-26T11:28:37.978" v="349"/>
          <ac:cxnSpMkLst>
            <pc:docMk/>
            <pc:sldMk cId="72583001" sldId="327"/>
            <ac:cxnSpMk id="122" creationId="{BAF0D2D1-0ECD-4282-AFB9-34320607F89D}"/>
          </ac:cxnSpMkLst>
        </pc:cxnChg>
        <pc:cxnChg chg="mod">
          <ac:chgData name="Johnson, Clarissa F." userId="1d9faa2c-8339-41ea-a782-7ee2cb12ac1d" providerId="ADAL" clId="{B9277E86-8201-40B1-A753-CA8F691E6506}" dt="2022-04-26T11:28:37.978" v="349"/>
          <ac:cxnSpMkLst>
            <pc:docMk/>
            <pc:sldMk cId="72583001" sldId="327"/>
            <ac:cxnSpMk id="123" creationId="{779B12B1-98FE-493C-9CE3-966ED92E8AC2}"/>
          </ac:cxnSpMkLst>
        </pc:cxnChg>
        <pc:cxnChg chg="mod">
          <ac:chgData name="Johnson, Clarissa F." userId="1d9faa2c-8339-41ea-a782-7ee2cb12ac1d" providerId="ADAL" clId="{B9277E86-8201-40B1-A753-CA8F691E6506}" dt="2022-04-26T11:28:37.978" v="349"/>
          <ac:cxnSpMkLst>
            <pc:docMk/>
            <pc:sldMk cId="72583001" sldId="327"/>
            <ac:cxnSpMk id="124" creationId="{8930903C-E730-49CB-B401-94A93584DA1E}"/>
          </ac:cxnSpMkLst>
        </pc:cxnChg>
        <pc:cxnChg chg="mod">
          <ac:chgData name="Johnson, Clarissa F." userId="1d9faa2c-8339-41ea-a782-7ee2cb12ac1d" providerId="ADAL" clId="{B9277E86-8201-40B1-A753-CA8F691E6506}" dt="2022-04-26T11:28:37.978" v="349"/>
          <ac:cxnSpMkLst>
            <pc:docMk/>
            <pc:sldMk cId="72583001" sldId="327"/>
            <ac:cxnSpMk id="125" creationId="{762A0D95-5B4A-4AE5-8058-800CCE2EB4A6}"/>
          </ac:cxnSpMkLst>
        </pc:cxnChg>
        <pc:cxnChg chg="mod">
          <ac:chgData name="Johnson, Clarissa F." userId="1d9faa2c-8339-41ea-a782-7ee2cb12ac1d" providerId="ADAL" clId="{B9277E86-8201-40B1-A753-CA8F691E6506}" dt="2022-04-26T11:28:37.978" v="349"/>
          <ac:cxnSpMkLst>
            <pc:docMk/>
            <pc:sldMk cId="72583001" sldId="327"/>
            <ac:cxnSpMk id="126" creationId="{1C315AB8-A430-406A-B3CF-76C4094F6F97}"/>
          </ac:cxnSpMkLst>
        </pc:cxnChg>
        <pc:cxnChg chg="mod">
          <ac:chgData name="Johnson, Clarissa F." userId="1d9faa2c-8339-41ea-a782-7ee2cb12ac1d" providerId="ADAL" clId="{B9277E86-8201-40B1-A753-CA8F691E6506}" dt="2022-04-26T11:28:37.978" v="349"/>
          <ac:cxnSpMkLst>
            <pc:docMk/>
            <pc:sldMk cId="72583001" sldId="327"/>
            <ac:cxnSpMk id="127" creationId="{0B0B4803-390B-4D8C-AE92-35E819A4B1CD}"/>
          </ac:cxnSpMkLst>
        </pc:cxnChg>
        <pc:cxnChg chg="mod">
          <ac:chgData name="Johnson, Clarissa F." userId="1d9faa2c-8339-41ea-a782-7ee2cb12ac1d" providerId="ADAL" clId="{B9277E86-8201-40B1-A753-CA8F691E6506}" dt="2022-04-26T11:28:37.978" v="349"/>
          <ac:cxnSpMkLst>
            <pc:docMk/>
            <pc:sldMk cId="72583001" sldId="327"/>
            <ac:cxnSpMk id="128" creationId="{D89E5CDB-40E8-45DA-BAC3-A35F04579537}"/>
          </ac:cxnSpMkLst>
        </pc:cxnChg>
        <pc:cxnChg chg="mod">
          <ac:chgData name="Johnson, Clarissa F." userId="1d9faa2c-8339-41ea-a782-7ee2cb12ac1d" providerId="ADAL" clId="{B9277E86-8201-40B1-A753-CA8F691E6506}" dt="2022-04-26T11:28:37.978" v="349"/>
          <ac:cxnSpMkLst>
            <pc:docMk/>
            <pc:sldMk cId="72583001" sldId="327"/>
            <ac:cxnSpMk id="129" creationId="{DD98CE36-43D6-44D4-B676-72490E669C71}"/>
          </ac:cxnSpMkLst>
        </pc:cxnChg>
        <pc:cxnChg chg="mod">
          <ac:chgData name="Johnson, Clarissa F." userId="1d9faa2c-8339-41ea-a782-7ee2cb12ac1d" providerId="ADAL" clId="{B9277E86-8201-40B1-A753-CA8F691E6506}" dt="2022-04-26T11:28:37.978" v="349"/>
          <ac:cxnSpMkLst>
            <pc:docMk/>
            <pc:sldMk cId="72583001" sldId="327"/>
            <ac:cxnSpMk id="130" creationId="{06993688-B72A-4111-BF8A-A425AA17E9ED}"/>
          </ac:cxnSpMkLst>
        </pc:cxnChg>
        <pc:cxnChg chg="mod">
          <ac:chgData name="Johnson, Clarissa F." userId="1d9faa2c-8339-41ea-a782-7ee2cb12ac1d" providerId="ADAL" clId="{B9277E86-8201-40B1-A753-CA8F691E6506}" dt="2022-04-26T11:28:37.978" v="349"/>
          <ac:cxnSpMkLst>
            <pc:docMk/>
            <pc:sldMk cId="72583001" sldId="327"/>
            <ac:cxnSpMk id="131" creationId="{49DF6065-D1CB-4787-873A-15E3082FAFB9}"/>
          </ac:cxnSpMkLst>
        </pc:cxnChg>
        <pc:cxnChg chg="mod">
          <ac:chgData name="Johnson, Clarissa F." userId="1d9faa2c-8339-41ea-a782-7ee2cb12ac1d" providerId="ADAL" clId="{B9277E86-8201-40B1-A753-CA8F691E6506}" dt="2022-04-26T11:28:37.978" v="349"/>
          <ac:cxnSpMkLst>
            <pc:docMk/>
            <pc:sldMk cId="72583001" sldId="327"/>
            <ac:cxnSpMk id="132" creationId="{B1039F68-B95D-4C84-9A74-C0FE474578D4}"/>
          </ac:cxnSpMkLst>
        </pc:cxnChg>
        <pc:cxnChg chg="mod">
          <ac:chgData name="Johnson, Clarissa F." userId="1d9faa2c-8339-41ea-a782-7ee2cb12ac1d" providerId="ADAL" clId="{B9277E86-8201-40B1-A753-CA8F691E6506}" dt="2022-04-26T11:28:37.978" v="349"/>
          <ac:cxnSpMkLst>
            <pc:docMk/>
            <pc:sldMk cId="72583001" sldId="327"/>
            <ac:cxnSpMk id="133" creationId="{B9070A07-95A2-41CB-ABB9-156336317154}"/>
          </ac:cxnSpMkLst>
        </pc:cxnChg>
      </pc:sldChg>
      <pc:sldChg chg="delSp modSp mod">
        <pc:chgData name="Johnson, Clarissa F." userId="1d9faa2c-8339-41ea-a782-7ee2cb12ac1d" providerId="ADAL" clId="{B9277E86-8201-40B1-A753-CA8F691E6506}" dt="2022-04-26T20:11:22.597" v="4832" actId="13244"/>
        <pc:sldMkLst>
          <pc:docMk/>
          <pc:sldMk cId="3777435640" sldId="330"/>
        </pc:sldMkLst>
        <pc:spChg chg="del">
          <ac:chgData name="Johnson, Clarissa F." userId="1d9faa2c-8339-41ea-a782-7ee2cb12ac1d" providerId="ADAL" clId="{B9277E86-8201-40B1-A753-CA8F691E6506}" dt="2022-04-26T18:46:00.151" v="1680" actId="478"/>
          <ac:spMkLst>
            <pc:docMk/>
            <pc:sldMk cId="3777435640" sldId="330"/>
            <ac:spMk id="6" creationId="{634919A3-BB03-384C-9185-EF55F5480700}"/>
          </ac:spMkLst>
        </pc:spChg>
        <pc:spChg chg="ord">
          <ac:chgData name="Johnson, Clarissa F." userId="1d9faa2c-8339-41ea-a782-7ee2cb12ac1d" providerId="ADAL" clId="{B9277E86-8201-40B1-A753-CA8F691E6506}" dt="2022-04-26T20:11:18.485" v="4831" actId="13244"/>
          <ac:spMkLst>
            <pc:docMk/>
            <pc:sldMk cId="3777435640" sldId="330"/>
            <ac:spMk id="7" creationId="{D26BE80B-2BE2-2749-8D19-C471E8BB84AC}"/>
          </ac:spMkLst>
        </pc:spChg>
        <pc:spChg chg="ord">
          <ac:chgData name="Johnson, Clarissa F." userId="1d9faa2c-8339-41ea-a782-7ee2cb12ac1d" providerId="ADAL" clId="{B9277E86-8201-40B1-A753-CA8F691E6506}" dt="2022-04-26T20:11:22.597" v="4832" actId="13244"/>
          <ac:spMkLst>
            <pc:docMk/>
            <pc:sldMk cId="3777435640" sldId="330"/>
            <ac:spMk id="8" creationId="{210EAE0E-CF19-4929-8368-6239099EC591}"/>
          </ac:spMkLst>
        </pc:spChg>
        <pc:picChg chg="mod">
          <ac:chgData name="Johnson, Clarissa F." userId="1d9faa2c-8339-41ea-a782-7ee2cb12ac1d" providerId="ADAL" clId="{B9277E86-8201-40B1-A753-CA8F691E6506}" dt="2022-04-26T18:57:12.800" v="3120" actId="962"/>
          <ac:picMkLst>
            <pc:docMk/>
            <pc:sldMk cId="3777435640" sldId="330"/>
            <ac:picMk id="5" creationId="{436A93BF-7493-1246-9F26-5D485C3F278C}"/>
          </ac:picMkLst>
        </pc:picChg>
        <pc:picChg chg="mod ord">
          <ac:chgData name="Johnson, Clarissa F." userId="1d9faa2c-8339-41ea-a782-7ee2cb12ac1d" providerId="ADAL" clId="{B9277E86-8201-40B1-A753-CA8F691E6506}" dt="2022-04-26T20:11:15.518" v="4830" actId="13244"/>
          <ac:picMkLst>
            <pc:docMk/>
            <pc:sldMk cId="3777435640" sldId="330"/>
            <ac:picMk id="10" creationId="{6CDC3C80-BDA3-7742-B12F-5857C31E4DFD}"/>
          </ac:picMkLst>
        </pc:picChg>
      </pc:sldChg>
      <pc:sldChg chg="modSp mod">
        <pc:chgData name="Johnson, Clarissa F." userId="1d9faa2c-8339-41ea-a782-7ee2cb12ac1d" providerId="ADAL" clId="{B9277E86-8201-40B1-A753-CA8F691E6506}" dt="2022-04-26T20:13:48.573" v="4870" actId="6549"/>
        <pc:sldMkLst>
          <pc:docMk/>
          <pc:sldMk cId="3452256953" sldId="335"/>
        </pc:sldMkLst>
        <pc:spChg chg="ord">
          <ac:chgData name="Johnson, Clarissa F." userId="1d9faa2c-8339-41ea-a782-7ee2cb12ac1d" providerId="ADAL" clId="{B9277E86-8201-40B1-A753-CA8F691E6506}" dt="2022-04-26T20:11:43.678" v="4836" actId="13244"/>
          <ac:spMkLst>
            <pc:docMk/>
            <pc:sldMk cId="3452256953" sldId="335"/>
            <ac:spMk id="3" creationId="{1DD25AC0-FCE0-4390-964C-B4F604C70098}"/>
          </ac:spMkLst>
        </pc:spChg>
        <pc:spChg chg="mod ord">
          <ac:chgData name="Johnson, Clarissa F." userId="1d9faa2c-8339-41ea-a782-7ee2cb12ac1d" providerId="ADAL" clId="{B9277E86-8201-40B1-A753-CA8F691E6506}" dt="2022-04-26T20:13:22.584" v="4863" actId="20577"/>
          <ac:spMkLst>
            <pc:docMk/>
            <pc:sldMk cId="3452256953" sldId="335"/>
            <ac:spMk id="6" creationId="{681B0D9A-5935-0F4B-BE12-6888C880A98A}"/>
          </ac:spMkLst>
        </pc:spChg>
        <pc:spChg chg="mod ord">
          <ac:chgData name="Johnson, Clarissa F." userId="1d9faa2c-8339-41ea-a782-7ee2cb12ac1d" providerId="ADAL" clId="{B9277E86-8201-40B1-A753-CA8F691E6506}" dt="2022-04-26T20:13:48.573" v="4870" actId="6549"/>
          <ac:spMkLst>
            <pc:docMk/>
            <pc:sldMk cId="3452256953" sldId="335"/>
            <ac:spMk id="8" creationId="{BDF0CB04-46FC-234F-ABB7-CCEFA05BEE2C}"/>
          </ac:spMkLst>
        </pc:spChg>
        <pc:spChg chg="ord">
          <ac:chgData name="Johnson, Clarissa F." userId="1d9faa2c-8339-41ea-a782-7ee2cb12ac1d" providerId="ADAL" clId="{B9277E86-8201-40B1-A753-CA8F691E6506}" dt="2022-04-26T20:11:29.277" v="4833" actId="13244"/>
          <ac:spMkLst>
            <pc:docMk/>
            <pc:sldMk cId="3452256953" sldId="335"/>
            <ac:spMk id="12" creationId="{0F7E1166-761E-244B-9FC0-953FFEAC6580}"/>
          </ac:spMkLst>
        </pc:spChg>
        <pc:picChg chg="mod ord">
          <ac:chgData name="Johnson, Clarissa F." userId="1d9faa2c-8339-41ea-a782-7ee2cb12ac1d" providerId="ADAL" clId="{B9277E86-8201-40B1-A753-CA8F691E6506}" dt="2022-04-26T20:11:45.568" v="4837" actId="13244"/>
          <ac:picMkLst>
            <pc:docMk/>
            <pc:sldMk cId="3452256953" sldId="335"/>
            <ac:picMk id="2" creationId="{0F342B42-7CC5-6615-EAAE-7F3D838A935F}"/>
          </ac:picMkLst>
        </pc:picChg>
        <pc:picChg chg="mod ord">
          <ac:chgData name="Johnson, Clarissa F." userId="1d9faa2c-8339-41ea-a782-7ee2cb12ac1d" providerId="ADAL" clId="{B9277E86-8201-40B1-A753-CA8F691E6506}" dt="2022-04-26T20:11:34.901" v="4834" actId="13244"/>
          <ac:picMkLst>
            <pc:docMk/>
            <pc:sldMk cId="3452256953" sldId="335"/>
            <ac:picMk id="4" creationId="{0C134E5F-EFE1-C04B-8E52-B541733A3F03}"/>
          </ac:picMkLst>
        </pc:picChg>
      </pc:sldChg>
      <pc:sldChg chg="modNotes">
        <pc:chgData name="Johnson, Clarissa F." userId="1d9faa2c-8339-41ea-a782-7ee2cb12ac1d" providerId="ADAL" clId="{B9277E86-8201-40B1-A753-CA8F691E6506}" dt="2022-04-25T19:37:03.791" v="0" actId="27636"/>
        <pc:sldMkLst>
          <pc:docMk/>
          <pc:sldMk cId="1092816283" sldId="360"/>
        </pc:sldMkLst>
      </pc:sldChg>
      <pc:sldChg chg="modSp mod">
        <pc:chgData name="Johnson, Clarissa F." userId="1d9faa2c-8339-41ea-a782-7ee2cb12ac1d" providerId="ADAL" clId="{B9277E86-8201-40B1-A753-CA8F691E6506}" dt="2022-04-26T19:50:13.502" v="4701" actId="20577"/>
        <pc:sldMkLst>
          <pc:docMk/>
          <pc:sldMk cId="4129078465" sldId="373"/>
        </pc:sldMkLst>
        <pc:spChg chg="mod">
          <ac:chgData name="Johnson, Clarissa F." userId="1d9faa2c-8339-41ea-a782-7ee2cb12ac1d" providerId="ADAL" clId="{B9277E86-8201-40B1-A753-CA8F691E6506}" dt="2022-04-26T11:01:09.981" v="209" actId="12788"/>
          <ac:spMkLst>
            <pc:docMk/>
            <pc:sldMk cId="4129078465" sldId="373"/>
            <ac:spMk id="2" creationId="{C727663C-AC25-474C-894D-F37427AF2400}"/>
          </ac:spMkLst>
        </pc:spChg>
        <pc:spChg chg="mod">
          <ac:chgData name="Johnson, Clarissa F." userId="1d9faa2c-8339-41ea-a782-7ee2cb12ac1d" providerId="ADAL" clId="{B9277E86-8201-40B1-A753-CA8F691E6506}" dt="2022-04-26T19:50:13.502" v="4701" actId="20577"/>
          <ac:spMkLst>
            <pc:docMk/>
            <pc:sldMk cId="4129078465" sldId="373"/>
            <ac:spMk id="3" creationId="{3677FAB1-8D27-4F82-AE4D-4B625D1C0407}"/>
          </ac:spMkLst>
        </pc:spChg>
      </pc:sldChg>
      <pc:sldChg chg="addSp delSp modSp mod">
        <pc:chgData name="Johnson, Clarissa F." userId="1d9faa2c-8339-41ea-a782-7ee2cb12ac1d" providerId="ADAL" clId="{B9277E86-8201-40B1-A753-CA8F691E6506}" dt="2022-04-26T20:04:41.080" v="4792" actId="13244"/>
        <pc:sldMkLst>
          <pc:docMk/>
          <pc:sldMk cId="1552606283" sldId="416"/>
        </pc:sldMkLst>
        <pc:spChg chg="del mod">
          <ac:chgData name="Johnson, Clarissa F." userId="1d9faa2c-8339-41ea-a782-7ee2cb12ac1d" providerId="ADAL" clId="{B9277E86-8201-40B1-A753-CA8F691E6506}" dt="2022-04-26T10:48:50.653" v="6" actId="478"/>
          <ac:spMkLst>
            <pc:docMk/>
            <pc:sldMk cId="1552606283" sldId="416"/>
            <ac:spMk id="2" creationId="{04FED90F-89E9-4133-9E0C-97473AB47694}"/>
          </ac:spMkLst>
        </pc:spChg>
        <pc:spChg chg="mod">
          <ac:chgData name="Johnson, Clarissa F." userId="1d9faa2c-8339-41ea-a782-7ee2cb12ac1d" providerId="ADAL" clId="{B9277E86-8201-40B1-A753-CA8F691E6506}" dt="2022-04-26T10:57:07.215" v="161" actId="14100"/>
          <ac:spMkLst>
            <pc:docMk/>
            <pc:sldMk cId="1552606283" sldId="416"/>
            <ac:spMk id="3" creationId="{7A44189A-D19C-4002-BD54-A3653B8E8AF9}"/>
          </ac:spMkLst>
        </pc:spChg>
        <pc:spChg chg="add del mod">
          <ac:chgData name="Johnson, Clarissa F." userId="1d9faa2c-8339-41ea-a782-7ee2cb12ac1d" providerId="ADAL" clId="{B9277E86-8201-40B1-A753-CA8F691E6506}" dt="2022-04-26T10:48:54.429" v="7" actId="478"/>
          <ac:spMkLst>
            <pc:docMk/>
            <pc:sldMk cId="1552606283" sldId="416"/>
            <ac:spMk id="4" creationId="{B1E46772-BF11-424B-BF35-40DA0B5D9DB0}"/>
          </ac:spMkLst>
        </pc:spChg>
        <pc:spChg chg="mod ord">
          <ac:chgData name="Johnson, Clarissa F." userId="1d9faa2c-8339-41ea-a782-7ee2cb12ac1d" providerId="ADAL" clId="{B9277E86-8201-40B1-A753-CA8F691E6506}" dt="2022-04-26T20:04:41.080" v="4792" actId="13244"/>
          <ac:spMkLst>
            <pc:docMk/>
            <pc:sldMk cId="1552606283" sldId="416"/>
            <ac:spMk id="5" creationId="{C08D9D8D-7492-F44A-90AE-FE8E3205D78F}"/>
          </ac:spMkLst>
        </pc:spChg>
      </pc:sldChg>
      <pc:sldChg chg="addSp delSp modSp mod addAnim delAnim">
        <pc:chgData name="Johnson, Clarissa F." userId="1d9faa2c-8339-41ea-a782-7ee2cb12ac1d" providerId="ADAL" clId="{B9277E86-8201-40B1-A753-CA8F691E6506}" dt="2022-04-26T20:17:05.104" v="4897" actId="13244"/>
        <pc:sldMkLst>
          <pc:docMk/>
          <pc:sldMk cId="876581182" sldId="672"/>
        </pc:sldMkLst>
        <pc:spChg chg="mod">
          <ac:chgData name="Johnson, Clarissa F." userId="1d9faa2c-8339-41ea-a782-7ee2cb12ac1d" providerId="ADAL" clId="{B9277E86-8201-40B1-A753-CA8F691E6506}" dt="2022-04-26T19:59:53.503" v="4763" actId="27636"/>
          <ac:spMkLst>
            <pc:docMk/>
            <pc:sldMk cId="876581182" sldId="672"/>
            <ac:spMk id="2" creationId="{C727663C-AC25-474C-894D-F37427AF2400}"/>
          </ac:spMkLst>
        </pc:spChg>
        <pc:spChg chg="ord">
          <ac:chgData name="Johnson, Clarissa F." userId="1d9faa2c-8339-41ea-a782-7ee2cb12ac1d" providerId="ADAL" clId="{B9277E86-8201-40B1-A753-CA8F691E6506}" dt="2022-04-26T20:16:48.072" v="4894" actId="13244"/>
          <ac:spMkLst>
            <pc:docMk/>
            <pc:sldMk cId="876581182" sldId="672"/>
            <ac:spMk id="4" creationId="{0C981264-1FBF-4D80-AB26-8AF14C2051D1}"/>
          </ac:spMkLst>
        </pc:spChg>
        <pc:spChg chg="mod">
          <ac:chgData name="Johnson, Clarissa F." userId="1d9faa2c-8339-41ea-a782-7ee2cb12ac1d" providerId="ADAL" clId="{B9277E86-8201-40B1-A753-CA8F691E6506}" dt="2022-04-26T19:59:59.692" v="4764" actId="14100"/>
          <ac:spMkLst>
            <pc:docMk/>
            <pc:sldMk cId="876581182" sldId="672"/>
            <ac:spMk id="18" creationId="{E9EAD988-342D-48BE-9DCC-93134D72CDC3}"/>
          </ac:spMkLst>
        </pc:spChg>
        <pc:spChg chg="mod">
          <ac:chgData name="Johnson, Clarissa F." userId="1d9faa2c-8339-41ea-a782-7ee2cb12ac1d" providerId="ADAL" clId="{B9277E86-8201-40B1-A753-CA8F691E6506}" dt="2022-04-26T20:03:23.036" v="4790" actId="962"/>
          <ac:spMkLst>
            <pc:docMk/>
            <pc:sldMk cId="876581182" sldId="672"/>
            <ac:spMk id="20" creationId="{FB231C04-2741-4095-8C66-2A22C85A72FD}"/>
          </ac:spMkLst>
        </pc:spChg>
        <pc:spChg chg="add del mod">
          <ac:chgData name="Johnson, Clarissa F." userId="1d9faa2c-8339-41ea-a782-7ee2cb12ac1d" providerId="ADAL" clId="{B9277E86-8201-40B1-A753-CA8F691E6506}" dt="2022-04-26T20:03:18.388" v="4788" actId="962"/>
          <ac:spMkLst>
            <pc:docMk/>
            <pc:sldMk cId="876581182" sldId="672"/>
            <ac:spMk id="21" creationId="{27E899F8-D962-4520-8F79-28486AA70A40}"/>
          </ac:spMkLst>
        </pc:spChg>
        <pc:spChg chg="mod">
          <ac:chgData name="Johnson, Clarissa F." userId="1d9faa2c-8339-41ea-a782-7ee2cb12ac1d" providerId="ADAL" clId="{B9277E86-8201-40B1-A753-CA8F691E6506}" dt="2022-04-26T20:03:20.479" v="4789" actId="962"/>
          <ac:spMkLst>
            <pc:docMk/>
            <pc:sldMk cId="876581182" sldId="672"/>
            <ac:spMk id="22" creationId="{976EB565-1CA4-6D4C-B566-8917BF745CE9}"/>
          </ac:spMkLst>
        </pc:spChg>
        <pc:spChg chg="mod">
          <ac:chgData name="Johnson, Clarissa F." userId="1d9faa2c-8339-41ea-a782-7ee2cb12ac1d" providerId="ADAL" clId="{B9277E86-8201-40B1-A753-CA8F691E6506}" dt="2022-04-26T20:03:26.781" v="4791" actId="962"/>
          <ac:spMkLst>
            <pc:docMk/>
            <pc:sldMk cId="876581182" sldId="672"/>
            <ac:spMk id="23" creationId="{8EFB8738-2A41-443A-A3AD-60CDD85A8C6D}"/>
          </ac:spMkLst>
        </pc:spChg>
        <pc:spChg chg="mod">
          <ac:chgData name="Johnson, Clarissa F." userId="1d9faa2c-8339-41ea-a782-7ee2cb12ac1d" providerId="ADAL" clId="{B9277E86-8201-40B1-A753-CA8F691E6506}" dt="2022-04-26T19:57:57.140" v="4727" actId="255"/>
          <ac:spMkLst>
            <pc:docMk/>
            <pc:sldMk cId="876581182" sldId="672"/>
            <ac:spMk id="26" creationId="{52E9FD56-A120-AD40-876C-10336913DC9B}"/>
          </ac:spMkLst>
        </pc:spChg>
        <pc:spChg chg="mod">
          <ac:chgData name="Johnson, Clarissa F." userId="1d9faa2c-8339-41ea-a782-7ee2cb12ac1d" providerId="ADAL" clId="{B9277E86-8201-40B1-A753-CA8F691E6506}" dt="2022-04-26T19:58:26.330" v="4733" actId="554"/>
          <ac:spMkLst>
            <pc:docMk/>
            <pc:sldMk cId="876581182" sldId="672"/>
            <ac:spMk id="27" creationId="{71AF842A-01E0-134C-9278-ED9EB92E8F7A}"/>
          </ac:spMkLst>
        </pc:spChg>
        <pc:spChg chg="mod">
          <ac:chgData name="Johnson, Clarissa F." userId="1d9faa2c-8339-41ea-a782-7ee2cb12ac1d" providerId="ADAL" clId="{B9277E86-8201-40B1-A753-CA8F691E6506}" dt="2022-04-26T19:57:57.140" v="4727" actId="255"/>
          <ac:spMkLst>
            <pc:docMk/>
            <pc:sldMk cId="876581182" sldId="672"/>
            <ac:spMk id="28" creationId="{39736E44-1323-904A-A17A-7EF247E566DF}"/>
          </ac:spMkLst>
        </pc:spChg>
        <pc:spChg chg="mod ord">
          <ac:chgData name="Johnson, Clarissa F." userId="1d9faa2c-8339-41ea-a782-7ee2cb12ac1d" providerId="ADAL" clId="{B9277E86-8201-40B1-A753-CA8F691E6506}" dt="2022-04-26T20:16:57.265" v="4895" actId="13244"/>
          <ac:spMkLst>
            <pc:docMk/>
            <pc:sldMk cId="876581182" sldId="672"/>
            <ac:spMk id="29" creationId="{92F3F503-EF02-D448-BAAC-F23D45C5AF40}"/>
          </ac:spMkLst>
        </pc:spChg>
        <pc:spChg chg="mod">
          <ac:chgData name="Johnson, Clarissa F." userId="1d9faa2c-8339-41ea-a782-7ee2cb12ac1d" providerId="ADAL" clId="{B9277E86-8201-40B1-A753-CA8F691E6506}" dt="2022-04-26T19:57:57.140" v="4727" actId="255"/>
          <ac:spMkLst>
            <pc:docMk/>
            <pc:sldMk cId="876581182" sldId="672"/>
            <ac:spMk id="30" creationId="{E43747C7-3EB1-394E-BE41-3ED5B9B7BBC0}"/>
          </ac:spMkLst>
        </pc:spChg>
        <pc:spChg chg="mod ord">
          <ac:chgData name="Johnson, Clarissa F." userId="1d9faa2c-8339-41ea-a782-7ee2cb12ac1d" providerId="ADAL" clId="{B9277E86-8201-40B1-A753-CA8F691E6506}" dt="2022-04-26T20:16:59.274" v="4896" actId="13244"/>
          <ac:spMkLst>
            <pc:docMk/>
            <pc:sldMk cId="876581182" sldId="672"/>
            <ac:spMk id="31" creationId="{56D05BCE-A014-DC4E-9344-4894F6802CCF}"/>
          </ac:spMkLst>
        </pc:spChg>
        <pc:spChg chg="mod ord">
          <ac:chgData name="Johnson, Clarissa F." userId="1d9faa2c-8339-41ea-a782-7ee2cb12ac1d" providerId="ADAL" clId="{B9277E86-8201-40B1-A753-CA8F691E6506}" dt="2022-04-26T20:17:05.104" v="4897" actId="13244"/>
          <ac:spMkLst>
            <pc:docMk/>
            <pc:sldMk cId="876581182" sldId="672"/>
            <ac:spMk id="32" creationId="{30ACFB6B-19D5-454B-8422-CBD83E6DFEF7}"/>
          </ac:spMkLst>
        </pc:spChg>
        <pc:spChg chg="mod">
          <ac:chgData name="Johnson, Clarissa F." userId="1d9faa2c-8339-41ea-a782-7ee2cb12ac1d" providerId="ADAL" clId="{B9277E86-8201-40B1-A753-CA8F691E6506}" dt="2022-04-26T20:02:44.359" v="4787" actId="6549"/>
          <ac:spMkLst>
            <pc:docMk/>
            <pc:sldMk cId="876581182" sldId="672"/>
            <ac:spMk id="33" creationId="{E7AC89B4-D2FE-1247-BD63-002D120DB389}"/>
          </ac:spMkLst>
        </pc:spChg>
      </pc:sldChg>
      <pc:sldChg chg="delSp modSp mod">
        <pc:chgData name="Johnson, Clarissa F." userId="1d9faa2c-8339-41ea-a782-7ee2cb12ac1d" providerId="ADAL" clId="{B9277E86-8201-40B1-A753-CA8F691E6506}" dt="2022-04-26T20:10:22.197" v="4826" actId="13244"/>
        <pc:sldMkLst>
          <pc:docMk/>
          <pc:sldMk cId="364486098" sldId="1023"/>
        </pc:sldMkLst>
        <pc:spChg chg="mod">
          <ac:chgData name="Johnson, Clarissa F." userId="1d9faa2c-8339-41ea-a782-7ee2cb12ac1d" providerId="ADAL" clId="{B9277E86-8201-40B1-A753-CA8F691E6506}" dt="2022-04-26T11:23:58.796" v="321" actId="14100"/>
          <ac:spMkLst>
            <pc:docMk/>
            <pc:sldMk cId="364486098" sldId="1023"/>
            <ac:spMk id="3" creationId="{1A8AD0CA-EBE1-42E0-BBE5-F5D518072D87}"/>
          </ac:spMkLst>
        </pc:spChg>
        <pc:spChg chg="del ord">
          <ac:chgData name="Johnson, Clarissa F." userId="1d9faa2c-8339-41ea-a782-7ee2cb12ac1d" providerId="ADAL" clId="{B9277E86-8201-40B1-A753-CA8F691E6506}" dt="2022-04-26T20:09:11.170" v="4816" actId="478"/>
          <ac:spMkLst>
            <pc:docMk/>
            <pc:sldMk cId="364486098" sldId="1023"/>
            <ac:spMk id="6" creationId="{8B3E818E-D788-40EE-958F-377D33814215}"/>
          </ac:spMkLst>
        </pc:spChg>
        <pc:picChg chg="mod ord">
          <ac:chgData name="Johnson, Clarissa F." userId="1d9faa2c-8339-41ea-a782-7ee2cb12ac1d" providerId="ADAL" clId="{B9277E86-8201-40B1-A753-CA8F691E6506}" dt="2022-04-26T20:09:50.517" v="4820" actId="13244"/>
          <ac:picMkLst>
            <pc:docMk/>
            <pc:sldMk cId="364486098" sldId="1023"/>
            <ac:picMk id="12" creationId="{B794D809-F122-459D-B51F-5D724541648A}"/>
          </ac:picMkLst>
        </pc:picChg>
        <pc:picChg chg="mod ord">
          <ac:chgData name="Johnson, Clarissa F." userId="1d9faa2c-8339-41ea-a782-7ee2cb12ac1d" providerId="ADAL" clId="{B9277E86-8201-40B1-A753-CA8F691E6506}" dt="2022-04-26T20:09:24.179" v="4817" actId="13244"/>
          <ac:picMkLst>
            <pc:docMk/>
            <pc:sldMk cId="364486098" sldId="1023"/>
            <ac:picMk id="13" creationId="{BEC1ACDA-33A7-45B0-8A09-98660CF645BB}"/>
          </ac:picMkLst>
        </pc:picChg>
        <pc:picChg chg="mod">
          <ac:chgData name="Johnson, Clarissa F." userId="1d9faa2c-8339-41ea-a782-7ee2cb12ac1d" providerId="ADAL" clId="{B9277E86-8201-40B1-A753-CA8F691E6506}" dt="2022-04-26T19:19:39.791" v="3748" actId="962"/>
          <ac:picMkLst>
            <pc:docMk/>
            <pc:sldMk cId="364486098" sldId="1023"/>
            <ac:picMk id="14" creationId="{A4CB8FD7-0F58-4354-ABB6-041BB80A08F0}"/>
          </ac:picMkLst>
        </pc:picChg>
        <pc:picChg chg="mod ord">
          <ac:chgData name="Johnson, Clarissa F." userId="1d9faa2c-8339-41ea-a782-7ee2cb12ac1d" providerId="ADAL" clId="{B9277E86-8201-40B1-A753-CA8F691E6506}" dt="2022-04-26T20:10:02.558" v="4822" actId="13244"/>
          <ac:picMkLst>
            <pc:docMk/>
            <pc:sldMk cId="364486098" sldId="1023"/>
            <ac:picMk id="15" creationId="{86956BD9-D41E-4A42-A392-79E199A2FCA5}"/>
          </ac:picMkLst>
        </pc:picChg>
        <pc:picChg chg="mod ord">
          <ac:chgData name="Johnson, Clarissa F." userId="1d9faa2c-8339-41ea-a782-7ee2cb12ac1d" providerId="ADAL" clId="{B9277E86-8201-40B1-A753-CA8F691E6506}" dt="2022-04-26T20:09:55.309" v="4821" actId="13244"/>
          <ac:picMkLst>
            <pc:docMk/>
            <pc:sldMk cId="364486098" sldId="1023"/>
            <ac:picMk id="17" creationId="{FED2E63C-4BA2-4172-A8C1-BA9B35918E70}"/>
          </ac:picMkLst>
        </pc:picChg>
        <pc:picChg chg="mod">
          <ac:chgData name="Johnson, Clarissa F." userId="1d9faa2c-8339-41ea-a782-7ee2cb12ac1d" providerId="ADAL" clId="{B9277E86-8201-40B1-A753-CA8F691E6506}" dt="2022-04-26T19:22:43.961" v="4547" actId="962"/>
          <ac:picMkLst>
            <pc:docMk/>
            <pc:sldMk cId="364486098" sldId="1023"/>
            <ac:picMk id="19" creationId="{2FD14FFB-6962-4D97-B98B-4661CECF10A2}"/>
          </ac:picMkLst>
        </pc:picChg>
        <pc:picChg chg="mod ord">
          <ac:chgData name="Johnson, Clarissa F." userId="1d9faa2c-8339-41ea-a782-7ee2cb12ac1d" providerId="ADAL" clId="{B9277E86-8201-40B1-A753-CA8F691E6506}" dt="2022-04-26T20:09:34.227" v="4818" actId="13244"/>
          <ac:picMkLst>
            <pc:docMk/>
            <pc:sldMk cId="364486098" sldId="1023"/>
            <ac:picMk id="20" creationId="{1768F855-FDB8-4899-B2FF-ED19759AE1C3}"/>
          </ac:picMkLst>
        </pc:picChg>
        <pc:picChg chg="mod ord">
          <ac:chgData name="Johnson, Clarissa F." userId="1d9faa2c-8339-41ea-a782-7ee2cb12ac1d" providerId="ADAL" clId="{B9277E86-8201-40B1-A753-CA8F691E6506}" dt="2022-04-26T20:09:38.691" v="4819" actId="13244"/>
          <ac:picMkLst>
            <pc:docMk/>
            <pc:sldMk cId="364486098" sldId="1023"/>
            <ac:picMk id="21" creationId="{F8237E48-A135-43DE-9824-5D27A9C8C300}"/>
          </ac:picMkLst>
        </pc:picChg>
        <pc:picChg chg="mod ord">
          <ac:chgData name="Johnson, Clarissa F." userId="1d9faa2c-8339-41ea-a782-7ee2cb12ac1d" providerId="ADAL" clId="{B9277E86-8201-40B1-A753-CA8F691E6506}" dt="2022-04-26T20:10:17.324" v="4825" actId="13244"/>
          <ac:picMkLst>
            <pc:docMk/>
            <pc:sldMk cId="364486098" sldId="1023"/>
            <ac:picMk id="23" creationId="{F4B1BB52-2877-4A8E-A650-8C48C12D9802}"/>
          </ac:picMkLst>
        </pc:picChg>
        <pc:picChg chg="mod ord">
          <ac:chgData name="Johnson, Clarissa F." userId="1d9faa2c-8339-41ea-a782-7ee2cb12ac1d" providerId="ADAL" clId="{B9277E86-8201-40B1-A753-CA8F691E6506}" dt="2022-04-26T20:10:22.197" v="4826" actId="13244"/>
          <ac:picMkLst>
            <pc:docMk/>
            <pc:sldMk cId="364486098" sldId="1023"/>
            <ac:picMk id="25" creationId="{35B62881-6DDA-46F0-92A8-BA138A29926F}"/>
          </ac:picMkLst>
        </pc:picChg>
        <pc:picChg chg="mod ord">
          <ac:chgData name="Johnson, Clarissa F." userId="1d9faa2c-8339-41ea-a782-7ee2cb12ac1d" providerId="ADAL" clId="{B9277E86-8201-40B1-A753-CA8F691E6506}" dt="2022-04-26T20:10:12.069" v="4824" actId="13244"/>
          <ac:picMkLst>
            <pc:docMk/>
            <pc:sldMk cId="364486098" sldId="1023"/>
            <ac:picMk id="27" creationId="{089F4975-E465-457C-B45A-07B63DA56430}"/>
          </ac:picMkLst>
        </pc:picChg>
        <pc:picChg chg="mod ord">
          <ac:chgData name="Johnson, Clarissa F." userId="1d9faa2c-8339-41ea-a782-7ee2cb12ac1d" providerId="ADAL" clId="{B9277E86-8201-40B1-A753-CA8F691E6506}" dt="2022-04-26T20:10:07.443" v="4823" actId="13244"/>
          <ac:picMkLst>
            <pc:docMk/>
            <pc:sldMk cId="364486098" sldId="1023"/>
            <ac:picMk id="29" creationId="{BF778639-B4DF-43E5-A271-E19B57AB9E62}"/>
          </ac:picMkLst>
        </pc:picChg>
      </pc:sldChg>
      <pc:sldChg chg="modSp mod">
        <pc:chgData name="Johnson, Clarissa F." userId="1d9faa2c-8339-41ea-a782-7ee2cb12ac1d" providerId="ADAL" clId="{B9277E86-8201-40B1-A753-CA8F691E6506}" dt="2022-04-26T20:10:58.673" v="4829" actId="14100"/>
        <pc:sldMkLst>
          <pc:docMk/>
          <pc:sldMk cId="4207150566" sldId="1024"/>
        </pc:sldMkLst>
        <pc:spChg chg="ord">
          <ac:chgData name="Johnson, Clarissa F." userId="1d9faa2c-8339-41ea-a782-7ee2cb12ac1d" providerId="ADAL" clId="{B9277E86-8201-40B1-A753-CA8F691E6506}" dt="2022-04-26T20:10:45.007" v="4827" actId="13244"/>
          <ac:spMkLst>
            <pc:docMk/>
            <pc:sldMk cId="4207150566" sldId="1024"/>
            <ac:spMk id="2" creationId="{C41BF655-B76D-4067-B282-31051780EEBC}"/>
          </ac:spMkLst>
        </pc:spChg>
        <pc:spChg chg="mod">
          <ac:chgData name="Johnson, Clarissa F." userId="1d9faa2c-8339-41ea-a782-7ee2cb12ac1d" providerId="ADAL" clId="{B9277E86-8201-40B1-A753-CA8F691E6506}" dt="2022-04-26T20:10:58.673" v="4829" actId="14100"/>
          <ac:spMkLst>
            <pc:docMk/>
            <pc:sldMk cId="4207150566" sldId="1024"/>
            <ac:spMk id="4" creationId="{0EE7FD84-D6AB-4D60-B9CE-D0C87DADD2CB}"/>
          </ac:spMkLst>
        </pc:spChg>
        <pc:picChg chg="mod">
          <ac:chgData name="Johnson, Clarissa F." userId="1d9faa2c-8339-41ea-a782-7ee2cb12ac1d" providerId="ADAL" clId="{B9277E86-8201-40B1-A753-CA8F691E6506}" dt="2022-04-26T18:43:25.700" v="1679" actId="962"/>
          <ac:picMkLst>
            <pc:docMk/>
            <pc:sldMk cId="4207150566" sldId="1024"/>
            <ac:picMk id="5" creationId="{B567B170-D379-4FAF-A5B7-E2D63CCBD6B2}"/>
          </ac:picMkLst>
        </pc:picChg>
      </pc:sldChg>
      <pc:sldChg chg="modSp mod">
        <pc:chgData name="Johnson, Clarissa F." userId="1d9faa2c-8339-41ea-a782-7ee2cb12ac1d" providerId="ADAL" clId="{B9277E86-8201-40B1-A753-CA8F691E6506}" dt="2022-04-26T20:14:02.478" v="4871" actId="13244"/>
        <pc:sldMkLst>
          <pc:docMk/>
          <pc:sldMk cId="3962708977" sldId="1410"/>
        </pc:sldMkLst>
        <pc:spChg chg="mod ord">
          <ac:chgData name="Johnson, Clarissa F." userId="1d9faa2c-8339-41ea-a782-7ee2cb12ac1d" providerId="ADAL" clId="{B9277E86-8201-40B1-A753-CA8F691E6506}" dt="2022-04-26T20:14:02.478" v="4871" actId="13244"/>
          <ac:spMkLst>
            <pc:docMk/>
            <pc:sldMk cId="3962708977" sldId="1410"/>
            <ac:spMk id="7" creationId="{DBEF0D6B-A846-6E41-B453-13E1DF49DD48}"/>
          </ac:spMkLst>
        </pc:spChg>
        <pc:picChg chg="mod">
          <ac:chgData name="Johnson, Clarissa F." userId="1d9faa2c-8339-41ea-a782-7ee2cb12ac1d" providerId="ADAL" clId="{B9277E86-8201-40B1-A753-CA8F691E6506}" dt="2022-04-26T18:56:32.774" v="2956" actId="962"/>
          <ac:picMkLst>
            <pc:docMk/>
            <pc:sldMk cId="3962708977" sldId="1410"/>
            <ac:picMk id="6" creationId="{16AC32A3-84F9-4383-8467-7013D6E25103}"/>
          </ac:picMkLst>
        </pc:picChg>
      </pc:sldChg>
      <pc:sldChg chg="addSp delSp modSp mod">
        <pc:chgData name="Johnson, Clarissa F." userId="1d9faa2c-8339-41ea-a782-7ee2cb12ac1d" providerId="ADAL" clId="{B9277E86-8201-40B1-A753-CA8F691E6506}" dt="2022-04-26T20:17:27.984" v="4901" actId="13244"/>
        <pc:sldMkLst>
          <pc:docMk/>
          <pc:sldMk cId="3212691300" sldId="2216"/>
        </pc:sldMkLst>
        <pc:spChg chg="del">
          <ac:chgData name="Johnson, Clarissa F." userId="1d9faa2c-8339-41ea-a782-7ee2cb12ac1d" providerId="ADAL" clId="{B9277E86-8201-40B1-A753-CA8F691E6506}" dt="2022-04-26T10:52:20.038" v="115" actId="478"/>
          <ac:spMkLst>
            <pc:docMk/>
            <pc:sldMk cId="3212691300" sldId="2216"/>
            <ac:spMk id="2" creationId="{04FED90F-89E9-4133-9E0C-97473AB47694}"/>
          </ac:spMkLst>
        </pc:spChg>
        <pc:spChg chg="mod">
          <ac:chgData name="Johnson, Clarissa F." userId="1d9faa2c-8339-41ea-a782-7ee2cb12ac1d" providerId="ADAL" clId="{B9277E86-8201-40B1-A753-CA8F691E6506}" dt="2022-04-26T19:52:53.995" v="4704" actId="207"/>
          <ac:spMkLst>
            <pc:docMk/>
            <pc:sldMk cId="3212691300" sldId="2216"/>
            <ac:spMk id="3" creationId="{7A44189A-D19C-4002-BD54-A3653B8E8AF9}"/>
          </ac:spMkLst>
        </pc:spChg>
        <pc:spChg chg="add del mod">
          <ac:chgData name="Johnson, Clarissa F." userId="1d9faa2c-8339-41ea-a782-7ee2cb12ac1d" providerId="ADAL" clId="{B9277E86-8201-40B1-A753-CA8F691E6506}" dt="2022-04-26T10:52:27.255" v="116" actId="478"/>
          <ac:spMkLst>
            <pc:docMk/>
            <pc:sldMk cId="3212691300" sldId="2216"/>
            <ac:spMk id="4" creationId="{91966B9D-287C-49AE-8591-2FA5BAC97B60}"/>
          </ac:spMkLst>
        </pc:spChg>
        <pc:spChg chg="mod ord">
          <ac:chgData name="Johnson, Clarissa F." userId="1d9faa2c-8339-41ea-a782-7ee2cb12ac1d" providerId="ADAL" clId="{B9277E86-8201-40B1-A753-CA8F691E6506}" dt="2022-04-26T20:17:27.984" v="4901" actId="13244"/>
          <ac:spMkLst>
            <pc:docMk/>
            <pc:sldMk cId="3212691300" sldId="2216"/>
            <ac:spMk id="5" creationId="{C08D9D8D-7492-F44A-90AE-FE8E3205D78F}"/>
          </ac:spMkLst>
        </pc:spChg>
      </pc:sldChg>
      <pc:sldChg chg="addSp modSp mod">
        <pc:chgData name="Johnson, Clarissa F." userId="1d9faa2c-8339-41ea-a782-7ee2cb12ac1d" providerId="ADAL" clId="{B9277E86-8201-40B1-A753-CA8F691E6506}" dt="2022-04-26T20:04:55.570" v="4796" actId="13244"/>
        <pc:sldMkLst>
          <pc:docMk/>
          <pc:sldMk cId="1278144477" sldId="2217"/>
        </pc:sldMkLst>
        <pc:spChg chg="add mod ord">
          <ac:chgData name="Johnson, Clarissa F." userId="1d9faa2c-8339-41ea-a782-7ee2cb12ac1d" providerId="ADAL" clId="{B9277E86-8201-40B1-A753-CA8F691E6506}" dt="2022-04-26T20:04:55.570" v="4796" actId="13244"/>
          <ac:spMkLst>
            <pc:docMk/>
            <pc:sldMk cId="1278144477" sldId="2217"/>
            <ac:spMk id="3" creationId="{B6F1DADB-024B-46FF-8A1C-63087542DF3E}"/>
          </ac:spMkLst>
        </pc:spChg>
        <pc:grpChg chg="mod">
          <ac:chgData name="Johnson, Clarissa F." userId="1d9faa2c-8339-41ea-a782-7ee2cb12ac1d" providerId="ADAL" clId="{B9277E86-8201-40B1-A753-CA8F691E6506}" dt="2022-04-26T18:43:11.763" v="1661" actId="962"/>
          <ac:grpSpMkLst>
            <pc:docMk/>
            <pc:sldMk cId="1278144477" sldId="2217"/>
            <ac:grpSpMk id="83" creationId="{7D022847-9E24-4AAC-97B6-8EEF58E6DFAD}"/>
          </ac:grpSpMkLst>
        </pc:grpChg>
      </pc:sldChg>
      <pc:sldChg chg="modSp mod">
        <pc:chgData name="Johnson, Clarissa F." userId="1d9faa2c-8339-41ea-a782-7ee2cb12ac1d" providerId="ADAL" clId="{B9277E86-8201-40B1-A753-CA8F691E6506}" dt="2022-04-26T20:17:16.936" v="4899" actId="13244"/>
        <pc:sldMkLst>
          <pc:docMk/>
          <pc:sldMk cId="4294190240" sldId="2218"/>
        </pc:sldMkLst>
        <pc:spChg chg="ord">
          <ac:chgData name="Johnson, Clarissa F." userId="1d9faa2c-8339-41ea-a782-7ee2cb12ac1d" providerId="ADAL" clId="{B9277E86-8201-40B1-A753-CA8F691E6506}" dt="2022-04-26T20:17:16.936" v="4899" actId="13244"/>
          <ac:spMkLst>
            <pc:docMk/>
            <pc:sldMk cId="4294190240" sldId="2218"/>
            <ac:spMk id="4" creationId="{2CCBD4C2-4EB2-B147-B191-F5F74C03195C}"/>
          </ac:spMkLst>
        </pc:spChg>
        <pc:picChg chg="mod ord">
          <ac:chgData name="Johnson, Clarissa F." userId="1d9faa2c-8339-41ea-a782-7ee2cb12ac1d" providerId="ADAL" clId="{B9277E86-8201-40B1-A753-CA8F691E6506}" dt="2022-04-26T20:17:14.664" v="4898" actId="13244"/>
          <ac:picMkLst>
            <pc:docMk/>
            <pc:sldMk cId="4294190240" sldId="2218"/>
            <ac:picMk id="7" creationId="{BAA03407-C2D4-61D5-D5E4-515EED7F2320}"/>
          </ac:picMkLst>
        </pc:picChg>
      </pc:sldChg>
      <pc:sldChg chg="modSp mod">
        <pc:chgData name="Johnson, Clarissa F." userId="1d9faa2c-8339-41ea-a782-7ee2cb12ac1d" providerId="ADAL" clId="{B9277E86-8201-40B1-A753-CA8F691E6506}" dt="2022-04-26T20:14:17.168" v="4873" actId="13244"/>
        <pc:sldMkLst>
          <pc:docMk/>
          <pc:sldMk cId="1099685179" sldId="2219"/>
        </pc:sldMkLst>
        <pc:spChg chg="ord">
          <ac:chgData name="Johnson, Clarissa F." userId="1d9faa2c-8339-41ea-a782-7ee2cb12ac1d" providerId="ADAL" clId="{B9277E86-8201-40B1-A753-CA8F691E6506}" dt="2022-04-26T20:14:15.615" v="4872" actId="13244"/>
          <ac:spMkLst>
            <pc:docMk/>
            <pc:sldMk cId="1099685179" sldId="2219"/>
            <ac:spMk id="4" creationId="{0FFD074E-E891-4CA2-B6B3-4BA486924626}"/>
          </ac:spMkLst>
        </pc:spChg>
        <pc:spChg chg="ord">
          <ac:chgData name="Johnson, Clarissa F." userId="1d9faa2c-8339-41ea-a782-7ee2cb12ac1d" providerId="ADAL" clId="{B9277E86-8201-40B1-A753-CA8F691E6506}" dt="2022-04-26T20:14:17.168" v="4873" actId="13244"/>
          <ac:spMkLst>
            <pc:docMk/>
            <pc:sldMk cId="1099685179" sldId="2219"/>
            <ac:spMk id="5" creationId="{4D61758E-14F2-48AC-B000-0D0503B9ABDD}"/>
          </ac:spMkLst>
        </pc:spChg>
      </pc:sldChg>
      <pc:sldChg chg="modSp mod">
        <pc:chgData name="Johnson, Clarissa F." userId="1d9faa2c-8339-41ea-a782-7ee2cb12ac1d" providerId="ADAL" clId="{B9277E86-8201-40B1-A753-CA8F691E6506}" dt="2022-04-26T20:14:29.512" v="4874" actId="13244"/>
        <pc:sldMkLst>
          <pc:docMk/>
          <pc:sldMk cId="2545317609" sldId="2221"/>
        </pc:sldMkLst>
        <pc:spChg chg="ord">
          <ac:chgData name="Johnson, Clarissa F." userId="1d9faa2c-8339-41ea-a782-7ee2cb12ac1d" providerId="ADAL" clId="{B9277E86-8201-40B1-A753-CA8F691E6506}" dt="2022-04-26T20:14:29.512" v="4874" actId="13244"/>
          <ac:spMkLst>
            <pc:docMk/>
            <pc:sldMk cId="2545317609" sldId="2221"/>
            <ac:spMk id="4" creationId="{76EE8679-B294-4BF2-9D9E-D6C1F4533718}"/>
          </ac:spMkLst>
        </pc:spChg>
        <pc:picChg chg="mod">
          <ac:chgData name="Johnson, Clarissa F." userId="1d9faa2c-8339-41ea-a782-7ee2cb12ac1d" providerId="ADAL" clId="{B9277E86-8201-40B1-A753-CA8F691E6506}" dt="2022-04-26T19:34:23.518" v="4642" actId="962"/>
          <ac:picMkLst>
            <pc:docMk/>
            <pc:sldMk cId="2545317609" sldId="2221"/>
            <ac:picMk id="6" creationId="{1F5CED56-D4D3-4ED2-9249-175BC93C753F}"/>
          </ac:picMkLst>
        </pc:picChg>
      </pc:sldChg>
      <pc:sldChg chg="modSp mod">
        <pc:chgData name="Johnson, Clarissa F." userId="1d9faa2c-8339-41ea-a782-7ee2cb12ac1d" providerId="ADAL" clId="{B9277E86-8201-40B1-A753-CA8F691E6506}" dt="2022-04-26T20:15:26.528" v="4880" actId="13244"/>
        <pc:sldMkLst>
          <pc:docMk/>
          <pc:sldMk cId="2026074256" sldId="2223"/>
        </pc:sldMkLst>
        <pc:spChg chg="ord">
          <ac:chgData name="Johnson, Clarissa F." userId="1d9faa2c-8339-41ea-a782-7ee2cb12ac1d" providerId="ADAL" clId="{B9277E86-8201-40B1-A753-CA8F691E6506}" dt="2022-04-26T20:15:26.528" v="4880" actId="13244"/>
          <ac:spMkLst>
            <pc:docMk/>
            <pc:sldMk cId="2026074256" sldId="2223"/>
            <ac:spMk id="4" creationId="{137DA60F-663D-4DDE-91E3-876A2FB135BA}"/>
          </ac:spMkLst>
        </pc:spChg>
        <pc:picChg chg="mod ord">
          <ac:chgData name="Johnson, Clarissa F." userId="1d9faa2c-8339-41ea-a782-7ee2cb12ac1d" providerId="ADAL" clId="{B9277E86-8201-40B1-A753-CA8F691E6506}" dt="2022-04-26T20:15:22.022" v="4879" actId="13244"/>
          <ac:picMkLst>
            <pc:docMk/>
            <pc:sldMk cId="2026074256" sldId="2223"/>
            <ac:picMk id="7" creationId="{BA9B01EA-EABE-444F-ADA0-A238EF807679}"/>
          </ac:picMkLst>
        </pc:picChg>
      </pc:sldChg>
      <pc:sldChg chg="modSp mod">
        <pc:chgData name="Johnson, Clarissa F." userId="1d9faa2c-8339-41ea-a782-7ee2cb12ac1d" providerId="ADAL" clId="{B9277E86-8201-40B1-A753-CA8F691E6506}" dt="2022-04-26T20:15:34.433" v="4882" actId="13244"/>
        <pc:sldMkLst>
          <pc:docMk/>
          <pc:sldMk cId="2307169886" sldId="2224"/>
        </pc:sldMkLst>
        <pc:spChg chg="ord">
          <ac:chgData name="Johnson, Clarissa F." userId="1d9faa2c-8339-41ea-a782-7ee2cb12ac1d" providerId="ADAL" clId="{B9277E86-8201-40B1-A753-CA8F691E6506}" dt="2022-04-26T20:15:34.433" v="4882" actId="13244"/>
          <ac:spMkLst>
            <pc:docMk/>
            <pc:sldMk cId="2307169886" sldId="2224"/>
            <ac:spMk id="3" creationId="{9ECDC65F-06A9-42C0-BAFC-EEFA16C77896}"/>
          </ac:spMkLst>
        </pc:spChg>
        <pc:picChg chg="mod ord">
          <ac:chgData name="Johnson, Clarissa F." userId="1d9faa2c-8339-41ea-a782-7ee2cb12ac1d" providerId="ADAL" clId="{B9277E86-8201-40B1-A753-CA8F691E6506}" dt="2022-04-26T20:15:31.504" v="4881" actId="13244"/>
          <ac:picMkLst>
            <pc:docMk/>
            <pc:sldMk cId="2307169886" sldId="2224"/>
            <ac:picMk id="5" creationId="{310307BC-C468-40CE-92AD-ED546841B353}"/>
          </ac:picMkLst>
        </pc:picChg>
      </pc:sldChg>
      <pc:sldChg chg="modSp mod">
        <pc:chgData name="Johnson, Clarissa F." userId="1d9faa2c-8339-41ea-a782-7ee2cb12ac1d" providerId="ADAL" clId="{B9277E86-8201-40B1-A753-CA8F691E6506}" dt="2022-04-26T20:15:45.504" v="4884" actId="13244"/>
        <pc:sldMkLst>
          <pc:docMk/>
          <pc:sldMk cId="4200454842" sldId="2225"/>
        </pc:sldMkLst>
        <pc:spChg chg="ord">
          <ac:chgData name="Johnson, Clarissa F." userId="1d9faa2c-8339-41ea-a782-7ee2cb12ac1d" providerId="ADAL" clId="{B9277E86-8201-40B1-A753-CA8F691E6506}" dt="2022-04-26T20:15:45.504" v="4884" actId="13244"/>
          <ac:spMkLst>
            <pc:docMk/>
            <pc:sldMk cId="4200454842" sldId="2225"/>
            <ac:spMk id="3" creationId="{1440A3E9-F698-4E84-8685-C768FBFAC519}"/>
          </ac:spMkLst>
        </pc:spChg>
        <pc:picChg chg="mod ord">
          <ac:chgData name="Johnson, Clarissa F." userId="1d9faa2c-8339-41ea-a782-7ee2cb12ac1d" providerId="ADAL" clId="{B9277E86-8201-40B1-A753-CA8F691E6506}" dt="2022-04-26T20:15:41.040" v="4883" actId="13244"/>
          <ac:picMkLst>
            <pc:docMk/>
            <pc:sldMk cId="4200454842" sldId="2225"/>
            <ac:picMk id="5" creationId="{8A81E010-6BE7-497D-8F10-A9C1DCA82BF4}"/>
          </ac:picMkLst>
        </pc:picChg>
      </pc:sldChg>
      <pc:sldChg chg="modSp mod">
        <pc:chgData name="Johnson, Clarissa F." userId="1d9faa2c-8339-41ea-a782-7ee2cb12ac1d" providerId="ADAL" clId="{B9277E86-8201-40B1-A753-CA8F691E6506}" dt="2022-04-26T20:15:00.760" v="4876" actId="13244"/>
        <pc:sldMkLst>
          <pc:docMk/>
          <pc:sldMk cId="235913270" sldId="2226"/>
        </pc:sldMkLst>
        <pc:spChg chg="ord">
          <ac:chgData name="Johnson, Clarissa F." userId="1d9faa2c-8339-41ea-a782-7ee2cb12ac1d" providerId="ADAL" clId="{B9277E86-8201-40B1-A753-CA8F691E6506}" dt="2022-04-26T20:14:59.286" v="4875" actId="13244"/>
          <ac:spMkLst>
            <pc:docMk/>
            <pc:sldMk cId="235913270" sldId="2226"/>
            <ac:spMk id="3" creationId="{B91D95E6-8E5E-4256-8C94-36CF4B040ED5}"/>
          </ac:spMkLst>
        </pc:spChg>
        <pc:spChg chg="mod">
          <ac:chgData name="Johnson, Clarissa F." userId="1d9faa2c-8339-41ea-a782-7ee2cb12ac1d" providerId="ADAL" clId="{B9277E86-8201-40B1-A753-CA8F691E6506}" dt="2022-04-26T19:38:52.905" v="4681" actId="255"/>
          <ac:spMkLst>
            <pc:docMk/>
            <pc:sldMk cId="235913270" sldId="2226"/>
            <ac:spMk id="4" creationId="{C4700C29-E70A-4B92-904A-6809CA789389}"/>
          </ac:spMkLst>
        </pc:spChg>
        <pc:picChg chg="mod ord">
          <ac:chgData name="Johnson, Clarissa F." userId="1d9faa2c-8339-41ea-a782-7ee2cb12ac1d" providerId="ADAL" clId="{B9277E86-8201-40B1-A753-CA8F691E6506}" dt="2022-04-26T20:15:00.760" v="4876" actId="13244"/>
          <ac:picMkLst>
            <pc:docMk/>
            <pc:sldMk cId="235913270" sldId="2226"/>
            <ac:picMk id="5" creationId="{BF470F9F-F691-4F96-B8A8-D3FF20CE2846}"/>
          </ac:picMkLst>
        </pc:picChg>
      </pc:sldChg>
      <pc:sldChg chg="modSp mod">
        <pc:chgData name="Johnson, Clarissa F." userId="1d9faa2c-8339-41ea-a782-7ee2cb12ac1d" providerId="ADAL" clId="{B9277E86-8201-40B1-A753-CA8F691E6506}" dt="2022-04-26T20:15:14.536" v="4878" actId="13244"/>
        <pc:sldMkLst>
          <pc:docMk/>
          <pc:sldMk cId="1222387712" sldId="2227"/>
        </pc:sldMkLst>
        <pc:spChg chg="ord">
          <ac:chgData name="Johnson, Clarissa F." userId="1d9faa2c-8339-41ea-a782-7ee2cb12ac1d" providerId="ADAL" clId="{B9277E86-8201-40B1-A753-CA8F691E6506}" dt="2022-04-26T20:15:12.567" v="4877" actId="13244"/>
          <ac:spMkLst>
            <pc:docMk/>
            <pc:sldMk cId="1222387712" sldId="2227"/>
            <ac:spMk id="3" creationId="{5E2E7B3E-966A-41C5-A341-874057E54F1C}"/>
          </ac:spMkLst>
        </pc:spChg>
        <pc:spChg chg="mod">
          <ac:chgData name="Johnson, Clarissa F." userId="1d9faa2c-8339-41ea-a782-7ee2cb12ac1d" providerId="ADAL" clId="{B9277E86-8201-40B1-A753-CA8F691E6506}" dt="2022-04-26T19:41:00.290" v="4682" actId="27636"/>
          <ac:spMkLst>
            <pc:docMk/>
            <pc:sldMk cId="1222387712" sldId="2227"/>
            <ac:spMk id="4" creationId="{6E19B93C-DCA2-4E13-825D-64AAFA45046A}"/>
          </ac:spMkLst>
        </pc:spChg>
        <pc:picChg chg="mod ord">
          <ac:chgData name="Johnson, Clarissa F." userId="1d9faa2c-8339-41ea-a782-7ee2cb12ac1d" providerId="ADAL" clId="{B9277E86-8201-40B1-A753-CA8F691E6506}" dt="2022-04-26T20:15:14.536" v="4878" actId="13244"/>
          <ac:picMkLst>
            <pc:docMk/>
            <pc:sldMk cId="1222387712" sldId="2227"/>
            <ac:picMk id="5" creationId="{4DDDC0E8-1907-43C6-ABCC-4586B1F4171F}"/>
          </ac:picMkLst>
        </pc:picChg>
      </pc:sldChg>
      <pc:sldChg chg="modSp mod">
        <pc:chgData name="Johnson, Clarissa F." userId="1d9faa2c-8339-41ea-a782-7ee2cb12ac1d" providerId="ADAL" clId="{B9277E86-8201-40B1-A753-CA8F691E6506}" dt="2022-04-26T20:16:39.666" v="4893" actId="13244"/>
        <pc:sldMkLst>
          <pc:docMk/>
          <pc:sldMk cId="2681526321" sldId="2228"/>
        </pc:sldMkLst>
        <pc:spChg chg="ord">
          <ac:chgData name="Johnson, Clarissa F." userId="1d9faa2c-8339-41ea-a782-7ee2cb12ac1d" providerId="ADAL" clId="{B9277E86-8201-40B1-A753-CA8F691E6506}" dt="2022-04-26T20:15:54.200" v="4886" actId="13244"/>
          <ac:spMkLst>
            <pc:docMk/>
            <pc:sldMk cId="2681526321" sldId="2228"/>
            <ac:spMk id="3" creationId="{83782A7A-0C20-4BD5-B51F-27B8881762AE}"/>
          </ac:spMkLst>
        </pc:spChg>
        <pc:picChg chg="mod ord">
          <ac:chgData name="Johnson, Clarissa F." userId="1d9faa2c-8339-41ea-a782-7ee2cb12ac1d" providerId="ADAL" clId="{B9277E86-8201-40B1-A753-CA8F691E6506}" dt="2022-04-26T20:16:39.666" v="4893" actId="13244"/>
          <ac:picMkLst>
            <pc:docMk/>
            <pc:sldMk cId="2681526321" sldId="2228"/>
            <ac:picMk id="5" creationId="{1A45EC36-AEA3-402C-A34B-FFED7A2BF578}"/>
          </ac:picMkLst>
        </pc:picChg>
      </pc:sldChg>
      <pc:sldChg chg="modSp mod">
        <pc:chgData name="Johnson, Clarissa F." userId="1d9faa2c-8339-41ea-a782-7ee2cb12ac1d" providerId="ADAL" clId="{B9277E86-8201-40B1-A753-CA8F691E6506}" dt="2022-04-26T20:16:09.089" v="4889" actId="13244"/>
        <pc:sldMkLst>
          <pc:docMk/>
          <pc:sldMk cId="1076126982" sldId="2229"/>
        </pc:sldMkLst>
        <pc:spChg chg="ord">
          <ac:chgData name="Johnson, Clarissa F." userId="1d9faa2c-8339-41ea-a782-7ee2cb12ac1d" providerId="ADAL" clId="{B9277E86-8201-40B1-A753-CA8F691E6506}" dt="2022-04-26T20:16:03.415" v="4888" actId="13244"/>
          <ac:spMkLst>
            <pc:docMk/>
            <pc:sldMk cId="1076126982" sldId="2229"/>
            <ac:spMk id="3" creationId="{46C21A8E-6E5F-43CD-82FC-C04BECC1D4B0}"/>
          </ac:spMkLst>
        </pc:spChg>
        <pc:spChg chg="mod">
          <ac:chgData name="Johnson, Clarissa F." userId="1d9faa2c-8339-41ea-a782-7ee2cb12ac1d" providerId="ADAL" clId="{B9277E86-8201-40B1-A753-CA8F691E6506}" dt="2022-04-26T19:44:15.485" v="4683" actId="27636"/>
          <ac:spMkLst>
            <pc:docMk/>
            <pc:sldMk cId="1076126982" sldId="2229"/>
            <ac:spMk id="4" creationId="{D1A0FC7A-427B-4114-9E95-0524A705DF67}"/>
          </ac:spMkLst>
        </pc:spChg>
        <pc:picChg chg="mod ord">
          <ac:chgData name="Johnson, Clarissa F." userId="1d9faa2c-8339-41ea-a782-7ee2cb12ac1d" providerId="ADAL" clId="{B9277E86-8201-40B1-A753-CA8F691E6506}" dt="2022-04-26T20:16:09.089" v="4889" actId="13244"/>
          <ac:picMkLst>
            <pc:docMk/>
            <pc:sldMk cId="1076126982" sldId="2229"/>
            <ac:picMk id="5" creationId="{DCE9014F-6D98-420C-8F39-BA257A8F1FBA}"/>
          </ac:picMkLst>
        </pc:picChg>
      </pc:sldChg>
      <pc:sldChg chg="modSp mod">
        <pc:chgData name="Johnson, Clarissa F." userId="1d9faa2c-8339-41ea-a782-7ee2cb12ac1d" providerId="ADAL" clId="{B9277E86-8201-40B1-A753-CA8F691E6506}" dt="2022-04-26T20:16:23.432" v="4892" actId="13244"/>
        <pc:sldMkLst>
          <pc:docMk/>
          <pc:sldMk cId="2640575718" sldId="2230"/>
        </pc:sldMkLst>
        <pc:spChg chg="ord">
          <ac:chgData name="Johnson, Clarissa F." userId="1d9faa2c-8339-41ea-a782-7ee2cb12ac1d" providerId="ADAL" clId="{B9277E86-8201-40B1-A753-CA8F691E6506}" dt="2022-04-26T20:16:23.432" v="4892" actId="13244"/>
          <ac:spMkLst>
            <pc:docMk/>
            <pc:sldMk cId="2640575718" sldId="2230"/>
            <ac:spMk id="3" creationId="{7FB42F72-17F8-4578-9C8A-EEAC5C2EC3F3}"/>
          </ac:spMkLst>
        </pc:spChg>
        <pc:picChg chg="mod ord">
          <ac:chgData name="Johnson, Clarissa F." userId="1d9faa2c-8339-41ea-a782-7ee2cb12ac1d" providerId="ADAL" clId="{B9277E86-8201-40B1-A753-CA8F691E6506}" dt="2022-04-26T20:16:21.897" v="4891" actId="13244"/>
          <ac:picMkLst>
            <pc:docMk/>
            <pc:sldMk cId="2640575718" sldId="2230"/>
            <ac:picMk id="5" creationId="{13726D39-B80F-4F16-BB16-2D8F2C457DEE}"/>
          </ac:picMkLst>
        </pc:picChg>
      </pc:sldChg>
      <pc:sldChg chg="modSp mod">
        <pc:chgData name="Johnson, Clarissa F." userId="1d9faa2c-8339-41ea-a782-7ee2cb12ac1d" providerId="ADAL" clId="{B9277E86-8201-40B1-A753-CA8F691E6506}" dt="2022-04-26T19:32:22.891" v="4554" actId="207"/>
        <pc:sldMkLst>
          <pc:docMk/>
          <pc:sldMk cId="544877287" sldId="2231"/>
        </pc:sldMkLst>
        <pc:spChg chg="mod">
          <ac:chgData name="Johnson, Clarissa F." userId="1d9faa2c-8339-41ea-a782-7ee2cb12ac1d" providerId="ADAL" clId="{B9277E86-8201-40B1-A753-CA8F691E6506}" dt="2022-04-26T19:32:22.891" v="4554" actId="207"/>
          <ac:spMkLst>
            <pc:docMk/>
            <pc:sldMk cId="544877287" sldId="2231"/>
            <ac:spMk id="3" creationId="{F0AA5B47-33CC-488F-BD7A-CDC1071302B7}"/>
          </ac:spMkLst>
        </pc:spChg>
      </pc:sldChg>
      <pc:sldChg chg="modSp mod">
        <pc:chgData name="Johnson, Clarissa F." userId="1d9faa2c-8339-41ea-a782-7ee2cb12ac1d" providerId="ADAL" clId="{B9277E86-8201-40B1-A753-CA8F691E6506}" dt="2022-04-26T19:29:56.244" v="4552" actId="948"/>
        <pc:sldMkLst>
          <pc:docMk/>
          <pc:sldMk cId="3327047077" sldId="2232"/>
        </pc:sldMkLst>
        <pc:spChg chg="mod">
          <ac:chgData name="Johnson, Clarissa F." userId="1d9faa2c-8339-41ea-a782-7ee2cb12ac1d" providerId="ADAL" clId="{B9277E86-8201-40B1-A753-CA8F691E6506}" dt="2022-04-26T19:29:56.244" v="4552" actId="948"/>
          <ac:spMkLst>
            <pc:docMk/>
            <pc:sldMk cId="3327047077" sldId="2232"/>
            <ac:spMk id="3" creationId="{F53A1B4D-28BA-479F-B0AF-E6E2765CFEB4}"/>
          </ac:spMkLst>
        </pc:spChg>
      </pc:sldChg>
      <pc:sldChg chg="addSp delSp modSp new del mod">
        <pc:chgData name="Johnson, Clarissa F." userId="1d9faa2c-8339-41ea-a782-7ee2cb12ac1d" providerId="ADAL" clId="{B9277E86-8201-40B1-A753-CA8F691E6506}" dt="2022-04-26T11:28:42.632" v="350" actId="2696"/>
        <pc:sldMkLst>
          <pc:docMk/>
          <pc:sldMk cId="1120703255" sldId="2233"/>
        </pc:sldMkLst>
        <pc:spChg chg="del">
          <ac:chgData name="Johnson, Clarissa F." userId="1d9faa2c-8339-41ea-a782-7ee2cb12ac1d" providerId="ADAL" clId="{B9277E86-8201-40B1-A753-CA8F691E6506}" dt="2022-04-26T11:26:33.922" v="335" actId="931"/>
          <ac:spMkLst>
            <pc:docMk/>
            <pc:sldMk cId="1120703255" sldId="2233"/>
            <ac:spMk id="3" creationId="{4ED63664-20E2-4781-9BA0-D46173467301}"/>
          </ac:spMkLst>
        </pc:spChg>
        <pc:spChg chg="add del mod">
          <ac:chgData name="Johnson, Clarissa F." userId="1d9faa2c-8339-41ea-a782-7ee2cb12ac1d" providerId="ADAL" clId="{B9277E86-8201-40B1-A753-CA8F691E6506}" dt="2022-04-26T11:27:09.576" v="341" actId="931"/>
          <ac:spMkLst>
            <pc:docMk/>
            <pc:sldMk cId="1120703255" sldId="2233"/>
            <ac:spMk id="8" creationId="{C6A792A5-7CEE-4B6F-9A0A-F63041EC32F3}"/>
          </ac:spMkLst>
        </pc:spChg>
        <pc:spChg chg="mod">
          <ac:chgData name="Johnson, Clarissa F." userId="1d9faa2c-8339-41ea-a782-7ee2cb12ac1d" providerId="ADAL" clId="{B9277E86-8201-40B1-A753-CA8F691E6506}" dt="2022-04-26T11:26:47.353" v="339"/>
          <ac:spMkLst>
            <pc:docMk/>
            <pc:sldMk cId="1120703255" sldId="2233"/>
            <ac:spMk id="11" creationId="{694940AC-E2A4-4446-822D-9DBB8EA1B499}"/>
          </ac:spMkLst>
        </pc:spChg>
        <pc:spChg chg="mod">
          <ac:chgData name="Johnson, Clarissa F." userId="1d9faa2c-8339-41ea-a782-7ee2cb12ac1d" providerId="ADAL" clId="{B9277E86-8201-40B1-A753-CA8F691E6506}" dt="2022-04-26T11:26:47.353" v="339"/>
          <ac:spMkLst>
            <pc:docMk/>
            <pc:sldMk cId="1120703255" sldId="2233"/>
            <ac:spMk id="12" creationId="{C8AD2DAA-8DB3-403E-B5F0-EE9FBA0D3F74}"/>
          </ac:spMkLst>
        </pc:spChg>
        <pc:spChg chg="mod">
          <ac:chgData name="Johnson, Clarissa F." userId="1d9faa2c-8339-41ea-a782-7ee2cb12ac1d" providerId="ADAL" clId="{B9277E86-8201-40B1-A753-CA8F691E6506}" dt="2022-04-26T11:26:47.353" v="339"/>
          <ac:spMkLst>
            <pc:docMk/>
            <pc:sldMk cId="1120703255" sldId="2233"/>
            <ac:spMk id="13" creationId="{8A0675B3-5628-4B48-B016-6FA7A4960C23}"/>
          </ac:spMkLst>
        </pc:spChg>
        <pc:spChg chg="mod">
          <ac:chgData name="Johnson, Clarissa F." userId="1d9faa2c-8339-41ea-a782-7ee2cb12ac1d" providerId="ADAL" clId="{B9277E86-8201-40B1-A753-CA8F691E6506}" dt="2022-04-26T11:26:47.353" v="339"/>
          <ac:spMkLst>
            <pc:docMk/>
            <pc:sldMk cId="1120703255" sldId="2233"/>
            <ac:spMk id="14" creationId="{0D2B96F5-8BF2-4963-A2B9-8AF2AD751103}"/>
          </ac:spMkLst>
        </pc:spChg>
        <pc:spChg chg="mod">
          <ac:chgData name="Johnson, Clarissa F." userId="1d9faa2c-8339-41ea-a782-7ee2cb12ac1d" providerId="ADAL" clId="{B9277E86-8201-40B1-A753-CA8F691E6506}" dt="2022-04-26T11:26:47.353" v="339"/>
          <ac:spMkLst>
            <pc:docMk/>
            <pc:sldMk cId="1120703255" sldId="2233"/>
            <ac:spMk id="16" creationId="{8336EB88-147B-4E2E-9CB3-5624E7ECA23E}"/>
          </ac:spMkLst>
        </pc:spChg>
        <pc:spChg chg="mod">
          <ac:chgData name="Johnson, Clarissa F." userId="1d9faa2c-8339-41ea-a782-7ee2cb12ac1d" providerId="ADAL" clId="{B9277E86-8201-40B1-A753-CA8F691E6506}" dt="2022-04-26T11:26:47.353" v="339"/>
          <ac:spMkLst>
            <pc:docMk/>
            <pc:sldMk cId="1120703255" sldId="2233"/>
            <ac:spMk id="17" creationId="{D1A8D00C-BD76-4B6C-8350-5BF743F85C41}"/>
          </ac:spMkLst>
        </pc:spChg>
        <pc:spChg chg="mod">
          <ac:chgData name="Johnson, Clarissa F." userId="1d9faa2c-8339-41ea-a782-7ee2cb12ac1d" providerId="ADAL" clId="{B9277E86-8201-40B1-A753-CA8F691E6506}" dt="2022-04-26T11:26:47.353" v="339"/>
          <ac:spMkLst>
            <pc:docMk/>
            <pc:sldMk cId="1120703255" sldId="2233"/>
            <ac:spMk id="21" creationId="{334882E2-643A-4DE4-B69F-97D77FDE9B61}"/>
          </ac:spMkLst>
        </pc:spChg>
        <pc:spChg chg="mod">
          <ac:chgData name="Johnson, Clarissa F." userId="1d9faa2c-8339-41ea-a782-7ee2cb12ac1d" providerId="ADAL" clId="{B9277E86-8201-40B1-A753-CA8F691E6506}" dt="2022-04-26T11:26:47.353" v="339"/>
          <ac:spMkLst>
            <pc:docMk/>
            <pc:sldMk cId="1120703255" sldId="2233"/>
            <ac:spMk id="22" creationId="{CECA9475-724A-45ED-B106-6A846E0B906B}"/>
          </ac:spMkLst>
        </pc:spChg>
        <pc:spChg chg="mod">
          <ac:chgData name="Johnson, Clarissa F." userId="1d9faa2c-8339-41ea-a782-7ee2cb12ac1d" providerId="ADAL" clId="{B9277E86-8201-40B1-A753-CA8F691E6506}" dt="2022-04-26T11:26:47.353" v="339"/>
          <ac:spMkLst>
            <pc:docMk/>
            <pc:sldMk cId="1120703255" sldId="2233"/>
            <ac:spMk id="23" creationId="{B4627EB2-6FA6-4460-B474-0C8A685FBE05}"/>
          </ac:spMkLst>
        </pc:spChg>
        <pc:spChg chg="mod">
          <ac:chgData name="Johnson, Clarissa F." userId="1d9faa2c-8339-41ea-a782-7ee2cb12ac1d" providerId="ADAL" clId="{B9277E86-8201-40B1-A753-CA8F691E6506}" dt="2022-04-26T11:26:47.353" v="339"/>
          <ac:spMkLst>
            <pc:docMk/>
            <pc:sldMk cId="1120703255" sldId="2233"/>
            <ac:spMk id="24" creationId="{B95E7321-73E7-4F79-B668-FFB256851A2E}"/>
          </ac:spMkLst>
        </pc:spChg>
        <pc:spChg chg="mod">
          <ac:chgData name="Johnson, Clarissa F." userId="1d9faa2c-8339-41ea-a782-7ee2cb12ac1d" providerId="ADAL" clId="{B9277E86-8201-40B1-A753-CA8F691E6506}" dt="2022-04-26T11:26:47.353" v="339"/>
          <ac:spMkLst>
            <pc:docMk/>
            <pc:sldMk cId="1120703255" sldId="2233"/>
            <ac:spMk id="25" creationId="{1B82CD02-D2B9-47C8-BF00-FC07D22D937B}"/>
          </ac:spMkLst>
        </pc:spChg>
        <pc:spChg chg="mod">
          <ac:chgData name="Johnson, Clarissa F." userId="1d9faa2c-8339-41ea-a782-7ee2cb12ac1d" providerId="ADAL" clId="{B9277E86-8201-40B1-A753-CA8F691E6506}" dt="2022-04-26T11:26:47.353" v="339"/>
          <ac:spMkLst>
            <pc:docMk/>
            <pc:sldMk cId="1120703255" sldId="2233"/>
            <ac:spMk id="27" creationId="{FC1E07F2-C44A-480A-8E23-014E7D774828}"/>
          </ac:spMkLst>
        </pc:spChg>
        <pc:spChg chg="mod">
          <ac:chgData name="Johnson, Clarissa F." userId="1d9faa2c-8339-41ea-a782-7ee2cb12ac1d" providerId="ADAL" clId="{B9277E86-8201-40B1-A753-CA8F691E6506}" dt="2022-04-26T11:26:47.353" v="339"/>
          <ac:spMkLst>
            <pc:docMk/>
            <pc:sldMk cId="1120703255" sldId="2233"/>
            <ac:spMk id="29" creationId="{C1A06859-44DF-4EA8-A548-977E442DF9C6}"/>
          </ac:spMkLst>
        </pc:spChg>
        <pc:spChg chg="mod">
          <ac:chgData name="Johnson, Clarissa F." userId="1d9faa2c-8339-41ea-a782-7ee2cb12ac1d" providerId="ADAL" clId="{B9277E86-8201-40B1-A753-CA8F691E6506}" dt="2022-04-26T11:26:47.353" v="339"/>
          <ac:spMkLst>
            <pc:docMk/>
            <pc:sldMk cId="1120703255" sldId="2233"/>
            <ac:spMk id="30" creationId="{1BCB171E-E714-41FC-880F-1732CA7DD4B9}"/>
          </ac:spMkLst>
        </pc:spChg>
        <pc:spChg chg="mod">
          <ac:chgData name="Johnson, Clarissa F." userId="1d9faa2c-8339-41ea-a782-7ee2cb12ac1d" providerId="ADAL" clId="{B9277E86-8201-40B1-A753-CA8F691E6506}" dt="2022-04-26T11:26:47.353" v="339"/>
          <ac:spMkLst>
            <pc:docMk/>
            <pc:sldMk cId="1120703255" sldId="2233"/>
            <ac:spMk id="31" creationId="{A12661CE-03FC-4979-8E27-5048E4499EA9}"/>
          </ac:spMkLst>
        </pc:spChg>
        <pc:spChg chg="mod">
          <ac:chgData name="Johnson, Clarissa F." userId="1d9faa2c-8339-41ea-a782-7ee2cb12ac1d" providerId="ADAL" clId="{B9277E86-8201-40B1-A753-CA8F691E6506}" dt="2022-04-26T11:26:47.353" v="339"/>
          <ac:spMkLst>
            <pc:docMk/>
            <pc:sldMk cId="1120703255" sldId="2233"/>
            <ac:spMk id="32" creationId="{7F38E45F-CE8C-4C67-AB4E-75461F6F60BE}"/>
          </ac:spMkLst>
        </pc:spChg>
        <pc:spChg chg="mod">
          <ac:chgData name="Johnson, Clarissa F." userId="1d9faa2c-8339-41ea-a782-7ee2cb12ac1d" providerId="ADAL" clId="{B9277E86-8201-40B1-A753-CA8F691E6506}" dt="2022-04-26T11:26:47.353" v="339"/>
          <ac:spMkLst>
            <pc:docMk/>
            <pc:sldMk cId="1120703255" sldId="2233"/>
            <ac:spMk id="54" creationId="{C6A29880-3FED-423F-90D0-9EFAC3794657}"/>
          </ac:spMkLst>
        </pc:spChg>
        <pc:spChg chg="mod">
          <ac:chgData name="Johnson, Clarissa F." userId="1d9faa2c-8339-41ea-a782-7ee2cb12ac1d" providerId="ADAL" clId="{B9277E86-8201-40B1-A753-CA8F691E6506}" dt="2022-04-26T11:26:47.353" v="339"/>
          <ac:spMkLst>
            <pc:docMk/>
            <pc:sldMk cId="1120703255" sldId="2233"/>
            <ac:spMk id="57" creationId="{304F2A61-FB26-47A6-BB15-E8C469B23DFD}"/>
          </ac:spMkLst>
        </pc:spChg>
        <pc:spChg chg="mod">
          <ac:chgData name="Johnson, Clarissa F." userId="1d9faa2c-8339-41ea-a782-7ee2cb12ac1d" providerId="ADAL" clId="{B9277E86-8201-40B1-A753-CA8F691E6506}" dt="2022-04-26T11:26:47.353" v="339"/>
          <ac:spMkLst>
            <pc:docMk/>
            <pc:sldMk cId="1120703255" sldId="2233"/>
            <ac:spMk id="59" creationId="{2524A9B1-D25D-46C0-B28A-A72383310C0E}"/>
          </ac:spMkLst>
        </pc:spChg>
        <pc:spChg chg="mod">
          <ac:chgData name="Johnson, Clarissa F." userId="1d9faa2c-8339-41ea-a782-7ee2cb12ac1d" providerId="ADAL" clId="{B9277E86-8201-40B1-A753-CA8F691E6506}" dt="2022-04-26T11:26:47.353" v="339"/>
          <ac:spMkLst>
            <pc:docMk/>
            <pc:sldMk cId="1120703255" sldId="2233"/>
            <ac:spMk id="60" creationId="{48A755FC-C80C-4F56-BDAC-12AF3AC53606}"/>
          </ac:spMkLst>
        </pc:spChg>
        <pc:spChg chg="mod">
          <ac:chgData name="Johnson, Clarissa F." userId="1d9faa2c-8339-41ea-a782-7ee2cb12ac1d" providerId="ADAL" clId="{B9277E86-8201-40B1-A753-CA8F691E6506}" dt="2022-04-26T11:26:47.353" v="339"/>
          <ac:spMkLst>
            <pc:docMk/>
            <pc:sldMk cId="1120703255" sldId="2233"/>
            <ac:spMk id="61" creationId="{A2E38CDF-3F8B-460A-AE51-E2E9EFB1C235}"/>
          </ac:spMkLst>
        </pc:spChg>
        <pc:spChg chg="mod">
          <ac:chgData name="Johnson, Clarissa F." userId="1d9faa2c-8339-41ea-a782-7ee2cb12ac1d" providerId="ADAL" clId="{B9277E86-8201-40B1-A753-CA8F691E6506}" dt="2022-04-26T11:26:47.353" v="339"/>
          <ac:spMkLst>
            <pc:docMk/>
            <pc:sldMk cId="1120703255" sldId="2233"/>
            <ac:spMk id="62" creationId="{0D6C4F0D-A775-4E08-A287-227CEEE9E1FD}"/>
          </ac:spMkLst>
        </pc:spChg>
        <pc:spChg chg="mod">
          <ac:chgData name="Johnson, Clarissa F." userId="1d9faa2c-8339-41ea-a782-7ee2cb12ac1d" providerId="ADAL" clId="{B9277E86-8201-40B1-A753-CA8F691E6506}" dt="2022-04-26T11:26:47.353" v="339"/>
          <ac:spMkLst>
            <pc:docMk/>
            <pc:sldMk cId="1120703255" sldId="2233"/>
            <ac:spMk id="63" creationId="{5E2E601C-F2D9-4A29-ACF8-0342F21BDEA0}"/>
          </ac:spMkLst>
        </pc:spChg>
        <pc:spChg chg="mod">
          <ac:chgData name="Johnson, Clarissa F." userId="1d9faa2c-8339-41ea-a782-7ee2cb12ac1d" providerId="ADAL" clId="{B9277E86-8201-40B1-A753-CA8F691E6506}" dt="2022-04-26T11:26:47.353" v="339"/>
          <ac:spMkLst>
            <pc:docMk/>
            <pc:sldMk cId="1120703255" sldId="2233"/>
            <ac:spMk id="64" creationId="{7BD619EC-3E9D-4FB5-AF29-44DB7B2DD16B}"/>
          </ac:spMkLst>
        </pc:spChg>
        <pc:spChg chg="mod">
          <ac:chgData name="Johnson, Clarissa F." userId="1d9faa2c-8339-41ea-a782-7ee2cb12ac1d" providerId="ADAL" clId="{B9277E86-8201-40B1-A753-CA8F691E6506}" dt="2022-04-26T11:26:47.353" v="339"/>
          <ac:spMkLst>
            <pc:docMk/>
            <pc:sldMk cId="1120703255" sldId="2233"/>
            <ac:spMk id="65" creationId="{54FFE5F8-6D1B-4572-B183-986D789EC119}"/>
          </ac:spMkLst>
        </pc:spChg>
        <pc:spChg chg="add del mod">
          <ac:chgData name="Johnson, Clarissa F." userId="1d9faa2c-8339-41ea-a782-7ee2cb12ac1d" providerId="ADAL" clId="{B9277E86-8201-40B1-A753-CA8F691E6506}" dt="2022-04-26T11:27:31.133" v="346" actId="478"/>
          <ac:spMkLst>
            <pc:docMk/>
            <pc:sldMk cId="1120703255" sldId="2233"/>
            <ac:spMk id="70" creationId="{D46414AB-1894-42AC-9245-BC20AB00C01B}"/>
          </ac:spMkLst>
        </pc:spChg>
        <pc:spChg chg="mod">
          <ac:chgData name="Johnson, Clarissa F." userId="1d9faa2c-8339-41ea-a782-7ee2cb12ac1d" providerId="ADAL" clId="{B9277E86-8201-40B1-A753-CA8F691E6506}" dt="2022-04-26T11:27:37.182" v="347"/>
          <ac:spMkLst>
            <pc:docMk/>
            <pc:sldMk cId="1120703255" sldId="2233"/>
            <ac:spMk id="73" creationId="{DA2FA686-91FD-42D5-B2D3-0EED5C27ACD7}"/>
          </ac:spMkLst>
        </pc:spChg>
        <pc:spChg chg="mod">
          <ac:chgData name="Johnson, Clarissa F." userId="1d9faa2c-8339-41ea-a782-7ee2cb12ac1d" providerId="ADAL" clId="{B9277E86-8201-40B1-A753-CA8F691E6506}" dt="2022-04-26T11:27:37.182" v="347"/>
          <ac:spMkLst>
            <pc:docMk/>
            <pc:sldMk cId="1120703255" sldId="2233"/>
            <ac:spMk id="74" creationId="{E3DCF2AF-C6C9-48AF-9E65-567E2F4E433E}"/>
          </ac:spMkLst>
        </pc:spChg>
        <pc:spChg chg="mod">
          <ac:chgData name="Johnson, Clarissa F." userId="1d9faa2c-8339-41ea-a782-7ee2cb12ac1d" providerId="ADAL" clId="{B9277E86-8201-40B1-A753-CA8F691E6506}" dt="2022-04-26T11:27:37.182" v="347"/>
          <ac:spMkLst>
            <pc:docMk/>
            <pc:sldMk cId="1120703255" sldId="2233"/>
            <ac:spMk id="75" creationId="{519E08DD-8648-4026-8E1A-377AE09E3B57}"/>
          </ac:spMkLst>
        </pc:spChg>
        <pc:spChg chg="mod">
          <ac:chgData name="Johnson, Clarissa F." userId="1d9faa2c-8339-41ea-a782-7ee2cb12ac1d" providerId="ADAL" clId="{B9277E86-8201-40B1-A753-CA8F691E6506}" dt="2022-04-26T11:27:37.182" v="347"/>
          <ac:spMkLst>
            <pc:docMk/>
            <pc:sldMk cId="1120703255" sldId="2233"/>
            <ac:spMk id="76" creationId="{5E9729F1-FEC9-451A-BA58-0C41ED3900E7}"/>
          </ac:spMkLst>
        </pc:spChg>
        <pc:spChg chg="mod">
          <ac:chgData name="Johnson, Clarissa F." userId="1d9faa2c-8339-41ea-a782-7ee2cb12ac1d" providerId="ADAL" clId="{B9277E86-8201-40B1-A753-CA8F691E6506}" dt="2022-04-26T11:27:37.182" v="347"/>
          <ac:spMkLst>
            <pc:docMk/>
            <pc:sldMk cId="1120703255" sldId="2233"/>
            <ac:spMk id="78" creationId="{2C303255-3E0E-4EF6-AD1B-E9DE95EE6B49}"/>
          </ac:spMkLst>
        </pc:spChg>
        <pc:spChg chg="mod">
          <ac:chgData name="Johnson, Clarissa F." userId="1d9faa2c-8339-41ea-a782-7ee2cb12ac1d" providerId="ADAL" clId="{B9277E86-8201-40B1-A753-CA8F691E6506}" dt="2022-04-26T11:27:37.182" v="347"/>
          <ac:spMkLst>
            <pc:docMk/>
            <pc:sldMk cId="1120703255" sldId="2233"/>
            <ac:spMk id="79" creationId="{7B17762F-7A41-464C-A1B4-1549719605FC}"/>
          </ac:spMkLst>
        </pc:spChg>
        <pc:spChg chg="mod">
          <ac:chgData name="Johnson, Clarissa F." userId="1d9faa2c-8339-41ea-a782-7ee2cb12ac1d" providerId="ADAL" clId="{B9277E86-8201-40B1-A753-CA8F691E6506}" dt="2022-04-26T11:27:37.182" v="347"/>
          <ac:spMkLst>
            <pc:docMk/>
            <pc:sldMk cId="1120703255" sldId="2233"/>
            <ac:spMk id="83" creationId="{D8F94C63-7733-40CD-9574-1C98086FBBCE}"/>
          </ac:spMkLst>
        </pc:spChg>
        <pc:spChg chg="mod">
          <ac:chgData name="Johnson, Clarissa F." userId="1d9faa2c-8339-41ea-a782-7ee2cb12ac1d" providerId="ADAL" clId="{B9277E86-8201-40B1-A753-CA8F691E6506}" dt="2022-04-26T11:27:37.182" v="347"/>
          <ac:spMkLst>
            <pc:docMk/>
            <pc:sldMk cId="1120703255" sldId="2233"/>
            <ac:spMk id="84" creationId="{BFDE8708-395C-46D2-8C8F-02383533047D}"/>
          </ac:spMkLst>
        </pc:spChg>
        <pc:spChg chg="mod">
          <ac:chgData name="Johnson, Clarissa F." userId="1d9faa2c-8339-41ea-a782-7ee2cb12ac1d" providerId="ADAL" clId="{B9277E86-8201-40B1-A753-CA8F691E6506}" dt="2022-04-26T11:27:37.182" v="347"/>
          <ac:spMkLst>
            <pc:docMk/>
            <pc:sldMk cId="1120703255" sldId="2233"/>
            <ac:spMk id="85" creationId="{FFBFDE1F-6B7A-4669-A153-4E296789E50E}"/>
          </ac:spMkLst>
        </pc:spChg>
        <pc:spChg chg="mod">
          <ac:chgData name="Johnson, Clarissa F." userId="1d9faa2c-8339-41ea-a782-7ee2cb12ac1d" providerId="ADAL" clId="{B9277E86-8201-40B1-A753-CA8F691E6506}" dt="2022-04-26T11:27:37.182" v="347"/>
          <ac:spMkLst>
            <pc:docMk/>
            <pc:sldMk cId="1120703255" sldId="2233"/>
            <ac:spMk id="86" creationId="{5CD6F366-C066-4625-A9C5-588AE77D04CA}"/>
          </ac:spMkLst>
        </pc:spChg>
        <pc:spChg chg="mod">
          <ac:chgData name="Johnson, Clarissa F." userId="1d9faa2c-8339-41ea-a782-7ee2cb12ac1d" providerId="ADAL" clId="{B9277E86-8201-40B1-A753-CA8F691E6506}" dt="2022-04-26T11:27:37.182" v="347"/>
          <ac:spMkLst>
            <pc:docMk/>
            <pc:sldMk cId="1120703255" sldId="2233"/>
            <ac:spMk id="87" creationId="{A8E892F8-5E76-40B8-97B2-415538AE1DCC}"/>
          </ac:spMkLst>
        </pc:spChg>
        <pc:spChg chg="mod">
          <ac:chgData name="Johnson, Clarissa F." userId="1d9faa2c-8339-41ea-a782-7ee2cb12ac1d" providerId="ADAL" clId="{B9277E86-8201-40B1-A753-CA8F691E6506}" dt="2022-04-26T11:27:37.182" v="347"/>
          <ac:spMkLst>
            <pc:docMk/>
            <pc:sldMk cId="1120703255" sldId="2233"/>
            <ac:spMk id="89" creationId="{F9DAB161-4ABF-429E-AC83-7AC83CE4B03E}"/>
          </ac:spMkLst>
        </pc:spChg>
        <pc:spChg chg="mod">
          <ac:chgData name="Johnson, Clarissa F." userId="1d9faa2c-8339-41ea-a782-7ee2cb12ac1d" providerId="ADAL" clId="{B9277E86-8201-40B1-A753-CA8F691E6506}" dt="2022-04-26T11:27:37.182" v="347"/>
          <ac:spMkLst>
            <pc:docMk/>
            <pc:sldMk cId="1120703255" sldId="2233"/>
            <ac:spMk id="91" creationId="{A7542E73-9ADB-4406-B8FC-AF5208867923}"/>
          </ac:spMkLst>
        </pc:spChg>
        <pc:spChg chg="mod">
          <ac:chgData name="Johnson, Clarissa F." userId="1d9faa2c-8339-41ea-a782-7ee2cb12ac1d" providerId="ADAL" clId="{B9277E86-8201-40B1-A753-CA8F691E6506}" dt="2022-04-26T11:27:37.182" v="347"/>
          <ac:spMkLst>
            <pc:docMk/>
            <pc:sldMk cId="1120703255" sldId="2233"/>
            <ac:spMk id="92" creationId="{BC3A66AF-D409-4A4C-A4B9-93CBFF9CF57A}"/>
          </ac:spMkLst>
        </pc:spChg>
        <pc:spChg chg="mod">
          <ac:chgData name="Johnson, Clarissa F." userId="1d9faa2c-8339-41ea-a782-7ee2cb12ac1d" providerId="ADAL" clId="{B9277E86-8201-40B1-A753-CA8F691E6506}" dt="2022-04-26T11:27:37.182" v="347"/>
          <ac:spMkLst>
            <pc:docMk/>
            <pc:sldMk cId="1120703255" sldId="2233"/>
            <ac:spMk id="93" creationId="{386E603D-D9A0-4353-A096-73D2AFA9E4F1}"/>
          </ac:spMkLst>
        </pc:spChg>
        <pc:spChg chg="mod">
          <ac:chgData name="Johnson, Clarissa F." userId="1d9faa2c-8339-41ea-a782-7ee2cb12ac1d" providerId="ADAL" clId="{B9277E86-8201-40B1-A753-CA8F691E6506}" dt="2022-04-26T11:27:37.182" v="347"/>
          <ac:spMkLst>
            <pc:docMk/>
            <pc:sldMk cId="1120703255" sldId="2233"/>
            <ac:spMk id="94" creationId="{63390FF1-0243-4BAA-875A-6C2F2FE61F11}"/>
          </ac:spMkLst>
        </pc:spChg>
        <pc:spChg chg="mod">
          <ac:chgData name="Johnson, Clarissa F." userId="1d9faa2c-8339-41ea-a782-7ee2cb12ac1d" providerId="ADAL" clId="{B9277E86-8201-40B1-A753-CA8F691E6506}" dt="2022-04-26T11:27:37.182" v="347"/>
          <ac:spMkLst>
            <pc:docMk/>
            <pc:sldMk cId="1120703255" sldId="2233"/>
            <ac:spMk id="116" creationId="{BBFB9121-B07E-4865-B5C5-970B522F647B}"/>
          </ac:spMkLst>
        </pc:spChg>
        <pc:spChg chg="mod">
          <ac:chgData name="Johnson, Clarissa F." userId="1d9faa2c-8339-41ea-a782-7ee2cb12ac1d" providerId="ADAL" clId="{B9277E86-8201-40B1-A753-CA8F691E6506}" dt="2022-04-26T11:27:37.182" v="347"/>
          <ac:spMkLst>
            <pc:docMk/>
            <pc:sldMk cId="1120703255" sldId="2233"/>
            <ac:spMk id="119" creationId="{F739EF89-FF91-4973-BE4B-A195B513243F}"/>
          </ac:spMkLst>
        </pc:spChg>
        <pc:spChg chg="mod">
          <ac:chgData name="Johnson, Clarissa F." userId="1d9faa2c-8339-41ea-a782-7ee2cb12ac1d" providerId="ADAL" clId="{B9277E86-8201-40B1-A753-CA8F691E6506}" dt="2022-04-26T11:27:37.182" v="347"/>
          <ac:spMkLst>
            <pc:docMk/>
            <pc:sldMk cId="1120703255" sldId="2233"/>
            <ac:spMk id="121" creationId="{B9A85355-EC65-4C13-B891-5B978D1AD266}"/>
          </ac:spMkLst>
        </pc:spChg>
        <pc:spChg chg="mod">
          <ac:chgData name="Johnson, Clarissa F." userId="1d9faa2c-8339-41ea-a782-7ee2cb12ac1d" providerId="ADAL" clId="{B9277E86-8201-40B1-A753-CA8F691E6506}" dt="2022-04-26T11:27:37.182" v="347"/>
          <ac:spMkLst>
            <pc:docMk/>
            <pc:sldMk cId="1120703255" sldId="2233"/>
            <ac:spMk id="122" creationId="{DAED62B7-B32A-46FE-A5D5-D2D9AA613EB1}"/>
          </ac:spMkLst>
        </pc:spChg>
        <pc:spChg chg="mod">
          <ac:chgData name="Johnson, Clarissa F." userId="1d9faa2c-8339-41ea-a782-7ee2cb12ac1d" providerId="ADAL" clId="{B9277E86-8201-40B1-A753-CA8F691E6506}" dt="2022-04-26T11:27:37.182" v="347"/>
          <ac:spMkLst>
            <pc:docMk/>
            <pc:sldMk cId="1120703255" sldId="2233"/>
            <ac:spMk id="123" creationId="{6BDD43E3-9FAF-442A-9661-78118BB33F3C}"/>
          </ac:spMkLst>
        </pc:spChg>
        <pc:spChg chg="mod">
          <ac:chgData name="Johnson, Clarissa F." userId="1d9faa2c-8339-41ea-a782-7ee2cb12ac1d" providerId="ADAL" clId="{B9277E86-8201-40B1-A753-CA8F691E6506}" dt="2022-04-26T11:27:37.182" v="347"/>
          <ac:spMkLst>
            <pc:docMk/>
            <pc:sldMk cId="1120703255" sldId="2233"/>
            <ac:spMk id="124" creationId="{09A5E8AF-74B9-495D-AF1D-EFDDD35983A3}"/>
          </ac:spMkLst>
        </pc:spChg>
        <pc:spChg chg="mod">
          <ac:chgData name="Johnson, Clarissa F." userId="1d9faa2c-8339-41ea-a782-7ee2cb12ac1d" providerId="ADAL" clId="{B9277E86-8201-40B1-A753-CA8F691E6506}" dt="2022-04-26T11:27:37.182" v="347"/>
          <ac:spMkLst>
            <pc:docMk/>
            <pc:sldMk cId="1120703255" sldId="2233"/>
            <ac:spMk id="125" creationId="{F6C04487-02AD-4037-8922-BEF15032F25B}"/>
          </ac:spMkLst>
        </pc:spChg>
        <pc:spChg chg="mod">
          <ac:chgData name="Johnson, Clarissa F." userId="1d9faa2c-8339-41ea-a782-7ee2cb12ac1d" providerId="ADAL" clId="{B9277E86-8201-40B1-A753-CA8F691E6506}" dt="2022-04-26T11:27:37.182" v="347"/>
          <ac:spMkLst>
            <pc:docMk/>
            <pc:sldMk cId="1120703255" sldId="2233"/>
            <ac:spMk id="126" creationId="{BB46CA26-640C-4C20-987A-784455CC8F8F}"/>
          </ac:spMkLst>
        </pc:spChg>
        <pc:spChg chg="mod">
          <ac:chgData name="Johnson, Clarissa F." userId="1d9faa2c-8339-41ea-a782-7ee2cb12ac1d" providerId="ADAL" clId="{B9277E86-8201-40B1-A753-CA8F691E6506}" dt="2022-04-26T11:27:37.182" v="347"/>
          <ac:spMkLst>
            <pc:docMk/>
            <pc:sldMk cId="1120703255" sldId="2233"/>
            <ac:spMk id="127" creationId="{3C13B6BF-B94A-4086-87FA-4184D79F6443}"/>
          </ac:spMkLst>
        </pc:spChg>
        <pc:grpChg chg="add del mod">
          <ac:chgData name="Johnson, Clarissa F." userId="1d9faa2c-8339-41ea-a782-7ee2cb12ac1d" providerId="ADAL" clId="{B9277E86-8201-40B1-A753-CA8F691E6506}" dt="2022-04-26T11:26:55.249" v="340" actId="478"/>
          <ac:grpSpMkLst>
            <pc:docMk/>
            <pc:sldMk cId="1120703255" sldId="2233"/>
            <ac:grpSpMk id="9" creationId="{1FFB955E-3BA6-4C19-B3D2-A85BC52E9008}"/>
          </ac:grpSpMkLst>
        </pc:grpChg>
        <pc:grpChg chg="mod">
          <ac:chgData name="Johnson, Clarissa F." userId="1d9faa2c-8339-41ea-a782-7ee2cb12ac1d" providerId="ADAL" clId="{B9277E86-8201-40B1-A753-CA8F691E6506}" dt="2022-04-26T11:26:47.353" v="339"/>
          <ac:grpSpMkLst>
            <pc:docMk/>
            <pc:sldMk cId="1120703255" sldId="2233"/>
            <ac:grpSpMk id="15" creationId="{5142EC5E-1F32-4B14-B5C3-A6231F78B326}"/>
          </ac:grpSpMkLst>
        </pc:grpChg>
        <pc:grpChg chg="mod">
          <ac:chgData name="Johnson, Clarissa F." userId="1d9faa2c-8339-41ea-a782-7ee2cb12ac1d" providerId="ADAL" clId="{B9277E86-8201-40B1-A753-CA8F691E6506}" dt="2022-04-26T11:26:47.353" v="339"/>
          <ac:grpSpMkLst>
            <pc:docMk/>
            <pc:sldMk cId="1120703255" sldId="2233"/>
            <ac:grpSpMk id="18" creationId="{CE68985D-DEDF-4E56-8340-39FD3D5DD6B3}"/>
          </ac:grpSpMkLst>
        </pc:grpChg>
        <pc:grpChg chg="mod">
          <ac:chgData name="Johnson, Clarissa F." userId="1d9faa2c-8339-41ea-a782-7ee2cb12ac1d" providerId="ADAL" clId="{B9277E86-8201-40B1-A753-CA8F691E6506}" dt="2022-04-26T11:26:47.353" v="339"/>
          <ac:grpSpMkLst>
            <pc:docMk/>
            <pc:sldMk cId="1120703255" sldId="2233"/>
            <ac:grpSpMk id="19" creationId="{9049A798-F086-4769-A8B8-7DA318BCAF75}"/>
          </ac:grpSpMkLst>
        </pc:grpChg>
        <pc:grpChg chg="mod">
          <ac:chgData name="Johnson, Clarissa F." userId="1d9faa2c-8339-41ea-a782-7ee2cb12ac1d" providerId="ADAL" clId="{B9277E86-8201-40B1-A753-CA8F691E6506}" dt="2022-04-26T11:26:47.353" v="339"/>
          <ac:grpSpMkLst>
            <pc:docMk/>
            <pc:sldMk cId="1120703255" sldId="2233"/>
            <ac:grpSpMk id="20" creationId="{00C1CBDE-FD7B-4E59-8A5D-E0FB6B2594EF}"/>
          </ac:grpSpMkLst>
        </pc:grpChg>
        <pc:grpChg chg="mod">
          <ac:chgData name="Johnson, Clarissa F." userId="1d9faa2c-8339-41ea-a782-7ee2cb12ac1d" providerId="ADAL" clId="{B9277E86-8201-40B1-A753-CA8F691E6506}" dt="2022-04-26T11:26:47.353" v="339"/>
          <ac:grpSpMkLst>
            <pc:docMk/>
            <pc:sldMk cId="1120703255" sldId="2233"/>
            <ac:grpSpMk id="52" creationId="{27E60718-B491-4FC9-A068-68ADC2E3A998}"/>
          </ac:grpSpMkLst>
        </pc:grpChg>
        <pc:grpChg chg="mod">
          <ac:chgData name="Johnson, Clarissa F." userId="1d9faa2c-8339-41ea-a782-7ee2cb12ac1d" providerId="ADAL" clId="{B9277E86-8201-40B1-A753-CA8F691E6506}" dt="2022-04-26T11:26:47.353" v="339"/>
          <ac:grpSpMkLst>
            <pc:docMk/>
            <pc:sldMk cId="1120703255" sldId="2233"/>
            <ac:grpSpMk id="53" creationId="{9CD05D31-B9D9-4078-A211-E257F084FB23}"/>
          </ac:grpSpMkLst>
        </pc:grpChg>
        <pc:grpChg chg="add mod">
          <ac:chgData name="Johnson, Clarissa F." userId="1d9faa2c-8339-41ea-a782-7ee2cb12ac1d" providerId="ADAL" clId="{B9277E86-8201-40B1-A753-CA8F691E6506}" dt="2022-04-26T11:27:37.182" v="347"/>
          <ac:grpSpMkLst>
            <pc:docMk/>
            <pc:sldMk cId="1120703255" sldId="2233"/>
            <ac:grpSpMk id="71" creationId="{34F1E6AE-4421-4DC5-9761-32C5F79774FB}"/>
          </ac:grpSpMkLst>
        </pc:grpChg>
        <pc:grpChg chg="mod">
          <ac:chgData name="Johnson, Clarissa F." userId="1d9faa2c-8339-41ea-a782-7ee2cb12ac1d" providerId="ADAL" clId="{B9277E86-8201-40B1-A753-CA8F691E6506}" dt="2022-04-26T11:27:37.182" v="347"/>
          <ac:grpSpMkLst>
            <pc:docMk/>
            <pc:sldMk cId="1120703255" sldId="2233"/>
            <ac:grpSpMk id="77" creationId="{D39F4F75-6499-4491-9E85-63BDB154A01C}"/>
          </ac:grpSpMkLst>
        </pc:grpChg>
        <pc:grpChg chg="mod">
          <ac:chgData name="Johnson, Clarissa F." userId="1d9faa2c-8339-41ea-a782-7ee2cb12ac1d" providerId="ADAL" clId="{B9277E86-8201-40B1-A753-CA8F691E6506}" dt="2022-04-26T11:27:37.182" v="347"/>
          <ac:grpSpMkLst>
            <pc:docMk/>
            <pc:sldMk cId="1120703255" sldId="2233"/>
            <ac:grpSpMk id="80" creationId="{DF19F7D9-D070-4406-BF74-32A305C9B30E}"/>
          </ac:grpSpMkLst>
        </pc:grpChg>
        <pc:grpChg chg="mod">
          <ac:chgData name="Johnson, Clarissa F." userId="1d9faa2c-8339-41ea-a782-7ee2cb12ac1d" providerId="ADAL" clId="{B9277E86-8201-40B1-A753-CA8F691E6506}" dt="2022-04-26T11:27:37.182" v="347"/>
          <ac:grpSpMkLst>
            <pc:docMk/>
            <pc:sldMk cId="1120703255" sldId="2233"/>
            <ac:grpSpMk id="81" creationId="{38B1AB2D-88C8-4F4F-9674-9255475B3640}"/>
          </ac:grpSpMkLst>
        </pc:grpChg>
        <pc:grpChg chg="mod">
          <ac:chgData name="Johnson, Clarissa F." userId="1d9faa2c-8339-41ea-a782-7ee2cb12ac1d" providerId="ADAL" clId="{B9277E86-8201-40B1-A753-CA8F691E6506}" dt="2022-04-26T11:27:37.182" v="347"/>
          <ac:grpSpMkLst>
            <pc:docMk/>
            <pc:sldMk cId="1120703255" sldId="2233"/>
            <ac:grpSpMk id="82" creationId="{7460D1AE-89CA-40A9-9B30-4BB2491B585F}"/>
          </ac:grpSpMkLst>
        </pc:grpChg>
        <pc:grpChg chg="mod">
          <ac:chgData name="Johnson, Clarissa F." userId="1d9faa2c-8339-41ea-a782-7ee2cb12ac1d" providerId="ADAL" clId="{B9277E86-8201-40B1-A753-CA8F691E6506}" dt="2022-04-26T11:27:37.182" v="347"/>
          <ac:grpSpMkLst>
            <pc:docMk/>
            <pc:sldMk cId="1120703255" sldId="2233"/>
            <ac:grpSpMk id="114" creationId="{EE5E4900-8FB7-41BC-8598-7E3116D535C7}"/>
          </ac:grpSpMkLst>
        </pc:grpChg>
        <pc:grpChg chg="mod">
          <ac:chgData name="Johnson, Clarissa F." userId="1d9faa2c-8339-41ea-a782-7ee2cb12ac1d" providerId="ADAL" clId="{B9277E86-8201-40B1-A753-CA8F691E6506}" dt="2022-04-26T11:27:37.182" v="347"/>
          <ac:grpSpMkLst>
            <pc:docMk/>
            <pc:sldMk cId="1120703255" sldId="2233"/>
            <ac:grpSpMk id="115" creationId="{1E6FB5A6-26E1-4208-8231-35FF1CECCA1D}"/>
          </ac:grpSpMkLst>
        </pc:grpChg>
        <pc:picChg chg="add del mod">
          <ac:chgData name="Johnson, Clarissa F." userId="1d9faa2c-8339-41ea-a782-7ee2cb12ac1d" providerId="ADAL" clId="{B9277E86-8201-40B1-A753-CA8F691E6506}" dt="2022-04-26T11:26:40.458" v="338" actId="478"/>
          <ac:picMkLst>
            <pc:docMk/>
            <pc:sldMk cId="1120703255" sldId="2233"/>
            <ac:picMk id="6" creationId="{51575A00-71D3-4850-9DEB-B51D6006E23B}"/>
          </ac:picMkLst>
        </pc:picChg>
        <pc:picChg chg="mod">
          <ac:chgData name="Johnson, Clarissa F." userId="1d9faa2c-8339-41ea-a782-7ee2cb12ac1d" providerId="ADAL" clId="{B9277E86-8201-40B1-A753-CA8F691E6506}" dt="2022-04-26T11:26:47.353" v="339"/>
          <ac:picMkLst>
            <pc:docMk/>
            <pc:sldMk cId="1120703255" sldId="2233"/>
            <ac:picMk id="26" creationId="{4409D6F2-E114-432B-8A76-3E462A32D47B}"/>
          </ac:picMkLst>
        </pc:picChg>
        <pc:picChg chg="mod">
          <ac:chgData name="Johnson, Clarissa F." userId="1d9faa2c-8339-41ea-a782-7ee2cb12ac1d" providerId="ADAL" clId="{B9277E86-8201-40B1-A753-CA8F691E6506}" dt="2022-04-26T11:26:47.353" v="339"/>
          <ac:picMkLst>
            <pc:docMk/>
            <pc:sldMk cId="1120703255" sldId="2233"/>
            <ac:picMk id="28" creationId="{67DEEBD0-E4E7-422C-98E6-C19BDB06B4CA}"/>
          </ac:picMkLst>
        </pc:picChg>
        <pc:picChg chg="mod">
          <ac:chgData name="Johnson, Clarissa F." userId="1d9faa2c-8339-41ea-a782-7ee2cb12ac1d" providerId="ADAL" clId="{B9277E86-8201-40B1-A753-CA8F691E6506}" dt="2022-04-26T11:26:47.353" v="339"/>
          <ac:picMkLst>
            <pc:docMk/>
            <pc:sldMk cId="1120703255" sldId="2233"/>
            <ac:picMk id="51" creationId="{5806D221-7205-4CB6-978C-883DAF9F7622}"/>
          </ac:picMkLst>
        </pc:picChg>
        <pc:picChg chg="mod">
          <ac:chgData name="Johnson, Clarissa F." userId="1d9faa2c-8339-41ea-a782-7ee2cb12ac1d" providerId="ADAL" clId="{B9277E86-8201-40B1-A753-CA8F691E6506}" dt="2022-04-26T11:26:47.353" v="339"/>
          <ac:picMkLst>
            <pc:docMk/>
            <pc:sldMk cId="1120703255" sldId="2233"/>
            <ac:picMk id="55" creationId="{BA29CD30-FD1E-4000-A8E1-A20B5F896986}"/>
          </ac:picMkLst>
        </pc:picChg>
        <pc:picChg chg="mod">
          <ac:chgData name="Johnson, Clarissa F." userId="1d9faa2c-8339-41ea-a782-7ee2cb12ac1d" providerId="ADAL" clId="{B9277E86-8201-40B1-A753-CA8F691E6506}" dt="2022-04-26T11:26:47.353" v="339"/>
          <ac:picMkLst>
            <pc:docMk/>
            <pc:sldMk cId="1120703255" sldId="2233"/>
            <ac:picMk id="56" creationId="{B9AF63CD-99D1-4804-BD23-7FD4FCDA9FA8}"/>
          </ac:picMkLst>
        </pc:picChg>
        <pc:picChg chg="mod">
          <ac:chgData name="Johnson, Clarissa F." userId="1d9faa2c-8339-41ea-a782-7ee2cb12ac1d" providerId="ADAL" clId="{B9277E86-8201-40B1-A753-CA8F691E6506}" dt="2022-04-26T11:26:47.353" v="339"/>
          <ac:picMkLst>
            <pc:docMk/>
            <pc:sldMk cId="1120703255" sldId="2233"/>
            <ac:picMk id="58" creationId="{19720FBD-63A4-4636-8778-48ED39CC092C}"/>
          </ac:picMkLst>
        </pc:picChg>
        <pc:picChg chg="mod">
          <ac:chgData name="Johnson, Clarissa F." userId="1d9faa2c-8339-41ea-a782-7ee2cb12ac1d" providerId="ADAL" clId="{B9277E86-8201-40B1-A753-CA8F691E6506}" dt="2022-04-26T11:26:47.353" v="339"/>
          <ac:picMkLst>
            <pc:docMk/>
            <pc:sldMk cId="1120703255" sldId="2233"/>
            <ac:picMk id="66" creationId="{8E7CEA25-B62A-46F7-A772-B08C3EF9C1C6}"/>
          </ac:picMkLst>
        </pc:picChg>
        <pc:picChg chg="add del mod">
          <ac:chgData name="Johnson, Clarissa F." userId="1d9faa2c-8339-41ea-a782-7ee2cb12ac1d" providerId="ADAL" clId="{B9277E86-8201-40B1-A753-CA8F691E6506}" dt="2022-04-26T11:27:28.468" v="345" actId="478"/>
          <ac:picMkLst>
            <pc:docMk/>
            <pc:sldMk cId="1120703255" sldId="2233"/>
            <ac:picMk id="68" creationId="{B8020AA2-2A4A-4B2D-A58C-E81BE0819E23}"/>
          </ac:picMkLst>
        </pc:picChg>
        <pc:picChg chg="mod">
          <ac:chgData name="Johnson, Clarissa F." userId="1d9faa2c-8339-41ea-a782-7ee2cb12ac1d" providerId="ADAL" clId="{B9277E86-8201-40B1-A753-CA8F691E6506}" dt="2022-04-26T11:27:37.182" v="347"/>
          <ac:picMkLst>
            <pc:docMk/>
            <pc:sldMk cId="1120703255" sldId="2233"/>
            <ac:picMk id="88" creationId="{CC4655B2-EBC2-423D-A3C6-F43901135D92}"/>
          </ac:picMkLst>
        </pc:picChg>
        <pc:picChg chg="mod">
          <ac:chgData name="Johnson, Clarissa F." userId="1d9faa2c-8339-41ea-a782-7ee2cb12ac1d" providerId="ADAL" clId="{B9277E86-8201-40B1-A753-CA8F691E6506}" dt="2022-04-26T11:27:37.182" v="347"/>
          <ac:picMkLst>
            <pc:docMk/>
            <pc:sldMk cId="1120703255" sldId="2233"/>
            <ac:picMk id="90" creationId="{B5FEF698-0DA6-47C1-9AC1-A88F130F4B8C}"/>
          </ac:picMkLst>
        </pc:picChg>
        <pc:picChg chg="mod">
          <ac:chgData name="Johnson, Clarissa F." userId="1d9faa2c-8339-41ea-a782-7ee2cb12ac1d" providerId="ADAL" clId="{B9277E86-8201-40B1-A753-CA8F691E6506}" dt="2022-04-26T11:27:37.182" v="347"/>
          <ac:picMkLst>
            <pc:docMk/>
            <pc:sldMk cId="1120703255" sldId="2233"/>
            <ac:picMk id="113" creationId="{39E27717-4763-47A3-AB1B-E653FF566E8A}"/>
          </ac:picMkLst>
        </pc:picChg>
        <pc:picChg chg="mod">
          <ac:chgData name="Johnson, Clarissa F." userId="1d9faa2c-8339-41ea-a782-7ee2cb12ac1d" providerId="ADAL" clId="{B9277E86-8201-40B1-A753-CA8F691E6506}" dt="2022-04-26T11:27:37.182" v="347"/>
          <ac:picMkLst>
            <pc:docMk/>
            <pc:sldMk cId="1120703255" sldId="2233"/>
            <ac:picMk id="117" creationId="{4D710CF4-464A-4BB7-9D55-F7FB7D075619}"/>
          </ac:picMkLst>
        </pc:picChg>
        <pc:picChg chg="mod">
          <ac:chgData name="Johnson, Clarissa F." userId="1d9faa2c-8339-41ea-a782-7ee2cb12ac1d" providerId="ADAL" clId="{B9277E86-8201-40B1-A753-CA8F691E6506}" dt="2022-04-26T11:27:37.182" v="347"/>
          <ac:picMkLst>
            <pc:docMk/>
            <pc:sldMk cId="1120703255" sldId="2233"/>
            <ac:picMk id="118" creationId="{8B8F6A61-3481-4BE5-8C68-62FBBAE582FC}"/>
          </ac:picMkLst>
        </pc:picChg>
        <pc:picChg chg="mod">
          <ac:chgData name="Johnson, Clarissa F." userId="1d9faa2c-8339-41ea-a782-7ee2cb12ac1d" providerId="ADAL" clId="{B9277E86-8201-40B1-A753-CA8F691E6506}" dt="2022-04-26T11:27:37.182" v="347"/>
          <ac:picMkLst>
            <pc:docMk/>
            <pc:sldMk cId="1120703255" sldId="2233"/>
            <ac:picMk id="120" creationId="{2B78072F-F625-43F2-8329-5803A3AC3A94}"/>
          </ac:picMkLst>
        </pc:picChg>
        <pc:picChg chg="mod">
          <ac:chgData name="Johnson, Clarissa F." userId="1d9faa2c-8339-41ea-a782-7ee2cb12ac1d" providerId="ADAL" clId="{B9277E86-8201-40B1-A753-CA8F691E6506}" dt="2022-04-26T11:27:37.182" v="347"/>
          <ac:picMkLst>
            <pc:docMk/>
            <pc:sldMk cId="1120703255" sldId="2233"/>
            <ac:picMk id="128" creationId="{9737EA5F-FCDF-452C-8555-301FD871CAA6}"/>
          </ac:picMkLst>
        </pc:picChg>
        <pc:cxnChg chg="mod">
          <ac:chgData name="Johnson, Clarissa F." userId="1d9faa2c-8339-41ea-a782-7ee2cb12ac1d" providerId="ADAL" clId="{B9277E86-8201-40B1-A753-CA8F691E6506}" dt="2022-04-26T11:26:47.353" v="339"/>
          <ac:cxnSpMkLst>
            <pc:docMk/>
            <pc:sldMk cId="1120703255" sldId="2233"/>
            <ac:cxnSpMk id="10" creationId="{9E73AB83-9499-4E1C-820C-E64C2A145CD1}"/>
          </ac:cxnSpMkLst>
        </pc:cxnChg>
        <pc:cxnChg chg="mod">
          <ac:chgData name="Johnson, Clarissa F." userId="1d9faa2c-8339-41ea-a782-7ee2cb12ac1d" providerId="ADAL" clId="{B9277E86-8201-40B1-A753-CA8F691E6506}" dt="2022-04-26T11:26:47.353" v="339"/>
          <ac:cxnSpMkLst>
            <pc:docMk/>
            <pc:sldMk cId="1120703255" sldId="2233"/>
            <ac:cxnSpMk id="33" creationId="{AB8FF902-7BB6-4C4A-8216-DEB1EE7D8AAA}"/>
          </ac:cxnSpMkLst>
        </pc:cxnChg>
        <pc:cxnChg chg="mod">
          <ac:chgData name="Johnson, Clarissa F." userId="1d9faa2c-8339-41ea-a782-7ee2cb12ac1d" providerId="ADAL" clId="{B9277E86-8201-40B1-A753-CA8F691E6506}" dt="2022-04-26T11:26:47.353" v="339"/>
          <ac:cxnSpMkLst>
            <pc:docMk/>
            <pc:sldMk cId="1120703255" sldId="2233"/>
            <ac:cxnSpMk id="34" creationId="{22011D39-B7A1-4749-BFF9-9317F289BB7F}"/>
          </ac:cxnSpMkLst>
        </pc:cxnChg>
        <pc:cxnChg chg="mod">
          <ac:chgData name="Johnson, Clarissa F." userId="1d9faa2c-8339-41ea-a782-7ee2cb12ac1d" providerId="ADAL" clId="{B9277E86-8201-40B1-A753-CA8F691E6506}" dt="2022-04-26T11:26:47.353" v="339"/>
          <ac:cxnSpMkLst>
            <pc:docMk/>
            <pc:sldMk cId="1120703255" sldId="2233"/>
            <ac:cxnSpMk id="35" creationId="{6F83ADBD-B434-4E96-B909-00270F9E3614}"/>
          </ac:cxnSpMkLst>
        </pc:cxnChg>
        <pc:cxnChg chg="mod">
          <ac:chgData name="Johnson, Clarissa F." userId="1d9faa2c-8339-41ea-a782-7ee2cb12ac1d" providerId="ADAL" clId="{B9277E86-8201-40B1-A753-CA8F691E6506}" dt="2022-04-26T11:26:47.353" v="339"/>
          <ac:cxnSpMkLst>
            <pc:docMk/>
            <pc:sldMk cId="1120703255" sldId="2233"/>
            <ac:cxnSpMk id="36" creationId="{82BFBA87-69B3-459C-8830-5F0077E42C63}"/>
          </ac:cxnSpMkLst>
        </pc:cxnChg>
        <pc:cxnChg chg="mod">
          <ac:chgData name="Johnson, Clarissa F." userId="1d9faa2c-8339-41ea-a782-7ee2cb12ac1d" providerId="ADAL" clId="{B9277E86-8201-40B1-A753-CA8F691E6506}" dt="2022-04-26T11:26:47.353" v="339"/>
          <ac:cxnSpMkLst>
            <pc:docMk/>
            <pc:sldMk cId="1120703255" sldId="2233"/>
            <ac:cxnSpMk id="37" creationId="{6B023B54-CF16-48A7-97FC-D11ADCD897E2}"/>
          </ac:cxnSpMkLst>
        </pc:cxnChg>
        <pc:cxnChg chg="mod">
          <ac:chgData name="Johnson, Clarissa F." userId="1d9faa2c-8339-41ea-a782-7ee2cb12ac1d" providerId="ADAL" clId="{B9277E86-8201-40B1-A753-CA8F691E6506}" dt="2022-04-26T11:26:47.353" v="339"/>
          <ac:cxnSpMkLst>
            <pc:docMk/>
            <pc:sldMk cId="1120703255" sldId="2233"/>
            <ac:cxnSpMk id="38" creationId="{A3AE9353-AF19-4233-93E4-135B94C6C01A}"/>
          </ac:cxnSpMkLst>
        </pc:cxnChg>
        <pc:cxnChg chg="mod">
          <ac:chgData name="Johnson, Clarissa F." userId="1d9faa2c-8339-41ea-a782-7ee2cb12ac1d" providerId="ADAL" clId="{B9277E86-8201-40B1-A753-CA8F691E6506}" dt="2022-04-26T11:26:47.353" v="339"/>
          <ac:cxnSpMkLst>
            <pc:docMk/>
            <pc:sldMk cId="1120703255" sldId="2233"/>
            <ac:cxnSpMk id="39" creationId="{B1E19BCA-6F63-407A-A2AF-0B84A7424E96}"/>
          </ac:cxnSpMkLst>
        </pc:cxnChg>
        <pc:cxnChg chg="mod">
          <ac:chgData name="Johnson, Clarissa F." userId="1d9faa2c-8339-41ea-a782-7ee2cb12ac1d" providerId="ADAL" clId="{B9277E86-8201-40B1-A753-CA8F691E6506}" dt="2022-04-26T11:26:47.353" v="339"/>
          <ac:cxnSpMkLst>
            <pc:docMk/>
            <pc:sldMk cId="1120703255" sldId="2233"/>
            <ac:cxnSpMk id="40" creationId="{0DD41E32-75F8-4E03-AD21-80E9DE48F18E}"/>
          </ac:cxnSpMkLst>
        </pc:cxnChg>
        <pc:cxnChg chg="mod">
          <ac:chgData name="Johnson, Clarissa F." userId="1d9faa2c-8339-41ea-a782-7ee2cb12ac1d" providerId="ADAL" clId="{B9277E86-8201-40B1-A753-CA8F691E6506}" dt="2022-04-26T11:26:47.353" v="339"/>
          <ac:cxnSpMkLst>
            <pc:docMk/>
            <pc:sldMk cId="1120703255" sldId="2233"/>
            <ac:cxnSpMk id="41" creationId="{9FDC2CB9-7692-44F7-B2DF-1BFA8DACEEB3}"/>
          </ac:cxnSpMkLst>
        </pc:cxnChg>
        <pc:cxnChg chg="mod">
          <ac:chgData name="Johnson, Clarissa F." userId="1d9faa2c-8339-41ea-a782-7ee2cb12ac1d" providerId="ADAL" clId="{B9277E86-8201-40B1-A753-CA8F691E6506}" dt="2022-04-26T11:26:47.353" v="339"/>
          <ac:cxnSpMkLst>
            <pc:docMk/>
            <pc:sldMk cId="1120703255" sldId="2233"/>
            <ac:cxnSpMk id="42" creationId="{53FF77D0-3A48-42C9-A330-BF99C2325070}"/>
          </ac:cxnSpMkLst>
        </pc:cxnChg>
        <pc:cxnChg chg="mod">
          <ac:chgData name="Johnson, Clarissa F." userId="1d9faa2c-8339-41ea-a782-7ee2cb12ac1d" providerId="ADAL" clId="{B9277E86-8201-40B1-A753-CA8F691E6506}" dt="2022-04-26T11:26:47.353" v="339"/>
          <ac:cxnSpMkLst>
            <pc:docMk/>
            <pc:sldMk cId="1120703255" sldId="2233"/>
            <ac:cxnSpMk id="43" creationId="{498CA3ED-128C-440E-AFAC-BE06DDA4ED62}"/>
          </ac:cxnSpMkLst>
        </pc:cxnChg>
        <pc:cxnChg chg="mod">
          <ac:chgData name="Johnson, Clarissa F." userId="1d9faa2c-8339-41ea-a782-7ee2cb12ac1d" providerId="ADAL" clId="{B9277E86-8201-40B1-A753-CA8F691E6506}" dt="2022-04-26T11:26:47.353" v="339"/>
          <ac:cxnSpMkLst>
            <pc:docMk/>
            <pc:sldMk cId="1120703255" sldId="2233"/>
            <ac:cxnSpMk id="44" creationId="{3C9DC2F1-F49E-4F95-A835-032EFA7BDB01}"/>
          </ac:cxnSpMkLst>
        </pc:cxnChg>
        <pc:cxnChg chg="mod">
          <ac:chgData name="Johnson, Clarissa F." userId="1d9faa2c-8339-41ea-a782-7ee2cb12ac1d" providerId="ADAL" clId="{B9277E86-8201-40B1-A753-CA8F691E6506}" dt="2022-04-26T11:26:47.353" v="339"/>
          <ac:cxnSpMkLst>
            <pc:docMk/>
            <pc:sldMk cId="1120703255" sldId="2233"/>
            <ac:cxnSpMk id="45" creationId="{2FFC7DDC-7FC7-4D54-AB8D-C4F7B47C6499}"/>
          </ac:cxnSpMkLst>
        </pc:cxnChg>
        <pc:cxnChg chg="mod">
          <ac:chgData name="Johnson, Clarissa F." userId="1d9faa2c-8339-41ea-a782-7ee2cb12ac1d" providerId="ADAL" clId="{B9277E86-8201-40B1-A753-CA8F691E6506}" dt="2022-04-26T11:26:47.353" v="339"/>
          <ac:cxnSpMkLst>
            <pc:docMk/>
            <pc:sldMk cId="1120703255" sldId="2233"/>
            <ac:cxnSpMk id="46" creationId="{3A55EAB7-380F-4F43-8935-A5D98F7A1918}"/>
          </ac:cxnSpMkLst>
        </pc:cxnChg>
        <pc:cxnChg chg="mod">
          <ac:chgData name="Johnson, Clarissa F." userId="1d9faa2c-8339-41ea-a782-7ee2cb12ac1d" providerId="ADAL" clId="{B9277E86-8201-40B1-A753-CA8F691E6506}" dt="2022-04-26T11:26:55.249" v="340" actId="478"/>
          <ac:cxnSpMkLst>
            <pc:docMk/>
            <pc:sldMk cId="1120703255" sldId="2233"/>
            <ac:cxnSpMk id="47" creationId="{E49F2CF1-C6D5-434A-99BA-CCDDF4F53381}"/>
          </ac:cxnSpMkLst>
        </pc:cxnChg>
        <pc:cxnChg chg="mod">
          <ac:chgData name="Johnson, Clarissa F." userId="1d9faa2c-8339-41ea-a782-7ee2cb12ac1d" providerId="ADAL" clId="{B9277E86-8201-40B1-A753-CA8F691E6506}" dt="2022-04-26T11:26:47.353" v="339"/>
          <ac:cxnSpMkLst>
            <pc:docMk/>
            <pc:sldMk cId="1120703255" sldId="2233"/>
            <ac:cxnSpMk id="48" creationId="{8120A410-2925-493B-85DB-C72341AA028C}"/>
          </ac:cxnSpMkLst>
        </pc:cxnChg>
        <pc:cxnChg chg="mod">
          <ac:chgData name="Johnson, Clarissa F." userId="1d9faa2c-8339-41ea-a782-7ee2cb12ac1d" providerId="ADAL" clId="{B9277E86-8201-40B1-A753-CA8F691E6506}" dt="2022-04-26T11:26:47.353" v="339"/>
          <ac:cxnSpMkLst>
            <pc:docMk/>
            <pc:sldMk cId="1120703255" sldId="2233"/>
            <ac:cxnSpMk id="49" creationId="{3430695B-2643-468D-ADBE-C3A5780B9500}"/>
          </ac:cxnSpMkLst>
        </pc:cxnChg>
        <pc:cxnChg chg="mod">
          <ac:chgData name="Johnson, Clarissa F." userId="1d9faa2c-8339-41ea-a782-7ee2cb12ac1d" providerId="ADAL" clId="{B9277E86-8201-40B1-A753-CA8F691E6506}" dt="2022-04-26T11:26:47.353" v="339"/>
          <ac:cxnSpMkLst>
            <pc:docMk/>
            <pc:sldMk cId="1120703255" sldId="2233"/>
            <ac:cxnSpMk id="50" creationId="{DA0E0B70-497E-4E04-B6EB-BCE5F4E62C95}"/>
          </ac:cxnSpMkLst>
        </pc:cxnChg>
        <pc:cxnChg chg="mod">
          <ac:chgData name="Johnson, Clarissa F." userId="1d9faa2c-8339-41ea-a782-7ee2cb12ac1d" providerId="ADAL" clId="{B9277E86-8201-40B1-A753-CA8F691E6506}" dt="2022-04-26T11:27:37.182" v="347"/>
          <ac:cxnSpMkLst>
            <pc:docMk/>
            <pc:sldMk cId="1120703255" sldId="2233"/>
            <ac:cxnSpMk id="72" creationId="{41F6D07D-298F-4A46-A41A-4844B1C15B05}"/>
          </ac:cxnSpMkLst>
        </pc:cxnChg>
        <pc:cxnChg chg="mod">
          <ac:chgData name="Johnson, Clarissa F." userId="1d9faa2c-8339-41ea-a782-7ee2cb12ac1d" providerId="ADAL" clId="{B9277E86-8201-40B1-A753-CA8F691E6506}" dt="2022-04-26T11:27:37.182" v="347"/>
          <ac:cxnSpMkLst>
            <pc:docMk/>
            <pc:sldMk cId="1120703255" sldId="2233"/>
            <ac:cxnSpMk id="95" creationId="{2AC06A08-78EE-422D-B543-17A1A1AAE73E}"/>
          </ac:cxnSpMkLst>
        </pc:cxnChg>
        <pc:cxnChg chg="mod">
          <ac:chgData name="Johnson, Clarissa F." userId="1d9faa2c-8339-41ea-a782-7ee2cb12ac1d" providerId="ADAL" clId="{B9277E86-8201-40B1-A753-CA8F691E6506}" dt="2022-04-26T11:27:37.182" v="347"/>
          <ac:cxnSpMkLst>
            <pc:docMk/>
            <pc:sldMk cId="1120703255" sldId="2233"/>
            <ac:cxnSpMk id="96" creationId="{F76A4095-3BDC-4A88-B305-ABA59BFF6C20}"/>
          </ac:cxnSpMkLst>
        </pc:cxnChg>
        <pc:cxnChg chg="mod">
          <ac:chgData name="Johnson, Clarissa F." userId="1d9faa2c-8339-41ea-a782-7ee2cb12ac1d" providerId="ADAL" clId="{B9277E86-8201-40B1-A753-CA8F691E6506}" dt="2022-04-26T11:27:37.182" v="347"/>
          <ac:cxnSpMkLst>
            <pc:docMk/>
            <pc:sldMk cId="1120703255" sldId="2233"/>
            <ac:cxnSpMk id="97" creationId="{35BEB583-8515-4108-B4AB-CC7D50F6E61A}"/>
          </ac:cxnSpMkLst>
        </pc:cxnChg>
        <pc:cxnChg chg="mod">
          <ac:chgData name="Johnson, Clarissa F." userId="1d9faa2c-8339-41ea-a782-7ee2cb12ac1d" providerId="ADAL" clId="{B9277E86-8201-40B1-A753-CA8F691E6506}" dt="2022-04-26T11:27:37.182" v="347"/>
          <ac:cxnSpMkLst>
            <pc:docMk/>
            <pc:sldMk cId="1120703255" sldId="2233"/>
            <ac:cxnSpMk id="98" creationId="{944610BE-E8C5-4838-ADD7-E82DF3030ADC}"/>
          </ac:cxnSpMkLst>
        </pc:cxnChg>
        <pc:cxnChg chg="mod">
          <ac:chgData name="Johnson, Clarissa F." userId="1d9faa2c-8339-41ea-a782-7ee2cb12ac1d" providerId="ADAL" clId="{B9277E86-8201-40B1-A753-CA8F691E6506}" dt="2022-04-26T11:27:37.182" v="347"/>
          <ac:cxnSpMkLst>
            <pc:docMk/>
            <pc:sldMk cId="1120703255" sldId="2233"/>
            <ac:cxnSpMk id="99" creationId="{C00A9689-46C4-4908-AF0D-AEE2C41BD0A8}"/>
          </ac:cxnSpMkLst>
        </pc:cxnChg>
        <pc:cxnChg chg="mod">
          <ac:chgData name="Johnson, Clarissa F." userId="1d9faa2c-8339-41ea-a782-7ee2cb12ac1d" providerId="ADAL" clId="{B9277E86-8201-40B1-A753-CA8F691E6506}" dt="2022-04-26T11:27:37.182" v="347"/>
          <ac:cxnSpMkLst>
            <pc:docMk/>
            <pc:sldMk cId="1120703255" sldId="2233"/>
            <ac:cxnSpMk id="100" creationId="{EF269057-53B9-42CD-9324-C0541D4A10AA}"/>
          </ac:cxnSpMkLst>
        </pc:cxnChg>
        <pc:cxnChg chg="mod">
          <ac:chgData name="Johnson, Clarissa F." userId="1d9faa2c-8339-41ea-a782-7ee2cb12ac1d" providerId="ADAL" clId="{B9277E86-8201-40B1-A753-CA8F691E6506}" dt="2022-04-26T11:27:37.182" v="347"/>
          <ac:cxnSpMkLst>
            <pc:docMk/>
            <pc:sldMk cId="1120703255" sldId="2233"/>
            <ac:cxnSpMk id="101" creationId="{5DA30FC2-86EA-437F-A233-A8C1C7E944F6}"/>
          </ac:cxnSpMkLst>
        </pc:cxnChg>
        <pc:cxnChg chg="mod">
          <ac:chgData name="Johnson, Clarissa F." userId="1d9faa2c-8339-41ea-a782-7ee2cb12ac1d" providerId="ADAL" clId="{B9277E86-8201-40B1-A753-CA8F691E6506}" dt="2022-04-26T11:27:37.182" v="347"/>
          <ac:cxnSpMkLst>
            <pc:docMk/>
            <pc:sldMk cId="1120703255" sldId="2233"/>
            <ac:cxnSpMk id="102" creationId="{D77E842D-23E3-47D1-9E73-24FE39C5EE48}"/>
          </ac:cxnSpMkLst>
        </pc:cxnChg>
        <pc:cxnChg chg="mod">
          <ac:chgData name="Johnson, Clarissa F." userId="1d9faa2c-8339-41ea-a782-7ee2cb12ac1d" providerId="ADAL" clId="{B9277E86-8201-40B1-A753-CA8F691E6506}" dt="2022-04-26T11:27:37.182" v="347"/>
          <ac:cxnSpMkLst>
            <pc:docMk/>
            <pc:sldMk cId="1120703255" sldId="2233"/>
            <ac:cxnSpMk id="103" creationId="{06C93F8D-BE89-435E-8D8F-30B4CFDF090E}"/>
          </ac:cxnSpMkLst>
        </pc:cxnChg>
        <pc:cxnChg chg="mod">
          <ac:chgData name="Johnson, Clarissa F." userId="1d9faa2c-8339-41ea-a782-7ee2cb12ac1d" providerId="ADAL" clId="{B9277E86-8201-40B1-A753-CA8F691E6506}" dt="2022-04-26T11:27:37.182" v="347"/>
          <ac:cxnSpMkLst>
            <pc:docMk/>
            <pc:sldMk cId="1120703255" sldId="2233"/>
            <ac:cxnSpMk id="104" creationId="{09FE380D-1270-43F7-90D7-1A526E8D1953}"/>
          </ac:cxnSpMkLst>
        </pc:cxnChg>
        <pc:cxnChg chg="mod">
          <ac:chgData name="Johnson, Clarissa F." userId="1d9faa2c-8339-41ea-a782-7ee2cb12ac1d" providerId="ADAL" clId="{B9277E86-8201-40B1-A753-CA8F691E6506}" dt="2022-04-26T11:27:37.182" v="347"/>
          <ac:cxnSpMkLst>
            <pc:docMk/>
            <pc:sldMk cId="1120703255" sldId="2233"/>
            <ac:cxnSpMk id="105" creationId="{23144892-8BB9-4151-8147-E5AE889CA118}"/>
          </ac:cxnSpMkLst>
        </pc:cxnChg>
        <pc:cxnChg chg="mod">
          <ac:chgData name="Johnson, Clarissa F." userId="1d9faa2c-8339-41ea-a782-7ee2cb12ac1d" providerId="ADAL" clId="{B9277E86-8201-40B1-A753-CA8F691E6506}" dt="2022-04-26T11:27:37.182" v="347"/>
          <ac:cxnSpMkLst>
            <pc:docMk/>
            <pc:sldMk cId="1120703255" sldId="2233"/>
            <ac:cxnSpMk id="106" creationId="{C3AEBA64-2F84-4EC2-B683-760C6A1FCD23}"/>
          </ac:cxnSpMkLst>
        </pc:cxnChg>
        <pc:cxnChg chg="mod">
          <ac:chgData name="Johnson, Clarissa F." userId="1d9faa2c-8339-41ea-a782-7ee2cb12ac1d" providerId="ADAL" clId="{B9277E86-8201-40B1-A753-CA8F691E6506}" dt="2022-04-26T11:27:37.182" v="347"/>
          <ac:cxnSpMkLst>
            <pc:docMk/>
            <pc:sldMk cId="1120703255" sldId="2233"/>
            <ac:cxnSpMk id="107" creationId="{1656B50B-1B6B-4C4D-859E-A4EC103E40D5}"/>
          </ac:cxnSpMkLst>
        </pc:cxnChg>
        <pc:cxnChg chg="mod">
          <ac:chgData name="Johnson, Clarissa F." userId="1d9faa2c-8339-41ea-a782-7ee2cb12ac1d" providerId="ADAL" clId="{B9277E86-8201-40B1-A753-CA8F691E6506}" dt="2022-04-26T11:27:37.182" v="347"/>
          <ac:cxnSpMkLst>
            <pc:docMk/>
            <pc:sldMk cId="1120703255" sldId="2233"/>
            <ac:cxnSpMk id="108" creationId="{C78C447D-BA84-400D-8997-E6079930C7D6}"/>
          </ac:cxnSpMkLst>
        </pc:cxnChg>
        <pc:cxnChg chg="mod">
          <ac:chgData name="Johnson, Clarissa F." userId="1d9faa2c-8339-41ea-a782-7ee2cb12ac1d" providerId="ADAL" clId="{B9277E86-8201-40B1-A753-CA8F691E6506}" dt="2022-04-26T11:27:37.182" v="347"/>
          <ac:cxnSpMkLst>
            <pc:docMk/>
            <pc:sldMk cId="1120703255" sldId="2233"/>
            <ac:cxnSpMk id="109" creationId="{8470EC8F-B849-46AC-9F02-FE48F87CFF8A}"/>
          </ac:cxnSpMkLst>
        </pc:cxnChg>
        <pc:cxnChg chg="mod">
          <ac:chgData name="Johnson, Clarissa F." userId="1d9faa2c-8339-41ea-a782-7ee2cb12ac1d" providerId="ADAL" clId="{B9277E86-8201-40B1-A753-CA8F691E6506}" dt="2022-04-26T11:27:37.182" v="347"/>
          <ac:cxnSpMkLst>
            <pc:docMk/>
            <pc:sldMk cId="1120703255" sldId="2233"/>
            <ac:cxnSpMk id="110" creationId="{259238B5-F082-4178-B717-ED5F06626127}"/>
          </ac:cxnSpMkLst>
        </pc:cxnChg>
        <pc:cxnChg chg="mod">
          <ac:chgData name="Johnson, Clarissa F." userId="1d9faa2c-8339-41ea-a782-7ee2cb12ac1d" providerId="ADAL" clId="{B9277E86-8201-40B1-A753-CA8F691E6506}" dt="2022-04-26T11:27:37.182" v="347"/>
          <ac:cxnSpMkLst>
            <pc:docMk/>
            <pc:sldMk cId="1120703255" sldId="2233"/>
            <ac:cxnSpMk id="111" creationId="{43F530C3-A110-432B-B7FA-77914BBA5149}"/>
          </ac:cxnSpMkLst>
        </pc:cxnChg>
        <pc:cxnChg chg="mod">
          <ac:chgData name="Johnson, Clarissa F." userId="1d9faa2c-8339-41ea-a782-7ee2cb12ac1d" providerId="ADAL" clId="{B9277E86-8201-40B1-A753-CA8F691E6506}" dt="2022-04-26T11:27:37.182" v="347"/>
          <ac:cxnSpMkLst>
            <pc:docMk/>
            <pc:sldMk cId="1120703255" sldId="2233"/>
            <ac:cxnSpMk id="112" creationId="{6EF52571-DA6B-4AE9-9766-67A3FEB8FE32}"/>
          </ac:cxnSpMkLst>
        </pc:cxnChg>
      </pc:sldChg>
      <pc:sldChg chg="addSp delSp modSp new del mod modClrScheme chgLayout">
        <pc:chgData name="Johnson, Clarissa F." userId="1d9faa2c-8339-41ea-a782-7ee2cb12ac1d" providerId="ADAL" clId="{B9277E86-8201-40B1-A753-CA8F691E6506}" dt="2022-04-26T11:08:23.974" v="277" actId="47"/>
        <pc:sldMkLst>
          <pc:docMk/>
          <pc:sldMk cId="2122301031" sldId="2233"/>
        </pc:sldMkLst>
        <pc:spChg chg="del mod ord">
          <ac:chgData name="Johnson, Clarissa F." userId="1d9faa2c-8339-41ea-a782-7ee2cb12ac1d" providerId="ADAL" clId="{B9277E86-8201-40B1-A753-CA8F691E6506}" dt="2022-04-26T11:02:15.487" v="211" actId="700"/>
          <ac:spMkLst>
            <pc:docMk/>
            <pc:sldMk cId="2122301031" sldId="2233"/>
            <ac:spMk id="2" creationId="{1D6F5613-0B3D-4006-B72C-26E8E06E0C1B}"/>
          </ac:spMkLst>
        </pc:spChg>
        <pc:spChg chg="del mod ord">
          <ac:chgData name="Johnson, Clarissa F." userId="1d9faa2c-8339-41ea-a782-7ee2cb12ac1d" providerId="ADAL" clId="{B9277E86-8201-40B1-A753-CA8F691E6506}" dt="2022-04-26T11:02:15.487" v="211" actId="700"/>
          <ac:spMkLst>
            <pc:docMk/>
            <pc:sldMk cId="2122301031" sldId="2233"/>
            <ac:spMk id="3" creationId="{426D6F1A-42B6-4C02-93F2-8C0C484AEA6B}"/>
          </ac:spMkLst>
        </pc:spChg>
        <pc:spChg chg="mod ord">
          <ac:chgData name="Johnson, Clarissa F." userId="1d9faa2c-8339-41ea-a782-7ee2cb12ac1d" providerId="ADAL" clId="{B9277E86-8201-40B1-A753-CA8F691E6506}" dt="2022-04-26T11:02:15.487" v="211" actId="700"/>
          <ac:spMkLst>
            <pc:docMk/>
            <pc:sldMk cId="2122301031" sldId="2233"/>
            <ac:spMk id="4" creationId="{85A07784-3D16-4CDF-95EF-117E9C1605A3}"/>
          </ac:spMkLst>
        </pc:spChg>
        <pc:spChg chg="add mod ord">
          <ac:chgData name="Johnson, Clarissa F." userId="1d9faa2c-8339-41ea-a782-7ee2cb12ac1d" providerId="ADAL" clId="{B9277E86-8201-40B1-A753-CA8F691E6506}" dt="2022-04-26T11:02:15.487" v="211" actId="700"/>
          <ac:spMkLst>
            <pc:docMk/>
            <pc:sldMk cId="2122301031" sldId="2233"/>
            <ac:spMk id="5" creationId="{D36DF921-C496-40F6-B9EE-456415FC7401}"/>
          </ac:spMkLst>
        </pc:spChg>
        <pc:spChg chg="add del mod ord">
          <ac:chgData name="Johnson, Clarissa F." userId="1d9faa2c-8339-41ea-a782-7ee2cb12ac1d" providerId="ADAL" clId="{B9277E86-8201-40B1-A753-CA8F691E6506}" dt="2022-04-26T11:02:51.572" v="218" actId="931"/>
          <ac:spMkLst>
            <pc:docMk/>
            <pc:sldMk cId="2122301031" sldId="2233"/>
            <ac:spMk id="6" creationId="{2B5C8905-3EAA-4AA7-9615-ED85F14F2B58}"/>
          </ac:spMkLst>
        </pc:spChg>
        <pc:spChg chg="add mod ord">
          <ac:chgData name="Johnson, Clarissa F." userId="1d9faa2c-8339-41ea-a782-7ee2cb12ac1d" providerId="ADAL" clId="{B9277E86-8201-40B1-A753-CA8F691E6506}" dt="2022-04-26T11:07:56.138" v="276" actId="14100"/>
          <ac:spMkLst>
            <pc:docMk/>
            <pc:sldMk cId="2122301031" sldId="2233"/>
            <ac:spMk id="7" creationId="{7FB9326E-9E18-4D7F-814E-572EB0A0540E}"/>
          </ac:spMkLst>
        </pc:spChg>
        <pc:spChg chg="add mod">
          <ac:chgData name="Johnson, Clarissa F." userId="1d9faa2c-8339-41ea-a782-7ee2cb12ac1d" providerId="ADAL" clId="{B9277E86-8201-40B1-A753-CA8F691E6506}" dt="2022-04-26T11:06:45.646" v="263" actId="6549"/>
          <ac:spMkLst>
            <pc:docMk/>
            <pc:sldMk cId="2122301031" sldId="2233"/>
            <ac:spMk id="8" creationId="{14BF5FC0-D45F-4419-BCA4-FDD430041EEB}"/>
          </ac:spMkLst>
        </pc:spChg>
        <pc:spChg chg="add mod">
          <ac:chgData name="Johnson, Clarissa F." userId="1d9faa2c-8339-41ea-a782-7ee2cb12ac1d" providerId="ADAL" clId="{B9277E86-8201-40B1-A753-CA8F691E6506}" dt="2022-04-26T11:07:52.041" v="275" actId="1076"/>
          <ac:spMkLst>
            <pc:docMk/>
            <pc:sldMk cId="2122301031" sldId="2233"/>
            <ac:spMk id="12" creationId="{3E68E1F3-DCAD-4F77-8FA7-B9F495322A22}"/>
          </ac:spMkLst>
        </pc:spChg>
        <pc:picChg chg="add mod">
          <ac:chgData name="Johnson, Clarissa F." userId="1d9faa2c-8339-41ea-a782-7ee2cb12ac1d" providerId="ADAL" clId="{B9277E86-8201-40B1-A753-CA8F691E6506}" dt="2022-04-26T11:03:52.151" v="252" actId="1076"/>
          <ac:picMkLst>
            <pc:docMk/>
            <pc:sldMk cId="2122301031" sldId="2233"/>
            <ac:picMk id="10" creationId="{C09FEAA2-B558-464F-BAC4-2D4A703A1AC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938113-6EFC-4312-8733-CBE6800DA5B6}"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AC935C80-34F6-42FC-91EF-BAACEDD79326}">
      <dgm:prSet/>
      <dgm:spPr/>
      <dgm:t>
        <a:bodyPr/>
        <a:lstStyle/>
        <a:p>
          <a:pPr>
            <a:defRPr cap="all"/>
          </a:pPr>
          <a:r>
            <a:rPr lang="en-US" b="1">
              <a:solidFill>
                <a:schemeClr val="tx1"/>
              </a:solidFill>
            </a:rPr>
            <a:t>(1) Who Can the Scientific Opportunities and Communicative Products Empower?</a:t>
          </a:r>
          <a:endParaRPr lang="en-US">
            <a:solidFill>
              <a:schemeClr val="tx1"/>
            </a:solidFill>
          </a:endParaRPr>
        </a:p>
      </dgm:t>
    </dgm:pt>
    <dgm:pt modelId="{1CF09952-1E07-46A1-9242-3FF1C22BA5B0}" type="parTrans" cxnId="{AACB430D-9715-4499-87D5-966B2A15F647}">
      <dgm:prSet/>
      <dgm:spPr/>
      <dgm:t>
        <a:bodyPr/>
        <a:lstStyle/>
        <a:p>
          <a:endParaRPr lang="en-US"/>
        </a:p>
      </dgm:t>
    </dgm:pt>
    <dgm:pt modelId="{F2CDB799-FD3C-4595-A02E-7E002E6E287E}" type="sibTrans" cxnId="{AACB430D-9715-4499-87D5-966B2A15F647}">
      <dgm:prSet/>
      <dgm:spPr/>
      <dgm:t>
        <a:bodyPr/>
        <a:lstStyle/>
        <a:p>
          <a:endParaRPr lang="en-US"/>
        </a:p>
      </dgm:t>
    </dgm:pt>
    <dgm:pt modelId="{B5CFD918-54E2-4B16-B8F8-94113CDE3C5C}">
      <dgm:prSet/>
      <dgm:spPr/>
      <dgm:t>
        <a:bodyPr/>
        <a:lstStyle/>
        <a:p>
          <a:pPr>
            <a:defRPr cap="all"/>
          </a:pPr>
          <a:r>
            <a:rPr lang="en-US" b="1">
              <a:solidFill>
                <a:schemeClr val="tx1"/>
              </a:solidFill>
            </a:rPr>
            <a:t>(2) Whose Quality of Life Can the Empowerment Improve?</a:t>
          </a:r>
        </a:p>
        <a:p>
          <a:endParaRPr lang="en-US">
            <a:solidFill>
              <a:schemeClr val="tx1"/>
            </a:solidFill>
          </a:endParaRPr>
        </a:p>
      </dgm:t>
    </dgm:pt>
    <dgm:pt modelId="{A3CF7375-17B2-4549-B6F1-BBB4906E6F21}" type="parTrans" cxnId="{A87C46AA-C0F4-43BE-9DBB-7B6439EA9699}">
      <dgm:prSet/>
      <dgm:spPr/>
      <dgm:t>
        <a:bodyPr/>
        <a:lstStyle/>
        <a:p>
          <a:endParaRPr lang="en-US"/>
        </a:p>
      </dgm:t>
    </dgm:pt>
    <dgm:pt modelId="{1B1B8302-9DB6-4C35-B8E4-E70582216837}" type="sibTrans" cxnId="{A87C46AA-C0F4-43BE-9DBB-7B6439EA9699}">
      <dgm:prSet/>
      <dgm:spPr/>
      <dgm:t>
        <a:bodyPr/>
        <a:lstStyle/>
        <a:p>
          <a:endParaRPr lang="en-US"/>
        </a:p>
      </dgm:t>
    </dgm:pt>
    <dgm:pt modelId="{001C3C69-7CEB-4811-AA47-00BEA3E926CA}">
      <dgm:prSet/>
      <dgm:spPr/>
      <dgm:t>
        <a:bodyPr/>
        <a:lstStyle/>
        <a:p>
          <a:pPr>
            <a:defRPr cap="all"/>
          </a:pPr>
          <a:r>
            <a:rPr lang="en-US" b="1">
              <a:solidFill>
                <a:schemeClr val="tx1"/>
              </a:solidFill>
            </a:rPr>
            <a:t>(3) What Actions Make These Broader Impacts More Likely?</a:t>
          </a:r>
          <a:endParaRPr lang="en-US">
            <a:solidFill>
              <a:schemeClr val="tx1"/>
            </a:solidFill>
          </a:endParaRPr>
        </a:p>
      </dgm:t>
    </dgm:pt>
    <dgm:pt modelId="{8EAF8561-AFDA-491F-9089-939CDA999D6C}" type="parTrans" cxnId="{053E8864-8FB4-422B-B67E-22AD0EC8990B}">
      <dgm:prSet/>
      <dgm:spPr/>
      <dgm:t>
        <a:bodyPr/>
        <a:lstStyle/>
        <a:p>
          <a:endParaRPr lang="en-US"/>
        </a:p>
      </dgm:t>
    </dgm:pt>
    <dgm:pt modelId="{335B6413-EA55-4701-82C5-C0A9AB41B91D}" type="sibTrans" cxnId="{053E8864-8FB4-422B-B67E-22AD0EC8990B}">
      <dgm:prSet/>
      <dgm:spPr/>
      <dgm:t>
        <a:bodyPr/>
        <a:lstStyle/>
        <a:p>
          <a:endParaRPr lang="en-US"/>
        </a:p>
      </dgm:t>
    </dgm:pt>
    <dgm:pt modelId="{11D54773-6155-4DE4-B5DC-A804B6B93D74}" type="pres">
      <dgm:prSet presAssocID="{EF938113-6EFC-4312-8733-CBE6800DA5B6}" presName="outerComposite" presStyleCnt="0">
        <dgm:presLayoutVars>
          <dgm:chMax val="5"/>
          <dgm:dir/>
          <dgm:resizeHandles val="exact"/>
        </dgm:presLayoutVars>
      </dgm:prSet>
      <dgm:spPr/>
    </dgm:pt>
    <dgm:pt modelId="{81FDAF0B-61EA-48E8-8FEE-30874915F560}" type="pres">
      <dgm:prSet presAssocID="{EF938113-6EFC-4312-8733-CBE6800DA5B6}" presName="dummyMaxCanvas" presStyleCnt="0">
        <dgm:presLayoutVars/>
      </dgm:prSet>
      <dgm:spPr/>
    </dgm:pt>
    <dgm:pt modelId="{CBA6E019-8FEC-4A7E-96CA-A8D9CF416704}" type="pres">
      <dgm:prSet presAssocID="{EF938113-6EFC-4312-8733-CBE6800DA5B6}" presName="ThreeNodes_1" presStyleLbl="node1" presStyleIdx="0" presStyleCnt="3">
        <dgm:presLayoutVars>
          <dgm:bulletEnabled val="1"/>
        </dgm:presLayoutVars>
      </dgm:prSet>
      <dgm:spPr/>
    </dgm:pt>
    <dgm:pt modelId="{D4DAAA6C-2C5D-4971-8B7C-546F0D3CE2D3}" type="pres">
      <dgm:prSet presAssocID="{EF938113-6EFC-4312-8733-CBE6800DA5B6}" presName="ThreeNodes_2" presStyleLbl="node1" presStyleIdx="1" presStyleCnt="3">
        <dgm:presLayoutVars>
          <dgm:bulletEnabled val="1"/>
        </dgm:presLayoutVars>
      </dgm:prSet>
      <dgm:spPr/>
    </dgm:pt>
    <dgm:pt modelId="{C642207B-8CE3-4B29-95D3-546A83AA88A6}" type="pres">
      <dgm:prSet presAssocID="{EF938113-6EFC-4312-8733-CBE6800DA5B6}" presName="ThreeNodes_3" presStyleLbl="node1" presStyleIdx="2" presStyleCnt="3">
        <dgm:presLayoutVars>
          <dgm:bulletEnabled val="1"/>
        </dgm:presLayoutVars>
      </dgm:prSet>
      <dgm:spPr/>
    </dgm:pt>
    <dgm:pt modelId="{728B24F2-F4B8-4C46-B4E9-9ECD583B47F9}" type="pres">
      <dgm:prSet presAssocID="{EF938113-6EFC-4312-8733-CBE6800DA5B6}" presName="ThreeConn_1-2" presStyleLbl="fgAccFollowNode1" presStyleIdx="0" presStyleCnt="2">
        <dgm:presLayoutVars>
          <dgm:bulletEnabled val="1"/>
        </dgm:presLayoutVars>
      </dgm:prSet>
      <dgm:spPr/>
    </dgm:pt>
    <dgm:pt modelId="{DF56640A-6555-4087-B916-9E910E3AB140}" type="pres">
      <dgm:prSet presAssocID="{EF938113-6EFC-4312-8733-CBE6800DA5B6}" presName="ThreeConn_2-3" presStyleLbl="fgAccFollowNode1" presStyleIdx="1" presStyleCnt="2">
        <dgm:presLayoutVars>
          <dgm:bulletEnabled val="1"/>
        </dgm:presLayoutVars>
      </dgm:prSet>
      <dgm:spPr/>
    </dgm:pt>
    <dgm:pt modelId="{0CDBCE64-AD77-427B-A117-34DF96223739}" type="pres">
      <dgm:prSet presAssocID="{EF938113-6EFC-4312-8733-CBE6800DA5B6}" presName="ThreeNodes_1_text" presStyleLbl="node1" presStyleIdx="2" presStyleCnt="3">
        <dgm:presLayoutVars>
          <dgm:bulletEnabled val="1"/>
        </dgm:presLayoutVars>
      </dgm:prSet>
      <dgm:spPr/>
    </dgm:pt>
    <dgm:pt modelId="{A5C84F9C-18AD-4B9B-BCD1-F70947BB24B0}" type="pres">
      <dgm:prSet presAssocID="{EF938113-6EFC-4312-8733-CBE6800DA5B6}" presName="ThreeNodes_2_text" presStyleLbl="node1" presStyleIdx="2" presStyleCnt="3">
        <dgm:presLayoutVars>
          <dgm:bulletEnabled val="1"/>
        </dgm:presLayoutVars>
      </dgm:prSet>
      <dgm:spPr/>
    </dgm:pt>
    <dgm:pt modelId="{1AC2B8AC-69B2-4D59-9978-F4D2B53EFB39}" type="pres">
      <dgm:prSet presAssocID="{EF938113-6EFC-4312-8733-CBE6800DA5B6}" presName="ThreeNodes_3_text" presStyleLbl="node1" presStyleIdx="2" presStyleCnt="3">
        <dgm:presLayoutVars>
          <dgm:bulletEnabled val="1"/>
        </dgm:presLayoutVars>
      </dgm:prSet>
      <dgm:spPr/>
    </dgm:pt>
  </dgm:ptLst>
  <dgm:cxnLst>
    <dgm:cxn modelId="{AACB430D-9715-4499-87D5-966B2A15F647}" srcId="{EF938113-6EFC-4312-8733-CBE6800DA5B6}" destId="{AC935C80-34F6-42FC-91EF-BAACEDD79326}" srcOrd="0" destOrd="0" parTransId="{1CF09952-1E07-46A1-9242-3FF1C22BA5B0}" sibTransId="{F2CDB799-FD3C-4595-A02E-7E002E6E287E}"/>
    <dgm:cxn modelId="{73A20E39-94F9-4694-B780-D43C778088E2}" type="presOf" srcId="{AC935C80-34F6-42FC-91EF-BAACEDD79326}" destId="{0CDBCE64-AD77-427B-A117-34DF96223739}" srcOrd="1" destOrd="0" presId="urn:microsoft.com/office/officeart/2005/8/layout/vProcess5"/>
    <dgm:cxn modelId="{192DB941-0452-43B7-A81B-2587F5D6E869}" type="presOf" srcId="{AC935C80-34F6-42FC-91EF-BAACEDD79326}" destId="{CBA6E019-8FEC-4A7E-96CA-A8D9CF416704}" srcOrd="0" destOrd="0" presId="urn:microsoft.com/office/officeart/2005/8/layout/vProcess5"/>
    <dgm:cxn modelId="{053E8864-8FB4-422B-B67E-22AD0EC8990B}" srcId="{EF938113-6EFC-4312-8733-CBE6800DA5B6}" destId="{001C3C69-7CEB-4811-AA47-00BEA3E926CA}" srcOrd="2" destOrd="0" parTransId="{8EAF8561-AFDA-491F-9089-939CDA999D6C}" sibTransId="{335B6413-EA55-4701-82C5-C0A9AB41B91D}"/>
    <dgm:cxn modelId="{1388DF68-0D0E-47D7-A2FD-0A353BBF6D03}" type="presOf" srcId="{1B1B8302-9DB6-4C35-B8E4-E70582216837}" destId="{DF56640A-6555-4087-B916-9E910E3AB140}" srcOrd="0" destOrd="0" presId="urn:microsoft.com/office/officeart/2005/8/layout/vProcess5"/>
    <dgm:cxn modelId="{EA5AE968-EE0B-4A6A-9A40-8CCBB5CF1936}" type="presOf" srcId="{001C3C69-7CEB-4811-AA47-00BEA3E926CA}" destId="{C642207B-8CE3-4B29-95D3-546A83AA88A6}" srcOrd="0" destOrd="0" presId="urn:microsoft.com/office/officeart/2005/8/layout/vProcess5"/>
    <dgm:cxn modelId="{FA4ACC55-EC22-4FAB-8D49-E42EB63D3E9B}" type="presOf" srcId="{EF938113-6EFC-4312-8733-CBE6800DA5B6}" destId="{11D54773-6155-4DE4-B5DC-A804B6B93D74}" srcOrd="0" destOrd="0" presId="urn:microsoft.com/office/officeart/2005/8/layout/vProcess5"/>
    <dgm:cxn modelId="{DDE9BD79-53F3-4076-84A1-24E10855BA61}" type="presOf" srcId="{B5CFD918-54E2-4B16-B8F8-94113CDE3C5C}" destId="{A5C84F9C-18AD-4B9B-BCD1-F70947BB24B0}" srcOrd="1" destOrd="0" presId="urn:microsoft.com/office/officeart/2005/8/layout/vProcess5"/>
    <dgm:cxn modelId="{A87C46AA-C0F4-43BE-9DBB-7B6439EA9699}" srcId="{EF938113-6EFC-4312-8733-CBE6800DA5B6}" destId="{B5CFD918-54E2-4B16-B8F8-94113CDE3C5C}" srcOrd="1" destOrd="0" parTransId="{A3CF7375-17B2-4549-B6F1-BBB4906E6F21}" sibTransId="{1B1B8302-9DB6-4C35-B8E4-E70582216837}"/>
    <dgm:cxn modelId="{80CA04BD-8C31-4143-9315-4D2F912C6F9B}" type="presOf" srcId="{001C3C69-7CEB-4811-AA47-00BEA3E926CA}" destId="{1AC2B8AC-69B2-4D59-9978-F4D2B53EFB39}" srcOrd="1" destOrd="0" presId="urn:microsoft.com/office/officeart/2005/8/layout/vProcess5"/>
    <dgm:cxn modelId="{AE1BEDDB-6D70-466B-8785-E42D5EE6F09C}" type="presOf" srcId="{F2CDB799-FD3C-4595-A02E-7E002E6E287E}" destId="{728B24F2-F4B8-4C46-B4E9-9ECD583B47F9}" srcOrd="0" destOrd="0" presId="urn:microsoft.com/office/officeart/2005/8/layout/vProcess5"/>
    <dgm:cxn modelId="{302DB9E3-8A7D-4D88-8BF1-ADB419D05261}" type="presOf" srcId="{B5CFD918-54E2-4B16-B8F8-94113CDE3C5C}" destId="{D4DAAA6C-2C5D-4971-8B7C-546F0D3CE2D3}" srcOrd="0" destOrd="0" presId="urn:microsoft.com/office/officeart/2005/8/layout/vProcess5"/>
    <dgm:cxn modelId="{8FB89A8B-FE14-4964-926C-967FBC472812}" type="presParOf" srcId="{11D54773-6155-4DE4-B5DC-A804B6B93D74}" destId="{81FDAF0B-61EA-48E8-8FEE-30874915F560}" srcOrd="0" destOrd="0" presId="urn:microsoft.com/office/officeart/2005/8/layout/vProcess5"/>
    <dgm:cxn modelId="{AA2AA51F-8BF9-4796-B98F-551515AF0C38}" type="presParOf" srcId="{11D54773-6155-4DE4-B5DC-A804B6B93D74}" destId="{CBA6E019-8FEC-4A7E-96CA-A8D9CF416704}" srcOrd="1" destOrd="0" presId="urn:microsoft.com/office/officeart/2005/8/layout/vProcess5"/>
    <dgm:cxn modelId="{6391D191-5418-4F7D-B8D9-7EFE82DBC805}" type="presParOf" srcId="{11D54773-6155-4DE4-B5DC-A804B6B93D74}" destId="{D4DAAA6C-2C5D-4971-8B7C-546F0D3CE2D3}" srcOrd="2" destOrd="0" presId="urn:microsoft.com/office/officeart/2005/8/layout/vProcess5"/>
    <dgm:cxn modelId="{AE2B39B1-DCFE-4DA6-A94B-8E0528265F67}" type="presParOf" srcId="{11D54773-6155-4DE4-B5DC-A804B6B93D74}" destId="{C642207B-8CE3-4B29-95D3-546A83AA88A6}" srcOrd="3" destOrd="0" presId="urn:microsoft.com/office/officeart/2005/8/layout/vProcess5"/>
    <dgm:cxn modelId="{BBEF544D-4F0D-4BD5-86A0-920BFC2CF5B7}" type="presParOf" srcId="{11D54773-6155-4DE4-B5DC-A804B6B93D74}" destId="{728B24F2-F4B8-4C46-B4E9-9ECD583B47F9}" srcOrd="4" destOrd="0" presId="urn:microsoft.com/office/officeart/2005/8/layout/vProcess5"/>
    <dgm:cxn modelId="{ACAF6C5D-8175-4760-A615-2F99922269CB}" type="presParOf" srcId="{11D54773-6155-4DE4-B5DC-A804B6B93D74}" destId="{DF56640A-6555-4087-B916-9E910E3AB140}" srcOrd="5" destOrd="0" presId="urn:microsoft.com/office/officeart/2005/8/layout/vProcess5"/>
    <dgm:cxn modelId="{4C6CDE29-9DC7-42F5-BD11-7DB975415571}" type="presParOf" srcId="{11D54773-6155-4DE4-B5DC-A804B6B93D74}" destId="{0CDBCE64-AD77-427B-A117-34DF96223739}" srcOrd="6" destOrd="0" presId="urn:microsoft.com/office/officeart/2005/8/layout/vProcess5"/>
    <dgm:cxn modelId="{343FB1B6-8FDF-4713-988A-A9B86C34EDF9}" type="presParOf" srcId="{11D54773-6155-4DE4-B5DC-A804B6B93D74}" destId="{A5C84F9C-18AD-4B9B-BCD1-F70947BB24B0}" srcOrd="7" destOrd="0" presId="urn:microsoft.com/office/officeart/2005/8/layout/vProcess5"/>
    <dgm:cxn modelId="{6EBB50E6-CADC-4D70-A7D3-A78AA647D525}" type="presParOf" srcId="{11D54773-6155-4DE4-B5DC-A804B6B93D74}" destId="{1AC2B8AC-69B2-4D59-9978-F4D2B53EFB39}"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6E019-8FEC-4A7E-96CA-A8D9CF416704}">
      <dsp:nvSpPr>
        <dsp:cNvPr id="0" name=""/>
        <dsp:cNvSpPr/>
      </dsp:nvSpPr>
      <dsp:spPr>
        <a:xfrm>
          <a:off x="0" y="0"/>
          <a:ext cx="9696363" cy="130540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defRPr cap="all"/>
          </a:pPr>
          <a:r>
            <a:rPr lang="en-US" sz="2200" b="1" kern="1200">
              <a:solidFill>
                <a:schemeClr val="tx1"/>
              </a:solidFill>
            </a:rPr>
            <a:t>(1) Who Can the Scientific Opportunities and Communicative Products Empower?</a:t>
          </a:r>
          <a:endParaRPr lang="en-US" sz="2200" kern="1200">
            <a:solidFill>
              <a:schemeClr val="tx1"/>
            </a:solidFill>
          </a:endParaRPr>
        </a:p>
      </dsp:txBody>
      <dsp:txXfrm>
        <a:off x="38234" y="38234"/>
        <a:ext cx="8287733" cy="1228933"/>
      </dsp:txXfrm>
    </dsp:sp>
    <dsp:sp modelId="{D4DAAA6C-2C5D-4971-8B7C-546F0D3CE2D3}">
      <dsp:nvSpPr>
        <dsp:cNvPr id="0" name=""/>
        <dsp:cNvSpPr/>
      </dsp:nvSpPr>
      <dsp:spPr>
        <a:xfrm>
          <a:off x="855561" y="1522968"/>
          <a:ext cx="9696363" cy="1305401"/>
        </a:xfrm>
        <a:prstGeom prst="roundRect">
          <a:avLst>
            <a:gd name="adj" fmla="val 1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defRPr cap="all"/>
          </a:pPr>
          <a:r>
            <a:rPr lang="en-US" sz="2200" b="1" kern="1200">
              <a:solidFill>
                <a:schemeClr val="tx1"/>
              </a:solidFill>
            </a:rPr>
            <a:t>(2) Whose Quality of Life Can the Empowerment Improve?</a:t>
          </a:r>
        </a:p>
        <a:p>
          <a:pPr marL="0" lvl="0" indent="0" algn="l" defTabSz="977900">
            <a:lnSpc>
              <a:spcPct val="90000"/>
            </a:lnSpc>
            <a:spcBef>
              <a:spcPct val="0"/>
            </a:spcBef>
            <a:spcAft>
              <a:spcPct val="35000"/>
            </a:spcAft>
            <a:buNone/>
          </a:pPr>
          <a:endParaRPr lang="en-US" sz="2200" kern="1200">
            <a:solidFill>
              <a:schemeClr val="tx1"/>
            </a:solidFill>
          </a:endParaRPr>
        </a:p>
      </dsp:txBody>
      <dsp:txXfrm>
        <a:off x="893795" y="1561202"/>
        <a:ext cx="7915823" cy="1228933"/>
      </dsp:txXfrm>
    </dsp:sp>
    <dsp:sp modelId="{C642207B-8CE3-4B29-95D3-546A83AA88A6}">
      <dsp:nvSpPr>
        <dsp:cNvPr id="0" name=""/>
        <dsp:cNvSpPr/>
      </dsp:nvSpPr>
      <dsp:spPr>
        <a:xfrm>
          <a:off x="1711123" y="3045936"/>
          <a:ext cx="9696363" cy="1305401"/>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defRPr cap="all"/>
          </a:pPr>
          <a:r>
            <a:rPr lang="en-US" sz="2200" b="1" kern="1200">
              <a:solidFill>
                <a:schemeClr val="tx1"/>
              </a:solidFill>
            </a:rPr>
            <a:t>(3) What Actions Make These Broader Impacts More Likely?</a:t>
          </a:r>
          <a:endParaRPr lang="en-US" sz="2200" kern="1200">
            <a:solidFill>
              <a:schemeClr val="tx1"/>
            </a:solidFill>
          </a:endParaRPr>
        </a:p>
      </dsp:txBody>
      <dsp:txXfrm>
        <a:off x="1749357" y="3084170"/>
        <a:ext cx="7915823" cy="1228933"/>
      </dsp:txXfrm>
    </dsp:sp>
    <dsp:sp modelId="{728B24F2-F4B8-4C46-B4E9-9ECD583B47F9}">
      <dsp:nvSpPr>
        <dsp:cNvPr id="0" name=""/>
        <dsp:cNvSpPr/>
      </dsp:nvSpPr>
      <dsp:spPr>
        <a:xfrm>
          <a:off x="8847853" y="989929"/>
          <a:ext cx="848510" cy="848510"/>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38768" y="989929"/>
        <a:ext cx="466680" cy="638504"/>
      </dsp:txXfrm>
    </dsp:sp>
    <dsp:sp modelId="{DF56640A-6555-4087-B916-9E910E3AB140}">
      <dsp:nvSpPr>
        <dsp:cNvPr id="0" name=""/>
        <dsp:cNvSpPr/>
      </dsp:nvSpPr>
      <dsp:spPr>
        <a:xfrm>
          <a:off x="9703414" y="2504195"/>
          <a:ext cx="848510" cy="848510"/>
        </a:xfrm>
        <a:prstGeom prst="downArrow">
          <a:avLst>
            <a:gd name="adj1" fmla="val 55000"/>
            <a:gd name="adj2" fmla="val 45000"/>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894329" y="2504195"/>
        <a:ext cx="466680" cy="63850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0BB6BF-C33F-4392-BC3D-2E27EB2B758D}" type="datetimeFigureOut">
              <a:rPr lang="en-US" smtClean="0"/>
              <a:t>4/26/2022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74349A-219E-45A4-A6E4-E9799664F31B}" type="slidenum">
              <a:rPr lang="en-US" smtClean="0"/>
              <a:t>‹#›</a:t>
            </a:fld>
            <a:endParaRPr lang="en-US"/>
          </a:p>
        </p:txBody>
      </p:sp>
    </p:spTree>
    <p:extLst>
      <p:ext uri="{BB962C8B-B14F-4D97-AF65-F5344CB8AC3E}">
        <p14:creationId xmlns:p14="http://schemas.microsoft.com/office/powerpoint/2010/main" val="147630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4349A-219E-45A4-A6E4-E9799664F31B}" type="slidenum">
              <a:rPr lang="en-US" smtClean="0"/>
              <a:t>1</a:t>
            </a:fld>
            <a:endParaRPr lang="en-US"/>
          </a:p>
        </p:txBody>
      </p:sp>
    </p:spTree>
    <p:extLst>
      <p:ext uri="{BB962C8B-B14F-4D97-AF65-F5344CB8AC3E}">
        <p14:creationId xmlns:p14="http://schemas.microsoft.com/office/powerpoint/2010/main" val="2018373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A07984-A624-D346-98DB-D927018AD0AE}" type="slidenum">
              <a:rPr lang="en-US" smtClean="0"/>
              <a:t>11</a:t>
            </a:fld>
            <a:endParaRPr lang="en-US"/>
          </a:p>
        </p:txBody>
      </p:sp>
    </p:spTree>
    <p:extLst>
      <p:ext uri="{BB962C8B-B14F-4D97-AF65-F5344CB8AC3E}">
        <p14:creationId xmlns:p14="http://schemas.microsoft.com/office/powerpoint/2010/main" val="3038572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E1C432EF-C3E7-054C-A230-841F8F6334C5}" type="slidenum">
              <a:rPr lang="en-US" smtClean="0"/>
              <a:t>12</a:t>
            </a:fld>
            <a:endParaRPr lang="en-US"/>
          </a:p>
        </p:txBody>
      </p:sp>
    </p:spTree>
    <p:extLst>
      <p:ext uri="{BB962C8B-B14F-4D97-AF65-F5344CB8AC3E}">
        <p14:creationId xmlns:p14="http://schemas.microsoft.com/office/powerpoint/2010/main" val="913174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1A2ACB-3CC4-463A-8B3A-FBC2AB6C7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611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3DC11-AC09-6347-8AF9-E384881D60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072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3DC11-AC09-6347-8AF9-E384881D60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939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3DC11-AC09-6347-8AF9-E384881D60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842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19</a:t>
            </a:fld>
            <a:endParaRPr lang="en-US"/>
          </a:p>
        </p:txBody>
      </p:sp>
    </p:spTree>
    <p:extLst>
      <p:ext uri="{BB962C8B-B14F-4D97-AF65-F5344CB8AC3E}">
        <p14:creationId xmlns:p14="http://schemas.microsoft.com/office/powerpoint/2010/main" val="2039835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3DC11-AC09-6347-8AF9-E384881D60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462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3DC11-AC09-6347-8AF9-E384881D60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123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29</a:t>
            </a:fld>
            <a:endParaRPr lang="en-US"/>
          </a:p>
        </p:txBody>
      </p:sp>
    </p:spTree>
    <p:extLst>
      <p:ext uri="{BB962C8B-B14F-4D97-AF65-F5344CB8AC3E}">
        <p14:creationId xmlns:p14="http://schemas.microsoft.com/office/powerpoint/2010/main" val="78449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3DC11-AC09-6347-8AF9-E384881D60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091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3DC11-AC09-6347-8AF9-E384881D60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0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3DC11-AC09-6347-8AF9-E384881D60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055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598216" y="4400551"/>
            <a:ext cx="5486400" cy="3600450"/>
          </a:xfrm>
        </p:spPr>
        <p:txBody>
          <a:bodyPr>
            <a:normAutofit/>
          </a:bodyPr>
          <a:lstStyle/>
          <a:p>
            <a:pPr>
              <a:lnSpc>
                <a:spcPct val="120000"/>
              </a:lnSpc>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28B8-678F-4F26-B6AC-5DCEFDBC1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04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E24448-9881-D241-A50C-F8DC75E3CDB4}" type="slidenum">
              <a:rPr lang="en-US" smtClean="0"/>
              <a:t>5</a:t>
            </a:fld>
            <a:endParaRPr lang="en-US"/>
          </a:p>
        </p:txBody>
      </p:sp>
    </p:spTree>
    <p:extLst>
      <p:ext uri="{BB962C8B-B14F-4D97-AF65-F5344CB8AC3E}">
        <p14:creationId xmlns:p14="http://schemas.microsoft.com/office/powerpoint/2010/main" val="2064809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24448-9881-D241-A50C-F8DC75E3CD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263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34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EC19D-13F7-40E8-AC83-ADE6EC0FAC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032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E24448-9881-D241-A50C-F8DC75E3CDB4}" type="slidenum">
              <a:rPr lang="en-US" smtClean="0"/>
              <a:t>10</a:t>
            </a:fld>
            <a:endParaRPr lang="en-US"/>
          </a:p>
        </p:txBody>
      </p:sp>
    </p:spTree>
    <p:extLst>
      <p:ext uri="{BB962C8B-B14F-4D97-AF65-F5344CB8AC3E}">
        <p14:creationId xmlns:p14="http://schemas.microsoft.com/office/powerpoint/2010/main" val="105369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4/26/2022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1665411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4/26/2022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AB4C96FD-A1D8-4B4F-A40A-D22A18DAE81E}"/>
              </a:ext>
            </a:extLst>
          </p:cNvPr>
          <p:cNvSpPr>
            <a:spLocks noGrp="1"/>
          </p:cNvSpPr>
          <p:nvPr>
            <p:ph type="sldNum" sz="quarter" idx="4"/>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225474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4/26/2022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761BCB03-0B88-4DA7-985E-0743E68FDA81}"/>
              </a:ext>
            </a:extLst>
          </p:cNvPr>
          <p:cNvSpPr>
            <a:spLocks noGrp="1"/>
          </p:cNvSpPr>
          <p:nvPr>
            <p:ph type="sldNum" sz="quarter" idx="4"/>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846496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4/26/2022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45320C2C-5351-44BD-BF0E-C76BD19ED1BF}"/>
              </a:ext>
            </a:extLst>
          </p:cNvPr>
          <p:cNvSpPr>
            <a:spLocks noGrp="1"/>
          </p:cNvSpPr>
          <p:nvPr>
            <p:ph type="sldNum" sz="quarter" idx="4"/>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168507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4/26/2022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47C7AC1D-4C4B-4F55-BDFF-E4EF6B933987}"/>
              </a:ext>
            </a:extLst>
          </p:cNvPr>
          <p:cNvSpPr>
            <a:spLocks noGrp="1"/>
          </p:cNvSpPr>
          <p:nvPr>
            <p:ph type="sldNum" sz="quarter" idx="4"/>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96654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4/26/2022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548D61B7-B2A3-45B6-A930-B1170CB1735B}"/>
              </a:ext>
            </a:extLst>
          </p:cNvPr>
          <p:cNvSpPr>
            <a:spLocks noGrp="1"/>
          </p:cNvSpPr>
          <p:nvPr>
            <p:ph type="sldNum" sz="quarter" idx="4"/>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40970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4/26/2022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25D8609C-5345-4FA6-B08B-0094C06B9175}"/>
              </a:ext>
            </a:extLst>
          </p:cNvPr>
          <p:cNvSpPr>
            <a:spLocks noGrp="1"/>
          </p:cNvSpPr>
          <p:nvPr>
            <p:ph type="sldNum" sz="quarter" idx="12"/>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489553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4/26/2022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375130-A9FB-49B4-9AB8-EACE0021C119}"/>
              </a:ext>
            </a:extLst>
          </p:cNvPr>
          <p:cNvSpPr>
            <a:spLocks noGrp="1"/>
          </p:cNvSpPr>
          <p:nvPr>
            <p:ph type="sldNum" sz="quarter" idx="4"/>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920617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4/26/2022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5">
            <a:extLst>
              <a:ext uri="{FF2B5EF4-FFF2-40B4-BE49-F238E27FC236}">
                <a16:creationId xmlns:a16="http://schemas.microsoft.com/office/drawing/2014/main" id="{49D671AA-8005-4EF7-B87F-6A069507F70D}"/>
              </a:ext>
            </a:extLst>
          </p:cNvPr>
          <p:cNvSpPr>
            <a:spLocks noGrp="1"/>
          </p:cNvSpPr>
          <p:nvPr>
            <p:ph type="sldNum" sz="quarter" idx="4"/>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2766808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4/26/2022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CC67EFE9-3DE0-45B6-9110-EA83E7961C6D}"/>
              </a:ext>
            </a:extLst>
          </p:cNvPr>
          <p:cNvSpPr>
            <a:spLocks noGrp="1"/>
          </p:cNvSpPr>
          <p:nvPr>
            <p:ph type="sldNum" sz="quarter" idx="4"/>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295973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4/26/2022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6918A87-4AB1-4D5D-B19E-801A026CA46C}"/>
              </a:ext>
            </a:extLst>
          </p:cNvPr>
          <p:cNvSpPr>
            <a:spLocks noGrp="1"/>
          </p:cNvSpPr>
          <p:nvPr>
            <p:ph type="sldNum" sz="quarter" idx="4"/>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887158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607A348-3E80-4BEC-8D74-031DEE95F0C8}"/>
              </a:ext>
            </a:extLst>
          </p:cNvPr>
          <p:cNvGrpSpPr/>
          <p:nvPr userDrawn="1"/>
        </p:nvGrpSpPr>
        <p:grpSpPr>
          <a:xfrm>
            <a:off x="0" y="0"/>
            <a:ext cx="12192000" cy="6858000"/>
            <a:chOff x="0" y="0"/>
            <a:chExt cx="14630400" cy="8229600"/>
          </a:xfrm>
        </p:grpSpPr>
        <p:pic>
          <p:nvPicPr>
            <p:cNvPr id="12" name="Picture 11" descr="budget_2017_2ndary_2_DARK.jpg">
              <a:extLst>
                <a:ext uri="{FF2B5EF4-FFF2-40B4-BE49-F238E27FC236}">
                  <a16:creationId xmlns:a16="http://schemas.microsoft.com/office/drawing/2014/main" id="{D011BB7E-CFBE-4C93-A062-1CD8D4CCD668}"/>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13" name="Picture 12" descr="budget_2017_2ndary_2.jpg">
              <a:extLst>
                <a:ext uri="{FF2B5EF4-FFF2-40B4-BE49-F238E27FC236}">
                  <a16:creationId xmlns:a16="http://schemas.microsoft.com/office/drawing/2014/main" id="{D0C7F040-F0CD-4BC2-8212-90B570B2BFD8}"/>
                </a:ext>
              </a:extLst>
            </p:cNvPr>
            <p:cNvPicPr>
              <a:picLocks noChangeAspect="1"/>
            </p:cNvPicPr>
            <p:nvPr userDrawn="1"/>
          </p:nvPicPr>
          <p:blipFill rotWithShape="1">
            <a:blip r:embed="rId14" cstate="email">
              <a:extLst>
                <a:ext uri="{28A0092B-C50C-407E-A947-70E740481C1C}">
                  <a14:useLocalDpi xmlns:a14="http://schemas.microsoft.com/office/drawing/2010/main" val="0"/>
                </a:ext>
              </a:extLst>
            </a:blip>
            <a:srcRect t="93773"/>
            <a:stretch/>
          </p:blipFill>
          <p:spPr>
            <a:xfrm>
              <a:off x="0" y="7717178"/>
              <a:ext cx="14630400" cy="512422"/>
            </a:xfrm>
            <a:prstGeom prst="rect">
              <a:avLst/>
            </a:prstGeom>
          </p:spPr>
        </p:pic>
      </p:grpSp>
      <p:sp>
        <p:nvSpPr>
          <p:cNvPr id="2" name="Title Placeholder 1"/>
          <p:cNvSpPr>
            <a:spLocks noGrp="1"/>
          </p:cNvSpPr>
          <p:nvPr>
            <p:ph type="title"/>
          </p:nvPr>
        </p:nvSpPr>
        <p:spPr>
          <a:xfrm>
            <a:off x="438150" y="12498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5D6C8F16-7AEB-45F7-B23F-6255B8056C6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4944" y="6052407"/>
            <a:ext cx="743256" cy="747141"/>
          </a:xfrm>
          <a:prstGeom prst="rect">
            <a:avLst/>
          </a:prstGeom>
        </p:spPr>
      </p:pic>
      <p:sp>
        <p:nvSpPr>
          <p:cNvPr id="8" name="Slide Number Placeholder 5">
            <a:extLst>
              <a:ext uri="{FF2B5EF4-FFF2-40B4-BE49-F238E27FC236}">
                <a16:creationId xmlns:a16="http://schemas.microsoft.com/office/drawing/2014/main" id="{BDE9AA3D-8D0D-4FE8-AB7E-FA2B4BCBABEE}"/>
              </a:ext>
            </a:extLst>
          </p:cNvPr>
          <p:cNvSpPr>
            <a:spLocks noGrp="1"/>
          </p:cNvSpPr>
          <p:nvPr>
            <p:ph type="sldNum" sz="quarter" idx="4"/>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1552705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www.nsf.g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hyperlink" Target="https://www.nsf.gov/pubs/2021/nsf21059/nsf21059.jsp"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sf.gov/pubs/2022/nsf22048/nsf22048.js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nsf.gov/awardsearch/"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beta.nsf.gov/funding/opportunities/strengthening-american-infrastructure-sai-1" TargetMode="External"/><Relationship Id="rId4" Type="http://schemas.openxmlformats.org/officeDocument/2006/relationships/hyperlink" Target="https://www.nsf.gov/events/event_summ.jsp?cntn_id=304482&amp;org=NS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beta.nsf.gov/funding/opportunities/human-networks-and-data-science-hnds/announcements/video-and-slides-nov-30"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beta.nsf.gov/funding/opportunities/human-networks-and-data-science-hnd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beta.nsf.gov/funding/opportunities/dynamics-integrated-socio-environmental-systems-dises"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beta.nsf.gov/funding/opportunities/coastlines-and-people-hubs-research-and-broadening-participation-cope"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beta.nsf.gov/funding/opportunities/signals-soil"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beta.nsf.gov/funding/opportunities/navigating-new-arctic-nna"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nsf.gov/events/event_summ.jsp?cntn_id=304376&amp;org=NSF"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hyperlink" Target="https://beta.nsf.gov/funding/opportunities/smart-and-connected-communities-scc"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beta.nsf.gov/funding/opportunities/humans-disasters-and-built-environment-hdbe"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beta.nsf.gov/careers/openings/bio/bio-18-001"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beta.nsf.gov/funding/opportunities/geomorphology-and-land-use-dynamic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anwinkle@nsf.go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kmclauch@nsf.gov" TargetMode="External"/><Relationship Id="rId5" Type="http://schemas.openxmlformats.org/officeDocument/2006/relationships/hyperlink" Target="mailto:jkoster@nsf.gov" TargetMode="External"/><Relationship Id="rId4" Type="http://schemas.openxmlformats.org/officeDocument/2006/relationships/hyperlink" Target="mailto:tevans@nsf.gov"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mailto:HEGS-info@nsf.gov"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10" Type="http://schemas.openxmlformats.org/officeDocument/2006/relationships/image" Target="../media/image12.tiff"/><Relationship Id="rId4" Type="http://schemas.openxmlformats.org/officeDocument/2006/relationships/image" Target="../media/image6.tiff"/><Relationship Id="rId9" Type="http://schemas.openxmlformats.org/officeDocument/2006/relationships/image" Target="../media/image11.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hyperlink" Target="https://content.govdelivery.com/accounts/USNSF/bulletins/308018a" TargetMode="External"/><Relationship Id="rId7" Type="http://schemas.openxmlformats.org/officeDocument/2006/relationships/image" Target="../media/image16.png"/><Relationship Id="rId12" Type="http://schemas.openxmlformats.org/officeDocument/2006/relationships/hyperlink" Target="https://ncses.nsf.go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gif"/><Relationship Id="rId3" Type="http://schemas.openxmlformats.org/officeDocument/2006/relationships/hyperlink" Target="https://www.americasdatahub.org/" TargetMode="External"/><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9C645A-F835-4FAD-9DD5-4AAEE5163B57}"/>
              </a:ext>
            </a:extLst>
          </p:cNvPr>
          <p:cNvSpPr txBox="1">
            <a:spLocks noGrp="1"/>
          </p:cNvSpPr>
          <p:nvPr>
            <p:ph type="title" idx="4294967295"/>
          </p:nvPr>
        </p:nvSpPr>
        <p:spPr>
          <a:xfrm>
            <a:off x="2931680" y="1389031"/>
            <a:ext cx="5801654" cy="26776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a:ea typeface="+mn-ea"/>
                <a:cs typeface="Arial"/>
              </a:rPr>
              <a:t>Human-Environment and Geographical Sciences (HEGS)</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a:ea typeface="+mn-ea"/>
                <a:cs typeface="Arial"/>
              </a:rPr>
              <a:t>Funding Opportunities Webinar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a:ea typeface="+mn-ea"/>
                <a:cs typeface="Arial"/>
              </a:rPr>
              <a:t>April 22, 2022</a:t>
            </a:r>
            <a:endParaRPr kumimoji="0" lang="en-US" sz="1800" b="1" i="0" u="none" strike="noStrike" kern="1200" cap="none" spc="0" normalizeH="0" baseline="0" noProof="0" dirty="0">
              <a:ln>
                <a:noFill/>
              </a:ln>
              <a:solidFill>
                <a:schemeClr val="bg1"/>
              </a:solidFill>
              <a:effectLst/>
              <a:uLnTx/>
              <a:uFillTx/>
              <a:latin typeface="+mn-lt"/>
              <a:ea typeface="+mn-ea"/>
              <a:cs typeface="Calibri"/>
            </a:endParaRPr>
          </a:p>
        </p:txBody>
      </p:sp>
      <p:sp>
        <p:nvSpPr>
          <p:cNvPr id="10" name="TextBox 9">
            <a:extLst>
              <a:ext uri="{FF2B5EF4-FFF2-40B4-BE49-F238E27FC236}">
                <a16:creationId xmlns:a16="http://schemas.microsoft.com/office/drawing/2014/main" id="{7B55E35D-E167-47EC-A581-05C07A9F2F74}"/>
              </a:ext>
            </a:extLst>
          </p:cNvPr>
          <p:cNvSpPr txBox="1"/>
          <p:nvPr/>
        </p:nvSpPr>
        <p:spPr>
          <a:xfrm>
            <a:off x="2671574" y="4031901"/>
            <a:ext cx="6321867" cy="1862048"/>
          </a:xfrm>
          <a:prstGeom prst="rect">
            <a:avLst/>
          </a:prstGeom>
          <a:noFill/>
        </p:spPr>
        <p:txBody>
          <a:bodyPr wrap="square" rtlCol="0">
            <a:spAutoFit/>
          </a:bodyPr>
          <a:lstStyle/>
          <a:p>
            <a:pPr algn="ctr"/>
            <a:endParaRPr lang="en-US" dirty="0">
              <a:solidFill>
                <a:schemeClr val="bg1"/>
              </a:solidFill>
              <a:latin typeface="Arial" panose="020B0604020202020204" pitchFamily="34" charset="0"/>
              <a:cs typeface="Arial" panose="020B0604020202020204" pitchFamily="34" charset="0"/>
            </a:endParaRPr>
          </a:p>
          <a:p>
            <a:pPr algn="ctr">
              <a:spcAft>
                <a:spcPts val="3000"/>
              </a:spcAft>
            </a:pPr>
            <a:r>
              <a:rPr lang="en-US" dirty="0">
                <a:solidFill>
                  <a:schemeClr val="bg1"/>
                </a:solidFill>
                <a:latin typeface="Arial" panose="020B0604020202020204" pitchFamily="34" charset="0"/>
                <a:cs typeface="Arial" panose="020B0604020202020204" pitchFamily="34" charset="0"/>
              </a:rPr>
              <a:t>We will begin momentarily</a:t>
            </a:r>
          </a:p>
          <a:p>
            <a:pPr algn="ctr"/>
            <a:r>
              <a:rPr lang="en-US" dirty="0">
                <a:solidFill>
                  <a:schemeClr val="bg1"/>
                </a:solidFill>
                <a:latin typeface="Arial" panose="020B0604020202020204" pitchFamily="34" charset="0"/>
                <a:cs typeface="Arial" panose="020B0604020202020204" pitchFamily="34" charset="0"/>
              </a:rPr>
              <a:t>Please submit questions via the Q&amp;A button available to you on Zoom.  Please set to “Send anonymously”</a:t>
            </a:r>
          </a:p>
          <a:p>
            <a:pPr algn="ct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16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F31B-7F0B-B047-AB21-9A61740E4F59}"/>
              </a:ext>
            </a:extLst>
          </p:cNvPr>
          <p:cNvSpPr>
            <a:spLocks noGrp="1"/>
          </p:cNvSpPr>
          <p:nvPr>
            <p:ph type="title"/>
          </p:nvPr>
        </p:nvSpPr>
        <p:spPr>
          <a:xfrm>
            <a:off x="838200" y="50633"/>
            <a:ext cx="10515600" cy="1231951"/>
          </a:xfrm>
        </p:spPr>
        <p:txBody>
          <a:bodyPr>
            <a:normAutofit/>
          </a:bodyPr>
          <a:lstStyle/>
          <a:p>
            <a:r>
              <a:rPr lang="en-US" sz="4400" b="1" dirty="0">
                <a:solidFill>
                  <a:schemeClr val="accent1"/>
                </a:solidFill>
                <a:latin typeface="Arial" panose="020B0604020202020204" pitchFamily="34" charset="0"/>
                <a:cs typeface="Arial" panose="020B0604020202020204" pitchFamily="34" charset="0"/>
              </a:rPr>
              <a:t>How do I </a:t>
            </a:r>
            <a:r>
              <a:rPr lang="en-US" dirty="0">
                <a:solidFill>
                  <a:schemeClr val="accent1"/>
                </a:solidFill>
                <a:latin typeface="Arial" panose="020B0604020202020204" pitchFamily="34" charset="0"/>
                <a:cs typeface="Arial" panose="020B0604020202020204" pitchFamily="34" charset="0"/>
              </a:rPr>
              <a:t>f</a:t>
            </a:r>
            <a:r>
              <a:rPr lang="en-US" sz="4400" b="1" dirty="0">
                <a:solidFill>
                  <a:schemeClr val="accent1"/>
                </a:solidFill>
                <a:latin typeface="Arial" panose="020B0604020202020204" pitchFamily="34" charset="0"/>
                <a:cs typeface="Arial" panose="020B0604020202020204" pitchFamily="34" charset="0"/>
              </a:rPr>
              <a:t>ind </a:t>
            </a:r>
            <a:r>
              <a:rPr lang="en-US" dirty="0">
                <a:solidFill>
                  <a:schemeClr val="accent1"/>
                </a:solidFill>
                <a:latin typeface="Arial" panose="020B0604020202020204" pitchFamily="34" charset="0"/>
                <a:cs typeface="Arial" panose="020B0604020202020204" pitchFamily="34" charset="0"/>
              </a:rPr>
              <a:t>f</a:t>
            </a:r>
            <a:r>
              <a:rPr lang="en-US" sz="4400" b="1" dirty="0">
                <a:solidFill>
                  <a:schemeClr val="accent1"/>
                </a:solidFill>
                <a:latin typeface="Arial" panose="020B0604020202020204" pitchFamily="34" charset="0"/>
                <a:cs typeface="Arial" panose="020B0604020202020204" pitchFamily="34" charset="0"/>
              </a:rPr>
              <a:t>unding opportunities?</a:t>
            </a:r>
          </a:p>
        </p:txBody>
      </p:sp>
      <p:pic>
        <p:nvPicPr>
          <p:cNvPr id="10" name="Picture 9" descr="Screenshot of NSF main website">
            <a:extLst>
              <a:ext uri="{FF2B5EF4-FFF2-40B4-BE49-F238E27FC236}">
                <a16:creationId xmlns:a16="http://schemas.microsoft.com/office/drawing/2014/main" id="{6CDC3C80-BDA3-7742-B12F-5857C31E4DFD}"/>
              </a:ext>
            </a:extLst>
          </p:cNvPr>
          <p:cNvPicPr>
            <a:picLocks noChangeAspect="1"/>
          </p:cNvPicPr>
          <p:nvPr/>
        </p:nvPicPr>
        <p:blipFill>
          <a:blip r:embed="rId3"/>
          <a:stretch>
            <a:fillRect/>
          </a:stretch>
        </p:blipFill>
        <p:spPr>
          <a:xfrm>
            <a:off x="1230159" y="1256890"/>
            <a:ext cx="6143038" cy="4344220"/>
          </a:xfrm>
          <a:prstGeom prst="rect">
            <a:avLst/>
          </a:prstGeom>
        </p:spPr>
      </p:pic>
      <p:sp>
        <p:nvSpPr>
          <p:cNvPr id="7" name="TextBox 6">
            <a:extLst>
              <a:ext uri="{FF2B5EF4-FFF2-40B4-BE49-F238E27FC236}">
                <a16:creationId xmlns:a16="http://schemas.microsoft.com/office/drawing/2014/main" id="{D26BE80B-2BE2-2749-8D19-C471E8BB84AC}"/>
              </a:ext>
            </a:extLst>
          </p:cNvPr>
          <p:cNvSpPr txBox="1"/>
          <p:nvPr/>
        </p:nvSpPr>
        <p:spPr>
          <a:xfrm>
            <a:off x="7598921" y="1295286"/>
            <a:ext cx="2386679" cy="523220"/>
          </a:xfrm>
          <a:prstGeom prst="rect">
            <a:avLst/>
          </a:prstGeom>
          <a:noFill/>
        </p:spPr>
        <p:txBody>
          <a:bodyPr wrap="none" rtlCol="0">
            <a:spAutoFit/>
          </a:bodyPr>
          <a:lstStyle/>
          <a:p>
            <a:r>
              <a:rPr lang="en-US" sz="2800" b="1" dirty="0">
                <a:solidFill>
                  <a:schemeClr val="accent3"/>
                </a:solidFill>
                <a:latin typeface="Arial" panose="020B0604020202020204" pitchFamily="34" charset="0"/>
                <a:ea typeface="Avenir Book" charset="0"/>
                <a:cs typeface="Arial" panose="020B0604020202020204" pitchFamily="34" charset="0"/>
                <a:hlinkClick r:id="rId4" tooltip="Link to NSF website">
                  <a:extLst>
                    <a:ext uri="{A12FA001-AC4F-418D-AE19-62706E023703}">
                      <ahyp:hlinkClr xmlns:ahyp="http://schemas.microsoft.com/office/drawing/2018/hyperlinkcolor" val="tx"/>
                    </a:ext>
                  </a:extLst>
                </a:hlinkClick>
              </a:rPr>
              <a:t>www.nsf.gov</a:t>
            </a:r>
            <a:endParaRPr lang="en-US" sz="2800" b="1" dirty="0">
              <a:solidFill>
                <a:schemeClr val="accent3"/>
              </a:solidFill>
              <a:latin typeface="Arial" panose="020B0604020202020204" pitchFamily="34" charset="0"/>
              <a:ea typeface="Avenir Book" charset="0"/>
              <a:cs typeface="Arial" panose="020B0604020202020204" pitchFamily="34" charset="0"/>
            </a:endParaRPr>
          </a:p>
        </p:txBody>
      </p:sp>
      <p:pic>
        <p:nvPicPr>
          <p:cNvPr id="5" name="Picture 4" descr="Screenshot of NSF funding opportunities search">
            <a:extLst>
              <a:ext uri="{FF2B5EF4-FFF2-40B4-BE49-F238E27FC236}">
                <a16:creationId xmlns:a16="http://schemas.microsoft.com/office/drawing/2014/main" id="{436A93BF-7493-1246-9F26-5D485C3F278C}"/>
              </a:ext>
            </a:extLst>
          </p:cNvPr>
          <p:cNvPicPr>
            <a:picLocks noChangeAspect="1"/>
          </p:cNvPicPr>
          <p:nvPr/>
        </p:nvPicPr>
        <p:blipFill rotWithShape="1">
          <a:blip r:embed="rId5">
            <a:extLst>
              <a:ext uri="{28A0092B-C50C-407E-A947-70E740481C1C}">
                <a14:useLocalDpi xmlns:a14="http://schemas.microsoft.com/office/drawing/2010/main"/>
              </a:ext>
            </a:extLst>
          </a:blip>
          <a:srcRect r="11736" b="5992"/>
          <a:stretch/>
        </p:blipFill>
        <p:spPr>
          <a:xfrm>
            <a:off x="7710173" y="1939673"/>
            <a:ext cx="1861008" cy="3678430"/>
          </a:xfrm>
          <a:prstGeom prst="rect">
            <a:avLst/>
          </a:prstGeom>
        </p:spPr>
      </p:pic>
      <p:sp>
        <p:nvSpPr>
          <p:cNvPr id="8" name="TextBox 7">
            <a:extLst>
              <a:ext uri="{FF2B5EF4-FFF2-40B4-BE49-F238E27FC236}">
                <a16:creationId xmlns:a16="http://schemas.microsoft.com/office/drawing/2014/main" id="{210EAE0E-CF19-4929-8368-6239099EC591}"/>
              </a:ext>
            </a:extLst>
          </p:cNvPr>
          <p:cNvSpPr txBox="1"/>
          <p:nvPr/>
        </p:nvSpPr>
        <p:spPr>
          <a:xfrm>
            <a:off x="931958" y="5820428"/>
            <a:ext cx="10328084" cy="461665"/>
          </a:xfrm>
          <a:prstGeom prst="rect">
            <a:avLst/>
          </a:prstGeom>
          <a:noFill/>
        </p:spPr>
        <p:txBody>
          <a:bodyPr wrap="none" rtlCol="0">
            <a:spAutoFit/>
          </a:bodyPr>
          <a:lstStyle/>
          <a:p>
            <a:r>
              <a:rPr lang="en-US" sz="2400" dirty="0">
                <a:solidFill>
                  <a:schemeClr val="bg1"/>
                </a:solidFill>
              </a:rPr>
              <a:t>Can search for solicitation numbers using standard search engines (“NSF 22-623”)</a:t>
            </a:r>
          </a:p>
        </p:txBody>
      </p:sp>
      <p:sp>
        <p:nvSpPr>
          <p:cNvPr id="3" name="Slide Number Placeholder 2">
            <a:extLst>
              <a:ext uri="{FF2B5EF4-FFF2-40B4-BE49-F238E27FC236}">
                <a16:creationId xmlns:a16="http://schemas.microsoft.com/office/drawing/2014/main" id="{02C3E2C2-1930-4C18-9FBA-F983EA41275C}"/>
              </a:ext>
            </a:extLst>
          </p:cNvPr>
          <p:cNvSpPr>
            <a:spLocks noGrp="1"/>
          </p:cNvSpPr>
          <p:nvPr>
            <p:ph type="sldNum" sz="quarter" idx="4"/>
          </p:nvPr>
        </p:nvSpPr>
        <p:spPr/>
        <p:txBody>
          <a:bodyPr/>
          <a:lstStyle/>
          <a:p>
            <a:fld id="{D969AC67-C3F7-3545-ADCE-689B70974B79}" type="slidenum">
              <a:rPr lang="en-US" smtClean="0"/>
              <a:pPr/>
              <a:t>10</a:t>
            </a:fld>
            <a:endParaRPr lang="en-US"/>
          </a:p>
        </p:txBody>
      </p:sp>
    </p:spTree>
    <p:extLst>
      <p:ext uri="{BB962C8B-B14F-4D97-AF65-F5344CB8AC3E}">
        <p14:creationId xmlns:p14="http://schemas.microsoft.com/office/powerpoint/2010/main" val="3777435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F7E1166-761E-244B-9FC0-953FFEAC6580}"/>
              </a:ext>
            </a:extLst>
          </p:cNvPr>
          <p:cNvSpPr>
            <a:spLocks noGrp="1"/>
          </p:cNvSpPr>
          <p:nvPr>
            <p:ph type="title"/>
          </p:nvPr>
        </p:nvSpPr>
        <p:spPr>
          <a:xfrm>
            <a:off x="838200" y="285613"/>
            <a:ext cx="10515600" cy="769441"/>
          </a:xfrm>
        </p:spPr>
        <p:txBody>
          <a:bodyPr/>
          <a:lstStyle/>
          <a:p>
            <a:pPr algn="ctr"/>
            <a:r>
              <a:rPr lang="en-US" dirty="0">
                <a:latin typeface="Arial" panose="020B0604020202020204" pitchFamily="34" charset="0"/>
                <a:cs typeface="Arial" panose="020B0604020202020204" pitchFamily="34" charset="0"/>
              </a:rPr>
              <a:t>Essential Documents</a:t>
            </a:r>
            <a:endParaRPr lang="en-US" dirty="0">
              <a:solidFill>
                <a:srgbClr val="8FAADD"/>
              </a:solidFill>
              <a:latin typeface="Arial" panose="020B0604020202020204" pitchFamily="34" charset="0"/>
              <a:cs typeface="Arial" panose="020B0604020202020204" pitchFamily="34" charset="0"/>
            </a:endParaRPr>
          </a:p>
        </p:txBody>
      </p:sp>
      <p:pic>
        <p:nvPicPr>
          <p:cNvPr id="4" name="Picture 3" descr="Screenshot of the Proposal and Award Policies and Procedures Guide (PAPPG)">
            <a:extLst>
              <a:ext uri="{FF2B5EF4-FFF2-40B4-BE49-F238E27FC236}">
                <a16:creationId xmlns:a16="http://schemas.microsoft.com/office/drawing/2014/main" id="{0C134E5F-EFE1-C04B-8E52-B541733A3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365" y="1321240"/>
            <a:ext cx="3397898" cy="4404264"/>
          </a:xfrm>
          <a:prstGeom prst="rect">
            <a:avLst/>
          </a:prstGeom>
        </p:spPr>
      </p:pic>
      <p:sp>
        <p:nvSpPr>
          <p:cNvPr id="6" name="Rectangle 5">
            <a:extLst>
              <a:ext uri="{FF2B5EF4-FFF2-40B4-BE49-F238E27FC236}">
                <a16:creationId xmlns:a16="http://schemas.microsoft.com/office/drawing/2014/main" id="{681B0D9A-5935-0F4B-BE12-6888C880A98A}"/>
              </a:ext>
            </a:extLst>
          </p:cNvPr>
          <p:cNvSpPr/>
          <p:nvPr/>
        </p:nvSpPr>
        <p:spPr>
          <a:xfrm>
            <a:off x="1366961" y="5722387"/>
            <a:ext cx="2119298" cy="769441"/>
          </a:xfrm>
          <a:prstGeom prst="rect">
            <a:avLst/>
          </a:prstGeom>
        </p:spPr>
        <p:txBody>
          <a:bodyPr wrap="square">
            <a:spAutoFit/>
          </a:bodyPr>
          <a:lstStyle/>
          <a:p>
            <a:pPr algn="ctr"/>
            <a:r>
              <a:rPr lang="en-US" sz="4400" b="1" dirty="0">
                <a:solidFill>
                  <a:schemeClr val="accent2"/>
                </a:solidFill>
                <a:latin typeface="Arial" panose="020B0604020202020204" pitchFamily="34" charset="0"/>
                <a:cs typeface="Arial" panose="020B0604020202020204" pitchFamily="34" charset="0"/>
              </a:rPr>
              <a:t>PAPPG</a:t>
            </a:r>
            <a:endParaRPr lang="en-US" sz="4400" dirty="0">
              <a:solidFill>
                <a:schemeClr val="accent2"/>
              </a:solidFill>
              <a:latin typeface="Arial" panose="020B0604020202020204" pitchFamily="34" charset="0"/>
              <a:cs typeface="Arial" panose="020B0604020202020204" pitchFamily="34" charset="0"/>
            </a:endParaRPr>
          </a:p>
        </p:txBody>
      </p:sp>
      <p:pic>
        <p:nvPicPr>
          <p:cNvPr id="2" name="Picture 4" descr="Screenshot of HEGS program solicitation NSF 21-623">
            <a:extLst>
              <a:ext uri="{FF2B5EF4-FFF2-40B4-BE49-F238E27FC236}">
                <a16:creationId xmlns:a16="http://schemas.microsoft.com/office/drawing/2014/main" id="{0F342B42-7CC5-6615-EAAE-7F3D838A935F}"/>
              </a:ext>
            </a:extLst>
          </p:cNvPr>
          <p:cNvPicPr>
            <a:picLocks noChangeAspect="1"/>
          </p:cNvPicPr>
          <p:nvPr/>
        </p:nvPicPr>
        <p:blipFill>
          <a:blip r:embed="rId4"/>
          <a:stretch>
            <a:fillRect/>
          </a:stretch>
        </p:blipFill>
        <p:spPr>
          <a:xfrm>
            <a:off x="4288971" y="1496196"/>
            <a:ext cx="7551056" cy="4056108"/>
          </a:xfrm>
          <a:prstGeom prst="rect">
            <a:avLst/>
          </a:prstGeom>
        </p:spPr>
      </p:pic>
      <p:sp>
        <p:nvSpPr>
          <p:cNvPr id="8" name="Rectangle 7">
            <a:extLst>
              <a:ext uri="{FF2B5EF4-FFF2-40B4-BE49-F238E27FC236}">
                <a16:creationId xmlns:a16="http://schemas.microsoft.com/office/drawing/2014/main" id="{BDF0CB04-46FC-234F-ABB7-CCEFA05BEE2C}"/>
              </a:ext>
            </a:extLst>
          </p:cNvPr>
          <p:cNvSpPr/>
          <p:nvPr/>
        </p:nvSpPr>
        <p:spPr>
          <a:xfrm>
            <a:off x="3879564" y="5722386"/>
            <a:ext cx="465191" cy="769441"/>
          </a:xfrm>
          <a:prstGeom prst="rect">
            <a:avLst/>
          </a:prstGeom>
        </p:spPr>
        <p:txBody>
          <a:bodyPr wrap="none">
            <a:spAutoFit/>
          </a:bodyPr>
          <a:lstStyle/>
          <a:p>
            <a:pPr algn="ctr"/>
            <a:r>
              <a:rPr lang="en-US" sz="4400" b="1" dirty="0">
                <a:solidFill>
                  <a:schemeClr val="bg1"/>
                </a:solidFill>
                <a:latin typeface="Avenir" panose="02000503020000020003" pitchFamily="2" charset="0"/>
                <a:cs typeface="Avenir Book"/>
              </a:rPr>
              <a:t>+</a:t>
            </a:r>
            <a:endParaRPr lang="en-US" sz="4400" dirty="0">
              <a:solidFill>
                <a:schemeClr val="bg1"/>
              </a:solidFill>
              <a:latin typeface="Avenir" panose="02000503020000020003" pitchFamily="2" charset="0"/>
            </a:endParaRPr>
          </a:p>
        </p:txBody>
      </p:sp>
      <p:sp>
        <p:nvSpPr>
          <p:cNvPr id="7" name="Rectangle 6">
            <a:extLst>
              <a:ext uri="{FF2B5EF4-FFF2-40B4-BE49-F238E27FC236}">
                <a16:creationId xmlns:a16="http://schemas.microsoft.com/office/drawing/2014/main" id="{C650269A-6177-F545-9AC8-8898A4F3266E}"/>
              </a:ext>
            </a:extLst>
          </p:cNvPr>
          <p:cNvSpPr/>
          <p:nvPr/>
        </p:nvSpPr>
        <p:spPr>
          <a:xfrm>
            <a:off x="5615408" y="5719275"/>
            <a:ext cx="3227165" cy="769441"/>
          </a:xfrm>
          <a:prstGeom prst="rect">
            <a:avLst/>
          </a:prstGeom>
        </p:spPr>
        <p:txBody>
          <a:bodyPr wrap="none">
            <a:spAutoFit/>
          </a:bodyPr>
          <a:lstStyle/>
          <a:p>
            <a:pPr algn="ctr"/>
            <a:r>
              <a:rPr lang="en-US" sz="4400" b="1">
                <a:solidFill>
                  <a:schemeClr val="accent6"/>
                </a:solidFill>
                <a:latin typeface="Arial" panose="020B0604020202020204" pitchFamily="34" charset="0"/>
                <a:cs typeface="Arial" panose="020B0604020202020204" pitchFamily="34" charset="0"/>
              </a:rPr>
              <a:t>Solicitation</a:t>
            </a:r>
            <a:endParaRPr lang="en-US" sz="6000">
              <a:solidFill>
                <a:schemeClr val="accent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DD25AC0-FCE0-4390-964C-B4F604C70098}"/>
              </a:ext>
            </a:extLst>
          </p:cNvPr>
          <p:cNvSpPr>
            <a:spLocks noGrp="1"/>
          </p:cNvSpPr>
          <p:nvPr>
            <p:ph type="sldNum" sz="quarter" idx="4"/>
          </p:nvPr>
        </p:nvSpPr>
        <p:spPr/>
        <p:txBody>
          <a:bodyPr/>
          <a:lstStyle/>
          <a:p>
            <a:fld id="{8F4BEAD3-91E3-4FFC-B7DC-935959D17485}" type="slidenum">
              <a:rPr lang="en-US" smtClean="0"/>
              <a:pPr/>
              <a:t>11</a:t>
            </a:fld>
            <a:endParaRPr lang="en-US"/>
          </a:p>
        </p:txBody>
      </p:sp>
    </p:spTree>
    <p:extLst>
      <p:ext uri="{BB962C8B-B14F-4D97-AF65-F5344CB8AC3E}">
        <p14:creationId xmlns:p14="http://schemas.microsoft.com/office/powerpoint/2010/main" val="3452256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EF0D6B-A846-6E41-B453-13E1DF49DD48}"/>
              </a:ext>
            </a:extLst>
          </p:cNvPr>
          <p:cNvSpPr txBox="1">
            <a:spLocks noGrp="1"/>
          </p:cNvSpPr>
          <p:nvPr>
            <p:ph type="title" idx="4294967295"/>
          </p:nvPr>
        </p:nvSpPr>
        <p:spPr>
          <a:xfrm>
            <a:off x="341930" y="252522"/>
            <a:ext cx="1131634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ts val="1200"/>
              </a:spcBef>
              <a:spcAft>
                <a:spcPts val="120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How will my proposal be evaluated? </a:t>
            </a:r>
          </a:p>
          <a:p>
            <a:pPr marL="0" marR="0" lvl="0" indent="0" algn="l" defTabSz="914400" rtl="0" eaLnBrk="1" fontAlgn="auto" latinLnBrk="0" hangingPunct="1">
              <a:lnSpc>
                <a:spcPct val="90000"/>
              </a:lnSpc>
              <a:spcBef>
                <a:spcPts val="1200"/>
              </a:spcBef>
              <a:spcAft>
                <a:spcPts val="12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The merit review criteria</a:t>
            </a:r>
          </a:p>
        </p:txBody>
      </p:sp>
      <p:sp>
        <p:nvSpPr>
          <p:cNvPr id="4" name="Content Placeholder 3">
            <a:extLst>
              <a:ext uri="{FF2B5EF4-FFF2-40B4-BE49-F238E27FC236}">
                <a16:creationId xmlns:a16="http://schemas.microsoft.com/office/drawing/2014/main" id="{0B787798-FC32-4437-AF9E-F4191E89B459}"/>
              </a:ext>
            </a:extLst>
          </p:cNvPr>
          <p:cNvSpPr>
            <a:spLocks noGrp="1"/>
          </p:cNvSpPr>
          <p:nvPr>
            <p:ph sz="half" idx="1"/>
          </p:nvPr>
        </p:nvSpPr>
        <p:spPr>
          <a:xfrm>
            <a:off x="112907" y="2090197"/>
            <a:ext cx="5532520" cy="3760968"/>
          </a:xfrm>
        </p:spPr>
        <p:txBody>
          <a:bodyPr vert="horz" lIns="91440" tIns="45720" rIns="91440" bIns="45720" rtlCol="0" anchor="t">
            <a:noAutofit/>
          </a:bodyPr>
          <a:lstStyle/>
          <a:p>
            <a:pPr marL="0" indent="0" algn="ctr">
              <a:lnSpc>
                <a:spcPct val="100000"/>
              </a:lnSpc>
              <a:spcAft>
                <a:spcPts val="600"/>
              </a:spcAft>
              <a:buNone/>
            </a:pPr>
            <a:r>
              <a:rPr lang="en-US" sz="2000" b="1" dirty="0">
                <a:solidFill>
                  <a:schemeClr val="accent2"/>
                </a:solidFill>
                <a:latin typeface="Arial" panose="020B0604020202020204" pitchFamily="34" charset="0"/>
                <a:cs typeface="Arial" panose="020B0604020202020204" pitchFamily="34" charset="0"/>
              </a:rPr>
              <a:t>Intellectual Merit</a:t>
            </a:r>
          </a:p>
          <a:p>
            <a:pPr lvl="1">
              <a:lnSpc>
                <a:spcPct val="100000"/>
              </a:lnSpc>
              <a:spcAft>
                <a:spcPts val="600"/>
              </a:spcAft>
            </a:pPr>
            <a:r>
              <a:rPr lang="en-US" sz="2000" dirty="0">
                <a:latin typeface="Arial" panose="020B0604020202020204" pitchFamily="34" charset="0"/>
                <a:cs typeface="Arial" panose="020B0604020202020204" pitchFamily="34" charset="0"/>
              </a:rPr>
              <a:t>Potential to advance knowledge within/across fields</a:t>
            </a:r>
          </a:p>
          <a:p>
            <a:pPr lvl="1">
              <a:lnSpc>
                <a:spcPct val="100000"/>
              </a:lnSpc>
              <a:spcAft>
                <a:spcPts val="600"/>
              </a:spcAft>
            </a:pPr>
            <a:r>
              <a:rPr lang="en-US" sz="2000" dirty="0">
                <a:latin typeface="Arial" panose="020B0604020202020204" pitchFamily="34" charset="0"/>
                <a:cs typeface="Arial" panose="020B0604020202020204" pitchFamily="34" charset="0"/>
              </a:rPr>
              <a:t>Creative, original, potentially transformative concepts</a:t>
            </a:r>
          </a:p>
          <a:p>
            <a:pPr lvl="1">
              <a:lnSpc>
                <a:spcPct val="100000"/>
              </a:lnSpc>
              <a:spcAft>
                <a:spcPts val="600"/>
              </a:spcAft>
            </a:pPr>
            <a:r>
              <a:rPr lang="en-US" sz="2000" dirty="0">
                <a:latin typeface="Arial"/>
                <a:cs typeface="Arial"/>
              </a:rPr>
              <a:t>Well-reasoned and organized ideas and experiments</a:t>
            </a:r>
          </a:p>
          <a:p>
            <a:pPr lvl="1">
              <a:lnSpc>
                <a:spcPct val="100000"/>
              </a:lnSpc>
              <a:spcAft>
                <a:spcPts val="600"/>
              </a:spcAft>
            </a:pPr>
            <a:r>
              <a:rPr lang="en-US" sz="2000" dirty="0">
                <a:latin typeface="Arial" panose="020B0604020202020204" pitchFamily="34" charset="0"/>
                <a:cs typeface="Arial" panose="020B0604020202020204" pitchFamily="34" charset="0"/>
              </a:rPr>
              <a:t>Qualified investigators</a:t>
            </a:r>
          </a:p>
          <a:p>
            <a:pPr lvl="1">
              <a:lnSpc>
                <a:spcPct val="100000"/>
              </a:lnSpc>
              <a:spcAft>
                <a:spcPts val="600"/>
              </a:spcAft>
            </a:pPr>
            <a:r>
              <a:rPr lang="en-US" sz="2000" dirty="0">
                <a:latin typeface="Arial" panose="020B0604020202020204" pitchFamily="34" charset="0"/>
                <a:cs typeface="Arial" panose="020B0604020202020204" pitchFamily="34" charset="0"/>
              </a:rPr>
              <a:t>Access to adequate resources</a:t>
            </a:r>
          </a:p>
        </p:txBody>
      </p:sp>
      <p:sp>
        <p:nvSpPr>
          <p:cNvPr id="5" name="Content Placeholder 4">
            <a:extLst>
              <a:ext uri="{FF2B5EF4-FFF2-40B4-BE49-F238E27FC236}">
                <a16:creationId xmlns:a16="http://schemas.microsoft.com/office/drawing/2014/main" id="{A83E4629-FD9C-43BF-A5CD-3C58B3EAB9E1}"/>
              </a:ext>
            </a:extLst>
          </p:cNvPr>
          <p:cNvSpPr>
            <a:spLocks noGrp="1"/>
          </p:cNvSpPr>
          <p:nvPr>
            <p:ph sz="half" idx="2"/>
          </p:nvPr>
        </p:nvSpPr>
        <p:spPr>
          <a:xfrm>
            <a:off x="6546575" y="2090197"/>
            <a:ext cx="5285921" cy="3683273"/>
          </a:xfrm>
        </p:spPr>
        <p:txBody>
          <a:bodyPr>
            <a:noAutofit/>
          </a:bodyPr>
          <a:lstStyle/>
          <a:p>
            <a:pPr marL="0" indent="0" algn="ctr">
              <a:lnSpc>
                <a:spcPct val="100000"/>
              </a:lnSpc>
              <a:spcAft>
                <a:spcPts val="600"/>
              </a:spcAft>
              <a:buNone/>
            </a:pPr>
            <a:r>
              <a:rPr lang="en-US" sz="2000" b="1">
                <a:solidFill>
                  <a:schemeClr val="accent2"/>
                </a:solidFill>
                <a:latin typeface="Arial" panose="020B0604020202020204" pitchFamily="34" charset="0"/>
                <a:cs typeface="Arial" panose="020B0604020202020204" pitchFamily="34" charset="0"/>
              </a:rPr>
              <a:t>Broader Impacts</a:t>
            </a:r>
          </a:p>
          <a:p>
            <a:pPr lvl="1">
              <a:lnSpc>
                <a:spcPct val="100000"/>
              </a:lnSpc>
              <a:spcAft>
                <a:spcPts val="600"/>
              </a:spcAft>
            </a:pPr>
            <a:r>
              <a:rPr lang="en-US" sz="2000">
                <a:latin typeface="Arial" panose="020B0604020202020204" pitchFamily="34" charset="0"/>
                <a:cs typeface="Arial" panose="020B0604020202020204" pitchFamily="34" charset="0"/>
              </a:rPr>
              <a:t>Potential to benefit society</a:t>
            </a:r>
          </a:p>
          <a:p>
            <a:pPr lvl="1">
              <a:lnSpc>
                <a:spcPct val="100000"/>
              </a:lnSpc>
              <a:spcAft>
                <a:spcPts val="600"/>
              </a:spcAft>
            </a:pPr>
            <a:r>
              <a:rPr lang="en-US" sz="2000">
                <a:latin typeface="Arial" panose="020B0604020202020204" pitchFamily="34" charset="0"/>
                <a:cs typeface="Arial" panose="020B0604020202020204" pitchFamily="34" charset="0"/>
              </a:rPr>
              <a:t>Promote training and education</a:t>
            </a:r>
          </a:p>
          <a:p>
            <a:pPr lvl="1">
              <a:lnSpc>
                <a:spcPct val="100000"/>
              </a:lnSpc>
              <a:spcAft>
                <a:spcPts val="600"/>
              </a:spcAft>
            </a:pPr>
            <a:r>
              <a:rPr lang="en-US" sz="2000">
                <a:latin typeface="Arial" panose="020B0604020202020204" pitchFamily="34" charset="0"/>
                <a:cs typeface="Arial" panose="020B0604020202020204" pitchFamily="34" charset="0"/>
              </a:rPr>
              <a:t>Enhance infrastructure, resources</a:t>
            </a:r>
          </a:p>
          <a:p>
            <a:pPr lvl="1">
              <a:lnSpc>
                <a:spcPct val="100000"/>
              </a:lnSpc>
              <a:spcAft>
                <a:spcPts val="600"/>
              </a:spcAft>
            </a:pPr>
            <a:r>
              <a:rPr lang="en-US" sz="2000">
                <a:latin typeface="Arial" panose="020B0604020202020204" pitchFamily="34" charset="0"/>
                <a:cs typeface="Arial" panose="020B0604020202020204" pitchFamily="34" charset="0"/>
              </a:rPr>
              <a:t>Engage in outreach to community</a:t>
            </a:r>
          </a:p>
          <a:p>
            <a:pPr lvl="1">
              <a:lnSpc>
                <a:spcPct val="100000"/>
              </a:lnSpc>
              <a:spcAft>
                <a:spcPts val="600"/>
              </a:spcAft>
            </a:pPr>
            <a:r>
              <a:rPr lang="en-US" sz="2000">
                <a:latin typeface="Arial" panose="020B0604020202020204" pitchFamily="34" charset="0"/>
                <a:cs typeface="Arial" panose="020B0604020202020204" pitchFamily="34" charset="0"/>
              </a:rPr>
              <a:t>Broaden participation of underrepresented groups in STEM</a:t>
            </a:r>
          </a:p>
        </p:txBody>
      </p:sp>
      <p:sp>
        <p:nvSpPr>
          <p:cNvPr id="2" name="TextBox 1">
            <a:extLst>
              <a:ext uri="{FF2B5EF4-FFF2-40B4-BE49-F238E27FC236}">
                <a16:creationId xmlns:a16="http://schemas.microsoft.com/office/drawing/2014/main" id="{34FF1DE1-849D-4153-A5C9-071D0680337A}"/>
              </a:ext>
            </a:extLst>
          </p:cNvPr>
          <p:cNvSpPr txBox="1"/>
          <p:nvPr/>
        </p:nvSpPr>
        <p:spPr>
          <a:xfrm>
            <a:off x="6877587" y="5916250"/>
            <a:ext cx="4623895" cy="369332"/>
          </a:xfrm>
          <a:prstGeom prst="rect">
            <a:avLst/>
          </a:prstGeom>
          <a:noFill/>
        </p:spPr>
        <p:txBody>
          <a:bodyPr wrap="none" rtlCol="0">
            <a:spAutoFit/>
          </a:bodyPr>
          <a:lstStyle/>
          <a:p>
            <a:r>
              <a:rPr lang="en-US" dirty="0">
                <a:solidFill>
                  <a:srgbClr val="FFFF00"/>
                </a:solidFill>
                <a:hlinkClick r:id="rId3" tooltip="Link to SBE Broader Impacts Dear Colleague Letter">
                  <a:extLst>
                    <a:ext uri="{A12FA001-AC4F-418D-AE19-62706E023703}">
                      <ahyp:hlinkClr xmlns:ahyp="http://schemas.microsoft.com/office/drawing/2018/hyperlinkcolor" val="tx"/>
                    </a:ext>
                  </a:extLst>
                </a:hlinkClick>
              </a:rPr>
              <a:t>NSF SBE Broader Impacts Dear Colleague Letter</a:t>
            </a:r>
            <a:endParaRPr lang="en-US" dirty="0">
              <a:solidFill>
                <a:srgbClr val="FFFF00"/>
              </a:solidFill>
            </a:endParaRPr>
          </a:p>
        </p:txBody>
      </p:sp>
      <p:pic>
        <p:nvPicPr>
          <p:cNvPr id="6" name="Picture 5">
            <a:extLst>
              <a:ext uri="{FF2B5EF4-FFF2-40B4-BE49-F238E27FC236}">
                <a16:creationId xmlns:a16="http://schemas.microsoft.com/office/drawing/2014/main" id="{16AC32A3-84F9-4383-8467-7013D6E251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6000" y="2568330"/>
            <a:ext cx="5861538" cy="3074512"/>
          </a:xfrm>
          <a:prstGeom prst="rect">
            <a:avLst/>
          </a:prstGeom>
        </p:spPr>
      </p:pic>
    </p:spTree>
    <p:extLst>
      <p:ext uri="{BB962C8B-B14F-4D97-AF65-F5344CB8AC3E}">
        <p14:creationId xmlns:p14="http://schemas.microsoft.com/office/powerpoint/2010/main" val="396270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B18404-31F1-45DD-A0D6-90174594AF23}"/>
              </a:ext>
            </a:extLst>
          </p:cNvPr>
          <p:cNvSpPr>
            <a:spLocks noGrp="1"/>
          </p:cNvSpPr>
          <p:nvPr>
            <p:ph type="title"/>
          </p:nvPr>
        </p:nvSpPr>
        <p:spPr>
          <a:xfrm>
            <a:off x="391378" y="320675"/>
            <a:ext cx="11407487" cy="1325563"/>
          </a:xfrm>
        </p:spPr>
        <p:txBody>
          <a:bodyPr>
            <a:normAutofit fontScale="90000"/>
          </a:bodyPr>
          <a:lstStyle/>
          <a:p>
            <a:r>
              <a:rPr lang="en-US" sz="5400" dirty="0"/>
              <a:t>Broader Impacts Framework for SBE Sciences</a:t>
            </a:r>
          </a:p>
        </p:txBody>
      </p:sp>
      <p:graphicFrame>
        <p:nvGraphicFramePr>
          <p:cNvPr id="9" name="Content Placeholder 4" descr="(1) Who Can the Scientific Opportunities and Communicative Products Empower?&#10;(2) Whose Quality of Life Can the Empowerment Improve?(3) What Actions Make These Broader Impacts More Likely?">
            <a:extLst>
              <a:ext uri="{FF2B5EF4-FFF2-40B4-BE49-F238E27FC236}">
                <a16:creationId xmlns:a16="http://schemas.microsoft.com/office/drawing/2014/main" id="{51D200B7-FCC5-4305-83F2-D457D384F39B}"/>
              </a:ext>
            </a:extLst>
          </p:cNvPr>
          <p:cNvGraphicFramePr>
            <a:graphicFrameLocks noGrp="1"/>
          </p:cNvGraphicFramePr>
          <p:nvPr>
            <p:ph idx="1"/>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1454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D90F-89E9-4133-9E0C-97473AB47694}"/>
              </a:ext>
            </a:extLst>
          </p:cNvPr>
          <p:cNvSpPr>
            <a:spLocks noGrp="1"/>
          </p:cNvSpPr>
          <p:nvPr>
            <p:ph type="title"/>
          </p:nvPr>
        </p:nvSpPr>
        <p:spPr>
          <a:xfrm>
            <a:off x="838200" y="216655"/>
            <a:ext cx="10515600" cy="1012706"/>
          </a:xfrm>
        </p:spPr>
        <p:txBody>
          <a:bodyPr/>
          <a:lstStyle/>
          <a:p>
            <a:pPr algn="ctr"/>
            <a:r>
              <a:rPr lang="en-US" dirty="0">
                <a:latin typeface="Arial" panose="020B0604020202020204" pitchFamily="34" charset="0"/>
                <a:cs typeface="Arial" panose="020B0604020202020204" pitchFamily="34" charset="0"/>
              </a:rPr>
              <a:t>The HEGS program</a:t>
            </a:r>
            <a:endParaRPr lang="en-US" dirty="0"/>
          </a:p>
        </p:txBody>
      </p:sp>
      <p:sp>
        <p:nvSpPr>
          <p:cNvPr id="3" name="Content Placeholder 2">
            <a:extLst>
              <a:ext uri="{FF2B5EF4-FFF2-40B4-BE49-F238E27FC236}">
                <a16:creationId xmlns:a16="http://schemas.microsoft.com/office/drawing/2014/main" id="{7A44189A-D19C-4002-BD54-A3653B8E8AF9}"/>
              </a:ext>
            </a:extLst>
          </p:cNvPr>
          <p:cNvSpPr>
            <a:spLocks noGrp="1"/>
          </p:cNvSpPr>
          <p:nvPr>
            <p:ph idx="1"/>
          </p:nvPr>
        </p:nvSpPr>
        <p:spPr>
          <a:xfrm>
            <a:off x="436880" y="1527174"/>
            <a:ext cx="11563774" cy="4351338"/>
          </a:xfrm>
        </p:spPr>
        <p:txBody>
          <a:bodyPr vert="horz" lIns="91440" tIns="45720" rIns="91440" bIns="45720" rtlCol="0" anchor="t">
            <a:normAutofit fontScale="92500" lnSpcReduction="10000"/>
          </a:bodyPr>
          <a:lstStyle/>
          <a:p>
            <a:pPr>
              <a:spcBef>
                <a:spcPts val="1200"/>
              </a:spcBef>
              <a:spcAft>
                <a:spcPts val="1200"/>
              </a:spcAft>
              <a:defRPr/>
            </a:pPr>
            <a:r>
              <a:rPr lang="en-US" dirty="0">
                <a:latin typeface="+mj-lt"/>
                <a:cs typeface="Arial"/>
              </a:rPr>
              <a:t>B</a:t>
            </a:r>
            <a:r>
              <a:rPr lang="en-US" dirty="0">
                <a:latin typeface="+mj-lt"/>
              </a:rPr>
              <a:t>asic scientific research about the nature, causes and/or consequences of the spatial distribution of human activity and/or environmental processes</a:t>
            </a:r>
          </a:p>
          <a:p>
            <a:pPr>
              <a:spcBef>
                <a:spcPts val="1200"/>
              </a:spcBef>
              <a:spcAft>
                <a:spcPts val="1200"/>
              </a:spcAft>
              <a:defRPr/>
            </a:pPr>
            <a:r>
              <a:rPr lang="en-US" dirty="0">
                <a:latin typeface="+mj-lt"/>
              </a:rPr>
              <a:t>HEGS supports social science, environmental science and human-environment interactions. Qualitative, quantitative and mixed methods.</a:t>
            </a:r>
          </a:p>
          <a:p>
            <a:pPr>
              <a:spcBef>
                <a:spcPts val="1200"/>
              </a:spcBef>
              <a:spcAft>
                <a:spcPts val="1200"/>
              </a:spcAft>
              <a:defRPr/>
            </a:pPr>
            <a:r>
              <a:rPr lang="en-US" dirty="0">
                <a:latin typeface="+mj-lt"/>
              </a:rPr>
              <a:t>Geographic research of social dynamics, place-making, health, environmental justice, environmental perceptions AND MORE…</a:t>
            </a:r>
          </a:p>
          <a:p>
            <a:pPr>
              <a:spcBef>
                <a:spcPts val="1200"/>
              </a:spcBef>
              <a:spcAft>
                <a:spcPts val="1200"/>
              </a:spcAft>
              <a:defRPr/>
            </a:pPr>
            <a:r>
              <a:rPr lang="en-US" dirty="0">
                <a:latin typeface="+mj-lt"/>
              </a:rPr>
              <a:t>Geospatial research of environmental processes (management implications)</a:t>
            </a:r>
          </a:p>
          <a:p>
            <a:pPr>
              <a:lnSpc>
                <a:spcPct val="100000"/>
              </a:lnSpc>
              <a:spcBef>
                <a:spcPts val="1200"/>
              </a:spcBef>
              <a:spcAft>
                <a:spcPts val="1200"/>
              </a:spcAft>
              <a:defRPr/>
            </a:pPr>
            <a:r>
              <a:rPr lang="en-US" dirty="0">
                <a:latin typeface="+mj-lt"/>
              </a:rPr>
              <a:t>Research that is predominantly post-modern, post-structural, humanistic etc., is not a good fit for NSF</a:t>
            </a:r>
          </a:p>
        </p:txBody>
      </p:sp>
    </p:spTree>
    <p:extLst>
      <p:ext uri="{BB962C8B-B14F-4D97-AF65-F5344CB8AC3E}">
        <p14:creationId xmlns:p14="http://schemas.microsoft.com/office/powerpoint/2010/main" val="1333156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51B7E-5743-4018-89D8-ED9584AE4C55}"/>
              </a:ext>
            </a:extLst>
          </p:cNvPr>
          <p:cNvSpPr>
            <a:spLocks noGrp="1"/>
          </p:cNvSpPr>
          <p:nvPr>
            <p:ph type="title"/>
          </p:nvPr>
        </p:nvSpPr>
        <p:spPr>
          <a:xfrm>
            <a:off x="838200" y="316523"/>
            <a:ext cx="10052329" cy="1325563"/>
          </a:xfrm>
        </p:spPr>
        <p:txBody>
          <a:bodyPr/>
          <a:lstStyle/>
          <a:p>
            <a:r>
              <a:rPr lang="en-US" dirty="0"/>
              <a:t>HEGS Supports</a:t>
            </a:r>
          </a:p>
        </p:txBody>
      </p:sp>
      <p:sp>
        <p:nvSpPr>
          <p:cNvPr id="3" name="Content Placeholder 2">
            <a:extLst>
              <a:ext uri="{FF2B5EF4-FFF2-40B4-BE49-F238E27FC236}">
                <a16:creationId xmlns:a16="http://schemas.microsoft.com/office/drawing/2014/main" id="{F53A1B4D-28BA-479F-B0AF-E6E2765CFEB4}"/>
              </a:ext>
            </a:extLst>
          </p:cNvPr>
          <p:cNvSpPr>
            <a:spLocks noGrp="1"/>
          </p:cNvSpPr>
          <p:nvPr>
            <p:ph idx="1"/>
          </p:nvPr>
        </p:nvSpPr>
        <p:spPr/>
        <p:txBody>
          <a:bodyPr/>
          <a:lstStyle/>
          <a:p>
            <a:pPr>
              <a:spcAft>
                <a:spcPts val="3000"/>
              </a:spcAft>
            </a:pPr>
            <a:r>
              <a:rPr lang="en-US" dirty="0"/>
              <a:t>Research that relies on theoretical and conceptual frameworks that are grounded in geographical sciences</a:t>
            </a:r>
          </a:p>
          <a:p>
            <a:pPr>
              <a:spcAft>
                <a:spcPts val="3000"/>
              </a:spcAft>
            </a:pPr>
            <a:r>
              <a:rPr lang="en-US" dirty="0"/>
              <a:t>Research that will develop methods relevant to geographic research (including </a:t>
            </a:r>
            <a:r>
              <a:rPr lang="en-US" dirty="0" err="1"/>
              <a:t>GIScience</a:t>
            </a:r>
            <a:r>
              <a:rPr lang="en-US" dirty="0"/>
              <a:t>, remote sensing, geospatial, participatory mapping… AND MORE)</a:t>
            </a:r>
          </a:p>
          <a:p>
            <a:pPr>
              <a:spcAft>
                <a:spcPts val="3000"/>
              </a:spcAft>
            </a:pPr>
            <a:r>
              <a:rPr lang="en-US" dirty="0"/>
              <a:t>Research that demonstrates the relevance to people and societies</a:t>
            </a:r>
          </a:p>
        </p:txBody>
      </p:sp>
      <p:sp>
        <p:nvSpPr>
          <p:cNvPr id="4" name="Slide Number Placeholder 3">
            <a:extLst>
              <a:ext uri="{FF2B5EF4-FFF2-40B4-BE49-F238E27FC236}">
                <a16:creationId xmlns:a16="http://schemas.microsoft.com/office/drawing/2014/main" id="{C6352A4C-FD3D-42D1-8188-64A980519857}"/>
              </a:ext>
            </a:extLst>
          </p:cNvPr>
          <p:cNvSpPr>
            <a:spLocks noGrp="1"/>
          </p:cNvSpPr>
          <p:nvPr>
            <p:ph type="sldNum" sz="quarter" idx="4"/>
          </p:nvPr>
        </p:nvSpPr>
        <p:spPr/>
        <p:txBody>
          <a:bodyPr/>
          <a:lstStyle/>
          <a:p>
            <a:fld id="{8F4BEAD3-91E3-4FFC-B7DC-935959D17485}" type="slidenum">
              <a:rPr lang="en-US" smtClean="0"/>
              <a:pPr/>
              <a:t>15</a:t>
            </a:fld>
            <a:endParaRPr lang="en-US"/>
          </a:p>
        </p:txBody>
      </p:sp>
    </p:spTree>
    <p:extLst>
      <p:ext uri="{BB962C8B-B14F-4D97-AF65-F5344CB8AC3E}">
        <p14:creationId xmlns:p14="http://schemas.microsoft.com/office/powerpoint/2010/main" val="3327047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C4873-15A5-4F37-A19E-186311B1E87B}"/>
              </a:ext>
            </a:extLst>
          </p:cNvPr>
          <p:cNvSpPr>
            <a:spLocks noGrp="1"/>
          </p:cNvSpPr>
          <p:nvPr>
            <p:ph type="title"/>
          </p:nvPr>
        </p:nvSpPr>
        <p:spPr>
          <a:xfrm>
            <a:off x="760651" y="0"/>
            <a:ext cx="10515600" cy="1005466"/>
          </a:xfrm>
        </p:spPr>
        <p:txBody>
          <a:bodyPr/>
          <a:lstStyle/>
          <a:p>
            <a:pPr algn="ctr"/>
            <a:r>
              <a:rPr lang="en-US" dirty="0">
                <a:latin typeface="Arial" panose="020B0604020202020204" pitchFamily="34" charset="0"/>
                <a:cs typeface="Arial" panose="020B0604020202020204" pitchFamily="34" charset="0"/>
              </a:rPr>
              <a:t>HEGS Key Solicitations</a:t>
            </a:r>
            <a:endParaRPr lang="en-US" dirty="0"/>
          </a:p>
        </p:txBody>
      </p:sp>
      <p:sp>
        <p:nvSpPr>
          <p:cNvPr id="3" name="Content Placeholder 2">
            <a:extLst>
              <a:ext uri="{FF2B5EF4-FFF2-40B4-BE49-F238E27FC236}">
                <a16:creationId xmlns:a16="http://schemas.microsoft.com/office/drawing/2014/main" id="{F0AA5B47-33CC-488F-BD7A-CDC1071302B7}"/>
              </a:ext>
            </a:extLst>
          </p:cNvPr>
          <p:cNvSpPr>
            <a:spLocks noGrp="1"/>
          </p:cNvSpPr>
          <p:nvPr>
            <p:ph idx="1"/>
          </p:nvPr>
        </p:nvSpPr>
        <p:spPr>
          <a:xfrm>
            <a:off x="586726" y="1005466"/>
            <a:ext cx="11315292" cy="5261110"/>
          </a:xfrm>
        </p:spPr>
        <p:txBody>
          <a:bodyPr>
            <a:noAutofit/>
          </a:bodyPr>
          <a:lstStyle/>
          <a:p>
            <a:pPr>
              <a:spcBef>
                <a:spcPts val="1600"/>
              </a:spcBef>
            </a:pPr>
            <a:r>
              <a:rPr lang="en-US" sz="1800" dirty="0">
                <a:solidFill>
                  <a:schemeClr val="accent2"/>
                </a:solidFill>
                <a:latin typeface="Arial" panose="020B0604020202020204" pitchFamily="34" charset="0"/>
                <a:cs typeface="Arial" panose="020B0604020202020204" pitchFamily="34" charset="0"/>
              </a:rPr>
              <a:t>NSF 21-623 </a:t>
            </a:r>
            <a:r>
              <a:rPr lang="en-US" sz="1800" dirty="0">
                <a:latin typeface="Arial" panose="020B0604020202020204" pitchFamily="34" charset="0"/>
                <a:cs typeface="Arial" panose="020B0604020202020204" pitchFamily="34" charset="0"/>
              </a:rPr>
              <a:t>– Human-Environment and Geographical Sciences (FACULTY) – </a:t>
            </a:r>
            <a:r>
              <a:rPr lang="en-US" sz="1800" dirty="0">
                <a:solidFill>
                  <a:srgbClr val="FF0000"/>
                </a:solidFill>
                <a:latin typeface="Arial" panose="020B0604020202020204" pitchFamily="34" charset="0"/>
                <a:cs typeface="Arial" panose="020B0604020202020204" pitchFamily="34" charset="0"/>
              </a:rPr>
              <a:t>Mid January/Mid August</a:t>
            </a:r>
          </a:p>
          <a:p>
            <a:pPr lvl="1">
              <a:spcBef>
                <a:spcPts val="1600"/>
              </a:spcBef>
            </a:pPr>
            <a:r>
              <a:rPr lang="en-US" sz="1800" dirty="0">
                <a:latin typeface="Arial" panose="020B0604020202020204" pitchFamily="34" charset="0"/>
                <a:cs typeface="Arial" panose="020B0604020202020204" pitchFamily="34" charset="0"/>
              </a:rPr>
              <a:t>Research Coordination Networks</a:t>
            </a:r>
          </a:p>
          <a:p>
            <a:pPr>
              <a:spcBef>
                <a:spcPts val="1600"/>
              </a:spcBef>
            </a:pPr>
            <a:r>
              <a:rPr lang="en-US" sz="1800" dirty="0">
                <a:solidFill>
                  <a:schemeClr val="accent2"/>
                </a:solidFill>
                <a:latin typeface="Arial" panose="020B0604020202020204" pitchFamily="34" charset="0"/>
                <a:cs typeface="Arial" panose="020B0604020202020204" pitchFamily="34" charset="0"/>
              </a:rPr>
              <a:t>NSF 22-586</a:t>
            </a:r>
            <a:r>
              <a:rPr lang="en-US" sz="1800" dirty="0">
                <a:latin typeface="Arial" panose="020B0604020202020204" pitchFamily="34" charset="0"/>
                <a:cs typeface="Arial" panose="020B0604020202020204" pitchFamily="34" charset="0"/>
              </a:rPr>
              <a:t> – Faculty Early Career Development Program (CAREER)  - </a:t>
            </a:r>
            <a:r>
              <a:rPr lang="en-US" sz="1800" dirty="0">
                <a:solidFill>
                  <a:srgbClr val="FF0000"/>
                </a:solidFill>
                <a:latin typeface="Arial" panose="020B0604020202020204" pitchFamily="34" charset="0"/>
                <a:cs typeface="Arial" panose="020B0604020202020204" pitchFamily="34" charset="0"/>
              </a:rPr>
              <a:t>Deadline July 27</a:t>
            </a:r>
          </a:p>
          <a:p>
            <a:pPr>
              <a:spcBef>
                <a:spcPts val="1600"/>
              </a:spcBef>
            </a:pPr>
            <a:r>
              <a:rPr lang="en-US" sz="1800" dirty="0">
                <a:solidFill>
                  <a:schemeClr val="accent2"/>
                </a:solidFill>
                <a:latin typeface="Arial" panose="020B0604020202020204" pitchFamily="34" charset="0"/>
                <a:cs typeface="Arial" panose="020B0604020202020204" pitchFamily="34" charset="0"/>
              </a:rPr>
              <a:t>NSF 21-516</a:t>
            </a:r>
            <a:r>
              <a:rPr lang="en-US" sz="1800" dirty="0">
                <a:latin typeface="Arial" panose="020B0604020202020204" pitchFamily="34" charset="0"/>
                <a:cs typeface="Arial" panose="020B0604020202020204" pitchFamily="34" charset="0"/>
              </a:rPr>
              <a:t> – Mid-Career Advancement (MCA) - </a:t>
            </a:r>
            <a:r>
              <a:rPr lang="en-US" sz="1800" dirty="0">
                <a:solidFill>
                  <a:srgbClr val="FF0000"/>
                </a:solidFill>
                <a:latin typeface="Arial" panose="020B0604020202020204" pitchFamily="34" charset="0"/>
                <a:cs typeface="Arial" panose="020B0604020202020204" pitchFamily="34" charset="0"/>
              </a:rPr>
              <a:t>Deadline First Monday in February</a:t>
            </a:r>
          </a:p>
          <a:p>
            <a:pPr>
              <a:spcBef>
                <a:spcPts val="1600"/>
              </a:spcBef>
            </a:pPr>
            <a:r>
              <a:rPr lang="en-US" sz="1800" dirty="0">
                <a:solidFill>
                  <a:schemeClr val="accent2"/>
                </a:solidFill>
                <a:latin typeface="Arial" panose="020B0604020202020204" pitchFamily="34" charset="0"/>
                <a:cs typeface="Arial" panose="020B0604020202020204" pitchFamily="34" charset="0"/>
              </a:rPr>
              <a:t>NSF 14-579 </a:t>
            </a:r>
            <a:r>
              <a:rPr lang="en-US" sz="1800" dirty="0">
                <a:latin typeface="Arial" panose="020B0604020202020204" pitchFamily="34" charset="0"/>
                <a:cs typeface="Arial" panose="020B0604020202020204" pitchFamily="34" charset="0"/>
              </a:rPr>
              <a:t>- Research at Primarily Undergraduate Institutions – </a:t>
            </a:r>
            <a:r>
              <a:rPr lang="en-US" sz="1800" dirty="0">
                <a:solidFill>
                  <a:srgbClr val="FF0000"/>
                </a:solidFill>
                <a:latin typeface="Arial" panose="020B0604020202020204" pitchFamily="34" charset="0"/>
                <a:cs typeface="Arial" panose="020B0604020202020204" pitchFamily="34" charset="0"/>
              </a:rPr>
              <a:t>No deadline</a:t>
            </a:r>
          </a:p>
          <a:p>
            <a:pPr>
              <a:spcBef>
                <a:spcPts val="1600"/>
              </a:spcBef>
            </a:pPr>
            <a:r>
              <a:rPr lang="en-US" sz="1800" dirty="0">
                <a:solidFill>
                  <a:schemeClr val="accent2"/>
                </a:solidFill>
                <a:latin typeface="Arial" panose="020B0604020202020204" pitchFamily="34" charset="0"/>
                <a:cs typeface="Arial" panose="020B0604020202020204" pitchFamily="34" charset="0"/>
              </a:rPr>
              <a:t>NSF 21-621 </a:t>
            </a:r>
            <a:r>
              <a:rPr lang="en-US" sz="1800" dirty="0">
                <a:latin typeface="Arial" panose="020B0604020202020204" pitchFamily="34" charset="0"/>
                <a:cs typeface="Arial" panose="020B0604020202020204" pitchFamily="34" charset="0"/>
              </a:rPr>
              <a:t>– Doctoral Dissertation Research Awards (HEGS-DDRI) – </a:t>
            </a:r>
            <a:r>
              <a:rPr lang="en-US" sz="1800" dirty="0">
                <a:solidFill>
                  <a:srgbClr val="FF0000"/>
                </a:solidFill>
                <a:latin typeface="Arial" panose="020B0604020202020204" pitchFamily="34" charset="0"/>
                <a:cs typeface="Arial" panose="020B0604020202020204" pitchFamily="34" charset="0"/>
              </a:rPr>
              <a:t>No deadline</a:t>
            </a:r>
          </a:p>
          <a:p>
            <a:pPr>
              <a:spcBef>
                <a:spcPts val="1600"/>
              </a:spcBef>
            </a:pPr>
            <a:r>
              <a:rPr lang="en-US" sz="1800" dirty="0">
                <a:solidFill>
                  <a:schemeClr val="accent2"/>
                </a:solidFill>
                <a:latin typeface="Arial" panose="020B0604020202020204" pitchFamily="34" charset="0"/>
                <a:cs typeface="Arial" panose="020B0604020202020204" pitchFamily="34" charset="0"/>
              </a:rPr>
              <a:t>NSF 19-582</a:t>
            </a:r>
            <a:r>
              <a:rPr lang="en-US" sz="1800" dirty="0">
                <a:latin typeface="Arial" panose="020B0604020202020204" pitchFamily="34" charset="0"/>
                <a:cs typeface="Arial" panose="020B0604020202020204" pitchFamily="34" charset="0"/>
              </a:rPr>
              <a:t> –</a:t>
            </a:r>
            <a:r>
              <a:rPr lang="en-US" sz="1800" dirty="0">
                <a:solidFill>
                  <a:schemeClr val="accent2"/>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Research Experiences for Undergraduates (REU) Site -  </a:t>
            </a:r>
            <a:r>
              <a:rPr lang="en-US" sz="1800" dirty="0">
                <a:solidFill>
                  <a:srgbClr val="FF0000"/>
                </a:solidFill>
                <a:latin typeface="Arial" panose="020B0604020202020204" pitchFamily="34" charset="0"/>
                <a:cs typeface="Arial" panose="020B0604020202020204" pitchFamily="34" charset="0"/>
              </a:rPr>
              <a:t>Deadline</a:t>
            </a:r>
            <a:r>
              <a:rPr lang="en-US" sz="1800" dirty="0">
                <a:latin typeface="Arial" panose="020B0604020202020204" pitchFamily="34" charset="0"/>
                <a:cs typeface="Arial" panose="020B0604020202020204" pitchFamily="34" charset="0"/>
              </a:rPr>
              <a:t> </a:t>
            </a:r>
            <a:r>
              <a:rPr lang="en-US" sz="1800" dirty="0">
                <a:solidFill>
                  <a:srgbClr val="FF0000"/>
                </a:solidFill>
                <a:latin typeface="Arial" panose="020B0604020202020204" pitchFamily="34" charset="0"/>
                <a:cs typeface="Arial" panose="020B0604020202020204" pitchFamily="34" charset="0"/>
              </a:rPr>
              <a:t>4</a:t>
            </a:r>
            <a:r>
              <a:rPr lang="en-US" sz="1800" baseline="30000" dirty="0">
                <a:solidFill>
                  <a:srgbClr val="FF0000"/>
                </a:solidFill>
                <a:latin typeface="Arial" panose="020B0604020202020204" pitchFamily="34" charset="0"/>
                <a:cs typeface="Arial" panose="020B0604020202020204" pitchFamily="34" charset="0"/>
              </a:rPr>
              <a:t>th</a:t>
            </a:r>
            <a:r>
              <a:rPr lang="en-US" sz="1800" dirty="0">
                <a:solidFill>
                  <a:srgbClr val="FF0000"/>
                </a:solidFill>
                <a:latin typeface="Arial" panose="020B0604020202020204" pitchFamily="34" charset="0"/>
                <a:cs typeface="Arial" panose="020B0604020202020204" pitchFamily="34" charset="0"/>
              </a:rPr>
              <a:t> Wed in August</a:t>
            </a:r>
          </a:p>
          <a:p>
            <a:pPr>
              <a:spcBef>
                <a:spcPts val="1600"/>
              </a:spcBef>
            </a:pPr>
            <a:r>
              <a:rPr lang="en-US" sz="1800" dirty="0">
                <a:solidFill>
                  <a:schemeClr val="accent2"/>
                </a:solidFill>
                <a:latin typeface="Arial" panose="020B0604020202020204" pitchFamily="34" charset="0"/>
                <a:cs typeface="Arial" panose="020B0604020202020204" pitchFamily="34" charset="0"/>
              </a:rPr>
              <a:t>NSF </a:t>
            </a:r>
            <a:r>
              <a:rPr lang="en-US" sz="1800" dirty="0">
                <a:latin typeface="Arial" panose="020B0604020202020204" pitchFamily="34" charset="0"/>
                <a:cs typeface="Arial" panose="020B0604020202020204" pitchFamily="34" charset="0"/>
              </a:rPr>
              <a:t>Graduate Research Fellowships Program (GRFP)</a:t>
            </a:r>
          </a:p>
          <a:p>
            <a:pPr>
              <a:spcBef>
                <a:spcPts val="1600"/>
              </a:spcBef>
            </a:pPr>
            <a:r>
              <a:rPr lang="en-US" sz="1800" dirty="0">
                <a:solidFill>
                  <a:schemeClr val="accent2"/>
                </a:solidFill>
                <a:latin typeface="Arial" panose="020B0604020202020204" pitchFamily="34" charset="0"/>
                <a:cs typeface="Arial" panose="020B0604020202020204" pitchFamily="34" charset="0"/>
              </a:rPr>
              <a:t>NSF 18-584 – </a:t>
            </a:r>
            <a:r>
              <a:rPr lang="en-US" sz="1800" dirty="0">
                <a:latin typeface="Arial" panose="020B0604020202020204" pitchFamily="34" charset="0"/>
                <a:cs typeface="Arial" panose="020B0604020202020204" pitchFamily="34" charset="0"/>
              </a:rPr>
              <a:t>SBE Postdoctoral Research Fellowships (SPRF)</a:t>
            </a:r>
          </a:p>
          <a:p>
            <a:pPr>
              <a:spcBef>
                <a:spcPts val="1600"/>
              </a:spcBef>
            </a:pPr>
            <a:endParaRPr lang="en-US" sz="1800" dirty="0">
              <a:solidFill>
                <a:srgbClr val="FF0000"/>
              </a:solidFill>
              <a:latin typeface="Arial" panose="020B0604020202020204" pitchFamily="34" charset="0"/>
              <a:cs typeface="Arial" panose="020B0604020202020204" pitchFamily="34" charset="0"/>
            </a:endParaRPr>
          </a:p>
          <a:p>
            <a:pPr marL="0" indent="0" algn="ctr">
              <a:lnSpc>
                <a:spcPct val="100000"/>
              </a:lnSpc>
              <a:spcBef>
                <a:spcPts val="1600"/>
              </a:spcBef>
              <a:buNone/>
            </a:pPr>
            <a:r>
              <a:rPr lang="en-US" sz="1800" dirty="0">
                <a:solidFill>
                  <a:srgbClr val="FFFF00"/>
                </a:solidFill>
                <a:latin typeface="Arial" panose="020B0604020202020204" pitchFamily="34" charset="0"/>
                <a:cs typeface="Arial" panose="020B0604020202020204" pitchFamily="34" charset="0"/>
                <a:hlinkClick r:id="rId3" tooltip="Link to HEGS - REG and REU dear colleague letter">
                  <a:extLst>
                    <a:ext uri="{A12FA001-AC4F-418D-AE19-62706E023703}">
                      <ahyp:hlinkClr xmlns:ahyp="http://schemas.microsoft.com/office/drawing/2018/hyperlinkcolor" val="tx"/>
                    </a:ext>
                  </a:extLst>
                </a:hlinkClick>
              </a:rPr>
              <a:t>Dear Colleague Letter: HEGS Research Experiences for Graduates (REG) and Research Experience for Undergraduates (REU) </a:t>
            </a:r>
            <a:r>
              <a:rPr lang="en-US" sz="1800" dirty="0">
                <a:latin typeface="Arial" panose="020B0604020202020204" pitchFamily="34" charset="0"/>
                <a:cs typeface="Arial" panose="020B0604020202020204" pitchFamily="34" charset="0"/>
              </a:rPr>
              <a:t>**</a:t>
            </a:r>
            <a:r>
              <a:rPr lang="en-US" sz="1800" b="1" i="1" dirty="0">
                <a:solidFill>
                  <a:srgbClr val="FF0000"/>
                </a:solidFill>
                <a:latin typeface="Arial" panose="020B0604020202020204" pitchFamily="34" charset="0"/>
                <a:cs typeface="Arial" panose="020B0604020202020204" pitchFamily="34" charset="0"/>
              </a:rPr>
              <a:t>Supplement</a:t>
            </a:r>
            <a:r>
              <a:rPr lang="en-US" sz="1800" b="1" i="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up to $6,000 for undergrad or grad developed project</a:t>
            </a:r>
            <a:endParaRPr lang="en-US"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877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D90F-89E9-4133-9E0C-97473AB47694}"/>
              </a:ext>
            </a:extLst>
          </p:cNvPr>
          <p:cNvSpPr>
            <a:spLocks noGrp="1"/>
          </p:cNvSpPr>
          <p:nvPr>
            <p:ph type="title"/>
          </p:nvPr>
        </p:nvSpPr>
        <p:spPr>
          <a:xfrm>
            <a:off x="838200" y="322819"/>
            <a:ext cx="10515600" cy="784621"/>
          </a:xfrm>
        </p:spPr>
        <p:txBody>
          <a:bodyPr>
            <a:normAutofit fontScale="90000"/>
          </a:bodyPr>
          <a:lstStyle/>
          <a:p>
            <a:pPr lvl="0" algn="ctr">
              <a:spcBef>
                <a:spcPts val="1200"/>
              </a:spcBef>
              <a:spcAft>
                <a:spcPts val="1200"/>
              </a:spcAft>
              <a:defRPr/>
            </a:pPr>
            <a:r>
              <a:rPr lang="en-US" sz="3600" dirty="0">
                <a:latin typeface="Arial" panose="020B0604020202020204" pitchFamily="34" charset="0"/>
                <a:cs typeface="Arial" panose="020B0604020202020204" pitchFamily="34" charset="0"/>
              </a:rPr>
              <a:t>Many programs commonly co-review proposals submitted to HEGS</a:t>
            </a:r>
          </a:p>
        </p:txBody>
      </p:sp>
      <p:sp>
        <p:nvSpPr>
          <p:cNvPr id="5" name="TextBox 4">
            <a:extLst>
              <a:ext uri="{FF2B5EF4-FFF2-40B4-BE49-F238E27FC236}">
                <a16:creationId xmlns:a16="http://schemas.microsoft.com/office/drawing/2014/main" id="{4D61758E-14F2-48AC-B000-0D0503B9ABDD}"/>
              </a:ext>
            </a:extLst>
          </p:cNvPr>
          <p:cNvSpPr txBox="1"/>
          <p:nvPr/>
        </p:nvSpPr>
        <p:spPr>
          <a:xfrm>
            <a:off x="965201" y="1615439"/>
            <a:ext cx="10891520" cy="1569660"/>
          </a:xfrm>
          <a:prstGeom prst="rect">
            <a:avLst/>
          </a:prstGeom>
          <a:noFill/>
        </p:spPr>
        <p:txBody>
          <a:bodyPr wrap="square" rtlCol="0">
            <a:spAutoFit/>
          </a:bodyPr>
          <a:lstStyle/>
          <a:p>
            <a:pPr marL="457200" indent="-457200">
              <a:buFont typeface="+mj-lt"/>
              <a:buAutoNum type="arabicPeriod"/>
            </a:pPr>
            <a:r>
              <a:rPr lang="en-US" sz="2400" dirty="0">
                <a:solidFill>
                  <a:schemeClr val="bg1"/>
                </a:solidFill>
              </a:rPr>
              <a:t>You may request co-review by another “standing” program</a:t>
            </a:r>
          </a:p>
          <a:p>
            <a:pPr marL="457200" indent="-457200">
              <a:buFont typeface="+mj-lt"/>
              <a:buAutoNum type="arabicPeriod"/>
            </a:pPr>
            <a:r>
              <a:rPr lang="en-US" sz="2400" dirty="0">
                <a:solidFill>
                  <a:schemeClr val="bg1"/>
                </a:solidFill>
              </a:rPr>
              <a:t>Program Officers may ask another program to consider co-review</a:t>
            </a:r>
          </a:p>
          <a:p>
            <a:pPr marL="457200" indent="-457200">
              <a:buFont typeface="+mj-lt"/>
              <a:buAutoNum type="arabicPeriod"/>
            </a:pPr>
            <a:r>
              <a:rPr lang="en-US" sz="2400" dirty="0">
                <a:solidFill>
                  <a:schemeClr val="bg1"/>
                </a:solidFill>
              </a:rPr>
              <a:t>There is generally no downside to co-review, but other programs may decline to co-review if there is inadequate fit.</a:t>
            </a:r>
          </a:p>
        </p:txBody>
      </p:sp>
      <p:sp>
        <p:nvSpPr>
          <p:cNvPr id="3" name="Content Placeholder 2">
            <a:extLst>
              <a:ext uri="{FF2B5EF4-FFF2-40B4-BE49-F238E27FC236}">
                <a16:creationId xmlns:a16="http://schemas.microsoft.com/office/drawing/2014/main" id="{7A44189A-D19C-4002-BD54-A3653B8E8AF9}"/>
              </a:ext>
            </a:extLst>
          </p:cNvPr>
          <p:cNvSpPr>
            <a:spLocks noGrp="1"/>
          </p:cNvSpPr>
          <p:nvPr>
            <p:ph idx="1"/>
          </p:nvPr>
        </p:nvSpPr>
        <p:spPr>
          <a:xfrm>
            <a:off x="838200" y="3429000"/>
            <a:ext cx="10515600" cy="2702622"/>
          </a:xfrm>
        </p:spPr>
        <p:txBody>
          <a:bodyPr numCol="2">
            <a:normAutofit fontScale="92500" lnSpcReduction="10000"/>
          </a:bodyPr>
          <a:lstStyle/>
          <a:p>
            <a:pPr marL="0" indent="0">
              <a:lnSpc>
                <a:spcPct val="100000"/>
              </a:lnSpc>
              <a:buNone/>
              <a:defRPr/>
            </a:pPr>
            <a:r>
              <a:rPr lang="en-US" sz="2400" dirty="0">
                <a:cs typeface="Arial" panose="020B0604020202020204" pitchFamily="34" charset="0"/>
              </a:rPr>
              <a:t>Cultural Anthropology</a:t>
            </a:r>
          </a:p>
          <a:p>
            <a:pPr marL="0" indent="0">
              <a:lnSpc>
                <a:spcPct val="100000"/>
              </a:lnSpc>
              <a:buNone/>
              <a:defRPr/>
            </a:pPr>
            <a:r>
              <a:rPr lang="en-US" sz="2400" dirty="0">
                <a:cs typeface="Arial" panose="020B0604020202020204" pitchFamily="34" charset="0"/>
              </a:rPr>
              <a:t>Hydrological Sciences (</a:t>
            </a:r>
            <a:r>
              <a:rPr lang="en-US" sz="2400" dirty="0" err="1">
                <a:cs typeface="Arial" panose="020B0604020202020204" pitchFamily="34" charset="0"/>
              </a:rPr>
              <a:t>GEOsciences</a:t>
            </a:r>
            <a:r>
              <a:rPr lang="en-US" sz="2400" dirty="0">
                <a:cs typeface="Arial" panose="020B0604020202020204" pitchFamily="34" charset="0"/>
              </a:rPr>
              <a:t>)</a:t>
            </a:r>
          </a:p>
          <a:p>
            <a:pPr marL="0" indent="0">
              <a:lnSpc>
                <a:spcPct val="100000"/>
              </a:lnSpc>
              <a:buNone/>
              <a:defRPr/>
            </a:pPr>
            <a:r>
              <a:rPr lang="en-US" sz="2400" dirty="0">
                <a:cs typeface="Arial" panose="020B0604020202020204" pitchFamily="34" charset="0"/>
              </a:rPr>
              <a:t>Sociology (SBE)</a:t>
            </a:r>
          </a:p>
          <a:p>
            <a:pPr marL="0" indent="0">
              <a:lnSpc>
                <a:spcPct val="100000"/>
              </a:lnSpc>
              <a:buNone/>
            </a:pPr>
            <a:r>
              <a:rPr lang="en-US" sz="2400" dirty="0"/>
              <a:t>Division of Environmental Biology (BIO)</a:t>
            </a:r>
          </a:p>
          <a:p>
            <a:pPr marL="0" indent="0">
              <a:lnSpc>
                <a:spcPct val="100000"/>
              </a:lnSpc>
              <a:buNone/>
            </a:pPr>
            <a:r>
              <a:rPr lang="en-US" sz="2400" dirty="0"/>
              <a:t>Human Networks and Data Science</a:t>
            </a:r>
          </a:p>
          <a:p>
            <a:pPr marL="0" indent="0">
              <a:lnSpc>
                <a:spcPct val="100000"/>
              </a:lnSpc>
              <a:buNone/>
            </a:pPr>
            <a:r>
              <a:rPr lang="en-US" sz="2400" dirty="0"/>
              <a:t>Measurement, Methodology, and Statistics</a:t>
            </a:r>
          </a:p>
          <a:p>
            <a:pPr marL="0" indent="0">
              <a:lnSpc>
                <a:spcPct val="100000"/>
              </a:lnSpc>
              <a:buNone/>
            </a:pPr>
            <a:r>
              <a:rPr lang="en-US" sz="2400" dirty="0"/>
              <a:t>Decision, Risk and Management Sciences</a:t>
            </a:r>
          </a:p>
          <a:p>
            <a:pPr marL="0" indent="0">
              <a:lnSpc>
                <a:spcPct val="100000"/>
              </a:lnSpc>
              <a:buNone/>
            </a:pPr>
            <a:r>
              <a:rPr lang="en-US" sz="2400" dirty="0"/>
              <a:t>Population and Community Ecology (BIO)</a:t>
            </a:r>
          </a:p>
          <a:p>
            <a:pPr marL="0" indent="0">
              <a:lnSpc>
                <a:spcPct val="100000"/>
              </a:lnSpc>
              <a:buNone/>
            </a:pPr>
            <a:r>
              <a:rPr lang="en-US" sz="2400" dirty="0"/>
              <a:t>Security and Preparedness</a:t>
            </a:r>
          </a:p>
          <a:p>
            <a:pPr marL="0" indent="0">
              <a:lnSpc>
                <a:spcPct val="100000"/>
              </a:lnSpc>
              <a:buNone/>
            </a:pPr>
            <a:r>
              <a:rPr lang="en-US" sz="2400" dirty="0"/>
              <a:t>Build and Broaden</a:t>
            </a:r>
          </a:p>
          <a:p>
            <a:pPr marL="0" indent="0">
              <a:lnSpc>
                <a:spcPct val="100000"/>
              </a:lnSpc>
              <a:buNone/>
            </a:pPr>
            <a:r>
              <a:rPr lang="en-US" sz="2400" dirty="0"/>
              <a:t>Computer and Information Science and Engineering (CISE)</a:t>
            </a:r>
          </a:p>
        </p:txBody>
      </p:sp>
      <p:sp>
        <p:nvSpPr>
          <p:cNvPr id="4" name="Slide Number Placeholder 3">
            <a:extLst>
              <a:ext uri="{FF2B5EF4-FFF2-40B4-BE49-F238E27FC236}">
                <a16:creationId xmlns:a16="http://schemas.microsoft.com/office/drawing/2014/main" id="{0FFD074E-E891-4CA2-B6B3-4BA48692462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BEAD3-91E3-4FFC-B7DC-935959D17485}"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85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160A3-59DC-456A-9D17-D7FBE93810F0}"/>
              </a:ext>
            </a:extLst>
          </p:cNvPr>
          <p:cNvSpPr>
            <a:spLocks noGrp="1"/>
          </p:cNvSpPr>
          <p:nvPr>
            <p:ph type="title"/>
          </p:nvPr>
        </p:nvSpPr>
        <p:spPr/>
        <p:txBody>
          <a:bodyPr/>
          <a:lstStyle/>
          <a:p>
            <a:r>
              <a:rPr lang="en-US" dirty="0"/>
              <a:t>Related NSF Programs</a:t>
            </a:r>
          </a:p>
        </p:txBody>
      </p:sp>
      <p:sp>
        <p:nvSpPr>
          <p:cNvPr id="3" name="Content Placeholder 2">
            <a:extLst>
              <a:ext uri="{FF2B5EF4-FFF2-40B4-BE49-F238E27FC236}">
                <a16:creationId xmlns:a16="http://schemas.microsoft.com/office/drawing/2014/main" id="{FE7C9E39-113D-4A7D-AA96-2E347ABAC75F}"/>
              </a:ext>
            </a:extLst>
          </p:cNvPr>
          <p:cNvSpPr>
            <a:spLocks noGrp="1"/>
          </p:cNvSpPr>
          <p:nvPr>
            <p:ph idx="1"/>
          </p:nvPr>
        </p:nvSpPr>
        <p:spPr>
          <a:xfrm>
            <a:off x="838200" y="1450547"/>
            <a:ext cx="10515600" cy="4351338"/>
          </a:xfrm>
        </p:spPr>
        <p:txBody>
          <a:bodyPr/>
          <a:lstStyle/>
          <a:p>
            <a:r>
              <a:rPr lang="en-US" dirty="0"/>
              <a:t>A number of NSF programs support research by geographers and human-environment researchers.</a:t>
            </a:r>
          </a:p>
        </p:txBody>
      </p:sp>
      <p:pic>
        <p:nvPicPr>
          <p:cNvPr id="6" name="Picture 5" descr="Screenshot of the NSF Award Search webpage">
            <a:extLst>
              <a:ext uri="{FF2B5EF4-FFF2-40B4-BE49-F238E27FC236}">
                <a16:creationId xmlns:a16="http://schemas.microsoft.com/office/drawing/2014/main" id="{1F5CED56-D4D3-4ED2-9249-175BC93C75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978" y="2589258"/>
            <a:ext cx="8388326" cy="3489860"/>
          </a:xfrm>
          <a:prstGeom prst="rect">
            <a:avLst/>
          </a:prstGeom>
        </p:spPr>
      </p:pic>
      <p:sp>
        <p:nvSpPr>
          <p:cNvPr id="5" name="TextBox 4">
            <a:extLst>
              <a:ext uri="{FF2B5EF4-FFF2-40B4-BE49-F238E27FC236}">
                <a16:creationId xmlns:a16="http://schemas.microsoft.com/office/drawing/2014/main" id="{1EA6F9FE-68A0-4F40-8832-A4BEA22A82FF}"/>
              </a:ext>
            </a:extLst>
          </p:cNvPr>
          <p:cNvSpPr txBox="1"/>
          <p:nvPr/>
        </p:nvSpPr>
        <p:spPr>
          <a:xfrm>
            <a:off x="4359306" y="6464866"/>
            <a:ext cx="3473387" cy="369332"/>
          </a:xfrm>
          <a:prstGeom prst="rect">
            <a:avLst/>
          </a:prstGeom>
          <a:solidFill>
            <a:schemeClr val="bg1"/>
          </a:solidFill>
        </p:spPr>
        <p:txBody>
          <a:bodyPr wrap="none" rtlCol="0">
            <a:spAutoFit/>
          </a:bodyPr>
          <a:lstStyle/>
          <a:p>
            <a:r>
              <a:rPr lang="en-US" dirty="0">
                <a:hlinkClick r:id="rId3" tooltip="Link to NSF Award Search"/>
              </a:rPr>
              <a:t>https://www.nsf.gov/awardsearch/</a:t>
            </a:r>
            <a:endParaRPr lang="en-US" dirty="0"/>
          </a:p>
        </p:txBody>
      </p:sp>
      <p:sp>
        <p:nvSpPr>
          <p:cNvPr id="4" name="Slide Number Placeholder 3">
            <a:extLst>
              <a:ext uri="{FF2B5EF4-FFF2-40B4-BE49-F238E27FC236}">
                <a16:creationId xmlns:a16="http://schemas.microsoft.com/office/drawing/2014/main" id="{76EE8679-B294-4BF2-9D9E-D6C1F4533718}"/>
              </a:ext>
            </a:extLst>
          </p:cNvPr>
          <p:cNvSpPr>
            <a:spLocks noGrp="1"/>
          </p:cNvSpPr>
          <p:nvPr>
            <p:ph type="sldNum" sz="quarter" idx="4"/>
          </p:nvPr>
        </p:nvSpPr>
        <p:spPr/>
        <p:txBody>
          <a:bodyPr/>
          <a:lstStyle/>
          <a:p>
            <a:fld id="{8F4BEAD3-91E3-4FFC-B7DC-935959D17485}" type="slidenum">
              <a:rPr lang="en-US" smtClean="0"/>
              <a:pPr/>
              <a:t>18</a:t>
            </a:fld>
            <a:endParaRPr lang="en-US"/>
          </a:p>
        </p:txBody>
      </p:sp>
    </p:spTree>
    <p:extLst>
      <p:ext uri="{BB962C8B-B14F-4D97-AF65-F5344CB8AC3E}">
        <p14:creationId xmlns:p14="http://schemas.microsoft.com/office/powerpoint/2010/main" val="2545317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51B0B-161F-4825-977D-97A3C7312137}"/>
              </a:ext>
            </a:extLst>
          </p:cNvPr>
          <p:cNvSpPr>
            <a:spLocks noGrp="1"/>
          </p:cNvSpPr>
          <p:nvPr>
            <p:ph type="title"/>
          </p:nvPr>
        </p:nvSpPr>
        <p:spPr/>
        <p:txBody>
          <a:bodyPr/>
          <a:lstStyle/>
          <a:p>
            <a:r>
              <a:rPr lang="en-US" dirty="0"/>
              <a:t>Human-centered, interdisciplinary research on infrastructure, broadly defined</a:t>
            </a:r>
          </a:p>
        </p:txBody>
      </p:sp>
      <p:pic>
        <p:nvPicPr>
          <p:cNvPr id="5" name="Picture 4" descr="Strengthening American Infrastructure (SAI). NSF Solicitation 22-564">
            <a:extLst>
              <a:ext uri="{FF2B5EF4-FFF2-40B4-BE49-F238E27FC236}">
                <a16:creationId xmlns:a16="http://schemas.microsoft.com/office/drawing/2014/main" id="{BF470F9F-F691-4F96-B8A8-D3FF20CE2846}"/>
              </a:ext>
            </a:extLst>
          </p:cNvPr>
          <p:cNvPicPr>
            <a:picLocks noChangeAspect="1"/>
          </p:cNvPicPr>
          <p:nvPr/>
        </p:nvPicPr>
        <p:blipFill rotWithShape="1">
          <a:blip r:embed="rId3">
            <a:extLst>
              <a:ext uri="{28A0092B-C50C-407E-A947-70E740481C1C}">
                <a14:useLocalDpi xmlns:a14="http://schemas.microsoft.com/office/drawing/2010/main" val="0"/>
              </a:ext>
            </a:extLst>
          </a:blip>
          <a:srcRect t="28378" r="-50" b="27703"/>
          <a:stretch/>
        </p:blipFill>
        <p:spPr>
          <a:xfrm>
            <a:off x="0" y="1659696"/>
            <a:ext cx="12198059" cy="1769304"/>
          </a:xfrm>
          <a:prstGeom prst="rect">
            <a:avLst/>
          </a:prstGeom>
        </p:spPr>
      </p:pic>
      <p:sp>
        <p:nvSpPr>
          <p:cNvPr id="4" name="Content Placeholder 3">
            <a:extLst>
              <a:ext uri="{FF2B5EF4-FFF2-40B4-BE49-F238E27FC236}">
                <a16:creationId xmlns:a16="http://schemas.microsoft.com/office/drawing/2014/main" id="{C4700C29-E70A-4B92-904A-6809CA789389}"/>
              </a:ext>
            </a:extLst>
          </p:cNvPr>
          <p:cNvSpPr>
            <a:spLocks noGrp="1"/>
          </p:cNvSpPr>
          <p:nvPr>
            <p:ph idx="1"/>
          </p:nvPr>
        </p:nvSpPr>
        <p:spPr>
          <a:xfrm>
            <a:off x="698642" y="3610332"/>
            <a:ext cx="10941978" cy="2715196"/>
          </a:xfrm>
        </p:spPr>
        <p:txBody>
          <a:bodyPr>
            <a:normAutofit fontScale="92500"/>
          </a:bodyPr>
          <a:lstStyle/>
          <a:p>
            <a:r>
              <a:rPr lang="en-US" dirty="0"/>
              <a:t>“how basic knowledge of human reasoning, decision-making, governance, and social and cultural processes enables efforts to envision, build, and maintain effective infrastructure that improves lives.</a:t>
            </a:r>
          </a:p>
          <a:p>
            <a:r>
              <a:rPr lang="en-US" dirty="0"/>
              <a:t>Must forefront SBE disciplinary expertise (March webinar </a:t>
            </a:r>
            <a:r>
              <a:rPr lang="en-US" sz="2600" dirty="0"/>
              <a:t>(</a:t>
            </a:r>
            <a:r>
              <a:rPr lang="en-US" sz="2600" dirty="0">
                <a:hlinkClick r:id="rId4" tooltip="Link to view the March webinar"/>
              </a:rPr>
              <a:t>link to view webinar</a:t>
            </a:r>
            <a:r>
              <a:rPr lang="en-US" sz="2600" dirty="0"/>
              <a:t>)</a:t>
            </a:r>
            <a:r>
              <a:rPr lang="en-US" dirty="0"/>
              <a:t>)</a:t>
            </a:r>
          </a:p>
          <a:p>
            <a:r>
              <a:rPr lang="en-US" dirty="0"/>
              <a:t>Three tracks: </a:t>
            </a:r>
            <a:r>
              <a:rPr lang="en-US" u="sng" dirty="0"/>
              <a:t>Research grants </a:t>
            </a:r>
            <a:r>
              <a:rPr lang="en-US" dirty="0"/>
              <a:t>(up to $750,000), </a:t>
            </a:r>
            <a:r>
              <a:rPr lang="en-US" u="sng" dirty="0"/>
              <a:t>Planning grants </a:t>
            </a:r>
            <a:r>
              <a:rPr lang="en-US" dirty="0"/>
              <a:t>(up to $150,000, and </a:t>
            </a:r>
            <a:r>
              <a:rPr lang="en-US" u="sng" dirty="0"/>
              <a:t>Conference grants </a:t>
            </a:r>
            <a:r>
              <a:rPr lang="en-US" dirty="0"/>
              <a:t>(up to $50,000).</a:t>
            </a:r>
          </a:p>
        </p:txBody>
      </p:sp>
      <p:sp>
        <p:nvSpPr>
          <p:cNvPr id="6" name="TextBox 5">
            <a:extLst>
              <a:ext uri="{FF2B5EF4-FFF2-40B4-BE49-F238E27FC236}">
                <a16:creationId xmlns:a16="http://schemas.microsoft.com/office/drawing/2014/main" id="{1B026A40-ADCB-4CE8-86FC-6C732AAA04D6}"/>
              </a:ext>
            </a:extLst>
          </p:cNvPr>
          <p:cNvSpPr txBox="1"/>
          <p:nvPr/>
        </p:nvSpPr>
        <p:spPr>
          <a:xfrm>
            <a:off x="2937589" y="6457846"/>
            <a:ext cx="8421216" cy="369332"/>
          </a:xfrm>
          <a:prstGeom prst="rect">
            <a:avLst/>
          </a:prstGeom>
          <a:solidFill>
            <a:schemeClr val="bg1"/>
          </a:solidFill>
        </p:spPr>
        <p:txBody>
          <a:bodyPr wrap="none" rtlCol="0">
            <a:spAutoFit/>
          </a:bodyPr>
          <a:lstStyle/>
          <a:p>
            <a:r>
              <a:rPr lang="en-US" dirty="0">
                <a:hlinkClick r:id="rId5" tooltip="Link to SAI program webpage"/>
              </a:rPr>
              <a:t>https://beta.nsf.gov/funding/opportunities/strengthening-american-infrastructure-sai-1</a:t>
            </a:r>
            <a:endParaRPr lang="en-US" dirty="0"/>
          </a:p>
        </p:txBody>
      </p:sp>
      <p:sp>
        <p:nvSpPr>
          <p:cNvPr id="3" name="Slide Number Placeholder 2">
            <a:extLst>
              <a:ext uri="{FF2B5EF4-FFF2-40B4-BE49-F238E27FC236}">
                <a16:creationId xmlns:a16="http://schemas.microsoft.com/office/drawing/2014/main" id="{B91D95E6-8E5E-4256-8C94-36CF4B040ED5}"/>
              </a:ext>
            </a:extLst>
          </p:cNvPr>
          <p:cNvSpPr>
            <a:spLocks noGrp="1"/>
          </p:cNvSpPr>
          <p:nvPr>
            <p:ph type="sldNum" sz="quarter" idx="4"/>
          </p:nvPr>
        </p:nvSpPr>
        <p:spPr/>
        <p:txBody>
          <a:bodyPr/>
          <a:lstStyle/>
          <a:p>
            <a:fld id="{8F4BEAD3-91E3-4FFC-B7DC-935959D17485}" type="slidenum">
              <a:rPr lang="en-US" smtClean="0"/>
              <a:pPr/>
              <a:t>19</a:t>
            </a:fld>
            <a:endParaRPr lang="en-US"/>
          </a:p>
        </p:txBody>
      </p:sp>
    </p:spTree>
    <p:extLst>
      <p:ext uri="{BB962C8B-B14F-4D97-AF65-F5344CB8AC3E}">
        <p14:creationId xmlns:p14="http://schemas.microsoft.com/office/powerpoint/2010/main" val="235913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8D9D8D-7492-F44A-90AE-FE8E3205D78F}"/>
              </a:ext>
            </a:extLst>
          </p:cNvPr>
          <p:cNvSpPr>
            <a:spLocks noGrp="1"/>
          </p:cNvSpPr>
          <p:nvPr>
            <p:ph type="title" idx="4294967295"/>
          </p:nvPr>
        </p:nvSpPr>
        <p:spPr>
          <a:xfrm>
            <a:off x="4751294" y="617006"/>
            <a:ext cx="3041217"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Questions?</a:t>
            </a:r>
            <a:endParaRPr kumimoji="0" lang="en-US" sz="4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A44189A-D19C-4002-BD54-A3653B8E8AF9}"/>
              </a:ext>
            </a:extLst>
          </p:cNvPr>
          <p:cNvSpPr>
            <a:spLocks noGrp="1"/>
          </p:cNvSpPr>
          <p:nvPr>
            <p:ph idx="1"/>
          </p:nvPr>
        </p:nvSpPr>
        <p:spPr>
          <a:xfrm>
            <a:off x="838200" y="2187574"/>
            <a:ext cx="10515600" cy="4053420"/>
          </a:xfrm>
        </p:spPr>
        <p:txBody>
          <a:bodyPr/>
          <a:lstStyle/>
          <a:p>
            <a:pPr lvl="0">
              <a:spcBef>
                <a:spcPts val="1200"/>
              </a:spcBef>
              <a:spcAft>
                <a:spcPts val="1200"/>
              </a:spcAft>
              <a:defRPr/>
            </a:pPr>
            <a:r>
              <a:rPr lang="en-US" u="sng" dirty="0">
                <a:solidFill>
                  <a:schemeClr val="accent2"/>
                </a:solidFill>
                <a:latin typeface="Arial" panose="020B0604020202020204" pitchFamily="34" charset="0"/>
                <a:cs typeface="Arial" panose="020B0604020202020204" pitchFamily="34" charset="0"/>
              </a:rPr>
              <a:t>Submit your questions via the Q&amp;A box on your screen and set to “Send anonymously”</a:t>
            </a:r>
          </a:p>
          <a:p>
            <a:pPr marL="228600" marR="0" lvl="0"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Upvote questions by clicking the thumbs up icon next to the question you most want answered </a:t>
            </a:r>
            <a:endParaRPr lang="en-US" dirty="0">
              <a:latin typeface="Arial" panose="020B0604020202020204" pitchFamily="34" charset="0"/>
              <a:cs typeface="Arial" panose="020B0604020202020204" pitchFamily="34" charset="0"/>
            </a:endParaRPr>
          </a:p>
          <a:p>
            <a:pPr lvl="0">
              <a:spcBef>
                <a:spcPts val="1200"/>
              </a:spcBef>
              <a:spcAft>
                <a:spcPts val="1200"/>
              </a:spcAft>
              <a:defRPr/>
            </a:pPr>
            <a:r>
              <a:rPr lang="en-US" dirty="0">
                <a:latin typeface="Arial" panose="020B0604020202020204" pitchFamily="34" charset="0"/>
                <a:cs typeface="Arial" panose="020B0604020202020204" pitchFamily="34" charset="0"/>
              </a:rPr>
              <a:t>For specific questions about your project, please contact a Program Officer</a:t>
            </a:r>
          </a:p>
        </p:txBody>
      </p:sp>
    </p:spTree>
    <p:extLst>
      <p:ext uri="{BB962C8B-B14F-4D97-AF65-F5344CB8AC3E}">
        <p14:creationId xmlns:p14="http://schemas.microsoft.com/office/powerpoint/2010/main" val="1552606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96F21-3A3E-442F-B82C-900B4F2DEB50}"/>
              </a:ext>
            </a:extLst>
          </p:cNvPr>
          <p:cNvSpPr>
            <a:spLocks noGrp="1"/>
          </p:cNvSpPr>
          <p:nvPr>
            <p:ph type="title"/>
          </p:nvPr>
        </p:nvSpPr>
        <p:spPr/>
        <p:txBody>
          <a:bodyPr/>
          <a:lstStyle/>
          <a:p>
            <a:r>
              <a:rPr lang="en-US" dirty="0"/>
              <a:t>Leveraging data and network science, including geospatial data and infrastructure</a:t>
            </a:r>
          </a:p>
        </p:txBody>
      </p:sp>
      <p:pic>
        <p:nvPicPr>
          <p:cNvPr id="5" name="Picture 4" descr="Human Networks and Data Science (HNDS) NSF Solicitation 22-505">
            <a:extLst>
              <a:ext uri="{FF2B5EF4-FFF2-40B4-BE49-F238E27FC236}">
                <a16:creationId xmlns:a16="http://schemas.microsoft.com/office/drawing/2014/main" id="{4DDDC0E8-1907-43C6-ABCC-4586B1F4171F}"/>
              </a:ext>
            </a:extLst>
          </p:cNvPr>
          <p:cNvPicPr>
            <a:picLocks noChangeAspect="1"/>
          </p:cNvPicPr>
          <p:nvPr/>
        </p:nvPicPr>
        <p:blipFill rotWithShape="1">
          <a:blip r:embed="rId2">
            <a:extLst>
              <a:ext uri="{28A0092B-C50C-407E-A947-70E740481C1C}">
                <a14:useLocalDpi xmlns:a14="http://schemas.microsoft.com/office/drawing/2010/main" val="0"/>
              </a:ext>
            </a:extLst>
          </a:blip>
          <a:srcRect l="50" t="30926" b="31151"/>
          <a:stretch/>
        </p:blipFill>
        <p:spPr>
          <a:xfrm>
            <a:off x="6048" y="1839360"/>
            <a:ext cx="12185953" cy="1523438"/>
          </a:xfrm>
          <a:prstGeom prst="rect">
            <a:avLst/>
          </a:prstGeom>
        </p:spPr>
      </p:pic>
      <p:sp>
        <p:nvSpPr>
          <p:cNvPr id="4" name="Content Placeholder 3">
            <a:extLst>
              <a:ext uri="{FF2B5EF4-FFF2-40B4-BE49-F238E27FC236}">
                <a16:creationId xmlns:a16="http://schemas.microsoft.com/office/drawing/2014/main" id="{6E19B93C-DCA2-4E13-825D-64AAFA45046A}"/>
              </a:ext>
            </a:extLst>
          </p:cNvPr>
          <p:cNvSpPr>
            <a:spLocks noGrp="1"/>
          </p:cNvSpPr>
          <p:nvPr>
            <p:ph idx="1"/>
          </p:nvPr>
        </p:nvSpPr>
        <p:spPr>
          <a:xfrm>
            <a:off x="838200" y="3495202"/>
            <a:ext cx="11018178" cy="2782307"/>
          </a:xfrm>
        </p:spPr>
        <p:txBody>
          <a:bodyPr>
            <a:normAutofit lnSpcReduction="10000"/>
          </a:bodyPr>
          <a:lstStyle/>
          <a:p>
            <a:r>
              <a:rPr lang="en-US" dirty="0"/>
              <a:t>Two tracks – both with budgetary maximums of $1.2 million</a:t>
            </a:r>
          </a:p>
          <a:p>
            <a:pPr lvl="1"/>
            <a:r>
              <a:rPr lang="en-US" u="sng" dirty="0"/>
              <a:t>HNDS-Infrastructure</a:t>
            </a:r>
            <a:r>
              <a:rPr lang="en-US" dirty="0"/>
              <a:t> – development of data resources and analytic methods</a:t>
            </a:r>
          </a:p>
          <a:p>
            <a:pPr lvl="1"/>
            <a:r>
              <a:rPr lang="en-US" u="sng" dirty="0"/>
              <a:t>HNDS-Research – </a:t>
            </a:r>
            <a:r>
              <a:rPr lang="en-US" dirty="0"/>
              <a:t>advance theory in a core SBE discipline by the application of data and network science methods.</a:t>
            </a:r>
          </a:p>
          <a:p>
            <a:pPr lvl="2"/>
            <a:r>
              <a:rPr lang="en-US" sz="2400" dirty="0"/>
              <a:t>“The HNDS-R program will co-review and co-fund projects with other SBE programs.”</a:t>
            </a:r>
          </a:p>
          <a:p>
            <a:r>
              <a:rPr lang="en-US" dirty="0"/>
              <a:t>Webinar link from last fall: </a:t>
            </a:r>
            <a:r>
              <a:rPr lang="en-US" dirty="0">
                <a:hlinkClick r:id="rId3" tooltip="Link to view the HNDS Webinar"/>
              </a:rPr>
              <a:t>Link to view the HNDS webinar</a:t>
            </a:r>
            <a:endParaRPr lang="en-US" dirty="0"/>
          </a:p>
          <a:p>
            <a:endParaRPr lang="en-US" dirty="0"/>
          </a:p>
        </p:txBody>
      </p:sp>
      <p:sp>
        <p:nvSpPr>
          <p:cNvPr id="6" name="TextBox 5">
            <a:extLst>
              <a:ext uri="{FF2B5EF4-FFF2-40B4-BE49-F238E27FC236}">
                <a16:creationId xmlns:a16="http://schemas.microsoft.com/office/drawing/2014/main" id="{562AD41A-73BE-4B0A-9C19-EC20B6D8E7BF}"/>
              </a:ext>
            </a:extLst>
          </p:cNvPr>
          <p:cNvSpPr txBox="1"/>
          <p:nvPr/>
        </p:nvSpPr>
        <p:spPr>
          <a:xfrm>
            <a:off x="3114880" y="6461806"/>
            <a:ext cx="8110875" cy="369332"/>
          </a:xfrm>
          <a:prstGeom prst="rect">
            <a:avLst/>
          </a:prstGeom>
          <a:solidFill>
            <a:schemeClr val="bg1"/>
          </a:solidFill>
        </p:spPr>
        <p:txBody>
          <a:bodyPr wrap="none" rtlCol="0">
            <a:spAutoFit/>
          </a:bodyPr>
          <a:lstStyle/>
          <a:p>
            <a:r>
              <a:rPr lang="en-US" dirty="0">
                <a:hlinkClick r:id="rId4" tooltip="Link to HNDS program webpage"/>
              </a:rPr>
              <a:t>https://beta.nsf.gov/funding/opportunities/human-networks-and-data-science-hnds</a:t>
            </a:r>
            <a:endParaRPr lang="en-US" dirty="0"/>
          </a:p>
        </p:txBody>
      </p:sp>
      <p:sp>
        <p:nvSpPr>
          <p:cNvPr id="3" name="Slide Number Placeholder 2">
            <a:extLst>
              <a:ext uri="{FF2B5EF4-FFF2-40B4-BE49-F238E27FC236}">
                <a16:creationId xmlns:a16="http://schemas.microsoft.com/office/drawing/2014/main" id="{5E2E7B3E-966A-41C5-A341-874057E54F1C}"/>
              </a:ext>
            </a:extLst>
          </p:cNvPr>
          <p:cNvSpPr>
            <a:spLocks noGrp="1"/>
          </p:cNvSpPr>
          <p:nvPr>
            <p:ph type="sldNum" sz="quarter" idx="4"/>
          </p:nvPr>
        </p:nvSpPr>
        <p:spPr/>
        <p:txBody>
          <a:bodyPr/>
          <a:lstStyle/>
          <a:p>
            <a:fld id="{8F4BEAD3-91E3-4FFC-B7DC-935959D17485}" type="slidenum">
              <a:rPr lang="en-US" smtClean="0"/>
              <a:pPr/>
              <a:t>20</a:t>
            </a:fld>
            <a:endParaRPr lang="en-US"/>
          </a:p>
        </p:txBody>
      </p:sp>
    </p:spTree>
    <p:extLst>
      <p:ext uri="{BB962C8B-B14F-4D97-AF65-F5344CB8AC3E}">
        <p14:creationId xmlns:p14="http://schemas.microsoft.com/office/powerpoint/2010/main" val="1222387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04FD9-0BA8-4811-86DA-E839587D2CCD}"/>
              </a:ext>
            </a:extLst>
          </p:cNvPr>
          <p:cNvSpPr>
            <a:spLocks noGrp="1"/>
          </p:cNvSpPr>
          <p:nvPr>
            <p:ph type="title"/>
          </p:nvPr>
        </p:nvSpPr>
        <p:spPr/>
        <p:txBody>
          <a:bodyPr/>
          <a:lstStyle/>
          <a:p>
            <a:r>
              <a:rPr lang="en-US" dirty="0"/>
              <a:t>Processes and feedbacks between human and environmental components of a system</a:t>
            </a:r>
          </a:p>
        </p:txBody>
      </p:sp>
      <p:pic>
        <p:nvPicPr>
          <p:cNvPr id="7" name="Picture 6" descr="Dynamics of Integrated Socio-Environmental Systems (DISES). NSF Solicitation 20-579">
            <a:extLst>
              <a:ext uri="{FF2B5EF4-FFF2-40B4-BE49-F238E27FC236}">
                <a16:creationId xmlns:a16="http://schemas.microsoft.com/office/drawing/2014/main" id="{BA9B01EA-EABE-444F-ADA0-A238EF807679}"/>
              </a:ext>
            </a:extLst>
          </p:cNvPr>
          <p:cNvPicPr>
            <a:picLocks noChangeAspect="1"/>
          </p:cNvPicPr>
          <p:nvPr/>
        </p:nvPicPr>
        <p:blipFill rotWithShape="1">
          <a:blip r:embed="rId2">
            <a:extLst>
              <a:ext uri="{28A0092B-C50C-407E-A947-70E740481C1C}">
                <a14:useLocalDpi xmlns:a14="http://schemas.microsoft.com/office/drawing/2010/main" val="0"/>
              </a:ext>
            </a:extLst>
          </a:blip>
          <a:srcRect l="50" t="30269" r="744" b="30942"/>
          <a:stretch/>
        </p:blipFill>
        <p:spPr>
          <a:xfrm>
            <a:off x="-3023" y="1611677"/>
            <a:ext cx="12095267" cy="1568775"/>
          </a:xfrm>
          <a:prstGeom prst="rect">
            <a:avLst/>
          </a:prstGeom>
        </p:spPr>
      </p:pic>
      <p:sp>
        <p:nvSpPr>
          <p:cNvPr id="2" name="Content Placeholder 1">
            <a:extLst>
              <a:ext uri="{FF2B5EF4-FFF2-40B4-BE49-F238E27FC236}">
                <a16:creationId xmlns:a16="http://schemas.microsoft.com/office/drawing/2014/main" id="{479366B4-A45D-4934-9A47-C6B77C181342}"/>
              </a:ext>
            </a:extLst>
          </p:cNvPr>
          <p:cNvSpPr>
            <a:spLocks noGrp="1"/>
          </p:cNvSpPr>
          <p:nvPr>
            <p:ph idx="1"/>
          </p:nvPr>
        </p:nvSpPr>
        <p:spPr>
          <a:xfrm>
            <a:off x="838199" y="3540641"/>
            <a:ext cx="11091335" cy="2636321"/>
          </a:xfrm>
        </p:spPr>
        <p:txBody>
          <a:bodyPr/>
          <a:lstStyle/>
          <a:p>
            <a:r>
              <a:rPr lang="en-US"/>
              <a:t>Replaces the Dynamics of Coupled Natural and Human Systems program</a:t>
            </a:r>
          </a:p>
          <a:p>
            <a:r>
              <a:rPr lang="en-US"/>
              <a:t>Budget maximum: $1.6 million</a:t>
            </a:r>
          </a:p>
          <a:p>
            <a:r>
              <a:rPr lang="en-US"/>
              <a:t>Commonly funded projects are composed of interdisciplinary teams that focus on complex interactions</a:t>
            </a:r>
          </a:p>
          <a:p>
            <a:r>
              <a:rPr lang="en-US"/>
              <a:t>Also funds Research Coordination Networks (RCN)</a:t>
            </a:r>
          </a:p>
        </p:txBody>
      </p:sp>
      <p:sp>
        <p:nvSpPr>
          <p:cNvPr id="3" name="TextBox 2">
            <a:extLst>
              <a:ext uri="{FF2B5EF4-FFF2-40B4-BE49-F238E27FC236}">
                <a16:creationId xmlns:a16="http://schemas.microsoft.com/office/drawing/2014/main" id="{E03753F6-54BE-4190-933A-4E4D5665AAA5}"/>
              </a:ext>
            </a:extLst>
          </p:cNvPr>
          <p:cNvSpPr txBox="1"/>
          <p:nvPr/>
        </p:nvSpPr>
        <p:spPr>
          <a:xfrm>
            <a:off x="1684962" y="6457846"/>
            <a:ext cx="9575827" cy="369332"/>
          </a:xfrm>
          <a:prstGeom prst="rect">
            <a:avLst/>
          </a:prstGeom>
          <a:solidFill>
            <a:schemeClr val="bg1"/>
          </a:solidFill>
        </p:spPr>
        <p:txBody>
          <a:bodyPr wrap="none" rtlCol="0">
            <a:spAutoFit/>
          </a:bodyPr>
          <a:lstStyle/>
          <a:p>
            <a:r>
              <a:rPr lang="en-US" dirty="0">
                <a:hlinkClick r:id="rId3" tooltip="Link to DISES program webpage"/>
              </a:rPr>
              <a:t>https://beta.nsf.gov/funding/opportunities/dynamics-integrated-socio-environmental-systems-dises</a:t>
            </a:r>
            <a:endParaRPr lang="en-US" dirty="0"/>
          </a:p>
        </p:txBody>
      </p:sp>
      <p:sp>
        <p:nvSpPr>
          <p:cNvPr id="4" name="Slide Number Placeholder 3">
            <a:extLst>
              <a:ext uri="{FF2B5EF4-FFF2-40B4-BE49-F238E27FC236}">
                <a16:creationId xmlns:a16="http://schemas.microsoft.com/office/drawing/2014/main" id="{137DA60F-663D-4DDE-91E3-876A2FB135BA}"/>
              </a:ext>
            </a:extLst>
          </p:cNvPr>
          <p:cNvSpPr>
            <a:spLocks noGrp="1"/>
          </p:cNvSpPr>
          <p:nvPr>
            <p:ph type="sldNum" sz="quarter" idx="4"/>
          </p:nvPr>
        </p:nvSpPr>
        <p:spPr/>
        <p:txBody>
          <a:bodyPr/>
          <a:lstStyle/>
          <a:p>
            <a:fld id="{8F4BEAD3-91E3-4FFC-B7DC-935959D17485}" type="slidenum">
              <a:rPr lang="en-US" smtClean="0"/>
              <a:pPr/>
              <a:t>21</a:t>
            </a:fld>
            <a:endParaRPr lang="en-US"/>
          </a:p>
        </p:txBody>
      </p:sp>
    </p:spTree>
    <p:extLst>
      <p:ext uri="{BB962C8B-B14F-4D97-AF65-F5344CB8AC3E}">
        <p14:creationId xmlns:p14="http://schemas.microsoft.com/office/powerpoint/2010/main" val="2026074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1F42-75BE-4712-885A-29AEBF5FC56D}"/>
              </a:ext>
            </a:extLst>
          </p:cNvPr>
          <p:cNvSpPr>
            <a:spLocks noGrp="1"/>
          </p:cNvSpPr>
          <p:nvPr>
            <p:ph type="title"/>
          </p:nvPr>
        </p:nvSpPr>
        <p:spPr/>
        <p:txBody>
          <a:bodyPr>
            <a:normAutofit/>
          </a:bodyPr>
          <a:lstStyle/>
          <a:p>
            <a:r>
              <a:rPr lang="en-US" dirty="0"/>
              <a:t>Convergent science on human dimensions, coastal sustainability, and coastal processes</a:t>
            </a:r>
          </a:p>
        </p:txBody>
      </p:sp>
      <p:pic>
        <p:nvPicPr>
          <p:cNvPr id="5" name="Picture 4" descr="Coastlines and People Hubs for Research and Broadening Participation (CoPe) NSF Solicitation 21-613">
            <a:extLst>
              <a:ext uri="{FF2B5EF4-FFF2-40B4-BE49-F238E27FC236}">
                <a16:creationId xmlns:a16="http://schemas.microsoft.com/office/drawing/2014/main" id="{310307BC-C468-40CE-92AD-ED546841B353}"/>
              </a:ext>
            </a:extLst>
          </p:cNvPr>
          <p:cNvPicPr>
            <a:picLocks noChangeAspect="1"/>
          </p:cNvPicPr>
          <p:nvPr/>
        </p:nvPicPr>
        <p:blipFill rotWithShape="1">
          <a:blip r:embed="rId2">
            <a:extLst>
              <a:ext uri="{28A0092B-C50C-407E-A947-70E740481C1C}">
                <a14:useLocalDpi xmlns:a14="http://schemas.microsoft.com/office/drawing/2010/main" val="0"/>
              </a:ext>
            </a:extLst>
          </a:blip>
          <a:srcRect l="-83" t="26347" r="-596" b="27944"/>
          <a:stretch/>
        </p:blipFill>
        <p:spPr>
          <a:xfrm>
            <a:off x="-1008" y="1650879"/>
            <a:ext cx="12274763" cy="2077655"/>
          </a:xfrm>
          <a:prstGeom prst="rect">
            <a:avLst/>
          </a:prstGeom>
        </p:spPr>
      </p:pic>
      <p:sp>
        <p:nvSpPr>
          <p:cNvPr id="4" name="Content Placeholder 3">
            <a:extLst>
              <a:ext uri="{FF2B5EF4-FFF2-40B4-BE49-F238E27FC236}">
                <a16:creationId xmlns:a16="http://schemas.microsoft.com/office/drawing/2014/main" id="{2324225A-B25D-48A7-8A7F-A243948898DD}"/>
              </a:ext>
            </a:extLst>
          </p:cNvPr>
          <p:cNvSpPr>
            <a:spLocks noGrp="1"/>
          </p:cNvSpPr>
          <p:nvPr>
            <p:ph idx="1"/>
          </p:nvPr>
        </p:nvSpPr>
        <p:spPr>
          <a:xfrm>
            <a:off x="920391" y="3908317"/>
            <a:ext cx="10884613" cy="2248097"/>
          </a:xfrm>
        </p:spPr>
        <p:txBody>
          <a:bodyPr>
            <a:normAutofit fontScale="92500"/>
          </a:bodyPr>
          <a:lstStyle/>
          <a:p>
            <a:r>
              <a:rPr lang="en-US"/>
              <a:t>Diverse, innovative, multi-institution awards with relevance for US coastlines</a:t>
            </a:r>
          </a:p>
          <a:p>
            <a:r>
              <a:rPr lang="en-US"/>
              <a:t>Two tracks</a:t>
            </a:r>
          </a:p>
          <a:p>
            <a:pPr lvl="1"/>
            <a:r>
              <a:rPr lang="en-US"/>
              <a:t>Focused hubs: budgets up to $1 million per year, for 3 to 5 years</a:t>
            </a:r>
          </a:p>
          <a:p>
            <a:pPr lvl="1"/>
            <a:r>
              <a:rPr lang="en-US"/>
              <a:t>Large-scale hubs: budgets from $2 to 4 million per year for up to 5 years.</a:t>
            </a:r>
          </a:p>
          <a:p>
            <a:r>
              <a:rPr lang="en-US"/>
              <a:t>Integrated with Broadening Participation goals</a:t>
            </a:r>
          </a:p>
        </p:txBody>
      </p:sp>
      <p:sp>
        <p:nvSpPr>
          <p:cNvPr id="8" name="TextBox 7">
            <a:extLst>
              <a:ext uri="{FF2B5EF4-FFF2-40B4-BE49-F238E27FC236}">
                <a16:creationId xmlns:a16="http://schemas.microsoft.com/office/drawing/2014/main" id="{A993E37D-B97B-4B1F-80D1-2727A966BD91}"/>
              </a:ext>
            </a:extLst>
          </p:cNvPr>
          <p:cNvSpPr txBox="1"/>
          <p:nvPr/>
        </p:nvSpPr>
        <p:spPr>
          <a:xfrm>
            <a:off x="1006864" y="6461502"/>
            <a:ext cx="11139781" cy="369332"/>
          </a:xfrm>
          <a:prstGeom prst="rect">
            <a:avLst/>
          </a:prstGeom>
          <a:solidFill>
            <a:schemeClr val="bg1"/>
          </a:solidFill>
        </p:spPr>
        <p:txBody>
          <a:bodyPr wrap="none" rtlCol="0">
            <a:spAutoFit/>
          </a:bodyPr>
          <a:lstStyle/>
          <a:p>
            <a:r>
              <a:rPr lang="en-US" dirty="0">
                <a:hlinkClick r:id="rId3" tooltip="Link to CoPe program webpage"/>
              </a:rPr>
              <a:t>https://beta.nsf.gov/funding/opportunities/coastlines-and-people-hubs-research-and-broadening-participation-cope</a:t>
            </a:r>
            <a:endParaRPr lang="en-US" dirty="0"/>
          </a:p>
        </p:txBody>
      </p:sp>
      <p:sp>
        <p:nvSpPr>
          <p:cNvPr id="3" name="Slide Number Placeholder 2">
            <a:extLst>
              <a:ext uri="{FF2B5EF4-FFF2-40B4-BE49-F238E27FC236}">
                <a16:creationId xmlns:a16="http://schemas.microsoft.com/office/drawing/2014/main" id="{9ECDC65F-06A9-42C0-BAFC-EEFA16C77896}"/>
              </a:ext>
            </a:extLst>
          </p:cNvPr>
          <p:cNvSpPr>
            <a:spLocks noGrp="1"/>
          </p:cNvSpPr>
          <p:nvPr>
            <p:ph type="sldNum" sz="quarter" idx="4"/>
          </p:nvPr>
        </p:nvSpPr>
        <p:spPr/>
        <p:txBody>
          <a:bodyPr/>
          <a:lstStyle/>
          <a:p>
            <a:fld id="{8F4BEAD3-91E3-4FFC-B7DC-935959D17485}" type="slidenum">
              <a:rPr lang="en-US" smtClean="0"/>
              <a:pPr/>
              <a:t>22</a:t>
            </a:fld>
            <a:endParaRPr lang="en-US"/>
          </a:p>
        </p:txBody>
      </p:sp>
    </p:spTree>
    <p:extLst>
      <p:ext uri="{BB962C8B-B14F-4D97-AF65-F5344CB8AC3E}">
        <p14:creationId xmlns:p14="http://schemas.microsoft.com/office/powerpoint/2010/main" val="2307169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3D76-40F6-4033-989A-65DB5E1464C5}"/>
              </a:ext>
            </a:extLst>
          </p:cNvPr>
          <p:cNvSpPr>
            <a:spLocks noGrp="1"/>
          </p:cNvSpPr>
          <p:nvPr>
            <p:ph type="title"/>
          </p:nvPr>
        </p:nvSpPr>
        <p:spPr/>
        <p:txBody>
          <a:bodyPr/>
          <a:lstStyle/>
          <a:p>
            <a:r>
              <a:rPr lang="en-US" dirty="0"/>
              <a:t>Multidisciplinary soil science</a:t>
            </a:r>
          </a:p>
        </p:txBody>
      </p:sp>
      <p:pic>
        <p:nvPicPr>
          <p:cNvPr id="5" name="Picture 4" descr="A Signals in the Soil. NSF Solicitation 22-550">
            <a:extLst>
              <a:ext uri="{FF2B5EF4-FFF2-40B4-BE49-F238E27FC236}">
                <a16:creationId xmlns:a16="http://schemas.microsoft.com/office/drawing/2014/main" id="{8A81E010-6BE7-497D-8F10-A9C1DCA82BF4}"/>
              </a:ext>
            </a:extLst>
          </p:cNvPr>
          <p:cNvPicPr>
            <a:picLocks noChangeAspect="1"/>
          </p:cNvPicPr>
          <p:nvPr/>
        </p:nvPicPr>
        <p:blipFill rotWithShape="1">
          <a:blip r:embed="rId2">
            <a:extLst>
              <a:ext uri="{28A0092B-C50C-407E-A947-70E740481C1C}">
                <a14:useLocalDpi xmlns:a14="http://schemas.microsoft.com/office/drawing/2010/main" val="0"/>
              </a:ext>
            </a:extLst>
          </a:blip>
          <a:srcRect l="347" t="29673" b="30374"/>
          <a:stretch/>
        </p:blipFill>
        <p:spPr>
          <a:xfrm>
            <a:off x="24190" y="1672078"/>
            <a:ext cx="12149670" cy="1550968"/>
          </a:xfrm>
          <a:prstGeom prst="rect">
            <a:avLst/>
          </a:prstGeom>
        </p:spPr>
      </p:pic>
      <p:sp>
        <p:nvSpPr>
          <p:cNvPr id="7" name="Content Placeholder 6">
            <a:extLst>
              <a:ext uri="{FF2B5EF4-FFF2-40B4-BE49-F238E27FC236}">
                <a16:creationId xmlns:a16="http://schemas.microsoft.com/office/drawing/2014/main" id="{E4B11C1F-6675-4EC9-BFDE-7B7A275CBA4F}"/>
              </a:ext>
            </a:extLst>
          </p:cNvPr>
          <p:cNvSpPr>
            <a:spLocks noGrp="1"/>
          </p:cNvSpPr>
          <p:nvPr>
            <p:ph idx="1"/>
          </p:nvPr>
        </p:nvSpPr>
        <p:spPr>
          <a:xfrm>
            <a:off x="838200" y="3544583"/>
            <a:ext cx="10515600" cy="2632379"/>
          </a:xfrm>
        </p:spPr>
        <p:txBody>
          <a:bodyPr/>
          <a:lstStyle/>
          <a:p>
            <a:r>
              <a:rPr lang="en-US"/>
              <a:t>3 to 5 years of support with a total budget no less than $600,000, and no more than $1,200,000 per project</a:t>
            </a:r>
          </a:p>
          <a:p>
            <a:r>
              <a:rPr lang="en-US"/>
              <a:t>New priority on “Socializing Soil” to better understand complex people-soil dynamics through partnerships between soil scientists and social scientists</a:t>
            </a:r>
          </a:p>
          <a:p>
            <a:endParaRPr lang="en-US"/>
          </a:p>
        </p:txBody>
      </p:sp>
      <p:sp>
        <p:nvSpPr>
          <p:cNvPr id="6" name="TextBox 5">
            <a:extLst>
              <a:ext uri="{FF2B5EF4-FFF2-40B4-BE49-F238E27FC236}">
                <a16:creationId xmlns:a16="http://schemas.microsoft.com/office/drawing/2014/main" id="{51FD7AD2-A7B4-4DAE-A552-A6EA36558927}"/>
              </a:ext>
            </a:extLst>
          </p:cNvPr>
          <p:cNvSpPr txBox="1"/>
          <p:nvPr/>
        </p:nvSpPr>
        <p:spPr>
          <a:xfrm>
            <a:off x="3434598" y="6457846"/>
            <a:ext cx="5322804" cy="369332"/>
          </a:xfrm>
          <a:prstGeom prst="rect">
            <a:avLst/>
          </a:prstGeom>
          <a:solidFill>
            <a:schemeClr val="bg1"/>
          </a:solidFill>
        </p:spPr>
        <p:txBody>
          <a:bodyPr wrap="none" rtlCol="0">
            <a:spAutoFit/>
          </a:bodyPr>
          <a:lstStyle/>
          <a:p>
            <a:r>
              <a:rPr lang="en-US" dirty="0">
                <a:hlinkClick r:id="rId3" tooltip="Link to Signals in the Soil program webpage"/>
              </a:rPr>
              <a:t>https://beta.nsf.gov/funding/opportunities/signals-soil</a:t>
            </a:r>
            <a:endParaRPr lang="en-US" dirty="0"/>
          </a:p>
        </p:txBody>
      </p:sp>
      <p:sp>
        <p:nvSpPr>
          <p:cNvPr id="3" name="Slide Number Placeholder 2">
            <a:extLst>
              <a:ext uri="{FF2B5EF4-FFF2-40B4-BE49-F238E27FC236}">
                <a16:creationId xmlns:a16="http://schemas.microsoft.com/office/drawing/2014/main" id="{1440A3E9-F698-4E84-8685-C768FBFAC519}"/>
              </a:ext>
            </a:extLst>
          </p:cNvPr>
          <p:cNvSpPr>
            <a:spLocks noGrp="1"/>
          </p:cNvSpPr>
          <p:nvPr>
            <p:ph type="sldNum" sz="quarter" idx="4"/>
          </p:nvPr>
        </p:nvSpPr>
        <p:spPr/>
        <p:txBody>
          <a:bodyPr/>
          <a:lstStyle/>
          <a:p>
            <a:fld id="{8F4BEAD3-91E3-4FFC-B7DC-935959D17485}" type="slidenum">
              <a:rPr lang="en-US" smtClean="0"/>
              <a:pPr/>
              <a:t>23</a:t>
            </a:fld>
            <a:endParaRPr lang="en-US"/>
          </a:p>
        </p:txBody>
      </p:sp>
    </p:spTree>
    <p:extLst>
      <p:ext uri="{BB962C8B-B14F-4D97-AF65-F5344CB8AC3E}">
        <p14:creationId xmlns:p14="http://schemas.microsoft.com/office/powerpoint/2010/main" val="4200454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7086-81D6-448A-930A-91769CB6405C}"/>
              </a:ext>
            </a:extLst>
          </p:cNvPr>
          <p:cNvSpPr>
            <a:spLocks noGrp="1"/>
          </p:cNvSpPr>
          <p:nvPr>
            <p:ph type="title"/>
          </p:nvPr>
        </p:nvSpPr>
        <p:spPr/>
        <p:txBody>
          <a:bodyPr/>
          <a:lstStyle/>
          <a:p>
            <a:r>
              <a:rPr lang="en-US" dirty="0"/>
              <a:t>Research on the social and ecological dimensions of warming Arctic climates</a:t>
            </a:r>
          </a:p>
        </p:txBody>
      </p:sp>
      <p:pic>
        <p:nvPicPr>
          <p:cNvPr id="5" name="Picture 4" descr="Navigating the New Artic (NNA) NSF 22-520">
            <a:extLst>
              <a:ext uri="{FF2B5EF4-FFF2-40B4-BE49-F238E27FC236}">
                <a16:creationId xmlns:a16="http://schemas.microsoft.com/office/drawing/2014/main" id="{1A45EC36-AEA3-402C-A34B-FFED7A2BF578}"/>
              </a:ext>
            </a:extLst>
          </p:cNvPr>
          <p:cNvPicPr>
            <a:picLocks noChangeAspect="1"/>
          </p:cNvPicPr>
          <p:nvPr/>
        </p:nvPicPr>
        <p:blipFill rotWithShape="1">
          <a:blip r:embed="rId2">
            <a:extLst>
              <a:ext uri="{28A0092B-C50C-407E-A947-70E740481C1C}">
                <a14:useLocalDpi xmlns:a14="http://schemas.microsoft.com/office/drawing/2010/main" val="0"/>
              </a:ext>
            </a:extLst>
          </a:blip>
          <a:srcRect l="50" t="28680" b="29767"/>
          <a:stretch/>
        </p:blipFill>
        <p:spPr>
          <a:xfrm>
            <a:off x="6048" y="1507541"/>
            <a:ext cx="12185954" cy="1619352"/>
          </a:xfrm>
          <a:prstGeom prst="rect">
            <a:avLst/>
          </a:prstGeom>
        </p:spPr>
      </p:pic>
      <p:sp>
        <p:nvSpPr>
          <p:cNvPr id="6" name="Content Placeholder 5">
            <a:extLst>
              <a:ext uri="{FF2B5EF4-FFF2-40B4-BE49-F238E27FC236}">
                <a16:creationId xmlns:a16="http://schemas.microsoft.com/office/drawing/2014/main" id="{88A2E3CB-07D2-40F9-B9B3-147ADAF6F19A}"/>
              </a:ext>
            </a:extLst>
          </p:cNvPr>
          <p:cNvSpPr>
            <a:spLocks noGrp="1"/>
          </p:cNvSpPr>
          <p:nvPr>
            <p:ph idx="1"/>
          </p:nvPr>
        </p:nvSpPr>
        <p:spPr>
          <a:xfrm>
            <a:off x="838200" y="3332374"/>
            <a:ext cx="10515600" cy="2844589"/>
          </a:xfrm>
        </p:spPr>
        <p:txBody>
          <a:bodyPr>
            <a:normAutofit fontScale="92500" lnSpcReduction="10000"/>
          </a:bodyPr>
          <a:lstStyle/>
          <a:p>
            <a:r>
              <a:rPr lang="en-US"/>
              <a:t>Three tracks:</a:t>
            </a:r>
          </a:p>
          <a:p>
            <a:pPr lvl="1"/>
            <a:r>
              <a:rPr lang="en-US" b="1"/>
              <a:t>Incubator Grants</a:t>
            </a:r>
            <a:r>
              <a:rPr lang="en-US"/>
              <a:t> with budgets up to $300,000 </a:t>
            </a:r>
          </a:p>
          <a:p>
            <a:pPr lvl="1"/>
            <a:r>
              <a:rPr lang="en-US" b="1"/>
              <a:t>Research Grants</a:t>
            </a:r>
            <a:r>
              <a:rPr lang="en-US"/>
              <a:t> with budgets up to $3,000,000 </a:t>
            </a:r>
          </a:p>
          <a:p>
            <a:pPr lvl="1"/>
            <a:r>
              <a:rPr lang="en-US" b="1"/>
              <a:t>Collaboratory Grants </a:t>
            </a:r>
            <a:r>
              <a:rPr lang="en-US"/>
              <a:t>with maximum durations of 5 years</a:t>
            </a:r>
          </a:p>
          <a:p>
            <a:r>
              <a:rPr lang="en-US"/>
              <a:t>“Convergent research across the social, natural, environmental, computing and information sciences, and engineering that address the interactions or connections among natural and built environments and social systems in the Arctic”</a:t>
            </a:r>
          </a:p>
          <a:p>
            <a:pPr lvl="1"/>
            <a:endParaRPr lang="en-US"/>
          </a:p>
        </p:txBody>
      </p:sp>
      <p:sp>
        <p:nvSpPr>
          <p:cNvPr id="4" name="TextBox 3">
            <a:extLst>
              <a:ext uri="{FF2B5EF4-FFF2-40B4-BE49-F238E27FC236}">
                <a16:creationId xmlns:a16="http://schemas.microsoft.com/office/drawing/2014/main" id="{F3C6E977-4E36-4582-A67F-2C5AE2B41F3F}"/>
              </a:ext>
            </a:extLst>
          </p:cNvPr>
          <p:cNvSpPr txBox="1"/>
          <p:nvPr/>
        </p:nvSpPr>
        <p:spPr>
          <a:xfrm>
            <a:off x="2774024" y="6466424"/>
            <a:ext cx="6751913" cy="369332"/>
          </a:xfrm>
          <a:prstGeom prst="rect">
            <a:avLst/>
          </a:prstGeom>
          <a:solidFill>
            <a:schemeClr val="bg1"/>
          </a:solidFill>
        </p:spPr>
        <p:txBody>
          <a:bodyPr wrap="none" rtlCol="0">
            <a:spAutoFit/>
          </a:bodyPr>
          <a:lstStyle/>
          <a:p>
            <a:r>
              <a:rPr lang="en-US" dirty="0">
                <a:hlinkClick r:id="rId3" tooltip="Link to NNA program webpage"/>
              </a:rPr>
              <a:t>https://beta.nsf.gov/funding/opportunities/navigating-new-arctic-nna</a:t>
            </a:r>
            <a:endParaRPr lang="en-US" dirty="0"/>
          </a:p>
        </p:txBody>
      </p:sp>
      <p:sp>
        <p:nvSpPr>
          <p:cNvPr id="3" name="Slide Number Placeholder 2">
            <a:extLst>
              <a:ext uri="{FF2B5EF4-FFF2-40B4-BE49-F238E27FC236}">
                <a16:creationId xmlns:a16="http://schemas.microsoft.com/office/drawing/2014/main" id="{83782A7A-0C20-4BD5-B51F-27B8881762AE}"/>
              </a:ext>
            </a:extLst>
          </p:cNvPr>
          <p:cNvSpPr>
            <a:spLocks noGrp="1"/>
          </p:cNvSpPr>
          <p:nvPr>
            <p:ph type="sldNum" sz="quarter" idx="4"/>
          </p:nvPr>
        </p:nvSpPr>
        <p:spPr/>
        <p:txBody>
          <a:bodyPr/>
          <a:lstStyle/>
          <a:p>
            <a:fld id="{8F4BEAD3-91E3-4FFC-B7DC-935959D17485}" type="slidenum">
              <a:rPr lang="en-US" smtClean="0"/>
              <a:pPr/>
              <a:t>24</a:t>
            </a:fld>
            <a:endParaRPr lang="en-US"/>
          </a:p>
        </p:txBody>
      </p:sp>
    </p:spTree>
    <p:extLst>
      <p:ext uri="{BB962C8B-B14F-4D97-AF65-F5344CB8AC3E}">
        <p14:creationId xmlns:p14="http://schemas.microsoft.com/office/powerpoint/2010/main" val="2681526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BD59A-2789-4D43-B542-4A9F0C104CCA}"/>
              </a:ext>
            </a:extLst>
          </p:cNvPr>
          <p:cNvSpPr>
            <a:spLocks noGrp="1"/>
          </p:cNvSpPr>
          <p:nvPr>
            <p:ph type="title"/>
          </p:nvPr>
        </p:nvSpPr>
        <p:spPr>
          <a:xfrm>
            <a:off x="438150" y="227724"/>
            <a:ext cx="10515600" cy="1500267"/>
          </a:xfrm>
        </p:spPr>
        <p:txBody>
          <a:bodyPr>
            <a:normAutofit fontScale="90000"/>
          </a:bodyPr>
          <a:lstStyle/>
          <a:p>
            <a:r>
              <a:rPr lang="en-US" dirty="0"/>
              <a:t>Scientific and engineering foundations of economic opportunities, security, health, accessibility and inclusivity, and overall quality of life</a:t>
            </a:r>
          </a:p>
        </p:txBody>
      </p:sp>
      <p:pic>
        <p:nvPicPr>
          <p:cNvPr id="5" name="Picture 4" descr="Smart and Connected Communities (S&amp;CC). NSF 22-529">
            <a:extLst>
              <a:ext uri="{FF2B5EF4-FFF2-40B4-BE49-F238E27FC236}">
                <a16:creationId xmlns:a16="http://schemas.microsoft.com/office/drawing/2014/main" id="{DCE9014F-6D98-420C-8F39-BA257A8F1FBA}"/>
              </a:ext>
            </a:extLst>
          </p:cNvPr>
          <p:cNvPicPr>
            <a:picLocks noChangeAspect="1"/>
          </p:cNvPicPr>
          <p:nvPr/>
        </p:nvPicPr>
        <p:blipFill rotWithShape="1">
          <a:blip r:embed="rId2">
            <a:extLst>
              <a:ext uri="{28A0092B-C50C-407E-A947-70E740481C1C}">
                <a14:useLocalDpi xmlns:a14="http://schemas.microsoft.com/office/drawing/2010/main" val="0"/>
              </a:ext>
            </a:extLst>
          </a:blip>
          <a:srcRect t="27828" r="818" b="31448"/>
          <a:stretch/>
        </p:blipFill>
        <p:spPr>
          <a:xfrm>
            <a:off x="54429" y="2013080"/>
            <a:ext cx="12092270" cy="1630980"/>
          </a:xfrm>
          <a:prstGeom prst="rect">
            <a:avLst/>
          </a:prstGeom>
        </p:spPr>
      </p:pic>
      <p:sp>
        <p:nvSpPr>
          <p:cNvPr id="4" name="Content Placeholder 3">
            <a:extLst>
              <a:ext uri="{FF2B5EF4-FFF2-40B4-BE49-F238E27FC236}">
                <a16:creationId xmlns:a16="http://schemas.microsoft.com/office/drawing/2014/main" id="{D1A0FC7A-427B-4114-9E95-0524A705DF67}"/>
              </a:ext>
            </a:extLst>
          </p:cNvPr>
          <p:cNvSpPr>
            <a:spLocks noGrp="1"/>
          </p:cNvSpPr>
          <p:nvPr>
            <p:ph idx="1"/>
          </p:nvPr>
        </p:nvSpPr>
        <p:spPr>
          <a:xfrm>
            <a:off x="838199" y="4008475"/>
            <a:ext cx="10804451" cy="2168488"/>
          </a:xfrm>
        </p:spPr>
        <p:txBody>
          <a:bodyPr>
            <a:normAutofit/>
          </a:bodyPr>
          <a:lstStyle/>
          <a:p>
            <a:r>
              <a:rPr lang="en-US" dirty="0"/>
              <a:t>Prioritizes engagement with stakeholders in geographically-bounded communities to pilot intelligent technologies and infrastructural solutions that will plausibly be sustained beyond the life of the project</a:t>
            </a:r>
          </a:p>
          <a:p>
            <a:r>
              <a:rPr lang="en-US" dirty="0"/>
              <a:t>March webinar link: </a:t>
            </a:r>
            <a:r>
              <a:rPr lang="en-US" dirty="0">
                <a:hlinkClick r:id="rId3"/>
              </a:rPr>
              <a:t>Link to view the S&amp;CC webinar</a:t>
            </a:r>
            <a:endParaRPr lang="en-US" dirty="0"/>
          </a:p>
          <a:p>
            <a:endParaRPr lang="en-US" dirty="0"/>
          </a:p>
        </p:txBody>
      </p:sp>
      <p:sp>
        <p:nvSpPr>
          <p:cNvPr id="6" name="TextBox 5">
            <a:extLst>
              <a:ext uri="{FF2B5EF4-FFF2-40B4-BE49-F238E27FC236}">
                <a16:creationId xmlns:a16="http://schemas.microsoft.com/office/drawing/2014/main" id="{01BC09A8-F81B-4BD7-9B46-086BAD9D33FC}"/>
              </a:ext>
            </a:extLst>
          </p:cNvPr>
          <p:cNvSpPr txBox="1"/>
          <p:nvPr/>
        </p:nvSpPr>
        <p:spPr>
          <a:xfrm>
            <a:off x="2786760" y="6462052"/>
            <a:ext cx="7975838" cy="369332"/>
          </a:xfrm>
          <a:prstGeom prst="rect">
            <a:avLst/>
          </a:prstGeom>
          <a:solidFill>
            <a:schemeClr val="bg1"/>
          </a:solidFill>
        </p:spPr>
        <p:txBody>
          <a:bodyPr wrap="none" rtlCol="0">
            <a:spAutoFit/>
          </a:bodyPr>
          <a:lstStyle/>
          <a:p>
            <a:r>
              <a:rPr lang="en-US" dirty="0">
                <a:hlinkClick r:id="rId4" tooltip="Link to S&amp;CC program webpage"/>
              </a:rPr>
              <a:t>https://beta.nsf.gov/funding/opportunities/smart-and-connected-communities-scc</a:t>
            </a:r>
            <a:endParaRPr lang="en-US" dirty="0"/>
          </a:p>
        </p:txBody>
      </p:sp>
      <p:sp>
        <p:nvSpPr>
          <p:cNvPr id="3" name="Slide Number Placeholder 2">
            <a:extLst>
              <a:ext uri="{FF2B5EF4-FFF2-40B4-BE49-F238E27FC236}">
                <a16:creationId xmlns:a16="http://schemas.microsoft.com/office/drawing/2014/main" id="{46C21A8E-6E5F-43CD-82FC-C04BECC1D4B0}"/>
              </a:ext>
            </a:extLst>
          </p:cNvPr>
          <p:cNvSpPr>
            <a:spLocks noGrp="1"/>
          </p:cNvSpPr>
          <p:nvPr>
            <p:ph type="sldNum" sz="quarter" idx="4"/>
          </p:nvPr>
        </p:nvSpPr>
        <p:spPr/>
        <p:txBody>
          <a:bodyPr/>
          <a:lstStyle/>
          <a:p>
            <a:fld id="{8F4BEAD3-91E3-4FFC-B7DC-935959D17485}" type="slidenum">
              <a:rPr lang="en-US" smtClean="0"/>
              <a:pPr/>
              <a:t>25</a:t>
            </a:fld>
            <a:endParaRPr lang="en-US"/>
          </a:p>
        </p:txBody>
      </p:sp>
    </p:spTree>
    <p:extLst>
      <p:ext uri="{BB962C8B-B14F-4D97-AF65-F5344CB8AC3E}">
        <p14:creationId xmlns:p14="http://schemas.microsoft.com/office/powerpoint/2010/main" val="1076126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FFC9-43F8-4850-9799-73FA9F23E2C1}"/>
              </a:ext>
            </a:extLst>
          </p:cNvPr>
          <p:cNvSpPr>
            <a:spLocks noGrp="1"/>
          </p:cNvSpPr>
          <p:nvPr>
            <p:ph type="title"/>
          </p:nvPr>
        </p:nvSpPr>
        <p:spPr/>
        <p:txBody>
          <a:bodyPr>
            <a:normAutofit fontScale="90000"/>
          </a:bodyPr>
          <a:lstStyle/>
          <a:p>
            <a:r>
              <a:rPr lang="en-US" dirty="0"/>
              <a:t>Integrative research that advances theory on populations, hazards and the built environment</a:t>
            </a:r>
          </a:p>
        </p:txBody>
      </p:sp>
      <p:pic>
        <p:nvPicPr>
          <p:cNvPr id="5" name="Picture 4" descr="Humans, Disasters, and the Built Environment (HDBE)">
            <a:extLst>
              <a:ext uri="{FF2B5EF4-FFF2-40B4-BE49-F238E27FC236}">
                <a16:creationId xmlns:a16="http://schemas.microsoft.com/office/drawing/2014/main" id="{13726D39-B80F-4F16-BB16-2D8F2C457DEE}"/>
              </a:ext>
            </a:extLst>
          </p:cNvPr>
          <p:cNvPicPr>
            <a:picLocks noChangeAspect="1"/>
          </p:cNvPicPr>
          <p:nvPr/>
        </p:nvPicPr>
        <p:blipFill rotWithShape="1">
          <a:blip r:embed="rId2">
            <a:extLst>
              <a:ext uri="{28A0092B-C50C-407E-A947-70E740481C1C}">
                <a14:useLocalDpi xmlns:a14="http://schemas.microsoft.com/office/drawing/2010/main" val="0"/>
              </a:ext>
            </a:extLst>
          </a:blip>
          <a:srcRect l="25" t="30309" r="2101" b="35232"/>
          <a:stretch/>
        </p:blipFill>
        <p:spPr>
          <a:xfrm>
            <a:off x="130024" y="1754306"/>
            <a:ext cx="11932801" cy="1483542"/>
          </a:xfrm>
          <a:prstGeom prst="rect">
            <a:avLst/>
          </a:prstGeom>
        </p:spPr>
      </p:pic>
      <p:sp>
        <p:nvSpPr>
          <p:cNvPr id="6" name="Content Placeholder 5">
            <a:extLst>
              <a:ext uri="{FF2B5EF4-FFF2-40B4-BE49-F238E27FC236}">
                <a16:creationId xmlns:a16="http://schemas.microsoft.com/office/drawing/2014/main" id="{B44EA70F-3B06-474A-9B69-9DEF3A318F62}"/>
              </a:ext>
            </a:extLst>
          </p:cNvPr>
          <p:cNvSpPr>
            <a:spLocks noGrp="1"/>
          </p:cNvSpPr>
          <p:nvPr>
            <p:ph idx="1"/>
          </p:nvPr>
        </p:nvSpPr>
        <p:spPr>
          <a:xfrm>
            <a:off x="838200" y="3428999"/>
            <a:ext cx="10515600" cy="2747963"/>
          </a:xfrm>
        </p:spPr>
        <p:txBody>
          <a:bodyPr/>
          <a:lstStyle/>
          <a:p>
            <a:r>
              <a:rPr lang="en-US"/>
              <a:t>“Ultimately, research funded through this program is expected to inform how communities can cultivate and engage a broad range of physical, social and other resources to ensure improved quality of life for their inhabitants.”</a:t>
            </a:r>
          </a:p>
          <a:p>
            <a:endParaRPr lang="en-US"/>
          </a:p>
        </p:txBody>
      </p:sp>
      <p:sp>
        <p:nvSpPr>
          <p:cNvPr id="4" name="TextBox 3">
            <a:extLst>
              <a:ext uri="{FF2B5EF4-FFF2-40B4-BE49-F238E27FC236}">
                <a16:creationId xmlns:a16="http://schemas.microsoft.com/office/drawing/2014/main" id="{E39BB996-1907-47B6-B6F0-863BC861E1AA}"/>
              </a:ext>
            </a:extLst>
          </p:cNvPr>
          <p:cNvSpPr txBox="1"/>
          <p:nvPr/>
        </p:nvSpPr>
        <p:spPr>
          <a:xfrm>
            <a:off x="2058221" y="6468120"/>
            <a:ext cx="8702062" cy="369332"/>
          </a:xfrm>
          <a:prstGeom prst="rect">
            <a:avLst/>
          </a:prstGeom>
          <a:solidFill>
            <a:schemeClr val="bg1"/>
          </a:solidFill>
        </p:spPr>
        <p:txBody>
          <a:bodyPr wrap="none" rtlCol="0">
            <a:spAutoFit/>
          </a:bodyPr>
          <a:lstStyle/>
          <a:p>
            <a:r>
              <a:rPr lang="en-US" dirty="0">
                <a:hlinkClick r:id="rId3" tooltip="Link to HDBE program webpage"/>
              </a:rPr>
              <a:t>https://beta.nsf.gov/funding/opportunities/humans-disasters-and-built-environment-hdbe</a:t>
            </a:r>
            <a:endParaRPr lang="en-US" dirty="0"/>
          </a:p>
        </p:txBody>
      </p:sp>
      <p:sp>
        <p:nvSpPr>
          <p:cNvPr id="3" name="Slide Number Placeholder 2">
            <a:extLst>
              <a:ext uri="{FF2B5EF4-FFF2-40B4-BE49-F238E27FC236}">
                <a16:creationId xmlns:a16="http://schemas.microsoft.com/office/drawing/2014/main" id="{7FB42F72-17F8-4578-9C8A-EEAC5C2EC3F3}"/>
              </a:ext>
            </a:extLst>
          </p:cNvPr>
          <p:cNvSpPr>
            <a:spLocks noGrp="1"/>
          </p:cNvSpPr>
          <p:nvPr>
            <p:ph type="sldNum" sz="quarter" idx="4"/>
          </p:nvPr>
        </p:nvSpPr>
        <p:spPr/>
        <p:txBody>
          <a:bodyPr/>
          <a:lstStyle/>
          <a:p>
            <a:fld id="{8F4BEAD3-91E3-4FFC-B7DC-935959D17485}" type="slidenum">
              <a:rPr lang="en-US" smtClean="0"/>
              <a:pPr/>
              <a:t>26</a:t>
            </a:fld>
            <a:endParaRPr lang="en-US"/>
          </a:p>
        </p:txBody>
      </p:sp>
    </p:spTree>
    <p:extLst>
      <p:ext uri="{BB962C8B-B14F-4D97-AF65-F5344CB8AC3E}">
        <p14:creationId xmlns:p14="http://schemas.microsoft.com/office/powerpoint/2010/main" val="2640575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C4873-15A5-4F37-A19E-186311B1E87B}"/>
              </a:ext>
            </a:extLst>
          </p:cNvPr>
          <p:cNvSpPr>
            <a:spLocks noGrp="1"/>
          </p:cNvSpPr>
          <p:nvPr>
            <p:ph type="title"/>
          </p:nvPr>
        </p:nvSpPr>
        <p:spPr>
          <a:xfrm>
            <a:off x="777429" y="223894"/>
            <a:ext cx="10515600" cy="1325563"/>
          </a:xfrm>
        </p:spPr>
        <p:txBody>
          <a:bodyPr/>
          <a:lstStyle/>
          <a:p>
            <a:pPr algn="ctr"/>
            <a:r>
              <a:rPr lang="en-US" dirty="0">
                <a:latin typeface="Arial" panose="020B0604020202020204" pitchFamily="34" charset="0"/>
                <a:cs typeface="Arial" panose="020B0604020202020204" pitchFamily="34" charset="0"/>
              </a:rPr>
              <a:t>Other programs that are relevant to geographers</a:t>
            </a:r>
            <a:endParaRPr lang="en-US" dirty="0"/>
          </a:p>
        </p:txBody>
      </p:sp>
      <p:sp>
        <p:nvSpPr>
          <p:cNvPr id="3" name="Content Placeholder 2">
            <a:extLst>
              <a:ext uri="{FF2B5EF4-FFF2-40B4-BE49-F238E27FC236}">
                <a16:creationId xmlns:a16="http://schemas.microsoft.com/office/drawing/2014/main" id="{F0AA5B47-33CC-488F-BD7A-CDC1071302B7}"/>
              </a:ext>
            </a:extLst>
          </p:cNvPr>
          <p:cNvSpPr>
            <a:spLocks noGrp="1"/>
          </p:cNvSpPr>
          <p:nvPr>
            <p:ph idx="1"/>
          </p:nvPr>
        </p:nvSpPr>
        <p:spPr>
          <a:xfrm>
            <a:off x="614242" y="2411729"/>
            <a:ext cx="11315292" cy="3827053"/>
          </a:xfrm>
        </p:spPr>
        <p:txBody>
          <a:bodyPr>
            <a:normAutofit lnSpcReduction="10000"/>
          </a:bodyPr>
          <a:lstStyle/>
          <a:p>
            <a:pPr>
              <a:spcBef>
                <a:spcPts val="1600"/>
              </a:spcBef>
            </a:pPr>
            <a:r>
              <a:rPr lang="en-US" sz="1800" dirty="0">
                <a:solidFill>
                  <a:schemeClr val="accent2"/>
                </a:solidFill>
                <a:latin typeface="Arial" panose="020B0604020202020204" pitchFamily="34" charset="0"/>
                <a:cs typeface="Arial" panose="020B0604020202020204" pitchFamily="34" charset="0"/>
              </a:rPr>
              <a:t>NSF 21-504 </a:t>
            </a:r>
            <a:r>
              <a:rPr lang="en-US" sz="1800" dirty="0">
                <a:latin typeface="Arial" panose="020B0604020202020204" pitchFamily="34" charset="0"/>
                <a:cs typeface="Arial" panose="020B0604020202020204" pitchFamily="34" charset="0"/>
              </a:rPr>
              <a:t>– Division of Environmental Biology Core Programs</a:t>
            </a:r>
          </a:p>
          <a:p>
            <a:pPr>
              <a:spcBef>
                <a:spcPts val="1600"/>
              </a:spcBef>
            </a:pPr>
            <a:r>
              <a:rPr lang="en-US" sz="1800" dirty="0">
                <a:solidFill>
                  <a:schemeClr val="accent2"/>
                </a:solidFill>
                <a:latin typeface="Arial" panose="020B0604020202020204" pitchFamily="34" charset="0"/>
                <a:cs typeface="Arial" panose="020B0604020202020204" pitchFamily="34" charset="0"/>
              </a:rPr>
              <a:t>NSF 22-550 </a:t>
            </a:r>
            <a:r>
              <a:rPr lang="en-US" sz="1800" dirty="0">
                <a:latin typeface="Arial" panose="020B0604020202020204" pitchFamily="34" charset="0"/>
                <a:cs typeface="Arial" panose="020B0604020202020204" pitchFamily="34" charset="0"/>
              </a:rPr>
              <a:t>– Signals in the Soil – </a:t>
            </a:r>
            <a:r>
              <a:rPr lang="en-US" sz="1800" dirty="0">
                <a:solidFill>
                  <a:srgbClr val="FF0000"/>
                </a:solidFill>
                <a:latin typeface="Arial" panose="020B0604020202020204" pitchFamily="34" charset="0"/>
                <a:cs typeface="Arial" panose="020B0604020202020204" pitchFamily="34" charset="0"/>
              </a:rPr>
              <a:t>Deadline April 14</a:t>
            </a:r>
          </a:p>
          <a:p>
            <a:pPr>
              <a:spcBef>
                <a:spcPts val="1600"/>
              </a:spcBef>
            </a:pPr>
            <a:r>
              <a:rPr lang="en-US" sz="1800" dirty="0">
                <a:solidFill>
                  <a:schemeClr val="accent2"/>
                </a:solidFill>
                <a:latin typeface="Arial" panose="020B0604020202020204" pitchFamily="34" charset="0"/>
                <a:cs typeface="Arial" panose="020B0604020202020204" pitchFamily="34" charset="0"/>
              </a:rPr>
              <a:t>NSF 20-525</a:t>
            </a:r>
            <a:r>
              <a:rPr lang="en-US" sz="1800" dirty="0">
                <a:latin typeface="Arial" panose="020B0604020202020204" pitchFamily="34" charset="0"/>
                <a:cs typeface="Arial" panose="020B0604020202020204" pitchFamily="34" charset="0"/>
              </a:rPr>
              <a:t> – Faculty Early Career Development Program (CAREER)  - </a:t>
            </a:r>
            <a:r>
              <a:rPr lang="en-US" sz="1800" dirty="0">
                <a:solidFill>
                  <a:srgbClr val="FF0000"/>
                </a:solidFill>
                <a:latin typeface="Arial" panose="020B0604020202020204" pitchFamily="34" charset="0"/>
                <a:cs typeface="Arial" panose="020B0604020202020204" pitchFamily="34" charset="0"/>
              </a:rPr>
              <a:t>Deadline July 26</a:t>
            </a:r>
          </a:p>
          <a:p>
            <a:pPr>
              <a:spcBef>
                <a:spcPts val="1600"/>
              </a:spcBef>
            </a:pPr>
            <a:r>
              <a:rPr lang="en-US" sz="1800" dirty="0">
                <a:solidFill>
                  <a:schemeClr val="accent2"/>
                </a:solidFill>
                <a:latin typeface="Arial" panose="020B0604020202020204" pitchFamily="34" charset="0"/>
                <a:cs typeface="Arial" panose="020B0604020202020204" pitchFamily="34" charset="0"/>
              </a:rPr>
              <a:t>NSF 20-564</a:t>
            </a:r>
            <a:r>
              <a:rPr lang="en-US" sz="1800" dirty="0">
                <a:latin typeface="Arial" panose="020B0604020202020204" pitchFamily="34" charset="0"/>
                <a:cs typeface="Arial" panose="020B0604020202020204" pitchFamily="34" charset="0"/>
              </a:rPr>
              <a:t> –</a:t>
            </a:r>
            <a:r>
              <a:rPr lang="en-US" sz="1800" dirty="0">
                <a:solidFill>
                  <a:schemeClr val="accent2"/>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Opportunities for Promoting Understanding through Synthesis (OPUS) - </a:t>
            </a:r>
            <a:r>
              <a:rPr lang="en-US" sz="1800" dirty="0">
                <a:solidFill>
                  <a:srgbClr val="FF0000"/>
                </a:solidFill>
                <a:latin typeface="Arial" panose="020B0604020202020204" pitchFamily="34" charset="0"/>
                <a:cs typeface="Arial" panose="020B0604020202020204" pitchFamily="34" charset="0"/>
              </a:rPr>
              <a:t>Deadline August 1</a:t>
            </a:r>
          </a:p>
          <a:p>
            <a:pPr>
              <a:spcBef>
                <a:spcPts val="1600"/>
              </a:spcBef>
            </a:pPr>
            <a:r>
              <a:rPr lang="en-US" sz="1800" dirty="0">
                <a:solidFill>
                  <a:schemeClr val="accent2"/>
                </a:solidFill>
                <a:latin typeface="Arial" panose="020B0604020202020204" pitchFamily="34" charset="0"/>
                <a:cs typeface="Arial" panose="020B0604020202020204" pitchFamily="34" charset="0"/>
              </a:rPr>
              <a:t>NSF 19-582</a:t>
            </a:r>
            <a:r>
              <a:rPr lang="en-US" sz="1800" dirty="0">
                <a:latin typeface="Arial" panose="020B0604020202020204" pitchFamily="34" charset="0"/>
                <a:cs typeface="Arial" panose="020B0604020202020204" pitchFamily="34" charset="0"/>
              </a:rPr>
              <a:t> –</a:t>
            </a:r>
            <a:r>
              <a:rPr lang="en-US" sz="1800" dirty="0">
                <a:solidFill>
                  <a:schemeClr val="accent2"/>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Research Experiences for Undergraduates (REU) Site -  </a:t>
            </a:r>
            <a:r>
              <a:rPr lang="en-US" sz="1800" dirty="0">
                <a:solidFill>
                  <a:srgbClr val="FF0000"/>
                </a:solidFill>
                <a:latin typeface="Arial" panose="020B0604020202020204" pitchFamily="34" charset="0"/>
                <a:cs typeface="Arial" panose="020B0604020202020204" pitchFamily="34" charset="0"/>
              </a:rPr>
              <a:t>Deadline</a:t>
            </a:r>
            <a:r>
              <a:rPr lang="en-US" sz="1800" dirty="0">
                <a:latin typeface="Arial" panose="020B0604020202020204" pitchFamily="34" charset="0"/>
                <a:cs typeface="Arial" panose="020B0604020202020204" pitchFamily="34" charset="0"/>
              </a:rPr>
              <a:t> </a:t>
            </a:r>
            <a:r>
              <a:rPr lang="en-US" sz="1800" dirty="0">
                <a:solidFill>
                  <a:srgbClr val="FF0000"/>
                </a:solidFill>
                <a:latin typeface="Arial" panose="020B0604020202020204" pitchFamily="34" charset="0"/>
                <a:cs typeface="Arial" panose="020B0604020202020204" pitchFamily="34" charset="0"/>
              </a:rPr>
              <a:t>August 25</a:t>
            </a:r>
          </a:p>
          <a:p>
            <a:pPr>
              <a:spcBef>
                <a:spcPts val="1600"/>
              </a:spcBef>
            </a:pPr>
            <a:r>
              <a:rPr lang="en-US" sz="1800" dirty="0">
                <a:solidFill>
                  <a:schemeClr val="accent2"/>
                </a:solidFill>
                <a:latin typeface="Arial" panose="020B0604020202020204" pitchFamily="34" charset="0"/>
                <a:cs typeface="Arial" panose="020B0604020202020204" pitchFamily="34" charset="0"/>
              </a:rPr>
              <a:t>NSF 21-584 </a:t>
            </a:r>
            <a:r>
              <a:rPr lang="en-US" sz="1800" dirty="0">
                <a:latin typeface="Arial" panose="020B0604020202020204" pitchFamily="34" charset="0"/>
                <a:cs typeface="Arial" panose="020B0604020202020204" pitchFamily="34" charset="0"/>
              </a:rPr>
              <a:t>– Research Experiences for Teachers (BIORETS) Sites -  </a:t>
            </a:r>
            <a:r>
              <a:rPr lang="en-US" sz="1800" dirty="0">
                <a:solidFill>
                  <a:srgbClr val="FF0000"/>
                </a:solidFill>
                <a:latin typeface="Arial" panose="020B0604020202020204" pitchFamily="34" charset="0"/>
                <a:cs typeface="Arial" panose="020B0604020202020204" pitchFamily="34" charset="0"/>
              </a:rPr>
              <a:t>Deadline</a:t>
            </a:r>
            <a:r>
              <a:rPr lang="en-US" sz="1800" dirty="0">
                <a:latin typeface="Arial" panose="020B0604020202020204" pitchFamily="34" charset="0"/>
                <a:cs typeface="Arial" panose="020B0604020202020204" pitchFamily="34" charset="0"/>
              </a:rPr>
              <a:t> </a:t>
            </a:r>
            <a:r>
              <a:rPr lang="en-US" sz="1800" dirty="0">
                <a:solidFill>
                  <a:srgbClr val="FF0000"/>
                </a:solidFill>
                <a:latin typeface="Arial" panose="020B0604020202020204" pitchFamily="34" charset="0"/>
                <a:cs typeface="Arial" panose="020B0604020202020204" pitchFamily="34" charset="0"/>
              </a:rPr>
              <a:t>August 2</a:t>
            </a:r>
          </a:p>
          <a:p>
            <a:pPr>
              <a:spcBef>
                <a:spcPts val="1600"/>
              </a:spcBef>
            </a:pPr>
            <a:r>
              <a:rPr lang="en-US" sz="1800" dirty="0">
                <a:latin typeface="Arial" panose="020B0604020202020204" pitchFamily="34" charset="0"/>
                <a:cs typeface="Arial" panose="020B0604020202020204" pitchFamily="34" charset="0"/>
              </a:rPr>
              <a:t>DCL 21-085 – Research Experiences for Post-Baccalaureate Students (REPS) – </a:t>
            </a:r>
            <a:r>
              <a:rPr lang="en-US" sz="1800" dirty="0">
                <a:solidFill>
                  <a:srgbClr val="FF0000"/>
                </a:solidFill>
                <a:latin typeface="Arial" panose="020B0604020202020204" pitchFamily="34" charset="0"/>
                <a:cs typeface="Arial" panose="020B0604020202020204" pitchFamily="34" charset="0"/>
              </a:rPr>
              <a:t>Target date July 2</a:t>
            </a:r>
            <a:endParaRPr lang="en-US" sz="1800" dirty="0">
              <a:latin typeface="Arial" panose="020B0604020202020204" pitchFamily="34" charset="0"/>
              <a:cs typeface="Arial" panose="020B0604020202020204" pitchFamily="34" charset="0"/>
            </a:endParaRPr>
          </a:p>
          <a:p>
            <a:pPr>
              <a:spcBef>
                <a:spcPts val="1600"/>
              </a:spcBef>
            </a:pPr>
            <a:r>
              <a:rPr lang="en-US" sz="1800" dirty="0">
                <a:latin typeface="Arial" panose="020B0604020202020204" pitchFamily="34" charset="0"/>
                <a:cs typeface="Arial" panose="020B0604020202020204" pitchFamily="34" charset="0"/>
              </a:rPr>
              <a:t>DCL 21-021 – Career-Life Balance Supplement</a:t>
            </a:r>
          </a:p>
          <a:p>
            <a:r>
              <a:rPr lang="en-US" sz="1800" dirty="0">
                <a:solidFill>
                  <a:srgbClr val="66FFFF"/>
                </a:solidFill>
                <a:latin typeface="Arial" panose="020B0604020202020204" pitchFamily="34" charset="0"/>
                <a:cs typeface="Arial" panose="020B0604020202020204" pitchFamily="34" charset="0"/>
                <a:hlinkClick r:id="rId3" tooltip="Link to BIO Solicitation">
                  <a:extLst>
                    <a:ext uri="{A12FA001-AC4F-418D-AE19-62706E023703}">
                      <ahyp:hlinkClr xmlns:ahyp="http://schemas.microsoft.com/office/drawing/2018/hyperlinkcolor" val="tx"/>
                    </a:ext>
                  </a:extLst>
                </a:hlinkClick>
              </a:rPr>
              <a:t>BIO 18-001 </a:t>
            </a:r>
            <a:r>
              <a:rPr lang="en-US" sz="1800" dirty="0">
                <a:latin typeface="Arial" panose="020B0604020202020204" pitchFamily="34" charset="0"/>
                <a:cs typeface="Arial" panose="020B0604020202020204" pitchFamily="34" charset="0"/>
              </a:rPr>
              <a:t>– Biological Sciences Temporary/Rotator Program Officer</a:t>
            </a:r>
          </a:p>
          <a:p>
            <a:endParaRPr lang="en-US" sz="1800"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F64BB6B-C52E-4DC3-BA41-AB0848700CAF}"/>
              </a:ext>
            </a:extLst>
          </p:cNvPr>
          <p:cNvSpPr txBox="1"/>
          <p:nvPr/>
        </p:nvSpPr>
        <p:spPr>
          <a:xfrm>
            <a:off x="377583" y="1832496"/>
            <a:ext cx="11315292" cy="461665"/>
          </a:xfrm>
          <a:prstGeom prst="rect">
            <a:avLst/>
          </a:prstGeom>
          <a:noFill/>
        </p:spPr>
        <p:txBody>
          <a:bodyPr wrap="square" rtlCol="0">
            <a:spAutoFit/>
          </a:bodyPr>
          <a:lstStyle/>
          <a:p>
            <a:pPr algn="ctr">
              <a:defRPr/>
            </a:pPr>
            <a:r>
              <a:rPr kumimoji="0" lang="en-US" sz="24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Remember</a:t>
            </a:r>
            <a:r>
              <a:rPr kumimoji="0" lang="en-US" sz="2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Many </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BIO solicitations have no deadlines and no submission limits. </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83440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1">
            <a:extLst>
              <a:ext uri="{FF2B5EF4-FFF2-40B4-BE49-F238E27FC236}">
                <a16:creationId xmlns:a16="http://schemas.microsoft.com/office/drawing/2014/main" id="{8EFB8738-2A41-443A-A3AD-60CDD85A8C6D}"/>
              </a:ext>
              <a:ext uri="{C183D7F6-B498-43B3-948B-1728B52AA6E4}">
                <adec:decorative xmlns:adec="http://schemas.microsoft.com/office/drawing/2017/decorative" val="1"/>
              </a:ext>
            </a:extLst>
          </p:cNvPr>
          <p:cNvSpPr/>
          <p:nvPr/>
        </p:nvSpPr>
        <p:spPr>
          <a:xfrm>
            <a:off x="9139983" y="1832161"/>
            <a:ext cx="2743200" cy="4310455"/>
          </a:xfrm>
          <a:prstGeom prst="roundRect">
            <a:avLst>
              <a:gd name="adj" fmla="val 0"/>
            </a:avLst>
          </a:prstGeom>
          <a:solidFill>
            <a:srgbClr val="D3B34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panose="02000503020000020003" pitchFamily="2" charset="0"/>
              <a:ea typeface="+mn-ea"/>
              <a:cs typeface="+mn-cs"/>
            </a:endParaRPr>
          </a:p>
        </p:txBody>
      </p:sp>
      <p:sp>
        <p:nvSpPr>
          <p:cNvPr id="21" name="Rounded Rectangle 21">
            <a:extLst>
              <a:ext uri="{FF2B5EF4-FFF2-40B4-BE49-F238E27FC236}">
                <a16:creationId xmlns:a16="http://schemas.microsoft.com/office/drawing/2014/main" id="{27E899F8-D962-4520-8F79-28486AA70A40}"/>
              </a:ext>
              <a:ext uri="{C183D7F6-B498-43B3-948B-1728B52AA6E4}">
                <adec:decorative xmlns:adec="http://schemas.microsoft.com/office/drawing/2017/decorative" val="1"/>
              </a:ext>
            </a:extLst>
          </p:cNvPr>
          <p:cNvSpPr/>
          <p:nvPr/>
        </p:nvSpPr>
        <p:spPr>
          <a:xfrm>
            <a:off x="6285418" y="1829787"/>
            <a:ext cx="2743200" cy="4316897"/>
          </a:xfrm>
          <a:prstGeom prst="roundRect">
            <a:avLst>
              <a:gd name="adj" fmla="val 0"/>
            </a:avLst>
          </a:prstGeom>
          <a:solidFill>
            <a:srgbClr val="D3B34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panose="02000503020000020003" pitchFamily="2" charset="0"/>
              <a:ea typeface="+mn-ea"/>
              <a:cs typeface="+mn-cs"/>
            </a:endParaRPr>
          </a:p>
        </p:txBody>
      </p:sp>
      <p:sp>
        <p:nvSpPr>
          <p:cNvPr id="20" name="Rounded Rectangle 21">
            <a:extLst>
              <a:ext uri="{FF2B5EF4-FFF2-40B4-BE49-F238E27FC236}">
                <a16:creationId xmlns:a16="http://schemas.microsoft.com/office/drawing/2014/main" id="{FB231C04-2741-4095-8C66-2A22C85A72FD}"/>
              </a:ext>
              <a:ext uri="{C183D7F6-B498-43B3-948B-1728B52AA6E4}">
                <adec:decorative xmlns:adec="http://schemas.microsoft.com/office/drawing/2017/decorative" val="1"/>
              </a:ext>
            </a:extLst>
          </p:cNvPr>
          <p:cNvSpPr/>
          <p:nvPr/>
        </p:nvSpPr>
        <p:spPr>
          <a:xfrm>
            <a:off x="3430853" y="1828799"/>
            <a:ext cx="2743200" cy="4310455"/>
          </a:xfrm>
          <a:prstGeom prst="roundRect">
            <a:avLst>
              <a:gd name="adj" fmla="val 0"/>
            </a:avLst>
          </a:prstGeom>
          <a:solidFill>
            <a:srgbClr val="D3B34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panose="02000503020000020003" pitchFamily="2" charset="0"/>
              <a:ea typeface="+mn-ea"/>
              <a:cs typeface="+mn-cs"/>
            </a:endParaRPr>
          </a:p>
        </p:txBody>
      </p:sp>
      <p:sp>
        <p:nvSpPr>
          <p:cNvPr id="2" name="Title 1">
            <a:extLst>
              <a:ext uri="{FF2B5EF4-FFF2-40B4-BE49-F238E27FC236}">
                <a16:creationId xmlns:a16="http://schemas.microsoft.com/office/drawing/2014/main" id="{C727663C-AC25-474C-894D-F37427AF2400}"/>
              </a:ext>
            </a:extLst>
          </p:cNvPr>
          <p:cNvSpPr>
            <a:spLocks noGrp="1"/>
          </p:cNvSpPr>
          <p:nvPr>
            <p:ph type="title"/>
          </p:nvPr>
        </p:nvSpPr>
        <p:spPr>
          <a:xfrm>
            <a:off x="497153" y="313670"/>
            <a:ext cx="11353800" cy="1325563"/>
          </a:xfrm>
        </p:spPr>
        <p:txBody>
          <a:bodyPr>
            <a:normAutofit/>
          </a:bodyPr>
          <a:lstStyle/>
          <a:p>
            <a:pPr algn="ctr"/>
            <a:r>
              <a:rPr lang="en-US" dirty="0">
                <a:latin typeface="Arial" panose="020B0604020202020204" pitchFamily="34" charset="0"/>
                <a:cs typeface="Arial" panose="020B0604020202020204" pitchFamily="34" charset="0"/>
              </a:rPr>
              <a:t>Division of Environmental Biology (DEB)</a:t>
            </a:r>
            <a:br>
              <a:rPr lang="en-US" dirty="0">
                <a:solidFill>
                  <a:prstClr val="black"/>
                </a:solidFill>
                <a:latin typeface="Arial" panose="020B0604020202020204" pitchFamily="34" charset="0"/>
                <a:cs typeface="Arial" panose="020B0604020202020204" pitchFamily="34" charset="0"/>
              </a:rPr>
            </a:br>
            <a:endParaRPr lang="en-US" dirty="0"/>
          </a:p>
        </p:txBody>
      </p:sp>
      <p:sp>
        <p:nvSpPr>
          <p:cNvPr id="9" name="Content Placeholder 8">
            <a:extLst>
              <a:ext uri="{FF2B5EF4-FFF2-40B4-BE49-F238E27FC236}">
                <a16:creationId xmlns:a16="http://schemas.microsoft.com/office/drawing/2014/main" id="{B946C21F-1FE2-5C46-8B95-50C854A2BF52}"/>
              </a:ext>
            </a:extLst>
          </p:cNvPr>
          <p:cNvSpPr>
            <a:spLocks noGrp="1"/>
          </p:cNvSpPr>
          <p:nvPr>
            <p:ph idx="1"/>
          </p:nvPr>
        </p:nvSpPr>
        <p:spPr>
          <a:xfrm>
            <a:off x="0" y="1094644"/>
            <a:ext cx="12192000" cy="4787679"/>
          </a:xfrm>
        </p:spPr>
        <p:txBody>
          <a:bodyPr>
            <a:normAutofit/>
          </a:bodyPr>
          <a:lstStyle/>
          <a:p>
            <a:pPr marL="0" indent="0" algn="ctr">
              <a:buNone/>
            </a:pPr>
            <a:r>
              <a:rPr lang="en-US">
                <a:solidFill>
                  <a:schemeClr val="accent2">
                    <a:lumMod val="75000"/>
                  </a:schemeClr>
                </a:solidFill>
                <a:latin typeface="Arial" panose="020B0604020202020204" pitchFamily="34" charset="0"/>
                <a:cs typeface="Arial" panose="020B0604020202020204" pitchFamily="34" charset="0"/>
              </a:rPr>
              <a:t>Core Solicitation NSF </a:t>
            </a:r>
            <a:r>
              <a:rPr lang="en-US" cap="all">
                <a:solidFill>
                  <a:schemeClr val="accent2">
                    <a:lumMod val="75000"/>
                  </a:schemeClr>
                </a:solidFill>
                <a:latin typeface="Arial" panose="020B0604020202020204" pitchFamily="34" charset="0"/>
                <a:cs typeface="Arial" panose="020B0604020202020204" pitchFamily="34" charset="0"/>
              </a:rPr>
              <a:t>22-541      </a:t>
            </a:r>
            <a:r>
              <a:rPr lang="en-US">
                <a:solidFill>
                  <a:schemeClr val="accent2">
                    <a:lumMod val="75000"/>
                  </a:schemeClr>
                </a:solidFill>
                <a:latin typeface="Arial" panose="020B0604020202020204" pitchFamily="34" charset="0"/>
                <a:cs typeface="Arial" panose="020B0604020202020204" pitchFamily="34" charset="0"/>
              </a:rPr>
              <a:t>Proposals accepted anytime, no PI limits</a:t>
            </a:r>
          </a:p>
        </p:txBody>
      </p:sp>
      <p:sp>
        <p:nvSpPr>
          <p:cNvPr id="22" name="Rounded Rectangle 21">
            <a:extLst>
              <a:ext uri="{FF2B5EF4-FFF2-40B4-BE49-F238E27FC236}">
                <a16:creationId xmlns:a16="http://schemas.microsoft.com/office/drawing/2014/main" id="{976EB565-1CA4-6D4C-B566-8917BF745CE9}"/>
              </a:ext>
              <a:ext uri="{C183D7F6-B498-43B3-948B-1728B52AA6E4}">
                <adec:decorative xmlns:adec="http://schemas.microsoft.com/office/drawing/2017/decorative" val="1"/>
              </a:ext>
            </a:extLst>
          </p:cNvPr>
          <p:cNvSpPr/>
          <p:nvPr/>
        </p:nvSpPr>
        <p:spPr>
          <a:xfrm>
            <a:off x="558524" y="1807977"/>
            <a:ext cx="2743200" cy="4316897"/>
          </a:xfrm>
          <a:prstGeom prst="roundRect">
            <a:avLst>
              <a:gd name="adj" fmla="val 0"/>
            </a:avLst>
          </a:prstGeom>
          <a:solidFill>
            <a:srgbClr val="D3B34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panose="02000503020000020003" pitchFamily="2" charset="0"/>
              <a:ea typeface="+mn-ea"/>
              <a:cs typeface="+mn-cs"/>
            </a:endParaRPr>
          </a:p>
        </p:txBody>
      </p:sp>
      <p:sp>
        <p:nvSpPr>
          <p:cNvPr id="26" name="TextBox 25">
            <a:extLst>
              <a:ext uri="{FF2B5EF4-FFF2-40B4-BE49-F238E27FC236}">
                <a16:creationId xmlns:a16="http://schemas.microsoft.com/office/drawing/2014/main" id="{52E9FD56-A120-AD40-876C-10336913DC9B}"/>
              </a:ext>
            </a:extLst>
          </p:cNvPr>
          <p:cNvSpPr txBox="1"/>
          <p:nvPr/>
        </p:nvSpPr>
        <p:spPr>
          <a:xfrm>
            <a:off x="804232" y="1924711"/>
            <a:ext cx="2279218" cy="80021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panose="020B0604020202020204"/>
                <a:ea typeface="+mn-ea"/>
                <a:cs typeface="Avenir Book"/>
              </a:rPr>
              <a:t>Ecosystem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panose="020B0604020202020204"/>
                <a:ea typeface="+mn-ea"/>
                <a:cs typeface="Avenir Book"/>
              </a:rPr>
              <a:t>Science</a:t>
            </a:r>
          </a:p>
        </p:txBody>
      </p:sp>
      <p:sp>
        <p:nvSpPr>
          <p:cNvPr id="27" name="TextBox 26">
            <a:extLst>
              <a:ext uri="{FF2B5EF4-FFF2-40B4-BE49-F238E27FC236}">
                <a16:creationId xmlns:a16="http://schemas.microsoft.com/office/drawing/2014/main" id="{71AF842A-01E0-134C-9278-ED9EB92E8F7A}"/>
              </a:ext>
            </a:extLst>
          </p:cNvPr>
          <p:cNvSpPr txBox="1"/>
          <p:nvPr/>
        </p:nvSpPr>
        <p:spPr>
          <a:xfrm>
            <a:off x="776798" y="3416652"/>
            <a:ext cx="2306652" cy="256993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Ecosystem structure and function across spatial and temporal (including paleo) scales</a:t>
            </a:r>
            <a:endParaRPr kumimoji="0" lang="en-US" sz="2300" b="0" i="0" u="none" strike="noStrike" kern="1200" cap="none" spc="0" normalizeH="0" baseline="0" noProof="0" dirty="0">
              <a:ln>
                <a:noFill/>
              </a:ln>
              <a:solidFill>
                <a:srgbClr val="FFFFFF"/>
              </a:solidFill>
              <a:effectLst/>
              <a:uLnTx/>
              <a:uFillTx/>
              <a:latin typeface="Arial" panose="020B0604020202020204"/>
              <a:ea typeface="+mn-ea"/>
              <a:cs typeface="Avenir Book"/>
            </a:endParaRPr>
          </a:p>
        </p:txBody>
      </p:sp>
      <p:sp>
        <p:nvSpPr>
          <p:cNvPr id="29" name="TextBox 28">
            <a:extLst>
              <a:ext uri="{FF2B5EF4-FFF2-40B4-BE49-F238E27FC236}">
                <a16:creationId xmlns:a16="http://schemas.microsoft.com/office/drawing/2014/main" id="{92F3F503-EF02-D448-BAAC-F23D45C5AF40}"/>
              </a:ext>
            </a:extLst>
          </p:cNvPr>
          <p:cNvSpPr txBox="1"/>
          <p:nvPr/>
        </p:nvSpPr>
        <p:spPr>
          <a:xfrm>
            <a:off x="3413089" y="1924711"/>
            <a:ext cx="2703859" cy="115416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panose="020B0604020202020204"/>
                <a:ea typeface="+mn-ea"/>
                <a:cs typeface="Avenir Book"/>
              </a:rPr>
              <a:t>Population and Community Ecology</a:t>
            </a:r>
          </a:p>
        </p:txBody>
      </p:sp>
      <p:sp>
        <p:nvSpPr>
          <p:cNvPr id="31" name="TextBox 30">
            <a:extLst>
              <a:ext uri="{FF2B5EF4-FFF2-40B4-BE49-F238E27FC236}">
                <a16:creationId xmlns:a16="http://schemas.microsoft.com/office/drawing/2014/main" id="{56D05BCE-A014-DC4E-9344-4894F6802CCF}"/>
              </a:ext>
            </a:extLst>
          </p:cNvPr>
          <p:cNvSpPr txBox="1"/>
          <p:nvPr/>
        </p:nvSpPr>
        <p:spPr>
          <a:xfrm>
            <a:off x="3429863" y="3416652"/>
            <a:ext cx="2727416" cy="256993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 panose="020B0604020202020204"/>
                <a:ea typeface="+mn-ea"/>
                <a:cs typeface="Avenir Book"/>
              </a:rPr>
              <a:t>Conceptual understanding of population ecology, species interactions and community dynamics</a:t>
            </a:r>
            <a:endParaRPr kumimoji="0" lang="en-US" sz="2300" b="0" i="0" u="none" strike="noStrike" kern="1200" cap="none" spc="0" normalizeH="0" baseline="0" noProof="0" dirty="0">
              <a:ln>
                <a:noFill/>
              </a:ln>
              <a:solidFill>
                <a:srgbClr val="FFFFFF"/>
              </a:solidFill>
              <a:effectLst/>
              <a:uLnTx/>
              <a:uFillTx/>
              <a:latin typeface="Arial" panose="020B0604020202020204"/>
              <a:ea typeface="+mn-ea"/>
              <a:cs typeface="Avenir Book"/>
            </a:endParaRPr>
          </a:p>
        </p:txBody>
      </p:sp>
      <p:sp>
        <p:nvSpPr>
          <p:cNvPr id="28" name="TextBox 27">
            <a:extLst>
              <a:ext uri="{FF2B5EF4-FFF2-40B4-BE49-F238E27FC236}">
                <a16:creationId xmlns:a16="http://schemas.microsoft.com/office/drawing/2014/main" id="{39736E44-1323-904A-A17A-7EF247E566DF}"/>
              </a:ext>
            </a:extLst>
          </p:cNvPr>
          <p:cNvSpPr txBox="1"/>
          <p:nvPr/>
        </p:nvSpPr>
        <p:spPr>
          <a:xfrm>
            <a:off x="6453535" y="1924711"/>
            <a:ext cx="2305257" cy="80021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panose="020B0604020202020204"/>
                <a:ea typeface="+mn-ea"/>
                <a:cs typeface="Avenir Book"/>
              </a:rPr>
              <a:t>Evolutionary Processes</a:t>
            </a:r>
          </a:p>
        </p:txBody>
      </p:sp>
      <p:sp>
        <p:nvSpPr>
          <p:cNvPr id="32" name="TextBox 31">
            <a:extLst>
              <a:ext uri="{FF2B5EF4-FFF2-40B4-BE49-F238E27FC236}">
                <a16:creationId xmlns:a16="http://schemas.microsoft.com/office/drawing/2014/main" id="{30ACFB6B-19D5-454B-8422-CBD83E6DFEF7}"/>
              </a:ext>
            </a:extLst>
          </p:cNvPr>
          <p:cNvSpPr txBox="1"/>
          <p:nvPr/>
        </p:nvSpPr>
        <p:spPr>
          <a:xfrm>
            <a:off x="6376681" y="3416652"/>
            <a:ext cx="2703860" cy="115416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 panose="020B0604020202020204"/>
                <a:ea typeface="+mn-ea"/>
                <a:cs typeface="Avenir Book"/>
              </a:rPr>
              <a:t>Evolutionary dynamics and their consequences</a:t>
            </a:r>
          </a:p>
        </p:txBody>
      </p:sp>
      <p:sp>
        <p:nvSpPr>
          <p:cNvPr id="30" name="TextBox 29">
            <a:extLst>
              <a:ext uri="{FF2B5EF4-FFF2-40B4-BE49-F238E27FC236}">
                <a16:creationId xmlns:a16="http://schemas.microsoft.com/office/drawing/2014/main" id="{E43747C7-3EB1-394E-BE41-3ED5B9B7BBC0}"/>
              </a:ext>
            </a:extLst>
          </p:cNvPr>
          <p:cNvSpPr txBox="1"/>
          <p:nvPr/>
        </p:nvSpPr>
        <p:spPr>
          <a:xfrm>
            <a:off x="9223074" y="1924711"/>
            <a:ext cx="2338028" cy="150810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panose="020B0604020202020204"/>
                <a:ea typeface="+mn-ea"/>
                <a:cs typeface="Avenir Book"/>
              </a:rPr>
              <a:t>Systematics and Biodiversity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panose="020B0604020202020204"/>
                <a:ea typeface="+mn-ea"/>
                <a:cs typeface="Avenir Book"/>
              </a:rPr>
              <a:t>Science</a:t>
            </a:r>
          </a:p>
        </p:txBody>
      </p:sp>
      <p:sp>
        <p:nvSpPr>
          <p:cNvPr id="33" name="TextBox 32">
            <a:extLst>
              <a:ext uri="{FF2B5EF4-FFF2-40B4-BE49-F238E27FC236}">
                <a16:creationId xmlns:a16="http://schemas.microsoft.com/office/drawing/2014/main" id="{E7AC89B4-D2FE-1247-BD63-002D120DB389}"/>
              </a:ext>
            </a:extLst>
          </p:cNvPr>
          <p:cNvSpPr txBox="1"/>
          <p:nvPr/>
        </p:nvSpPr>
        <p:spPr>
          <a:xfrm>
            <a:off x="9295448" y="3416652"/>
            <a:ext cx="2418028" cy="256993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solidFill>
                  <a:srgbClr val="000000"/>
                </a:solidFill>
                <a:latin typeface="Arial" panose="020B0604020202020204"/>
                <a:cs typeface="Avenir Book"/>
              </a:rPr>
              <a:t>D</a:t>
            </a:r>
            <a:r>
              <a:rPr kumimoji="0" lang="en-US" sz="2300" b="0" i="0" u="none" strike="noStrike" kern="1200" cap="none" spc="0" normalizeH="0" baseline="0" noProof="0" dirty="0" err="1">
                <a:ln>
                  <a:noFill/>
                </a:ln>
                <a:solidFill>
                  <a:srgbClr val="000000"/>
                </a:solidFill>
                <a:effectLst/>
                <a:uLnTx/>
                <a:uFillTx/>
                <a:latin typeface="Arial" panose="020B0604020202020204"/>
                <a:cs typeface="Avenir Book"/>
              </a:rPr>
              <a:t>iversity</a:t>
            </a:r>
            <a:r>
              <a:rPr kumimoji="0" lang="en-US" sz="2300" b="0" i="0" u="none" strike="noStrike" kern="1200" cap="none" spc="0" normalizeH="0" baseline="0" noProof="0" dirty="0">
                <a:ln>
                  <a:noFill/>
                </a:ln>
                <a:solidFill>
                  <a:srgbClr val="000000"/>
                </a:solidFill>
                <a:effectLst/>
                <a:uLnTx/>
                <a:uFillTx/>
                <a:latin typeface="Arial" panose="020B0604020202020204"/>
                <a:cs typeface="Avenir Book"/>
              </a:rPr>
              <a:t>, systematics, and evolutionary history of extant / extinct organisms in natural systems</a:t>
            </a:r>
          </a:p>
        </p:txBody>
      </p:sp>
      <p:sp>
        <p:nvSpPr>
          <p:cNvPr id="18" name="Rectangle: Rounded Corners 17">
            <a:extLst>
              <a:ext uri="{FF2B5EF4-FFF2-40B4-BE49-F238E27FC236}">
                <a16:creationId xmlns:a16="http://schemas.microsoft.com/office/drawing/2014/main" id="{E9EAD988-342D-48BE-9DCC-93134D72CDC3}"/>
              </a:ext>
            </a:extLst>
          </p:cNvPr>
          <p:cNvSpPr/>
          <p:nvPr/>
        </p:nvSpPr>
        <p:spPr>
          <a:xfrm>
            <a:off x="11132322" y="6361462"/>
            <a:ext cx="989704" cy="466732"/>
          </a:xfrm>
          <a:prstGeom prst="roundRect">
            <a:avLst/>
          </a:prstGeom>
          <a:ln w="28575">
            <a:solidFill>
              <a:schemeClr val="tx1"/>
            </a:solidFill>
          </a:ln>
          <a:scene3d>
            <a:camera prst="orthographicFront"/>
            <a:lightRig rig="threePt" dir="t"/>
          </a:scene3d>
          <a:sp3d>
            <a:bevelT w="101600" prst="rible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NSF Landscape</a:t>
            </a:r>
          </a:p>
        </p:txBody>
      </p:sp>
      <p:sp>
        <p:nvSpPr>
          <p:cNvPr id="4" name="Slide Number Placeholder 3">
            <a:extLst>
              <a:ext uri="{FF2B5EF4-FFF2-40B4-BE49-F238E27FC236}">
                <a16:creationId xmlns:a16="http://schemas.microsoft.com/office/drawing/2014/main" id="{0C981264-1FBF-4D80-AB26-8AF14C2051D1}"/>
              </a:ext>
            </a:extLst>
          </p:cNvPr>
          <p:cNvSpPr>
            <a:spLocks noGrp="1"/>
          </p:cNvSpPr>
          <p:nvPr>
            <p:ph type="sldNum" sz="quarter" idx="4"/>
          </p:nvPr>
        </p:nvSpPr>
        <p:spPr>
          <a:xfrm>
            <a:off x="12038388" y="6356350"/>
            <a:ext cx="2743200"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F4BEAD3-91E3-4FFC-B7DC-935959D1748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58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20" grpId="0" animBg="1"/>
      <p:bldP spid="22" grpId="0" animBg="1"/>
      <p:bldP spid="26" grpId="0"/>
      <p:bldP spid="27" grpId="0"/>
      <p:bldP spid="29" grpId="0"/>
      <p:bldP spid="31" grpId="0"/>
      <p:bldP spid="28" grpId="0"/>
      <p:bldP spid="32" grpId="0"/>
      <p:bldP spid="30"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C86D-5F53-C248-9331-39BB23139C07}"/>
              </a:ext>
            </a:extLst>
          </p:cNvPr>
          <p:cNvSpPr>
            <a:spLocks noGrp="1"/>
          </p:cNvSpPr>
          <p:nvPr>
            <p:ph type="title"/>
          </p:nvPr>
        </p:nvSpPr>
        <p:spPr/>
        <p:txBody>
          <a:bodyPr/>
          <a:lstStyle/>
          <a:p>
            <a:r>
              <a:rPr lang="en-US" dirty="0"/>
              <a:t>Processes that shape earth’s landscapes during the Holocene</a:t>
            </a:r>
          </a:p>
        </p:txBody>
      </p:sp>
      <p:pic>
        <p:nvPicPr>
          <p:cNvPr id="7" name="Picture 7" descr="Geomorphology and Land-use Dynamics. NSF 21-547">
            <a:extLst>
              <a:ext uri="{FF2B5EF4-FFF2-40B4-BE49-F238E27FC236}">
                <a16:creationId xmlns:a16="http://schemas.microsoft.com/office/drawing/2014/main" id="{BAA03407-C2D4-61D5-D5E4-515EED7F2320}"/>
              </a:ext>
            </a:extLst>
          </p:cNvPr>
          <p:cNvPicPr>
            <a:picLocks noChangeAspect="1"/>
          </p:cNvPicPr>
          <p:nvPr/>
        </p:nvPicPr>
        <p:blipFill rotWithShape="1">
          <a:blip r:embed="rId3"/>
          <a:srcRect t="17064" r="-1120" b="16529"/>
          <a:stretch/>
        </p:blipFill>
        <p:spPr>
          <a:xfrm>
            <a:off x="1" y="1629935"/>
            <a:ext cx="12192000" cy="2158694"/>
          </a:xfrm>
          <a:prstGeom prst="rect">
            <a:avLst/>
          </a:prstGeom>
        </p:spPr>
      </p:pic>
      <p:sp>
        <p:nvSpPr>
          <p:cNvPr id="6" name="Content Placeholder 5">
            <a:extLst>
              <a:ext uri="{FF2B5EF4-FFF2-40B4-BE49-F238E27FC236}">
                <a16:creationId xmlns:a16="http://schemas.microsoft.com/office/drawing/2014/main" id="{0D062F66-C9DF-B3CB-3221-4CB7E2E7B921}"/>
              </a:ext>
            </a:extLst>
          </p:cNvPr>
          <p:cNvSpPr>
            <a:spLocks noGrp="1"/>
          </p:cNvSpPr>
          <p:nvPr>
            <p:ph idx="1"/>
          </p:nvPr>
        </p:nvSpPr>
        <p:spPr>
          <a:xfrm>
            <a:off x="838200" y="4027549"/>
            <a:ext cx="10515600" cy="2149413"/>
          </a:xfrm>
        </p:spPr>
        <p:txBody>
          <a:bodyPr vert="horz" lIns="91440" tIns="45720" rIns="91440" bIns="45720" rtlCol="0" anchor="t">
            <a:normAutofit/>
          </a:bodyPr>
          <a:lstStyle/>
          <a:p>
            <a:r>
              <a:rPr lang="en-US"/>
              <a:t>The program encourages research that quantitatively investigates the coupling and feedback among such processes, their rates, and their relative roles, especially in the contexts of variation in biologic, climatic, and tectonic influences and in light of changes due to human impacts.</a:t>
            </a:r>
          </a:p>
        </p:txBody>
      </p:sp>
      <p:sp>
        <p:nvSpPr>
          <p:cNvPr id="5" name="TextBox 4">
            <a:extLst>
              <a:ext uri="{FF2B5EF4-FFF2-40B4-BE49-F238E27FC236}">
                <a16:creationId xmlns:a16="http://schemas.microsoft.com/office/drawing/2014/main" id="{60EEE890-43CF-47ED-B0C4-2577E947B2CF}"/>
              </a:ext>
            </a:extLst>
          </p:cNvPr>
          <p:cNvSpPr txBox="1"/>
          <p:nvPr/>
        </p:nvSpPr>
        <p:spPr>
          <a:xfrm>
            <a:off x="2342866" y="6457846"/>
            <a:ext cx="8046434" cy="369332"/>
          </a:xfrm>
          <a:prstGeom prst="rect">
            <a:avLst/>
          </a:prstGeom>
          <a:solidFill>
            <a:schemeClr val="bg1">
              <a:lumMod val="95000"/>
            </a:schemeClr>
          </a:solidFill>
        </p:spPr>
        <p:txBody>
          <a:bodyPr wrap="none" rtlCol="0">
            <a:spAutoFit/>
          </a:bodyPr>
          <a:lstStyle/>
          <a:p>
            <a:r>
              <a:rPr lang="en-US" dirty="0">
                <a:hlinkClick r:id="rId4" tooltip="Link to Geomorphology and Land-use Dynamics program webpage"/>
              </a:rPr>
              <a:t>https://beta.nsf.gov/funding/opportunities/geomorphology-and-land-use-dynamics</a:t>
            </a:r>
            <a:endParaRPr lang="en-US" dirty="0"/>
          </a:p>
        </p:txBody>
      </p:sp>
      <p:sp>
        <p:nvSpPr>
          <p:cNvPr id="4" name="Slide Number Placeholder 3">
            <a:extLst>
              <a:ext uri="{FF2B5EF4-FFF2-40B4-BE49-F238E27FC236}">
                <a16:creationId xmlns:a16="http://schemas.microsoft.com/office/drawing/2014/main" id="{2CCBD4C2-4EB2-B147-B191-F5F74C03195C}"/>
              </a:ext>
            </a:extLst>
          </p:cNvPr>
          <p:cNvSpPr>
            <a:spLocks noGrp="1"/>
          </p:cNvSpPr>
          <p:nvPr>
            <p:ph type="sldNum" sz="quarter" idx="4"/>
          </p:nvPr>
        </p:nvSpPr>
        <p:spPr/>
        <p:txBody>
          <a:bodyPr/>
          <a:lstStyle/>
          <a:p>
            <a:fld id="{8F4BEAD3-91E3-4FFC-B7DC-935959D17485}" type="slidenum">
              <a:rPr lang="en-US" smtClean="0"/>
              <a:pPr/>
              <a:t>29</a:t>
            </a:fld>
            <a:endParaRPr lang="en-US"/>
          </a:p>
        </p:txBody>
      </p:sp>
    </p:spTree>
    <p:extLst>
      <p:ext uri="{BB962C8B-B14F-4D97-AF65-F5344CB8AC3E}">
        <p14:creationId xmlns:p14="http://schemas.microsoft.com/office/powerpoint/2010/main" val="4294190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663C-AC25-474C-894D-F37427AF2400}"/>
              </a:ext>
            </a:extLst>
          </p:cNvPr>
          <p:cNvSpPr>
            <a:spLocks noGrp="1"/>
          </p:cNvSpPr>
          <p:nvPr>
            <p:ph type="title"/>
          </p:nvPr>
        </p:nvSpPr>
        <p:spPr>
          <a:xfrm>
            <a:off x="838200" y="480646"/>
            <a:ext cx="10515600" cy="2368061"/>
          </a:xfrm>
        </p:spPr>
        <p:txBody>
          <a:bodyPr>
            <a:normAutofit/>
          </a:bodyPr>
          <a:lstStyle/>
          <a:p>
            <a:pPr algn="ctr">
              <a:lnSpc>
                <a:spcPct val="100000"/>
              </a:lnSpc>
              <a:spcBef>
                <a:spcPts val="1800"/>
              </a:spcBef>
              <a:spcAft>
                <a:spcPts val="3000"/>
              </a:spcAft>
            </a:pPr>
            <a:r>
              <a:rPr lang="en-US" dirty="0">
                <a:latin typeface="Arial"/>
                <a:cs typeface="Arial"/>
              </a:rPr>
              <a:t>Human-Environment and</a:t>
            </a:r>
            <a:br>
              <a:rPr lang="en-US" dirty="0">
                <a:latin typeface="Arial"/>
                <a:cs typeface="Arial"/>
              </a:rPr>
            </a:br>
            <a:r>
              <a:rPr lang="en-US" dirty="0">
                <a:latin typeface="Arial"/>
                <a:cs typeface="Arial"/>
              </a:rPr>
              <a:t>Geographical Sciences</a:t>
            </a:r>
            <a:br>
              <a:rPr lang="en-US" dirty="0">
                <a:latin typeface="Arial"/>
                <a:cs typeface="Arial"/>
              </a:rPr>
            </a:br>
            <a:r>
              <a:rPr lang="en-US" dirty="0">
                <a:solidFill>
                  <a:schemeClr val="accent2"/>
                </a:solidFill>
                <a:latin typeface="Arial"/>
                <a:cs typeface="Arial"/>
              </a:rPr>
              <a:t>Welcome!</a:t>
            </a:r>
          </a:p>
        </p:txBody>
      </p:sp>
      <p:sp>
        <p:nvSpPr>
          <p:cNvPr id="3" name="Content Placeholder 2">
            <a:extLst>
              <a:ext uri="{FF2B5EF4-FFF2-40B4-BE49-F238E27FC236}">
                <a16:creationId xmlns:a16="http://schemas.microsoft.com/office/drawing/2014/main" id="{3677FAB1-8D27-4F82-AE4D-4B625D1C0407}"/>
              </a:ext>
            </a:extLst>
          </p:cNvPr>
          <p:cNvSpPr>
            <a:spLocks noGrp="1"/>
          </p:cNvSpPr>
          <p:nvPr>
            <p:ph idx="1"/>
          </p:nvPr>
        </p:nvSpPr>
        <p:spPr>
          <a:xfrm>
            <a:off x="739803" y="3007360"/>
            <a:ext cx="10712395" cy="3108960"/>
          </a:xfrm>
        </p:spPr>
        <p:txBody>
          <a:bodyPr vert="horz" lIns="91440" tIns="45720" rIns="91440" bIns="45720" rtlCol="0" anchor="t">
            <a:normAutofit/>
          </a:bodyPr>
          <a:lstStyle/>
          <a:p>
            <a:pPr marL="457200" lvl="1" indent="0">
              <a:spcAft>
                <a:spcPts val="3600"/>
              </a:spcAft>
              <a:buNone/>
              <a:defRPr/>
            </a:pPr>
            <a:r>
              <a:rPr lang="en-US" sz="3000" dirty="0">
                <a:latin typeface="Arial" panose="020B0604020202020204" pitchFamily="34" charset="0"/>
                <a:cs typeface="Arial" panose="020B0604020202020204" pitchFamily="34" charset="0"/>
              </a:rPr>
              <a:t>NSF Directors and Program Officers in attendance today:</a:t>
            </a:r>
            <a:endParaRPr lang="en-US" dirty="0">
              <a:latin typeface="Arial" panose="020B0604020202020204" pitchFamily="34" charset="0"/>
              <a:cs typeface="Arial" panose="020B0604020202020204" pitchFamily="34" charset="0"/>
            </a:endParaRPr>
          </a:p>
          <a:p>
            <a:pPr marL="914400" lvl="2" indent="0">
              <a:spcAft>
                <a:spcPts val="600"/>
              </a:spcAft>
              <a:buNone/>
              <a:defRPr/>
            </a:pPr>
            <a:r>
              <a:rPr lang="en-US" dirty="0">
                <a:latin typeface="Arial"/>
                <a:cs typeface="Arial"/>
              </a:rPr>
              <a:t>Antoinette WinklerPrins– SBE Acting Assistant Director (</a:t>
            </a:r>
            <a:r>
              <a:rPr lang="en-US" dirty="0">
                <a:latin typeface="Arial"/>
                <a:cs typeface="Arial"/>
                <a:hlinkClick r:id="rId3" tooltip="Link to email Antoinette WinklerPrins">
                  <a:extLst>
                    <a:ext uri="{A12FA001-AC4F-418D-AE19-62706E023703}">
                      <ahyp:hlinkClr xmlns:ahyp="http://schemas.microsoft.com/office/drawing/2018/hyperlinkcolor" val="tx"/>
                    </a:ext>
                  </a:extLst>
                </a:hlinkClick>
              </a:rPr>
              <a:t>anwinkle@nsf.gov</a:t>
            </a:r>
            <a:r>
              <a:rPr lang="en-US" dirty="0">
                <a:latin typeface="Arial"/>
                <a:cs typeface="Arial"/>
              </a:rPr>
              <a:t>)</a:t>
            </a:r>
          </a:p>
          <a:p>
            <a:pPr marL="914400" lvl="2" indent="0">
              <a:spcAft>
                <a:spcPts val="600"/>
              </a:spcAft>
              <a:buNone/>
              <a:defRPr/>
            </a:pPr>
            <a:r>
              <a:rPr lang="en-US" dirty="0">
                <a:latin typeface="Arial"/>
                <a:cs typeface="Arial"/>
              </a:rPr>
              <a:t>Tom Evans- HEGS Program Officer (</a:t>
            </a:r>
            <a:r>
              <a:rPr lang="en-US" dirty="0">
                <a:latin typeface="Arial"/>
                <a:cs typeface="Arial"/>
                <a:hlinkClick r:id="rId4" tooltip="Link to email Tom Evans">
                  <a:extLst>
                    <a:ext uri="{A12FA001-AC4F-418D-AE19-62706E023703}">
                      <ahyp:hlinkClr xmlns:ahyp="http://schemas.microsoft.com/office/drawing/2018/hyperlinkcolor" val="tx"/>
                    </a:ext>
                  </a:extLst>
                </a:hlinkClick>
              </a:rPr>
              <a:t>tevans@nsf.gov</a:t>
            </a:r>
            <a:r>
              <a:rPr lang="en-US" dirty="0">
                <a:latin typeface="Arial"/>
                <a:cs typeface="Arial"/>
              </a:rPr>
              <a:t>)</a:t>
            </a:r>
          </a:p>
          <a:p>
            <a:pPr marL="914400" lvl="2" indent="0">
              <a:spcAft>
                <a:spcPts val="600"/>
              </a:spcAft>
              <a:buNone/>
              <a:defRPr/>
            </a:pPr>
            <a:r>
              <a:rPr lang="en-US" dirty="0">
                <a:latin typeface="Arial"/>
                <a:cs typeface="Arial"/>
              </a:rPr>
              <a:t>Jeremy Koster– HEGS Program Officer (</a:t>
            </a:r>
            <a:r>
              <a:rPr lang="en-US" dirty="0">
                <a:latin typeface="Arial"/>
                <a:cs typeface="Arial"/>
                <a:hlinkClick r:id="rId5" tooltip="Link to email Jeremy Koster">
                  <a:extLst>
                    <a:ext uri="{A12FA001-AC4F-418D-AE19-62706E023703}">
                      <ahyp:hlinkClr xmlns:ahyp="http://schemas.microsoft.com/office/drawing/2018/hyperlinkcolor" val="tx"/>
                    </a:ext>
                  </a:extLst>
                </a:hlinkClick>
              </a:rPr>
              <a:t>jkoster@nsf.gov</a:t>
            </a:r>
            <a:r>
              <a:rPr lang="en-US" dirty="0">
                <a:latin typeface="Arial"/>
                <a:cs typeface="Arial"/>
              </a:rPr>
              <a:t>)</a:t>
            </a:r>
          </a:p>
          <a:p>
            <a:pPr marL="914400" lvl="2" indent="0">
              <a:spcAft>
                <a:spcPts val="600"/>
              </a:spcAft>
              <a:buNone/>
              <a:defRPr/>
            </a:pPr>
            <a:r>
              <a:rPr lang="en-US" dirty="0">
                <a:latin typeface="Arial" panose="020B0604020202020204" pitchFamily="34" charset="0"/>
                <a:cs typeface="Arial" panose="020B0604020202020204" pitchFamily="34" charset="0"/>
              </a:rPr>
              <a:t>Kendra McLauchlan – Division of Environmental Biology, Ecosystem Sciences Program Officer (</a:t>
            </a:r>
            <a:r>
              <a:rPr lang="en-US" dirty="0">
                <a:latin typeface="Arial" panose="020B0604020202020204" pitchFamily="34" charset="0"/>
                <a:cs typeface="Arial" panose="020B0604020202020204" pitchFamily="34" charset="0"/>
                <a:hlinkClick r:id="rId6" tooltip="Link to email Kendra McLauchlan">
                  <a:extLst>
                    <a:ext uri="{A12FA001-AC4F-418D-AE19-62706E023703}">
                      <ahyp:hlinkClr xmlns:ahyp="http://schemas.microsoft.com/office/drawing/2018/hyperlinkcolor" val="tx"/>
                    </a:ext>
                  </a:extLst>
                </a:hlinkClick>
              </a:rPr>
              <a:t>kmclauch@nsf.gov</a:t>
            </a:r>
            <a:r>
              <a:rPr lang="en-US" dirty="0">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4129078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8D9D8D-7492-F44A-90AE-FE8E3205D78F}"/>
              </a:ext>
            </a:extLst>
          </p:cNvPr>
          <p:cNvSpPr>
            <a:spLocks noGrp="1"/>
          </p:cNvSpPr>
          <p:nvPr>
            <p:ph type="title" idx="4294967295"/>
          </p:nvPr>
        </p:nvSpPr>
        <p:spPr>
          <a:xfrm>
            <a:off x="2041742" y="617006"/>
            <a:ext cx="9234993"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Q&amp;A Session:</a:t>
            </a:r>
            <a:r>
              <a:rPr kumimoji="0" lang="en-US" sz="44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Questions?</a:t>
            </a:r>
            <a:endParaRPr kumimoji="0" lang="en-US" sz="4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A44189A-D19C-4002-BD54-A3653B8E8AF9}"/>
              </a:ext>
            </a:extLst>
          </p:cNvPr>
          <p:cNvSpPr>
            <a:spLocks noGrp="1"/>
          </p:cNvSpPr>
          <p:nvPr>
            <p:ph idx="1"/>
          </p:nvPr>
        </p:nvSpPr>
        <p:spPr>
          <a:xfrm>
            <a:off x="838200" y="2187574"/>
            <a:ext cx="10515600" cy="4351338"/>
          </a:xfrm>
        </p:spPr>
        <p:txBody>
          <a:bodyPr/>
          <a:lstStyle/>
          <a:p>
            <a:pPr lvl="0">
              <a:spcBef>
                <a:spcPts val="1200"/>
              </a:spcBef>
              <a:spcAft>
                <a:spcPts val="1200"/>
              </a:spcAft>
              <a:defRPr/>
            </a:pPr>
            <a:r>
              <a:rPr lang="en-US" u="sng" dirty="0">
                <a:solidFill>
                  <a:schemeClr val="accent2"/>
                </a:solidFill>
                <a:latin typeface="Arial" panose="020B0604020202020204" pitchFamily="34" charset="0"/>
                <a:cs typeface="Arial" panose="020B0604020202020204" pitchFamily="34" charset="0"/>
              </a:rPr>
              <a:t>Submit your questions via the Q&amp;A box on your screen and set to “Send anonymously”</a:t>
            </a:r>
          </a:p>
          <a:p>
            <a:pPr marL="228600" marR="0" lvl="0"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Upvote questions by clicking the thumbs up icon next to the question you most want answered </a:t>
            </a:r>
            <a:endParaRPr lang="en-US" dirty="0">
              <a:latin typeface="Arial" panose="020B0604020202020204" pitchFamily="34" charset="0"/>
              <a:cs typeface="Arial" panose="020B0604020202020204" pitchFamily="34" charset="0"/>
            </a:endParaRPr>
          </a:p>
          <a:p>
            <a:pPr lvl="0">
              <a:spcBef>
                <a:spcPts val="1200"/>
              </a:spcBef>
              <a:spcAft>
                <a:spcPts val="1200"/>
              </a:spcAft>
              <a:defRPr/>
            </a:pPr>
            <a:r>
              <a:rPr lang="en-US" dirty="0">
                <a:latin typeface="Arial" panose="020B0604020202020204" pitchFamily="34" charset="0"/>
                <a:cs typeface="Arial" panose="020B0604020202020204" pitchFamily="34" charset="0"/>
              </a:rPr>
              <a:t>For specific questions about your project, please contact a Program Officer</a:t>
            </a:r>
          </a:p>
          <a:p>
            <a:pPr lvl="1">
              <a:spcBef>
                <a:spcPts val="1200"/>
              </a:spcBef>
              <a:spcAft>
                <a:spcPts val="1200"/>
              </a:spcAft>
              <a:defRPr/>
            </a:pPr>
            <a:r>
              <a:rPr lang="en-US" dirty="0">
                <a:latin typeface="Arial" panose="020B0604020202020204" pitchFamily="34" charset="0"/>
                <a:cs typeface="Arial" panose="020B0604020202020204" pitchFamily="34" charset="0"/>
              </a:rPr>
              <a:t>The HEGS program email is: </a:t>
            </a:r>
            <a:r>
              <a:rPr lang="en-US" dirty="0">
                <a:latin typeface="Arial" panose="020B0604020202020204" pitchFamily="34" charset="0"/>
                <a:cs typeface="Arial" panose="020B0604020202020204" pitchFamily="34" charset="0"/>
                <a:hlinkClick r:id="rId3" tooltip="Link to email the HEGS program">
                  <a:extLst>
                    <a:ext uri="{A12FA001-AC4F-418D-AE19-62706E023703}">
                      <ahyp:hlinkClr xmlns:ahyp="http://schemas.microsoft.com/office/drawing/2018/hyperlinkcolor" val="tx"/>
                    </a:ext>
                  </a:extLst>
                </a:hlinkClick>
              </a:rPr>
              <a:t>HEGS-info@nsf.gov</a:t>
            </a:r>
            <a:r>
              <a:rPr lang="en-US"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3212691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4944" y="41097"/>
            <a:ext cx="9144000" cy="1143000"/>
          </a:xfrm>
        </p:spPr>
        <p:txBody>
          <a:bodyPr>
            <a:noAutofit/>
          </a:bodyPr>
          <a:lstStyle/>
          <a:p>
            <a:pPr algn="ctr"/>
            <a:r>
              <a:rPr lang="en-US" b="1" dirty="0">
                <a:latin typeface="Calibri" charset="0"/>
                <a:ea typeface="Calibri" charset="0"/>
                <a:cs typeface="Calibri" charset="0"/>
              </a:rPr>
              <a:t>National Science Foundation</a:t>
            </a:r>
          </a:p>
        </p:txBody>
      </p:sp>
      <p:pic>
        <p:nvPicPr>
          <p:cNvPr id="7" name="Picture 6" descr="Photo of NSF HQ"/>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13734" y="1318737"/>
            <a:ext cx="3839110" cy="3143620"/>
          </a:xfrm>
          <a:prstGeom prst="rect">
            <a:avLst/>
          </a:prstGeom>
        </p:spPr>
      </p:pic>
      <p:sp>
        <p:nvSpPr>
          <p:cNvPr id="8" name="Rectangle 7"/>
          <p:cNvSpPr/>
          <p:nvPr/>
        </p:nvSpPr>
        <p:spPr>
          <a:xfrm>
            <a:off x="7726168" y="1094912"/>
            <a:ext cx="3839110" cy="3504781"/>
          </a:xfrm>
          <a:prstGeom prst="rect">
            <a:avLst/>
          </a:prstGeom>
          <a:solidFill>
            <a:srgbClr val="28679F">
              <a:alpha val="80000"/>
            </a:srgbClr>
          </a:solidFill>
        </p:spPr>
        <p:txBody>
          <a:bodyPr wrap="square" lIns="57124" tIns="28563" rIns="57124" bIns="2856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Mission: </a:t>
            </a:r>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To promote the progress of science; to advance the national health, prosperity, and welfare; to secure the national defense…</a:t>
            </a:r>
          </a:p>
        </p:txBody>
      </p:sp>
      <p:sp>
        <p:nvSpPr>
          <p:cNvPr id="2" name="TextBox 1">
            <a:extLst>
              <a:ext uri="{FF2B5EF4-FFF2-40B4-BE49-F238E27FC236}">
                <a16:creationId xmlns:a16="http://schemas.microsoft.com/office/drawing/2014/main" id="{8F9B94C1-86EC-4244-AD6B-14D9F5BAC015}"/>
              </a:ext>
            </a:extLst>
          </p:cNvPr>
          <p:cNvSpPr txBox="1"/>
          <p:nvPr/>
        </p:nvSpPr>
        <p:spPr>
          <a:xfrm>
            <a:off x="1900720" y="4784178"/>
            <a:ext cx="4880224" cy="1569660"/>
          </a:xfrm>
          <a:prstGeom prst="rect">
            <a:avLst/>
          </a:prstGeom>
          <a:solidFill>
            <a:srgbClr val="C55A1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Vision: </a:t>
            </a:r>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A Nation that is the global leader in research and innovation </a:t>
            </a:r>
          </a:p>
        </p:txBody>
      </p:sp>
    </p:spTree>
    <p:extLst>
      <p:ext uri="{BB962C8B-B14F-4D97-AF65-F5344CB8AC3E}">
        <p14:creationId xmlns:p14="http://schemas.microsoft.com/office/powerpoint/2010/main" val="109281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AB8131C-ACCA-CE4D-8EDC-350BD7B4C374}"/>
              </a:ext>
            </a:extLst>
          </p:cNvPr>
          <p:cNvSpPr txBox="1">
            <a:spLocks noGrp="1"/>
          </p:cNvSpPr>
          <p:nvPr>
            <p:ph type="title" idx="4294967295"/>
          </p:nvPr>
        </p:nvSpPr>
        <p:spPr>
          <a:xfrm>
            <a:off x="2923978" y="198865"/>
            <a:ext cx="6344045" cy="89255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mj-lt"/>
                <a:ea typeface="+mn-ea"/>
                <a:cs typeface="Arial" panose="020B0604020202020204" pitchFamily="34" charset="0"/>
              </a:rPr>
              <a:t>The Government of the United States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mj-lt"/>
                <a:ea typeface="+mn-ea"/>
                <a:cs typeface="Arial" panose="020B0604020202020204" pitchFamily="34" charset="0"/>
              </a:rPr>
              <a:t>(the simple version)</a:t>
            </a:r>
          </a:p>
        </p:txBody>
      </p:sp>
      <p:sp>
        <p:nvSpPr>
          <p:cNvPr id="2" name="Slide Number Placeholder 1">
            <a:extLst>
              <a:ext uri="{FF2B5EF4-FFF2-40B4-BE49-F238E27FC236}">
                <a16:creationId xmlns:a16="http://schemas.microsoft.com/office/drawing/2014/main" id="{AD711537-060D-44E1-A72F-642124BEB05F}"/>
              </a:ext>
            </a:extLst>
          </p:cNvPr>
          <p:cNvSpPr>
            <a:spLocks noGrp="1"/>
          </p:cNvSpPr>
          <p:nvPr>
            <p:ph type="sldNum" sz="quarter" idx="12"/>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16163D-4122-9544-AB73-F255F480EFDB}" type="slidenum">
              <a:rPr lang="en-US" smtClean="0"/>
              <a:pPr algn="r"/>
              <a:t>5</a:t>
            </a:fld>
            <a:endParaRPr lang="en-US"/>
          </a:p>
        </p:txBody>
      </p:sp>
      <p:pic>
        <p:nvPicPr>
          <p:cNvPr id="68" name="Picture 67" descr="NSF Logo">
            <a:extLst>
              <a:ext uri="{FF2B5EF4-FFF2-40B4-BE49-F238E27FC236}">
                <a16:creationId xmlns:a16="http://schemas.microsoft.com/office/drawing/2014/main" id="{E78514EE-D8A9-4652-9BB1-FE3268961A8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75543" y="76032"/>
            <a:ext cx="770432" cy="793631"/>
          </a:xfrm>
          <a:prstGeom prst="rect">
            <a:avLst/>
          </a:prstGeom>
          <a:noFill/>
          <a:ln w="9525">
            <a:noFill/>
            <a:miter lim="800000"/>
            <a:headEnd/>
            <a:tailEnd/>
          </a:ln>
        </p:spPr>
      </p:pic>
      <p:grpSp>
        <p:nvGrpSpPr>
          <p:cNvPr id="67" name="Group 66" descr="Federal government branch and organization chart. Level 1 - Constitution, Level 2 - Executive Branch, Legislative Branch and Judicial Branch. Level 3 under Executive branch: NSF, EPA, NAS, DOI, HHS, Department of Commerce, DOD, and others.">
            <a:extLst>
              <a:ext uri="{FF2B5EF4-FFF2-40B4-BE49-F238E27FC236}">
                <a16:creationId xmlns:a16="http://schemas.microsoft.com/office/drawing/2014/main" id="{ACFA598F-7E3E-4FDD-9EFC-8B587753E85E}"/>
              </a:ext>
            </a:extLst>
          </p:cNvPr>
          <p:cNvGrpSpPr/>
          <p:nvPr/>
        </p:nvGrpSpPr>
        <p:grpSpPr>
          <a:xfrm>
            <a:off x="439279" y="1434739"/>
            <a:ext cx="11420610" cy="4680940"/>
            <a:chOff x="439279" y="1434739"/>
            <a:chExt cx="11420610" cy="4680940"/>
          </a:xfrm>
        </p:grpSpPr>
        <p:cxnSp>
          <p:nvCxnSpPr>
            <p:cNvPr id="72" name="Straight Connector 71">
              <a:extLst>
                <a:ext uri="{FF2B5EF4-FFF2-40B4-BE49-F238E27FC236}">
                  <a16:creationId xmlns:a16="http://schemas.microsoft.com/office/drawing/2014/main" id="{A81BFD16-2C35-40CF-A017-5125B9AC3066}"/>
                </a:ext>
              </a:extLst>
            </p:cNvPr>
            <p:cNvCxnSpPr>
              <a:cxnSpLocks/>
            </p:cNvCxnSpPr>
            <p:nvPr/>
          </p:nvCxnSpPr>
          <p:spPr>
            <a:xfrm>
              <a:off x="5996334" y="1927724"/>
              <a:ext cx="0" cy="6257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52D7512A-2CFB-4AF3-9D54-4E4DF66B86E8}"/>
                </a:ext>
              </a:extLst>
            </p:cNvPr>
            <p:cNvSpPr/>
            <p:nvPr/>
          </p:nvSpPr>
          <p:spPr>
            <a:xfrm>
              <a:off x="6055429" y="3685394"/>
              <a:ext cx="1241545" cy="1200127"/>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6E6729D-76F4-45DF-B45D-DDEF2FDBD62E}"/>
                </a:ext>
              </a:extLst>
            </p:cNvPr>
            <p:cNvSpPr/>
            <p:nvPr/>
          </p:nvSpPr>
          <p:spPr>
            <a:xfrm>
              <a:off x="7461958" y="3685393"/>
              <a:ext cx="1241545" cy="1200127"/>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8CD95F-26DD-4FC0-9EA4-5107C5464AC5}"/>
                </a:ext>
              </a:extLst>
            </p:cNvPr>
            <p:cNvSpPr/>
            <p:nvPr/>
          </p:nvSpPr>
          <p:spPr>
            <a:xfrm>
              <a:off x="8853463" y="3717761"/>
              <a:ext cx="1241545" cy="1200127"/>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BD2297B-0CF3-4180-B053-5BDD913BED30}"/>
                </a:ext>
              </a:extLst>
            </p:cNvPr>
            <p:cNvSpPr/>
            <p:nvPr/>
          </p:nvSpPr>
          <p:spPr>
            <a:xfrm>
              <a:off x="4658144" y="3685395"/>
              <a:ext cx="1241545" cy="1200127"/>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F3A8A151-54B5-4934-AA74-D544423B4357}"/>
                </a:ext>
              </a:extLst>
            </p:cNvPr>
            <p:cNvGrpSpPr/>
            <p:nvPr/>
          </p:nvGrpSpPr>
          <p:grpSpPr>
            <a:xfrm>
              <a:off x="439279" y="3691916"/>
              <a:ext cx="1241545" cy="1200127"/>
              <a:chOff x="250926" y="2642629"/>
              <a:chExt cx="1241545" cy="1200127"/>
            </a:xfrm>
          </p:grpSpPr>
          <p:sp>
            <p:nvSpPr>
              <p:cNvPr id="148" name="Oval 147">
                <a:extLst>
                  <a:ext uri="{FF2B5EF4-FFF2-40B4-BE49-F238E27FC236}">
                    <a16:creationId xmlns:a16="http://schemas.microsoft.com/office/drawing/2014/main" id="{000D3157-CF98-4194-88BC-2D9BC45F5D34}"/>
                  </a:ext>
                </a:extLst>
              </p:cNvPr>
              <p:cNvSpPr/>
              <p:nvPr/>
            </p:nvSpPr>
            <p:spPr>
              <a:xfrm>
                <a:off x="250926" y="2642629"/>
                <a:ext cx="1241545" cy="1200127"/>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148">
                <a:extLst>
                  <a:ext uri="{FF2B5EF4-FFF2-40B4-BE49-F238E27FC236}">
                    <a16:creationId xmlns:a16="http://schemas.microsoft.com/office/drawing/2014/main" id="{C84F5082-CEDC-4547-9F7D-9C66137FE3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635" y="2799577"/>
                <a:ext cx="946382" cy="914169"/>
              </a:xfrm>
              <a:prstGeom prst="rect">
                <a:avLst/>
              </a:prstGeom>
            </p:spPr>
          </p:pic>
        </p:grpSp>
        <p:sp>
          <p:nvSpPr>
            <p:cNvPr id="80" name="Rectangle 79">
              <a:extLst>
                <a:ext uri="{FF2B5EF4-FFF2-40B4-BE49-F238E27FC236}">
                  <a16:creationId xmlns:a16="http://schemas.microsoft.com/office/drawing/2014/main" id="{86582D36-C261-4D50-89C1-9F05BE679571}"/>
                </a:ext>
              </a:extLst>
            </p:cNvPr>
            <p:cNvSpPr/>
            <p:nvPr/>
          </p:nvSpPr>
          <p:spPr>
            <a:xfrm>
              <a:off x="4772281" y="1434739"/>
              <a:ext cx="2339394" cy="502024"/>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82" name="TextBox 81">
              <a:extLst>
                <a:ext uri="{FF2B5EF4-FFF2-40B4-BE49-F238E27FC236}">
                  <a16:creationId xmlns:a16="http://schemas.microsoft.com/office/drawing/2014/main" id="{FE74B049-84B2-4ED0-8023-08762B2F1AF3}"/>
                </a:ext>
              </a:extLst>
            </p:cNvPr>
            <p:cNvSpPr txBox="1"/>
            <p:nvPr/>
          </p:nvSpPr>
          <p:spPr>
            <a:xfrm>
              <a:off x="4734506" y="1461763"/>
              <a:ext cx="2377169"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The Constitution</a:t>
              </a:r>
            </a:p>
          </p:txBody>
        </p:sp>
        <p:grpSp>
          <p:nvGrpSpPr>
            <p:cNvPr id="83" name="Group 82">
              <a:extLst>
                <a:ext uri="{FF2B5EF4-FFF2-40B4-BE49-F238E27FC236}">
                  <a16:creationId xmlns:a16="http://schemas.microsoft.com/office/drawing/2014/main" id="{F6310EF4-C3FC-46E7-8BB8-1D2569A7ADF0}"/>
                </a:ext>
              </a:extLst>
            </p:cNvPr>
            <p:cNvGrpSpPr/>
            <p:nvPr/>
          </p:nvGrpSpPr>
          <p:grpSpPr>
            <a:xfrm>
              <a:off x="1615064" y="2546452"/>
              <a:ext cx="2223247" cy="502024"/>
              <a:chOff x="4531159" y="1496594"/>
              <a:chExt cx="2223247" cy="502024"/>
            </a:xfrm>
          </p:grpSpPr>
          <p:sp>
            <p:nvSpPr>
              <p:cNvPr id="146" name="Rectangle 145">
                <a:extLst>
                  <a:ext uri="{FF2B5EF4-FFF2-40B4-BE49-F238E27FC236}">
                    <a16:creationId xmlns:a16="http://schemas.microsoft.com/office/drawing/2014/main" id="{9AA446F2-9B0F-4DEF-80B2-9C2348BC9817}"/>
                  </a:ext>
                </a:extLst>
              </p:cNvPr>
              <p:cNvSpPr/>
              <p:nvPr/>
            </p:nvSpPr>
            <p:spPr>
              <a:xfrm>
                <a:off x="4531159" y="1496594"/>
                <a:ext cx="2223247" cy="502024"/>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ED918EE0-76E3-4F63-B958-6674C12C2899}"/>
                  </a:ext>
                </a:extLst>
              </p:cNvPr>
              <p:cNvSpPr txBox="1"/>
              <p:nvPr/>
            </p:nvSpPr>
            <p:spPr>
              <a:xfrm>
                <a:off x="4652766" y="1562940"/>
                <a:ext cx="1980306" cy="400110"/>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Executive Branch</a:t>
                </a:r>
              </a:p>
            </p:txBody>
          </p:sp>
        </p:grpSp>
        <p:grpSp>
          <p:nvGrpSpPr>
            <p:cNvPr id="84" name="Group 83">
              <a:extLst>
                <a:ext uri="{FF2B5EF4-FFF2-40B4-BE49-F238E27FC236}">
                  <a16:creationId xmlns:a16="http://schemas.microsoft.com/office/drawing/2014/main" id="{B7B64C75-398B-48AA-9B00-3893E00F1C0D}"/>
                </a:ext>
              </a:extLst>
            </p:cNvPr>
            <p:cNvGrpSpPr/>
            <p:nvPr/>
          </p:nvGrpSpPr>
          <p:grpSpPr>
            <a:xfrm>
              <a:off x="8007874" y="2545881"/>
              <a:ext cx="2223247" cy="502024"/>
              <a:chOff x="7645896" y="1496594"/>
              <a:chExt cx="2223247" cy="502024"/>
            </a:xfrm>
          </p:grpSpPr>
          <p:sp>
            <p:nvSpPr>
              <p:cNvPr id="144" name="Rectangle 143">
                <a:extLst>
                  <a:ext uri="{FF2B5EF4-FFF2-40B4-BE49-F238E27FC236}">
                    <a16:creationId xmlns:a16="http://schemas.microsoft.com/office/drawing/2014/main" id="{4B0F9111-0D14-43B5-A4E6-DAF238A919B9}"/>
                  </a:ext>
                </a:extLst>
              </p:cNvPr>
              <p:cNvSpPr/>
              <p:nvPr/>
            </p:nvSpPr>
            <p:spPr>
              <a:xfrm>
                <a:off x="7645896" y="1496594"/>
                <a:ext cx="2223247" cy="502024"/>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a:extLst>
                  <a:ext uri="{FF2B5EF4-FFF2-40B4-BE49-F238E27FC236}">
                    <a16:creationId xmlns:a16="http://schemas.microsoft.com/office/drawing/2014/main" id="{3E628CEC-93FF-4487-BB5D-0EA4BF110B37}"/>
                  </a:ext>
                </a:extLst>
              </p:cNvPr>
              <p:cNvSpPr txBox="1"/>
              <p:nvPr/>
            </p:nvSpPr>
            <p:spPr>
              <a:xfrm>
                <a:off x="7645897" y="1562940"/>
                <a:ext cx="2223246" cy="400110"/>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Judicial Branch</a:t>
                </a:r>
              </a:p>
            </p:txBody>
          </p:sp>
        </p:grpSp>
        <p:grpSp>
          <p:nvGrpSpPr>
            <p:cNvPr id="85" name="Group 84">
              <a:extLst>
                <a:ext uri="{FF2B5EF4-FFF2-40B4-BE49-F238E27FC236}">
                  <a16:creationId xmlns:a16="http://schemas.microsoft.com/office/drawing/2014/main" id="{6EEBF8DF-234C-4C09-90D3-CCBEB50F9503}"/>
                </a:ext>
              </a:extLst>
            </p:cNvPr>
            <p:cNvGrpSpPr/>
            <p:nvPr/>
          </p:nvGrpSpPr>
          <p:grpSpPr>
            <a:xfrm>
              <a:off x="4888428" y="2545881"/>
              <a:ext cx="2223247" cy="502024"/>
              <a:chOff x="1416422" y="1496594"/>
              <a:chExt cx="2223247" cy="502024"/>
            </a:xfrm>
          </p:grpSpPr>
          <p:sp>
            <p:nvSpPr>
              <p:cNvPr id="142" name="Rectangle 141">
                <a:extLst>
                  <a:ext uri="{FF2B5EF4-FFF2-40B4-BE49-F238E27FC236}">
                    <a16:creationId xmlns:a16="http://schemas.microsoft.com/office/drawing/2014/main" id="{8AEC7A99-F5F3-4560-8918-0D6F84DAEE21}"/>
                  </a:ext>
                </a:extLst>
              </p:cNvPr>
              <p:cNvSpPr/>
              <p:nvPr/>
            </p:nvSpPr>
            <p:spPr>
              <a:xfrm>
                <a:off x="1416422" y="1496594"/>
                <a:ext cx="2223247" cy="502024"/>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a:extLst>
                  <a:ext uri="{FF2B5EF4-FFF2-40B4-BE49-F238E27FC236}">
                    <a16:creationId xmlns:a16="http://schemas.microsoft.com/office/drawing/2014/main" id="{AD21559B-457D-489E-A86C-7E0C50EB477B}"/>
                  </a:ext>
                </a:extLst>
              </p:cNvPr>
              <p:cNvSpPr txBox="1"/>
              <p:nvPr/>
            </p:nvSpPr>
            <p:spPr>
              <a:xfrm>
                <a:off x="1416422" y="1569802"/>
                <a:ext cx="2223247" cy="400110"/>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Legislative Branch</a:t>
                </a:r>
              </a:p>
            </p:txBody>
          </p:sp>
        </p:grpSp>
        <p:sp>
          <p:nvSpPr>
            <p:cNvPr id="86" name="TextBox 85">
              <a:extLst>
                <a:ext uri="{FF2B5EF4-FFF2-40B4-BE49-F238E27FC236}">
                  <a16:creationId xmlns:a16="http://schemas.microsoft.com/office/drawing/2014/main" id="{D363C9EE-E961-4437-97E7-5D58F088EBD0}"/>
                </a:ext>
              </a:extLst>
            </p:cNvPr>
            <p:cNvSpPr txBox="1"/>
            <p:nvPr/>
          </p:nvSpPr>
          <p:spPr>
            <a:xfrm>
              <a:off x="4655806" y="3970156"/>
              <a:ext cx="1237838" cy="523220"/>
            </a:xfrm>
            <a:prstGeom prst="rect">
              <a:avLst/>
            </a:prstGeom>
            <a:noFill/>
          </p:spPr>
          <p:txBody>
            <a:bodyPr wrap="square" rtlCol="0">
              <a:spAutoFit/>
            </a:bodyPr>
            <a:lstStyle/>
            <a:p>
              <a:pPr algn="ctr"/>
              <a:r>
                <a:rPr lang="en-US" sz="1400" b="1">
                  <a:latin typeface="Calibri" panose="020F0502020204030204" pitchFamily="34" charset="0"/>
                  <a:cs typeface="Calibri" panose="020F0502020204030204" pitchFamily="34" charset="0"/>
                </a:rPr>
                <a:t>Department</a:t>
              </a:r>
            </a:p>
            <a:p>
              <a:pPr algn="ctr"/>
              <a:r>
                <a:rPr lang="en-US" sz="1400" b="1">
                  <a:latin typeface="Calibri" panose="020F0502020204030204" pitchFamily="34" charset="0"/>
                  <a:cs typeface="Calibri" panose="020F0502020204030204" pitchFamily="34" charset="0"/>
                </a:rPr>
                <a:t>of the Interior</a:t>
              </a:r>
            </a:p>
          </p:txBody>
        </p:sp>
        <p:sp>
          <p:nvSpPr>
            <p:cNvPr id="87" name="TextBox 86">
              <a:extLst>
                <a:ext uri="{FF2B5EF4-FFF2-40B4-BE49-F238E27FC236}">
                  <a16:creationId xmlns:a16="http://schemas.microsoft.com/office/drawing/2014/main" id="{C1765B81-C095-4A45-B505-20C5A9BC92AD}"/>
                </a:ext>
              </a:extLst>
            </p:cNvPr>
            <p:cNvSpPr txBox="1"/>
            <p:nvPr/>
          </p:nvSpPr>
          <p:spPr>
            <a:xfrm>
              <a:off x="6144068" y="3840772"/>
              <a:ext cx="1091902" cy="954107"/>
            </a:xfrm>
            <a:prstGeom prst="rect">
              <a:avLst/>
            </a:prstGeom>
            <a:noFill/>
          </p:spPr>
          <p:txBody>
            <a:bodyPr wrap="none" rtlCol="0">
              <a:spAutoFit/>
            </a:bodyPr>
            <a:lstStyle/>
            <a:p>
              <a:pPr algn="ctr"/>
              <a:r>
                <a:rPr lang="en-US" sz="1400" b="1">
                  <a:latin typeface="Calibri" panose="020F0502020204030204" pitchFamily="34" charset="0"/>
                  <a:cs typeface="Calibri" panose="020F0502020204030204" pitchFamily="34" charset="0"/>
                </a:rPr>
                <a:t>Department</a:t>
              </a:r>
            </a:p>
            <a:p>
              <a:pPr algn="ctr"/>
              <a:r>
                <a:rPr lang="en-US" sz="1400" b="1">
                  <a:latin typeface="Calibri" panose="020F0502020204030204" pitchFamily="34" charset="0"/>
                  <a:cs typeface="Calibri" panose="020F0502020204030204" pitchFamily="34" charset="0"/>
                </a:rPr>
                <a:t>of Health &amp; </a:t>
              </a:r>
            </a:p>
            <a:p>
              <a:pPr algn="ctr"/>
              <a:r>
                <a:rPr lang="en-US" sz="1400" b="1">
                  <a:latin typeface="Calibri" panose="020F0502020204030204" pitchFamily="34" charset="0"/>
                  <a:cs typeface="Calibri" panose="020F0502020204030204" pitchFamily="34" charset="0"/>
                </a:rPr>
                <a:t>Human </a:t>
              </a:r>
            </a:p>
            <a:p>
              <a:pPr algn="ctr"/>
              <a:r>
                <a:rPr lang="en-US" sz="1400" b="1">
                  <a:latin typeface="Calibri" panose="020F0502020204030204" pitchFamily="34" charset="0"/>
                  <a:cs typeface="Calibri" panose="020F0502020204030204" pitchFamily="34" charset="0"/>
                </a:rPr>
                <a:t>Services</a:t>
              </a:r>
            </a:p>
          </p:txBody>
        </p:sp>
        <p:sp>
          <p:nvSpPr>
            <p:cNvPr id="90" name="TextBox 89">
              <a:extLst>
                <a:ext uri="{FF2B5EF4-FFF2-40B4-BE49-F238E27FC236}">
                  <a16:creationId xmlns:a16="http://schemas.microsoft.com/office/drawing/2014/main" id="{A3FF62BA-750D-49D7-B300-4BEDB9445F5A}"/>
                </a:ext>
              </a:extLst>
            </p:cNvPr>
            <p:cNvSpPr txBox="1"/>
            <p:nvPr/>
          </p:nvSpPr>
          <p:spPr>
            <a:xfrm>
              <a:off x="7519371" y="3970156"/>
              <a:ext cx="1164678" cy="523220"/>
            </a:xfrm>
            <a:prstGeom prst="rect">
              <a:avLst/>
            </a:prstGeom>
            <a:noFill/>
          </p:spPr>
          <p:txBody>
            <a:bodyPr wrap="none" rtlCol="0">
              <a:spAutoFit/>
            </a:bodyPr>
            <a:lstStyle/>
            <a:p>
              <a:pPr algn="ctr"/>
              <a:r>
                <a:rPr lang="en-US" sz="1400" b="1">
                  <a:latin typeface="Calibri" panose="020F0502020204030204" pitchFamily="34" charset="0"/>
                  <a:cs typeface="Calibri" panose="020F0502020204030204" pitchFamily="34" charset="0"/>
                </a:rPr>
                <a:t>Department</a:t>
              </a:r>
            </a:p>
            <a:p>
              <a:pPr algn="ctr"/>
              <a:r>
                <a:rPr lang="en-US" sz="1400" b="1">
                  <a:latin typeface="Calibri" panose="020F0502020204030204" pitchFamily="34" charset="0"/>
                  <a:cs typeface="Calibri" panose="020F0502020204030204" pitchFamily="34" charset="0"/>
                </a:rPr>
                <a:t>of Commerce</a:t>
              </a:r>
            </a:p>
          </p:txBody>
        </p:sp>
        <p:sp>
          <p:nvSpPr>
            <p:cNvPr id="91" name="TextBox 90">
              <a:extLst>
                <a:ext uri="{FF2B5EF4-FFF2-40B4-BE49-F238E27FC236}">
                  <a16:creationId xmlns:a16="http://schemas.microsoft.com/office/drawing/2014/main" id="{C61B5599-DD4C-4AD6-9B2F-D1AF54558757}"/>
                </a:ext>
              </a:extLst>
            </p:cNvPr>
            <p:cNvSpPr txBox="1"/>
            <p:nvPr/>
          </p:nvSpPr>
          <p:spPr>
            <a:xfrm>
              <a:off x="8938519" y="4023846"/>
              <a:ext cx="1091902" cy="523220"/>
            </a:xfrm>
            <a:prstGeom prst="rect">
              <a:avLst/>
            </a:prstGeom>
            <a:noFill/>
          </p:spPr>
          <p:txBody>
            <a:bodyPr wrap="none" rtlCol="0">
              <a:spAutoFit/>
            </a:bodyPr>
            <a:lstStyle/>
            <a:p>
              <a:pPr algn="ctr"/>
              <a:r>
                <a:rPr lang="en-US" sz="1400" b="1">
                  <a:latin typeface="Calibri" panose="020F0502020204030204" pitchFamily="34" charset="0"/>
                  <a:cs typeface="Calibri" panose="020F0502020204030204" pitchFamily="34" charset="0"/>
                </a:rPr>
                <a:t>Department</a:t>
              </a:r>
            </a:p>
            <a:p>
              <a:pPr algn="ctr"/>
              <a:r>
                <a:rPr lang="en-US" sz="1400" b="1">
                  <a:latin typeface="Calibri" panose="020F0502020204030204" pitchFamily="34" charset="0"/>
                  <a:cs typeface="Calibri" panose="020F0502020204030204" pitchFamily="34" charset="0"/>
                </a:rPr>
                <a:t>of Defense</a:t>
              </a:r>
            </a:p>
          </p:txBody>
        </p:sp>
        <p:sp>
          <p:nvSpPr>
            <p:cNvPr id="93" name="Oval 92">
              <a:extLst>
                <a:ext uri="{FF2B5EF4-FFF2-40B4-BE49-F238E27FC236}">
                  <a16:creationId xmlns:a16="http://schemas.microsoft.com/office/drawing/2014/main" id="{457B49BE-30DE-4943-8B7B-AC46A4FDCBB4}"/>
                </a:ext>
              </a:extLst>
            </p:cNvPr>
            <p:cNvSpPr/>
            <p:nvPr/>
          </p:nvSpPr>
          <p:spPr>
            <a:xfrm>
              <a:off x="3259551" y="3685393"/>
              <a:ext cx="1241545" cy="1200127"/>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a:extLst>
                <a:ext uri="{FF2B5EF4-FFF2-40B4-BE49-F238E27FC236}">
                  <a16:creationId xmlns:a16="http://schemas.microsoft.com/office/drawing/2014/main" id="{B1CF7540-483E-48C9-A2C4-98F33979806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61927" y="3799816"/>
              <a:ext cx="1241545" cy="1007664"/>
            </a:xfrm>
            <a:prstGeom prst="rect">
              <a:avLst/>
            </a:prstGeom>
          </p:spPr>
        </p:pic>
        <p:sp>
          <p:nvSpPr>
            <p:cNvPr id="96" name="Oval 95">
              <a:extLst>
                <a:ext uri="{FF2B5EF4-FFF2-40B4-BE49-F238E27FC236}">
                  <a16:creationId xmlns:a16="http://schemas.microsoft.com/office/drawing/2014/main" id="{94D49423-B923-44E1-B81E-42E32F73BC9F}"/>
                </a:ext>
              </a:extLst>
            </p:cNvPr>
            <p:cNvSpPr/>
            <p:nvPr/>
          </p:nvSpPr>
          <p:spPr>
            <a:xfrm>
              <a:off x="1849415" y="3692589"/>
              <a:ext cx="1241545" cy="1200127"/>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a:extLst>
                <a:ext uri="{FF2B5EF4-FFF2-40B4-BE49-F238E27FC236}">
                  <a16:creationId xmlns:a16="http://schemas.microsoft.com/office/drawing/2014/main" id="{8EEDF5DA-67F2-4596-A550-C26AFD4ED3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04265" y="3823225"/>
              <a:ext cx="952297" cy="943087"/>
            </a:xfrm>
            <a:prstGeom prst="rect">
              <a:avLst/>
            </a:prstGeom>
          </p:spPr>
        </p:pic>
        <p:sp>
          <p:nvSpPr>
            <p:cNvPr id="112" name="TextBox 111">
              <a:extLst>
                <a:ext uri="{FF2B5EF4-FFF2-40B4-BE49-F238E27FC236}">
                  <a16:creationId xmlns:a16="http://schemas.microsoft.com/office/drawing/2014/main" id="{5CFD6A78-FB60-48AB-877F-2937E10D0476}"/>
                </a:ext>
              </a:extLst>
            </p:cNvPr>
            <p:cNvSpPr txBox="1"/>
            <p:nvPr/>
          </p:nvSpPr>
          <p:spPr>
            <a:xfrm>
              <a:off x="10255475" y="4158735"/>
              <a:ext cx="1604414" cy="646331"/>
            </a:xfrm>
            <a:prstGeom prst="rect">
              <a:avLst/>
            </a:prstGeom>
            <a:noFill/>
          </p:spPr>
          <p:txBody>
            <a:bodyPr wrap="none" rtlCol="0">
              <a:spAutoFit/>
            </a:bodyPr>
            <a:lstStyle/>
            <a:p>
              <a:pPr algn="ctr"/>
              <a:r>
                <a:rPr lang="en-US" b="1">
                  <a:solidFill>
                    <a:schemeClr val="bg1"/>
                  </a:solidFill>
                  <a:latin typeface="Calibri" panose="020F0502020204030204" pitchFamily="34" charset="0"/>
                  <a:cs typeface="Calibri" panose="020F0502020204030204" pitchFamily="34" charset="0"/>
                </a:rPr>
                <a:t>Many Other </a:t>
              </a:r>
            </a:p>
            <a:p>
              <a:pPr algn="ctr"/>
              <a:r>
                <a:rPr lang="en-US" b="1">
                  <a:solidFill>
                    <a:schemeClr val="bg1"/>
                  </a:solidFill>
                  <a:latin typeface="Calibri" panose="020F0502020204030204" pitchFamily="34" charset="0"/>
                  <a:cs typeface="Calibri" panose="020F0502020204030204" pitchFamily="34" charset="0"/>
                </a:rPr>
                <a:t>Departments…</a:t>
              </a:r>
            </a:p>
          </p:txBody>
        </p:sp>
        <p:sp>
          <p:nvSpPr>
            <p:cNvPr id="113" name="Oval 112">
              <a:extLst>
                <a:ext uri="{FF2B5EF4-FFF2-40B4-BE49-F238E27FC236}">
                  <a16:creationId xmlns:a16="http://schemas.microsoft.com/office/drawing/2014/main" id="{0F95973A-0E73-44D5-8065-CBA792B2BF58}"/>
                </a:ext>
              </a:extLst>
            </p:cNvPr>
            <p:cNvSpPr/>
            <p:nvPr/>
          </p:nvSpPr>
          <p:spPr>
            <a:xfrm>
              <a:off x="10373285" y="3727615"/>
              <a:ext cx="345532" cy="313662"/>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B30BA541-107E-45F6-B1ED-45E9E76C76E0}"/>
                </a:ext>
              </a:extLst>
            </p:cNvPr>
            <p:cNvSpPr/>
            <p:nvPr/>
          </p:nvSpPr>
          <p:spPr>
            <a:xfrm>
              <a:off x="10838547" y="3727615"/>
              <a:ext cx="345532" cy="313662"/>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E5DBE466-A409-4842-B400-12CB3E708D7D}"/>
                </a:ext>
              </a:extLst>
            </p:cNvPr>
            <p:cNvSpPr/>
            <p:nvPr/>
          </p:nvSpPr>
          <p:spPr>
            <a:xfrm>
              <a:off x="11303809" y="3727615"/>
              <a:ext cx="345532" cy="313662"/>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FF9046ED-7825-4740-BD44-500593395B6B}"/>
                </a:ext>
              </a:extLst>
            </p:cNvPr>
            <p:cNvCxnSpPr>
              <a:cxnSpLocks/>
            </p:cNvCxnSpPr>
            <p:nvPr/>
          </p:nvCxnSpPr>
          <p:spPr>
            <a:xfrm flipH="1">
              <a:off x="2726684" y="2176894"/>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70DB89B-1B8A-4FBE-8FEE-C2771817BEE8}"/>
                </a:ext>
              </a:extLst>
            </p:cNvPr>
            <p:cNvCxnSpPr>
              <a:cxnSpLocks/>
            </p:cNvCxnSpPr>
            <p:nvPr/>
          </p:nvCxnSpPr>
          <p:spPr>
            <a:xfrm flipH="1">
              <a:off x="9119496" y="2176894"/>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91FB53B-C3C1-4D95-A3DD-D6774805AC6E}"/>
                </a:ext>
              </a:extLst>
            </p:cNvPr>
            <p:cNvCxnSpPr>
              <a:cxnSpLocks/>
            </p:cNvCxnSpPr>
            <p:nvPr/>
          </p:nvCxnSpPr>
          <p:spPr>
            <a:xfrm flipH="1">
              <a:off x="2726684" y="2189585"/>
              <a:ext cx="640666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5122988-494D-469F-94C8-9A3542E4CD0F}"/>
                </a:ext>
              </a:extLst>
            </p:cNvPr>
            <p:cNvCxnSpPr>
              <a:cxnSpLocks/>
            </p:cNvCxnSpPr>
            <p:nvPr/>
          </p:nvCxnSpPr>
          <p:spPr>
            <a:xfrm flipH="1">
              <a:off x="1030806" y="3443421"/>
              <a:ext cx="1044576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5FDA8F8-884B-4322-A352-6513823B218D}"/>
                </a:ext>
              </a:extLst>
            </p:cNvPr>
            <p:cNvCxnSpPr>
              <a:cxnSpLocks/>
            </p:cNvCxnSpPr>
            <p:nvPr/>
          </p:nvCxnSpPr>
          <p:spPr>
            <a:xfrm flipH="1">
              <a:off x="11464165" y="3443421"/>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4FD9B77-1D50-4806-BD07-EBAC7DB868E2}"/>
                </a:ext>
              </a:extLst>
            </p:cNvPr>
            <p:cNvCxnSpPr>
              <a:cxnSpLocks/>
            </p:cNvCxnSpPr>
            <p:nvPr/>
          </p:nvCxnSpPr>
          <p:spPr>
            <a:xfrm flipH="1">
              <a:off x="11010947" y="3443421"/>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AF0D2D1-0ECD-4282-AFB9-34320607F89D}"/>
                </a:ext>
              </a:extLst>
            </p:cNvPr>
            <p:cNvCxnSpPr>
              <a:cxnSpLocks/>
            </p:cNvCxnSpPr>
            <p:nvPr/>
          </p:nvCxnSpPr>
          <p:spPr>
            <a:xfrm flipH="1">
              <a:off x="10545685" y="3457656"/>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79B12B1-98FE-493C-9CE3-966ED92E8AC2}"/>
                </a:ext>
              </a:extLst>
            </p:cNvPr>
            <p:cNvCxnSpPr>
              <a:cxnSpLocks/>
            </p:cNvCxnSpPr>
            <p:nvPr/>
          </p:nvCxnSpPr>
          <p:spPr>
            <a:xfrm flipH="1">
              <a:off x="9466047" y="3438006"/>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930903C-E730-49CB-B401-94A93584DA1E}"/>
                </a:ext>
              </a:extLst>
            </p:cNvPr>
            <p:cNvCxnSpPr>
              <a:cxnSpLocks/>
            </p:cNvCxnSpPr>
            <p:nvPr/>
          </p:nvCxnSpPr>
          <p:spPr>
            <a:xfrm flipH="1">
              <a:off x="8071273" y="3446627"/>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62A0D95-5B4A-4AE5-8058-800CCE2EB4A6}"/>
                </a:ext>
              </a:extLst>
            </p:cNvPr>
            <p:cNvCxnSpPr>
              <a:cxnSpLocks/>
            </p:cNvCxnSpPr>
            <p:nvPr/>
          </p:nvCxnSpPr>
          <p:spPr>
            <a:xfrm flipH="1">
              <a:off x="6661136" y="3428635"/>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C315AB8-A430-406A-B3CF-76C4094F6F97}"/>
                </a:ext>
              </a:extLst>
            </p:cNvPr>
            <p:cNvCxnSpPr>
              <a:cxnSpLocks/>
            </p:cNvCxnSpPr>
            <p:nvPr/>
          </p:nvCxnSpPr>
          <p:spPr>
            <a:xfrm flipH="1">
              <a:off x="5265864" y="3438006"/>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B0B4803-390B-4D8C-AE92-35E819A4B1CD}"/>
                </a:ext>
              </a:extLst>
            </p:cNvPr>
            <p:cNvCxnSpPr>
              <a:cxnSpLocks/>
            </p:cNvCxnSpPr>
            <p:nvPr/>
          </p:nvCxnSpPr>
          <p:spPr>
            <a:xfrm flipH="1">
              <a:off x="3845970" y="3438006"/>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89E5CDB-40E8-45DA-BAC3-A35F04579537}"/>
                </a:ext>
              </a:extLst>
            </p:cNvPr>
            <p:cNvCxnSpPr>
              <a:cxnSpLocks/>
            </p:cNvCxnSpPr>
            <p:nvPr/>
          </p:nvCxnSpPr>
          <p:spPr>
            <a:xfrm flipH="1">
              <a:off x="2467107" y="3454932"/>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D98CE36-43D6-44D4-B676-72490E669C71}"/>
                </a:ext>
              </a:extLst>
            </p:cNvPr>
            <p:cNvCxnSpPr>
              <a:cxnSpLocks/>
            </p:cNvCxnSpPr>
            <p:nvPr/>
          </p:nvCxnSpPr>
          <p:spPr>
            <a:xfrm flipH="1">
              <a:off x="1047103" y="3438006"/>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6993688-B72A-4111-BF8A-A425AA17E9ED}"/>
                </a:ext>
              </a:extLst>
            </p:cNvPr>
            <p:cNvCxnSpPr>
              <a:cxnSpLocks/>
              <a:stCxn id="146" idx="2"/>
            </p:cNvCxnSpPr>
            <p:nvPr/>
          </p:nvCxnSpPr>
          <p:spPr>
            <a:xfrm>
              <a:off x="2726688" y="3048476"/>
              <a:ext cx="1327" cy="39815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9DF6065-D1CB-4787-873A-15E3082FAFB9}"/>
                </a:ext>
              </a:extLst>
            </p:cNvPr>
            <p:cNvCxnSpPr>
              <a:cxnSpLocks/>
            </p:cNvCxnSpPr>
            <p:nvPr/>
          </p:nvCxnSpPr>
          <p:spPr>
            <a:xfrm flipH="1">
              <a:off x="5305232" y="4831577"/>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1039F68-B95D-4C84-9A74-C0FE474578D4}"/>
                </a:ext>
              </a:extLst>
            </p:cNvPr>
            <p:cNvCxnSpPr>
              <a:cxnSpLocks/>
            </p:cNvCxnSpPr>
            <p:nvPr/>
          </p:nvCxnSpPr>
          <p:spPr>
            <a:xfrm flipH="1">
              <a:off x="6683286" y="4822328"/>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9070A07-95A2-41CB-ABB9-156336317154}"/>
                </a:ext>
              </a:extLst>
            </p:cNvPr>
            <p:cNvCxnSpPr>
              <a:cxnSpLocks/>
            </p:cNvCxnSpPr>
            <p:nvPr/>
          </p:nvCxnSpPr>
          <p:spPr>
            <a:xfrm flipH="1">
              <a:off x="8100379" y="4800840"/>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4" name="Picture 133">
              <a:extLst>
                <a:ext uri="{FF2B5EF4-FFF2-40B4-BE49-F238E27FC236}">
                  <a16:creationId xmlns:a16="http://schemas.microsoft.com/office/drawing/2014/main" id="{C2AC22C7-A860-4BDB-A808-4894CE11350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03493" y="5140088"/>
              <a:ext cx="1029038" cy="961456"/>
            </a:xfrm>
            <a:prstGeom prst="rect">
              <a:avLst/>
            </a:prstGeom>
            <a:ln>
              <a:solidFill>
                <a:schemeClr val="accent6">
                  <a:lumMod val="60000"/>
                  <a:lumOff val="40000"/>
                </a:schemeClr>
              </a:solidFill>
            </a:ln>
          </p:spPr>
        </p:pic>
        <p:grpSp>
          <p:nvGrpSpPr>
            <p:cNvPr id="135" name="Group 134">
              <a:extLst>
                <a:ext uri="{FF2B5EF4-FFF2-40B4-BE49-F238E27FC236}">
                  <a16:creationId xmlns:a16="http://schemas.microsoft.com/office/drawing/2014/main" id="{B84D21F0-DDA1-4F01-B6A9-94438CCEADCC}"/>
                </a:ext>
              </a:extLst>
            </p:cNvPr>
            <p:cNvGrpSpPr/>
            <p:nvPr/>
          </p:nvGrpSpPr>
          <p:grpSpPr>
            <a:xfrm>
              <a:off x="7593122" y="5140088"/>
              <a:ext cx="1017176" cy="961454"/>
              <a:chOff x="4829816" y="3873527"/>
              <a:chExt cx="1745271" cy="1687014"/>
            </a:xfrm>
          </p:grpSpPr>
          <p:sp>
            <p:nvSpPr>
              <p:cNvPr id="140" name="Rectangle 139">
                <a:extLst>
                  <a:ext uri="{FF2B5EF4-FFF2-40B4-BE49-F238E27FC236}">
                    <a16:creationId xmlns:a16="http://schemas.microsoft.com/office/drawing/2014/main" id="{7E29680C-18D2-4888-B742-362DE4B74082}"/>
                  </a:ext>
                </a:extLst>
              </p:cNvPr>
              <p:cNvSpPr/>
              <p:nvPr/>
            </p:nvSpPr>
            <p:spPr>
              <a:xfrm>
                <a:off x="4829816" y="3873527"/>
                <a:ext cx="1745271" cy="1687014"/>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40">
                <a:extLst>
                  <a:ext uri="{FF2B5EF4-FFF2-40B4-BE49-F238E27FC236}">
                    <a16:creationId xmlns:a16="http://schemas.microsoft.com/office/drawing/2014/main" id="{4C26AF79-D89D-4995-A73E-C90663EE6F9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22940" y="3947984"/>
                <a:ext cx="1524000" cy="1524000"/>
              </a:xfrm>
              <a:prstGeom prst="rect">
                <a:avLst/>
              </a:prstGeom>
            </p:spPr>
          </p:pic>
        </p:grpSp>
        <p:grpSp>
          <p:nvGrpSpPr>
            <p:cNvPr id="136" name="Group 135">
              <a:extLst>
                <a:ext uri="{FF2B5EF4-FFF2-40B4-BE49-F238E27FC236}">
                  <a16:creationId xmlns:a16="http://schemas.microsoft.com/office/drawing/2014/main" id="{4447BA49-E090-494E-9E9F-4A31D86E8210}"/>
                </a:ext>
              </a:extLst>
            </p:cNvPr>
            <p:cNvGrpSpPr/>
            <p:nvPr/>
          </p:nvGrpSpPr>
          <p:grpSpPr>
            <a:xfrm>
              <a:off x="4813864" y="5154223"/>
              <a:ext cx="1029038" cy="961456"/>
              <a:chOff x="4571853" y="4071313"/>
              <a:chExt cx="1029038" cy="961456"/>
            </a:xfrm>
          </p:grpSpPr>
          <p:sp>
            <p:nvSpPr>
              <p:cNvPr id="137" name="Rectangle 136">
                <a:extLst>
                  <a:ext uri="{FF2B5EF4-FFF2-40B4-BE49-F238E27FC236}">
                    <a16:creationId xmlns:a16="http://schemas.microsoft.com/office/drawing/2014/main" id="{210C4B8C-C869-468E-AD36-3117684AA864}"/>
                  </a:ext>
                </a:extLst>
              </p:cNvPr>
              <p:cNvSpPr/>
              <p:nvPr/>
            </p:nvSpPr>
            <p:spPr>
              <a:xfrm>
                <a:off x="4571853" y="4071313"/>
                <a:ext cx="1029038" cy="961456"/>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a:extLst>
                  <a:ext uri="{FF2B5EF4-FFF2-40B4-BE49-F238E27FC236}">
                    <a16:creationId xmlns:a16="http://schemas.microsoft.com/office/drawing/2014/main" id="{326E68BC-96B3-47A6-99A3-7A48C112EA9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679675" y="4169117"/>
                <a:ext cx="363611" cy="368789"/>
              </a:xfrm>
              <a:prstGeom prst="rect">
                <a:avLst/>
              </a:prstGeom>
            </p:spPr>
          </p:pic>
          <p:pic>
            <p:nvPicPr>
              <p:cNvPr id="139" name="Picture 138">
                <a:extLst>
                  <a:ext uri="{FF2B5EF4-FFF2-40B4-BE49-F238E27FC236}">
                    <a16:creationId xmlns:a16="http://schemas.microsoft.com/office/drawing/2014/main" id="{0F6D997E-649B-42EB-8BA3-141CC1CA8B9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646723" y="4605427"/>
                <a:ext cx="884378" cy="326869"/>
              </a:xfrm>
              <a:prstGeom prst="rect">
                <a:avLst/>
              </a:prstGeom>
            </p:spPr>
          </p:pic>
        </p:grpSp>
      </p:grpSp>
    </p:spTree>
    <p:extLst>
      <p:ext uri="{BB962C8B-B14F-4D97-AF65-F5344CB8AC3E}">
        <p14:creationId xmlns:p14="http://schemas.microsoft.com/office/powerpoint/2010/main" val="72583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F1DADB-024B-46FF-8A1C-63087542DF3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solidFill>
                  <a:schemeClr val="tx1"/>
                </a:solidFill>
              </a:rPr>
              <a:t>Org Chart: NSF Directorates and Offices</a:t>
            </a:r>
          </a:p>
        </p:txBody>
      </p:sp>
      <p:grpSp>
        <p:nvGrpSpPr>
          <p:cNvPr id="83" name="Group 82" descr="NSF Organizational Chart of Directorates and Offices - Level 1 - Office of the Director, Level 2 -National Science Board and Office of Inspector General, Level 3 Offices - Equity and Civil Rights, General Counsel, Integrative Activities, International Science and Engineering, and Legislative Affairs. Level 4 Directorates - Biological Sciences (BIO), Computer &amp; Information Science &amp; Engineering (CISE), Education &amp; Human Resources (EHR), Engineering (ENG), Geosciences (GEO), Mathematical &amp; Physical Sciences (MPS), Social, Behavioral &amp; Economic Sciences (SBE), Technology, Innovation and Partnerships (TIP), Budget, Finance and Award Management (BFA), and Information and Resource Management (OIRM)">
            <a:extLst>
              <a:ext uri="{FF2B5EF4-FFF2-40B4-BE49-F238E27FC236}">
                <a16:creationId xmlns:a16="http://schemas.microsoft.com/office/drawing/2014/main" id="{7D022847-9E24-4AAC-97B6-8EEF58E6DFAD}"/>
              </a:ext>
            </a:extLst>
          </p:cNvPr>
          <p:cNvGrpSpPr/>
          <p:nvPr/>
        </p:nvGrpSpPr>
        <p:grpSpPr>
          <a:xfrm>
            <a:off x="561017" y="0"/>
            <a:ext cx="11465713" cy="6729985"/>
            <a:chOff x="519072" y="64008"/>
            <a:chExt cx="11465713" cy="6729985"/>
          </a:xfrm>
        </p:grpSpPr>
        <p:grpSp>
          <p:nvGrpSpPr>
            <p:cNvPr id="62" name="Group 61">
              <a:extLst>
                <a:ext uri="{FF2B5EF4-FFF2-40B4-BE49-F238E27FC236}">
                  <a16:creationId xmlns:a16="http://schemas.microsoft.com/office/drawing/2014/main" id="{9F1E1FFE-81BC-47FF-8597-100839D7C2A3}"/>
                </a:ext>
              </a:extLst>
            </p:cNvPr>
            <p:cNvGrpSpPr/>
            <p:nvPr/>
          </p:nvGrpSpPr>
          <p:grpSpPr>
            <a:xfrm>
              <a:off x="519072" y="64008"/>
              <a:ext cx="11465713" cy="6729985"/>
              <a:chOff x="606158" y="100978"/>
              <a:chExt cx="11465713" cy="6729985"/>
            </a:xfrm>
          </p:grpSpPr>
          <p:grpSp>
            <p:nvGrpSpPr>
              <p:cNvPr id="2" name="Group 1">
                <a:extLst>
                  <a:ext uri="{FF2B5EF4-FFF2-40B4-BE49-F238E27FC236}">
                    <a16:creationId xmlns:a16="http://schemas.microsoft.com/office/drawing/2014/main" id="{27DE42A5-8225-49A5-9CE3-70E645079AFF}"/>
                  </a:ext>
                </a:extLst>
              </p:cNvPr>
              <p:cNvGrpSpPr/>
              <p:nvPr/>
            </p:nvGrpSpPr>
            <p:grpSpPr>
              <a:xfrm>
                <a:off x="4774349" y="2403286"/>
                <a:ext cx="7297522" cy="4374627"/>
                <a:chOff x="4482129" y="2307488"/>
                <a:chExt cx="7297522" cy="4374627"/>
              </a:xfrm>
            </p:grpSpPr>
            <p:sp>
              <p:nvSpPr>
                <p:cNvPr id="12" name="Rectangle 11">
                  <a:extLst>
                    <a:ext uri="{FF2B5EF4-FFF2-40B4-BE49-F238E27FC236}">
                      <a16:creationId xmlns:a16="http://schemas.microsoft.com/office/drawing/2014/main" id="{14D4E66D-505F-4C4F-AD4F-2D7EA2862ED2}"/>
                    </a:ext>
                  </a:extLst>
                </p:cNvPr>
                <p:cNvSpPr/>
                <p:nvPr/>
              </p:nvSpPr>
              <p:spPr>
                <a:xfrm>
                  <a:off x="8172511" y="2307488"/>
                  <a:ext cx="3607139" cy="85567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itchFamily="2" charset="0"/>
                      <a:cs typeface="Arial" panose="020B0604020202020204" pitchFamily="34" charset="0"/>
                    </a:rPr>
                    <a:t>Directorate for</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Computer &amp; Information Science &amp; Engineering (CISE)</a:t>
                  </a:r>
                </a:p>
              </p:txBody>
            </p:sp>
            <p:sp>
              <p:nvSpPr>
                <p:cNvPr id="14" name="Rectangle 13">
                  <a:extLst>
                    <a:ext uri="{FF2B5EF4-FFF2-40B4-BE49-F238E27FC236}">
                      <a16:creationId xmlns:a16="http://schemas.microsoft.com/office/drawing/2014/main" id="{032047F6-EA42-F547-A0C2-F50E8DC127E6}"/>
                    </a:ext>
                  </a:extLst>
                </p:cNvPr>
                <p:cNvSpPr/>
                <p:nvPr/>
              </p:nvSpPr>
              <p:spPr>
                <a:xfrm>
                  <a:off x="4482129" y="3208527"/>
                  <a:ext cx="3607139" cy="90228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itchFamily="2" charset="0"/>
                      <a:cs typeface="Arial" panose="020B0604020202020204" pitchFamily="34" charset="0"/>
                    </a:rPr>
                    <a:t>Directorate for</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Education &amp; Human Resources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(EHR)</a:t>
                  </a:r>
                </a:p>
              </p:txBody>
            </p:sp>
            <p:sp>
              <p:nvSpPr>
                <p:cNvPr id="15" name="Rectangle 14">
                  <a:extLst>
                    <a:ext uri="{FF2B5EF4-FFF2-40B4-BE49-F238E27FC236}">
                      <a16:creationId xmlns:a16="http://schemas.microsoft.com/office/drawing/2014/main" id="{A9F4B23E-0ECF-A541-BE34-0B3E3A2C8B97}"/>
                    </a:ext>
                  </a:extLst>
                </p:cNvPr>
                <p:cNvSpPr/>
                <p:nvPr/>
              </p:nvSpPr>
              <p:spPr>
                <a:xfrm>
                  <a:off x="8172511" y="3207105"/>
                  <a:ext cx="3607139" cy="90370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itchFamily="2" charset="0"/>
                      <a:cs typeface="Arial" panose="020B0604020202020204" pitchFamily="34" charset="0"/>
                    </a:rPr>
                    <a:t>Directorate for</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Engineering</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 (ENG)</a:t>
                  </a:r>
                </a:p>
              </p:txBody>
            </p:sp>
            <p:sp>
              <p:nvSpPr>
                <p:cNvPr id="16" name="Rectangle 15">
                  <a:extLst>
                    <a:ext uri="{FF2B5EF4-FFF2-40B4-BE49-F238E27FC236}">
                      <a16:creationId xmlns:a16="http://schemas.microsoft.com/office/drawing/2014/main" id="{E1F5C0FE-7105-0E45-A746-2A8EE12613F4}"/>
                    </a:ext>
                  </a:extLst>
                </p:cNvPr>
                <p:cNvSpPr/>
                <p:nvPr/>
              </p:nvSpPr>
              <p:spPr>
                <a:xfrm>
                  <a:off x="8172512" y="4154752"/>
                  <a:ext cx="3607139" cy="81316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itchFamily="2" charset="0"/>
                      <a:cs typeface="Arial" panose="020B0604020202020204" pitchFamily="34" charset="0"/>
                    </a:rPr>
                    <a:t>Directorate for</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Mathematical &amp; Physical Sciences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(MPS)</a:t>
                  </a:r>
                </a:p>
              </p:txBody>
            </p:sp>
            <p:sp>
              <p:nvSpPr>
                <p:cNvPr id="17" name="Rectangle 16">
                  <a:extLst>
                    <a:ext uri="{FF2B5EF4-FFF2-40B4-BE49-F238E27FC236}">
                      <a16:creationId xmlns:a16="http://schemas.microsoft.com/office/drawing/2014/main" id="{37108208-8B5F-BC42-A127-840CC8B92423}"/>
                    </a:ext>
                  </a:extLst>
                </p:cNvPr>
                <p:cNvSpPr/>
                <p:nvPr/>
              </p:nvSpPr>
              <p:spPr>
                <a:xfrm>
                  <a:off x="4482129" y="5011853"/>
                  <a:ext cx="3607138" cy="81316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itchFamily="2" charset="0"/>
                      <a:cs typeface="Arial" panose="020B0604020202020204" pitchFamily="34" charset="0"/>
                    </a:rPr>
                    <a:t>Directorate for</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Social, Behavioral &amp; Economic Sciences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(SBE)</a:t>
                  </a:r>
                </a:p>
              </p:txBody>
            </p:sp>
            <p:sp>
              <p:nvSpPr>
                <p:cNvPr id="7" name="Rectangle 6">
                  <a:extLst>
                    <a:ext uri="{FF2B5EF4-FFF2-40B4-BE49-F238E27FC236}">
                      <a16:creationId xmlns:a16="http://schemas.microsoft.com/office/drawing/2014/main" id="{03C1C735-8C14-1A4F-86E4-35C590B84CEF}"/>
                    </a:ext>
                  </a:extLst>
                </p:cNvPr>
                <p:cNvSpPr/>
                <p:nvPr/>
              </p:nvSpPr>
              <p:spPr>
                <a:xfrm>
                  <a:off x="4482129" y="4154753"/>
                  <a:ext cx="3607139" cy="81316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Directorate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Geosciences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(GEO)</a:t>
                  </a:r>
                </a:p>
              </p:txBody>
            </p:sp>
            <p:sp>
              <p:nvSpPr>
                <p:cNvPr id="10" name="Rectangle 9">
                  <a:extLst>
                    <a:ext uri="{FF2B5EF4-FFF2-40B4-BE49-F238E27FC236}">
                      <a16:creationId xmlns:a16="http://schemas.microsoft.com/office/drawing/2014/main" id="{3C6E561D-5701-444E-90AD-397BE3716D23}"/>
                    </a:ext>
                  </a:extLst>
                </p:cNvPr>
                <p:cNvSpPr/>
                <p:nvPr/>
              </p:nvSpPr>
              <p:spPr>
                <a:xfrm>
                  <a:off x="4482129" y="2307489"/>
                  <a:ext cx="3607140" cy="848316"/>
                </a:xfrm>
                <a:prstGeom prst="rect">
                  <a:avLst/>
                </a:prstGeom>
                <a:solidFill>
                  <a:schemeClr val="bg2">
                    <a:lumMod val="9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Open Sans" pitchFamily="2" charset="0"/>
                      <a:cs typeface="Arial" panose="020B0604020202020204" pitchFamily="34" charset="0"/>
                    </a:rPr>
                    <a:t>Directorate for</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rPr>
                    <a:t>Biological Sciences </a:t>
                  </a: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rPr>
                    <a:t>(BIO)</a:t>
                  </a:r>
                </a:p>
              </p:txBody>
            </p:sp>
            <p:sp>
              <p:nvSpPr>
                <p:cNvPr id="24" name="Rectangle 23">
                  <a:extLst>
                    <a:ext uri="{FF2B5EF4-FFF2-40B4-BE49-F238E27FC236}">
                      <a16:creationId xmlns:a16="http://schemas.microsoft.com/office/drawing/2014/main" id="{73C79D38-3665-4420-BB05-683BD71413D3}"/>
                    </a:ext>
                  </a:extLst>
                </p:cNvPr>
                <p:cNvSpPr/>
                <p:nvPr/>
              </p:nvSpPr>
              <p:spPr>
                <a:xfrm>
                  <a:off x="8172512" y="5011853"/>
                  <a:ext cx="3607139" cy="813161"/>
                </a:xfrm>
                <a:prstGeom prst="rect">
                  <a:avLst/>
                </a:prstGeom>
                <a:solidFill>
                  <a:schemeClr val="bg2">
                    <a:lumMod val="9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itchFamily="2" charset="0"/>
                      <a:cs typeface="Arial" panose="020B0604020202020204" pitchFamily="34" charset="0"/>
                    </a:rPr>
                    <a:t>Directorate for</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Technology, Innovation and Partnerships (TIP)</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p:txBody>
            </p:sp>
            <p:sp>
              <p:nvSpPr>
                <p:cNvPr id="25" name="Rectangle 24">
                  <a:extLst>
                    <a:ext uri="{FF2B5EF4-FFF2-40B4-BE49-F238E27FC236}">
                      <a16:creationId xmlns:a16="http://schemas.microsoft.com/office/drawing/2014/main" id="{0558EE96-FFD4-464E-8AF7-533B2EA30F92}"/>
                    </a:ext>
                  </a:extLst>
                </p:cNvPr>
                <p:cNvSpPr/>
                <p:nvPr/>
              </p:nvSpPr>
              <p:spPr>
                <a:xfrm>
                  <a:off x="4482129" y="5868953"/>
                  <a:ext cx="3607138" cy="81316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itchFamily="2" charset="0"/>
                      <a:cs typeface="Arial" panose="020B0604020202020204" pitchFamily="34" charset="0"/>
                    </a:rPr>
                    <a:t>Office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Budget, Finance and Award Management (BFA)</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p:txBody>
            </p:sp>
            <p:sp>
              <p:nvSpPr>
                <p:cNvPr id="27" name="Rectangle 26">
                  <a:extLst>
                    <a:ext uri="{FF2B5EF4-FFF2-40B4-BE49-F238E27FC236}">
                      <a16:creationId xmlns:a16="http://schemas.microsoft.com/office/drawing/2014/main" id="{4CAA2639-9855-4E0B-8081-63FCDF3D98E8}"/>
                    </a:ext>
                  </a:extLst>
                </p:cNvPr>
                <p:cNvSpPr/>
                <p:nvPr/>
              </p:nvSpPr>
              <p:spPr>
                <a:xfrm>
                  <a:off x="8172512" y="5868954"/>
                  <a:ext cx="3607138" cy="81316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itchFamily="2" charset="0"/>
                      <a:cs typeface="Arial" panose="020B0604020202020204" pitchFamily="34" charset="0"/>
                    </a:rPr>
                    <a:t>Office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Information and Resource Management (OIRM)</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p:txBody>
            </p:sp>
          </p:grpSp>
          <p:sp>
            <p:nvSpPr>
              <p:cNvPr id="28" name="Rectangle 27">
                <a:extLst>
                  <a:ext uri="{FF2B5EF4-FFF2-40B4-BE49-F238E27FC236}">
                    <a16:creationId xmlns:a16="http://schemas.microsoft.com/office/drawing/2014/main" id="{00602217-3999-4CA9-97BE-936E9B70E5D7}"/>
                  </a:ext>
                </a:extLst>
              </p:cNvPr>
              <p:cNvSpPr/>
              <p:nvPr/>
            </p:nvSpPr>
            <p:spPr>
              <a:xfrm>
                <a:off x="614867" y="1704013"/>
                <a:ext cx="3607140" cy="1875210"/>
              </a:xfrm>
              <a:prstGeom prst="rect">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Office of the Director (OD)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Deputy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Open Sans" pitchFamily="2" charset="0"/>
                    <a:cs typeface="Arial" panose="020B0604020202020204" pitchFamily="34" charset="0"/>
                  </a:rPr>
                  <a:t>Chief Operating Officer</a:t>
                </a:r>
              </a:p>
            </p:txBody>
          </p:sp>
          <p:sp>
            <p:nvSpPr>
              <p:cNvPr id="29" name="Rectangle 28">
                <a:extLst>
                  <a:ext uri="{FF2B5EF4-FFF2-40B4-BE49-F238E27FC236}">
                    <a16:creationId xmlns:a16="http://schemas.microsoft.com/office/drawing/2014/main" id="{F7E22C84-A091-4AA3-9F28-A080D16E3445}"/>
                  </a:ext>
                </a:extLst>
              </p:cNvPr>
              <p:cNvSpPr/>
              <p:nvPr/>
            </p:nvSpPr>
            <p:spPr>
              <a:xfrm>
                <a:off x="614867" y="4022860"/>
                <a:ext cx="3607140" cy="848316"/>
              </a:xfrm>
              <a:prstGeom prst="rect">
                <a:avLst/>
              </a:prstGeom>
              <a:solidFill>
                <a:schemeClr val="bg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rPr>
                  <a:t>National Science Board (NSB)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rPr>
                  <a:t>Chair, Vice Chair, NSB Office Executive Officer</a:t>
                </a:r>
              </a:p>
            </p:txBody>
          </p:sp>
          <p:sp>
            <p:nvSpPr>
              <p:cNvPr id="30" name="Rectangle 29">
                <a:extLst>
                  <a:ext uri="{FF2B5EF4-FFF2-40B4-BE49-F238E27FC236}">
                    <a16:creationId xmlns:a16="http://schemas.microsoft.com/office/drawing/2014/main" id="{295814F2-6F26-4215-8FED-5B272768DD41}"/>
                  </a:ext>
                </a:extLst>
              </p:cNvPr>
              <p:cNvSpPr/>
              <p:nvPr/>
            </p:nvSpPr>
            <p:spPr>
              <a:xfrm>
                <a:off x="614867" y="4913310"/>
                <a:ext cx="3607140" cy="848316"/>
              </a:xfrm>
              <a:prstGeom prst="rect">
                <a:avLst/>
              </a:prstGeom>
              <a:solidFill>
                <a:schemeClr val="bg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rPr>
                  <a:t>Office of </a:t>
                </a:r>
                <a:b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rPr>
                </a:b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rPr>
                  <a:t>Inspector General (OIG)</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p:txBody>
          </p:sp>
          <p:sp>
            <p:nvSpPr>
              <p:cNvPr id="34" name="Rectangle 33">
                <a:extLst>
                  <a:ext uri="{FF2B5EF4-FFF2-40B4-BE49-F238E27FC236}">
                    <a16:creationId xmlns:a16="http://schemas.microsoft.com/office/drawing/2014/main" id="{53737173-8CA6-4E60-87A1-12AA930A060B}"/>
                  </a:ext>
                </a:extLst>
              </p:cNvPr>
              <p:cNvSpPr/>
              <p:nvPr/>
            </p:nvSpPr>
            <p:spPr>
              <a:xfrm>
                <a:off x="8464731" y="141793"/>
                <a:ext cx="3607139" cy="734051"/>
              </a:xfrm>
              <a:prstGeom prst="rect">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Open Sans" pitchFamily="2" charset="0"/>
                    <a:cs typeface="Arial" panose="020B0604020202020204" pitchFamily="34" charset="0"/>
                  </a:rPr>
                  <a:t>Office of the</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rPr>
                  <a:t>General Counsel (OGC)</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p:txBody>
          </p:sp>
          <p:sp>
            <p:nvSpPr>
              <p:cNvPr id="36" name="Rectangle 35">
                <a:extLst>
                  <a:ext uri="{FF2B5EF4-FFF2-40B4-BE49-F238E27FC236}">
                    <a16:creationId xmlns:a16="http://schemas.microsoft.com/office/drawing/2014/main" id="{3DAA8CE8-53E7-4896-BE90-E65A1702ED3E}"/>
                  </a:ext>
                </a:extLst>
              </p:cNvPr>
              <p:cNvSpPr/>
              <p:nvPr/>
            </p:nvSpPr>
            <p:spPr>
              <a:xfrm>
                <a:off x="8464731" y="917490"/>
                <a:ext cx="3607140" cy="719128"/>
              </a:xfrm>
              <a:prstGeom prst="rect">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Open Sans" pitchFamily="2" charset="0"/>
                    <a:cs typeface="Arial" panose="020B0604020202020204" pitchFamily="34" charset="0"/>
                  </a:rPr>
                  <a:t>Office of </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rPr>
                  <a:t>International Science and Engineering (OISE)</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p:txBody>
          </p:sp>
          <p:sp>
            <p:nvSpPr>
              <p:cNvPr id="37" name="Rectangle 36">
                <a:extLst>
                  <a:ext uri="{FF2B5EF4-FFF2-40B4-BE49-F238E27FC236}">
                    <a16:creationId xmlns:a16="http://schemas.microsoft.com/office/drawing/2014/main" id="{438F2592-70FC-4C09-91CE-8635E054069B}"/>
                  </a:ext>
                </a:extLst>
              </p:cNvPr>
              <p:cNvSpPr/>
              <p:nvPr/>
            </p:nvSpPr>
            <p:spPr>
              <a:xfrm>
                <a:off x="4774347" y="1690362"/>
                <a:ext cx="7297523" cy="484151"/>
              </a:xfrm>
              <a:prstGeom prst="rect">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Open Sans" pitchFamily="2" charset="0"/>
                    <a:cs typeface="Arial" panose="020B0604020202020204" pitchFamily="34" charset="0"/>
                  </a:rPr>
                  <a:t>Office of </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rPr>
                  <a:t>Legislative and Public Affairs (OLPA)</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p:txBody>
          </p:sp>
          <p:sp>
            <p:nvSpPr>
              <p:cNvPr id="33" name="Rectangle 32">
                <a:extLst>
                  <a:ext uri="{FF2B5EF4-FFF2-40B4-BE49-F238E27FC236}">
                    <a16:creationId xmlns:a16="http://schemas.microsoft.com/office/drawing/2014/main" id="{D3EBD989-C4B2-4357-BC9C-C22CD491D132}"/>
                  </a:ext>
                </a:extLst>
              </p:cNvPr>
              <p:cNvSpPr/>
              <p:nvPr/>
            </p:nvSpPr>
            <p:spPr>
              <a:xfrm>
                <a:off x="4774349" y="141793"/>
                <a:ext cx="3607140" cy="734051"/>
              </a:xfrm>
              <a:prstGeom prst="rect">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Open Sans" pitchFamily="2" charset="0"/>
                    <a:cs typeface="Arial" panose="020B0604020202020204" pitchFamily="34" charset="0"/>
                  </a:rPr>
                  <a:t>Office of </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rPr>
                  <a:t>Equity and Civil Rights (OECR)</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p:txBody>
          </p:sp>
          <p:sp>
            <p:nvSpPr>
              <p:cNvPr id="35" name="Rectangle 34">
                <a:extLst>
                  <a:ext uri="{FF2B5EF4-FFF2-40B4-BE49-F238E27FC236}">
                    <a16:creationId xmlns:a16="http://schemas.microsoft.com/office/drawing/2014/main" id="{0A883754-303C-4463-82D6-895BC052E9BA}"/>
                  </a:ext>
                </a:extLst>
              </p:cNvPr>
              <p:cNvSpPr/>
              <p:nvPr/>
            </p:nvSpPr>
            <p:spPr>
              <a:xfrm>
                <a:off x="4774347" y="917490"/>
                <a:ext cx="3607140" cy="719128"/>
              </a:xfrm>
              <a:prstGeom prst="rect">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Open Sans" pitchFamily="2" charset="0"/>
                    <a:cs typeface="Arial" panose="020B0604020202020204" pitchFamily="34" charset="0"/>
                  </a:rPr>
                  <a:t>Office of</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rPr>
                  <a:t>Integrative Activities (OIA)</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itchFamily="2" charset="0"/>
                  <a:cs typeface="Arial" panose="020B0604020202020204" pitchFamily="34" charset="0"/>
                </a:endParaRPr>
              </a:p>
            </p:txBody>
          </p:sp>
          <p:cxnSp>
            <p:nvCxnSpPr>
              <p:cNvPr id="4" name="Connector: Elbow 3">
                <a:extLst>
                  <a:ext uri="{FF2B5EF4-FFF2-40B4-BE49-F238E27FC236}">
                    <a16:creationId xmlns:a16="http://schemas.microsoft.com/office/drawing/2014/main" id="{0F2CEF32-E1EF-4BDF-B6BD-E99DBD422CB3}"/>
                  </a:ext>
                </a:extLst>
              </p:cNvPr>
              <p:cNvCxnSpPr>
                <a:cxnSpLocks/>
              </p:cNvCxnSpPr>
              <p:nvPr/>
            </p:nvCxnSpPr>
            <p:spPr>
              <a:xfrm rot="10800000" flipV="1">
                <a:off x="614867" y="2711290"/>
                <a:ext cx="12700" cy="1805400"/>
              </a:xfrm>
              <a:prstGeom prst="bentConnector3">
                <a:avLst>
                  <a:gd name="adj1" fmla="val 1800000"/>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F258B2F9-1387-4F26-83E5-D389A7414E8C}"/>
                  </a:ext>
                </a:extLst>
              </p:cNvPr>
              <p:cNvCxnSpPr>
                <a:cxnSpLocks/>
              </p:cNvCxnSpPr>
              <p:nvPr/>
            </p:nvCxnSpPr>
            <p:spPr>
              <a:xfrm rot="5400000">
                <a:off x="-881237" y="3831023"/>
                <a:ext cx="2993840" cy="19050"/>
              </a:xfrm>
              <a:prstGeom prst="bentConnector4">
                <a:avLst>
                  <a:gd name="adj1" fmla="val -135"/>
                  <a:gd name="adj2" fmla="val 235143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Left Brace 59">
                <a:extLst>
                  <a:ext uri="{FF2B5EF4-FFF2-40B4-BE49-F238E27FC236}">
                    <a16:creationId xmlns:a16="http://schemas.microsoft.com/office/drawing/2014/main" id="{5959EE39-C69E-4076-8FA7-DEA52B1E36C3}"/>
                  </a:ext>
                </a:extLst>
              </p:cNvPr>
              <p:cNvSpPr/>
              <p:nvPr/>
            </p:nvSpPr>
            <p:spPr>
              <a:xfrm>
                <a:off x="4471603" y="100978"/>
                <a:ext cx="527933" cy="2128125"/>
              </a:xfrm>
              <a:prstGeom prst="leftBrace">
                <a:avLst>
                  <a:gd name="adj1" fmla="val 0"/>
                  <a:gd name="adj2" fmla="val 43028"/>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 name="Left Brace 60">
                <a:extLst>
                  <a:ext uri="{FF2B5EF4-FFF2-40B4-BE49-F238E27FC236}">
                    <a16:creationId xmlns:a16="http://schemas.microsoft.com/office/drawing/2014/main" id="{7D96B5CE-B145-4821-9AEF-2FBF7E073013}"/>
                  </a:ext>
                </a:extLst>
              </p:cNvPr>
              <p:cNvSpPr/>
              <p:nvPr/>
            </p:nvSpPr>
            <p:spPr>
              <a:xfrm>
                <a:off x="4465237" y="2351191"/>
                <a:ext cx="527933" cy="4479772"/>
              </a:xfrm>
              <a:prstGeom prst="leftBrace">
                <a:avLst>
                  <a:gd name="adj1" fmla="val 0"/>
                  <a:gd name="adj2" fmla="val 48701"/>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cxnSp>
          <p:nvCxnSpPr>
            <p:cNvPr id="67" name="Straight Connector 66">
              <a:extLst>
                <a:ext uri="{FF2B5EF4-FFF2-40B4-BE49-F238E27FC236}">
                  <a16:creationId xmlns:a16="http://schemas.microsoft.com/office/drawing/2014/main" id="{A9EB8222-B4E3-4139-9932-8074BC484F2A}"/>
                </a:ext>
              </a:extLst>
            </p:cNvPr>
            <p:cNvCxnSpPr>
              <a:cxnSpLocks/>
            </p:cNvCxnSpPr>
            <p:nvPr/>
          </p:nvCxnSpPr>
          <p:spPr>
            <a:xfrm>
              <a:off x="4134921" y="2301520"/>
              <a:ext cx="27515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971DB05-8849-42E3-BB25-D501EFC4C7DC}"/>
                </a:ext>
              </a:extLst>
            </p:cNvPr>
            <p:cNvCxnSpPr>
              <a:cxnSpLocks/>
            </p:cNvCxnSpPr>
            <p:nvPr/>
          </p:nvCxnSpPr>
          <p:spPr>
            <a:xfrm>
              <a:off x="4134921" y="2584100"/>
              <a:ext cx="24959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4A70AC0-2FE5-4432-B232-79A501368430}"/>
                </a:ext>
              </a:extLst>
            </p:cNvPr>
            <p:cNvCxnSpPr>
              <a:cxnSpLocks/>
            </p:cNvCxnSpPr>
            <p:nvPr/>
          </p:nvCxnSpPr>
          <p:spPr>
            <a:xfrm flipV="1">
              <a:off x="4400392" y="979698"/>
              <a:ext cx="0" cy="133452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808091F-ECB8-412D-B5B2-8E4546176D13}"/>
                </a:ext>
              </a:extLst>
            </p:cNvPr>
            <p:cNvCxnSpPr>
              <a:cxnSpLocks/>
            </p:cNvCxnSpPr>
            <p:nvPr/>
          </p:nvCxnSpPr>
          <p:spPr>
            <a:xfrm flipV="1">
              <a:off x="4375791" y="2571400"/>
              <a:ext cx="8726" cy="19371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814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30">
            <a:extLst>
              <a:ext uri="{FF2B5EF4-FFF2-40B4-BE49-F238E27FC236}">
                <a16:creationId xmlns:a16="http://schemas.microsoft.com/office/drawing/2014/main" id="{78F85877-A790-4B74-ADC4-4FC12B9A9EA0}"/>
              </a:ext>
            </a:extLst>
          </p:cNvPr>
          <p:cNvSpPr txBox="1">
            <a:spLocks noGrp="1"/>
          </p:cNvSpPr>
          <p:nvPr>
            <p:ph type="title" idx="4294967295"/>
          </p:nvPr>
        </p:nvSpPr>
        <p:spPr>
          <a:xfrm>
            <a:off x="251363" y="63459"/>
            <a:ext cx="1073316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badi Extra Light" panose="020B0204020104020204" pitchFamily="34" charset="0"/>
                <a:ea typeface="+mn-ea"/>
                <a:cs typeface="+mn-cs"/>
              </a:rPr>
              <a:t>Office of the Assistant Director for SBE Sciences </a:t>
            </a:r>
          </a:p>
        </p:txBody>
      </p:sp>
      <p:sp>
        <p:nvSpPr>
          <p:cNvPr id="29" name="TextBox 28">
            <a:extLst>
              <a:ext uri="{FF2B5EF4-FFF2-40B4-BE49-F238E27FC236}">
                <a16:creationId xmlns:a16="http://schemas.microsoft.com/office/drawing/2014/main" id="{798E06F9-CE34-4D69-857C-219720B65579}"/>
              </a:ext>
            </a:extLst>
          </p:cNvPr>
          <p:cNvSpPr txBox="1"/>
          <p:nvPr/>
        </p:nvSpPr>
        <p:spPr>
          <a:xfrm>
            <a:off x="491836" y="1239078"/>
            <a:ext cx="23624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hlinkClick r:id="rId3" tooltip="Link to view SBE's Current Newsletter">
                  <a:extLst>
                    <a:ext uri="{A12FA001-AC4F-418D-AE19-62706E023703}">
                      <ahyp:hlinkClr xmlns:ahyp="http://schemas.microsoft.com/office/drawing/2018/hyperlinkcolor" val="tx"/>
                    </a:ext>
                  </a:extLst>
                </a:hlinkClick>
              </a:rPr>
              <a:t>Current SBE Newsletter</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descr="SBE organization chart. Level 1 - Kellina Craig-Henderson, Acting Assistant Director, Antoinette Winklerprins, Acting Deputy Assistant Director. Level 2 - Division of Social and Economic Sciences (Rayvon Fouche, Division director and Alan Tomkins, Deputy Division Director), Division of Behavioral, Cognitive Sciences (Marc Sebrechts, Division Director and Steve Breckler, Acting Deputy Division Director), National Center for Science and Engineering Statics (Emilda Rivers, Director and Vipin Arora, Deputy Director)">
            <a:extLst>
              <a:ext uri="{FF2B5EF4-FFF2-40B4-BE49-F238E27FC236}">
                <a16:creationId xmlns:a16="http://schemas.microsoft.com/office/drawing/2014/main" id="{94231465-801E-47B7-ADE8-262B0569A7AC}"/>
              </a:ext>
            </a:extLst>
          </p:cNvPr>
          <p:cNvGrpSpPr/>
          <p:nvPr/>
        </p:nvGrpSpPr>
        <p:grpSpPr>
          <a:xfrm>
            <a:off x="304952" y="653655"/>
            <a:ext cx="11658454" cy="3714150"/>
            <a:chOff x="304952" y="653655"/>
            <a:chExt cx="11658454" cy="3714150"/>
          </a:xfrm>
        </p:grpSpPr>
        <p:sp>
          <p:nvSpPr>
            <p:cNvPr id="5" name="Rectangle: Rounded Corners 4">
              <a:extLst>
                <a:ext uri="{FF2B5EF4-FFF2-40B4-BE49-F238E27FC236}">
                  <a16:creationId xmlns:a16="http://schemas.microsoft.com/office/drawing/2014/main" id="{44A03F27-BCDC-4003-93DD-D2E98657E22F}"/>
                </a:ext>
              </a:extLst>
            </p:cNvPr>
            <p:cNvSpPr/>
            <p:nvPr/>
          </p:nvSpPr>
          <p:spPr>
            <a:xfrm>
              <a:off x="4543011" y="1605461"/>
              <a:ext cx="1998735" cy="476914"/>
            </a:xfrm>
            <a:prstGeom prst="roundRect">
              <a:avLst/>
            </a:prstGeom>
            <a:solidFill>
              <a:srgbClr val="2867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panose="020F0502020204030204"/>
                  <a:ea typeface="+mn-ea"/>
                  <a:cs typeface="+mn-cs"/>
                </a:rPr>
                <a:t>Antoinette WinklerPrins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Calibri" panose="020F0502020204030204"/>
                  <a:ea typeface="+mn-ea"/>
                  <a:cs typeface="+mn-cs"/>
                </a:rPr>
                <a:t>Acting Deputy Assistant Director</a:t>
              </a:r>
            </a:p>
          </p:txBody>
        </p:sp>
        <p:sp>
          <p:nvSpPr>
            <p:cNvPr id="11" name="Rectangle: Rounded Corners 10">
              <a:extLst>
                <a:ext uri="{FF2B5EF4-FFF2-40B4-BE49-F238E27FC236}">
                  <a16:creationId xmlns:a16="http://schemas.microsoft.com/office/drawing/2014/main" id="{FDEE9535-8A61-45D9-9593-9D8ECA74506D}"/>
                </a:ext>
              </a:extLst>
            </p:cNvPr>
            <p:cNvSpPr/>
            <p:nvPr/>
          </p:nvSpPr>
          <p:spPr>
            <a:xfrm>
              <a:off x="4771325" y="823646"/>
              <a:ext cx="1537338" cy="472386"/>
            </a:xfrm>
            <a:prstGeom prst="roundRect">
              <a:avLst/>
            </a:prstGeom>
            <a:solidFill>
              <a:srgbClr val="2867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Kellina Craig-Henderson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Calibri" panose="020F0502020204030204"/>
                  <a:ea typeface="+mn-ea"/>
                  <a:cs typeface="+mn-cs"/>
                </a:rPr>
                <a:t>Acting Assistant Director</a:t>
              </a:r>
            </a:p>
          </p:txBody>
        </p:sp>
        <p:sp>
          <p:nvSpPr>
            <p:cNvPr id="12" name="Rectangle: Rounded Corners 11">
              <a:extLst>
                <a:ext uri="{FF2B5EF4-FFF2-40B4-BE49-F238E27FC236}">
                  <a16:creationId xmlns:a16="http://schemas.microsoft.com/office/drawing/2014/main" id="{4E42EFA1-2768-4753-BF57-AA8DD5341B9E}"/>
                </a:ext>
              </a:extLst>
            </p:cNvPr>
            <p:cNvSpPr/>
            <p:nvPr/>
          </p:nvSpPr>
          <p:spPr>
            <a:xfrm>
              <a:off x="910201" y="2619447"/>
              <a:ext cx="2551176" cy="620611"/>
            </a:xfrm>
            <a:prstGeom prst="roundRect">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Division of Social and Economic Sciences</a:t>
              </a:r>
            </a:p>
          </p:txBody>
        </p:sp>
        <p:sp>
          <p:nvSpPr>
            <p:cNvPr id="19" name="Rectangle: Rounded Corners 18">
              <a:extLst>
                <a:ext uri="{FF2B5EF4-FFF2-40B4-BE49-F238E27FC236}">
                  <a16:creationId xmlns:a16="http://schemas.microsoft.com/office/drawing/2014/main" id="{7886151B-1474-44A6-A6CF-B7C043C4A770}"/>
                </a:ext>
              </a:extLst>
            </p:cNvPr>
            <p:cNvSpPr/>
            <p:nvPr/>
          </p:nvSpPr>
          <p:spPr>
            <a:xfrm>
              <a:off x="4606896" y="3600186"/>
              <a:ext cx="1407619" cy="443508"/>
            </a:xfrm>
            <a:prstGeom prst="roundRect">
              <a:avLst/>
            </a:prstGeom>
            <a:solidFill>
              <a:srgbClr val="2867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panose="020F0502020204030204"/>
                  <a:ea typeface="+mn-ea"/>
                  <a:cs typeface="+mn-cs"/>
                </a:rPr>
                <a:t>Marc Sebrechts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panose="020F0502020204030204"/>
                  <a:ea typeface="+mn-ea"/>
                  <a:cs typeface="+mn-cs"/>
                </a:rPr>
                <a:t>Division Director</a:t>
              </a:r>
            </a:p>
          </p:txBody>
        </p:sp>
        <p:sp>
          <p:nvSpPr>
            <p:cNvPr id="21" name="Rectangle: Rounded Corners 20">
              <a:extLst>
                <a:ext uri="{FF2B5EF4-FFF2-40B4-BE49-F238E27FC236}">
                  <a16:creationId xmlns:a16="http://schemas.microsoft.com/office/drawing/2014/main" id="{0E74173E-143F-4949-922A-A6B5B96664C8}"/>
                </a:ext>
              </a:extLst>
            </p:cNvPr>
            <p:cNvSpPr/>
            <p:nvPr/>
          </p:nvSpPr>
          <p:spPr>
            <a:xfrm>
              <a:off x="6716838" y="3587472"/>
              <a:ext cx="1166933" cy="732820"/>
            </a:xfrm>
            <a:prstGeom prst="roundRect">
              <a:avLst/>
            </a:prstGeom>
            <a:solidFill>
              <a:srgbClr val="2867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panose="020F0502020204030204"/>
                  <a:ea typeface="+mn-ea"/>
                  <a:cs typeface="+mn-cs"/>
                </a:rPr>
                <a:t>Steve Breckler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panose="020F0502020204030204"/>
                  <a:ea typeface="+mn-ea"/>
                  <a:cs typeface="+mn-cs"/>
                </a:rPr>
                <a:t>Acting Deputy Division Director</a:t>
              </a:r>
            </a:p>
          </p:txBody>
        </p:sp>
        <p:sp>
          <p:nvSpPr>
            <p:cNvPr id="22" name="Rectangle: Rounded Corners 21">
              <a:extLst>
                <a:ext uri="{FF2B5EF4-FFF2-40B4-BE49-F238E27FC236}">
                  <a16:creationId xmlns:a16="http://schemas.microsoft.com/office/drawing/2014/main" id="{6ACFFEAF-E9A3-4333-9385-E6D517162A0D}"/>
                </a:ext>
              </a:extLst>
            </p:cNvPr>
            <p:cNvSpPr/>
            <p:nvPr/>
          </p:nvSpPr>
          <p:spPr>
            <a:xfrm>
              <a:off x="8579771" y="3773937"/>
              <a:ext cx="1213121" cy="476914"/>
            </a:xfrm>
            <a:prstGeom prst="roundRect">
              <a:avLst/>
            </a:prstGeom>
            <a:solidFill>
              <a:srgbClr val="2867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panose="020F0502020204030204"/>
                  <a:ea typeface="+mn-ea"/>
                  <a:cs typeface="+mn-cs"/>
                </a:rPr>
                <a:t>Emilda Rivers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panose="020F0502020204030204"/>
                  <a:ea typeface="+mn-ea"/>
                  <a:cs typeface="+mn-cs"/>
                </a:rPr>
                <a:t>Director</a:t>
              </a:r>
            </a:p>
          </p:txBody>
        </p:sp>
        <p:sp>
          <p:nvSpPr>
            <p:cNvPr id="23" name="Rectangle: Rounded Corners 22">
              <a:extLst>
                <a:ext uri="{FF2B5EF4-FFF2-40B4-BE49-F238E27FC236}">
                  <a16:creationId xmlns:a16="http://schemas.microsoft.com/office/drawing/2014/main" id="{C3C3755C-FBA5-481C-83DA-35D654E723E5}"/>
                </a:ext>
              </a:extLst>
            </p:cNvPr>
            <p:cNvSpPr/>
            <p:nvPr/>
          </p:nvSpPr>
          <p:spPr>
            <a:xfrm>
              <a:off x="10512527" y="3773937"/>
              <a:ext cx="1450879" cy="478687"/>
            </a:xfrm>
            <a:prstGeom prst="roundRect">
              <a:avLst/>
            </a:prstGeom>
            <a:solidFill>
              <a:srgbClr val="2867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panose="020F0502020204030204"/>
                  <a:ea typeface="+mn-ea"/>
                  <a:cs typeface="+mn-cs"/>
                </a:rPr>
                <a:t>Vipin Arora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panose="020F0502020204030204"/>
                  <a:ea typeface="+mn-ea"/>
                  <a:cs typeface="+mn-cs"/>
                </a:rPr>
                <a:t>Deputy Director</a:t>
              </a:r>
            </a:p>
          </p:txBody>
        </p:sp>
        <p:sp>
          <p:nvSpPr>
            <p:cNvPr id="24" name="Rectangle: Rounded Corners 23">
              <a:extLst>
                <a:ext uri="{FF2B5EF4-FFF2-40B4-BE49-F238E27FC236}">
                  <a16:creationId xmlns:a16="http://schemas.microsoft.com/office/drawing/2014/main" id="{A840B945-1013-4C0C-985D-5386FCBA775F}"/>
                </a:ext>
              </a:extLst>
            </p:cNvPr>
            <p:cNvSpPr/>
            <p:nvPr/>
          </p:nvSpPr>
          <p:spPr>
            <a:xfrm>
              <a:off x="810411" y="3600186"/>
              <a:ext cx="1249795" cy="413035"/>
            </a:xfrm>
            <a:prstGeom prst="roundRect">
              <a:avLst/>
            </a:prstGeom>
            <a:solidFill>
              <a:srgbClr val="2867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panose="020F0502020204030204"/>
                  <a:ea typeface="+mn-ea"/>
                  <a:cs typeface="+mn-cs"/>
                </a:rPr>
                <a:t>Ray Fouche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panose="020F0502020204030204"/>
                  <a:ea typeface="+mn-ea"/>
                  <a:cs typeface="+mn-cs"/>
                </a:rPr>
                <a:t>Division Director</a:t>
              </a:r>
            </a:p>
          </p:txBody>
        </p:sp>
        <p:sp>
          <p:nvSpPr>
            <p:cNvPr id="25" name="Rectangle: Rounded Corners 24">
              <a:extLst>
                <a:ext uri="{FF2B5EF4-FFF2-40B4-BE49-F238E27FC236}">
                  <a16:creationId xmlns:a16="http://schemas.microsoft.com/office/drawing/2014/main" id="{C3CDA629-9386-4168-A676-1098DBEECDF4}"/>
                </a:ext>
              </a:extLst>
            </p:cNvPr>
            <p:cNvSpPr/>
            <p:nvPr/>
          </p:nvSpPr>
          <p:spPr>
            <a:xfrm>
              <a:off x="2644184" y="3567745"/>
              <a:ext cx="1376572" cy="620611"/>
            </a:xfrm>
            <a:prstGeom prst="roundRect">
              <a:avLst/>
            </a:prstGeom>
            <a:solidFill>
              <a:srgbClr val="2867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panose="020F0502020204030204"/>
                  <a:ea typeface="+mn-ea"/>
                  <a:cs typeface="+mn-cs"/>
                </a:rPr>
                <a:t>Alan Tomkins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panose="020F0502020204030204"/>
                  <a:ea typeface="+mn-ea"/>
                  <a:cs typeface="+mn-cs"/>
                </a:rPr>
                <a:t>Deputy Division Director</a:t>
              </a:r>
            </a:p>
          </p:txBody>
        </p:sp>
        <p:cxnSp>
          <p:nvCxnSpPr>
            <p:cNvPr id="41" name="Straight Connector 40">
              <a:extLst>
                <a:ext uri="{FF2B5EF4-FFF2-40B4-BE49-F238E27FC236}">
                  <a16:creationId xmlns:a16="http://schemas.microsoft.com/office/drawing/2014/main" id="{808C4F0F-DD0C-4BDC-B522-AA1AFE13BAC9}"/>
                </a:ext>
              </a:extLst>
            </p:cNvPr>
            <p:cNvCxnSpPr>
              <a:cxnSpLocks/>
              <a:stCxn id="5" idx="2"/>
              <a:endCxn id="12" idx="0"/>
            </p:cNvCxnSpPr>
            <p:nvPr/>
          </p:nvCxnSpPr>
          <p:spPr>
            <a:xfrm rot="5400000">
              <a:off x="3595548" y="672616"/>
              <a:ext cx="537072" cy="3356590"/>
            </a:xfrm>
            <a:prstGeom prst="bentConnector3">
              <a:avLst>
                <a:gd name="adj1"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A159F2A-D592-47D7-8E13-620C25712C4B}"/>
                </a:ext>
              </a:extLst>
            </p:cNvPr>
            <p:cNvCxnSpPr>
              <a:cxnSpLocks/>
              <a:stCxn id="5" idx="2"/>
              <a:endCxn id="68" idx="0"/>
            </p:cNvCxnSpPr>
            <p:nvPr/>
          </p:nvCxnSpPr>
          <p:spPr>
            <a:xfrm rot="16200000" flipH="1">
              <a:off x="5625471" y="1999283"/>
              <a:ext cx="485309" cy="651492"/>
            </a:xfrm>
            <a:prstGeom prst="bentConnector3">
              <a:avLst>
                <a:gd name="adj1"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BF3FBE6-95C1-45B0-9D22-6CAC7609BB9F}"/>
                </a:ext>
              </a:extLst>
            </p:cNvPr>
            <p:cNvCxnSpPr>
              <a:cxnSpLocks/>
            </p:cNvCxnSpPr>
            <p:nvPr/>
          </p:nvCxnSpPr>
          <p:spPr>
            <a:xfrm rot="16200000" flipH="1">
              <a:off x="7623750" y="-47540"/>
              <a:ext cx="379693" cy="4542435"/>
            </a:xfrm>
            <a:prstGeom prst="bentConnector3">
              <a:avLst>
                <a:gd name="adj1" fmla="val 69266"/>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0702826-8757-4B51-B70B-EAA939DE743D}"/>
                </a:ext>
              </a:extLst>
            </p:cNvPr>
            <p:cNvCxnSpPr>
              <a:cxnSpLocks/>
              <a:stCxn id="19" idx="0"/>
              <a:endCxn id="68" idx="2"/>
            </p:cNvCxnSpPr>
            <p:nvPr/>
          </p:nvCxnSpPr>
          <p:spPr>
            <a:xfrm rot="5400000" flipH="1" flipV="1">
              <a:off x="5602447" y="3008763"/>
              <a:ext cx="299682" cy="883165"/>
            </a:xfrm>
            <a:prstGeom prst="bentConnector3">
              <a:avLst>
                <a:gd name="adj1"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DA2EC6D-E902-4534-8908-B6B02CA84B37}"/>
                </a:ext>
              </a:extLst>
            </p:cNvPr>
            <p:cNvCxnSpPr>
              <a:cxnSpLocks/>
              <a:stCxn id="21" idx="0"/>
              <a:endCxn id="68" idx="2"/>
            </p:cNvCxnSpPr>
            <p:nvPr/>
          </p:nvCxnSpPr>
          <p:spPr>
            <a:xfrm rot="16200000" flipV="1">
              <a:off x="6603604" y="2890771"/>
              <a:ext cx="286968" cy="1106434"/>
            </a:xfrm>
            <a:prstGeom prst="bentConnector3">
              <a:avLst>
                <a:gd name="adj1"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067ADA4-4E41-4B96-B74C-AA9FE7A1A912}"/>
                </a:ext>
              </a:extLst>
            </p:cNvPr>
            <p:cNvCxnSpPr>
              <a:cxnSpLocks/>
              <a:stCxn id="22" idx="0"/>
              <a:endCxn id="69" idx="2"/>
            </p:cNvCxnSpPr>
            <p:nvPr/>
          </p:nvCxnSpPr>
          <p:spPr>
            <a:xfrm rot="5400000" flipH="1" flipV="1">
              <a:off x="9388047" y="3077170"/>
              <a:ext cx="495053" cy="898482"/>
            </a:xfrm>
            <a:prstGeom prst="bentConnector3">
              <a:avLst>
                <a:gd name="adj1"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9753B2A-390A-4988-9F61-38D612176DDB}"/>
                </a:ext>
              </a:extLst>
            </p:cNvPr>
            <p:cNvCxnSpPr>
              <a:cxnSpLocks/>
              <a:stCxn id="23" idx="0"/>
              <a:endCxn id="69" idx="2"/>
            </p:cNvCxnSpPr>
            <p:nvPr/>
          </p:nvCxnSpPr>
          <p:spPr>
            <a:xfrm rot="16200000" flipV="1">
              <a:off x="10413865" y="2949834"/>
              <a:ext cx="495053" cy="1153153"/>
            </a:xfrm>
            <a:prstGeom prst="bentConnector3">
              <a:avLst>
                <a:gd name="adj1"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FA2DAED-C32D-440C-BBB3-C92A2FB7D28C}"/>
                </a:ext>
              </a:extLst>
            </p:cNvPr>
            <p:cNvCxnSpPr>
              <a:cxnSpLocks/>
              <a:stCxn id="11" idx="2"/>
              <a:endCxn id="5" idx="0"/>
            </p:cNvCxnSpPr>
            <p:nvPr/>
          </p:nvCxnSpPr>
          <p:spPr>
            <a:xfrm>
              <a:off x="5539994" y="1296032"/>
              <a:ext cx="2385" cy="30942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2DE6954-D465-4EF9-9371-C5E181D21B59}"/>
                </a:ext>
              </a:extLst>
            </p:cNvPr>
            <p:cNvPicPr>
              <a:picLocks noChangeAspect="1"/>
            </p:cNvPicPr>
            <p:nvPr/>
          </p:nvPicPr>
          <p:blipFill rotWithShape="1">
            <a:blip r:embed="rId4"/>
            <a:srcRect r="7366"/>
            <a:stretch/>
          </p:blipFill>
          <p:spPr>
            <a:xfrm>
              <a:off x="4159334" y="653655"/>
              <a:ext cx="640018" cy="837903"/>
            </a:xfrm>
            <a:prstGeom prst="rect">
              <a:avLst/>
            </a:prstGeom>
          </p:spPr>
        </p:pic>
        <p:sp>
          <p:nvSpPr>
            <p:cNvPr id="68" name="Rectangle: Rounded Corners 67">
              <a:extLst>
                <a:ext uri="{FF2B5EF4-FFF2-40B4-BE49-F238E27FC236}">
                  <a16:creationId xmlns:a16="http://schemas.microsoft.com/office/drawing/2014/main" id="{B532702F-01AE-4894-9E09-08431C0D60EE}"/>
                </a:ext>
              </a:extLst>
            </p:cNvPr>
            <p:cNvSpPr/>
            <p:nvPr/>
          </p:nvSpPr>
          <p:spPr>
            <a:xfrm>
              <a:off x="4879423" y="2567684"/>
              <a:ext cx="2628895" cy="732820"/>
            </a:xfrm>
            <a:prstGeom prst="roundRect">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Division of Behavioral, Cognitive Sciences</a:t>
              </a:r>
            </a:p>
          </p:txBody>
        </p:sp>
        <p:sp>
          <p:nvSpPr>
            <p:cNvPr id="69" name="Rectangle: Rounded Corners 68">
              <a:extLst>
                <a:ext uri="{FF2B5EF4-FFF2-40B4-BE49-F238E27FC236}">
                  <a16:creationId xmlns:a16="http://schemas.microsoft.com/office/drawing/2014/main" id="{1F3F81E1-93A5-4650-93A4-4753943A5A03}"/>
                </a:ext>
              </a:extLst>
            </p:cNvPr>
            <p:cNvSpPr/>
            <p:nvPr/>
          </p:nvSpPr>
          <p:spPr>
            <a:xfrm>
              <a:off x="8748407" y="2546064"/>
              <a:ext cx="2672814" cy="732820"/>
            </a:xfrm>
            <a:prstGeom prst="roundRect">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National Center  for Science and Engineering  Statistics</a:t>
              </a:r>
            </a:p>
          </p:txBody>
        </p:sp>
        <p:cxnSp>
          <p:nvCxnSpPr>
            <p:cNvPr id="105" name="Straight Connector 91">
              <a:extLst>
                <a:ext uri="{FF2B5EF4-FFF2-40B4-BE49-F238E27FC236}">
                  <a16:creationId xmlns:a16="http://schemas.microsoft.com/office/drawing/2014/main" id="{D3104F3A-CE8D-4282-B8C4-FB08B3FC3075}"/>
                </a:ext>
              </a:extLst>
            </p:cNvPr>
            <p:cNvCxnSpPr>
              <a:cxnSpLocks/>
              <a:stCxn id="24" idx="0"/>
              <a:endCxn id="12" idx="2"/>
            </p:cNvCxnSpPr>
            <p:nvPr/>
          </p:nvCxnSpPr>
          <p:spPr>
            <a:xfrm rot="5400000" flipH="1" flipV="1">
              <a:off x="1630485" y="3044882"/>
              <a:ext cx="360128" cy="750480"/>
            </a:xfrm>
            <a:prstGeom prst="bentConnector3">
              <a:avLst>
                <a:gd name="adj1" fmla="val 57617"/>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91">
              <a:extLst>
                <a:ext uri="{FF2B5EF4-FFF2-40B4-BE49-F238E27FC236}">
                  <a16:creationId xmlns:a16="http://schemas.microsoft.com/office/drawing/2014/main" id="{F323707E-90AE-4B5E-98C7-EA8F5E084C98}"/>
                </a:ext>
              </a:extLst>
            </p:cNvPr>
            <p:cNvCxnSpPr>
              <a:cxnSpLocks/>
              <a:stCxn id="25" idx="0"/>
              <a:endCxn id="12" idx="2"/>
            </p:cNvCxnSpPr>
            <p:nvPr/>
          </p:nvCxnSpPr>
          <p:spPr>
            <a:xfrm rot="16200000" flipV="1">
              <a:off x="2595287" y="2830561"/>
              <a:ext cx="327687" cy="1146681"/>
            </a:xfrm>
            <a:prstGeom prst="bentConnector3">
              <a:avLst>
                <a:gd name="adj1"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EEE4099A-16D5-4DBB-8699-B9F7C74AFD2F}"/>
                </a:ext>
              </a:extLst>
            </p:cNvPr>
            <p:cNvPicPr>
              <a:picLocks noChangeAspect="1"/>
            </p:cNvPicPr>
            <p:nvPr/>
          </p:nvPicPr>
          <p:blipFill rotWithShape="1">
            <a:blip r:embed="rId5"/>
            <a:srcRect t="-1" b="-12133"/>
            <a:stretch/>
          </p:blipFill>
          <p:spPr>
            <a:xfrm>
              <a:off x="4051948" y="1563038"/>
              <a:ext cx="587656" cy="889570"/>
            </a:xfrm>
            <a:prstGeom prst="rect">
              <a:avLst/>
            </a:prstGeom>
          </p:spPr>
        </p:pic>
        <p:pic>
          <p:nvPicPr>
            <p:cNvPr id="49" name="Picture 48">
              <a:extLst>
                <a:ext uri="{FF2B5EF4-FFF2-40B4-BE49-F238E27FC236}">
                  <a16:creationId xmlns:a16="http://schemas.microsoft.com/office/drawing/2014/main" id="{E28FD206-86BA-47FF-B8F5-5649BF56404E}"/>
                </a:ext>
              </a:extLst>
            </p:cNvPr>
            <p:cNvPicPr>
              <a:picLocks noChangeAspect="1"/>
            </p:cNvPicPr>
            <p:nvPr/>
          </p:nvPicPr>
          <p:blipFill>
            <a:blip r:embed="rId6"/>
            <a:stretch>
              <a:fillRect/>
            </a:stretch>
          </p:blipFill>
          <p:spPr>
            <a:xfrm>
              <a:off x="4204009" y="3510534"/>
              <a:ext cx="627788" cy="752349"/>
            </a:xfrm>
            <a:prstGeom prst="rect">
              <a:avLst/>
            </a:prstGeom>
          </p:spPr>
        </p:pic>
        <p:pic>
          <p:nvPicPr>
            <p:cNvPr id="79" name="Picture 78">
              <a:extLst>
                <a:ext uri="{FF2B5EF4-FFF2-40B4-BE49-F238E27FC236}">
                  <a16:creationId xmlns:a16="http://schemas.microsoft.com/office/drawing/2014/main" id="{FDC078C0-F112-4CAB-8CCA-E46FF0FC0F66}"/>
                </a:ext>
              </a:extLst>
            </p:cNvPr>
            <p:cNvPicPr>
              <a:picLocks noChangeAspect="1"/>
            </p:cNvPicPr>
            <p:nvPr/>
          </p:nvPicPr>
          <p:blipFill>
            <a:blip r:embed="rId7"/>
            <a:stretch>
              <a:fillRect/>
            </a:stretch>
          </p:blipFill>
          <p:spPr>
            <a:xfrm>
              <a:off x="2121459" y="3506164"/>
              <a:ext cx="689228" cy="743772"/>
            </a:xfrm>
            <a:prstGeom prst="rect">
              <a:avLst/>
            </a:prstGeom>
          </p:spPr>
        </p:pic>
        <p:pic>
          <p:nvPicPr>
            <p:cNvPr id="7" name="Picture 6">
              <a:extLst>
                <a:ext uri="{FF2B5EF4-FFF2-40B4-BE49-F238E27FC236}">
                  <a16:creationId xmlns:a16="http://schemas.microsoft.com/office/drawing/2014/main" id="{5D2161A6-0876-4B41-84D8-3B995ABF50E0}"/>
                </a:ext>
              </a:extLst>
            </p:cNvPr>
            <p:cNvPicPr>
              <a:picLocks noChangeAspect="1"/>
            </p:cNvPicPr>
            <p:nvPr/>
          </p:nvPicPr>
          <p:blipFill>
            <a:blip r:embed="rId8"/>
            <a:stretch>
              <a:fillRect/>
            </a:stretch>
          </p:blipFill>
          <p:spPr>
            <a:xfrm>
              <a:off x="6244218" y="3567745"/>
              <a:ext cx="553217" cy="722256"/>
            </a:xfrm>
            <a:prstGeom prst="rect">
              <a:avLst/>
            </a:prstGeom>
          </p:spPr>
        </p:pic>
        <p:pic>
          <p:nvPicPr>
            <p:cNvPr id="251" name="Picture 250">
              <a:extLst>
                <a:ext uri="{FF2B5EF4-FFF2-40B4-BE49-F238E27FC236}">
                  <a16:creationId xmlns:a16="http://schemas.microsoft.com/office/drawing/2014/main" id="{B22FF8A3-1D63-4EC8-865F-3DEF5035B6EE}"/>
                </a:ext>
              </a:extLst>
            </p:cNvPr>
            <p:cNvPicPr>
              <a:picLocks noChangeAspect="1"/>
            </p:cNvPicPr>
            <p:nvPr/>
          </p:nvPicPr>
          <p:blipFill>
            <a:blip r:embed="rId9"/>
            <a:stretch>
              <a:fillRect/>
            </a:stretch>
          </p:blipFill>
          <p:spPr>
            <a:xfrm>
              <a:off x="8029041" y="3646097"/>
              <a:ext cx="719366" cy="719366"/>
            </a:xfrm>
            <a:prstGeom prst="rect">
              <a:avLst/>
            </a:prstGeom>
          </p:spPr>
        </p:pic>
        <p:pic>
          <p:nvPicPr>
            <p:cNvPr id="250" name="Picture 249">
              <a:extLst>
                <a:ext uri="{FF2B5EF4-FFF2-40B4-BE49-F238E27FC236}">
                  <a16:creationId xmlns:a16="http://schemas.microsoft.com/office/drawing/2014/main" id="{FE70DB2A-23D5-460C-8913-9FF8625B04DE}"/>
                </a:ext>
              </a:extLst>
            </p:cNvPr>
            <p:cNvPicPr>
              <a:picLocks noChangeAspect="1"/>
            </p:cNvPicPr>
            <p:nvPr/>
          </p:nvPicPr>
          <p:blipFill>
            <a:blip r:embed="rId10"/>
            <a:stretch>
              <a:fillRect/>
            </a:stretch>
          </p:blipFill>
          <p:spPr>
            <a:xfrm>
              <a:off x="10089602" y="3682738"/>
              <a:ext cx="675746" cy="685067"/>
            </a:xfrm>
            <a:prstGeom prst="rect">
              <a:avLst/>
            </a:prstGeom>
          </p:spPr>
        </p:pic>
        <p:pic>
          <p:nvPicPr>
            <p:cNvPr id="1026" name="Picture 2" descr="Rayvon Fouché // Purdue College of Liberal Arts">
              <a:extLst>
                <a:ext uri="{FF2B5EF4-FFF2-40B4-BE49-F238E27FC236}">
                  <a16:creationId xmlns:a16="http://schemas.microsoft.com/office/drawing/2014/main" id="{3E036F54-6066-4B5C-8DF6-F9780337A9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952" y="3420122"/>
              <a:ext cx="652205" cy="9265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EF0D463C-4EE2-4B98-AB34-CE69E59B03BC}"/>
              </a:ext>
            </a:extLst>
          </p:cNvPr>
          <p:cNvSpPr txBox="1"/>
          <p:nvPr/>
        </p:nvSpPr>
        <p:spPr>
          <a:xfrm>
            <a:off x="8465906" y="914400"/>
            <a:ext cx="310125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SMA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Research Experience for Undergraduates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Postdoctoral Research Fellowship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Ethical and Responsible Research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Build and Broaden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TextBox 146">
            <a:extLst>
              <a:ext uri="{FF2B5EF4-FFF2-40B4-BE49-F238E27FC236}">
                <a16:creationId xmlns:a16="http://schemas.microsoft.com/office/drawing/2014/main" id="{44DE72D1-54EA-49BE-BA53-31DEB5E5E028}"/>
              </a:ext>
            </a:extLst>
          </p:cNvPr>
          <p:cNvSpPr txBox="1"/>
          <p:nvPr/>
        </p:nvSpPr>
        <p:spPr>
          <a:xfrm>
            <a:off x="1348735" y="4316861"/>
            <a:ext cx="15079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white"/>
                </a:solidFill>
                <a:effectLst/>
                <a:uLnTx/>
                <a:uFillTx/>
                <a:latin typeface="Calibri" panose="020F0502020204030204"/>
                <a:ea typeface="+mn-ea"/>
                <a:cs typeface="+mn-cs"/>
              </a:rPr>
              <a:t>SES Programs</a:t>
            </a:r>
          </a:p>
        </p:txBody>
      </p:sp>
      <p:sp>
        <p:nvSpPr>
          <p:cNvPr id="145" name="TextBox 144">
            <a:extLst>
              <a:ext uri="{FF2B5EF4-FFF2-40B4-BE49-F238E27FC236}">
                <a16:creationId xmlns:a16="http://schemas.microsoft.com/office/drawing/2014/main" id="{804D8694-E93E-42DE-AD13-541A4B854392}"/>
              </a:ext>
            </a:extLst>
          </p:cNvPr>
          <p:cNvSpPr txBox="1"/>
          <p:nvPr/>
        </p:nvSpPr>
        <p:spPr>
          <a:xfrm>
            <a:off x="251363" y="4734224"/>
            <a:ext cx="3968497" cy="2122196"/>
          </a:xfrm>
          <a:prstGeom prst="rect">
            <a:avLst/>
          </a:prstGeom>
          <a:noFill/>
        </p:spPr>
        <p:txBody>
          <a:bodyPr wrap="square" numCol="2" rtlCol="0">
            <a:normAutofit fontScale="925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Decision, Risk and Management Sciences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Economics</a:t>
            </a:r>
            <a:endParaRPr kumimoji="0" lang="en-US" sz="1200" b="0" i="0" u="none" strike="noStrike" kern="1200" cap="none" spc="0" normalizeH="0" baseline="0" noProof="0">
              <a:ln>
                <a:noFill/>
              </a:ln>
              <a:solidFill>
                <a:prstClr val="white"/>
              </a:solidFill>
              <a:effectLst/>
              <a:uLnTx/>
              <a:uFillTx/>
              <a:latin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Science and Technology Studies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Law and Science</a:t>
            </a:r>
            <a:endParaRPr kumimoji="0" lang="en-US" sz="1200" b="0" i="0" u="none" strike="noStrike" kern="1200" cap="none" spc="0" normalizeH="0" baseline="0" noProof="0">
              <a:ln>
                <a:noFill/>
              </a:ln>
              <a:solidFill>
                <a:prstClr val="white"/>
              </a:solidFill>
              <a:effectLst/>
              <a:uLnTx/>
              <a:uFillTx/>
              <a:latin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Science of Science: Discovery, Communication and Impact</a:t>
            </a:r>
            <a:endParaRPr kumimoji="0" lang="en-US" sz="1200" b="0" i="0" u="none" strike="noStrike" kern="1200" cap="none" spc="0" normalizeH="0" baseline="0" noProof="0">
              <a:ln>
                <a:noFill/>
              </a:ln>
              <a:solidFill>
                <a:prstClr val="white"/>
              </a:solidFill>
              <a:effectLst/>
              <a:uLnTx/>
              <a:uFillTx/>
              <a:latin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prstClr val="white"/>
              </a:solidFill>
              <a:latin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Security and Preparedness </a:t>
            </a:r>
          </a:p>
          <a:p>
            <a:pPr marL="171450" indent="-171450">
              <a:buFont typeface="Arial" panose="020B0604020202020204" pitchFamily="34" charset="0"/>
              <a:buChar char="•"/>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Accountable Institutions and Behavior </a:t>
            </a:r>
            <a:endParaRPr kumimoji="0" lang="en-US" sz="1200" b="0" i="0" u="none" strike="noStrike" kern="1200" cap="none" spc="0" normalizeH="0" baseline="0" noProof="0">
              <a:ln>
                <a:noFill/>
              </a:ln>
              <a:solidFill>
                <a:prstClr val="white"/>
              </a:solidFill>
              <a:effectLst/>
              <a:uLnTx/>
              <a:uFillTx/>
              <a:latin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Secure and Trustworthy Cyberspace </a:t>
            </a:r>
            <a:endParaRPr kumimoji="0" lang="en-US" sz="1200" b="0" i="0" u="none" strike="noStrike" kern="1200" cap="none" spc="0" normalizeH="0" baseline="0" noProof="0">
              <a:ln>
                <a:noFill/>
              </a:ln>
              <a:solidFill>
                <a:prstClr val="white"/>
              </a:solidFill>
              <a:effectLst/>
              <a:uLnTx/>
              <a:uFillTx/>
              <a:latin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Science of Organizations </a:t>
            </a:r>
            <a:endParaRPr kumimoji="0" lang="en-US" sz="1200" b="0" i="0" u="none" strike="noStrike" kern="1200" cap="none" spc="0" normalizeH="0" baseline="0" noProof="0">
              <a:ln>
                <a:noFill/>
              </a:ln>
              <a:solidFill>
                <a:prstClr val="white"/>
              </a:solidFill>
              <a:effectLst/>
              <a:uLnTx/>
              <a:uFillTx/>
              <a:latin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Sociology </a:t>
            </a:r>
            <a:endParaRPr kumimoji="0" lang="en-US" sz="1200" b="0" i="0" u="none" strike="noStrike" kern="1200" cap="none" spc="0" normalizeH="0" baseline="0" noProof="0">
              <a:ln>
                <a:noFill/>
              </a:ln>
              <a:solidFill>
                <a:prstClr val="white"/>
              </a:solidFill>
              <a:effectLst/>
              <a:uLnTx/>
              <a:uFillTx/>
              <a:latin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Methodology, Measurement</a:t>
            </a:r>
            <a:endParaRPr kumimoji="0" lang="en-US" sz="1200" b="0" i="0" u="none" strike="noStrike" kern="1200" cap="none" spc="0" normalizeH="0" baseline="0" noProof="0">
              <a:ln>
                <a:noFill/>
              </a:ln>
              <a:solidFill>
                <a:prstClr val="white"/>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and Statistics </a:t>
            </a:r>
            <a:endParaRPr kumimoji="0" lang="en-US" sz="1200" b="0" i="0" u="none" strike="noStrike" kern="1200" cap="none" spc="0" normalizeH="0" baseline="0" noProof="0">
              <a:ln>
                <a:noFill/>
              </a:ln>
              <a:solidFill>
                <a:prstClr val="white"/>
              </a:solidFill>
              <a:effectLst/>
              <a:uLnTx/>
              <a:uFillTx/>
              <a:latin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571C70BB-0AF2-437B-B3E8-5806EA3E853D}"/>
              </a:ext>
            </a:extLst>
          </p:cNvPr>
          <p:cNvSpPr txBox="1"/>
          <p:nvPr/>
        </p:nvSpPr>
        <p:spPr>
          <a:xfrm>
            <a:off x="5555845" y="4316861"/>
            <a:ext cx="1533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white"/>
                </a:solidFill>
                <a:effectLst/>
                <a:uLnTx/>
                <a:uFillTx/>
                <a:latin typeface="Calibri" panose="020F0502020204030204"/>
                <a:ea typeface="+mn-ea"/>
                <a:cs typeface="+mn-cs"/>
              </a:rPr>
              <a:t>BCS Programs</a:t>
            </a:r>
          </a:p>
        </p:txBody>
      </p:sp>
      <p:sp>
        <p:nvSpPr>
          <p:cNvPr id="149" name="TextBox 148">
            <a:extLst>
              <a:ext uri="{FF2B5EF4-FFF2-40B4-BE49-F238E27FC236}">
                <a16:creationId xmlns:a16="http://schemas.microsoft.com/office/drawing/2014/main" id="{E77DBC61-2513-4E70-900D-A65824787C12}"/>
              </a:ext>
            </a:extLst>
          </p:cNvPr>
          <p:cNvSpPr txBox="1"/>
          <p:nvPr/>
        </p:nvSpPr>
        <p:spPr>
          <a:xfrm>
            <a:off x="4269108" y="4734224"/>
            <a:ext cx="4794210" cy="1756220"/>
          </a:xfrm>
          <a:prstGeom prst="rect">
            <a:avLst/>
          </a:prstGeom>
          <a:noFill/>
        </p:spPr>
        <p:txBody>
          <a:bodyPr wrap="square" numCol="2" rtlCol="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Archaeology and Archaeometry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Biological Anthropology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Cultural Anthropology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Human-Environment and Geographical Sciences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Cognitive Neuroscience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Developmental Sciences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Linguistics/Dynamic Language Infrastructure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Perception, Action and Cognition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Science of Learning and Augmented Intelligence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Social Psychology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Human Networks and Data Science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Strengthening American Infrastructure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TextBox 160">
            <a:extLst>
              <a:ext uri="{FF2B5EF4-FFF2-40B4-BE49-F238E27FC236}">
                <a16:creationId xmlns:a16="http://schemas.microsoft.com/office/drawing/2014/main" id="{56C7D352-27E4-41CE-A196-8D67BCECCBDA}"/>
              </a:ext>
            </a:extLst>
          </p:cNvPr>
          <p:cNvSpPr txBox="1"/>
          <p:nvPr/>
        </p:nvSpPr>
        <p:spPr>
          <a:xfrm>
            <a:off x="9586732" y="4316861"/>
            <a:ext cx="17131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white"/>
                </a:solidFill>
                <a:effectLst/>
                <a:uLnTx/>
                <a:uFillTx/>
                <a:latin typeface="Calibri" panose="020F0502020204030204"/>
                <a:ea typeface="+mn-ea"/>
                <a:cs typeface="+mn-cs"/>
              </a:rPr>
              <a:t>NCSES Programs</a:t>
            </a:r>
          </a:p>
        </p:txBody>
      </p:sp>
      <p:sp>
        <p:nvSpPr>
          <p:cNvPr id="160" name="TextBox 159">
            <a:extLst>
              <a:ext uri="{FF2B5EF4-FFF2-40B4-BE49-F238E27FC236}">
                <a16:creationId xmlns:a16="http://schemas.microsoft.com/office/drawing/2014/main" id="{01061A04-8BB6-4706-BDBD-CDB0312C79EA}"/>
              </a:ext>
            </a:extLst>
          </p:cNvPr>
          <p:cNvSpPr txBox="1"/>
          <p:nvPr/>
        </p:nvSpPr>
        <p:spPr>
          <a:xfrm>
            <a:off x="9197962" y="4734224"/>
            <a:ext cx="2628277" cy="1200329"/>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Information and Technology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Human Resources Statistics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Research and Development Statistics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Science and Engineering Indicators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Statistics and Methods </a:t>
            </a:r>
          </a:p>
        </p:txBody>
      </p:sp>
      <p:sp>
        <p:nvSpPr>
          <p:cNvPr id="3" name="TextBox 2">
            <a:extLst>
              <a:ext uri="{FF2B5EF4-FFF2-40B4-BE49-F238E27FC236}">
                <a16:creationId xmlns:a16="http://schemas.microsoft.com/office/drawing/2014/main" id="{85170C22-A567-4588-83E7-E889BB82E131}"/>
              </a:ext>
            </a:extLst>
          </p:cNvPr>
          <p:cNvSpPr txBox="1"/>
          <p:nvPr/>
        </p:nvSpPr>
        <p:spPr>
          <a:xfrm>
            <a:off x="9288379" y="6150543"/>
            <a:ext cx="2148693" cy="338554"/>
          </a:xfrm>
          <a:prstGeom prst="rect">
            <a:avLst/>
          </a:prstGeom>
          <a:solidFill>
            <a:srgbClr val="C55A1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panose="020F0502020204030204"/>
                <a:ea typeface="+mn-ea"/>
                <a:cs typeface="+mn-cs"/>
                <a:hlinkClick r:id="rId12" tooltip="Link to NCSES website">
                  <a:extLst>
                    <a:ext uri="{A12FA001-AC4F-418D-AE19-62706E023703}">
                      <ahyp:hlinkClr xmlns:ahyp="http://schemas.microsoft.com/office/drawing/2018/hyperlinkcolor" val="tx"/>
                    </a:ext>
                  </a:extLst>
                </a:hlinkClick>
              </a:rPr>
              <a:t>https://ncses.nsf.gov/</a:t>
            </a:r>
            <a:endParaRPr kumimoji="0" lang="en-US" sz="16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44C04C-AD88-45E9-B01D-740D2720411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BEAD3-91E3-4FFC-B7DC-935959D17485}"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6516262-41C9-4855-A836-ECAA2F890283}"/>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11183078" y="243616"/>
            <a:ext cx="768163" cy="798645"/>
          </a:xfrm>
          <a:prstGeom prst="rect">
            <a:avLst/>
          </a:prstGeom>
        </p:spPr>
      </p:pic>
    </p:spTree>
    <p:extLst>
      <p:ext uri="{BB962C8B-B14F-4D97-AF65-F5344CB8AC3E}">
        <p14:creationId xmlns:p14="http://schemas.microsoft.com/office/powerpoint/2010/main" val="735469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0EF9A-2FFE-466E-921B-363C7E4B2EC2}"/>
              </a:ext>
            </a:extLst>
          </p:cNvPr>
          <p:cNvSpPr>
            <a:spLocks noGrp="1"/>
          </p:cNvSpPr>
          <p:nvPr>
            <p:ph type="title"/>
          </p:nvPr>
        </p:nvSpPr>
        <p:spPr>
          <a:xfrm>
            <a:off x="838201" y="118530"/>
            <a:ext cx="10515598" cy="897470"/>
          </a:xfrm>
        </p:spPr>
        <p:txBody>
          <a:bodyPr>
            <a:noAutofit/>
          </a:bodyPr>
          <a:lstStyle/>
          <a:p>
            <a:r>
              <a:rPr lang="en-US" sz="3200" b="1" dirty="0"/>
              <a:t>NCSES provides critical information on the scientific progress that drives American well-being</a:t>
            </a:r>
            <a:endParaRPr lang="en-US" sz="3200" b="1" i="1" dirty="0">
              <a:latin typeface="+mn-lt"/>
            </a:endParaRPr>
          </a:p>
        </p:txBody>
      </p:sp>
      <p:sp>
        <p:nvSpPr>
          <p:cNvPr id="3" name="Content Placeholder 2">
            <a:extLst>
              <a:ext uri="{FF2B5EF4-FFF2-40B4-BE49-F238E27FC236}">
                <a16:creationId xmlns:a16="http://schemas.microsoft.com/office/drawing/2014/main" id="{1A8AD0CA-EBE1-42E0-BBE5-F5D518072D87}"/>
              </a:ext>
            </a:extLst>
          </p:cNvPr>
          <p:cNvSpPr>
            <a:spLocks noGrp="1"/>
          </p:cNvSpPr>
          <p:nvPr>
            <p:ph idx="4294967295"/>
          </p:nvPr>
        </p:nvSpPr>
        <p:spPr>
          <a:xfrm>
            <a:off x="838201" y="1215577"/>
            <a:ext cx="10515599" cy="4190191"/>
          </a:xfrm>
        </p:spPr>
        <p:txBody>
          <a:bodyPr>
            <a:normAutofit fontScale="25000" lnSpcReduction="20000"/>
          </a:bodyPr>
          <a:lstStyle/>
          <a:p>
            <a:pPr indent="-346075">
              <a:lnSpc>
                <a:spcPct val="120000"/>
              </a:lnSpc>
              <a:buClr>
                <a:srgbClr val="0675E5"/>
              </a:buClr>
            </a:pPr>
            <a:r>
              <a:rPr lang="en-US" sz="9600" dirty="0"/>
              <a:t>Mission: policy-neutral policy-relevant statistical data on the U.S. science and engineering enterprise often in a global context</a:t>
            </a:r>
          </a:p>
          <a:p>
            <a:pPr indent="-346075">
              <a:lnSpc>
                <a:spcPct val="120000"/>
              </a:lnSpc>
              <a:buClr>
                <a:srgbClr val="0675E5"/>
              </a:buClr>
            </a:pPr>
            <a:r>
              <a:rPr lang="en-US" sz="9600" dirty="0"/>
              <a:t>Federal clearinghouse for data that provides key insights on the American economy, responsibility for data on: </a:t>
            </a:r>
          </a:p>
          <a:p>
            <a:pPr marL="803275" lvl="2" indent="-346075">
              <a:lnSpc>
                <a:spcPct val="120000"/>
              </a:lnSpc>
              <a:spcBef>
                <a:spcPts val="1000"/>
              </a:spcBef>
              <a:buClr>
                <a:srgbClr val="0675E5"/>
              </a:buClr>
              <a:buSzPct val="110000"/>
              <a:buFont typeface="Arial" panose="020B0604020202020204" pitchFamily="34" charset="0"/>
              <a:buChar char="•"/>
            </a:pPr>
            <a:r>
              <a:rPr lang="en-US" sz="9600" dirty="0"/>
              <a:t>Research and development</a:t>
            </a:r>
          </a:p>
          <a:p>
            <a:pPr marL="803275" lvl="2" indent="-346075">
              <a:lnSpc>
                <a:spcPct val="120000"/>
              </a:lnSpc>
              <a:spcBef>
                <a:spcPts val="1000"/>
              </a:spcBef>
              <a:buClr>
                <a:srgbClr val="0675E5"/>
              </a:buClr>
              <a:buSzPct val="110000"/>
              <a:buFont typeface="Arial" panose="020B0604020202020204" pitchFamily="34" charset="0"/>
              <a:buChar char="•"/>
            </a:pPr>
            <a:r>
              <a:rPr lang="en-US" sz="9600" dirty="0"/>
              <a:t>Science and engineering workforce</a:t>
            </a:r>
          </a:p>
          <a:p>
            <a:pPr marL="803275" lvl="2" indent="-346075">
              <a:lnSpc>
                <a:spcPct val="120000"/>
              </a:lnSpc>
              <a:spcBef>
                <a:spcPts val="1000"/>
              </a:spcBef>
              <a:buClr>
                <a:srgbClr val="0675E5"/>
              </a:buClr>
              <a:buSzPct val="110000"/>
              <a:buFont typeface="Arial" panose="020B0604020202020204" pitchFamily="34" charset="0"/>
              <a:buChar char="•"/>
            </a:pPr>
            <a:r>
              <a:rPr lang="en-US" sz="9600" dirty="0"/>
              <a:t>US competitiveness in science, engineering, technology, and R&amp;D</a:t>
            </a:r>
          </a:p>
          <a:p>
            <a:pPr marL="803275" lvl="2" indent="-346075">
              <a:lnSpc>
                <a:spcPct val="120000"/>
              </a:lnSpc>
              <a:spcBef>
                <a:spcPts val="1000"/>
              </a:spcBef>
              <a:buClr>
                <a:srgbClr val="0675E5"/>
              </a:buClr>
              <a:buSzPct val="110000"/>
              <a:buFont typeface="Arial" panose="020B0604020202020204" pitchFamily="34" charset="0"/>
              <a:buChar char="•"/>
            </a:pPr>
            <a:r>
              <a:rPr lang="en-US" sz="9600" dirty="0"/>
              <a:t>Condition and progress of STEM education</a:t>
            </a:r>
          </a:p>
          <a:p>
            <a:pPr marL="346075" lvl="1" indent="-346075">
              <a:lnSpc>
                <a:spcPct val="120000"/>
              </a:lnSpc>
              <a:spcBef>
                <a:spcPts val="1000"/>
              </a:spcBef>
              <a:buClr>
                <a:srgbClr val="0675E5"/>
              </a:buClr>
              <a:buSzPct val="110000"/>
            </a:pPr>
            <a:r>
              <a:rPr lang="en-US" sz="9600" dirty="0">
                <a:hlinkClick r:id="rId3" tooltip="Link to the America's Data Hub Website"/>
              </a:rPr>
              <a:t>America’s Data Hub</a:t>
            </a:r>
            <a:r>
              <a:rPr lang="en-US" sz="9600" dirty="0"/>
              <a:t> Consortium</a:t>
            </a:r>
          </a:p>
          <a:p>
            <a:pPr marL="1143000" lvl="1" indent="-457200">
              <a:spcAft>
                <a:spcPts val="1200"/>
              </a:spcAft>
            </a:pPr>
            <a:endParaRPr lang="en-US" sz="3200" dirty="0">
              <a:latin typeface="+mj-lt"/>
            </a:endParaRPr>
          </a:p>
          <a:p>
            <a:pPr marL="1143000" lvl="1" indent="-457200">
              <a:spcAft>
                <a:spcPts val="1200"/>
              </a:spcAft>
            </a:pPr>
            <a:endParaRPr lang="en-US" sz="3000" dirty="0">
              <a:latin typeface="+mj-lt"/>
            </a:endParaRPr>
          </a:p>
          <a:p>
            <a:pPr marL="457200" indent="-457200">
              <a:lnSpc>
                <a:spcPct val="100000"/>
              </a:lnSpc>
              <a:buFont typeface="Arial" panose="020B0604020202020204" pitchFamily="34" charset="0"/>
              <a:buChar char="•"/>
            </a:pPr>
            <a:endParaRPr lang="en-US" sz="2400" dirty="0">
              <a:latin typeface="+mj-lt"/>
            </a:endParaRPr>
          </a:p>
        </p:txBody>
      </p:sp>
      <p:pic>
        <p:nvPicPr>
          <p:cNvPr id="20" name="Picture 19" descr="United States Census Logo">
            <a:extLst>
              <a:ext uri="{FF2B5EF4-FFF2-40B4-BE49-F238E27FC236}">
                <a16:creationId xmlns:a16="http://schemas.microsoft.com/office/drawing/2014/main" id="{1768F855-FDB8-4899-B2FF-ED19759AE1C3}"/>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886" y="5820928"/>
            <a:ext cx="744272" cy="390338"/>
          </a:xfrm>
          <a:prstGeom prst="rect">
            <a:avLst/>
          </a:prstGeom>
        </p:spPr>
      </p:pic>
      <p:pic>
        <p:nvPicPr>
          <p:cNvPr id="12" name="Picture 11" descr="U.S. Bureau of Labor Statistics Logo">
            <a:extLst>
              <a:ext uri="{FF2B5EF4-FFF2-40B4-BE49-F238E27FC236}">
                <a16:creationId xmlns:a16="http://schemas.microsoft.com/office/drawing/2014/main" id="{B794D809-F122-459D-B51F-5D724541648A}"/>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9707" y="5746009"/>
            <a:ext cx="540837" cy="473772"/>
          </a:xfrm>
          <a:prstGeom prst="rect">
            <a:avLst/>
          </a:prstGeom>
        </p:spPr>
      </p:pic>
      <p:pic>
        <p:nvPicPr>
          <p:cNvPr id="21" name="Picture 20" descr="Bureau of Justice Statistics Logo">
            <a:extLst>
              <a:ext uri="{FF2B5EF4-FFF2-40B4-BE49-F238E27FC236}">
                <a16:creationId xmlns:a16="http://schemas.microsoft.com/office/drawing/2014/main" id="{F8237E48-A135-43DE-9824-5D27A9C8C300}"/>
              </a:ext>
              <a:ext uri="{C183D7F6-B498-43B3-948B-1728B52AA6E4}">
                <adec:decorative xmlns:adec="http://schemas.microsoft.com/office/drawing/2017/decorative" val="0"/>
              </a:ext>
            </a:extLst>
          </p:cNvPr>
          <p:cNvPicPr>
            <a:picLocks noChangeAspect="1"/>
          </p:cNvPicPr>
          <p:nvPr/>
        </p:nvPicPr>
        <p:blipFill rotWithShape="1">
          <a:blip r:embed="rId6"/>
          <a:srcRect b="8462"/>
          <a:stretch/>
        </p:blipFill>
        <p:spPr>
          <a:xfrm>
            <a:off x="2118966" y="5689964"/>
            <a:ext cx="578800" cy="529817"/>
          </a:xfrm>
          <a:prstGeom prst="rect">
            <a:avLst/>
          </a:prstGeom>
        </p:spPr>
      </p:pic>
      <p:pic>
        <p:nvPicPr>
          <p:cNvPr id="17" name="Picture 16" descr="Economic Research Service, United States Department of Agriculture Logo">
            <a:extLst>
              <a:ext uri="{FF2B5EF4-FFF2-40B4-BE49-F238E27FC236}">
                <a16:creationId xmlns:a16="http://schemas.microsoft.com/office/drawing/2014/main" id="{FED2E63C-4BA2-4172-A8C1-BA9B35918E70}"/>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3028543" y="5776069"/>
            <a:ext cx="680252" cy="357103"/>
          </a:xfrm>
          <a:prstGeom prst="rect">
            <a:avLst/>
          </a:prstGeom>
        </p:spPr>
      </p:pic>
      <p:pic>
        <p:nvPicPr>
          <p:cNvPr id="14" name="Picture 13" descr="NSF NCSES Logo">
            <a:extLst>
              <a:ext uri="{FF2B5EF4-FFF2-40B4-BE49-F238E27FC236}">
                <a16:creationId xmlns:a16="http://schemas.microsoft.com/office/drawing/2014/main" id="{A4CB8FD7-0F58-4354-ABB6-041BB80A08F0}"/>
              </a:ext>
              <a:ext uri="{C183D7F6-B498-43B3-948B-1728B52AA6E4}">
                <adec:decorative xmlns:adec="http://schemas.microsoft.com/office/drawing/2017/decorative" val="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6414" y="5628894"/>
            <a:ext cx="660781" cy="660781"/>
          </a:xfrm>
          <a:prstGeom prst="rect">
            <a:avLst/>
          </a:prstGeom>
        </p:spPr>
      </p:pic>
      <p:pic>
        <p:nvPicPr>
          <p:cNvPr id="29" name="Picture 28" descr="Social Security Administration Logo">
            <a:extLst>
              <a:ext uri="{FF2B5EF4-FFF2-40B4-BE49-F238E27FC236}">
                <a16:creationId xmlns:a16="http://schemas.microsoft.com/office/drawing/2014/main" id="{BF778639-B4DF-43E5-A271-E19B57AB9E62}"/>
              </a:ex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5273989" y="5668626"/>
            <a:ext cx="492323" cy="496631"/>
          </a:xfrm>
          <a:prstGeom prst="rect">
            <a:avLst/>
          </a:prstGeom>
        </p:spPr>
      </p:pic>
      <p:pic>
        <p:nvPicPr>
          <p:cNvPr id="23" name="Picture 22" descr="United States Department of Transportation, Bureau of Transportation Statistics">
            <a:extLst>
              <a:ext uri="{FF2B5EF4-FFF2-40B4-BE49-F238E27FC236}">
                <a16:creationId xmlns:a16="http://schemas.microsoft.com/office/drawing/2014/main" id="{F4B1BB52-2877-4A8E-A650-8C48C12D9802}"/>
              </a:ext>
              <a:ext uri="{C183D7F6-B498-43B3-948B-1728B52AA6E4}">
                <adec:decorative xmlns:adec="http://schemas.microsoft.com/office/drawing/2017/decorative" val="0"/>
              </a:ext>
            </a:extLst>
          </p:cNvPr>
          <p:cNvPicPr>
            <a:picLocks noChangeAspect="1"/>
          </p:cNvPicPr>
          <p:nvPr/>
        </p:nvPicPr>
        <p:blipFill>
          <a:blip r:embed="rId10"/>
          <a:stretch>
            <a:fillRect/>
          </a:stretch>
        </p:blipFill>
        <p:spPr>
          <a:xfrm>
            <a:off x="6263106" y="5665492"/>
            <a:ext cx="826930" cy="545774"/>
          </a:xfrm>
          <a:prstGeom prst="rect">
            <a:avLst/>
          </a:prstGeom>
        </p:spPr>
      </p:pic>
      <p:pic>
        <p:nvPicPr>
          <p:cNvPr id="27" name="Picture 26" descr="National Agricultural Statistics Service (NASS) Lgo">
            <a:extLst>
              <a:ext uri="{FF2B5EF4-FFF2-40B4-BE49-F238E27FC236}">
                <a16:creationId xmlns:a16="http://schemas.microsoft.com/office/drawing/2014/main" id="{089F4975-E465-457C-B45A-07B63DA56430}"/>
              </a:ext>
              <a:ext uri="{C183D7F6-B498-43B3-948B-1728B52AA6E4}">
                <adec:decorative xmlns:adec="http://schemas.microsoft.com/office/drawing/2017/decorative" val="0"/>
              </a:ext>
            </a:extLst>
          </p:cNvPr>
          <p:cNvPicPr>
            <a:picLocks noChangeAspect="1"/>
          </p:cNvPicPr>
          <p:nvPr/>
        </p:nvPicPr>
        <p:blipFill>
          <a:blip r:embed="rId11"/>
          <a:stretch>
            <a:fillRect/>
          </a:stretch>
        </p:blipFill>
        <p:spPr>
          <a:xfrm>
            <a:off x="7466337" y="5634254"/>
            <a:ext cx="578905" cy="580352"/>
          </a:xfrm>
          <a:prstGeom prst="rect">
            <a:avLst/>
          </a:prstGeom>
        </p:spPr>
      </p:pic>
      <p:pic>
        <p:nvPicPr>
          <p:cNvPr id="19" name="Picture 18" descr="National Center for Health Statistics (NCHS) Logo">
            <a:extLst>
              <a:ext uri="{FF2B5EF4-FFF2-40B4-BE49-F238E27FC236}">
                <a16:creationId xmlns:a16="http://schemas.microsoft.com/office/drawing/2014/main" id="{2FD14FFB-6962-4D97-B98B-4661CECF10A2}"/>
              </a:ext>
              <a:ext uri="{C183D7F6-B498-43B3-948B-1728B52AA6E4}">
                <adec:decorative xmlns:adec="http://schemas.microsoft.com/office/drawing/2017/decorative" val="0"/>
              </a:ext>
            </a:extLst>
          </p:cNvPr>
          <p:cNvPicPr>
            <a:picLocks noChangeAspect="1"/>
          </p:cNvPicPr>
          <p:nvPr/>
        </p:nvPicPr>
        <p:blipFill>
          <a:blip r:embed="rId12"/>
          <a:stretch>
            <a:fillRect/>
          </a:stretch>
        </p:blipFill>
        <p:spPr>
          <a:xfrm>
            <a:off x="8274543" y="5562450"/>
            <a:ext cx="602807" cy="602807"/>
          </a:xfrm>
          <a:prstGeom prst="rect">
            <a:avLst/>
          </a:prstGeom>
        </p:spPr>
      </p:pic>
      <p:pic>
        <p:nvPicPr>
          <p:cNvPr id="15" name="Picture 14" descr="IRS.gov Logo">
            <a:extLst>
              <a:ext uri="{FF2B5EF4-FFF2-40B4-BE49-F238E27FC236}">
                <a16:creationId xmlns:a16="http://schemas.microsoft.com/office/drawing/2014/main" id="{86956BD9-D41E-4A42-A392-79E199A2FCA5}"/>
              </a:ext>
              <a:ext uri="{C183D7F6-B498-43B3-948B-1728B52AA6E4}">
                <adec:decorative xmlns:adec="http://schemas.microsoft.com/office/drawing/2017/decorative" val="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36012" y="5537404"/>
            <a:ext cx="533121" cy="627853"/>
          </a:xfrm>
          <a:prstGeom prst="rect">
            <a:avLst/>
          </a:prstGeom>
        </p:spPr>
      </p:pic>
      <p:pic>
        <p:nvPicPr>
          <p:cNvPr id="25" name="Picture 24" descr="U.S. Energy Information Administration (EIA) Logo">
            <a:extLst>
              <a:ext uri="{FF2B5EF4-FFF2-40B4-BE49-F238E27FC236}">
                <a16:creationId xmlns:a16="http://schemas.microsoft.com/office/drawing/2014/main" id="{35B62881-6DDA-46F0-92A8-BA138A29926F}"/>
              </a:ext>
              <a:ext uri="{C183D7F6-B498-43B3-948B-1728B52AA6E4}">
                <adec:decorative xmlns:adec="http://schemas.microsoft.com/office/drawing/2017/decorative" val="0"/>
              </a:ext>
            </a:extLst>
          </p:cNvPr>
          <p:cNvPicPr>
            <a:picLocks noChangeAspect="1"/>
          </p:cNvPicPr>
          <p:nvPr/>
        </p:nvPicPr>
        <p:blipFill>
          <a:blip r:embed="rId14"/>
          <a:stretch>
            <a:fillRect/>
          </a:stretch>
        </p:blipFill>
        <p:spPr>
          <a:xfrm>
            <a:off x="10103225" y="5622010"/>
            <a:ext cx="613074" cy="451424"/>
          </a:xfrm>
          <a:prstGeom prst="rect">
            <a:avLst/>
          </a:prstGeom>
        </p:spPr>
      </p:pic>
      <p:pic>
        <p:nvPicPr>
          <p:cNvPr id="13" name="Picture 12" descr="Bureau of Economic Analysis (BEA), U.S. Department of Commerce Logo">
            <a:extLst>
              <a:ext uri="{FF2B5EF4-FFF2-40B4-BE49-F238E27FC236}">
                <a16:creationId xmlns:a16="http://schemas.microsoft.com/office/drawing/2014/main" id="{BEC1ACDA-33A7-45B0-8A09-98660CF645BB}"/>
              </a:ext>
              <a:ext uri="{C183D7F6-B498-43B3-948B-1728B52AA6E4}">
                <adec:decorative xmlns:adec="http://schemas.microsoft.com/office/drawing/2017/decorative" val="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13266" y="5746155"/>
            <a:ext cx="968135" cy="365125"/>
          </a:xfrm>
          <a:prstGeom prst="rect">
            <a:avLst/>
          </a:prstGeom>
        </p:spPr>
      </p:pic>
      <p:sp>
        <p:nvSpPr>
          <p:cNvPr id="18" name="Slide Number Placeholder 7">
            <a:extLst>
              <a:ext uri="{FF2B5EF4-FFF2-40B4-BE49-F238E27FC236}">
                <a16:creationId xmlns:a16="http://schemas.microsoft.com/office/drawing/2014/main" id="{B493335A-302E-45E3-AFFA-E8781C6B1313}"/>
              </a:ext>
            </a:extLst>
          </p:cNvPr>
          <p:cNvSpPr txBox="1">
            <a:spLocks/>
          </p:cNvSpPr>
          <p:nvPr/>
        </p:nvSpPr>
        <p:spPr>
          <a:xfrm>
            <a:off x="8610600" y="6356350"/>
            <a:ext cx="34290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48A7F6-AEDB-4ACB-B5FE-41C9859837F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86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BF655-B76D-4067-B282-31051780EEBC}"/>
              </a:ext>
            </a:extLst>
          </p:cNvPr>
          <p:cNvSpPr>
            <a:spLocks noGrp="1"/>
          </p:cNvSpPr>
          <p:nvPr>
            <p:ph type="title"/>
          </p:nvPr>
        </p:nvSpPr>
        <p:spPr/>
        <p:txBody>
          <a:bodyPr/>
          <a:lstStyle/>
          <a:p>
            <a:r>
              <a:rPr lang="en-US" b="1" dirty="0"/>
              <a:t>Agency priorities</a:t>
            </a:r>
          </a:p>
        </p:txBody>
      </p:sp>
      <p:pic>
        <p:nvPicPr>
          <p:cNvPr id="5" name="Picture 4" descr="NSF Logo&#10;">
            <a:extLst>
              <a:ext uri="{FF2B5EF4-FFF2-40B4-BE49-F238E27FC236}">
                <a16:creationId xmlns:a16="http://schemas.microsoft.com/office/drawing/2014/main" id="{B567B170-D379-4FAF-A5B7-E2D63CCBD6B2}"/>
              </a:ext>
            </a:extLst>
          </p:cNvPr>
          <p:cNvPicPr>
            <a:picLocks noChangeAspect="1"/>
          </p:cNvPicPr>
          <p:nvPr/>
        </p:nvPicPr>
        <p:blipFill>
          <a:blip r:embed="rId2"/>
          <a:stretch>
            <a:fillRect/>
          </a:stretch>
        </p:blipFill>
        <p:spPr>
          <a:xfrm>
            <a:off x="11237789" y="388465"/>
            <a:ext cx="768163" cy="798645"/>
          </a:xfrm>
          <a:prstGeom prst="rect">
            <a:avLst/>
          </a:prstGeom>
        </p:spPr>
      </p:pic>
      <p:sp>
        <p:nvSpPr>
          <p:cNvPr id="3" name="Content Placeholder 2">
            <a:extLst>
              <a:ext uri="{FF2B5EF4-FFF2-40B4-BE49-F238E27FC236}">
                <a16:creationId xmlns:a16="http://schemas.microsoft.com/office/drawing/2014/main" id="{1F95074E-F036-4C62-AFA1-FB575A8EE6A8}"/>
              </a:ext>
            </a:extLst>
          </p:cNvPr>
          <p:cNvSpPr>
            <a:spLocks noGrp="1"/>
          </p:cNvSpPr>
          <p:nvPr>
            <p:ph idx="1"/>
          </p:nvPr>
        </p:nvSpPr>
        <p:spPr/>
        <p:txBody>
          <a:bodyPr>
            <a:normAutofit fontScale="92500"/>
          </a:bodyPr>
          <a:lstStyle/>
          <a:p>
            <a:r>
              <a:rPr lang="en-US"/>
              <a:t>Convergent Research (inter/multi/trans disciplinary)</a:t>
            </a:r>
          </a:p>
          <a:p>
            <a:r>
              <a:rPr lang="en-US"/>
              <a:t>Translational, use-inspired research</a:t>
            </a:r>
          </a:p>
          <a:p>
            <a:r>
              <a:rPr lang="en-US"/>
              <a:t>Themes:</a:t>
            </a:r>
          </a:p>
          <a:p>
            <a:pPr lvl="1"/>
            <a:r>
              <a:rPr lang="en-US"/>
              <a:t>Climate and clean energy</a:t>
            </a:r>
          </a:p>
          <a:p>
            <a:pPr lvl="1"/>
            <a:r>
              <a:rPr lang="en-US"/>
              <a:t>Equity for underserved communities</a:t>
            </a:r>
          </a:p>
          <a:p>
            <a:pPr lvl="1"/>
            <a:r>
              <a:rPr lang="en-US"/>
              <a:t>Research Infrastructure</a:t>
            </a:r>
          </a:p>
          <a:p>
            <a:pPr lvl="1"/>
            <a:r>
              <a:rPr lang="en-US"/>
              <a:t>Emerging Industries/Industries of the Future</a:t>
            </a:r>
          </a:p>
          <a:p>
            <a:endParaRPr lang="en-US"/>
          </a:p>
          <a:p>
            <a:r>
              <a:rPr lang="en-US"/>
              <a:t>Many opportunities for the HEGS community - geographers, environmental scientists, regional scientists, urban and regional planners</a:t>
            </a:r>
          </a:p>
        </p:txBody>
      </p:sp>
      <p:sp>
        <p:nvSpPr>
          <p:cNvPr id="4" name="Slide Number Placeholder 3">
            <a:extLst>
              <a:ext uri="{FF2B5EF4-FFF2-40B4-BE49-F238E27FC236}">
                <a16:creationId xmlns:a16="http://schemas.microsoft.com/office/drawing/2014/main" id="{0EE7FD84-D6AB-4D60-B9CE-D0C87DADD2CB}"/>
              </a:ext>
            </a:extLst>
          </p:cNvPr>
          <p:cNvSpPr>
            <a:spLocks noGrp="1"/>
          </p:cNvSpPr>
          <p:nvPr>
            <p:ph type="sldNum" sz="quarter" idx="12"/>
          </p:nvPr>
        </p:nvSpPr>
        <p:spPr>
          <a:xfrm>
            <a:off x="10796954" y="6356350"/>
            <a:ext cx="556846" cy="3766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16163D-4122-9544-AB73-F255F480EFDB}" type="slidenum">
              <a:rPr lang="en-US" smtClean="0">
                <a:solidFill>
                  <a:schemeClr val="bg1"/>
                </a:solidFill>
              </a:rPr>
              <a:pPr/>
              <a:t>9</a:t>
            </a:fld>
            <a:endParaRPr lang="en-US">
              <a:solidFill>
                <a:schemeClr val="bg1"/>
              </a:solidFill>
            </a:endParaRPr>
          </a:p>
        </p:txBody>
      </p:sp>
    </p:spTree>
    <p:extLst>
      <p:ext uri="{BB962C8B-B14F-4D97-AF65-F5344CB8AC3E}">
        <p14:creationId xmlns:p14="http://schemas.microsoft.com/office/powerpoint/2010/main" val="4207150566"/>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675E5"/>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65E86477CEF04E8E47C27246C3092C" ma:contentTypeVersion="12" ma:contentTypeDescription="Create a new document." ma:contentTypeScope="" ma:versionID="07b02d8c5ec4bcb7408cd0b682e7c39e">
  <xsd:schema xmlns:xsd="http://www.w3.org/2001/XMLSchema" xmlns:xs="http://www.w3.org/2001/XMLSchema" xmlns:p="http://schemas.microsoft.com/office/2006/metadata/properties" xmlns:ns3="34287cc5-122a-44bd-8eb8-d4dbe821bf6b" xmlns:ns4="3d8a85a0-1201-4f70-83ae-580c64f935b2" targetNamespace="http://schemas.microsoft.com/office/2006/metadata/properties" ma:root="true" ma:fieldsID="21e944bb19b2b2dc601bf9ffd0feec0c" ns3:_="" ns4:_="">
    <xsd:import namespace="34287cc5-122a-44bd-8eb8-d4dbe821bf6b"/>
    <xsd:import namespace="3d8a85a0-1201-4f70-83ae-580c64f935b2"/>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287cc5-122a-44bd-8eb8-d4dbe821bf6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hidden="true"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8a85a0-1201-4f70-83ae-580c64f935b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3A18C2-DD4C-446A-A333-858E752BC4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287cc5-122a-44bd-8eb8-d4dbe821bf6b"/>
    <ds:schemaRef ds:uri="3d8a85a0-1201-4f70-83ae-580c64f935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6D1310-1049-413F-B23B-42F6EFC860AE}">
  <ds:schemaRefs>
    <ds:schemaRef ds:uri="http://schemas.microsoft.com/sharepoint/v3/contenttype/forms"/>
  </ds:schemaRefs>
</ds:datastoreItem>
</file>

<file path=customXml/itemProps3.xml><?xml version="1.0" encoding="utf-8"?>
<ds:datastoreItem xmlns:ds="http://schemas.openxmlformats.org/officeDocument/2006/customXml" ds:itemID="{4C1CD1D3-AEC3-4ABD-ADEE-402C003C31BB}">
  <ds:schemaRefs>
    <ds:schemaRef ds:uri="http://purl.org/dc/dcmitype/"/>
    <ds:schemaRef ds:uri="http://schemas.microsoft.com/office/2006/documentManagement/types"/>
    <ds:schemaRef ds:uri="3d8a85a0-1201-4f70-83ae-580c64f935b2"/>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34287cc5-122a-44bd-8eb8-d4dbe821bf6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1186</TotalTime>
  <Words>2304</Words>
  <Application>Microsoft Office PowerPoint</Application>
  <PresentationFormat>Widescreen</PresentationFormat>
  <Paragraphs>337</Paragraphs>
  <Slides>30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Abadi Extra Light</vt:lpstr>
      <vt:lpstr>Arial</vt:lpstr>
      <vt:lpstr>Avenir</vt:lpstr>
      <vt:lpstr>Calibri</vt:lpstr>
      <vt:lpstr>Calibri Light</vt:lpstr>
      <vt:lpstr>Office Theme</vt:lpstr>
      <vt:lpstr>Human-Environment and Geographical Sciences (HEGS) Funding Opportunities Webinar April 22, 2022</vt:lpstr>
      <vt:lpstr>Questions?</vt:lpstr>
      <vt:lpstr>Human-Environment and Geographical Sciences Welcome!</vt:lpstr>
      <vt:lpstr>National Science Foundation</vt:lpstr>
      <vt:lpstr>The Government of the United States (the simple version)</vt:lpstr>
      <vt:lpstr>Org Chart: NSF Directorates and Offices</vt:lpstr>
      <vt:lpstr>Office of the Assistant Director for SBE Sciences </vt:lpstr>
      <vt:lpstr>NCSES provides critical information on the scientific progress that drives American well-being</vt:lpstr>
      <vt:lpstr>Agency priorities</vt:lpstr>
      <vt:lpstr>How do I find funding opportunities?</vt:lpstr>
      <vt:lpstr>Essential Documents</vt:lpstr>
      <vt:lpstr>How will my proposal be evaluated?  The merit review criteria</vt:lpstr>
      <vt:lpstr>Broader Impacts Framework for SBE Sciences</vt:lpstr>
      <vt:lpstr>The HEGS program</vt:lpstr>
      <vt:lpstr>HEGS Supports</vt:lpstr>
      <vt:lpstr>HEGS Key Solicitations</vt:lpstr>
      <vt:lpstr>Many programs commonly co-review proposals submitted to HEGS</vt:lpstr>
      <vt:lpstr>Related NSF Programs</vt:lpstr>
      <vt:lpstr>Human-centered, interdisciplinary research on infrastructure, broadly defined</vt:lpstr>
      <vt:lpstr>Leveraging data and network science, including geospatial data and infrastructure</vt:lpstr>
      <vt:lpstr>Processes and feedbacks between human and environmental components of a system</vt:lpstr>
      <vt:lpstr>Convergent science on human dimensions, coastal sustainability, and coastal processes</vt:lpstr>
      <vt:lpstr>Multidisciplinary soil science</vt:lpstr>
      <vt:lpstr>Research on the social and ecological dimensions of warming Arctic climates</vt:lpstr>
      <vt:lpstr>Scientific and engineering foundations of economic opportunities, security, health, accessibility and inclusivity, and overall quality of life</vt:lpstr>
      <vt:lpstr>Integrative research that advances theory on populations, hazards and the built environment</vt:lpstr>
      <vt:lpstr>Other programs that are relevant to geographers</vt:lpstr>
      <vt:lpstr>Division of Environmental Biology (DEB) </vt:lpstr>
      <vt:lpstr>Processes that shape earth’s landscapes during the Holocene</vt:lpstr>
      <vt:lpstr>Q&amp;A Session: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Olson, Matthew S</dc:creator>
  <cp:lastModifiedBy>Johnson, Clarissa F.</cp:lastModifiedBy>
  <cp:revision>2</cp:revision>
  <cp:lastPrinted>2021-06-07T12:55:53Z</cp:lastPrinted>
  <dcterms:created xsi:type="dcterms:W3CDTF">2020-05-08T17:37:45Z</dcterms:created>
  <dcterms:modified xsi:type="dcterms:W3CDTF">2022-04-26T20:17:38Z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0x010100F465E86477CEF04E8E47C27246C3092C</vt:lpwstr>
  </property>
</Properties>
</file>