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22"/>
  </p:notesMasterIdLst>
  <p:sldIdLst>
    <p:sldId id="2142534059" r:id="rId5"/>
    <p:sldId id="2142534089" r:id="rId6"/>
    <p:sldId id="2142534048" r:id="rId7"/>
    <p:sldId id="2142534021" r:id="rId8"/>
    <p:sldId id="2142534087" r:id="rId9"/>
    <p:sldId id="277" r:id="rId10"/>
    <p:sldId id="2142534060" r:id="rId11"/>
    <p:sldId id="286" r:id="rId12"/>
    <p:sldId id="2142534053" r:id="rId13"/>
    <p:sldId id="2142534006" r:id="rId14"/>
    <p:sldId id="2142534095" r:id="rId15"/>
    <p:sldId id="2142534093" r:id="rId16"/>
    <p:sldId id="2142534039" r:id="rId17"/>
    <p:sldId id="2142534040" r:id="rId18"/>
    <p:sldId id="2142534041" r:id="rId19"/>
    <p:sldId id="2142534091" r:id="rId20"/>
    <p:sldId id="214253409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arez, Alejandro" initials="SA" lastIdx="2" clrIdx="0">
    <p:extLst>
      <p:ext uri="{19B8F6BF-5375-455C-9EA6-DF929625EA0E}">
        <p15:presenceInfo xmlns:p15="http://schemas.microsoft.com/office/powerpoint/2012/main" userId="Suarez, Alejand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43"/>
    <a:srgbClr val="9832B8"/>
    <a:srgbClr val="FFD961"/>
    <a:srgbClr val="0873E8"/>
    <a:srgbClr val="4E6E9C"/>
    <a:srgbClr val="415C83"/>
    <a:srgbClr val="364C6C"/>
    <a:srgbClr val="040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9" autoAdjust="0"/>
    <p:restoredTop sz="86389" autoAdjust="0"/>
  </p:normalViewPr>
  <p:slideViewPr>
    <p:cSldViewPr snapToGrid="0">
      <p:cViewPr varScale="1">
        <p:scale>
          <a:sx n="114" d="100"/>
          <a:sy n="114" d="100"/>
        </p:scale>
        <p:origin x="92" y="688"/>
      </p:cViewPr>
      <p:guideLst/>
    </p:cSldViewPr>
  </p:slideViewPr>
  <p:outlineViewPr>
    <p:cViewPr>
      <p:scale>
        <a:sx n="33" d="100"/>
        <a:sy n="33" d="100"/>
      </p:scale>
      <p:origin x="0" y="-36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4" d="100"/>
        <a:sy n="134" d="100"/>
      </p:scale>
      <p:origin x="0" y="-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B668C8-E40B-495B-BAC9-CC55469BC9C1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75F7E6-86C2-4070-BCCF-5018C3CA6D87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80EBA79B-1261-4538-AC74-38A9CCC29F07}" type="parTrans" cxnId="{382FE06E-074D-45F8-8386-3327B95C3056}">
      <dgm:prSet/>
      <dgm:spPr/>
      <dgm:t>
        <a:bodyPr/>
        <a:lstStyle/>
        <a:p>
          <a:endParaRPr lang="en-US"/>
        </a:p>
      </dgm:t>
    </dgm:pt>
    <dgm:pt modelId="{769603B4-2549-447B-AA21-2E64C30A188B}" type="sibTrans" cxnId="{382FE06E-074D-45F8-8386-3327B95C3056}">
      <dgm:prSet/>
      <dgm:spPr/>
      <dgm:t>
        <a:bodyPr/>
        <a:lstStyle/>
        <a:p>
          <a:endParaRPr lang="en-US"/>
        </a:p>
      </dgm:t>
    </dgm:pt>
    <dgm:pt modelId="{8D59B6F0-4121-46DD-9AA8-F0433C1094DC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11CA5158-582D-47F7-91B2-FB26C52EFB2B}" type="parTrans" cxnId="{F87AFA1E-E325-41DD-8733-711404FA178C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7CD54F92-BB7D-448E-85DA-3931187C9F9F}" type="sibTrans" cxnId="{F87AFA1E-E325-41DD-8733-711404FA178C}">
      <dgm:prSet/>
      <dgm:spPr/>
      <dgm:t>
        <a:bodyPr/>
        <a:lstStyle/>
        <a:p>
          <a:endParaRPr lang="en-US"/>
        </a:p>
      </dgm:t>
    </dgm:pt>
    <dgm:pt modelId="{DE575C5F-A3B9-48A2-A6F0-03A3DD4E6123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EFD87C77-0DC8-4F29-AD9E-5E74F2090600}" type="parTrans" cxnId="{80EA0B99-9199-440D-8A37-895487EA8140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916E4D81-72A2-4BF9-A091-5CABFD38E365}" type="sibTrans" cxnId="{80EA0B99-9199-440D-8A37-895487EA8140}">
      <dgm:prSet/>
      <dgm:spPr/>
      <dgm:t>
        <a:bodyPr/>
        <a:lstStyle/>
        <a:p>
          <a:endParaRPr lang="en-US"/>
        </a:p>
      </dgm:t>
    </dgm:pt>
    <dgm:pt modelId="{618A7719-9C41-48A8-938A-8B8847B7A9BD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 dirty="0"/>
        </a:p>
      </dgm:t>
    </dgm:pt>
    <dgm:pt modelId="{722CF67A-25F9-4664-AF0A-F34CB858CCA8}" type="parTrans" cxnId="{198F2A5E-1F7D-47D8-9674-33A15D23A0E8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F0BBDE39-29BE-46F2-9501-203E52599F54}" type="sibTrans" cxnId="{198F2A5E-1F7D-47D8-9674-33A15D23A0E8}">
      <dgm:prSet/>
      <dgm:spPr/>
      <dgm:t>
        <a:bodyPr/>
        <a:lstStyle/>
        <a:p>
          <a:endParaRPr lang="en-US"/>
        </a:p>
      </dgm:t>
    </dgm:pt>
    <dgm:pt modelId="{2D6703CD-72BE-4F36-AE46-13A5A0E4F3A5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 dirty="0"/>
        </a:p>
      </dgm:t>
    </dgm:pt>
    <dgm:pt modelId="{68517A2A-730F-46C4-9DAF-F1A5E0628D2D}" type="parTrans" cxnId="{FE577037-244B-46FF-8B3A-C5BD880515A9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64779934-9ACB-4F84-B681-F5246FE6EDCA}" type="sibTrans" cxnId="{FE577037-244B-46FF-8B3A-C5BD880515A9}">
      <dgm:prSet/>
      <dgm:spPr/>
      <dgm:t>
        <a:bodyPr/>
        <a:lstStyle/>
        <a:p>
          <a:endParaRPr lang="en-US"/>
        </a:p>
      </dgm:t>
    </dgm:pt>
    <dgm:pt modelId="{FF7489C4-73A3-4D1E-9883-EB576F32ABDB}" type="pres">
      <dgm:prSet presAssocID="{D6B668C8-E40B-495B-BAC9-CC55469BC9C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4F32EE1-59DB-42E6-AED6-9FAA0600D880}" type="pres">
      <dgm:prSet presAssocID="{BB75F7E6-86C2-4070-BCCF-5018C3CA6D87}" presName="centerShape" presStyleLbl="node0" presStyleIdx="0" presStyleCnt="1"/>
      <dgm:spPr/>
    </dgm:pt>
    <dgm:pt modelId="{753D8D82-2338-422E-94C4-2B36FAAA1DA6}" type="pres">
      <dgm:prSet presAssocID="{11CA5158-582D-47F7-91B2-FB26C52EFB2B}" presName="Name9" presStyleLbl="parChTrans1D2" presStyleIdx="0" presStyleCnt="4"/>
      <dgm:spPr/>
    </dgm:pt>
    <dgm:pt modelId="{FA4B26A7-0945-4605-8EBC-5730B888B73E}" type="pres">
      <dgm:prSet presAssocID="{11CA5158-582D-47F7-91B2-FB26C52EFB2B}" presName="connTx" presStyleLbl="parChTrans1D2" presStyleIdx="0" presStyleCnt="4"/>
      <dgm:spPr/>
    </dgm:pt>
    <dgm:pt modelId="{4F8679F0-CA54-454C-958C-67868452876F}" type="pres">
      <dgm:prSet presAssocID="{8D59B6F0-4121-46DD-9AA8-F0433C1094DC}" presName="node" presStyleLbl="node1" presStyleIdx="0" presStyleCnt="4">
        <dgm:presLayoutVars>
          <dgm:bulletEnabled val="1"/>
        </dgm:presLayoutVars>
      </dgm:prSet>
      <dgm:spPr/>
    </dgm:pt>
    <dgm:pt modelId="{30FB247E-B479-4DBB-B591-AFFBCF60FFFB}" type="pres">
      <dgm:prSet presAssocID="{EFD87C77-0DC8-4F29-AD9E-5E74F2090600}" presName="Name9" presStyleLbl="parChTrans1D2" presStyleIdx="1" presStyleCnt="4"/>
      <dgm:spPr/>
    </dgm:pt>
    <dgm:pt modelId="{46E88B8C-C19F-4DC3-A5A8-CE1720CE1266}" type="pres">
      <dgm:prSet presAssocID="{EFD87C77-0DC8-4F29-AD9E-5E74F2090600}" presName="connTx" presStyleLbl="parChTrans1D2" presStyleIdx="1" presStyleCnt="4"/>
      <dgm:spPr/>
    </dgm:pt>
    <dgm:pt modelId="{A38070B7-9D6B-4D6B-A395-0ABFA0F14FC4}" type="pres">
      <dgm:prSet presAssocID="{DE575C5F-A3B9-48A2-A6F0-03A3DD4E6123}" presName="node" presStyleLbl="node1" presStyleIdx="1" presStyleCnt="4">
        <dgm:presLayoutVars>
          <dgm:bulletEnabled val="1"/>
        </dgm:presLayoutVars>
      </dgm:prSet>
      <dgm:spPr/>
    </dgm:pt>
    <dgm:pt modelId="{4237BCD7-E33D-4152-959D-00779778A637}" type="pres">
      <dgm:prSet presAssocID="{722CF67A-25F9-4664-AF0A-F34CB858CCA8}" presName="Name9" presStyleLbl="parChTrans1D2" presStyleIdx="2" presStyleCnt="4"/>
      <dgm:spPr/>
    </dgm:pt>
    <dgm:pt modelId="{D53AFD8E-7C00-4BBF-BD77-FBE5EBCE65FE}" type="pres">
      <dgm:prSet presAssocID="{722CF67A-25F9-4664-AF0A-F34CB858CCA8}" presName="connTx" presStyleLbl="parChTrans1D2" presStyleIdx="2" presStyleCnt="4"/>
      <dgm:spPr/>
    </dgm:pt>
    <dgm:pt modelId="{07753932-6843-4741-8934-A5C5524BF74D}" type="pres">
      <dgm:prSet presAssocID="{618A7719-9C41-48A8-938A-8B8847B7A9BD}" presName="node" presStyleLbl="node1" presStyleIdx="2" presStyleCnt="4" custRadScaleRad="103120">
        <dgm:presLayoutVars>
          <dgm:bulletEnabled val="1"/>
        </dgm:presLayoutVars>
      </dgm:prSet>
      <dgm:spPr/>
    </dgm:pt>
    <dgm:pt modelId="{E15FF00E-507B-40B6-98E1-4C627106A025}" type="pres">
      <dgm:prSet presAssocID="{68517A2A-730F-46C4-9DAF-F1A5E0628D2D}" presName="Name9" presStyleLbl="parChTrans1D2" presStyleIdx="3" presStyleCnt="4"/>
      <dgm:spPr/>
    </dgm:pt>
    <dgm:pt modelId="{9BE77DD1-319F-4059-98FD-99FD5C6F6DA7}" type="pres">
      <dgm:prSet presAssocID="{68517A2A-730F-46C4-9DAF-F1A5E0628D2D}" presName="connTx" presStyleLbl="parChTrans1D2" presStyleIdx="3" presStyleCnt="4"/>
      <dgm:spPr/>
    </dgm:pt>
    <dgm:pt modelId="{D602FD6C-6EBD-4E1A-93FF-C5A7153EADA5}" type="pres">
      <dgm:prSet presAssocID="{2D6703CD-72BE-4F36-AE46-13A5A0E4F3A5}" presName="node" presStyleLbl="node1" presStyleIdx="3" presStyleCnt="4">
        <dgm:presLayoutVars>
          <dgm:bulletEnabled val="1"/>
        </dgm:presLayoutVars>
      </dgm:prSet>
      <dgm:spPr/>
    </dgm:pt>
  </dgm:ptLst>
  <dgm:cxnLst>
    <dgm:cxn modelId="{2D175B0F-661B-47F7-AE77-8009EE3426A0}" type="presOf" srcId="{BB75F7E6-86C2-4070-BCCF-5018C3CA6D87}" destId="{C4F32EE1-59DB-42E6-AED6-9FAA0600D880}" srcOrd="0" destOrd="0" presId="urn:microsoft.com/office/officeart/2005/8/layout/radial1"/>
    <dgm:cxn modelId="{DB660112-CAC4-4834-9D19-CD582D5B0987}" type="presOf" srcId="{D6B668C8-E40B-495B-BAC9-CC55469BC9C1}" destId="{FF7489C4-73A3-4D1E-9883-EB576F32ABDB}" srcOrd="0" destOrd="0" presId="urn:microsoft.com/office/officeart/2005/8/layout/radial1"/>
    <dgm:cxn modelId="{F87AFA1E-E325-41DD-8733-711404FA178C}" srcId="{BB75F7E6-86C2-4070-BCCF-5018C3CA6D87}" destId="{8D59B6F0-4121-46DD-9AA8-F0433C1094DC}" srcOrd="0" destOrd="0" parTransId="{11CA5158-582D-47F7-91B2-FB26C52EFB2B}" sibTransId="{7CD54F92-BB7D-448E-85DA-3931187C9F9F}"/>
    <dgm:cxn modelId="{478FDD33-C127-455D-9FE1-5C59A491DD4E}" type="presOf" srcId="{68517A2A-730F-46C4-9DAF-F1A5E0628D2D}" destId="{9BE77DD1-319F-4059-98FD-99FD5C6F6DA7}" srcOrd="1" destOrd="0" presId="urn:microsoft.com/office/officeart/2005/8/layout/radial1"/>
    <dgm:cxn modelId="{FE577037-244B-46FF-8B3A-C5BD880515A9}" srcId="{BB75F7E6-86C2-4070-BCCF-5018C3CA6D87}" destId="{2D6703CD-72BE-4F36-AE46-13A5A0E4F3A5}" srcOrd="3" destOrd="0" parTransId="{68517A2A-730F-46C4-9DAF-F1A5E0628D2D}" sibTransId="{64779934-9ACB-4F84-B681-F5246FE6EDCA}"/>
    <dgm:cxn modelId="{EE01B73A-D640-4F72-8D5E-3F4D13B843AC}" type="presOf" srcId="{2D6703CD-72BE-4F36-AE46-13A5A0E4F3A5}" destId="{D602FD6C-6EBD-4E1A-93FF-C5A7153EADA5}" srcOrd="0" destOrd="0" presId="urn:microsoft.com/office/officeart/2005/8/layout/radial1"/>
    <dgm:cxn modelId="{198F2A5E-1F7D-47D8-9674-33A15D23A0E8}" srcId="{BB75F7E6-86C2-4070-BCCF-5018C3CA6D87}" destId="{618A7719-9C41-48A8-938A-8B8847B7A9BD}" srcOrd="2" destOrd="0" parTransId="{722CF67A-25F9-4664-AF0A-F34CB858CCA8}" sibTransId="{F0BBDE39-29BE-46F2-9501-203E52599F54}"/>
    <dgm:cxn modelId="{29319766-5E54-44FB-8756-52924BB63CE9}" type="presOf" srcId="{722CF67A-25F9-4664-AF0A-F34CB858CCA8}" destId="{D53AFD8E-7C00-4BBF-BD77-FBE5EBCE65FE}" srcOrd="1" destOrd="0" presId="urn:microsoft.com/office/officeart/2005/8/layout/radial1"/>
    <dgm:cxn modelId="{382FE06E-074D-45F8-8386-3327B95C3056}" srcId="{D6B668C8-E40B-495B-BAC9-CC55469BC9C1}" destId="{BB75F7E6-86C2-4070-BCCF-5018C3CA6D87}" srcOrd="0" destOrd="0" parTransId="{80EBA79B-1261-4538-AC74-38A9CCC29F07}" sibTransId="{769603B4-2549-447B-AA21-2E64C30A188B}"/>
    <dgm:cxn modelId="{87368A75-406A-42E0-B508-FF1171F1A9CE}" type="presOf" srcId="{EFD87C77-0DC8-4F29-AD9E-5E74F2090600}" destId="{46E88B8C-C19F-4DC3-A5A8-CE1720CE1266}" srcOrd="1" destOrd="0" presId="urn:microsoft.com/office/officeart/2005/8/layout/radial1"/>
    <dgm:cxn modelId="{80EA0B99-9199-440D-8A37-895487EA8140}" srcId="{BB75F7E6-86C2-4070-BCCF-5018C3CA6D87}" destId="{DE575C5F-A3B9-48A2-A6F0-03A3DD4E6123}" srcOrd="1" destOrd="0" parTransId="{EFD87C77-0DC8-4F29-AD9E-5E74F2090600}" sibTransId="{916E4D81-72A2-4BF9-A091-5CABFD38E365}"/>
    <dgm:cxn modelId="{DF8B32A9-0472-4B99-97A8-AEC28BBC1CB1}" type="presOf" srcId="{68517A2A-730F-46C4-9DAF-F1A5E0628D2D}" destId="{E15FF00E-507B-40B6-98E1-4C627106A025}" srcOrd="0" destOrd="0" presId="urn:microsoft.com/office/officeart/2005/8/layout/radial1"/>
    <dgm:cxn modelId="{10B0A4B9-2FE6-42AE-A316-68FEAE8B4CC5}" type="presOf" srcId="{11CA5158-582D-47F7-91B2-FB26C52EFB2B}" destId="{753D8D82-2338-422E-94C4-2B36FAAA1DA6}" srcOrd="0" destOrd="0" presId="urn:microsoft.com/office/officeart/2005/8/layout/radial1"/>
    <dgm:cxn modelId="{882B23BA-BB87-4CA8-B790-9E2EFD365905}" type="presOf" srcId="{DE575C5F-A3B9-48A2-A6F0-03A3DD4E6123}" destId="{A38070B7-9D6B-4D6B-A395-0ABFA0F14FC4}" srcOrd="0" destOrd="0" presId="urn:microsoft.com/office/officeart/2005/8/layout/radial1"/>
    <dgm:cxn modelId="{72039CE0-442F-4D27-A5B0-A9CBA47F3B87}" type="presOf" srcId="{EFD87C77-0DC8-4F29-AD9E-5E74F2090600}" destId="{30FB247E-B479-4DBB-B591-AFFBCF60FFFB}" srcOrd="0" destOrd="0" presId="urn:microsoft.com/office/officeart/2005/8/layout/radial1"/>
    <dgm:cxn modelId="{E211BFE4-DF67-473A-B001-82BB6F173B2A}" type="presOf" srcId="{618A7719-9C41-48A8-938A-8B8847B7A9BD}" destId="{07753932-6843-4741-8934-A5C5524BF74D}" srcOrd="0" destOrd="0" presId="urn:microsoft.com/office/officeart/2005/8/layout/radial1"/>
    <dgm:cxn modelId="{8D6BEBE6-D61F-405E-81EB-4C2BF14C06AF}" type="presOf" srcId="{8D59B6F0-4121-46DD-9AA8-F0433C1094DC}" destId="{4F8679F0-CA54-454C-958C-67868452876F}" srcOrd="0" destOrd="0" presId="urn:microsoft.com/office/officeart/2005/8/layout/radial1"/>
    <dgm:cxn modelId="{236A32F0-A52B-46C2-B786-5E41C17C3ABC}" type="presOf" srcId="{11CA5158-582D-47F7-91B2-FB26C52EFB2B}" destId="{FA4B26A7-0945-4605-8EBC-5730B888B73E}" srcOrd="1" destOrd="0" presId="urn:microsoft.com/office/officeart/2005/8/layout/radial1"/>
    <dgm:cxn modelId="{4896FAF4-C027-4A84-B634-BBB270FD8311}" type="presOf" srcId="{722CF67A-25F9-4664-AF0A-F34CB858CCA8}" destId="{4237BCD7-E33D-4152-959D-00779778A637}" srcOrd="0" destOrd="0" presId="urn:microsoft.com/office/officeart/2005/8/layout/radial1"/>
    <dgm:cxn modelId="{DB4CD2F1-BEDB-4733-B94A-BC40908B11B8}" type="presParOf" srcId="{FF7489C4-73A3-4D1E-9883-EB576F32ABDB}" destId="{C4F32EE1-59DB-42E6-AED6-9FAA0600D880}" srcOrd="0" destOrd="0" presId="urn:microsoft.com/office/officeart/2005/8/layout/radial1"/>
    <dgm:cxn modelId="{AA830E86-2B66-44EA-BEB8-5301F455CC62}" type="presParOf" srcId="{FF7489C4-73A3-4D1E-9883-EB576F32ABDB}" destId="{753D8D82-2338-422E-94C4-2B36FAAA1DA6}" srcOrd="1" destOrd="0" presId="urn:microsoft.com/office/officeart/2005/8/layout/radial1"/>
    <dgm:cxn modelId="{D4C01A01-8E18-4FAB-B6E5-4090D989780E}" type="presParOf" srcId="{753D8D82-2338-422E-94C4-2B36FAAA1DA6}" destId="{FA4B26A7-0945-4605-8EBC-5730B888B73E}" srcOrd="0" destOrd="0" presId="urn:microsoft.com/office/officeart/2005/8/layout/radial1"/>
    <dgm:cxn modelId="{37B753BD-1E49-4EEA-B13A-1696934AB23F}" type="presParOf" srcId="{FF7489C4-73A3-4D1E-9883-EB576F32ABDB}" destId="{4F8679F0-CA54-454C-958C-67868452876F}" srcOrd="2" destOrd="0" presId="urn:microsoft.com/office/officeart/2005/8/layout/radial1"/>
    <dgm:cxn modelId="{3F81D252-D5A2-4AA2-88B7-9A6B7DDD8841}" type="presParOf" srcId="{FF7489C4-73A3-4D1E-9883-EB576F32ABDB}" destId="{30FB247E-B479-4DBB-B591-AFFBCF60FFFB}" srcOrd="3" destOrd="0" presId="urn:microsoft.com/office/officeart/2005/8/layout/radial1"/>
    <dgm:cxn modelId="{2E92431A-38B7-4A09-8607-1CB30A985E4F}" type="presParOf" srcId="{30FB247E-B479-4DBB-B591-AFFBCF60FFFB}" destId="{46E88B8C-C19F-4DC3-A5A8-CE1720CE1266}" srcOrd="0" destOrd="0" presId="urn:microsoft.com/office/officeart/2005/8/layout/radial1"/>
    <dgm:cxn modelId="{30A9344F-E092-48C0-A8FE-43B7363399DF}" type="presParOf" srcId="{FF7489C4-73A3-4D1E-9883-EB576F32ABDB}" destId="{A38070B7-9D6B-4D6B-A395-0ABFA0F14FC4}" srcOrd="4" destOrd="0" presId="urn:microsoft.com/office/officeart/2005/8/layout/radial1"/>
    <dgm:cxn modelId="{DD9A6E13-7659-4DFF-9898-170369D2FCCA}" type="presParOf" srcId="{FF7489C4-73A3-4D1E-9883-EB576F32ABDB}" destId="{4237BCD7-E33D-4152-959D-00779778A637}" srcOrd="5" destOrd="0" presId="urn:microsoft.com/office/officeart/2005/8/layout/radial1"/>
    <dgm:cxn modelId="{51B7E7D1-9B0E-4790-A8D0-267A10258543}" type="presParOf" srcId="{4237BCD7-E33D-4152-959D-00779778A637}" destId="{D53AFD8E-7C00-4BBF-BD77-FBE5EBCE65FE}" srcOrd="0" destOrd="0" presId="urn:microsoft.com/office/officeart/2005/8/layout/radial1"/>
    <dgm:cxn modelId="{4568D3B2-EFC1-423A-AFE9-06107C1A8A3A}" type="presParOf" srcId="{FF7489C4-73A3-4D1E-9883-EB576F32ABDB}" destId="{07753932-6843-4741-8934-A5C5524BF74D}" srcOrd="6" destOrd="0" presId="urn:microsoft.com/office/officeart/2005/8/layout/radial1"/>
    <dgm:cxn modelId="{E644CA55-CD3C-4ECA-821E-B6EFA15D17B4}" type="presParOf" srcId="{FF7489C4-73A3-4D1E-9883-EB576F32ABDB}" destId="{E15FF00E-507B-40B6-98E1-4C627106A025}" srcOrd="7" destOrd="0" presId="urn:microsoft.com/office/officeart/2005/8/layout/radial1"/>
    <dgm:cxn modelId="{0BC93DF8-3E63-4D62-A62C-2BE89506FDD1}" type="presParOf" srcId="{E15FF00E-507B-40B6-98E1-4C627106A025}" destId="{9BE77DD1-319F-4059-98FD-99FD5C6F6DA7}" srcOrd="0" destOrd="0" presId="urn:microsoft.com/office/officeart/2005/8/layout/radial1"/>
    <dgm:cxn modelId="{579D37D2-7245-4111-807F-B830A33FB79F}" type="presParOf" srcId="{FF7489C4-73A3-4D1E-9883-EB576F32ABDB}" destId="{D602FD6C-6EBD-4E1A-93FF-C5A7153EADA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B668C8-E40B-495B-BAC9-CC55469BC9C1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75F7E6-86C2-4070-BCCF-5018C3CA6D87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80EBA79B-1261-4538-AC74-38A9CCC29F07}" type="parTrans" cxnId="{382FE06E-074D-45F8-8386-3327B95C3056}">
      <dgm:prSet/>
      <dgm:spPr/>
      <dgm:t>
        <a:bodyPr/>
        <a:lstStyle/>
        <a:p>
          <a:endParaRPr lang="en-US"/>
        </a:p>
      </dgm:t>
    </dgm:pt>
    <dgm:pt modelId="{769603B4-2549-447B-AA21-2E64C30A188B}" type="sibTrans" cxnId="{382FE06E-074D-45F8-8386-3327B95C3056}">
      <dgm:prSet/>
      <dgm:spPr/>
      <dgm:t>
        <a:bodyPr/>
        <a:lstStyle/>
        <a:p>
          <a:endParaRPr lang="en-US"/>
        </a:p>
      </dgm:t>
    </dgm:pt>
    <dgm:pt modelId="{8D59B6F0-4121-46DD-9AA8-F0433C1094DC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11CA5158-582D-47F7-91B2-FB26C52EFB2B}" type="parTrans" cxnId="{F87AFA1E-E325-41DD-8733-711404FA178C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7CD54F92-BB7D-448E-85DA-3931187C9F9F}" type="sibTrans" cxnId="{F87AFA1E-E325-41DD-8733-711404FA178C}">
      <dgm:prSet/>
      <dgm:spPr/>
      <dgm:t>
        <a:bodyPr/>
        <a:lstStyle/>
        <a:p>
          <a:endParaRPr lang="en-US"/>
        </a:p>
      </dgm:t>
    </dgm:pt>
    <dgm:pt modelId="{DE575C5F-A3B9-48A2-A6F0-03A3DD4E6123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EFD87C77-0DC8-4F29-AD9E-5E74F2090600}" type="parTrans" cxnId="{80EA0B99-9199-440D-8A37-895487EA8140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916E4D81-72A2-4BF9-A091-5CABFD38E365}" type="sibTrans" cxnId="{80EA0B99-9199-440D-8A37-895487EA8140}">
      <dgm:prSet/>
      <dgm:spPr/>
      <dgm:t>
        <a:bodyPr/>
        <a:lstStyle/>
        <a:p>
          <a:endParaRPr lang="en-US"/>
        </a:p>
      </dgm:t>
    </dgm:pt>
    <dgm:pt modelId="{618A7719-9C41-48A8-938A-8B8847B7A9BD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722CF67A-25F9-4664-AF0A-F34CB858CCA8}" type="parTrans" cxnId="{198F2A5E-1F7D-47D8-9674-33A15D23A0E8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F0BBDE39-29BE-46F2-9501-203E52599F54}" type="sibTrans" cxnId="{198F2A5E-1F7D-47D8-9674-33A15D23A0E8}">
      <dgm:prSet/>
      <dgm:spPr/>
      <dgm:t>
        <a:bodyPr/>
        <a:lstStyle/>
        <a:p>
          <a:endParaRPr lang="en-US"/>
        </a:p>
      </dgm:t>
    </dgm:pt>
    <dgm:pt modelId="{2D6703CD-72BE-4F36-AE46-13A5A0E4F3A5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 dirty="0"/>
        </a:p>
      </dgm:t>
    </dgm:pt>
    <dgm:pt modelId="{68517A2A-730F-46C4-9DAF-F1A5E0628D2D}" type="parTrans" cxnId="{FE577037-244B-46FF-8B3A-C5BD880515A9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64779934-9ACB-4F84-B681-F5246FE6EDCA}" type="sibTrans" cxnId="{FE577037-244B-46FF-8B3A-C5BD880515A9}">
      <dgm:prSet/>
      <dgm:spPr/>
      <dgm:t>
        <a:bodyPr/>
        <a:lstStyle/>
        <a:p>
          <a:endParaRPr lang="en-US"/>
        </a:p>
      </dgm:t>
    </dgm:pt>
    <dgm:pt modelId="{FF7489C4-73A3-4D1E-9883-EB576F32ABDB}" type="pres">
      <dgm:prSet presAssocID="{D6B668C8-E40B-495B-BAC9-CC55469BC9C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4F32EE1-59DB-42E6-AED6-9FAA0600D880}" type="pres">
      <dgm:prSet presAssocID="{BB75F7E6-86C2-4070-BCCF-5018C3CA6D87}" presName="centerShape" presStyleLbl="node0" presStyleIdx="0" presStyleCnt="1"/>
      <dgm:spPr/>
    </dgm:pt>
    <dgm:pt modelId="{753D8D82-2338-422E-94C4-2B36FAAA1DA6}" type="pres">
      <dgm:prSet presAssocID="{11CA5158-582D-47F7-91B2-FB26C52EFB2B}" presName="Name9" presStyleLbl="parChTrans1D2" presStyleIdx="0" presStyleCnt="4"/>
      <dgm:spPr/>
    </dgm:pt>
    <dgm:pt modelId="{FA4B26A7-0945-4605-8EBC-5730B888B73E}" type="pres">
      <dgm:prSet presAssocID="{11CA5158-582D-47F7-91B2-FB26C52EFB2B}" presName="connTx" presStyleLbl="parChTrans1D2" presStyleIdx="0" presStyleCnt="4"/>
      <dgm:spPr/>
    </dgm:pt>
    <dgm:pt modelId="{4F8679F0-CA54-454C-958C-67868452876F}" type="pres">
      <dgm:prSet presAssocID="{8D59B6F0-4121-46DD-9AA8-F0433C1094DC}" presName="node" presStyleLbl="node1" presStyleIdx="0" presStyleCnt="4">
        <dgm:presLayoutVars>
          <dgm:bulletEnabled val="1"/>
        </dgm:presLayoutVars>
      </dgm:prSet>
      <dgm:spPr/>
    </dgm:pt>
    <dgm:pt modelId="{30FB247E-B479-4DBB-B591-AFFBCF60FFFB}" type="pres">
      <dgm:prSet presAssocID="{EFD87C77-0DC8-4F29-AD9E-5E74F2090600}" presName="Name9" presStyleLbl="parChTrans1D2" presStyleIdx="1" presStyleCnt="4"/>
      <dgm:spPr/>
    </dgm:pt>
    <dgm:pt modelId="{46E88B8C-C19F-4DC3-A5A8-CE1720CE1266}" type="pres">
      <dgm:prSet presAssocID="{EFD87C77-0DC8-4F29-AD9E-5E74F2090600}" presName="connTx" presStyleLbl="parChTrans1D2" presStyleIdx="1" presStyleCnt="4"/>
      <dgm:spPr/>
    </dgm:pt>
    <dgm:pt modelId="{A38070B7-9D6B-4D6B-A395-0ABFA0F14FC4}" type="pres">
      <dgm:prSet presAssocID="{DE575C5F-A3B9-48A2-A6F0-03A3DD4E6123}" presName="node" presStyleLbl="node1" presStyleIdx="1" presStyleCnt="4">
        <dgm:presLayoutVars>
          <dgm:bulletEnabled val="1"/>
        </dgm:presLayoutVars>
      </dgm:prSet>
      <dgm:spPr/>
    </dgm:pt>
    <dgm:pt modelId="{4237BCD7-E33D-4152-959D-00779778A637}" type="pres">
      <dgm:prSet presAssocID="{722CF67A-25F9-4664-AF0A-F34CB858CCA8}" presName="Name9" presStyleLbl="parChTrans1D2" presStyleIdx="2" presStyleCnt="4"/>
      <dgm:spPr/>
    </dgm:pt>
    <dgm:pt modelId="{D53AFD8E-7C00-4BBF-BD77-FBE5EBCE65FE}" type="pres">
      <dgm:prSet presAssocID="{722CF67A-25F9-4664-AF0A-F34CB858CCA8}" presName="connTx" presStyleLbl="parChTrans1D2" presStyleIdx="2" presStyleCnt="4"/>
      <dgm:spPr/>
    </dgm:pt>
    <dgm:pt modelId="{07753932-6843-4741-8934-A5C5524BF74D}" type="pres">
      <dgm:prSet presAssocID="{618A7719-9C41-48A8-938A-8B8847B7A9BD}" presName="node" presStyleLbl="node1" presStyleIdx="2" presStyleCnt="4">
        <dgm:presLayoutVars>
          <dgm:bulletEnabled val="1"/>
        </dgm:presLayoutVars>
      </dgm:prSet>
      <dgm:spPr/>
    </dgm:pt>
    <dgm:pt modelId="{E15FF00E-507B-40B6-98E1-4C627106A025}" type="pres">
      <dgm:prSet presAssocID="{68517A2A-730F-46C4-9DAF-F1A5E0628D2D}" presName="Name9" presStyleLbl="parChTrans1D2" presStyleIdx="3" presStyleCnt="4"/>
      <dgm:spPr/>
    </dgm:pt>
    <dgm:pt modelId="{9BE77DD1-319F-4059-98FD-99FD5C6F6DA7}" type="pres">
      <dgm:prSet presAssocID="{68517A2A-730F-46C4-9DAF-F1A5E0628D2D}" presName="connTx" presStyleLbl="parChTrans1D2" presStyleIdx="3" presStyleCnt="4"/>
      <dgm:spPr/>
    </dgm:pt>
    <dgm:pt modelId="{D602FD6C-6EBD-4E1A-93FF-C5A7153EADA5}" type="pres">
      <dgm:prSet presAssocID="{2D6703CD-72BE-4F36-AE46-13A5A0E4F3A5}" presName="node" presStyleLbl="node1" presStyleIdx="3" presStyleCnt="4">
        <dgm:presLayoutVars>
          <dgm:bulletEnabled val="1"/>
        </dgm:presLayoutVars>
      </dgm:prSet>
      <dgm:spPr/>
    </dgm:pt>
  </dgm:ptLst>
  <dgm:cxnLst>
    <dgm:cxn modelId="{2D175B0F-661B-47F7-AE77-8009EE3426A0}" type="presOf" srcId="{BB75F7E6-86C2-4070-BCCF-5018C3CA6D87}" destId="{C4F32EE1-59DB-42E6-AED6-9FAA0600D880}" srcOrd="0" destOrd="0" presId="urn:microsoft.com/office/officeart/2005/8/layout/radial1"/>
    <dgm:cxn modelId="{DB660112-CAC4-4834-9D19-CD582D5B0987}" type="presOf" srcId="{D6B668C8-E40B-495B-BAC9-CC55469BC9C1}" destId="{FF7489C4-73A3-4D1E-9883-EB576F32ABDB}" srcOrd="0" destOrd="0" presId="urn:microsoft.com/office/officeart/2005/8/layout/radial1"/>
    <dgm:cxn modelId="{F87AFA1E-E325-41DD-8733-711404FA178C}" srcId="{BB75F7E6-86C2-4070-BCCF-5018C3CA6D87}" destId="{8D59B6F0-4121-46DD-9AA8-F0433C1094DC}" srcOrd="0" destOrd="0" parTransId="{11CA5158-582D-47F7-91B2-FB26C52EFB2B}" sibTransId="{7CD54F92-BB7D-448E-85DA-3931187C9F9F}"/>
    <dgm:cxn modelId="{478FDD33-C127-455D-9FE1-5C59A491DD4E}" type="presOf" srcId="{68517A2A-730F-46C4-9DAF-F1A5E0628D2D}" destId="{9BE77DD1-319F-4059-98FD-99FD5C6F6DA7}" srcOrd="1" destOrd="0" presId="urn:microsoft.com/office/officeart/2005/8/layout/radial1"/>
    <dgm:cxn modelId="{FE577037-244B-46FF-8B3A-C5BD880515A9}" srcId="{BB75F7E6-86C2-4070-BCCF-5018C3CA6D87}" destId="{2D6703CD-72BE-4F36-AE46-13A5A0E4F3A5}" srcOrd="3" destOrd="0" parTransId="{68517A2A-730F-46C4-9DAF-F1A5E0628D2D}" sibTransId="{64779934-9ACB-4F84-B681-F5246FE6EDCA}"/>
    <dgm:cxn modelId="{EE01B73A-D640-4F72-8D5E-3F4D13B843AC}" type="presOf" srcId="{2D6703CD-72BE-4F36-AE46-13A5A0E4F3A5}" destId="{D602FD6C-6EBD-4E1A-93FF-C5A7153EADA5}" srcOrd="0" destOrd="0" presId="urn:microsoft.com/office/officeart/2005/8/layout/radial1"/>
    <dgm:cxn modelId="{198F2A5E-1F7D-47D8-9674-33A15D23A0E8}" srcId="{BB75F7E6-86C2-4070-BCCF-5018C3CA6D87}" destId="{618A7719-9C41-48A8-938A-8B8847B7A9BD}" srcOrd="2" destOrd="0" parTransId="{722CF67A-25F9-4664-AF0A-F34CB858CCA8}" sibTransId="{F0BBDE39-29BE-46F2-9501-203E52599F54}"/>
    <dgm:cxn modelId="{29319766-5E54-44FB-8756-52924BB63CE9}" type="presOf" srcId="{722CF67A-25F9-4664-AF0A-F34CB858CCA8}" destId="{D53AFD8E-7C00-4BBF-BD77-FBE5EBCE65FE}" srcOrd="1" destOrd="0" presId="urn:microsoft.com/office/officeart/2005/8/layout/radial1"/>
    <dgm:cxn modelId="{382FE06E-074D-45F8-8386-3327B95C3056}" srcId="{D6B668C8-E40B-495B-BAC9-CC55469BC9C1}" destId="{BB75F7E6-86C2-4070-BCCF-5018C3CA6D87}" srcOrd="0" destOrd="0" parTransId="{80EBA79B-1261-4538-AC74-38A9CCC29F07}" sibTransId="{769603B4-2549-447B-AA21-2E64C30A188B}"/>
    <dgm:cxn modelId="{87368A75-406A-42E0-B508-FF1171F1A9CE}" type="presOf" srcId="{EFD87C77-0DC8-4F29-AD9E-5E74F2090600}" destId="{46E88B8C-C19F-4DC3-A5A8-CE1720CE1266}" srcOrd="1" destOrd="0" presId="urn:microsoft.com/office/officeart/2005/8/layout/radial1"/>
    <dgm:cxn modelId="{80EA0B99-9199-440D-8A37-895487EA8140}" srcId="{BB75F7E6-86C2-4070-BCCF-5018C3CA6D87}" destId="{DE575C5F-A3B9-48A2-A6F0-03A3DD4E6123}" srcOrd="1" destOrd="0" parTransId="{EFD87C77-0DC8-4F29-AD9E-5E74F2090600}" sibTransId="{916E4D81-72A2-4BF9-A091-5CABFD38E365}"/>
    <dgm:cxn modelId="{DF8B32A9-0472-4B99-97A8-AEC28BBC1CB1}" type="presOf" srcId="{68517A2A-730F-46C4-9DAF-F1A5E0628D2D}" destId="{E15FF00E-507B-40B6-98E1-4C627106A025}" srcOrd="0" destOrd="0" presId="urn:microsoft.com/office/officeart/2005/8/layout/radial1"/>
    <dgm:cxn modelId="{10B0A4B9-2FE6-42AE-A316-68FEAE8B4CC5}" type="presOf" srcId="{11CA5158-582D-47F7-91B2-FB26C52EFB2B}" destId="{753D8D82-2338-422E-94C4-2B36FAAA1DA6}" srcOrd="0" destOrd="0" presId="urn:microsoft.com/office/officeart/2005/8/layout/radial1"/>
    <dgm:cxn modelId="{882B23BA-BB87-4CA8-B790-9E2EFD365905}" type="presOf" srcId="{DE575C5F-A3B9-48A2-A6F0-03A3DD4E6123}" destId="{A38070B7-9D6B-4D6B-A395-0ABFA0F14FC4}" srcOrd="0" destOrd="0" presId="urn:microsoft.com/office/officeart/2005/8/layout/radial1"/>
    <dgm:cxn modelId="{72039CE0-442F-4D27-A5B0-A9CBA47F3B87}" type="presOf" srcId="{EFD87C77-0DC8-4F29-AD9E-5E74F2090600}" destId="{30FB247E-B479-4DBB-B591-AFFBCF60FFFB}" srcOrd="0" destOrd="0" presId="urn:microsoft.com/office/officeart/2005/8/layout/radial1"/>
    <dgm:cxn modelId="{E211BFE4-DF67-473A-B001-82BB6F173B2A}" type="presOf" srcId="{618A7719-9C41-48A8-938A-8B8847B7A9BD}" destId="{07753932-6843-4741-8934-A5C5524BF74D}" srcOrd="0" destOrd="0" presId="urn:microsoft.com/office/officeart/2005/8/layout/radial1"/>
    <dgm:cxn modelId="{8D6BEBE6-D61F-405E-81EB-4C2BF14C06AF}" type="presOf" srcId="{8D59B6F0-4121-46DD-9AA8-F0433C1094DC}" destId="{4F8679F0-CA54-454C-958C-67868452876F}" srcOrd="0" destOrd="0" presId="urn:microsoft.com/office/officeart/2005/8/layout/radial1"/>
    <dgm:cxn modelId="{236A32F0-A52B-46C2-B786-5E41C17C3ABC}" type="presOf" srcId="{11CA5158-582D-47F7-91B2-FB26C52EFB2B}" destId="{FA4B26A7-0945-4605-8EBC-5730B888B73E}" srcOrd="1" destOrd="0" presId="urn:microsoft.com/office/officeart/2005/8/layout/radial1"/>
    <dgm:cxn modelId="{4896FAF4-C027-4A84-B634-BBB270FD8311}" type="presOf" srcId="{722CF67A-25F9-4664-AF0A-F34CB858CCA8}" destId="{4237BCD7-E33D-4152-959D-00779778A637}" srcOrd="0" destOrd="0" presId="urn:microsoft.com/office/officeart/2005/8/layout/radial1"/>
    <dgm:cxn modelId="{DB4CD2F1-BEDB-4733-B94A-BC40908B11B8}" type="presParOf" srcId="{FF7489C4-73A3-4D1E-9883-EB576F32ABDB}" destId="{C4F32EE1-59DB-42E6-AED6-9FAA0600D880}" srcOrd="0" destOrd="0" presId="urn:microsoft.com/office/officeart/2005/8/layout/radial1"/>
    <dgm:cxn modelId="{AA830E86-2B66-44EA-BEB8-5301F455CC62}" type="presParOf" srcId="{FF7489C4-73A3-4D1E-9883-EB576F32ABDB}" destId="{753D8D82-2338-422E-94C4-2B36FAAA1DA6}" srcOrd="1" destOrd="0" presId="urn:microsoft.com/office/officeart/2005/8/layout/radial1"/>
    <dgm:cxn modelId="{D4C01A01-8E18-4FAB-B6E5-4090D989780E}" type="presParOf" srcId="{753D8D82-2338-422E-94C4-2B36FAAA1DA6}" destId="{FA4B26A7-0945-4605-8EBC-5730B888B73E}" srcOrd="0" destOrd="0" presId="urn:microsoft.com/office/officeart/2005/8/layout/radial1"/>
    <dgm:cxn modelId="{37B753BD-1E49-4EEA-B13A-1696934AB23F}" type="presParOf" srcId="{FF7489C4-73A3-4D1E-9883-EB576F32ABDB}" destId="{4F8679F0-CA54-454C-958C-67868452876F}" srcOrd="2" destOrd="0" presId="urn:microsoft.com/office/officeart/2005/8/layout/radial1"/>
    <dgm:cxn modelId="{3F81D252-D5A2-4AA2-88B7-9A6B7DDD8841}" type="presParOf" srcId="{FF7489C4-73A3-4D1E-9883-EB576F32ABDB}" destId="{30FB247E-B479-4DBB-B591-AFFBCF60FFFB}" srcOrd="3" destOrd="0" presId="urn:microsoft.com/office/officeart/2005/8/layout/radial1"/>
    <dgm:cxn modelId="{2E92431A-38B7-4A09-8607-1CB30A985E4F}" type="presParOf" srcId="{30FB247E-B479-4DBB-B591-AFFBCF60FFFB}" destId="{46E88B8C-C19F-4DC3-A5A8-CE1720CE1266}" srcOrd="0" destOrd="0" presId="urn:microsoft.com/office/officeart/2005/8/layout/radial1"/>
    <dgm:cxn modelId="{30A9344F-E092-48C0-A8FE-43B7363399DF}" type="presParOf" srcId="{FF7489C4-73A3-4D1E-9883-EB576F32ABDB}" destId="{A38070B7-9D6B-4D6B-A395-0ABFA0F14FC4}" srcOrd="4" destOrd="0" presId="urn:microsoft.com/office/officeart/2005/8/layout/radial1"/>
    <dgm:cxn modelId="{DD9A6E13-7659-4DFF-9898-170369D2FCCA}" type="presParOf" srcId="{FF7489C4-73A3-4D1E-9883-EB576F32ABDB}" destId="{4237BCD7-E33D-4152-959D-00779778A637}" srcOrd="5" destOrd="0" presId="urn:microsoft.com/office/officeart/2005/8/layout/radial1"/>
    <dgm:cxn modelId="{51B7E7D1-9B0E-4790-A8D0-267A10258543}" type="presParOf" srcId="{4237BCD7-E33D-4152-959D-00779778A637}" destId="{D53AFD8E-7C00-4BBF-BD77-FBE5EBCE65FE}" srcOrd="0" destOrd="0" presId="urn:microsoft.com/office/officeart/2005/8/layout/radial1"/>
    <dgm:cxn modelId="{4568D3B2-EFC1-423A-AFE9-06107C1A8A3A}" type="presParOf" srcId="{FF7489C4-73A3-4D1E-9883-EB576F32ABDB}" destId="{07753932-6843-4741-8934-A5C5524BF74D}" srcOrd="6" destOrd="0" presId="urn:microsoft.com/office/officeart/2005/8/layout/radial1"/>
    <dgm:cxn modelId="{E644CA55-CD3C-4ECA-821E-B6EFA15D17B4}" type="presParOf" srcId="{FF7489C4-73A3-4D1E-9883-EB576F32ABDB}" destId="{E15FF00E-507B-40B6-98E1-4C627106A025}" srcOrd="7" destOrd="0" presId="urn:microsoft.com/office/officeart/2005/8/layout/radial1"/>
    <dgm:cxn modelId="{0BC93DF8-3E63-4D62-A62C-2BE89506FDD1}" type="presParOf" srcId="{E15FF00E-507B-40B6-98E1-4C627106A025}" destId="{9BE77DD1-319F-4059-98FD-99FD5C6F6DA7}" srcOrd="0" destOrd="0" presId="urn:microsoft.com/office/officeart/2005/8/layout/radial1"/>
    <dgm:cxn modelId="{579D37D2-7245-4111-807F-B830A33FB79F}" type="presParOf" srcId="{FF7489C4-73A3-4D1E-9883-EB576F32ABDB}" destId="{D602FD6C-6EBD-4E1A-93FF-C5A7153EADA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B668C8-E40B-495B-BAC9-CC55469BC9C1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75F7E6-86C2-4070-BCCF-5018C3CA6D87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 dirty="0"/>
        </a:p>
      </dgm:t>
    </dgm:pt>
    <dgm:pt modelId="{80EBA79B-1261-4538-AC74-38A9CCC29F07}" type="parTrans" cxnId="{382FE06E-074D-45F8-8386-3327B95C3056}">
      <dgm:prSet/>
      <dgm:spPr/>
      <dgm:t>
        <a:bodyPr/>
        <a:lstStyle/>
        <a:p>
          <a:endParaRPr lang="en-US"/>
        </a:p>
      </dgm:t>
    </dgm:pt>
    <dgm:pt modelId="{769603B4-2549-447B-AA21-2E64C30A188B}" type="sibTrans" cxnId="{382FE06E-074D-45F8-8386-3327B95C3056}">
      <dgm:prSet/>
      <dgm:spPr/>
      <dgm:t>
        <a:bodyPr/>
        <a:lstStyle/>
        <a:p>
          <a:endParaRPr lang="en-US"/>
        </a:p>
      </dgm:t>
    </dgm:pt>
    <dgm:pt modelId="{8D59B6F0-4121-46DD-9AA8-F0433C1094DC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11CA5158-582D-47F7-91B2-FB26C52EFB2B}" type="parTrans" cxnId="{F87AFA1E-E325-41DD-8733-711404FA178C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7CD54F92-BB7D-448E-85DA-3931187C9F9F}" type="sibTrans" cxnId="{F87AFA1E-E325-41DD-8733-711404FA178C}">
      <dgm:prSet/>
      <dgm:spPr/>
      <dgm:t>
        <a:bodyPr/>
        <a:lstStyle/>
        <a:p>
          <a:endParaRPr lang="en-US"/>
        </a:p>
      </dgm:t>
    </dgm:pt>
    <dgm:pt modelId="{DE575C5F-A3B9-48A2-A6F0-03A3DD4E6123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EFD87C77-0DC8-4F29-AD9E-5E74F2090600}" type="parTrans" cxnId="{80EA0B99-9199-440D-8A37-895487EA8140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916E4D81-72A2-4BF9-A091-5CABFD38E365}" type="sibTrans" cxnId="{80EA0B99-9199-440D-8A37-895487EA8140}">
      <dgm:prSet/>
      <dgm:spPr/>
      <dgm:t>
        <a:bodyPr/>
        <a:lstStyle/>
        <a:p>
          <a:endParaRPr lang="en-US"/>
        </a:p>
      </dgm:t>
    </dgm:pt>
    <dgm:pt modelId="{618A7719-9C41-48A8-938A-8B8847B7A9BD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722CF67A-25F9-4664-AF0A-F34CB858CCA8}" type="parTrans" cxnId="{198F2A5E-1F7D-47D8-9674-33A15D23A0E8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F0BBDE39-29BE-46F2-9501-203E52599F54}" type="sibTrans" cxnId="{198F2A5E-1F7D-47D8-9674-33A15D23A0E8}">
      <dgm:prSet/>
      <dgm:spPr/>
      <dgm:t>
        <a:bodyPr/>
        <a:lstStyle/>
        <a:p>
          <a:endParaRPr lang="en-US"/>
        </a:p>
      </dgm:t>
    </dgm:pt>
    <dgm:pt modelId="{2D6703CD-72BE-4F36-AE46-13A5A0E4F3A5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 dirty="0"/>
        </a:p>
      </dgm:t>
    </dgm:pt>
    <dgm:pt modelId="{68517A2A-730F-46C4-9DAF-F1A5E0628D2D}" type="parTrans" cxnId="{FE577037-244B-46FF-8B3A-C5BD880515A9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64779934-9ACB-4F84-B681-F5246FE6EDCA}" type="sibTrans" cxnId="{FE577037-244B-46FF-8B3A-C5BD880515A9}">
      <dgm:prSet/>
      <dgm:spPr/>
      <dgm:t>
        <a:bodyPr/>
        <a:lstStyle/>
        <a:p>
          <a:endParaRPr lang="en-US"/>
        </a:p>
      </dgm:t>
    </dgm:pt>
    <dgm:pt modelId="{8C6CD347-CD5C-4D63-9A41-3D3F3CF47B53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95360017-2973-47E4-A294-CC71012839CC}" type="parTrans" cxnId="{FFAB5BFB-811E-4556-BD63-7006B53871FB}">
      <dgm:prSet/>
      <dgm:spPr/>
      <dgm:t>
        <a:bodyPr/>
        <a:lstStyle/>
        <a:p>
          <a:endParaRPr lang="en-US"/>
        </a:p>
      </dgm:t>
    </dgm:pt>
    <dgm:pt modelId="{6C8C87E8-7CB2-47FC-A881-A43E6BFAD671}" type="sibTrans" cxnId="{FFAB5BFB-811E-4556-BD63-7006B53871FB}">
      <dgm:prSet/>
      <dgm:spPr/>
      <dgm:t>
        <a:bodyPr/>
        <a:lstStyle/>
        <a:p>
          <a:endParaRPr lang="en-US"/>
        </a:p>
      </dgm:t>
    </dgm:pt>
    <dgm:pt modelId="{FF7489C4-73A3-4D1E-9883-EB576F32ABDB}" type="pres">
      <dgm:prSet presAssocID="{D6B668C8-E40B-495B-BAC9-CC55469BC9C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4F32EE1-59DB-42E6-AED6-9FAA0600D880}" type="pres">
      <dgm:prSet presAssocID="{BB75F7E6-86C2-4070-BCCF-5018C3CA6D87}" presName="centerShape" presStyleLbl="node0" presStyleIdx="0" presStyleCnt="1"/>
      <dgm:spPr/>
    </dgm:pt>
    <dgm:pt modelId="{753D8D82-2338-422E-94C4-2B36FAAA1DA6}" type="pres">
      <dgm:prSet presAssocID="{11CA5158-582D-47F7-91B2-FB26C52EFB2B}" presName="Name9" presStyleLbl="parChTrans1D2" presStyleIdx="0" presStyleCnt="4"/>
      <dgm:spPr/>
    </dgm:pt>
    <dgm:pt modelId="{FA4B26A7-0945-4605-8EBC-5730B888B73E}" type="pres">
      <dgm:prSet presAssocID="{11CA5158-582D-47F7-91B2-FB26C52EFB2B}" presName="connTx" presStyleLbl="parChTrans1D2" presStyleIdx="0" presStyleCnt="4"/>
      <dgm:spPr/>
    </dgm:pt>
    <dgm:pt modelId="{4F8679F0-CA54-454C-958C-67868452876F}" type="pres">
      <dgm:prSet presAssocID="{8D59B6F0-4121-46DD-9AA8-F0433C1094DC}" presName="node" presStyleLbl="node1" presStyleIdx="0" presStyleCnt="4">
        <dgm:presLayoutVars>
          <dgm:bulletEnabled val="1"/>
        </dgm:presLayoutVars>
      </dgm:prSet>
      <dgm:spPr/>
    </dgm:pt>
    <dgm:pt modelId="{30FB247E-B479-4DBB-B591-AFFBCF60FFFB}" type="pres">
      <dgm:prSet presAssocID="{EFD87C77-0DC8-4F29-AD9E-5E74F2090600}" presName="Name9" presStyleLbl="parChTrans1D2" presStyleIdx="1" presStyleCnt="4"/>
      <dgm:spPr/>
    </dgm:pt>
    <dgm:pt modelId="{46E88B8C-C19F-4DC3-A5A8-CE1720CE1266}" type="pres">
      <dgm:prSet presAssocID="{EFD87C77-0DC8-4F29-AD9E-5E74F2090600}" presName="connTx" presStyleLbl="parChTrans1D2" presStyleIdx="1" presStyleCnt="4"/>
      <dgm:spPr/>
    </dgm:pt>
    <dgm:pt modelId="{A38070B7-9D6B-4D6B-A395-0ABFA0F14FC4}" type="pres">
      <dgm:prSet presAssocID="{DE575C5F-A3B9-48A2-A6F0-03A3DD4E6123}" presName="node" presStyleLbl="node1" presStyleIdx="1" presStyleCnt="4">
        <dgm:presLayoutVars>
          <dgm:bulletEnabled val="1"/>
        </dgm:presLayoutVars>
      </dgm:prSet>
      <dgm:spPr/>
    </dgm:pt>
    <dgm:pt modelId="{4237BCD7-E33D-4152-959D-00779778A637}" type="pres">
      <dgm:prSet presAssocID="{722CF67A-25F9-4664-AF0A-F34CB858CCA8}" presName="Name9" presStyleLbl="parChTrans1D2" presStyleIdx="2" presStyleCnt="4"/>
      <dgm:spPr/>
    </dgm:pt>
    <dgm:pt modelId="{D53AFD8E-7C00-4BBF-BD77-FBE5EBCE65FE}" type="pres">
      <dgm:prSet presAssocID="{722CF67A-25F9-4664-AF0A-F34CB858CCA8}" presName="connTx" presStyleLbl="parChTrans1D2" presStyleIdx="2" presStyleCnt="4"/>
      <dgm:spPr/>
    </dgm:pt>
    <dgm:pt modelId="{07753932-6843-4741-8934-A5C5524BF74D}" type="pres">
      <dgm:prSet presAssocID="{618A7719-9C41-48A8-938A-8B8847B7A9BD}" presName="node" presStyleLbl="node1" presStyleIdx="2" presStyleCnt="4">
        <dgm:presLayoutVars>
          <dgm:bulletEnabled val="1"/>
        </dgm:presLayoutVars>
      </dgm:prSet>
      <dgm:spPr/>
    </dgm:pt>
    <dgm:pt modelId="{E15FF00E-507B-40B6-98E1-4C627106A025}" type="pres">
      <dgm:prSet presAssocID="{68517A2A-730F-46C4-9DAF-F1A5E0628D2D}" presName="Name9" presStyleLbl="parChTrans1D2" presStyleIdx="3" presStyleCnt="4"/>
      <dgm:spPr/>
    </dgm:pt>
    <dgm:pt modelId="{9BE77DD1-319F-4059-98FD-99FD5C6F6DA7}" type="pres">
      <dgm:prSet presAssocID="{68517A2A-730F-46C4-9DAF-F1A5E0628D2D}" presName="connTx" presStyleLbl="parChTrans1D2" presStyleIdx="3" presStyleCnt="4"/>
      <dgm:spPr/>
    </dgm:pt>
    <dgm:pt modelId="{D602FD6C-6EBD-4E1A-93FF-C5A7153EADA5}" type="pres">
      <dgm:prSet presAssocID="{2D6703CD-72BE-4F36-AE46-13A5A0E4F3A5}" presName="node" presStyleLbl="node1" presStyleIdx="3" presStyleCnt="4">
        <dgm:presLayoutVars>
          <dgm:bulletEnabled val="1"/>
        </dgm:presLayoutVars>
      </dgm:prSet>
      <dgm:spPr/>
    </dgm:pt>
  </dgm:ptLst>
  <dgm:cxnLst>
    <dgm:cxn modelId="{2D175B0F-661B-47F7-AE77-8009EE3426A0}" type="presOf" srcId="{BB75F7E6-86C2-4070-BCCF-5018C3CA6D87}" destId="{C4F32EE1-59DB-42E6-AED6-9FAA0600D880}" srcOrd="0" destOrd="0" presId="urn:microsoft.com/office/officeart/2005/8/layout/radial1"/>
    <dgm:cxn modelId="{DB660112-CAC4-4834-9D19-CD582D5B0987}" type="presOf" srcId="{D6B668C8-E40B-495B-BAC9-CC55469BC9C1}" destId="{FF7489C4-73A3-4D1E-9883-EB576F32ABDB}" srcOrd="0" destOrd="0" presId="urn:microsoft.com/office/officeart/2005/8/layout/radial1"/>
    <dgm:cxn modelId="{F87AFA1E-E325-41DD-8733-711404FA178C}" srcId="{BB75F7E6-86C2-4070-BCCF-5018C3CA6D87}" destId="{8D59B6F0-4121-46DD-9AA8-F0433C1094DC}" srcOrd="0" destOrd="0" parTransId="{11CA5158-582D-47F7-91B2-FB26C52EFB2B}" sibTransId="{7CD54F92-BB7D-448E-85DA-3931187C9F9F}"/>
    <dgm:cxn modelId="{478FDD33-C127-455D-9FE1-5C59A491DD4E}" type="presOf" srcId="{68517A2A-730F-46C4-9DAF-F1A5E0628D2D}" destId="{9BE77DD1-319F-4059-98FD-99FD5C6F6DA7}" srcOrd="1" destOrd="0" presId="urn:microsoft.com/office/officeart/2005/8/layout/radial1"/>
    <dgm:cxn modelId="{FE577037-244B-46FF-8B3A-C5BD880515A9}" srcId="{BB75F7E6-86C2-4070-BCCF-5018C3CA6D87}" destId="{2D6703CD-72BE-4F36-AE46-13A5A0E4F3A5}" srcOrd="3" destOrd="0" parTransId="{68517A2A-730F-46C4-9DAF-F1A5E0628D2D}" sibTransId="{64779934-9ACB-4F84-B681-F5246FE6EDCA}"/>
    <dgm:cxn modelId="{EE01B73A-D640-4F72-8D5E-3F4D13B843AC}" type="presOf" srcId="{2D6703CD-72BE-4F36-AE46-13A5A0E4F3A5}" destId="{D602FD6C-6EBD-4E1A-93FF-C5A7153EADA5}" srcOrd="0" destOrd="0" presId="urn:microsoft.com/office/officeart/2005/8/layout/radial1"/>
    <dgm:cxn modelId="{198F2A5E-1F7D-47D8-9674-33A15D23A0E8}" srcId="{BB75F7E6-86C2-4070-BCCF-5018C3CA6D87}" destId="{618A7719-9C41-48A8-938A-8B8847B7A9BD}" srcOrd="2" destOrd="0" parTransId="{722CF67A-25F9-4664-AF0A-F34CB858CCA8}" sibTransId="{F0BBDE39-29BE-46F2-9501-203E52599F54}"/>
    <dgm:cxn modelId="{29319766-5E54-44FB-8756-52924BB63CE9}" type="presOf" srcId="{722CF67A-25F9-4664-AF0A-F34CB858CCA8}" destId="{D53AFD8E-7C00-4BBF-BD77-FBE5EBCE65FE}" srcOrd="1" destOrd="0" presId="urn:microsoft.com/office/officeart/2005/8/layout/radial1"/>
    <dgm:cxn modelId="{382FE06E-074D-45F8-8386-3327B95C3056}" srcId="{D6B668C8-E40B-495B-BAC9-CC55469BC9C1}" destId="{BB75F7E6-86C2-4070-BCCF-5018C3CA6D87}" srcOrd="0" destOrd="0" parTransId="{80EBA79B-1261-4538-AC74-38A9CCC29F07}" sibTransId="{769603B4-2549-447B-AA21-2E64C30A188B}"/>
    <dgm:cxn modelId="{87368A75-406A-42E0-B508-FF1171F1A9CE}" type="presOf" srcId="{EFD87C77-0DC8-4F29-AD9E-5E74F2090600}" destId="{46E88B8C-C19F-4DC3-A5A8-CE1720CE1266}" srcOrd="1" destOrd="0" presId="urn:microsoft.com/office/officeart/2005/8/layout/radial1"/>
    <dgm:cxn modelId="{80EA0B99-9199-440D-8A37-895487EA8140}" srcId="{BB75F7E6-86C2-4070-BCCF-5018C3CA6D87}" destId="{DE575C5F-A3B9-48A2-A6F0-03A3DD4E6123}" srcOrd="1" destOrd="0" parTransId="{EFD87C77-0DC8-4F29-AD9E-5E74F2090600}" sibTransId="{916E4D81-72A2-4BF9-A091-5CABFD38E365}"/>
    <dgm:cxn modelId="{DF8B32A9-0472-4B99-97A8-AEC28BBC1CB1}" type="presOf" srcId="{68517A2A-730F-46C4-9DAF-F1A5E0628D2D}" destId="{E15FF00E-507B-40B6-98E1-4C627106A025}" srcOrd="0" destOrd="0" presId="urn:microsoft.com/office/officeart/2005/8/layout/radial1"/>
    <dgm:cxn modelId="{10B0A4B9-2FE6-42AE-A316-68FEAE8B4CC5}" type="presOf" srcId="{11CA5158-582D-47F7-91B2-FB26C52EFB2B}" destId="{753D8D82-2338-422E-94C4-2B36FAAA1DA6}" srcOrd="0" destOrd="0" presId="urn:microsoft.com/office/officeart/2005/8/layout/radial1"/>
    <dgm:cxn modelId="{882B23BA-BB87-4CA8-B790-9E2EFD365905}" type="presOf" srcId="{DE575C5F-A3B9-48A2-A6F0-03A3DD4E6123}" destId="{A38070B7-9D6B-4D6B-A395-0ABFA0F14FC4}" srcOrd="0" destOrd="0" presId="urn:microsoft.com/office/officeart/2005/8/layout/radial1"/>
    <dgm:cxn modelId="{72039CE0-442F-4D27-A5B0-A9CBA47F3B87}" type="presOf" srcId="{EFD87C77-0DC8-4F29-AD9E-5E74F2090600}" destId="{30FB247E-B479-4DBB-B591-AFFBCF60FFFB}" srcOrd="0" destOrd="0" presId="urn:microsoft.com/office/officeart/2005/8/layout/radial1"/>
    <dgm:cxn modelId="{E211BFE4-DF67-473A-B001-82BB6F173B2A}" type="presOf" srcId="{618A7719-9C41-48A8-938A-8B8847B7A9BD}" destId="{07753932-6843-4741-8934-A5C5524BF74D}" srcOrd="0" destOrd="0" presId="urn:microsoft.com/office/officeart/2005/8/layout/radial1"/>
    <dgm:cxn modelId="{8D6BEBE6-D61F-405E-81EB-4C2BF14C06AF}" type="presOf" srcId="{8D59B6F0-4121-46DD-9AA8-F0433C1094DC}" destId="{4F8679F0-CA54-454C-958C-67868452876F}" srcOrd="0" destOrd="0" presId="urn:microsoft.com/office/officeart/2005/8/layout/radial1"/>
    <dgm:cxn modelId="{236A32F0-A52B-46C2-B786-5E41C17C3ABC}" type="presOf" srcId="{11CA5158-582D-47F7-91B2-FB26C52EFB2B}" destId="{FA4B26A7-0945-4605-8EBC-5730B888B73E}" srcOrd="1" destOrd="0" presId="urn:microsoft.com/office/officeart/2005/8/layout/radial1"/>
    <dgm:cxn modelId="{4896FAF4-C027-4A84-B634-BBB270FD8311}" type="presOf" srcId="{722CF67A-25F9-4664-AF0A-F34CB858CCA8}" destId="{4237BCD7-E33D-4152-959D-00779778A637}" srcOrd="0" destOrd="0" presId="urn:microsoft.com/office/officeart/2005/8/layout/radial1"/>
    <dgm:cxn modelId="{FFAB5BFB-811E-4556-BD63-7006B53871FB}" srcId="{D6B668C8-E40B-495B-BAC9-CC55469BC9C1}" destId="{8C6CD347-CD5C-4D63-9A41-3D3F3CF47B53}" srcOrd="1" destOrd="0" parTransId="{95360017-2973-47E4-A294-CC71012839CC}" sibTransId="{6C8C87E8-7CB2-47FC-A881-A43E6BFAD671}"/>
    <dgm:cxn modelId="{DB4CD2F1-BEDB-4733-B94A-BC40908B11B8}" type="presParOf" srcId="{FF7489C4-73A3-4D1E-9883-EB576F32ABDB}" destId="{C4F32EE1-59DB-42E6-AED6-9FAA0600D880}" srcOrd="0" destOrd="0" presId="urn:microsoft.com/office/officeart/2005/8/layout/radial1"/>
    <dgm:cxn modelId="{AA830E86-2B66-44EA-BEB8-5301F455CC62}" type="presParOf" srcId="{FF7489C4-73A3-4D1E-9883-EB576F32ABDB}" destId="{753D8D82-2338-422E-94C4-2B36FAAA1DA6}" srcOrd="1" destOrd="0" presId="urn:microsoft.com/office/officeart/2005/8/layout/radial1"/>
    <dgm:cxn modelId="{D4C01A01-8E18-4FAB-B6E5-4090D989780E}" type="presParOf" srcId="{753D8D82-2338-422E-94C4-2B36FAAA1DA6}" destId="{FA4B26A7-0945-4605-8EBC-5730B888B73E}" srcOrd="0" destOrd="0" presId="urn:microsoft.com/office/officeart/2005/8/layout/radial1"/>
    <dgm:cxn modelId="{37B753BD-1E49-4EEA-B13A-1696934AB23F}" type="presParOf" srcId="{FF7489C4-73A3-4D1E-9883-EB576F32ABDB}" destId="{4F8679F0-CA54-454C-958C-67868452876F}" srcOrd="2" destOrd="0" presId="urn:microsoft.com/office/officeart/2005/8/layout/radial1"/>
    <dgm:cxn modelId="{3F81D252-D5A2-4AA2-88B7-9A6B7DDD8841}" type="presParOf" srcId="{FF7489C4-73A3-4D1E-9883-EB576F32ABDB}" destId="{30FB247E-B479-4DBB-B591-AFFBCF60FFFB}" srcOrd="3" destOrd="0" presId="urn:microsoft.com/office/officeart/2005/8/layout/radial1"/>
    <dgm:cxn modelId="{2E92431A-38B7-4A09-8607-1CB30A985E4F}" type="presParOf" srcId="{30FB247E-B479-4DBB-B591-AFFBCF60FFFB}" destId="{46E88B8C-C19F-4DC3-A5A8-CE1720CE1266}" srcOrd="0" destOrd="0" presId="urn:microsoft.com/office/officeart/2005/8/layout/radial1"/>
    <dgm:cxn modelId="{30A9344F-E092-48C0-A8FE-43B7363399DF}" type="presParOf" srcId="{FF7489C4-73A3-4D1E-9883-EB576F32ABDB}" destId="{A38070B7-9D6B-4D6B-A395-0ABFA0F14FC4}" srcOrd="4" destOrd="0" presId="urn:microsoft.com/office/officeart/2005/8/layout/radial1"/>
    <dgm:cxn modelId="{DD9A6E13-7659-4DFF-9898-170369D2FCCA}" type="presParOf" srcId="{FF7489C4-73A3-4D1E-9883-EB576F32ABDB}" destId="{4237BCD7-E33D-4152-959D-00779778A637}" srcOrd="5" destOrd="0" presId="urn:microsoft.com/office/officeart/2005/8/layout/radial1"/>
    <dgm:cxn modelId="{51B7E7D1-9B0E-4790-A8D0-267A10258543}" type="presParOf" srcId="{4237BCD7-E33D-4152-959D-00779778A637}" destId="{D53AFD8E-7C00-4BBF-BD77-FBE5EBCE65FE}" srcOrd="0" destOrd="0" presId="urn:microsoft.com/office/officeart/2005/8/layout/radial1"/>
    <dgm:cxn modelId="{4568D3B2-EFC1-423A-AFE9-06107C1A8A3A}" type="presParOf" srcId="{FF7489C4-73A3-4D1E-9883-EB576F32ABDB}" destId="{07753932-6843-4741-8934-A5C5524BF74D}" srcOrd="6" destOrd="0" presId="urn:microsoft.com/office/officeart/2005/8/layout/radial1"/>
    <dgm:cxn modelId="{E644CA55-CD3C-4ECA-821E-B6EFA15D17B4}" type="presParOf" srcId="{FF7489C4-73A3-4D1E-9883-EB576F32ABDB}" destId="{E15FF00E-507B-40B6-98E1-4C627106A025}" srcOrd="7" destOrd="0" presId="urn:microsoft.com/office/officeart/2005/8/layout/radial1"/>
    <dgm:cxn modelId="{0BC93DF8-3E63-4D62-A62C-2BE89506FDD1}" type="presParOf" srcId="{E15FF00E-507B-40B6-98E1-4C627106A025}" destId="{9BE77DD1-319F-4059-98FD-99FD5C6F6DA7}" srcOrd="0" destOrd="0" presId="urn:microsoft.com/office/officeart/2005/8/layout/radial1"/>
    <dgm:cxn modelId="{579D37D2-7245-4111-807F-B830A33FB79F}" type="presParOf" srcId="{FF7489C4-73A3-4D1E-9883-EB576F32ABDB}" destId="{D602FD6C-6EBD-4E1A-93FF-C5A7153EADA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B668C8-E40B-495B-BAC9-CC55469BC9C1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75F7E6-86C2-4070-BCCF-5018C3CA6D87}">
      <dgm:prSet phldrT="[Text]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en-US" dirty="0"/>
            <a:t>		</a:t>
          </a:r>
        </a:p>
      </dgm:t>
    </dgm:pt>
    <dgm:pt modelId="{80EBA79B-1261-4538-AC74-38A9CCC29F07}" type="parTrans" cxnId="{382FE06E-074D-45F8-8386-3327B95C3056}">
      <dgm:prSet/>
      <dgm:spPr/>
      <dgm:t>
        <a:bodyPr/>
        <a:lstStyle/>
        <a:p>
          <a:endParaRPr lang="en-US"/>
        </a:p>
      </dgm:t>
    </dgm:pt>
    <dgm:pt modelId="{769603B4-2549-447B-AA21-2E64C30A188B}" type="sibTrans" cxnId="{382FE06E-074D-45F8-8386-3327B95C3056}">
      <dgm:prSet/>
      <dgm:spPr/>
      <dgm:t>
        <a:bodyPr/>
        <a:lstStyle/>
        <a:p>
          <a:endParaRPr lang="en-US"/>
        </a:p>
      </dgm:t>
    </dgm:pt>
    <dgm:pt modelId="{8D59B6F0-4121-46DD-9AA8-F0433C1094DC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11CA5158-582D-47F7-91B2-FB26C52EFB2B}" type="parTrans" cxnId="{F87AFA1E-E325-41DD-8733-711404FA178C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7CD54F92-BB7D-448E-85DA-3931187C9F9F}" type="sibTrans" cxnId="{F87AFA1E-E325-41DD-8733-711404FA178C}">
      <dgm:prSet/>
      <dgm:spPr/>
      <dgm:t>
        <a:bodyPr/>
        <a:lstStyle/>
        <a:p>
          <a:endParaRPr lang="en-US"/>
        </a:p>
      </dgm:t>
    </dgm:pt>
    <dgm:pt modelId="{DE575C5F-A3B9-48A2-A6F0-03A3DD4E6123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 dirty="0"/>
        </a:p>
      </dgm:t>
    </dgm:pt>
    <dgm:pt modelId="{EFD87C77-0DC8-4F29-AD9E-5E74F2090600}" type="parTrans" cxnId="{80EA0B99-9199-440D-8A37-895487EA8140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916E4D81-72A2-4BF9-A091-5CABFD38E365}" type="sibTrans" cxnId="{80EA0B99-9199-440D-8A37-895487EA8140}">
      <dgm:prSet/>
      <dgm:spPr/>
      <dgm:t>
        <a:bodyPr/>
        <a:lstStyle/>
        <a:p>
          <a:endParaRPr lang="en-US"/>
        </a:p>
      </dgm:t>
    </dgm:pt>
    <dgm:pt modelId="{618A7719-9C41-48A8-938A-8B8847B7A9BD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722CF67A-25F9-4664-AF0A-F34CB858CCA8}" type="parTrans" cxnId="{198F2A5E-1F7D-47D8-9674-33A15D23A0E8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F0BBDE39-29BE-46F2-9501-203E52599F54}" type="sibTrans" cxnId="{198F2A5E-1F7D-47D8-9674-33A15D23A0E8}">
      <dgm:prSet/>
      <dgm:spPr/>
      <dgm:t>
        <a:bodyPr/>
        <a:lstStyle/>
        <a:p>
          <a:endParaRPr lang="en-US"/>
        </a:p>
      </dgm:t>
    </dgm:pt>
    <dgm:pt modelId="{2D6703CD-72BE-4F36-AE46-13A5A0E4F3A5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 dirty="0"/>
        </a:p>
      </dgm:t>
    </dgm:pt>
    <dgm:pt modelId="{68517A2A-730F-46C4-9DAF-F1A5E0628D2D}" type="parTrans" cxnId="{FE577037-244B-46FF-8B3A-C5BD880515A9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64779934-9ACB-4F84-B681-F5246FE6EDCA}" type="sibTrans" cxnId="{FE577037-244B-46FF-8B3A-C5BD880515A9}">
      <dgm:prSet/>
      <dgm:spPr/>
      <dgm:t>
        <a:bodyPr/>
        <a:lstStyle/>
        <a:p>
          <a:endParaRPr lang="en-US"/>
        </a:p>
      </dgm:t>
    </dgm:pt>
    <dgm:pt modelId="{8C6CD347-CD5C-4D63-9A41-3D3F3CF47B53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95360017-2973-47E4-A294-CC71012839CC}" type="parTrans" cxnId="{FFAB5BFB-811E-4556-BD63-7006B53871FB}">
      <dgm:prSet/>
      <dgm:spPr/>
      <dgm:t>
        <a:bodyPr/>
        <a:lstStyle/>
        <a:p>
          <a:endParaRPr lang="en-US"/>
        </a:p>
      </dgm:t>
    </dgm:pt>
    <dgm:pt modelId="{6C8C87E8-7CB2-47FC-A881-A43E6BFAD671}" type="sibTrans" cxnId="{FFAB5BFB-811E-4556-BD63-7006B53871FB}">
      <dgm:prSet/>
      <dgm:spPr/>
      <dgm:t>
        <a:bodyPr/>
        <a:lstStyle/>
        <a:p>
          <a:endParaRPr lang="en-US"/>
        </a:p>
      </dgm:t>
    </dgm:pt>
    <dgm:pt modelId="{FF7489C4-73A3-4D1E-9883-EB576F32ABDB}" type="pres">
      <dgm:prSet presAssocID="{D6B668C8-E40B-495B-BAC9-CC55469BC9C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4F32EE1-59DB-42E6-AED6-9FAA0600D880}" type="pres">
      <dgm:prSet presAssocID="{BB75F7E6-86C2-4070-BCCF-5018C3CA6D87}" presName="centerShape" presStyleLbl="node0" presStyleIdx="0" presStyleCnt="1" custScaleX="28309" custScaleY="51212"/>
      <dgm:spPr/>
    </dgm:pt>
    <dgm:pt modelId="{753D8D82-2338-422E-94C4-2B36FAAA1DA6}" type="pres">
      <dgm:prSet presAssocID="{11CA5158-582D-47F7-91B2-FB26C52EFB2B}" presName="Name9" presStyleLbl="parChTrans1D2" presStyleIdx="0" presStyleCnt="4"/>
      <dgm:spPr/>
    </dgm:pt>
    <dgm:pt modelId="{FA4B26A7-0945-4605-8EBC-5730B888B73E}" type="pres">
      <dgm:prSet presAssocID="{11CA5158-582D-47F7-91B2-FB26C52EFB2B}" presName="connTx" presStyleLbl="parChTrans1D2" presStyleIdx="0" presStyleCnt="4"/>
      <dgm:spPr/>
    </dgm:pt>
    <dgm:pt modelId="{4F8679F0-CA54-454C-958C-67868452876F}" type="pres">
      <dgm:prSet presAssocID="{8D59B6F0-4121-46DD-9AA8-F0433C1094DC}" presName="node" presStyleLbl="node1" presStyleIdx="0" presStyleCnt="4">
        <dgm:presLayoutVars>
          <dgm:bulletEnabled val="1"/>
        </dgm:presLayoutVars>
      </dgm:prSet>
      <dgm:spPr/>
    </dgm:pt>
    <dgm:pt modelId="{30FB247E-B479-4DBB-B591-AFFBCF60FFFB}" type="pres">
      <dgm:prSet presAssocID="{EFD87C77-0DC8-4F29-AD9E-5E74F2090600}" presName="Name9" presStyleLbl="parChTrans1D2" presStyleIdx="1" presStyleCnt="4"/>
      <dgm:spPr/>
    </dgm:pt>
    <dgm:pt modelId="{46E88B8C-C19F-4DC3-A5A8-CE1720CE1266}" type="pres">
      <dgm:prSet presAssocID="{EFD87C77-0DC8-4F29-AD9E-5E74F2090600}" presName="connTx" presStyleLbl="parChTrans1D2" presStyleIdx="1" presStyleCnt="4"/>
      <dgm:spPr/>
    </dgm:pt>
    <dgm:pt modelId="{A38070B7-9D6B-4D6B-A395-0ABFA0F14FC4}" type="pres">
      <dgm:prSet presAssocID="{DE575C5F-A3B9-48A2-A6F0-03A3DD4E6123}" presName="node" presStyleLbl="node1" presStyleIdx="1" presStyleCnt="4">
        <dgm:presLayoutVars>
          <dgm:bulletEnabled val="1"/>
        </dgm:presLayoutVars>
      </dgm:prSet>
      <dgm:spPr/>
    </dgm:pt>
    <dgm:pt modelId="{4237BCD7-E33D-4152-959D-00779778A637}" type="pres">
      <dgm:prSet presAssocID="{722CF67A-25F9-4664-AF0A-F34CB858CCA8}" presName="Name9" presStyleLbl="parChTrans1D2" presStyleIdx="2" presStyleCnt="4"/>
      <dgm:spPr/>
    </dgm:pt>
    <dgm:pt modelId="{D53AFD8E-7C00-4BBF-BD77-FBE5EBCE65FE}" type="pres">
      <dgm:prSet presAssocID="{722CF67A-25F9-4664-AF0A-F34CB858CCA8}" presName="connTx" presStyleLbl="parChTrans1D2" presStyleIdx="2" presStyleCnt="4"/>
      <dgm:spPr/>
    </dgm:pt>
    <dgm:pt modelId="{07753932-6843-4741-8934-A5C5524BF74D}" type="pres">
      <dgm:prSet presAssocID="{618A7719-9C41-48A8-938A-8B8847B7A9BD}" presName="node" presStyleLbl="node1" presStyleIdx="2" presStyleCnt="4">
        <dgm:presLayoutVars>
          <dgm:bulletEnabled val="1"/>
        </dgm:presLayoutVars>
      </dgm:prSet>
      <dgm:spPr/>
    </dgm:pt>
    <dgm:pt modelId="{E15FF00E-507B-40B6-98E1-4C627106A025}" type="pres">
      <dgm:prSet presAssocID="{68517A2A-730F-46C4-9DAF-F1A5E0628D2D}" presName="Name9" presStyleLbl="parChTrans1D2" presStyleIdx="3" presStyleCnt="4"/>
      <dgm:spPr/>
    </dgm:pt>
    <dgm:pt modelId="{9BE77DD1-319F-4059-98FD-99FD5C6F6DA7}" type="pres">
      <dgm:prSet presAssocID="{68517A2A-730F-46C4-9DAF-F1A5E0628D2D}" presName="connTx" presStyleLbl="parChTrans1D2" presStyleIdx="3" presStyleCnt="4"/>
      <dgm:spPr/>
    </dgm:pt>
    <dgm:pt modelId="{D602FD6C-6EBD-4E1A-93FF-C5A7153EADA5}" type="pres">
      <dgm:prSet presAssocID="{2D6703CD-72BE-4F36-AE46-13A5A0E4F3A5}" presName="node" presStyleLbl="node1" presStyleIdx="3" presStyleCnt="4">
        <dgm:presLayoutVars>
          <dgm:bulletEnabled val="1"/>
        </dgm:presLayoutVars>
      </dgm:prSet>
      <dgm:spPr/>
    </dgm:pt>
  </dgm:ptLst>
  <dgm:cxnLst>
    <dgm:cxn modelId="{2D175B0F-661B-47F7-AE77-8009EE3426A0}" type="presOf" srcId="{BB75F7E6-86C2-4070-BCCF-5018C3CA6D87}" destId="{C4F32EE1-59DB-42E6-AED6-9FAA0600D880}" srcOrd="0" destOrd="0" presId="urn:microsoft.com/office/officeart/2005/8/layout/radial1"/>
    <dgm:cxn modelId="{DB660112-CAC4-4834-9D19-CD582D5B0987}" type="presOf" srcId="{D6B668C8-E40B-495B-BAC9-CC55469BC9C1}" destId="{FF7489C4-73A3-4D1E-9883-EB576F32ABDB}" srcOrd="0" destOrd="0" presId="urn:microsoft.com/office/officeart/2005/8/layout/radial1"/>
    <dgm:cxn modelId="{F87AFA1E-E325-41DD-8733-711404FA178C}" srcId="{BB75F7E6-86C2-4070-BCCF-5018C3CA6D87}" destId="{8D59B6F0-4121-46DD-9AA8-F0433C1094DC}" srcOrd="0" destOrd="0" parTransId="{11CA5158-582D-47F7-91B2-FB26C52EFB2B}" sibTransId="{7CD54F92-BB7D-448E-85DA-3931187C9F9F}"/>
    <dgm:cxn modelId="{478FDD33-C127-455D-9FE1-5C59A491DD4E}" type="presOf" srcId="{68517A2A-730F-46C4-9DAF-F1A5E0628D2D}" destId="{9BE77DD1-319F-4059-98FD-99FD5C6F6DA7}" srcOrd="1" destOrd="0" presId="urn:microsoft.com/office/officeart/2005/8/layout/radial1"/>
    <dgm:cxn modelId="{FE577037-244B-46FF-8B3A-C5BD880515A9}" srcId="{BB75F7E6-86C2-4070-BCCF-5018C3CA6D87}" destId="{2D6703CD-72BE-4F36-AE46-13A5A0E4F3A5}" srcOrd="3" destOrd="0" parTransId="{68517A2A-730F-46C4-9DAF-F1A5E0628D2D}" sibTransId="{64779934-9ACB-4F84-B681-F5246FE6EDCA}"/>
    <dgm:cxn modelId="{EE01B73A-D640-4F72-8D5E-3F4D13B843AC}" type="presOf" srcId="{2D6703CD-72BE-4F36-AE46-13A5A0E4F3A5}" destId="{D602FD6C-6EBD-4E1A-93FF-C5A7153EADA5}" srcOrd="0" destOrd="0" presId="urn:microsoft.com/office/officeart/2005/8/layout/radial1"/>
    <dgm:cxn modelId="{198F2A5E-1F7D-47D8-9674-33A15D23A0E8}" srcId="{BB75F7E6-86C2-4070-BCCF-5018C3CA6D87}" destId="{618A7719-9C41-48A8-938A-8B8847B7A9BD}" srcOrd="2" destOrd="0" parTransId="{722CF67A-25F9-4664-AF0A-F34CB858CCA8}" sibTransId="{F0BBDE39-29BE-46F2-9501-203E52599F54}"/>
    <dgm:cxn modelId="{29319766-5E54-44FB-8756-52924BB63CE9}" type="presOf" srcId="{722CF67A-25F9-4664-AF0A-F34CB858CCA8}" destId="{D53AFD8E-7C00-4BBF-BD77-FBE5EBCE65FE}" srcOrd="1" destOrd="0" presId="urn:microsoft.com/office/officeart/2005/8/layout/radial1"/>
    <dgm:cxn modelId="{382FE06E-074D-45F8-8386-3327B95C3056}" srcId="{D6B668C8-E40B-495B-BAC9-CC55469BC9C1}" destId="{BB75F7E6-86C2-4070-BCCF-5018C3CA6D87}" srcOrd="0" destOrd="0" parTransId="{80EBA79B-1261-4538-AC74-38A9CCC29F07}" sibTransId="{769603B4-2549-447B-AA21-2E64C30A188B}"/>
    <dgm:cxn modelId="{87368A75-406A-42E0-B508-FF1171F1A9CE}" type="presOf" srcId="{EFD87C77-0DC8-4F29-AD9E-5E74F2090600}" destId="{46E88B8C-C19F-4DC3-A5A8-CE1720CE1266}" srcOrd="1" destOrd="0" presId="urn:microsoft.com/office/officeart/2005/8/layout/radial1"/>
    <dgm:cxn modelId="{80EA0B99-9199-440D-8A37-895487EA8140}" srcId="{BB75F7E6-86C2-4070-BCCF-5018C3CA6D87}" destId="{DE575C5F-A3B9-48A2-A6F0-03A3DD4E6123}" srcOrd="1" destOrd="0" parTransId="{EFD87C77-0DC8-4F29-AD9E-5E74F2090600}" sibTransId="{916E4D81-72A2-4BF9-A091-5CABFD38E365}"/>
    <dgm:cxn modelId="{DF8B32A9-0472-4B99-97A8-AEC28BBC1CB1}" type="presOf" srcId="{68517A2A-730F-46C4-9DAF-F1A5E0628D2D}" destId="{E15FF00E-507B-40B6-98E1-4C627106A025}" srcOrd="0" destOrd="0" presId="urn:microsoft.com/office/officeart/2005/8/layout/radial1"/>
    <dgm:cxn modelId="{10B0A4B9-2FE6-42AE-A316-68FEAE8B4CC5}" type="presOf" srcId="{11CA5158-582D-47F7-91B2-FB26C52EFB2B}" destId="{753D8D82-2338-422E-94C4-2B36FAAA1DA6}" srcOrd="0" destOrd="0" presId="urn:microsoft.com/office/officeart/2005/8/layout/radial1"/>
    <dgm:cxn modelId="{882B23BA-BB87-4CA8-B790-9E2EFD365905}" type="presOf" srcId="{DE575C5F-A3B9-48A2-A6F0-03A3DD4E6123}" destId="{A38070B7-9D6B-4D6B-A395-0ABFA0F14FC4}" srcOrd="0" destOrd="0" presId="urn:microsoft.com/office/officeart/2005/8/layout/radial1"/>
    <dgm:cxn modelId="{72039CE0-442F-4D27-A5B0-A9CBA47F3B87}" type="presOf" srcId="{EFD87C77-0DC8-4F29-AD9E-5E74F2090600}" destId="{30FB247E-B479-4DBB-B591-AFFBCF60FFFB}" srcOrd="0" destOrd="0" presId="urn:microsoft.com/office/officeart/2005/8/layout/radial1"/>
    <dgm:cxn modelId="{E211BFE4-DF67-473A-B001-82BB6F173B2A}" type="presOf" srcId="{618A7719-9C41-48A8-938A-8B8847B7A9BD}" destId="{07753932-6843-4741-8934-A5C5524BF74D}" srcOrd="0" destOrd="0" presId="urn:microsoft.com/office/officeart/2005/8/layout/radial1"/>
    <dgm:cxn modelId="{8D6BEBE6-D61F-405E-81EB-4C2BF14C06AF}" type="presOf" srcId="{8D59B6F0-4121-46DD-9AA8-F0433C1094DC}" destId="{4F8679F0-CA54-454C-958C-67868452876F}" srcOrd="0" destOrd="0" presId="urn:microsoft.com/office/officeart/2005/8/layout/radial1"/>
    <dgm:cxn modelId="{236A32F0-A52B-46C2-B786-5E41C17C3ABC}" type="presOf" srcId="{11CA5158-582D-47F7-91B2-FB26C52EFB2B}" destId="{FA4B26A7-0945-4605-8EBC-5730B888B73E}" srcOrd="1" destOrd="0" presId="urn:microsoft.com/office/officeart/2005/8/layout/radial1"/>
    <dgm:cxn modelId="{4896FAF4-C027-4A84-B634-BBB270FD8311}" type="presOf" srcId="{722CF67A-25F9-4664-AF0A-F34CB858CCA8}" destId="{4237BCD7-E33D-4152-959D-00779778A637}" srcOrd="0" destOrd="0" presId="urn:microsoft.com/office/officeart/2005/8/layout/radial1"/>
    <dgm:cxn modelId="{FFAB5BFB-811E-4556-BD63-7006B53871FB}" srcId="{D6B668C8-E40B-495B-BAC9-CC55469BC9C1}" destId="{8C6CD347-CD5C-4D63-9A41-3D3F3CF47B53}" srcOrd="1" destOrd="0" parTransId="{95360017-2973-47E4-A294-CC71012839CC}" sibTransId="{6C8C87E8-7CB2-47FC-A881-A43E6BFAD671}"/>
    <dgm:cxn modelId="{DB4CD2F1-BEDB-4733-B94A-BC40908B11B8}" type="presParOf" srcId="{FF7489C4-73A3-4D1E-9883-EB576F32ABDB}" destId="{C4F32EE1-59DB-42E6-AED6-9FAA0600D880}" srcOrd="0" destOrd="0" presId="urn:microsoft.com/office/officeart/2005/8/layout/radial1"/>
    <dgm:cxn modelId="{AA830E86-2B66-44EA-BEB8-5301F455CC62}" type="presParOf" srcId="{FF7489C4-73A3-4D1E-9883-EB576F32ABDB}" destId="{753D8D82-2338-422E-94C4-2B36FAAA1DA6}" srcOrd="1" destOrd="0" presId="urn:microsoft.com/office/officeart/2005/8/layout/radial1"/>
    <dgm:cxn modelId="{D4C01A01-8E18-4FAB-B6E5-4090D989780E}" type="presParOf" srcId="{753D8D82-2338-422E-94C4-2B36FAAA1DA6}" destId="{FA4B26A7-0945-4605-8EBC-5730B888B73E}" srcOrd="0" destOrd="0" presId="urn:microsoft.com/office/officeart/2005/8/layout/radial1"/>
    <dgm:cxn modelId="{37B753BD-1E49-4EEA-B13A-1696934AB23F}" type="presParOf" srcId="{FF7489C4-73A3-4D1E-9883-EB576F32ABDB}" destId="{4F8679F0-CA54-454C-958C-67868452876F}" srcOrd="2" destOrd="0" presId="urn:microsoft.com/office/officeart/2005/8/layout/radial1"/>
    <dgm:cxn modelId="{3F81D252-D5A2-4AA2-88B7-9A6B7DDD8841}" type="presParOf" srcId="{FF7489C4-73A3-4D1E-9883-EB576F32ABDB}" destId="{30FB247E-B479-4DBB-B591-AFFBCF60FFFB}" srcOrd="3" destOrd="0" presId="urn:microsoft.com/office/officeart/2005/8/layout/radial1"/>
    <dgm:cxn modelId="{2E92431A-38B7-4A09-8607-1CB30A985E4F}" type="presParOf" srcId="{30FB247E-B479-4DBB-B591-AFFBCF60FFFB}" destId="{46E88B8C-C19F-4DC3-A5A8-CE1720CE1266}" srcOrd="0" destOrd="0" presId="urn:microsoft.com/office/officeart/2005/8/layout/radial1"/>
    <dgm:cxn modelId="{30A9344F-E092-48C0-A8FE-43B7363399DF}" type="presParOf" srcId="{FF7489C4-73A3-4D1E-9883-EB576F32ABDB}" destId="{A38070B7-9D6B-4D6B-A395-0ABFA0F14FC4}" srcOrd="4" destOrd="0" presId="urn:microsoft.com/office/officeart/2005/8/layout/radial1"/>
    <dgm:cxn modelId="{DD9A6E13-7659-4DFF-9898-170369D2FCCA}" type="presParOf" srcId="{FF7489C4-73A3-4D1E-9883-EB576F32ABDB}" destId="{4237BCD7-E33D-4152-959D-00779778A637}" srcOrd="5" destOrd="0" presId="urn:microsoft.com/office/officeart/2005/8/layout/radial1"/>
    <dgm:cxn modelId="{51B7E7D1-9B0E-4790-A8D0-267A10258543}" type="presParOf" srcId="{4237BCD7-E33D-4152-959D-00779778A637}" destId="{D53AFD8E-7C00-4BBF-BD77-FBE5EBCE65FE}" srcOrd="0" destOrd="0" presId="urn:microsoft.com/office/officeart/2005/8/layout/radial1"/>
    <dgm:cxn modelId="{4568D3B2-EFC1-423A-AFE9-06107C1A8A3A}" type="presParOf" srcId="{FF7489C4-73A3-4D1E-9883-EB576F32ABDB}" destId="{07753932-6843-4741-8934-A5C5524BF74D}" srcOrd="6" destOrd="0" presId="urn:microsoft.com/office/officeart/2005/8/layout/radial1"/>
    <dgm:cxn modelId="{E644CA55-CD3C-4ECA-821E-B6EFA15D17B4}" type="presParOf" srcId="{FF7489C4-73A3-4D1E-9883-EB576F32ABDB}" destId="{E15FF00E-507B-40B6-98E1-4C627106A025}" srcOrd="7" destOrd="0" presId="urn:microsoft.com/office/officeart/2005/8/layout/radial1"/>
    <dgm:cxn modelId="{0BC93DF8-3E63-4D62-A62C-2BE89506FDD1}" type="presParOf" srcId="{E15FF00E-507B-40B6-98E1-4C627106A025}" destId="{9BE77DD1-319F-4059-98FD-99FD5C6F6DA7}" srcOrd="0" destOrd="0" presId="urn:microsoft.com/office/officeart/2005/8/layout/radial1"/>
    <dgm:cxn modelId="{579D37D2-7245-4111-807F-B830A33FB79F}" type="presParOf" srcId="{FF7489C4-73A3-4D1E-9883-EB576F32ABDB}" destId="{D602FD6C-6EBD-4E1A-93FF-C5A7153EADA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B668C8-E40B-495B-BAC9-CC55469BC9C1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75F7E6-86C2-4070-BCCF-5018C3CA6D87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 dirty="0"/>
        </a:p>
      </dgm:t>
    </dgm:pt>
    <dgm:pt modelId="{80EBA79B-1261-4538-AC74-38A9CCC29F07}" type="parTrans" cxnId="{382FE06E-074D-45F8-8386-3327B95C3056}">
      <dgm:prSet/>
      <dgm:spPr/>
      <dgm:t>
        <a:bodyPr/>
        <a:lstStyle/>
        <a:p>
          <a:endParaRPr lang="en-US"/>
        </a:p>
      </dgm:t>
    </dgm:pt>
    <dgm:pt modelId="{769603B4-2549-447B-AA21-2E64C30A188B}" type="sibTrans" cxnId="{382FE06E-074D-45F8-8386-3327B95C3056}">
      <dgm:prSet/>
      <dgm:spPr/>
      <dgm:t>
        <a:bodyPr/>
        <a:lstStyle/>
        <a:p>
          <a:endParaRPr lang="en-US"/>
        </a:p>
      </dgm:t>
    </dgm:pt>
    <dgm:pt modelId="{8D59B6F0-4121-46DD-9AA8-F0433C1094DC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11CA5158-582D-47F7-91B2-FB26C52EFB2B}" type="parTrans" cxnId="{F87AFA1E-E325-41DD-8733-711404FA178C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7CD54F92-BB7D-448E-85DA-3931187C9F9F}" type="sibTrans" cxnId="{F87AFA1E-E325-41DD-8733-711404FA178C}">
      <dgm:prSet/>
      <dgm:spPr/>
      <dgm:t>
        <a:bodyPr/>
        <a:lstStyle/>
        <a:p>
          <a:endParaRPr lang="en-US"/>
        </a:p>
      </dgm:t>
    </dgm:pt>
    <dgm:pt modelId="{DE575C5F-A3B9-48A2-A6F0-03A3DD4E6123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EFD87C77-0DC8-4F29-AD9E-5E74F2090600}" type="parTrans" cxnId="{80EA0B99-9199-440D-8A37-895487EA8140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916E4D81-72A2-4BF9-A091-5CABFD38E365}" type="sibTrans" cxnId="{80EA0B99-9199-440D-8A37-895487EA8140}">
      <dgm:prSet/>
      <dgm:spPr/>
      <dgm:t>
        <a:bodyPr/>
        <a:lstStyle/>
        <a:p>
          <a:endParaRPr lang="en-US"/>
        </a:p>
      </dgm:t>
    </dgm:pt>
    <dgm:pt modelId="{618A7719-9C41-48A8-938A-8B8847B7A9BD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722CF67A-25F9-4664-AF0A-F34CB858CCA8}" type="parTrans" cxnId="{198F2A5E-1F7D-47D8-9674-33A15D23A0E8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F0BBDE39-29BE-46F2-9501-203E52599F54}" type="sibTrans" cxnId="{198F2A5E-1F7D-47D8-9674-33A15D23A0E8}">
      <dgm:prSet/>
      <dgm:spPr/>
      <dgm:t>
        <a:bodyPr/>
        <a:lstStyle/>
        <a:p>
          <a:endParaRPr lang="en-US"/>
        </a:p>
      </dgm:t>
    </dgm:pt>
    <dgm:pt modelId="{2D6703CD-72BE-4F36-AE46-13A5A0E4F3A5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 dirty="0"/>
        </a:p>
      </dgm:t>
    </dgm:pt>
    <dgm:pt modelId="{68517A2A-730F-46C4-9DAF-F1A5E0628D2D}" type="parTrans" cxnId="{FE577037-244B-46FF-8B3A-C5BD880515A9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64779934-9ACB-4F84-B681-F5246FE6EDCA}" type="sibTrans" cxnId="{FE577037-244B-46FF-8B3A-C5BD880515A9}">
      <dgm:prSet/>
      <dgm:spPr/>
      <dgm:t>
        <a:bodyPr/>
        <a:lstStyle/>
        <a:p>
          <a:endParaRPr lang="en-US"/>
        </a:p>
      </dgm:t>
    </dgm:pt>
    <dgm:pt modelId="{8C6CD347-CD5C-4D63-9A41-3D3F3CF47B53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95360017-2973-47E4-A294-CC71012839CC}" type="parTrans" cxnId="{FFAB5BFB-811E-4556-BD63-7006B53871FB}">
      <dgm:prSet/>
      <dgm:spPr/>
      <dgm:t>
        <a:bodyPr/>
        <a:lstStyle/>
        <a:p>
          <a:endParaRPr lang="en-US"/>
        </a:p>
      </dgm:t>
    </dgm:pt>
    <dgm:pt modelId="{6C8C87E8-7CB2-47FC-A881-A43E6BFAD671}" type="sibTrans" cxnId="{FFAB5BFB-811E-4556-BD63-7006B53871FB}">
      <dgm:prSet/>
      <dgm:spPr/>
      <dgm:t>
        <a:bodyPr/>
        <a:lstStyle/>
        <a:p>
          <a:endParaRPr lang="en-US"/>
        </a:p>
      </dgm:t>
    </dgm:pt>
    <dgm:pt modelId="{FF7489C4-73A3-4D1E-9883-EB576F32ABDB}" type="pres">
      <dgm:prSet presAssocID="{D6B668C8-E40B-495B-BAC9-CC55469BC9C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4F32EE1-59DB-42E6-AED6-9FAA0600D880}" type="pres">
      <dgm:prSet presAssocID="{BB75F7E6-86C2-4070-BCCF-5018C3CA6D87}" presName="centerShape" presStyleLbl="node0" presStyleIdx="0" presStyleCnt="1"/>
      <dgm:spPr/>
    </dgm:pt>
    <dgm:pt modelId="{753D8D82-2338-422E-94C4-2B36FAAA1DA6}" type="pres">
      <dgm:prSet presAssocID="{11CA5158-582D-47F7-91B2-FB26C52EFB2B}" presName="Name9" presStyleLbl="parChTrans1D2" presStyleIdx="0" presStyleCnt="4"/>
      <dgm:spPr/>
    </dgm:pt>
    <dgm:pt modelId="{FA4B26A7-0945-4605-8EBC-5730B888B73E}" type="pres">
      <dgm:prSet presAssocID="{11CA5158-582D-47F7-91B2-FB26C52EFB2B}" presName="connTx" presStyleLbl="parChTrans1D2" presStyleIdx="0" presStyleCnt="4"/>
      <dgm:spPr/>
    </dgm:pt>
    <dgm:pt modelId="{4F8679F0-CA54-454C-958C-67868452876F}" type="pres">
      <dgm:prSet presAssocID="{8D59B6F0-4121-46DD-9AA8-F0433C1094DC}" presName="node" presStyleLbl="node1" presStyleIdx="0" presStyleCnt="4">
        <dgm:presLayoutVars>
          <dgm:bulletEnabled val="1"/>
        </dgm:presLayoutVars>
      </dgm:prSet>
      <dgm:spPr/>
    </dgm:pt>
    <dgm:pt modelId="{30FB247E-B479-4DBB-B591-AFFBCF60FFFB}" type="pres">
      <dgm:prSet presAssocID="{EFD87C77-0DC8-4F29-AD9E-5E74F2090600}" presName="Name9" presStyleLbl="parChTrans1D2" presStyleIdx="1" presStyleCnt="4"/>
      <dgm:spPr/>
    </dgm:pt>
    <dgm:pt modelId="{46E88B8C-C19F-4DC3-A5A8-CE1720CE1266}" type="pres">
      <dgm:prSet presAssocID="{EFD87C77-0DC8-4F29-AD9E-5E74F2090600}" presName="connTx" presStyleLbl="parChTrans1D2" presStyleIdx="1" presStyleCnt="4"/>
      <dgm:spPr/>
    </dgm:pt>
    <dgm:pt modelId="{A38070B7-9D6B-4D6B-A395-0ABFA0F14FC4}" type="pres">
      <dgm:prSet presAssocID="{DE575C5F-A3B9-48A2-A6F0-03A3DD4E6123}" presName="node" presStyleLbl="node1" presStyleIdx="1" presStyleCnt="4">
        <dgm:presLayoutVars>
          <dgm:bulletEnabled val="1"/>
        </dgm:presLayoutVars>
      </dgm:prSet>
      <dgm:spPr/>
    </dgm:pt>
    <dgm:pt modelId="{4237BCD7-E33D-4152-959D-00779778A637}" type="pres">
      <dgm:prSet presAssocID="{722CF67A-25F9-4664-AF0A-F34CB858CCA8}" presName="Name9" presStyleLbl="parChTrans1D2" presStyleIdx="2" presStyleCnt="4"/>
      <dgm:spPr/>
    </dgm:pt>
    <dgm:pt modelId="{D53AFD8E-7C00-4BBF-BD77-FBE5EBCE65FE}" type="pres">
      <dgm:prSet presAssocID="{722CF67A-25F9-4664-AF0A-F34CB858CCA8}" presName="connTx" presStyleLbl="parChTrans1D2" presStyleIdx="2" presStyleCnt="4"/>
      <dgm:spPr/>
    </dgm:pt>
    <dgm:pt modelId="{07753932-6843-4741-8934-A5C5524BF74D}" type="pres">
      <dgm:prSet presAssocID="{618A7719-9C41-48A8-938A-8B8847B7A9BD}" presName="node" presStyleLbl="node1" presStyleIdx="2" presStyleCnt="4">
        <dgm:presLayoutVars>
          <dgm:bulletEnabled val="1"/>
        </dgm:presLayoutVars>
      </dgm:prSet>
      <dgm:spPr/>
    </dgm:pt>
    <dgm:pt modelId="{E15FF00E-507B-40B6-98E1-4C627106A025}" type="pres">
      <dgm:prSet presAssocID="{68517A2A-730F-46C4-9DAF-F1A5E0628D2D}" presName="Name9" presStyleLbl="parChTrans1D2" presStyleIdx="3" presStyleCnt="4"/>
      <dgm:spPr/>
    </dgm:pt>
    <dgm:pt modelId="{9BE77DD1-319F-4059-98FD-99FD5C6F6DA7}" type="pres">
      <dgm:prSet presAssocID="{68517A2A-730F-46C4-9DAF-F1A5E0628D2D}" presName="connTx" presStyleLbl="parChTrans1D2" presStyleIdx="3" presStyleCnt="4"/>
      <dgm:spPr/>
    </dgm:pt>
    <dgm:pt modelId="{D602FD6C-6EBD-4E1A-93FF-C5A7153EADA5}" type="pres">
      <dgm:prSet presAssocID="{2D6703CD-72BE-4F36-AE46-13A5A0E4F3A5}" presName="node" presStyleLbl="node1" presStyleIdx="3" presStyleCnt="4">
        <dgm:presLayoutVars>
          <dgm:bulletEnabled val="1"/>
        </dgm:presLayoutVars>
      </dgm:prSet>
      <dgm:spPr/>
    </dgm:pt>
  </dgm:ptLst>
  <dgm:cxnLst>
    <dgm:cxn modelId="{2D175B0F-661B-47F7-AE77-8009EE3426A0}" type="presOf" srcId="{BB75F7E6-86C2-4070-BCCF-5018C3CA6D87}" destId="{C4F32EE1-59DB-42E6-AED6-9FAA0600D880}" srcOrd="0" destOrd="0" presId="urn:microsoft.com/office/officeart/2005/8/layout/radial1"/>
    <dgm:cxn modelId="{DB660112-CAC4-4834-9D19-CD582D5B0987}" type="presOf" srcId="{D6B668C8-E40B-495B-BAC9-CC55469BC9C1}" destId="{FF7489C4-73A3-4D1E-9883-EB576F32ABDB}" srcOrd="0" destOrd="0" presId="urn:microsoft.com/office/officeart/2005/8/layout/radial1"/>
    <dgm:cxn modelId="{F87AFA1E-E325-41DD-8733-711404FA178C}" srcId="{BB75F7E6-86C2-4070-BCCF-5018C3CA6D87}" destId="{8D59B6F0-4121-46DD-9AA8-F0433C1094DC}" srcOrd="0" destOrd="0" parTransId="{11CA5158-582D-47F7-91B2-FB26C52EFB2B}" sibTransId="{7CD54F92-BB7D-448E-85DA-3931187C9F9F}"/>
    <dgm:cxn modelId="{478FDD33-C127-455D-9FE1-5C59A491DD4E}" type="presOf" srcId="{68517A2A-730F-46C4-9DAF-F1A5E0628D2D}" destId="{9BE77DD1-319F-4059-98FD-99FD5C6F6DA7}" srcOrd="1" destOrd="0" presId="urn:microsoft.com/office/officeart/2005/8/layout/radial1"/>
    <dgm:cxn modelId="{FE577037-244B-46FF-8B3A-C5BD880515A9}" srcId="{BB75F7E6-86C2-4070-BCCF-5018C3CA6D87}" destId="{2D6703CD-72BE-4F36-AE46-13A5A0E4F3A5}" srcOrd="3" destOrd="0" parTransId="{68517A2A-730F-46C4-9DAF-F1A5E0628D2D}" sibTransId="{64779934-9ACB-4F84-B681-F5246FE6EDCA}"/>
    <dgm:cxn modelId="{EE01B73A-D640-4F72-8D5E-3F4D13B843AC}" type="presOf" srcId="{2D6703CD-72BE-4F36-AE46-13A5A0E4F3A5}" destId="{D602FD6C-6EBD-4E1A-93FF-C5A7153EADA5}" srcOrd="0" destOrd="0" presId="urn:microsoft.com/office/officeart/2005/8/layout/radial1"/>
    <dgm:cxn modelId="{198F2A5E-1F7D-47D8-9674-33A15D23A0E8}" srcId="{BB75F7E6-86C2-4070-BCCF-5018C3CA6D87}" destId="{618A7719-9C41-48A8-938A-8B8847B7A9BD}" srcOrd="2" destOrd="0" parTransId="{722CF67A-25F9-4664-AF0A-F34CB858CCA8}" sibTransId="{F0BBDE39-29BE-46F2-9501-203E52599F54}"/>
    <dgm:cxn modelId="{29319766-5E54-44FB-8756-52924BB63CE9}" type="presOf" srcId="{722CF67A-25F9-4664-AF0A-F34CB858CCA8}" destId="{D53AFD8E-7C00-4BBF-BD77-FBE5EBCE65FE}" srcOrd="1" destOrd="0" presId="urn:microsoft.com/office/officeart/2005/8/layout/radial1"/>
    <dgm:cxn modelId="{382FE06E-074D-45F8-8386-3327B95C3056}" srcId="{D6B668C8-E40B-495B-BAC9-CC55469BC9C1}" destId="{BB75F7E6-86C2-4070-BCCF-5018C3CA6D87}" srcOrd="0" destOrd="0" parTransId="{80EBA79B-1261-4538-AC74-38A9CCC29F07}" sibTransId="{769603B4-2549-447B-AA21-2E64C30A188B}"/>
    <dgm:cxn modelId="{87368A75-406A-42E0-B508-FF1171F1A9CE}" type="presOf" srcId="{EFD87C77-0DC8-4F29-AD9E-5E74F2090600}" destId="{46E88B8C-C19F-4DC3-A5A8-CE1720CE1266}" srcOrd="1" destOrd="0" presId="urn:microsoft.com/office/officeart/2005/8/layout/radial1"/>
    <dgm:cxn modelId="{80EA0B99-9199-440D-8A37-895487EA8140}" srcId="{BB75F7E6-86C2-4070-BCCF-5018C3CA6D87}" destId="{DE575C5F-A3B9-48A2-A6F0-03A3DD4E6123}" srcOrd="1" destOrd="0" parTransId="{EFD87C77-0DC8-4F29-AD9E-5E74F2090600}" sibTransId="{916E4D81-72A2-4BF9-A091-5CABFD38E365}"/>
    <dgm:cxn modelId="{DF8B32A9-0472-4B99-97A8-AEC28BBC1CB1}" type="presOf" srcId="{68517A2A-730F-46C4-9DAF-F1A5E0628D2D}" destId="{E15FF00E-507B-40B6-98E1-4C627106A025}" srcOrd="0" destOrd="0" presId="urn:microsoft.com/office/officeart/2005/8/layout/radial1"/>
    <dgm:cxn modelId="{10B0A4B9-2FE6-42AE-A316-68FEAE8B4CC5}" type="presOf" srcId="{11CA5158-582D-47F7-91B2-FB26C52EFB2B}" destId="{753D8D82-2338-422E-94C4-2B36FAAA1DA6}" srcOrd="0" destOrd="0" presId="urn:microsoft.com/office/officeart/2005/8/layout/radial1"/>
    <dgm:cxn modelId="{882B23BA-BB87-4CA8-B790-9E2EFD365905}" type="presOf" srcId="{DE575C5F-A3B9-48A2-A6F0-03A3DD4E6123}" destId="{A38070B7-9D6B-4D6B-A395-0ABFA0F14FC4}" srcOrd="0" destOrd="0" presId="urn:microsoft.com/office/officeart/2005/8/layout/radial1"/>
    <dgm:cxn modelId="{72039CE0-442F-4D27-A5B0-A9CBA47F3B87}" type="presOf" srcId="{EFD87C77-0DC8-4F29-AD9E-5E74F2090600}" destId="{30FB247E-B479-4DBB-B591-AFFBCF60FFFB}" srcOrd="0" destOrd="0" presId="urn:microsoft.com/office/officeart/2005/8/layout/radial1"/>
    <dgm:cxn modelId="{E211BFE4-DF67-473A-B001-82BB6F173B2A}" type="presOf" srcId="{618A7719-9C41-48A8-938A-8B8847B7A9BD}" destId="{07753932-6843-4741-8934-A5C5524BF74D}" srcOrd="0" destOrd="0" presId="urn:microsoft.com/office/officeart/2005/8/layout/radial1"/>
    <dgm:cxn modelId="{8D6BEBE6-D61F-405E-81EB-4C2BF14C06AF}" type="presOf" srcId="{8D59B6F0-4121-46DD-9AA8-F0433C1094DC}" destId="{4F8679F0-CA54-454C-958C-67868452876F}" srcOrd="0" destOrd="0" presId="urn:microsoft.com/office/officeart/2005/8/layout/radial1"/>
    <dgm:cxn modelId="{236A32F0-A52B-46C2-B786-5E41C17C3ABC}" type="presOf" srcId="{11CA5158-582D-47F7-91B2-FB26C52EFB2B}" destId="{FA4B26A7-0945-4605-8EBC-5730B888B73E}" srcOrd="1" destOrd="0" presId="urn:microsoft.com/office/officeart/2005/8/layout/radial1"/>
    <dgm:cxn modelId="{4896FAF4-C027-4A84-B634-BBB270FD8311}" type="presOf" srcId="{722CF67A-25F9-4664-AF0A-F34CB858CCA8}" destId="{4237BCD7-E33D-4152-959D-00779778A637}" srcOrd="0" destOrd="0" presId="urn:microsoft.com/office/officeart/2005/8/layout/radial1"/>
    <dgm:cxn modelId="{FFAB5BFB-811E-4556-BD63-7006B53871FB}" srcId="{D6B668C8-E40B-495B-BAC9-CC55469BC9C1}" destId="{8C6CD347-CD5C-4D63-9A41-3D3F3CF47B53}" srcOrd="1" destOrd="0" parTransId="{95360017-2973-47E4-A294-CC71012839CC}" sibTransId="{6C8C87E8-7CB2-47FC-A881-A43E6BFAD671}"/>
    <dgm:cxn modelId="{DB4CD2F1-BEDB-4733-B94A-BC40908B11B8}" type="presParOf" srcId="{FF7489C4-73A3-4D1E-9883-EB576F32ABDB}" destId="{C4F32EE1-59DB-42E6-AED6-9FAA0600D880}" srcOrd="0" destOrd="0" presId="urn:microsoft.com/office/officeart/2005/8/layout/radial1"/>
    <dgm:cxn modelId="{AA830E86-2B66-44EA-BEB8-5301F455CC62}" type="presParOf" srcId="{FF7489C4-73A3-4D1E-9883-EB576F32ABDB}" destId="{753D8D82-2338-422E-94C4-2B36FAAA1DA6}" srcOrd="1" destOrd="0" presId="urn:microsoft.com/office/officeart/2005/8/layout/radial1"/>
    <dgm:cxn modelId="{D4C01A01-8E18-4FAB-B6E5-4090D989780E}" type="presParOf" srcId="{753D8D82-2338-422E-94C4-2B36FAAA1DA6}" destId="{FA4B26A7-0945-4605-8EBC-5730B888B73E}" srcOrd="0" destOrd="0" presId="urn:microsoft.com/office/officeart/2005/8/layout/radial1"/>
    <dgm:cxn modelId="{37B753BD-1E49-4EEA-B13A-1696934AB23F}" type="presParOf" srcId="{FF7489C4-73A3-4D1E-9883-EB576F32ABDB}" destId="{4F8679F0-CA54-454C-958C-67868452876F}" srcOrd="2" destOrd="0" presId="urn:microsoft.com/office/officeart/2005/8/layout/radial1"/>
    <dgm:cxn modelId="{3F81D252-D5A2-4AA2-88B7-9A6B7DDD8841}" type="presParOf" srcId="{FF7489C4-73A3-4D1E-9883-EB576F32ABDB}" destId="{30FB247E-B479-4DBB-B591-AFFBCF60FFFB}" srcOrd="3" destOrd="0" presId="urn:microsoft.com/office/officeart/2005/8/layout/radial1"/>
    <dgm:cxn modelId="{2E92431A-38B7-4A09-8607-1CB30A985E4F}" type="presParOf" srcId="{30FB247E-B479-4DBB-B591-AFFBCF60FFFB}" destId="{46E88B8C-C19F-4DC3-A5A8-CE1720CE1266}" srcOrd="0" destOrd="0" presId="urn:microsoft.com/office/officeart/2005/8/layout/radial1"/>
    <dgm:cxn modelId="{30A9344F-E092-48C0-A8FE-43B7363399DF}" type="presParOf" srcId="{FF7489C4-73A3-4D1E-9883-EB576F32ABDB}" destId="{A38070B7-9D6B-4D6B-A395-0ABFA0F14FC4}" srcOrd="4" destOrd="0" presId="urn:microsoft.com/office/officeart/2005/8/layout/radial1"/>
    <dgm:cxn modelId="{DD9A6E13-7659-4DFF-9898-170369D2FCCA}" type="presParOf" srcId="{FF7489C4-73A3-4D1E-9883-EB576F32ABDB}" destId="{4237BCD7-E33D-4152-959D-00779778A637}" srcOrd="5" destOrd="0" presId="urn:microsoft.com/office/officeart/2005/8/layout/radial1"/>
    <dgm:cxn modelId="{51B7E7D1-9B0E-4790-A8D0-267A10258543}" type="presParOf" srcId="{4237BCD7-E33D-4152-959D-00779778A637}" destId="{D53AFD8E-7C00-4BBF-BD77-FBE5EBCE65FE}" srcOrd="0" destOrd="0" presId="urn:microsoft.com/office/officeart/2005/8/layout/radial1"/>
    <dgm:cxn modelId="{4568D3B2-EFC1-423A-AFE9-06107C1A8A3A}" type="presParOf" srcId="{FF7489C4-73A3-4D1E-9883-EB576F32ABDB}" destId="{07753932-6843-4741-8934-A5C5524BF74D}" srcOrd="6" destOrd="0" presId="urn:microsoft.com/office/officeart/2005/8/layout/radial1"/>
    <dgm:cxn modelId="{E644CA55-CD3C-4ECA-821E-B6EFA15D17B4}" type="presParOf" srcId="{FF7489C4-73A3-4D1E-9883-EB576F32ABDB}" destId="{E15FF00E-507B-40B6-98E1-4C627106A025}" srcOrd="7" destOrd="0" presId="urn:microsoft.com/office/officeart/2005/8/layout/radial1"/>
    <dgm:cxn modelId="{0BC93DF8-3E63-4D62-A62C-2BE89506FDD1}" type="presParOf" srcId="{E15FF00E-507B-40B6-98E1-4C627106A025}" destId="{9BE77DD1-319F-4059-98FD-99FD5C6F6DA7}" srcOrd="0" destOrd="0" presId="urn:microsoft.com/office/officeart/2005/8/layout/radial1"/>
    <dgm:cxn modelId="{579D37D2-7245-4111-807F-B830A33FB79F}" type="presParOf" srcId="{FF7489C4-73A3-4D1E-9883-EB576F32ABDB}" destId="{D602FD6C-6EBD-4E1A-93FF-C5A7153EADA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B668C8-E40B-495B-BAC9-CC55469BC9C1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75F7E6-86C2-4070-BCCF-5018C3CA6D87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80EBA79B-1261-4538-AC74-38A9CCC29F07}" type="parTrans" cxnId="{382FE06E-074D-45F8-8386-3327B95C3056}">
      <dgm:prSet/>
      <dgm:spPr/>
      <dgm:t>
        <a:bodyPr/>
        <a:lstStyle/>
        <a:p>
          <a:endParaRPr lang="en-US"/>
        </a:p>
      </dgm:t>
    </dgm:pt>
    <dgm:pt modelId="{769603B4-2549-447B-AA21-2E64C30A188B}" type="sibTrans" cxnId="{382FE06E-074D-45F8-8386-3327B95C3056}">
      <dgm:prSet/>
      <dgm:spPr/>
      <dgm:t>
        <a:bodyPr/>
        <a:lstStyle/>
        <a:p>
          <a:endParaRPr lang="en-US"/>
        </a:p>
      </dgm:t>
    </dgm:pt>
    <dgm:pt modelId="{8D59B6F0-4121-46DD-9AA8-F0433C1094DC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11CA5158-582D-47F7-91B2-FB26C52EFB2B}" type="parTrans" cxnId="{F87AFA1E-E325-41DD-8733-711404FA178C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7CD54F92-BB7D-448E-85DA-3931187C9F9F}" type="sibTrans" cxnId="{F87AFA1E-E325-41DD-8733-711404FA178C}">
      <dgm:prSet/>
      <dgm:spPr/>
      <dgm:t>
        <a:bodyPr/>
        <a:lstStyle/>
        <a:p>
          <a:endParaRPr lang="en-US"/>
        </a:p>
      </dgm:t>
    </dgm:pt>
    <dgm:pt modelId="{DE575C5F-A3B9-48A2-A6F0-03A3DD4E6123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EFD87C77-0DC8-4F29-AD9E-5E74F2090600}" type="parTrans" cxnId="{80EA0B99-9199-440D-8A37-895487EA8140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916E4D81-72A2-4BF9-A091-5CABFD38E365}" type="sibTrans" cxnId="{80EA0B99-9199-440D-8A37-895487EA8140}">
      <dgm:prSet/>
      <dgm:spPr/>
      <dgm:t>
        <a:bodyPr/>
        <a:lstStyle/>
        <a:p>
          <a:endParaRPr lang="en-US"/>
        </a:p>
      </dgm:t>
    </dgm:pt>
    <dgm:pt modelId="{618A7719-9C41-48A8-938A-8B8847B7A9BD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722CF67A-25F9-4664-AF0A-F34CB858CCA8}" type="parTrans" cxnId="{198F2A5E-1F7D-47D8-9674-33A15D23A0E8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F0BBDE39-29BE-46F2-9501-203E52599F54}" type="sibTrans" cxnId="{198F2A5E-1F7D-47D8-9674-33A15D23A0E8}">
      <dgm:prSet/>
      <dgm:spPr/>
      <dgm:t>
        <a:bodyPr/>
        <a:lstStyle/>
        <a:p>
          <a:endParaRPr lang="en-US"/>
        </a:p>
      </dgm:t>
    </dgm:pt>
    <dgm:pt modelId="{2D6703CD-72BE-4F36-AE46-13A5A0E4F3A5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 dirty="0"/>
        </a:p>
      </dgm:t>
    </dgm:pt>
    <dgm:pt modelId="{68517A2A-730F-46C4-9DAF-F1A5E0628D2D}" type="parTrans" cxnId="{FE577037-244B-46FF-8B3A-C5BD880515A9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64779934-9ACB-4F84-B681-F5246FE6EDCA}" type="sibTrans" cxnId="{FE577037-244B-46FF-8B3A-C5BD880515A9}">
      <dgm:prSet/>
      <dgm:spPr/>
      <dgm:t>
        <a:bodyPr/>
        <a:lstStyle/>
        <a:p>
          <a:endParaRPr lang="en-US"/>
        </a:p>
      </dgm:t>
    </dgm:pt>
    <dgm:pt modelId="{8C6CD347-CD5C-4D63-9A41-3D3F3CF47B53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95360017-2973-47E4-A294-CC71012839CC}" type="parTrans" cxnId="{FFAB5BFB-811E-4556-BD63-7006B53871FB}">
      <dgm:prSet/>
      <dgm:spPr/>
      <dgm:t>
        <a:bodyPr/>
        <a:lstStyle/>
        <a:p>
          <a:endParaRPr lang="en-US"/>
        </a:p>
      </dgm:t>
    </dgm:pt>
    <dgm:pt modelId="{6C8C87E8-7CB2-47FC-A881-A43E6BFAD671}" type="sibTrans" cxnId="{FFAB5BFB-811E-4556-BD63-7006B53871FB}">
      <dgm:prSet/>
      <dgm:spPr/>
      <dgm:t>
        <a:bodyPr/>
        <a:lstStyle/>
        <a:p>
          <a:endParaRPr lang="en-US"/>
        </a:p>
      </dgm:t>
    </dgm:pt>
    <dgm:pt modelId="{FF7489C4-73A3-4D1E-9883-EB576F32ABDB}" type="pres">
      <dgm:prSet presAssocID="{D6B668C8-E40B-495B-BAC9-CC55469BC9C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4F32EE1-59DB-42E6-AED6-9FAA0600D880}" type="pres">
      <dgm:prSet presAssocID="{BB75F7E6-86C2-4070-BCCF-5018C3CA6D87}" presName="centerShape" presStyleLbl="node0" presStyleIdx="0" presStyleCnt="1"/>
      <dgm:spPr/>
    </dgm:pt>
    <dgm:pt modelId="{753D8D82-2338-422E-94C4-2B36FAAA1DA6}" type="pres">
      <dgm:prSet presAssocID="{11CA5158-582D-47F7-91B2-FB26C52EFB2B}" presName="Name9" presStyleLbl="parChTrans1D2" presStyleIdx="0" presStyleCnt="4"/>
      <dgm:spPr/>
    </dgm:pt>
    <dgm:pt modelId="{FA4B26A7-0945-4605-8EBC-5730B888B73E}" type="pres">
      <dgm:prSet presAssocID="{11CA5158-582D-47F7-91B2-FB26C52EFB2B}" presName="connTx" presStyleLbl="parChTrans1D2" presStyleIdx="0" presStyleCnt="4"/>
      <dgm:spPr/>
    </dgm:pt>
    <dgm:pt modelId="{4F8679F0-CA54-454C-958C-67868452876F}" type="pres">
      <dgm:prSet presAssocID="{8D59B6F0-4121-46DD-9AA8-F0433C1094DC}" presName="node" presStyleLbl="node1" presStyleIdx="0" presStyleCnt="4">
        <dgm:presLayoutVars>
          <dgm:bulletEnabled val="1"/>
        </dgm:presLayoutVars>
      </dgm:prSet>
      <dgm:spPr/>
    </dgm:pt>
    <dgm:pt modelId="{30FB247E-B479-4DBB-B591-AFFBCF60FFFB}" type="pres">
      <dgm:prSet presAssocID="{EFD87C77-0DC8-4F29-AD9E-5E74F2090600}" presName="Name9" presStyleLbl="parChTrans1D2" presStyleIdx="1" presStyleCnt="4"/>
      <dgm:spPr/>
    </dgm:pt>
    <dgm:pt modelId="{46E88B8C-C19F-4DC3-A5A8-CE1720CE1266}" type="pres">
      <dgm:prSet presAssocID="{EFD87C77-0DC8-4F29-AD9E-5E74F2090600}" presName="connTx" presStyleLbl="parChTrans1D2" presStyleIdx="1" presStyleCnt="4"/>
      <dgm:spPr/>
    </dgm:pt>
    <dgm:pt modelId="{A38070B7-9D6B-4D6B-A395-0ABFA0F14FC4}" type="pres">
      <dgm:prSet presAssocID="{DE575C5F-A3B9-48A2-A6F0-03A3DD4E6123}" presName="node" presStyleLbl="node1" presStyleIdx="1" presStyleCnt="4">
        <dgm:presLayoutVars>
          <dgm:bulletEnabled val="1"/>
        </dgm:presLayoutVars>
      </dgm:prSet>
      <dgm:spPr/>
    </dgm:pt>
    <dgm:pt modelId="{4237BCD7-E33D-4152-959D-00779778A637}" type="pres">
      <dgm:prSet presAssocID="{722CF67A-25F9-4664-AF0A-F34CB858CCA8}" presName="Name9" presStyleLbl="parChTrans1D2" presStyleIdx="2" presStyleCnt="4"/>
      <dgm:spPr/>
    </dgm:pt>
    <dgm:pt modelId="{D53AFD8E-7C00-4BBF-BD77-FBE5EBCE65FE}" type="pres">
      <dgm:prSet presAssocID="{722CF67A-25F9-4664-AF0A-F34CB858CCA8}" presName="connTx" presStyleLbl="parChTrans1D2" presStyleIdx="2" presStyleCnt="4"/>
      <dgm:spPr/>
    </dgm:pt>
    <dgm:pt modelId="{07753932-6843-4741-8934-A5C5524BF74D}" type="pres">
      <dgm:prSet presAssocID="{618A7719-9C41-48A8-938A-8B8847B7A9BD}" presName="node" presStyleLbl="node1" presStyleIdx="2" presStyleCnt="4">
        <dgm:presLayoutVars>
          <dgm:bulletEnabled val="1"/>
        </dgm:presLayoutVars>
      </dgm:prSet>
      <dgm:spPr/>
    </dgm:pt>
    <dgm:pt modelId="{E15FF00E-507B-40B6-98E1-4C627106A025}" type="pres">
      <dgm:prSet presAssocID="{68517A2A-730F-46C4-9DAF-F1A5E0628D2D}" presName="Name9" presStyleLbl="parChTrans1D2" presStyleIdx="3" presStyleCnt="4"/>
      <dgm:spPr/>
    </dgm:pt>
    <dgm:pt modelId="{9BE77DD1-319F-4059-98FD-99FD5C6F6DA7}" type="pres">
      <dgm:prSet presAssocID="{68517A2A-730F-46C4-9DAF-F1A5E0628D2D}" presName="connTx" presStyleLbl="parChTrans1D2" presStyleIdx="3" presStyleCnt="4"/>
      <dgm:spPr/>
    </dgm:pt>
    <dgm:pt modelId="{D602FD6C-6EBD-4E1A-93FF-C5A7153EADA5}" type="pres">
      <dgm:prSet presAssocID="{2D6703CD-72BE-4F36-AE46-13A5A0E4F3A5}" presName="node" presStyleLbl="node1" presStyleIdx="3" presStyleCnt="4">
        <dgm:presLayoutVars>
          <dgm:bulletEnabled val="1"/>
        </dgm:presLayoutVars>
      </dgm:prSet>
      <dgm:spPr/>
    </dgm:pt>
  </dgm:ptLst>
  <dgm:cxnLst>
    <dgm:cxn modelId="{2D175B0F-661B-47F7-AE77-8009EE3426A0}" type="presOf" srcId="{BB75F7E6-86C2-4070-BCCF-5018C3CA6D87}" destId="{C4F32EE1-59DB-42E6-AED6-9FAA0600D880}" srcOrd="0" destOrd="0" presId="urn:microsoft.com/office/officeart/2005/8/layout/radial1"/>
    <dgm:cxn modelId="{DB660112-CAC4-4834-9D19-CD582D5B0987}" type="presOf" srcId="{D6B668C8-E40B-495B-BAC9-CC55469BC9C1}" destId="{FF7489C4-73A3-4D1E-9883-EB576F32ABDB}" srcOrd="0" destOrd="0" presId="urn:microsoft.com/office/officeart/2005/8/layout/radial1"/>
    <dgm:cxn modelId="{F87AFA1E-E325-41DD-8733-711404FA178C}" srcId="{BB75F7E6-86C2-4070-BCCF-5018C3CA6D87}" destId="{8D59B6F0-4121-46DD-9AA8-F0433C1094DC}" srcOrd="0" destOrd="0" parTransId="{11CA5158-582D-47F7-91B2-FB26C52EFB2B}" sibTransId="{7CD54F92-BB7D-448E-85DA-3931187C9F9F}"/>
    <dgm:cxn modelId="{478FDD33-C127-455D-9FE1-5C59A491DD4E}" type="presOf" srcId="{68517A2A-730F-46C4-9DAF-F1A5E0628D2D}" destId="{9BE77DD1-319F-4059-98FD-99FD5C6F6DA7}" srcOrd="1" destOrd="0" presId="urn:microsoft.com/office/officeart/2005/8/layout/radial1"/>
    <dgm:cxn modelId="{FE577037-244B-46FF-8B3A-C5BD880515A9}" srcId="{BB75F7E6-86C2-4070-BCCF-5018C3CA6D87}" destId="{2D6703CD-72BE-4F36-AE46-13A5A0E4F3A5}" srcOrd="3" destOrd="0" parTransId="{68517A2A-730F-46C4-9DAF-F1A5E0628D2D}" sibTransId="{64779934-9ACB-4F84-B681-F5246FE6EDCA}"/>
    <dgm:cxn modelId="{EE01B73A-D640-4F72-8D5E-3F4D13B843AC}" type="presOf" srcId="{2D6703CD-72BE-4F36-AE46-13A5A0E4F3A5}" destId="{D602FD6C-6EBD-4E1A-93FF-C5A7153EADA5}" srcOrd="0" destOrd="0" presId="urn:microsoft.com/office/officeart/2005/8/layout/radial1"/>
    <dgm:cxn modelId="{198F2A5E-1F7D-47D8-9674-33A15D23A0E8}" srcId="{BB75F7E6-86C2-4070-BCCF-5018C3CA6D87}" destId="{618A7719-9C41-48A8-938A-8B8847B7A9BD}" srcOrd="2" destOrd="0" parTransId="{722CF67A-25F9-4664-AF0A-F34CB858CCA8}" sibTransId="{F0BBDE39-29BE-46F2-9501-203E52599F54}"/>
    <dgm:cxn modelId="{29319766-5E54-44FB-8756-52924BB63CE9}" type="presOf" srcId="{722CF67A-25F9-4664-AF0A-F34CB858CCA8}" destId="{D53AFD8E-7C00-4BBF-BD77-FBE5EBCE65FE}" srcOrd="1" destOrd="0" presId="urn:microsoft.com/office/officeart/2005/8/layout/radial1"/>
    <dgm:cxn modelId="{382FE06E-074D-45F8-8386-3327B95C3056}" srcId="{D6B668C8-E40B-495B-BAC9-CC55469BC9C1}" destId="{BB75F7E6-86C2-4070-BCCF-5018C3CA6D87}" srcOrd="0" destOrd="0" parTransId="{80EBA79B-1261-4538-AC74-38A9CCC29F07}" sibTransId="{769603B4-2549-447B-AA21-2E64C30A188B}"/>
    <dgm:cxn modelId="{87368A75-406A-42E0-B508-FF1171F1A9CE}" type="presOf" srcId="{EFD87C77-0DC8-4F29-AD9E-5E74F2090600}" destId="{46E88B8C-C19F-4DC3-A5A8-CE1720CE1266}" srcOrd="1" destOrd="0" presId="urn:microsoft.com/office/officeart/2005/8/layout/radial1"/>
    <dgm:cxn modelId="{80EA0B99-9199-440D-8A37-895487EA8140}" srcId="{BB75F7E6-86C2-4070-BCCF-5018C3CA6D87}" destId="{DE575C5F-A3B9-48A2-A6F0-03A3DD4E6123}" srcOrd="1" destOrd="0" parTransId="{EFD87C77-0DC8-4F29-AD9E-5E74F2090600}" sibTransId="{916E4D81-72A2-4BF9-A091-5CABFD38E365}"/>
    <dgm:cxn modelId="{DF8B32A9-0472-4B99-97A8-AEC28BBC1CB1}" type="presOf" srcId="{68517A2A-730F-46C4-9DAF-F1A5E0628D2D}" destId="{E15FF00E-507B-40B6-98E1-4C627106A025}" srcOrd="0" destOrd="0" presId="urn:microsoft.com/office/officeart/2005/8/layout/radial1"/>
    <dgm:cxn modelId="{10B0A4B9-2FE6-42AE-A316-68FEAE8B4CC5}" type="presOf" srcId="{11CA5158-582D-47F7-91B2-FB26C52EFB2B}" destId="{753D8D82-2338-422E-94C4-2B36FAAA1DA6}" srcOrd="0" destOrd="0" presId="urn:microsoft.com/office/officeart/2005/8/layout/radial1"/>
    <dgm:cxn modelId="{882B23BA-BB87-4CA8-B790-9E2EFD365905}" type="presOf" srcId="{DE575C5F-A3B9-48A2-A6F0-03A3DD4E6123}" destId="{A38070B7-9D6B-4D6B-A395-0ABFA0F14FC4}" srcOrd="0" destOrd="0" presId="urn:microsoft.com/office/officeart/2005/8/layout/radial1"/>
    <dgm:cxn modelId="{72039CE0-442F-4D27-A5B0-A9CBA47F3B87}" type="presOf" srcId="{EFD87C77-0DC8-4F29-AD9E-5E74F2090600}" destId="{30FB247E-B479-4DBB-B591-AFFBCF60FFFB}" srcOrd="0" destOrd="0" presId="urn:microsoft.com/office/officeart/2005/8/layout/radial1"/>
    <dgm:cxn modelId="{E211BFE4-DF67-473A-B001-82BB6F173B2A}" type="presOf" srcId="{618A7719-9C41-48A8-938A-8B8847B7A9BD}" destId="{07753932-6843-4741-8934-A5C5524BF74D}" srcOrd="0" destOrd="0" presId="urn:microsoft.com/office/officeart/2005/8/layout/radial1"/>
    <dgm:cxn modelId="{8D6BEBE6-D61F-405E-81EB-4C2BF14C06AF}" type="presOf" srcId="{8D59B6F0-4121-46DD-9AA8-F0433C1094DC}" destId="{4F8679F0-CA54-454C-958C-67868452876F}" srcOrd="0" destOrd="0" presId="urn:microsoft.com/office/officeart/2005/8/layout/radial1"/>
    <dgm:cxn modelId="{236A32F0-A52B-46C2-B786-5E41C17C3ABC}" type="presOf" srcId="{11CA5158-582D-47F7-91B2-FB26C52EFB2B}" destId="{FA4B26A7-0945-4605-8EBC-5730B888B73E}" srcOrd="1" destOrd="0" presId="urn:microsoft.com/office/officeart/2005/8/layout/radial1"/>
    <dgm:cxn modelId="{4896FAF4-C027-4A84-B634-BBB270FD8311}" type="presOf" srcId="{722CF67A-25F9-4664-AF0A-F34CB858CCA8}" destId="{4237BCD7-E33D-4152-959D-00779778A637}" srcOrd="0" destOrd="0" presId="urn:microsoft.com/office/officeart/2005/8/layout/radial1"/>
    <dgm:cxn modelId="{FFAB5BFB-811E-4556-BD63-7006B53871FB}" srcId="{D6B668C8-E40B-495B-BAC9-CC55469BC9C1}" destId="{8C6CD347-CD5C-4D63-9A41-3D3F3CF47B53}" srcOrd="1" destOrd="0" parTransId="{95360017-2973-47E4-A294-CC71012839CC}" sibTransId="{6C8C87E8-7CB2-47FC-A881-A43E6BFAD671}"/>
    <dgm:cxn modelId="{DB4CD2F1-BEDB-4733-B94A-BC40908B11B8}" type="presParOf" srcId="{FF7489C4-73A3-4D1E-9883-EB576F32ABDB}" destId="{C4F32EE1-59DB-42E6-AED6-9FAA0600D880}" srcOrd="0" destOrd="0" presId="urn:microsoft.com/office/officeart/2005/8/layout/radial1"/>
    <dgm:cxn modelId="{AA830E86-2B66-44EA-BEB8-5301F455CC62}" type="presParOf" srcId="{FF7489C4-73A3-4D1E-9883-EB576F32ABDB}" destId="{753D8D82-2338-422E-94C4-2B36FAAA1DA6}" srcOrd="1" destOrd="0" presId="urn:microsoft.com/office/officeart/2005/8/layout/radial1"/>
    <dgm:cxn modelId="{D4C01A01-8E18-4FAB-B6E5-4090D989780E}" type="presParOf" srcId="{753D8D82-2338-422E-94C4-2B36FAAA1DA6}" destId="{FA4B26A7-0945-4605-8EBC-5730B888B73E}" srcOrd="0" destOrd="0" presId="urn:microsoft.com/office/officeart/2005/8/layout/radial1"/>
    <dgm:cxn modelId="{37B753BD-1E49-4EEA-B13A-1696934AB23F}" type="presParOf" srcId="{FF7489C4-73A3-4D1E-9883-EB576F32ABDB}" destId="{4F8679F0-CA54-454C-958C-67868452876F}" srcOrd="2" destOrd="0" presId="urn:microsoft.com/office/officeart/2005/8/layout/radial1"/>
    <dgm:cxn modelId="{3F81D252-D5A2-4AA2-88B7-9A6B7DDD8841}" type="presParOf" srcId="{FF7489C4-73A3-4D1E-9883-EB576F32ABDB}" destId="{30FB247E-B479-4DBB-B591-AFFBCF60FFFB}" srcOrd="3" destOrd="0" presId="urn:microsoft.com/office/officeart/2005/8/layout/radial1"/>
    <dgm:cxn modelId="{2E92431A-38B7-4A09-8607-1CB30A985E4F}" type="presParOf" srcId="{30FB247E-B479-4DBB-B591-AFFBCF60FFFB}" destId="{46E88B8C-C19F-4DC3-A5A8-CE1720CE1266}" srcOrd="0" destOrd="0" presId="urn:microsoft.com/office/officeart/2005/8/layout/radial1"/>
    <dgm:cxn modelId="{30A9344F-E092-48C0-A8FE-43B7363399DF}" type="presParOf" srcId="{FF7489C4-73A3-4D1E-9883-EB576F32ABDB}" destId="{A38070B7-9D6B-4D6B-A395-0ABFA0F14FC4}" srcOrd="4" destOrd="0" presId="urn:microsoft.com/office/officeart/2005/8/layout/radial1"/>
    <dgm:cxn modelId="{DD9A6E13-7659-4DFF-9898-170369D2FCCA}" type="presParOf" srcId="{FF7489C4-73A3-4D1E-9883-EB576F32ABDB}" destId="{4237BCD7-E33D-4152-959D-00779778A637}" srcOrd="5" destOrd="0" presId="urn:microsoft.com/office/officeart/2005/8/layout/radial1"/>
    <dgm:cxn modelId="{51B7E7D1-9B0E-4790-A8D0-267A10258543}" type="presParOf" srcId="{4237BCD7-E33D-4152-959D-00779778A637}" destId="{D53AFD8E-7C00-4BBF-BD77-FBE5EBCE65FE}" srcOrd="0" destOrd="0" presId="urn:microsoft.com/office/officeart/2005/8/layout/radial1"/>
    <dgm:cxn modelId="{4568D3B2-EFC1-423A-AFE9-06107C1A8A3A}" type="presParOf" srcId="{FF7489C4-73A3-4D1E-9883-EB576F32ABDB}" destId="{07753932-6843-4741-8934-A5C5524BF74D}" srcOrd="6" destOrd="0" presId="urn:microsoft.com/office/officeart/2005/8/layout/radial1"/>
    <dgm:cxn modelId="{E644CA55-CD3C-4ECA-821E-B6EFA15D17B4}" type="presParOf" srcId="{FF7489C4-73A3-4D1E-9883-EB576F32ABDB}" destId="{E15FF00E-507B-40B6-98E1-4C627106A025}" srcOrd="7" destOrd="0" presId="urn:microsoft.com/office/officeart/2005/8/layout/radial1"/>
    <dgm:cxn modelId="{0BC93DF8-3E63-4D62-A62C-2BE89506FDD1}" type="presParOf" srcId="{E15FF00E-507B-40B6-98E1-4C627106A025}" destId="{9BE77DD1-319F-4059-98FD-99FD5C6F6DA7}" srcOrd="0" destOrd="0" presId="urn:microsoft.com/office/officeart/2005/8/layout/radial1"/>
    <dgm:cxn modelId="{579D37D2-7245-4111-807F-B830A33FB79F}" type="presParOf" srcId="{FF7489C4-73A3-4D1E-9883-EB576F32ABDB}" destId="{D602FD6C-6EBD-4E1A-93FF-C5A7153EADA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B668C8-E40B-495B-BAC9-CC55469BC9C1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75F7E6-86C2-4070-BCCF-5018C3CA6D87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80EBA79B-1261-4538-AC74-38A9CCC29F07}" type="parTrans" cxnId="{382FE06E-074D-45F8-8386-3327B95C3056}">
      <dgm:prSet/>
      <dgm:spPr/>
      <dgm:t>
        <a:bodyPr/>
        <a:lstStyle/>
        <a:p>
          <a:endParaRPr lang="en-US"/>
        </a:p>
      </dgm:t>
    </dgm:pt>
    <dgm:pt modelId="{769603B4-2549-447B-AA21-2E64C30A188B}" type="sibTrans" cxnId="{382FE06E-074D-45F8-8386-3327B95C3056}">
      <dgm:prSet/>
      <dgm:spPr/>
      <dgm:t>
        <a:bodyPr/>
        <a:lstStyle/>
        <a:p>
          <a:endParaRPr lang="en-US"/>
        </a:p>
      </dgm:t>
    </dgm:pt>
    <dgm:pt modelId="{8D59B6F0-4121-46DD-9AA8-F0433C1094DC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11CA5158-582D-47F7-91B2-FB26C52EFB2B}" type="parTrans" cxnId="{F87AFA1E-E325-41DD-8733-711404FA178C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7CD54F92-BB7D-448E-85DA-3931187C9F9F}" type="sibTrans" cxnId="{F87AFA1E-E325-41DD-8733-711404FA178C}">
      <dgm:prSet/>
      <dgm:spPr/>
      <dgm:t>
        <a:bodyPr/>
        <a:lstStyle/>
        <a:p>
          <a:endParaRPr lang="en-US"/>
        </a:p>
      </dgm:t>
    </dgm:pt>
    <dgm:pt modelId="{DE575C5F-A3B9-48A2-A6F0-03A3DD4E6123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EFD87C77-0DC8-4F29-AD9E-5E74F2090600}" type="parTrans" cxnId="{80EA0B99-9199-440D-8A37-895487EA8140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916E4D81-72A2-4BF9-A091-5CABFD38E365}" type="sibTrans" cxnId="{80EA0B99-9199-440D-8A37-895487EA8140}">
      <dgm:prSet/>
      <dgm:spPr/>
      <dgm:t>
        <a:bodyPr/>
        <a:lstStyle/>
        <a:p>
          <a:endParaRPr lang="en-US"/>
        </a:p>
      </dgm:t>
    </dgm:pt>
    <dgm:pt modelId="{618A7719-9C41-48A8-938A-8B8847B7A9BD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722CF67A-25F9-4664-AF0A-F34CB858CCA8}" type="parTrans" cxnId="{198F2A5E-1F7D-47D8-9674-33A15D23A0E8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F0BBDE39-29BE-46F2-9501-203E52599F54}" type="sibTrans" cxnId="{198F2A5E-1F7D-47D8-9674-33A15D23A0E8}">
      <dgm:prSet/>
      <dgm:spPr/>
      <dgm:t>
        <a:bodyPr/>
        <a:lstStyle/>
        <a:p>
          <a:endParaRPr lang="en-US"/>
        </a:p>
      </dgm:t>
    </dgm:pt>
    <dgm:pt modelId="{2D6703CD-72BE-4F36-AE46-13A5A0E4F3A5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 dirty="0"/>
        </a:p>
      </dgm:t>
    </dgm:pt>
    <dgm:pt modelId="{68517A2A-730F-46C4-9DAF-F1A5E0628D2D}" type="parTrans" cxnId="{FE577037-244B-46FF-8B3A-C5BD880515A9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64779934-9ACB-4F84-B681-F5246FE6EDCA}" type="sibTrans" cxnId="{FE577037-244B-46FF-8B3A-C5BD880515A9}">
      <dgm:prSet/>
      <dgm:spPr/>
      <dgm:t>
        <a:bodyPr/>
        <a:lstStyle/>
        <a:p>
          <a:endParaRPr lang="en-US"/>
        </a:p>
      </dgm:t>
    </dgm:pt>
    <dgm:pt modelId="{8C6CD347-CD5C-4D63-9A41-3D3F3CF47B53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95360017-2973-47E4-A294-CC71012839CC}" type="parTrans" cxnId="{FFAB5BFB-811E-4556-BD63-7006B53871FB}">
      <dgm:prSet/>
      <dgm:spPr/>
      <dgm:t>
        <a:bodyPr/>
        <a:lstStyle/>
        <a:p>
          <a:endParaRPr lang="en-US"/>
        </a:p>
      </dgm:t>
    </dgm:pt>
    <dgm:pt modelId="{6C8C87E8-7CB2-47FC-A881-A43E6BFAD671}" type="sibTrans" cxnId="{FFAB5BFB-811E-4556-BD63-7006B53871FB}">
      <dgm:prSet/>
      <dgm:spPr/>
      <dgm:t>
        <a:bodyPr/>
        <a:lstStyle/>
        <a:p>
          <a:endParaRPr lang="en-US"/>
        </a:p>
      </dgm:t>
    </dgm:pt>
    <dgm:pt modelId="{FF7489C4-73A3-4D1E-9883-EB576F32ABDB}" type="pres">
      <dgm:prSet presAssocID="{D6B668C8-E40B-495B-BAC9-CC55469BC9C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4F32EE1-59DB-42E6-AED6-9FAA0600D880}" type="pres">
      <dgm:prSet presAssocID="{BB75F7E6-86C2-4070-BCCF-5018C3CA6D87}" presName="centerShape" presStyleLbl="node0" presStyleIdx="0" presStyleCnt="1"/>
      <dgm:spPr/>
    </dgm:pt>
    <dgm:pt modelId="{753D8D82-2338-422E-94C4-2B36FAAA1DA6}" type="pres">
      <dgm:prSet presAssocID="{11CA5158-582D-47F7-91B2-FB26C52EFB2B}" presName="Name9" presStyleLbl="parChTrans1D2" presStyleIdx="0" presStyleCnt="4"/>
      <dgm:spPr/>
    </dgm:pt>
    <dgm:pt modelId="{FA4B26A7-0945-4605-8EBC-5730B888B73E}" type="pres">
      <dgm:prSet presAssocID="{11CA5158-582D-47F7-91B2-FB26C52EFB2B}" presName="connTx" presStyleLbl="parChTrans1D2" presStyleIdx="0" presStyleCnt="4"/>
      <dgm:spPr/>
    </dgm:pt>
    <dgm:pt modelId="{4F8679F0-CA54-454C-958C-67868452876F}" type="pres">
      <dgm:prSet presAssocID="{8D59B6F0-4121-46DD-9AA8-F0433C1094DC}" presName="node" presStyleLbl="node1" presStyleIdx="0" presStyleCnt="4">
        <dgm:presLayoutVars>
          <dgm:bulletEnabled val="1"/>
        </dgm:presLayoutVars>
      </dgm:prSet>
      <dgm:spPr/>
    </dgm:pt>
    <dgm:pt modelId="{30FB247E-B479-4DBB-B591-AFFBCF60FFFB}" type="pres">
      <dgm:prSet presAssocID="{EFD87C77-0DC8-4F29-AD9E-5E74F2090600}" presName="Name9" presStyleLbl="parChTrans1D2" presStyleIdx="1" presStyleCnt="4"/>
      <dgm:spPr/>
    </dgm:pt>
    <dgm:pt modelId="{46E88B8C-C19F-4DC3-A5A8-CE1720CE1266}" type="pres">
      <dgm:prSet presAssocID="{EFD87C77-0DC8-4F29-AD9E-5E74F2090600}" presName="connTx" presStyleLbl="parChTrans1D2" presStyleIdx="1" presStyleCnt="4"/>
      <dgm:spPr/>
    </dgm:pt>
    <dgm:pt modelId="{A38070B7-9D6B-4D6B-A395-0ABFA0F14FC4}" type="pres">
      <dgm:prSet presAssocID="{DE575C5F-A3B9-48A2-A6F0-03A3DD4E6123}" presName="node" presStyleLbl="node1" presStyleIdx="1" presStyleCnt="4">
        <dgm:presLayoutVars>
          <dgm:bulletEnabled val="1"/>
        </dgm:presLayoutVars>
      </dgm:prSet>
      <dgm:spPr/>
    </dgm:pt>
    <dgm:pt modelId="{4237BCD7-E33D-4152-959D-00779778A637}" type="pres">
      <dgm:prSet presAssocID="{722CF67A-25F9-4664-AF0A-F34CB858CCA8}" presName="Name9" presStyleLbl="parChTrans1D2" presStyleIdx="2" presStyleCnt="4"/>
      <dgm:spPr/>
    </dgm:pt>
    <dgm:pt modelId="{D53AFD8E-7C00-4BBF-BD77-FBE5EBCE65FE}" type="pres">
      <dgm:prSet presAssocID="{722CF67A-25F9-4664-AF0A-F34CB858CCA8}" presName="connTx" presStyleLbl="parChTrans1D2" presStyleIdx="2" presStyleCnt="4"/>
      <dgm:spPr/>
    </dgm:pt>
    <dgm:pt modelId="{07753932-6843-4741-8934-A5C5524BF74D}" type="pres">
      <dgm:prSet presAssocID="{618A7719-9C41-48A8-938A-8B8847B7A9BD}" presName="node" presStyleLbl="node1" presStyleIdx="2" presStyleCnt="4">
        <dgm:presLayoutVars>
          <dgm:bulletEnabled val="1"/>
        </dgm:presLayoutVars>
      </dgm:prSet>
      <dgm:spPr/>
    </dgm:pt>
    <dgm:pt modelId="{E15FF00E-507B-40B6-98E1-4C627106A025}" type="pres">
      <dgm:prSet presAssocID="{68517A2A-730F-46C4-9DAF-F1A5E0628D2D}" presName="Name9" presStyleLbl="parChTrans1D2" presStyleIdx="3" presStyleCnt="4"/>
      <dgm:spPr/>
    </dgm:pt>
    <dgm:pt modelId="{9BE77DD1-319F-4059-98FD-99FD5C6F6DA7}" type="pres">
      <dgm:prSet presAssocID="{68517A2A-730F-46C4-9DAF-F1A5E0628D2D}" presName="connTx" presStyleLbl="parChTrans1D2" presStyleIdx="3" presStyleCnt="4"/>
      <dgm:spPr/>
    </dgm:pt>
    <dgm:pt modelId="{D602FD6C-6EBD-4E1A-93FF-C5A7153EADA5}" type="pres">
      <dgm:prSet presAssocID="{2D6703CD-72BE-4F36-AE46-13A5A0E4F3A5}" presName="node" presStyleLbl="node1" presStyleIdx="3" presStyleCnt="4">
        <dgm:presLayoutVars>
          <dgm:bulletEnabled val="1"/>
        </dgm:presLayoutVars>
      </dgm:prSet>
      <dgm:spPr/>
    </dgm:pt>
  </dgm:ptLst>
  <dgm:cxnLst>
    <dgm:cxn modelId="{2D175B0F-661B-47F7-AE77-8009EE3426A0}" type="presOf" srcId="{BB75F7E6-86C2-4070-BCCF-5018C3CA6D87}" destId="{C4F32EE1-59DB-42E6-AED6-9FAA0600D880}" srcOrd="0" destOrd="0" presId="urn:microsoft.com/office/officeart/2005/8/layout/radial1"/>
    <dgm:cxn modelId="{DB660112-CAC4-4834-9D19-CD582D5B0987}" type="presOf" srcId="{D6B668C8-E40B-495B-BAC9-CC55469BC9C1}" destId="{FF7489C4-73A3-4D1E-9883-EB576F32ABDB}" srcOrd="0" destOrd="0" presId="urn:microsoft.com/office/officeart/2005/8/layout/radial1"/>
    <dgm:cxn modelId="{F87AFA1E-E325-41DD-8733-711404FA178C}" srcId="{BB75F7E6-86C2-4070-BCCF-5018C3CA6D87}" destId="{8D59B6F0-4121-46DD-9AA8-F0433C1094DC}" srcOrd="0" destOrd="0" parTransId="{11CA5158-582D-47F7-91B2-FB26C52EFB2B}" sibTransId="{7CD54F92-BB7D-448E-85DA-3931187C9F9F}"/>
    <dgm:cxn modelId="{478FDD33-C127-455D-9FE1-5C59A491DD4E}" type="presOf" srcId="{68517A2A-730F-46C4-9DAF-F1A5E0628D2D}" destId="{9BE77DD1-319F-4059-98FD-99FD5C6F6DA7}" srcOrd="1" destOrd="0" presId="urn:microsoft.com/office/officeart/2005/8/layout/radial1"/>
    <dgm:cxn modelId="{FE577037-244B-46FF-8B3A-C5BD880515A9}" srcId="{BB75F7E6-86C2-4070-BCCF-5018C3CA6D87}" destId="{2D6703CD-72BE-4F36-AE46-13A5A0E4F3A5}" srcOrd="3" destOrd="0" parTransId="{68517A2A-730F-46C4-9DAF-F1A5E0628D2D}" sibTransId="{64779934-9ACB-4F84-B681-F5246FE6EDCA}"/>
    <dgm:cxn modelId="{EE01B73A-D640-4F72-8D5E-3F4D13B843AC}" type="presOf" srcId="{2D6703CD-72BE-4F36-AE46-13A5A0E4F3A5}" destId="{D602FD6C-6EBD-4E1A-93FF-C5A7153EADA5}" srcOrd="0" destOrd="0" presId="urn:microsoft.com/office/officeart/2005/8/layout/radial1"/>
    <dgm:cxn modelId="{198F2A5E-1F7D-47D8-9674-33A15D23A0E8}" srcId="{BB75F7E6-86C2-4070-BCCF-5018C3CA6D87}" destId="{618A7719-9C41-48A8-938A-8B8847B7A9BD}" srcOrd="2" destOrd="0" parTransId="{722CF67A-25F9-4664-AF0A-F34CB858CCA8}" sibTransId="{F0BBDE39-29BE-46F2-9501-203E52599F54}"/>
    <dgm:cxn modelId="{29319766-5E54-44FB-8756-52924BB63CE9}" type="presOf" srcId="{722CF67A-25F9-4664-AF0A-F34CB858CCA8}" destId="{D53AFD8E-7C00-4BBF-BD77-FBE5EBCE65FE}" srcOrd="1" destOrd="0" presId="urn:microsoft.com/office/officeart/2005/8/layout/radial1"/>
    <dgm:cxn modelId="{382FE06E-074D-45F8-8386-3327B95C3056}" srcId="{D6B668C8-E40B-495B-BAC9-CC55469BC9C1}" destId="{BB75F7E6-86C2-4070-BCCF-5018C3CA6D87}" srcOrd="0" destOrd="0" parTransId="{80EBA79B-1261-4538-AC74-38A9CCC29F07}" sibTransId="{769603B4-2549-447B-AA21-2E64C30A188B}"/>
    <dgm:cxn modelId="{87368A75-406A-42E0-B508-FF1171F1A9CE}" type="presOf" srcId="{EFD87C77-0DC8-4F29-AD9E-5E74F2090600}" destId="{46E88B8C-C19F-4DC3-A5A8-CE1720CE1266}" srcOrd="1" destOrd="0" presId="urn:microsoft.com/office/officeart/2005/8/layout/radial1"/>
    <dgm:cxn modelId="{80EA0B99-9199-440D-8A37-895487EA8140}" srcId="{BB75F7E6-86C2-4070-BCCF-5018C3CA6D87}" destId="{DE575C5F-A3B9-48A2-A6F0-03A3DD4E6123}" srcOrd="1" destOrd="0" parTransId="{EFD87C77-0DC8-4F29-AD9E-5E74F2090600}" sibTransId="{916E4D81-72A2-4BF9-A091-5CABFD38E365}"/>
    <dgm:cxn modelId="{DF8B32A9-0472-4B99-97A8-AEC28BBC1CB1}" type="presOf" srcId="{68517A2A-730F-46C4-9DAF-F1A5E0628D2D}" destId="{E15FF00E-507B-40B6-98E1-4C627106A025}" srcOrd="0" destOrd="0" presId="urn:microsoft.com/office/officeart/2005/8/layout/radial1"/>
    <dgm:cxn modelId="{10B0A4B9-2FE6-42AE-A316-68FEAE8B4CC5}" type="presOf" srcId="{11CA5158-582D-47F7-91B2-FB26C52EFB2B}" destId="{753D8D82-2338-422E-94C4-2B36FAAA1DA6}" srcOrd="0" destOrd="0" presId="urn:microsoft.com/office/officeart/2005/8/layout/radial1"/>
    <dgm:cxn modelId="{882B23BA-BB87-4CA8-B790-9E2EFD365905}" type="presOf" srcId="{DE575C5F-A3B9-48A2-A6F0-03A3DD4E6123}" destId="{A38070B7-9D6B-4D6B-A395-0ABFA0F14FC4}" srcOrd="0" destOrd="0" presId="urn:microsoft.com/office/officeart/2005/8/layout/radial1"/>
    <dgm:cxn modelId="{72039CE0-442F-4D27-A5B0-A9CBA47F3B87}" type="presOf" srcId="{EFD87C77-0DC8-4F29-AD9E-5E74F2090600}" destId="{30FB247E-B479-4DBB-B591-AFFBCF60FFFB}" srcOrd="0" destOrd="0" presId="urn:microsoft.com/office/officeart/2005/8/layout/radial1"/>
    <dgm:cxn modelId="{E211BFE4-DF67-473A-B001-82BB6F173B2A}" type="presOf" srcId="{618A7719-9C41-48A8-938A-8B8847B7A9BD}" destId="{07753932-6843-4741-8934-A5C5524BF74D}" srcOrd="0" destOrd="0" presId="urn:microsoft.com/office/officeart/2005/8/layout/radial1"/>
    <dgm:cxn modelId="{8D6BEBE6-D61F-405E-81EB-4C2BF14C06AF}" type="presOf" srcId="{8D59B6F0-4121-46DD-9AA8-F0433C1094DC}" destId="{4F8679F0-CA54-454C-958C-67868452876F}" srcOrd="0" destOrd="0" presId="urn:microsoft.com/office/officeart/2005/8/layout/radial1"/>
    <dgm:cxn modelId="{236A32F0-A52B-46C2-B786-5E41C17C3ABC}" type="presOf" srcId="{11CA5158-582D-47F7-91B2-FB26C52EFB2B}" destId="{FA4B26A7-0945-4605-8EBC-5730B888B73E}" srcOrd="1" destOrd="0" presId="urn:microsoft.com/office/officeart/2005/8/layout/radial1"/>
    <dgm:cxn modelId="{4896FAF4-C027-4A84-B634-BBB270FD8311}" type="presOf" srcId="{722CF67A-25F9-4664-AF0A-F34CB858CCA8}" destId="{4237BCD7-E33D-4152-959D-00779778A637}" srcOrd="0" destOrd="0" presId="urn:microsoft.com/office/officeart/2005/8/layout/radial1"/>
    <dgm:cxn modelId="{FFAB5BFB-811E-4556-BD63-7006B53871FB}" srcId="{D6B668C8-E40B-495B-BAC9-CC55469BC9C1}" destId="{8C6CD347-CD5C-4D63-9A41-3D3F3CF47B53}" srcOrd="1" destOrd="0" parTransId="{95360017-2973-47E4-A294-CC71012839CC}" sibTransId="{6C8C87E8-7CB2-47FC-A881-A43E6BFAD671}"/>
    <dgm:cxn modelId="{DB4CD2F1-BEDB-4733-B94A-BC40908B11B8}" type="presParOf" srcId="{FF7489C4-73A3-4D1E-9883-EB576F32ABDB}" destId="{C4F32EE1-59DB-42E6-AED6-9FAA0600D880}" srcOrd="0" destOrd="0" presId="urn:microsoft.com/office/officeart/2005/8/layout/radial1"/>
    <dgm:cxn modelId="{AA830E86-2B66-44EA-BEB8-5301F455CC62}" type="presParOf" srcId="{FF7489C4-73A3-4D1E-9883-EB576F32ABDB}" destId="{753D8D82-2338-422E-94C4-2B36FAAA1DA6}" srcOrd="1" destOrd="0" presId="urn:microsoft.com/office/officeart/2005/8/layout/radial1"/>
    <dgm:cxn modelId="{D4C01A01-8E18-4FAB-B6E5-4090D989780E}" type="presParOf" srcId="{753D8D82-2338-422E-94C4-2B36FAAA1DA6}" destId="{FA4B26A7-0945-4605-8EBC-5730B888B73E}" srcOrd="0" destOrd="0" presId="urn:microsoft.com/office/officeart/2005/8/layout/radial1"/>
    <dgm:cxn modelId="{37B753BD-1E49-4EEA-B13A-1696934AB23F}" type="presParOf" srcId="{FF7489C4-73A3-4D1E-9883-EB576F32ABDB}" destId="{4F8679F0-CA54-454C-958C-67868452876F}" srcOrd="2" destOrd="0" presId="urn:microsoft.com/office/officeart/2005/8/layout/radial1"/>
    <dgm:cxn modelId="{3F81D252-D5A2-4AA2-88B7-9A6B7DDD8841}" type="presParOf" srcId="{FF7489C4-73A3-4D1E-9883-EB576F32ABDB}" destId="{30FB247E-B479-4DBB-B591-AFFBCF60FFFB}" srcOrd="3" destOrd="0" presId="urn:microsoft.com/office/officeart/2005/8/layout/radial1"/>
    <dgm:cxn modelId="{2E92431A-38B7-4A09-8607-1CB30A985E4F}" type="presParOf" srcId="{30FB247E-B479-4DBB-B591-AFFBCF60FFFB}" destId="{46E88B8C-C19F-4DC3-A5A8-CE1720CE1266}" srcOrd="0" destOrd="0" presId="urn:microsoft.com/office/officeart/2005/8/layout/radial1"/>
    <dgm:cxn modelId="{30A9344F-E092-48C0-A8FE-43B7363399DF}" type="presParOf" srcId="{FF7489C4-73A3-4D1E-9883-EB576F32ABDB}" destId="{A38070B7-9D6B-4D6B-A395-0ABFA0F14FC4}" srcOrd="4" destOrd="0" presId="urn:microsoft.com/office/officeart/2005/8/layout/radial1"/>
    <dgm:cxn modelId="{DD9A6E13-7659-4DFF-9898-170369D2FCCA}" type="presParOf" srcId="{FF7489C4-73A3-4D1E-9883-EB576F32ABDB}" destId="{4237BCD7-E33D-4152-959D-00779778A637}" srcOrd="5" destOrd="0" presId="urn:microsoft.com/office/officeart/2005/8/layout/radial1"/>
    <dgm:cxn modelId="{51B7E7D1-9B0E-4790-A8D0-267A10258543}" type="presParOf" srcId="{4237BCD7-E33D-4152-959D-00779778A637}" destId="{D53AFD8E-7C00-4BBF-BD77-FBE5EBCE65FE}" srcOrd="0" destOrd="0" presId="urn:microsoft.com/office/officeart/2005/8/layout/radial1"/>
    <dgm:cxn modelId="{4568D3B2-EFC1-423A-AFE9-06107C1A8A3A}" type="presParOf" srcId="{FF7489C4-73A3-4D1E-9883-EB576F32ABDB}" destId="{07753932-6843-4741-8934-A5C5524BF74D}" srcOrd="6" destOrd="0" presId="urn:microsoft.com/office/officeart/2005/8/layout/radial1"/>
    <dgm:cxn modelId="{E644CA55-CD3C-4ECA-821E-B6EFA15D17B4}" type="presParOf" srcId="{FF7489C4-73A3-4D1E-9883-EB576F32ABDB}" destId="{E15FF00E-507B-40B6-98E1-4C627106A025}" srcOrd="7" destOrd="0" presId="urn:microsoft.com/office/officeart/2005/8/layout/radial1"/>
    <dgm:cxn modelId="{0BC93DF8-3E63-4D62-A62C-2BE89506FDD1}" type="presParOf" srcId="{E15FF00E-507B-40B6-98E1-4C627106A025}" destId="{9BE77DD1-319F-4059-98FD-99FD5C6F6DA7}" srcOrd="0" destOrd="0" presId="urn:microsoft.com/office/officeart/2005/8/layout/radial1"/>
    <dgm:cxn modelId="{579D37D2-7245-4111-807F-B830A33FB79F}" type="presParOf" srcId="{FF7489C4-73A3-4D1E-9883-EB576F32ABDB}" destId="{D602FD6C-6EBD-4E1A-93FF-C5A7153EADA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B668C8-E40B-495B-BAC9-CC55469BC9C1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75F7E6-86C2-4070-BCCF-5018C3CA6D87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80EBA79B-1261-4538-AC74-38A9CCC29F07}" type="parTrans" cxnId="{382FE06E-074D-45F8-8386-3327B95C3056}">
      <dgm:prSet/>
      <dgm:spPr/>
      <dgm:t>
        <a:bodyPr/>
        <a:lstStyle/>
        <a:p>
          <a:endParaRPr lang="en-US"/>
        </a:p>
      </dgm:t>
    </dgm:pt>
    <dgm:pt modelId="{769603B4-2549-447B-AA21-2E64C30A188B}" type="sibTrans" cxnId="{382FE06E-074D-45F8-8386-3327B95C3056}">
      <dgm:prSet/>
      <dgm:spPr/>
      <dgm:t>
        <a:bodyPr/>
        <a:lstStyle/>
        <a:p>
          <a:endParaRPr lang="en-US"/>
        </a:p>
      </dgm:t>
    </dgm:pt>
    <dgm:pt modelId="{8D59B6F0-4121-46DD-9AA8-F0433C1094DC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11CA5158-582D-47F7-91B2-FB26C52EFB2B}" type="parTrans" cxnId="{F87AFA1E-E325-41DD-8733-711404FA178C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7CD54F92-BB7D-448E-85DA-3931187C9F9F}" type="sibTrans" cxnId="{F87AFA1E-E325-41DD-8733-711404FA178C}">
      <dgm:prSet/>
      <dgm:spPr/>
      <dgm:t>
        <a:bodyPr/>
        <a:lstStyle/>
        <a:p>
          <a:endParaRPr lang="en-US"/>
        </a:p>
      </dgm:t>
    </dgm:pt>
    <dgm:pt modelId="{DE575C5F-A3B9-48A2-A6F0-03A3DD4E6123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EFD87C77-0DC8-4F29-AD9E-5E74F2090600}" type="parTrans" cxnId="{80EA0B99-9199-440D-8A37-895487EA8140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916E4D81-72A2-4BF9-A091-5CABFD38E365}" type="sibTrans" cxnId="{80EA0B99-9199-440D-8A37-895487EA8140}">
      <dgm:prSet/>
      <dgm:spPr/>
      <dgm:t>
        <a:bodyPr/>
        <a:lstStyle/>
        <a:p>
          <a:endParaRPr lang="en-US"/>
        </a:p>
      </dgm:t>
    </dgm:pt>
    <dgm:pt modelId="{618A7719-9C41-48A8-938A-8B8847B7A9BD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722CF67A-25F9-4664-AF0A-F34CB858CCA8}" type="parTrans" cxnId="{198F2A5E-1F7D-47D8-9674-33A15D23A0E8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F0BBDE39-29BE-46F2-9501-203E52599F54}" type="sibTrans" cxnId="{198F2A5E-1F7D-47D8-9674-33A15D23A0E8}">
      <dgm:prSet/>
      <dgm:spPr/>
      <dgm:t>
        <a:bodyPr/>
        <a:lstStyle/>
        <a:p>
          <a:endParaRPr lang="en-US"/>
        </a:p>
      </dgm:t>
    </dgm:pt>
    <dgm:pt modelId="{2D6703CD-72BE-4F36-AE46-13A5A0E4F3A5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 dirty="0"/>
        </a:p>
      </dgm:t>
    </dgm:pt>
    <dgm:pt modelId="{68517A2A-730F-46C4-9DAF-F1A5E0628D2D}" type="parTrans" cxnId="{FE577037-244B-46FF-8B3A-C5BD880515A9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64779934-9ACB-4F84-B681-F5246FE6EDCA}" type="sibTrans" cxnId="{FE577037-244B-46FF-8B3A-C5BD880515A9}">
      <dgm:prSet/>
      <dgm:spPr/>
      <dgm:t>
        <a:bodyPr/>
        <a:lstStyle/>
        <a:p>
          <a:endParaRPr lang="en-US"/>
        </a:p>
      </dgm:t>
    </dgm:pt>
    <dgm:pt modelId="{8C6CD347-CD5C-4D63-9A41-3D3F3CF47B53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95360017-2973-47E4-A294-CC71012839CC}" type="parTrans" cxnId="{FFAB5BFB-811E-4556-BD63-7006B53871FB}">
      <dgm:prSet/>
      <dgm:spPr/>
      <dgm:t>
        <a:bodyPr/>
        <a:lstStyle/>
        <a:p>
          <a:endParaRPr lang="en-US"/>
        </a:p>
      </dgm:t>
    </dgm:pt>
    <dgm:pt modelId="{6C8C87E8-7CB2-47FC-A881-A43E6BFAD671}" type="sibTrans" cxnId="{FFAB5BFB-811E-4556-BD63-7006B53871FB}">
      <dgm:prSet/>
      <dgm:spPr/>
      <dgm:t>
        <a:bodyPr/>
        <a:lstStyle/>
        <a:p>
          <a:endParaRPr lang="en-US"/>
        </a:p>
      </dgm:t>
    </dgm:pt>
    <dgm:pt modelId="{FF7489C4-73A3-4D1E-9883-EB576F32ABDB}" type="pres">
      <dgm:prSet presAssocID="{D6B668C8-E40B-495B-BAC9-CC55469BC9C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4F32EE1-59DB-42E6-AED6-9FAA0600D880}" type="pres">
      <dgm:prSet presAssocID="{BB75F7E6-86C2-4070-BCCF-5018C3CA6D87}" presName="centerShape" presStyleLbl="node0" presStyleIdx="0" presStyleCnt="1"/>
      <dgm:spPr/>
    </dgm:pt>
    <dgm:pt modelId="{753D8D82-2338-422E-94C4-2B36FAAA1DA6}" type="pres">
      <dgm:prSet presAssocID="{11CA5158-582D-47F7-91B2-FB26C52EFB2B}" presName="Name9" presStyleLbl="parChTrans1D2" presStyleIdx="0" presStyleCnt="4"/>
      <dgm:spPr/>
    </dgm:pt>
    <dgm:pt modelId="{FA4B26A7-0945-4605-8EBC-5730B888B73E}" type="pres">
      <dgm:prSet presAssocID="{11CA5158-582D-47F7-91B2-FB26C52EFB2B}" presName="connTx" presStyleLbl="parChTrans1D2" presStyleIdx="0" presStyleCnt="4"/>
      <dgm:spPr/>
    </dgm:pt>
    <dgm:pt modelId="{4F8679F0-CA54-454C-958C-67868452876F}" type="pres">
      <dgm:prSet presAssocID="{8D59B6F0-4121-46DD-9AA8-F0433C1094DC}" presName="node" presStyleLbl="node1" presStyleIdx="0" presStyleCnt="4">
        <dgm:presLayoutVars>
          <dgm:bulletEnabled val="1"/>
        </dgm:presLayoutVars>
      </dgm:prSet>
      <dgm:spPr/>
    </dgm:pt>
    <dgm:pt modelId="{30FB247E-B479-4DBB-B591-AFFBCF60FFFB}" type="pres">
      <dgm:prSet presAssocID="{EFD87C77-0DC8-4F29-AD9E-5E74F2090600}" presName="Name9" presStyleLbl="parChTrans1D2" presStyleIdx="1" presStyleCnt="4"/>
      <dgm:spPr/>
    </dgm:pt>
    <dgm:pt modelId="{46E88B8C-C19F-4DC3-A5A8-CE1720CE1266}" type="pres">
      <dgm:prSet presAssocID="{EFD87C77-0DC8-4F29-AD9E-5E74F2090600}" presName="connTx" presStyleLbl="parChTrans1D2" presStyleIdx="1" presStyleCnt="4"/>
      <dgm:spPr/>
    </dgm:pt>
    <dgm:pt modelId="{A38070B7-9D6B-4D6B-A395-0ABFA0F14FC4}" type="pres">
      <dgm:prSet presAssocID="{DE575C5F-A3B9-48A2-A6F0-03A3DD4E6123}" presName="node" presStyleLbl="node1" presStyleIdx="1" presStyleCnt="4">
        <dgm:presLayoutVars>
          <dgm:bulletEnabled val="1"/>
        </dgm:presLayoutVars>
      </dgm:prSet>
      <dgm:spPr/>
    </dgm:pt>
    <dgm:pt modelId="{4237BCD7-E33D-4152-959D-00779778A637}" type="pres">
      <dgm:prSet presAssocID="{722CF67A-25F9-4664-AF0A-F34CB858CCA8}" presName="Name9" presStyleLbl="parChTrans1D2" presStyleIdx="2" presStyleCnt="4"/>
      <dgm:spPr/>
    </dgm:pt>
    <dgm:pt modelId="{D53AFD8E-7C00-4BBF-BD77-FBE5EBCE65FE}" type="pres">
      <dgm:prSet presAssocID="{722CF67A-25F9-4664-AF0A-F34CB858CCA8}" presName="connTx" presStyleLbl="parChTrans1D2" presStyleIdx="2" presStyleCnt="4"/>
      <dgm:spPr/>
    </dgm:pt>
    <dgm:pt modelId="{07753932-6843-4741-8934-A5C5524BF74D}" type="pres">
      <dgm:prSet presAssocID="{618A7719-9C41-48A8-938A-8B8847B7A9BD}" presName="node" presStyleLbl="node1" presStyleIdx="2" presStyleCnt="4">
        <dgm:presLayoutVars>
          <dgm:bulletEnabled val="1"/>
        </dgm:presLayoutVars>
      </dgm:prSet>
      <dgm:spPr/>
    </dgm:pt>
    <dgm:pt modelId="{E15FF00E-507B-40B6-98E1-4C627106A025}" type="pres">
      <dgm:prSet presAssocID="{68517A2A-730F-46C4-9DAF-F1A5E0628D2D}" presName="Name9" presStyleLbl="parChTrans1D2" presStyleIdx="3" presStyleCnt="4"/>
      <dgm:spPr/>
    </dgm:pt>
    <dgm:pt modelId="{9BE77DD1-319F-4059-98FD-99FD5C6F6DA7}" type="pres">
      <dgm:prSet presAssocID="{68517A2A-730F-46C4-9DAF-F1A5E0628D2D}" presName="connTx" presStyleLbl="parChTrans1D2" presStyleIdx="3" presStyleCnt="4"/>
      <dgm:spPr/>
    </dgm:pt>
    <dgm:pt modelId="{D602FD6C-6EBD-4E1A-93FF-C5A7153EADA5}" type="pres">
      <dgm:prSet presAssocID="{2D6703CD-72BE-4F36-AE46-13A5A0E4F3A5}" presName="node" presStyleLbl="node1" presStyleIdx="3" presStyleCnt="4">
        <dgm:presLayoutVars>
          <dgm:bulletEnabled val="1"/>
        </dgm:presLayoutVars>
      </dgm:prSet>
      <dgm:spPr/>
    </dgm:pt>
  </dgm:ptLst>
  <dgm:cxnLst>
    <dgm:cxn modelId="{2D175B0F-661B-47F7-AE77-8009EE3426A0}" type="presOf" srcId="{BB75F7E6-86C2-4070-BCCF-5018C3CA6D87}" destId="{C4F32EE1-59DB-42E6-AED6-9FAA0600D880}" srcOrd="0" destOrd="0" presId="urn:microsoft.com/office/officeart/2005/8/layout/radial1"/>
    <dgm:cxn modelId="{DB660112-CAC4-4834-9D19-CD582D5B0987}" type="presOf" srcId="{D6B668C8-E40B-495B-BAC9-CC55469BC9C1}" destId="{FF7489C4-73A3-4D1E-9883-EB576F32ABDB}" srcOrd="0" destOrd="0" presId="urn:microsoft.com/office/officeart/2005/8/layout/radial1"/>
    <dgm:cxn modelId="{F87AFA1E-E325-41DD-8733-711404FA178C}" srcId="{BB75F7E6-86C2-4070-BCCF-5018C3CA6D87}" destId="{8D59B6F0-4121-46DD-9AA8-F0433C1094DC}" srcOrd="0" destOrd="0" parTransId="{11CA5158-582D-47F7-91B2-FB26C52EFB2B}" sibTransId="{7CD54F92-BB7D-448E-85DA-3931187C9F9F}"/>
    <dgm:cxn modelId="{478FDD33-C127-455D-9FE1-5C59A491DD4E}" type="presOf" srcId="{68517A2A-730F-46C4-9DAF-F1A5E0628D2D}" destId="{9BE77DD1-319F-4059-98FD-99FD5C6F6DA7}" srcOrd="1" destOrd="0" presId="urn:microsoft.com/office/officeart/2005/8/layout/radial1"/>
    <dgm:cxn modelId="{FE577037-244B-46FF-8B3A-C5BD880515A9}" srcId="{BB75F7E6-86C2-4070-BCCF-5018C3CA6D87}" destId="{2D6703CD-72BE-4F36-AE46-13A5A0E4F3A5}" srcOrd="3" destOrd="0" parTransId="{68517A2A-730F-46C4-9DAF-F1A5E0628D2D}" sibTransId="{64779934-9ACB-4F84-B681-F5246FE6EDCA}"/>
    <dgm:cxn modelId="{EE01B73A-D640-4F72-8D5E-3F4D13B843AC}" type="presOf" srcId="{2D6703CD-72BE-4F36-AE46-13A5A0E4F3A5}" destId="{D602FD6C-6EBD-4E1A-93FF-C5A7153EADA5}" srcOrd="0" destOrd="0" presId="urn:microsoft.com/office/officeart/2005/8/layout/radial1"/>
    <dgm:cxn modelId="{198F2A5E-1F7D-47D8-9674-33A15D23A0E8}" srcId="{BB75F7E6-86C2-4070-BCCF-5018C3CA6D87}" destId="{618A7719-9C41-48A8-938A-8B8847B7A9BD}" srcOrd="2" destOrd="0" parTransId="{722CF67A-25F9-4664-AF0A-F34CB858CCA8}" sibTransId="{F0BBDE39-29BE-46F2-9501-203E52599F54}"/>
    <dgm:cxn modelId="{29319766-5E54-44FB-8756-52924BB63CE9}" type="presOf" srcId="{722CF67A-25F9-4664-AF0A-F34CB858CCA8}" destId="{D53AFD8E-7C00-4BBF-BD77-FBE5EBCE65FE}" srcOrd="1" destOrd="0" presId="urn:microsoft.com/office/officeart/2005/8/layout/radial1"/>
    <dgm:cxn modelId="{382FE06E-074D-45F8-8386-3327B95C3056}" srcId="{D6B668C8-E40B-495B-BAC9-CC55469BC9C1}" destId="{BB75F7E6-86C2-4070-BCCF-5018C3CA6D87}" srcOrd="0" destOrd="0" parTransId="{80EBA79B-1261-4538-AC74-38A9CCC29F07}" sibTransId="{769603B4-2549-447B-AA21-2E64C30A188B}"/>
    <dgm:cxn modelId="{87368A75-406A-42E0-B508-FF1171F1A9CE}" type="presOf" srcId="{EFD87C77-0DC8-4F29-AD9E-5E74F2090600}" destId="{46E88B8C-C19F-4DC3-A5A8-CE1720CE1266}" srcOrd="1" destOrd="0" presId="urn:microsoft.com/office/officeart/2005/8/layout/radial1"/>
    <dgm:cxn modelId="{80EA0B99-9199-440D-8A37-895487EA8140}" srcId="{BB75F7E6-86C2-4070-BCCF-5018C3CA6D87}" destId="{DE575C5F-A3B9-48A2-A6F0-03A3DD4E6123}" srcOrd="1" destOrd="0" parTransId="{EFD87C77-0DC8-4F29-AD9E-5E74F2090600}" sibTransId="{916E4D81-72A2-4BF9-A091-5CABFD38E365}"/>
    <dgm:cxn modelId="{DF8B32A9-0472-4B99-97A8-AEC28BBC1CB1}" type="presOf" srcId="{68517A2A-730F-46C4-9DAF-F1A5E0628D2D}" destId="{E15FF00E-507B-40B6-98E1-4C627106A025}" srcOrd="0" destOrd="0" presId="urn:microsoft.com/office/officeart/2005/8/layout/radial1"/>
    <dgm:cxn modelId="{10B0A4B9-2FE6-42AE-A316-68FEAE8B4CC5}" type="presOf" srcId="{11CA5158-582D-47F7-91B2-FB26C52EFB2B}" destId="{753D8D82-2338-422E-94C4-2B36FAAA1DA6}" srcOrd="0" destOrd="0" presId="urn:microsoft.com/office/officeart/2005/8/layout/radial1"/>
    <dgm:cxn modelId="{882B23BA-BB87-4CA8-B790-9E2EFD365905}" type="presOf" srcId="{DE575C5F-A3B9-48A2-A6F0-03A3DD4E6123}" destId="{A38070B7-9D6B-4D6B-A395-0ABFA0F14FC4}" srcOrd="0" destOrd="0" presId="urn:microsoft.com/office/officeart/2005/8/layout/radial1"/>
    <dgm:cxn modelId="{72039CE0-442F-4D27-A5B0-A9CBA47F3B87}" type="presOf" srcId="{EFD87C77-0DC8-4F29-AD9E-5E74F2090600}" destId="{30FB247E-B479-4DBB-B591-AFFBCF60FFFB}" srcOrd="0" destOrd="0" presId="urn:microsoft.com/office/officeart/2005/8/layout/radial1"/>
    <dgm:cxn modelId="{E211BFE4-DF67-473A-B001-82BB6F173B2A}" type="presOf" srcId="{618A7719-9C41-48A8-938A-8B8847B7A9BD}" destId="{07753932-6843-4741-8934-A5C5524BF74D}" srcOrd="0" destOrd="0" presId="urn:microsoft.com/office/officeart/2005/8/layout/radial1"/>
    <dgm:cxn modelId="{8D6BEBE6-D61F-405E-81EB-4C2BF14C06AF}" type="presOf" srcId="{8D59B6F0-4121-46DD-9AA8-F0433C1094DC}" destId="{4F8679F0-CA54-454C-958C-67868452876F}" srcOrd="0" destOrd="0" presId="urn:microsoft.com/office/officeart/2005/8/layout/radial1"/>
    <dgm:cxn modelId="{236A32F0-A52B-46C2-B786-5E41C17C3ABC}" type="presOf" srcId="{11CA5158-582D-47F7-91B2-FB26C52EFB2B}" destId="{FA4B26A7-0945-4605-8EBC-5730B888B73E}" srcOrd="1" destOrd="0" presId="urn:microsoft.com/office/officeart/2005/8/layout/radial1"/>
    <dgm:cxn modelId="{4896FAF4-C027-4A84-B634-BBB270FD8311}" type="presOf" srcId="{722CF67A-25F9-4664-AF0A-F34CB858CCA8}" destId="{4237BCD7-E33D-4152-959D-00779778A637}" srcOrd="0" destOrd="0" presId="urn:microsoft.com/office/officeart/2005/8/layout/radial1"/>
    <dgm:cxn modelId="{FFAB5BFB-811E-4556-BD63-7006B53871FB}" srcId="{D6B668C8-E40B-495B-BAC9-CC55469BC9C1}" destId="{8C6CD347-CD5C-4D63-9A41-3D3F3CF47B53}" srcOrd="1" destOrd="0" parTransId="{95360017-2973-47E4-A294-CC71012839CC}" sibTransId="{6C8C87E8-7CB2-47FC-A881-A43E6BFAD671}"/>
    <dgm:cxn modelId="{DB4CD2F1-BEDB-4733-B94A-BC40908B11B8}" type="presParOf" srcId="{FF7489C4-73A3-4D1E-9883-EB576F32ABDB}" destId="{C4F32EE1-59DB-42E6-AED6-9FAA0600D880}" srcOrd="0" destOrd="0" presId="urn:microsoft.com/office/officeart/2005/8/layout/radial1"/>
    <dgm:cxn modelId="{AA830E86-2B66-44EA-BEB8-5301F455CC62}" type="presParOf" srcId="{FF7489C4-73A3-4D1E-9883-EB576F32ABDB}" destId="{753D8D82-2338-422E-94C4-2B36FAAA1DA6}" srcOrd="1" destOrd="0" presId="urn:microsoft.com/office/officeart/2005/8/layout/radial1"/>
    <dgm:cxn modelId="{D4C01A01-8E18-4FAB-B6E5-4090D989780E}" type="presParOf" srcId="{753D8D82-2338-422E-94C4-2B36FAAA1DA6}" destId="{FA4B26A7-0945-4605-8EBC-5730B888B73E}" srcOrd="0" destOrd="0" presId="urn:microsoft.com/office/officeart/2005/8/layout/radial1"/>
    <dgm:cxn modelId="{37B753BD-1E49-4EEA-B13A-1696934AB23F}" type="presParOf" srcId="{FF7489C4-73A3-4D1E-9883-EB576F32ABDB}" destId="{4F8679F0-CA54-454C-958C-67868452876F}" srcOrd="2" destOrd="0" presId="urn:microsoft.com/office/officeart/2005/8/layout/radial1"/>
    <dgm:cxn modelId="{3F81D252-D5A2-4AA2-88B7-9A6B7DDD8841}" type="presParOf" srcId="{FF7489C4-73A3-4D1E-9883-EB576F32ABDB}" destId="{30FB247E-B479-4DBB-B591-AFFBCF60FFFB}" srcOrd="3" destOrd="0" presId="urn:microsoft.com/office/officeart/2005/8/layout/radial1"/>
    <dgm:cxn modelId="{2E92431A-38B7-4A09-8607-1CB30A985E4F}" type="presParOf" srcId="{30FB247E-B479-4DBB-B591-AFFBCF60FFFB}" destId="{46E88B8C-C19F-4DC3-A5A8-CE1720CE1266}" srcOrd="0" destOrd="0" presId="urn:microsoft.com/office/officeart/2005/8/layout/radial1"/>
    <dgm:cxn modelId="{30A9344F-E092-48C0-A8FE-43B7363399DF}" type="presParOf" srcId="{FF7489C4-73A3-4D1E-9883-EB576F32ABDB}" destId="{A38070B7-9D6B-4D6B-A395-0ABFA0F14FC4}" srcOrd="4" destOrd="0" presId="urn:microsoft.com/office/officeart/2005/8/layout/radial1"/>
    <dgm:cxn modelId="{DD9A6E13-7659-4DFF-9898-170369D2FCCA}" type="presParOf" srcId="{FF7489C4-73A3-4D1E-9883-EB576F32ABDB}" destId="{4237BCD7-E33D-4152-959D-00779778A637}" srcOrd="5" destOrd="0" presId="urn:microsoft.com/office/officeart/2005/8/layout/radial1"/>
    <dgm:cxn modelId="{51B7E7D1-9B0E-4790-A8D0-267A10258543}" type="presParOf" srcId="{4237BCD7-E33D-4152-959D-00779778A637}" destId="{D53AFD8E-7C00-4BBF-BD77-FBE5EBCE65FE}" srcOrd="0" destOrd="0" presId="urn:microsoft.com/office/officeart/2005/8/layout/radial1"/>
    <dgm:cxn modelId="{4568D3B2-EFC1-423A-AFE9-06107C1A8A3A}" type="presParOf" srcId="{FF7489C4-73A3-4D1E-9883-EB576F32ABDB}" destId="{07753932-6843-4741-8934-A5C5524BF74D}" srcOrd="6" destOrd="0" presId="urn:microsoft.com/office/officeart/2005/8/layout/radial1"/>
    <dgm:cxn modelId="{E644CA55-CD3C-4ECA-821E-B6EFA15D17B4}" type="presParOf" srcId="{FF7489C4-73A3-4D1E-9883-EB576F32ABDB}" destId="{E15FF00E-507B-40B6-98E1-4C627106A025}" srcOrd="7" destOrd="0" presId="urn:microsoft.com/office/officeart/2005/8/layout/radial1"/>
    <dgm:cxn modelId="{0BC93DF8-3E63-4D62-A62C-2BE89506FDD1}" type="presParOf" srcId="{E15FF00E-507B-40B6-98E1-4C627106A025}" destId="{9BE77DD1-319F-4059-98FD-99FD5C6F6DA7}" srcOrd="0" destOrd="0" presId="urn:microsoft.com/office/officeart/2005/8/layout/radial1"/>
    <dgm:cxn modelId="{579D37D2-7245-4111-807F-B830A33FB79F}" type="presParOf" srcId="{FF7489C4-73A3-4D1E-9883-EB576F32ABDB}" destId="{D602FD6C-6EBD-4E1A-93FF-C5A7153EADA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32EE1-59DB-42E6-AED6-9FAA0600D880}">
      <dsp:nvSpPr>
        <dsp:cNvPr id="0" name=""/>
        <dsp:cNvSpPr/>
      </dsp:nvSpPr>
      <dsp:spPr>
        <a:xfrm>
          <a:off x="318618" y="313931"/>
          <a:ext cx="241000" cy="241000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3912" y="349225"/>
        <a:ext cx="170412" cy="170412"/>
      </dsp:txXfrm>
    </dsp:sp>
    <dsp:sp modelId="{753D8D82-2338-422E-94C4-2B36FAAA1DA6}">
      <dsp:nvSpPr>
        <dsp:cNvPr id="0" name=""/>
        <dsp:cNvSpPr/>
      </dsp:nvSpPr>
      <dsp:spPr>
        <a:xfrm rot="16200000">
          <a:off x="402842" y="252957"/>
          <a:ext cx="72552" cy="49394"/>
        </a:xfrm>
        <a:custGeom>
          <a:avLst/>
          <a:gdLst/>
          <a:ahLst/>
          <a:cxnLst/>
          <a:rect l="0" t="0" r="0" b="0"/>
          <a:pathLst>
            <a:path>
              <a:moveTo>
                <a:pt x="0" y="24697"/>
              </a:moveTo>
              <a:lnTo>
                <a:pt x="72552" y="24697"/>
              </a:lnTo>
            </a:path>
          </a:pathLst>
        </a:cu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7305" y="275841"/>
        <a:ext cx="3627" cy="3627"/>
      </dsp:txXfrm>
    </dsp:sp>
    <dsp:sp modelId="{4F8679F0-CA54-454C-958C-67868452876F}">
      <dsp:nvSpPr>
        <dsp:cNvPr id="0" name=""/>
        <dsp:cNvSpPr/>
      </dsp:nvSpPr>
      <dsp:spPr>
        <a:xfrm>
          <a:off x="318618" y="377"/>
          <a:ext cx="241000" cy="241000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3912" y="35671"/>
        <a:ext cx="170412" cy="170412"/>
      </dsp:txXfrm>
    </dsp:sp>
    <dsp:sp modelId="{30FB247E-B479-4DBB-B591-AFFBCF60FFFB}">
      <dsp:nvSpPr>
        <dsp:cNvPr id="0" name=""/>
        <dsp:cNvSpPr/>
      </dsp:nvSpPr>
      <dsp:spPr>
        <a:xfrm>
          <a:off x="559619" y="409734"/>
          <a:ext cx="72552" cy="49394"/>
        </a:xfrm>
        <a:custGeom>
          <a:avLst/>
          <a:gdLst/>
          <a:ahLst/>
          <a:cxnLst/>
          <a:rect l="0" t="0" r="0" b="0"/>
          <a:pathLst>
            <a:path>
              <a:moveTo>
                <a:pt x="0" y="24697"/>
              </a:moveTo>
              <a:lnTo>
                <a:pt x="72552" y="24697"/>
              </a:lnTo>
            </a:path>
          </a:pathLst>
        </a:cu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4082" y="432618"/>
        <a:ext cx="3627" cy="3627"/>
      </dsp:txXfrm>
    </dsp:sp>
    <dsp:sp modelId="{A38070B7-9D6B-4D6B-A395-0ABFA0F14FC4}">
      <dsp:nvSpPr>
        <dsp:cNvPr id="0" name=""/>
        <dsp:cNvSpPr/>
      </dsp:nvSpPr>
      <dsp:spPr>
        <a:xfrm>
          <a:off x="632172" y="313931"/>
          <a:ext cx="241000" cy="241000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466" y="349225"/>
        <a:ext cx="170412" cy="170412"/>
      </dsp:txXfrm>
    </dsp:sp>
    <dsp:sp modelId="{4237BCD7-E33D-4152-959D-00779778A637}">
      <dsp:nvSpPr>
        <dsp:cNvPr id="0" name=""/>
        <dsp:cNvSpPr/>
      </dsp:nvSpPr>
      <dsp:spPr>
        <a:xfrm rot="5400000">
          <a:off x="402653" y="566700"/>
          <a:ext cx="72930" cy="49394"/>
        </a:xfrm>
        <a:custGeom>
          <a:avLst/>
          <a:gdLst/>
          <a:ahLst/>
          <a:cxnLst/>
          <a:rect l="0" t="0" r="0" b="0"/>
          <a:pathLst>
            <a:path>
              <a:moveTo>
                <a:pt x="0" y="24697"/>
              </a:moveTo>
              <a:lnTo>
                <a:pt x="72930" y="24697"/>
              </a:lnTo>
            </a:path>
          </a:pathLst>
        </a:cu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7295" y="589574"/>
        <a:ext cx="3646" cy="3646"/>
      </dsp:txXfrm>
    </dsp:sp>
    <dsp:sp modelId="{07753932-6843-4741-8934-A5C5524BF74D}">
      <dsp:nvSpPr>
        <dsp:cNvPr id="0" name=""/>
        <dsp:cNvSpPr/>
      </dsp:nvSpPr>
      <dsp:spPr>
        <a:xfrm>
          <a:off x="318618" y="627863"/>
          <a:ext cx="241000" cy="241000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53912" y="663157"/>
        <a:ext cx="170412" cy="170412"/>
      </dsp:txXfrm>
    </dsp:sp>
    <dsp:sp modelId="{E15FF00E-507B-40B6-98E1-4C627106A025}">
      <dsp:nvSpPr>
        <dsp:cNvPr id="0" name=""/>
        <dsp:cNvSpPr/>
      </dsp:nvSpPr>
      <dsp:spPr>
        <a:xfrm rot="10800000">
          <a:off x="246065" y="409734"/>
          <a:ext cx="72552" cy="49394"/>
        </a:xfrm>
        <a:custGeom>
          <a:avLst/>
          <a:gdLst/>
          <a:ahLst/>
          <a:cxnLst/>
          <a:rect l="0" t="0" r="0" b="0"/>
          <a:pathLst>
            <a:path>
              <a:moveTo>
                <a:pt x="0" y="24697"/>
              </a:moveTo>
              <a:lnTo>
                <a:pt x="72552" y="24697"/>
              </a:lnTo>
            </a:path>
          </a:pathLst>
        </a:cu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80528" y="432618"/>
        <a:ext cx="3627" cy="3627"/>
      </dsp:txXfrm>
    </dsp:sp>
    <dsp:sp modelId="{D602FD6C-6EBD-4E1A-93FF-C5A7153EADA5}">
      <dsp:nvSpPr>
        <dsp:cNvPr id="0" name=""/>
        <dsp:cNvSpPr/>
      </dsp:nvSpPr>
      <dsp:spPr>
        <a:xfrm>
          <a:off x="5064" y="313931"/>
          <a:ext cx="241000" cy="241000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0358" y="349225"/>
        <a:ext cx="170412" cy="170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32EE1-59DB-42E6-AED6-9FAA0600D880}">
      <dsp:nvSpPr>
        <dsp:cNvPr id="0" name=""/>
        <dsp:cNvSpPr/>
      </dsp:nvSpPr>
      <dsp:spPr>
        <a:xfrm>
          <a:off x="537879" y="504261"/>
          <a:ext cx="387159" cy="387159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594577" y="560959"/>
        <a:ext cx="273763" cy="273763"/>
      </dsp:txXfrm>
    </dsp:sp>
    <dsp:sp modelId="{753D8D82-2338-422E-94C4-2B36FAAA1DA6}">
      <dsp:nvSpPr>
        <dsp:cNvPr id="0" name=""/>
        <dsp:cNvSpPr/>
      </dsp:nvSpPr>
      <dsp:spPr>
        <a:xfrm rot="16200000">
          <a:off x="673266" y="422250"/>
          <a:ext cx="116385" cy="47636"/>
        </a:xfrm>
        <a:custGeom>
          <a:avLst/>
          <a:gdLst/>
          <a:ahLst/>
          <a:cxnLst/>
          <a:rect l="0" t="0" r="0" b="0"/>
          <a:pathLst>
            <a:path>
              <a:moveTo>
                <a:pt x="0" y="23818"/>
              </a:moveTo>
              <a:lnTo>
                <a:pt x="116385" y="23818"/>
              </a:lnTo>
            </a:path>
          </a:pathLst>
        </a:cu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8549" y="443159"/>
        <a:ext cx="5819" cy="5819"/>
      </dsp:txXfrm>
    </dsp:sp>
    <dsp:sp modelId="{4F8679F0-CA54-454C-958C-67868452876F}">
      <dsp:nvSpPr>
        <dsp:cNvPr id="0" name=""/>
        <dsp:cNvSpPr/>
      </dsp:nvSpPr>
      <dsp:spPr>
        <a:xfrm>
          <a:off x="537879" y="716"/>
          <a:ext cx="387159" cy="387159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594577" y="57414"/>
        <a:ext cx="273763" cy="273763"/>
      </dsp:txXfrm>
    </dsp:sp>
    <dsp:sp modelId="{30FB247E-B479-4DBB-B591-AFFBCF60FFFB}">
      <dsp:nvSpPr>
        <dsp:cNvPr id="0" name=""/>
        <dsp:cNvSpPr/>
      </dsp:nvSpPr>
      <dsp:spPr>
        <a:xfrm>
          <a:off x="925039" y="674023"/>
          <a:ext cx="116385" cy="47636"/>
        </a:xfrm>
        <a:custGeom>
          <a:avLst/>
          <a:gdLst/>
          <a:ahLst/>
          <a:cxnLst/>
          <a:rect l="0" t="0" r="0" b="0"/>
          <a:pathLst>
            <a:path>
              <a:moveTo>
                <a:pt x="0" y="23818"/>
              </a:moveTo>
              <a:lnTo>
                <a:pt x="116385" y="23818"/>
              </a:lnTo>
            </a:path>
          </a:pathLst>
        </a:cu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80322" y="694931"/>
        <a:ext cx="5819" cy="5819"/>
      </dsp:txXfrm>
    </dsp:sp>
    <dsp:sp modelId="{A38070B7-9D6B-4D6B-A395-0ABFA0F14FC4}">
      <dsp:nvSpPr>
        <dsp:cNvPr id="0" name=""/>
        <dsp:cNvSpPr/>
      </dsp:nvSpPr>
      <dsp:spPr>
        <a:xfrm>
          <a:off x="1041424" y="504261"/>
          <a:ext cx="387159" cy="387159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098122" y="560959"/>
        <a:ext cx="273763" cy="273763"/>
      </dsp:txXfrm>
    </dsp:sp>
    <dsp:sp modelId="{4237BCD7-E33D-4152-959D-00779778A637}">
      <dsp:nvSpPr>
        <dsp:cNvPr id="0" name=""/>
        <dsp:cNvSpPr/>
      </dsp:nvSpPr>
      <dsp:spPr>
        <a:xfrm rot="5400000">
          <a:off x="673266" y="925795"/>
          <a:ext cx="116385" cy="47636"/>
        </a:xfrm>
        <a:custGeom>
          <a:avLst/>
          <a:gdLst/>
          <a:ahLst/>
          <a:cxnLst/>
          <a:rect l="0" t="0" r="0" b="0"/>
          <a:pathLst>
            <a:path>
              <a:moveTo>
                <a:pt x="0" y="23818"/>
              </a:moveTo>
              <a:lnTo>
                <a:pt x="116385" y="23818"/>
              </a:lnTo>
            </a:path>
          </a:pathLst>
        </a:cu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8549" y="946704"/>
        <a:ext cx="5819" cy="5819"/>
      </dsp:txXfrm>
    </dsp:sp>
    <dsp:sp modelId="{07753932-6843-4741-8934-A5C5524BF74D}">
      <dsp:nvSpPr>
        <dsp:cNvPr id="0" name=""/>
        <dsp:cNvSpPr/>
      </dsp:nvSpPr>
      <dsp:spPr>
        <a:xfrm>
          <a:off x="537879" y="1007806"/>
          <a:ext cx="387159" cy="387159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594577" y="1064504"/>
        <a:ext cx="273763" cy="273763"/>
      </dsp:txXfrm>
    </dsp:sp>
    <dsp:sp modelId="{E15FF00E-507B-40B6-98E1-4C627106A025}">
      <dsp:nvSpPr>
        <dsp:cNvPr id="0" name=""/>
        <dsp:cNvSpPr/>
      </dsp:nvSpPr>
      <dsp:spPr>
        <a:xfrm rot="10800000">
          <a:off x="421494" y="674023"/>
          <a:ext cx="116385" cy="47636"/>
        </a:xfrm>
        <a:custGeom>
          <a:avLst/>
          <a:gdLst/>
          <a:ahLst/>
          <a:cxnLst/>
          <a:rect l="0" t="0" r="0" b="0"/>
          <a:pathLst>
            <a:path>
              <a:moveTo>
                <a:pt x="0" y="23818"/>
              </a:moveTo>
              <a:lnTo>
                <a:pt x="116385" y="23818"/>
              </a:lnTo>
            </a:path>
          </a:pathLst>
        </a:cu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76777" y="694931"/>
        <a:ext cx="5819" cy="5819"/>
      </dsp:txXfrm>
    </dsp:sp>
    <dsp:sp modelId="{D602FD6C-6EBD-4E1A-93FF-C5A7153EADA5}">
      <dsp:nvSpPr>
        <dsp:cNvPr id="0" name=""/>
        <dsp:cNvSpPr/>
      </dsp:nvSpPr>
      <dsp:spPr>
        <a:xfrm>
          <a:off x="34334" y="504261"/>
          <a:ext cx="387159" cy="387159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91032" y="560959"/>
        <a:ext cx="273763" cy="2737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32EE1-59DB-42E6-AED6-9FAA0600D880}">
      <dsp:nvSpPr>
        <dsp:cNvPr id="0" name=""/>
        <dsp:cNvSpPr/>
      </dsp:nvSpPr>
      <dsp:spPr>
        <a:xfrm>
          <a:off x="188906" y="177132"/>
          <a:ext cx="134531" cy="134531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08608" y="196834"/>
        <a:ext cx="95127" cy="95127"/>
      </dsp:txXfrm>
    </dsp:sp>
    <dsp:sp modelId="{753D8D82-2338-422E-94C4-2B36FAAA1DA6}">
      <dsp:nvSpPr>
        <dsp:cNvPr id="0" name=""/>
        <dsp:cNvSpPr/>
      </dsp:nvSpPr>
      <dsp:spPr>
        <a:xfrm rot="16200000">
          <a:off x="235863" y="133191"/>
          <a:ext cx="40617" cy="47264"/>
        </a:xfrm>
        <a:custGeom>
          <a:avLst/>
          <a:gdLst/>
          <a:ahLst/>
          <a:cxnLst/>
          <a:rect l="0" t="0" r="0" b="0"/>
          <a:pathLst>
            <a:path>
              <a:moveTo>
                <a:pt x="0" y="23632"/>
              </a:moveTo>
              <a:lnTo>
                <a:pt x="40617" y="23632"/>
              </a:lnTo>
            </a:path>
          </a:pathLst>
        </a:cu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5157" y="155808"/>
        <a:ext cx="2030" cy="2030"/>
      </dsp:txXfrm>
    </dsp:sp>
    <dsp:sp modelId="{4F8679F0-CA54-454C-958C-67868452876F}">
      <dsp:nvSpPr>
        <dsp:cNvPr id="0" name=""/>
        <dsp:cNvSpPr/>
      </dsp:nvSpPr>
      <dsp:spPr>
        <a:xfrm>
          <a:off x="188906" y="1982"/>
          <a:ext cx="134531" cy="134531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8608" y="21684"/>
        <a:ext cx="95127" cy="95127"/>
      </dsp:txXfrm>
    </dsp:sp>
    <dsp:sp modelId="{30FB247E-B479-4DBB-B591-AFFBCF60FFFB}">
      <dsp:nvSpPr>
        <dsp:cNvPr id="0" name=""/>
        <dsp:cNvSpPr/>
      </dsp:nvSpPr>
      <dsp:spPr>
        <a:xfrm>
          <a:off x="323438" y="220766"/>
          <a:ext cx="40617" cy="47264"/>
        </a:xfrm>
        <a:custGeom>
          <a:avLst/>
          <a:gdLst/>
          <a:ahLst/>
          <a:cxnLst/>
          <a:rect l="0" t="0" r="0" b="0"/>
          <a:pathLst>
            <a:path>
              <a:moveTo>
                <a:pt x="0" y="23632"/>
              </a:moveTo>
              <a:lnTo>
                <a:pt x="40617" y="23632"/>
              </a:lnTo>
            </a:path>
          </a:pathLst>
        </a:cu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2731" y="243383"/>
        <a:ext cx="2030" cy="2030"/>
      </dsp:txXfrm>
    </dsp:sp>
    <dsp:sp modelId="{A38070B7-9D6B-4D6B-A395-0ABFA0F14FC4}">
      <dsp:nvSpPr>
        <dsp:cNvPr id="0" name=""/>
        <dsp:cNvSpPr/>
      </dsp:nvSpPr>
      <dsp:spPr>
        <a:xfrm>
          <a:off x="364056" y="177132"/>
          <a:ext cx="134531" cy="134531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3758" y="196834"/>
        <a:ext cx="95127" cy="95127"/>
      </dsp:txXfrm>
    </dsp:sp>
    <dsp:sp modelId="{4237BCD7-E33D-4152-959D-00779778A637}">
      <dsp:nvSpPr>
        <dsp:cNvPr id="0" name=""/>
        <dsp:cNvSpPr/>
      </dsp:nvSpPr>
      <dsp:spPr>
        <a:xfrm rot="5400000">
          <a:off x="235863" y="308341"/>
          <a:ext cx="40617" cy="47264"/>
        </a:xfrm>
        <a:custGeom>
          <a:avLst/>
          <a:gdLst/>
          <a:ahLst/>
          <a:cxnLst/>
          <a:rect l="0" t="0" r="0" b="0"/>
          <a:pathLst>
            <a:path>
              <a:moveTo>
                <a:pt x="0" y="23632"/>
              </a:moveTo>
              <a:lnTo>
                <a:pt x="40617" y="23632"/>
              </a:lnTo>
            </a:path>
          </a:pathLst>
        </a:cu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5157" y="330957"/>
        <a:ext cx="2030" cy="2030"/>
      </dsp:txXfrm>
    </dsp:sp>
    <dsp:sp modelId="{07753932-6843-4741-8934-A5C5524BF74D}">
      <dsp:nvSpPr>
        <dsp:cNvPr id="0" name=""/>
        <dsp:cNvSpPr/>
      </dsp:nvSpPr>
      <dsp:spPr>
        <a:xfrm>
          <a:off x="188906" y="352282"/>
          <a:ext cx="134531" cy="134531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8608" y="371984"/>
        <a:ext cx="95127" cy="95127"/>
      </dsp:txXfrm>
    </dsp:sp>
    <dsp:sp modelId="{E15FF00E-507B-40B6-98E1-4C627106A025}">
      <dsp:nvSpPr>
        <dsp:cNvPr id="0" name=""/>
        <dsp:cNvSpPr/>
      </dsp:nvSpPr>
      <dsp:spPr>
        <a:xfrm rot="10800000">
          <a:off x="148288" y="220766"/>
          <a:ext cx="40617" cy="47264"/>
        </a:xfrm>
        <a:custGeom>
          <a:avLst/>
          <a:gdLst/>
          <a:ahLst/>
          <a:cxnLst/>
          <a:rect l="0" t="0" r="0" b="0"/>
          <a:pathLst>
            <a:path>
              <a:moveTo>
                <a:pt x="0" y="23632"/>
              </a:moveTo>
              <a:lnTo>
                <a:pt x="40617" y="23632"/>
              </a:lnTo>
            </a:path>
          </a:pathLst>
        </a:cu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67582" y="243383"/>
        <a:ext cx="2030" cy="2030"/>
      </dsp:txXfrm>
    </dsp:sp>
    <dsp:sp modelId="{D602FD6C-6EBD-4E1A-93FF-C5A7153EADA5}">
      <dsp:nvSpPr>
        <dsp:cNvPr id="0" name=""/>
        <dsp:cNvSpPr/>
      </dsp:nvSpPr>
      <dsp:spPr>
        <a:xfrm>
          <a:off x="13756" y="177132"/>
          <a:ext cx="134531" cy="134531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3458" y="196834"/>
        <a:ext cx="95127" cy="951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32EE1-59DB-42E6-AED6-9FAA0600D880}">
      <dsp:nvSpPr>
        <dsp:cNvPr id="0" name=""/>
        <dsp:cNvSpPr/>
      </dsp:nvSpPr>
      <dsp:spPr>
        <a:xfrm>
          <a:off x="237130" y="209950"/>
          <a:ext cx="38084" cy="68896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		</a:t>
          </a:r>
        </a:p>
      </dsp:txBody>
      <dsp:txXfrm>
        <a:off x="242707" y="220040"/>
        <a:ext cx="26930" cy="48716"/>
      </dsp:txXfrm>
    </dsp:sp>
    <dsp:sp modelId="{753D8D82-2338-422E-94C4-2B36FAAA1DA6}">
      <dsp:nvSpPr>
        <dsp:cNvPr id="0" name=""/>
        <dsp:cNvSpPr/>
      </dsp:nvSpPr>
      <dsp:spPr>
        <a:xfrm rot="16200000">
          <a:off x="219454" y="149600"/>
          <a:ext cx="73435" cy="47264"/>
        </a:xfrm>
        <a:custGeom>
          <a:avLst/>
          <a:gdLst/>
          <a:ahLst/>
          <a:cxnLst/>
          <a:rect l="0" t="0" r="0" b="0"/>
          <a:pathLst>
            <a:path>
              <a:moveTo>
                <a:pt x="0" y="23632"/>
              </a:moveTo>
              <a:lnTo>
                <a:pt x="73435" y="23632"/>
              </a:lnTo>
            </a:path>
          </a:pathLst>
        </a:cu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254336" y="171396"/>
        <a:ext cx="3671" cy="3671"/>
      </dsp:txXfrm>
    </dsp:sp>
    <dsp:sp modelId="{4F8679F0-CA54-454C-958C-67868452876F}">
      <dsp:nvSpPr>
        <dsp:cNvPr id="0" name=""/>
        <dsp:cNvSpPr/>
      </dsp:nvSpPr>
      <dsp:spPr>
        <a:xfrm>
          <a:off x="188906" y="1982"/>
          <a:ext cx="134531" cy="134531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8608" y="21684"/>
        <a:ext cx="95127" cy="95127"/>
      </dsp:txXfrm>
    </dsp:sp>
    <dsp:sp modelId="{30FB247E-B479-4DBB-B591-AFFBCF60FFFB}">
      <dsp:nvSpPr>
        <dsp:cNvPr id="0" name=""/>
        <dsp:cNvSpPr/>
      </dsp:nvSpPr>
      <dsp:spPr>
        <a:xfrm>
          <a:off x="275214" y="220766"/>
          <a:ext cx="88841" cy="47264"/>
        </a:xfrm>
        <a:custGeom>
          <a:avLst/>
          <a:gdLst/>
          <a:ahLst/>
          <a:cxnLst/>
          <a:rect l="0" t="0" r="0" b="0"/>
          <a:pathLst>
            <a:path>
              <a:moveTo>
                <a:pt x="0" y="23632"/>
              </a:moveTo>
              <a:lnTo>
                <a:pt x="88841" y="23632"/>
              </a:lnTo>
            </a:path>
          </a:pathLst>
        </a:cu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317414" y="242177"/>
        <a:ext cx="4442" cy="4442"/>
      </dsp:txXfrm>
    </dsp:sp>
    <dsp:sp modelId="{A38070B7-9D6B-4D6B-A395-0ABFA0F14FC4}">
      <dsp:nvSpPr>
        <dsp:cNvPr id="0" name=""/>
        <dsp:cNvSpPr/>
      </dsp:nvSpPr>
      <dsp:spPr>
        <a:xfrm>
          <a:off x="364056" y="177132"/>
          <a:ext cx="134531" cy="134531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83758" y="196834"/>
        <a:ext cx="95127" cy="95127"/>
      </dsp:txXfrm>
    </dsp:sp>
    <dsp:sp modelId="{4237BCD7-E33D-4152-959D-00779778A637}">
      <dsp:nvSpPr>
        <dsp:cNvPr id="0" name=""/>
        <dsp:cNvSpPr/>
      </dsp:nvSpPr>
      <dsp:spPr>
        <a:xfrm rot="5400000">
          <a:off x="219454" y="291932"/>
          <a:ext cx="73435" cy="47264"/>
        </a:xfrm>
        <a:custGeom>
          <a:avLst/>
          <a:gdLst/>
          <a:ahLst/>
          <a:cxnLst/>
          <a:rect l="0" t="0" r="0" b="0"/>
          <a:pathLst>
            <a:path>
              <a:moveTo>
                <a:pt x="0" y="23632"/>
              </a:moveTo>
              <a:lnTo>
                <a:pt x="73435" y="23632"/>
              </a:lnTo>
            </a:path>
          </a:pathLst>
        </a:cu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254336" y="313728"/>
        <a:ext cx="3671" cy="3671"/>
      </dsp:txXfrm>
    </dsp:sp>
    <dsp:sp modelId="{07753932-6843-4741-8934-A5C5524BF74D}">
      <dsp:nvSpPr>
        <dsp:cNvPr id="0" name=""/>
        <dsp:cNvSpPr/>
      </dsp:nvSpPr>
      <dsp:spPr>
        <a:xfrm>
          <a:off x="188906" y="352282"/>
          <a:ext cx="134531" cy="134531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8608" y="371984"/>
        <a:ext cx="95127" cy="95127"/>
      </dsp:txXfrm>
    </dsp:sp>
    <dsp:sp modelId="{E15FF00E-507B-40B6-98E1-4C627106A025}">
      <dsp:nvSpPr>
        <dsp:cNvPr id="0" name=""/>
        <dsp:cNvSpPr/>
      </dsp:nvSpPr>
      <dsp:spPr>
        <a:xfrm rot="10800000">
          <a:off x="148288" y="220766"/>
          <a:ext cx="88841" cy="47264"/>
        </a:xfrm>
        <a:custGeom>
          <a:avLst/>
          <a:gdLst/>
          <a:ahLst/>
          <a:cxnLst/>
          <a:rect l="0" t="0" r="0" b="0"/>
          <a:pathLst>
            <a:path>
              <a:moveTo>
                <a:pt x="0" y="23632"/>
              </a:moveTo>
              <a:lnTo>
                <a:pt x="88841" y="23632"/>
              </a:lnTo>
            </a:path>
          </a:pathLst>
        </a:cu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 rot="10800000">
        <a:off x="190488" y="242177"/>
        <a:ext cx="4442" cy="4442"/>
      </dsp:txXfrm>
    </dsp:sp>
    <dsp:sp modelId="{D602FD6C-6EBD-4E1A-93FF-C5A7153EADA5}">
      <dsp:nvSpPr>
        <dsp:cNvPr id="0" name=""/>
        <dsp:cNvSpPr/>
      </dsp:nvSpPr>
      <dsp:spPr>
        <a:xfrm>
          <a:off x="13756" y="177132"/>
          <a:ext cx="134531" cy="134531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3458" y="196834"/>
        <a:ext cx="95127" cy="951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32EE1-59DB-42E6-AED6-9FAA0600D880}">
      <dsp:nvSpPr>
        <dsp:cNvPr id="0" name=""/>
        <dsp:cNvSpPr/>
      </dsp:nvSpPr>
      <dsp:spPr>
        <a:xfrm>
          <a:off x="188906" y="177132"/>
          <a:ext cx="134531" cy="134531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08608" y="196834"/>
        <a:ext cx="95127" cy="95127"/>
      </dsp:txXfrm>
    </dsp:sp>
    <dsp:sp modelId="{753D8D82-2338-422E-94C4-2B36FAAA1DA6}">
      <dsp:nvSpPr>
        <dsp:cNvPr id="0" name=""/>
        <dsp:cNvSpPr/>
      </dsp:nvSpPr>
      <dsp:spPr>
        <a:xfrm rot="16200000">
          <a:off x="235863" y="133191"/>
          <a:ext cx="40617" cy="47264"/>
        </a:xfrm>
        <a:custGeom>
          <a:avLst/>
          <a:gdLst/>
          <a:ahLst/>
          <a:cxnLst/>
          <a:rect l="0" t="0" r="0" b="0"/>
          <a:pathLst>
            <a:path>
              <a:moveTo>
                <a:pt x="0" y="23632"/>
              </a:moveTo>
              <a:lnTo>
                <a:pt x="40617" y="23632"/>
              </a:lnTo>
            </a:path>
          </a:pathLst>
        </a:cu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5157" y="155808"/>
        <a:ext cx="2030" cy="2030"/>
      </dsp:txXfrm>
    </dsp:sp>
    <dsp:sp modelId="{4F8679F0-CA54-454C-958C-67868452876F}">
      <dsp:nvSpPr>
        <dsp:cNvPr id="0" name=""/>
        <dsp:cNvSpPr/>
      </dsp:nvSpPr>
      <dsp:spPr>
        <a:xfrm>
          <a:off x="188906" y="1982"/>
          <a:ext cx="134531" cy="134531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8608" y="21684"/>
        <a:ext cx="95127" cy="95127"/>
      </dsp:txXfrm>
    </dsp:sp>
    <dsp:sp modelId="{30FB247E-B479-4DBB-B591-AFFBCF60FFFB}">
      <dsp:nvSpPr>
        <dsp:cNvPr id="0" name=""/>
        <dsp:cNvSpPr/>
      </dsp:nvSpPr>
      <dsp:spPr>
        <a:xfrm>
          <a:off x="323438" y="220766"/>
          <a:ext cx="40617" cy="47264"/>
        </a:xfrm>
        <a:custGeom>
          <a:avLst/>
          <a:gdLst/>
          <a:ahLst/>
          <a:cxnLst/>
          <a:rect l="0" t="0" r="0" b="0"/>
          <a:pathLst>
            <a:path>
              <a:moveTo>
                <a:pt x="0" y="23632"/>
              </a:moveTo>
              <a:lnTo>
                <a:pt x="40617" y="23632"/>
              </a:lnTo>
            </a:path>
          </a:pathLst>
        </a:cu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2731" y="243383"/>
        <a:ext cx="2030" cy="2030"/>
      </dsp:txXfrm>
    </dsp:sp>
    <dsp:sp modelId="{A38070B7-9D6B-4D6B-A395-0ABFA0F14FC4}">
      <dsp:nvSpPr>
        <dsp:cNvPr id="0" name=""/>
        <dsp:cNvSpPr/>
      </dsp:nvSpPr>
      <dsp:spPr>
        <a:xfrm>
          <a:off x="364056" y="177132"/>
          <a:ext cx="134531" cy="134531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3758" y="196834"/>
        <a:ext cx="95127" cy="95127"/>
      </dsp:txXfrm>
    </dsp:sp>
    <dsp:sp modelId="{4237BCD7-E33D-4152-959D-00779778A637}">
      <dsp:nvSpPr>
        <dsp:cNvPr id="0" name=""/>
        <dsp:cNvSpPr/>
      </dsp:nvSpPr>
      <dsp:spPr>
        <a:xfrm rot="5400000">
          <a:off x="235863" y="308341"/>
          <a:ext cx="40617" cy="47264"/>
        </a:xfrm>
        <a:custGeom>
          <a:avLst/>
          <a:gdLst/>
          <a:ahLst/>
          <a:cxnLst/>
          <a:rect l="0" t="0" r="0" b="0"/>
          <a:pathLst>
            <a:path>
              <a:moveTo>
                <a:pt x="0" y="23632"/>
              </a:moveTo>
              <a:lnTo>
                <a:pt x="40617" y="23632"/>
              </a:lnTo>
            </a:path>
          </a:pathLst>
        </a:cu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5157" y="330957"/>
        <a:ext cx="2030" cy="2030"/>
      </dsp:txXfrm>
    </dsp:sp>
    <dsp:sp modelId="{07753932-6843-4741-8934-A5C5524BF74D}">
      <dsp:nvSpPr>
        <dsp:cNvPr id="0" name=""/>
        <dsp:cNvSpPr/>
      </dsp:nvSpPr>
      <dsp:spPr>
        <a:xfrm>
          <a:off x="188906" y="352282"/>
          <a:ext cx="134531" cy="134531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8608" y="371984"/>
        <a:ext cx="95127" cy="95127"/>
      </dsp:txXfrm>
    </dsp:sp>
    <dsp:sp modelId="{E15FF00E-507B-40B6-98E1-4C627106A025}">
      <dsp:nvSpPr>
        <dsp:cNvPr id="0" name=""/>
        <dsp:cNvSpPr/>
      </dsp:nvSpPr>
      <dsp:spPr>
        <a:xfrm rot="10800000">
          <a:off x="148288" y="220766"/>
          <a:ext cx="40617" cy="47264"/>
        </a:xfrm>
        <a:custGeom>
          <a:avLst/>
          <a:gdLst/>
          <a:ahLst/>
          <a:cxnLst/>
          <a:rect l="0" t="0" r="0" b="0"/>
          <a:pathLst>
            <a:path>
              <a:moveTo>
                <a:pt x="0" y="23632"/>
              </a:moveTo>
              <a:lnTo>
                <a:pt x="40617" y="23632"/>
              </a:lnTo>
            </a:path>
          </a:pathLst>
        </a:cu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67582" y="243383"/>
        <a:ext cx="2030" cy="2030"/>
      </dsp:txXfrm>
    </dsp:sp>
    <dsp:sp modelId="{D602FD6C-6EBD-4E1A-93FF-C5A7153EADA5}">
      <dsp:nvSpPr>
        <dsp:cNvPr id="0" name=""/>
        <dsp:cNvSpPr/>
      </dsp:nvSpPr>
      <dsp:spPr>
        <a:xfrm>
          <a:off x="13756" y="177132"/>
          <a:ext cx="134531" cy="134531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3458" y="196834"/>
        <a:ext cx="95127" cy="951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32EE1-59DB-42E6-AED6-9FAA0600D880}">
      <dsp:nvSpPr>
        <dsp:cNvPr id="0" name=""/>
        <dsp:cNvSpPr/>
      </dsp:nvSpPr>
      <dsp:spPr>
        <a:xfrm>
          <a:off x="188906" y="177132"/>
          <a:ext cx="134531" cy="134531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8608" y="196834"/>
        <a:ext cx="95127" cy="95127"/>
      </dsp:txXfrm>
    </dsp:sp>
    <dsp:sp modelId="{753D8D82-2338-422E-94C4-2B36FAAA1DA6}">
      <dsp:nvSpPr>
        <dsp:cNvPr id="0" name=""/>
        <dsp:cNvSpPr/>
      </dsp:nvSpPr>
      <dsp:spPr>
        <a:xfrm rot="16200000">
          <a:off x="235863" y="133191"/>
          <a:ext cx="40617" cy="47264"/>
        </a:xfrm>
        <a:custGeom>
          <a:avLst/>
          <a:gdLst/>
          <a:ahLst/>
          <a:cxnLst/>
          <a:rect l="0" t="0" r="0" b="0"/>
          <a:pathLst>
            <a:path>
              <a:moveTo>
                <a:pt x="0" y="23632"/>
              </a:moveTo>
              <a:lnTo>
                <a:pt x="40617" y="23632"/>
              </a:lnTo>
            </a:path>
          </a:pathLst>
        </a:cu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5157" y="155808"/>
        <a:ext cx="2030" cy="2030"/>
      </dsp:txXfrm>
    </dsp:sp>
    <dsp:sp modelId="{4F8679F0-CA54-454C-958C-67868452876F}">
      <dsp:nvSpPr>
        <dsp:cNvPr id="0" name=""/>
        <dsp:cNvSpPr/>
      </dsp:nvSpPr>
      <dsp:spPr>
        <a:xfrm>
          <a:off x="188906" y="1982"/>
          <a:ext cx="134531" cy="134531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8608" y="21684"/>
        <a:ext cx="95127" cy="95127"/>
      </dsp:txXfrm>
    </dsp:sp>
    <dsp:sp modelId="{30FB247E-B479-4DBB-B591-AFFBCF60FFFB}">
      <dsp:nvSpPr>
        <dsp:cNvPr id="0" name=""/>
        <dsp:cNvSpPr/>
      </dsp:nvSpPr>
      <dsp:spPr>
        <a:xfrm>
          <a:off x="323438" y="220766"/>
          <a:ext cx="40617" cy="47264"/>
        </a:xfrm>
        <a:custGeom>
          <a:avLst/>
          <a:gdLst/>
          <a:ahLst/>
          <a:cxnLst/>
          <a:rect l="0" t="0" r="0" b="0"/>
          <a:pathLst>
            <a:path>
              <a:moveTo>
                <a:pt x="0" y="23632"/>
              </a:moveTo>
              <a:lnTo>
                <a:pt x="40617" y="23632"/>
              </a:lnTo>
            </a:path>
          </a:pathLst>
        </a:cu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2731" y="243383"/>
        <a:ext cx="2030" cy="2030"/>
      </dsp:txXfrm>
    </dsp:sp>
    <dsp:sp modelId="{A38070B7-9D6B-4D6B-A395-0ABFA0F14FC4}">
      <dsp:nvSpPr>
        <dsp:cNvPr id="0" name=""/>
        <dsp:cNvSpPr/>
      </dsp:nvSpPr>
      <dsp:spPr>
        <a:xfrm>
          <a:off x="364056" y="177132"/>
          <a:ext cx="134531" cy="134531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3758" y="196834"/>
        <a:ext cx="95127" cy="95127"/>
      </dsp:txXfrm>
    </dsp:sp>
    <dsp:sp modelId="{4237BCD7-E33D-4152-959D-00779778A637}">
      <dsp:nvSpPr>
        <dsp:cNvPr id="0" name=""/>
        <dsp:cNvSpPr/>
      </dsp:nvSpPr>
      <dsp:spPr>
        <a:xfrm rot="5400000">
          <a:off x="235863" y="308341"/>
          <a:ext cx="40617" cy="47264"/>
        </a:xfrm>
        <a:custGeom>
          <a:avLst/>
          <a:gdLst/>
          <a:ahLst/>
          <a:cxnLst/>
          <a:rect l="0" t="0" r="0" b="0"/>
          <a:pathLst>
            <a:path>
              <a:moveTo>
                <a:pt x="0" y="23632"/>
              </a:moveTo>
              <a:lnTo>
                <a:pt x="40617" y="23632"/>
              </a:lnTo>
            </a:path>
          </a:pathLst>
        </a:cu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5157" y="330957"/>
        <a:ext cx="2030" cy="2030"/>
      </dsp:txXfrm>
    </dsp:sp>
    <dsp:sp modelId="{07753932-6843-4741-8934-A5C5524BF74D}">
      <dsp:nvSpPr>
        <dsp:cNvPr id="0" name=""/>
        <dsp:cNvSpPr/>
      </dsp:nvSpPr>
      <dsp:spPr>
        <a:xfrm>
          <a:off x="188906" y="352282"/>
          <a:ext cx="134531" cy="134531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8608" y="371984"/>
        <a:ext cx="95127" cy="95127"/>
      </dsp:txXfrm>
    </dsp:sp>
    <dsp:sp modelId="{E15FF00E-507B-40B6-98E1-4C627106A025}">
      <dsp:nvSpPr>
        <dsp:cNvPr id="0" name=""/>
        <dsp:cNvSpPr/>
      </dsp:nvSpPr>
      <dsp:spPr>
        <a:xfrm rot="10800000">
          <a:off x="148288" y="220766"/>
          <a:ext cx="40617" cy="47264"/>
        </a:xfrm>
        <a:custGeom>
          <a:avLst/>
          <a:gdLst/>
          <a:ahLst/>
          <a:cxnLst/>
          <a:rect l="0" t="0" r="0" b="0"/>
          <a:pathLst>
            <a:path>
              <a:moveTo>
                <a:pt x="0" y="23632"/>
              </a:moveTo>
              <a:lnTo>
                <a:pt x="40617" y="23632"/>
              </a:lnTo>
            </a:path>
          </a:pathLst>
        </a:cu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67582" y="243383"/>
        <a:ext cx="2030" cy="2030"/>
      </dsp:txXfrm>
    </dsp:sp>
    <dsp:sp modelId="{D602FD6C-6EBD-4E1A-93FF-C5A7153EADA5}">
      <dsp:nvSpPr>
        <dsp:cNvPr id="0" name=""/>
        <dsp:cNvSpPr/>
      </dsp:nvSpPr>
      <dsp:spPr>
        <a:xfrm>
          <a:off x="13756" y="177132"/>
          <a:ext cx="134531" cy="134531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3458" y="196834"/>
        <a:ext cx="95127" cy="951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32EE1-59DB-42E6-AED6-9FAA0600D880}">
      <dsp:nvSpPr>
        <dsp:cNvPr id="0" name=""/>
        <dsp:cNvSpPr/>
      </dsp:nvSpPr>
      <dsp:spPr>
        <a:xfrm>
          <a:off x="374297" y="422108"/>
          <a:ext cx="287299" cy="287299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16371" y="464182"/>
        <a:ext cx="203151" cy="203151"/>
      </dsp:txXfrm>
    </dsp:sp>
    <dsp:sp modelId="{753D8D82-2338-422E-94C4-2B36FAAA1DA6}">
      <dsp:nvSpPr>
        <dsp:cNvPr id="0" name=""/>
        <dsp:cNvSpPr/>
      </dsp:nvSpPr>
      <dsp:spPr>
        <a:xfrm rot="16200000">
          <a:off x="474681" y="353882"/>
          <a:ext cx="86531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86531" y="24960"/>
              </a:lnTo>
            </a:path>
          </a:pathLst>
        </a:cu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5784" y="376679"/>
        <a:ext cx="4326" cy="4326"/>
      </dsp:txXfrm>
    </dsp:sp>
    <dsp:sp modelId="{4F8679F0-CA54-454C-958C-67868452876F}">
      <dsp:nvSpPr>
        <dsp:cNvPr id="0" name=""/>
        <dsp:cNvSpPr/>
      </dsp:nvSpPr>
      <dsp:spPr>
        <a:xfrm>
          <a:off x="374297" y="48278"/>
          <a:ext cx="287299" cy="287299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16371" y="90352"/>
        <a:ext cx="203151" cy="203151"/>
      </dsp:txXfrm>
    </dsp:sp>
    <dsp:sp modelId="{30FB247E-B479-4DBB-B591-AFFBCF60FFFB}">
      <dsp:nvSpPr>
        <dsp:cNvPr id="0" name=""/>
        <dsp:cNvSpPr/>
      </dsp:nvSpPr>
      <dsp:spPr>
        <a:xfrm>
          <a:off x="661597" y="540797"/>
          <a:ext cx="86531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86531" y="24960"/>
              </a:lnTo>
            </a:path>
          </a:pathLst>
        </a:cu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2699" y="563594"/>
        <a:ext cx="4326" cy="4326"/>
      </dsp:txXfrm>
    </dsp:sp>
    <dsp:sp modelId="{A38070B7-9D6B-4D6B-A395-0ABFA0F14FC4}">
      <dsp:nvSpPr>
        <dsp:cNvPr id="0" name=""/>
        <dsp:cNvSpPr/>
      </dsp:nvSpPr>
      <dsp:spPr>
        <a:xfrm>
          <a:off x="748128" y="422108"/>
          <a:ext cx="287299" cy="287299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790202" y="464182"/>
        <a:ext cx="203151" cy="203151"/>
      </dsp:txXfrm>
    </dsp:sp>
    <dsp:sp modelId="{4237BCD7-E33D-4152-959D-00779778A637}">
      <dsp:nvSpPr>
        <dsp:cNvPr id="0" name=""/>
        <dsp:cNvSpPr/>
      </dsp:nvSpPr>
      <dsp:spPr>
        <a:xfrm rot="5400000">
          <a:off x="474681" y="727712"/>
          <a:ext cx="86531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86531" y="24960"/>
              </a:lnTo>
            </a:path>
          </a:pathLst>
        </a:cu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5784" y="750509"/>
        <a:ext cx="4326" cy="4326"/>
      </dsp:txXfrm>
    </dsp:sp>
    <dsp:sp modelId="{07753932-6843-4741-8934-A5C5524BF74D}">
      <dsp:nvSpPr>
        <dsp:cNvPr id="0" name=""/>
        <dsp:cNvSpPr/>
      </dsp:nvSpPr>
      <dsp:spPr>
        <a:xfrm>
          <a:off x="374297" y="795938"/>
          <a:ext cx="287299" cy="287299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16371" y="838012"/>
        <a:ext cx="203151" cy="203151"/>
      </dsp:txXfrm>
    </dsp:sp>
    <dsp:sp modelId="{E15FF00E-507B-40B6-98E1-4C627106A025}">
      <dsp:nvSpPr>
        <dsp:cNvPr id="0" name=""/>
        <dsp:cNvSpPr/>
      </dsp:nvSpPr>
      <dsp:spPr>
        <a:xfrm rot="10800000">
          <a:off x="287766" y="540797"/>
          <a:ext cx="86531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86531" y="24960"/>
              </a:lnTo>
            </a:path>
          </a:pathLst>
        </a:cu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8869" y="563594"/>
        <a:ext cx="4326" cy="4326"/>
      </dsp:txXfrm>
    </dsp:sp>
    <dsp:sp modelId="{D602FD6C-6EBD-4E1A-93FF-C5A7153EADA5}">
      <dsp:nvSpPr>
        <dsp:cNvPr id="0" name=""/>
        <dsp:cNvSpPr/>
      </dsp:nvSpPr>
      <dsp:spPr>
        <a:xfrm>
          <a:off x="467" y="422108"/>
          <a:ext cx="287299" cy="287299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42541" y="464182"/>
        <a:ext cx="203151" cy="2031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32EE1-59DB-42E6-AED6-9FAA0600D880}">
      <dsp:nvSpPr>
        <dsp:cNvPr id="0" name=""/>
        <dsp:cNvSpPr/>
      </dsp:nvSpPr>
      <dsp:spPr>
        <a:xfrm>
          <a:off x="188906" y="177132"/>
          <a:ext cx="134531" cy="134531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8608" y="196834"/>
        <a:ext cx="95127" cy="95127"/>
      </dsp:txXfrm>
    </dsp:sp>
    <dsp:sp modelId="{753D8D82-2338-422E-94C4-2B36FAAA1DA6}">
      <dsp:nvSpPr>
        <dsp:cNvPr id="0" name=""/>
        <dsp:cNvSpPr/>
      </dsp:nvSpPr>
      <dsp:spPr>
        <a:xfrm rot="16200000">
          <a:off x="235863" y="133191"/>
          <a:ext cx="40617" cy="47264"/>
        </a:xfrm>
        <a:custGeom>
          <a:avLst/>
          <a:gdLst/>
          <a:ahLst/>
          <a:cxnLst/>
          <a:rect l="0" t="0" r="0" b="0"/>
          <a:pathLst>
            <a:path>
              <a:moveTo>
                <a:pt x="0" y="23632"/>
              </a:moveTo>
              <a:lnTo>
                <a:pt x="40617" y="23632"/>
              </a:lnTo>
            </a:path>
          </a:pathLst>
        </a:cu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5157" y="155808"/>
        <a:ext cx="2030" cy="2030"/>
      </dsp:txXfrm>
    </dsp:sp>
    <dsp:sp modelId="{4F8679F0-CA54-454C-958C-67868452876F}">
      <dsp:nvSpPr>
        <dsp:cNvPr id="0" name=""/>
        <dsp:cNvSpPr/>
      </dsp:nvSpPr>
      <dsp:spPr>
        <a:xfrm>
          <a:off x="188906" y="1982"/>
          <a:ext cx="134531" cy="134531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8608" y="21684"/>
        <a:ext cx="95127" cy="95127"/>
      </dsp:txXfrm>
    </dsp:sp>
    <dsp:sp modelId="{30FB247E-B479-4DBB-B591-AFFBCF60FFFB}">
      <dsp:nvSpPr>
        <dsp:cNvPr id="0" name=""/>
        <dsp:cNvSpPr/>
      </dsp:nvSpPr>
      <dsp:spPr>
        <a:xfrm>
          <a:off x="323438" y="220766"/>
          <a:ext cx="40617" cy="47264"/>
        </a:xfrm>
        <a:custGeom>
          <a:avLst/>
          <a:gdLst/>
          <a:ahLst/>
          <a:cxnLst/>
          <a:rect l="0" t="0" r="0" b="0"/>
          <a:pathLst>
            <a:path>
              <a:moveTo>
                <a:pt x="0" y="23632"/>
              </a:moveTo>
              <a:lnTo>
                <a:pt x="40617" y="23632"/>
              </a:lnTo>
            </a:path>
          </a:pathLst>
        </a:cu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2731" y="243383"/>
        <a:ext cx="2030" cy="2030"/>
      </dsp:txXfrm>
    </dsp:sp>
    <dsp:sp modelId="{A38070B7-9D6B-4D6B-A395-0ABFA0F14FC4}">
      <dsp:nvSpPr>
        <dsp:cNvPr id="0" name=""/>
        <dsp:cNvSpPr/>
      </dsp:nvSpPr>
      <dsp:spPr>
        <a:xfrm>
          <a:off x="364056" y="177132"/>
          <a:ext cx="134531" cy="134531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3758" y="196834"/>
        <a:ext cx="95127" cy="95127"/>
      </dsp:txXfrm>
    </dsp:sp>
    <dsp:sp modelId="{4237BCD7-E33D-4152-959D-00779778A637}">
      <dsp:nvSpPr>
        <dsp:cNvPr id="0" name=""/>
        <dsp:cNvSpPr/>
      </dsp:nvSpPr>
      <dsp:spPr>
        <a:xfrm rot="5400000">
          <a:off x="235863" y="308341"/>
          <a:ext cx="40617" cy="47264"/>
        </a:xfrm>
        <a:custGeom>
          <a:avLst/>
          <a:gdLst/>
          <a:ahLst/>
          <a:cxnLst/>
          <a:rect l="0" t="0" r="0" b="0"/>
          <a:pathLst>
            <a:path>
              <a:moveTo>
                <a:pt x="0" y="23632"/>
              </a:moveTo>
              <a:lnTo>
                <a:pt x="40617" y="23632"/>
              </a:lnTo>
            </a:path>
          </a:pathLst>
        </a:cu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5157" y="330957"/>
        <a:ext cx="2030" cy="2030"/>
      </dsp:txXfrm>
    </dsp:sp>
    <dsp:sp modelId="{07753932-6843-4741-8934-A5C5524BF74D}">
      <dsp:nvSpPr>
        <dsp:cNvPr id="0" name=""/>
        <dsp:cNvSpPr/>
      </dsp:nvSpPr>
      <dsp:spPr>
        <a:xfrm>
          <a:off x="188906" y="352282"/>
          <a:ext cx="134531" cy="134531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8608" y="371984"/>
        <a:ext cx="95127" cy="95127"/>
      </dsp:txXfrm>
    </dsp:sp>
    <dsp:sp modelId="{E15FF00E-507B-40B6-98E1-4C627106A025}">
      <dsp:nvSpPr>
        <dsp:cNvPr id="0" name=""/>
        <dsp:cNvSpPr/>
      </dsp:nvSpPr>
      <dsp:spPr>
        <a:xfrm rot="10800000">
          <a:off x="148288" y="220766"/>
          <a:ext cx="40617" cy="47264"/>
        </a:xfrm>
        <a:custGeom>
          <a:avLst/>
          <a:gdLst/>
          <a:ahLst/>
          <a:cxnLst/>
          <a:rect l="0" t="0" r="0" b="0"/>
          <a:pathLst>
            <a:path>
              <a:moveTo>
                <a:pt x="0" y="23632"/>
              </a:moveTo>
              <a:lnTo>
                <a:pt x="40617" y="23632"/>
              </a:lnTo>
            </a:path>
          </a:pathLst>
        </a:cu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67582" y="243383"/>
        <a:ext cx="2030" cy="2030"/>
      </dsp:txXfrm>
    </dsp:sp>
    <dsp:sp modelId="{D602FD6C-6EBD-4E1A-93FF-C5A7153EADA5}">
      <dsp:nvSpPr>
        <dsp:cNvPr id="0" name=""/>
        <dsp:cNvSpPr/>
      </dsp:nvSpPr>
      <dsp:spPr>
        <a:xfrm>
          <a:off x="13756" y="177132"/>
          <a:ext cx="134531" cy="134531"/>
        </a:xfrm>
        <a:prstGeom prst="ellips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3458" y="196834"/>
        <a:ext cx="95127" cy="95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E2E3E-BA09-4FEE-B829-77DF6C2B17BE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EAFE9-A011-4905-BEEB-819B53C2C5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78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EAFE9-A011-4905-BEEB-819B53C2C50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72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EAFE9-A011-4905-BEEB-819B53C2C50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031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EAFE9-A011-4905-BEEB-819B53C2C50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13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EAFE9-A011-4905-BEEB-819B53C2C50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16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EAFE9-A011-4905-BEEB-819B53C2C50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08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EAFE9-A011-4905-BEEB-819B53C2C50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152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EAFE9-A011-4905-BEEB-819B53C2C50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06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EAFE9-A011-4905-BEEB-819B53C2C50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51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4488" indent="-344488">
              <a:lnSpc>
                <a:spcPts val="2600"/>
              </a:lnSpc>
            </a:pPr>
            <a:endParaRPr lang="en-US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EAFE9-A011-4905-BEEB-819B53C2C50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164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EAFE9-A011-4905-BEEB-819B53C2C50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84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AF185-7553-4042-AFC4-2AB144BFFF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28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AF185-7553-4042-AFC4-2AB144BFFF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88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EAFE9-A011-4905-BEEB-819B53C2C50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451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EAFE9-A011-4905-BEEB-819B53C2C50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18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EAFE9-A011-4905-BEEB-819B53C2C50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41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 userDrawn="1"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Deadline: June 16,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nn-NO"/>
              <a:t>NSF 21-555 URL: http://go.usa.gov/xsT4W </a:t>
            </a:r>
          </a:p>
          <a:p>
            <a:r>
              <a:rPr lang="nn-NO"/>
              <a:t>NSF 21-556 URL: http://go.usa.gov/xsT4k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Deadline: June 16,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NSF 21-555 URL: http://go.usa.gov/xsT4W </a:t>
            </a:r>
          </a:p>
          <a:p>
            <a:r>
              <a:rPr lang="nn-NO"/>
              <a:t>NSF 21-556 URL: http://go.usa.gov/xsT4k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Deadline: June 16,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NSF 21-555 URL: http://go.usa.gov/xsT4W </a:t>
            </a:r>
          </a:p>
          <a:p>
            <a:r>
              <a:rPr lang="nn-NO"/>
              <a:t>NSF 21-556 URL: http://go.usa.gov/xsT4k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Deadline: June 16,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NSF 21-555 URL: http://go.usa.gov/xsT4W </a:t>
            </a:r>
          </a:p>
          <a:p>
            <a:r>
              <a:rPr lang="nn-NO"/>
              <a:t>NSF 21-556 URL: http://go.usa.gov/xsT4k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Deadline: June 16,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NSF 21-555 URL: http://go.usa.gov/xsT4W </a:t>
            </a:r>
          </a:p>
          <a:p>
            <a:r>
              <a:rPr lang="nn-NO"/>
              <a:t>NSF 21-556 URL: http://go.usa.gov/xsT4k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Deadline: June 16,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NSF 21-555 URL: http://go.usa.gov/xsT4W </a:t>
            </a:r>
          </a:p>
          <a:p>
            <a:r>
              <a:rPr lang="nn-NO"/>
              <a:t>NSF 21-556 URL: http://go.usa.gov/xsT4k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Deadline: June 16,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NSF 21-555 URL: http://go.usa.gov/xsT4W </a:t>
            </a:r>
          </a:p>
          <a:p>
            <a:r>
              <a:rPr lang="nn-NO"/>
              <a:t>NSF 21-556 URL: http://go.usa.gov/xsT4k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Deadline: June 16,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NSF 21-555 URL: http://go.usa.gov/xsT4W </a:t>
            </a:r>
          </a:p>
          <a:p>
            <a:r>
              <a:rPr lang="nn-NO"/>
              <a:t>NSF 21-556 URL: http://go.usa.gov/xsT4k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Deadline: June 16,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NSF 21-555 URL: http://go.usa.gov/xsT4W </a:t>
            </a:r>
          </a:p>
          <a:p>
            <a:r>
              <a:rPr lang="nn-NO"/>
              <a:t>NSF 21-556 URL: http://go.usa.gov/xsT4k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Deadline: June 16,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49337" y="5883277"/>
            <a:ext cx="6239309" cy="66833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nn-NO"/>
              <a:t>NSF 21-555 URL: http://go.usa.gov/xsT4W </a:t>
            </a:r>
          </a:p>
          <a:p>
            <a:r>
              <a:rPr lang="nn-NO"/>
              <a:t>NSF 21-556 URL: http://go.usa.gov/xsT4k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Deadline: June 16,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NSF 21-555 URL: http://go.usa.gov/xsT4W </a:t>
            </a:r>
          </a:p>
          <a:p>
            <a:r>
              <a:rPr lang="nn-NO"/>
              <a:t>NSF 21-556 URL: http://go.usa.gov/xsT4k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Deadline: June 16,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NSF 21-555 URL: http://go.usa.gov/xsT4W </a:t>
            </a:r>
          </a:p>
          <a:p>
            <a:r>
              <a:rPr lang="nn-NO"/>
              <a:t>NSF 21-556 URL: http://go.usa.gov/xsT4k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Deadline: June 16,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NSF 21-555 URL: http://go.usa.gov/xsT4W </a:t>
            </a:r>
          </a:p>
          <a:p>
            <a:r>
              <a:rPr lang="nn-NO"/>
              <a:t>NSF 21-556 URL: http://go.usa.gov/xsT4k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Deadline: June 16,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NSF 21-555 URL: http://go.usa.gov/xsT4W </a:t>
            </a:r>
          </a:p>
          <a:p>
            <a:r>
              <a:rPr lang="nn-NO"/>
              <a:t>NSF 21-556 URL: http://go.usa.gov/xsT4k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Deadline: June 16,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NSF 21-555 URL: http://go.usa.gov/xsT4W </a:t>
            </a:r>
          </a:p>
          <a:p>
            <a:r>
              <a:rPr lang="nn-NO"/>
              <a:t>NSF 21-556 URL: http://go.usa.gov/xsT4k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Deadline: June 16,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NSF 21-555 URL: http://go.usa.gov/xsT4W </a:t>
            </a:r>
          </a:p>
          <a:p>
            <a:r>
              <a:rPr lang="nn-NO"/>
              <a:t>NSF 21-556 URL: http://go.usa.gov/xsT4k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Deadline: June 16,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NSF 21-555 URL: http://go.usa.gov/xsT4W </a:t>
            </a:r>
          </a:p>
          <a:p>
            <a:r>
              <a:rPr lang="nn-NO"/>
              <a:t>NSF 21-556 URL: http://go.usa.gov/xsT4k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002060"/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2000">
                <a:schemeClr val="tx2"/>
              </a:gs>
              <a:gs pos="86000">
                <a:schemeClr val="accent1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51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F58649D9-D145-400E-AB7B-86EEB24525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9337" y="6186487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cap="none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n-NO"/>
              <a:t>NSF 21-555 URL: http://go.usa.gov/xsT4W</a:t>
            </a:r>
          </a:p>
          <a:p>
            <a:r>
              <a:rPr lang="nn-NO"/>
              <a:t>NSF 21-556 URL: http://go.usa.gov/xsT4k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22373" y="6186486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9" name="Picture 48" descr="nsf1.png">
            <a:extLst>
              <a:ext uri="{FF2B5EF4-FFF2-40B4-BE49-F238E27FC236}">
                <a16:creationId xmlns:a16="http://schemas.microsoft.com/office/drawing/2014/main" id="{B05BE7C1-5EB0-4D21-B666-18ABA116A0D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339" y="5929512"/>
            <a:ext cx="779321" cy="783825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gulbran@NSF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Jtowns@Illinois.edu" TargetMode="External"/><Relationship Id="rId3" Type="http://schemas.openxmlformats.org/officeDocument/2006/relationships/hyperlink" Target="mailto:TGulbran@NSF.gov" TargetMode="External"/><Relationship Id="rId7" Type="http://schemas.openxmlformats.org/officeDocument/2006/relationships/hyperlink" Target="mailto:Furlani@Buffalo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Aschuele@Illinois.edu" TargetMode="External"/><Relationship Id="rId5" Type="http://schemas.openxmlformats.org/officeDocument/2006/relationships/hyperlink" Target="mailto:Shelley.Knuth@Colorado.edu" TargetMode="External"/><Relationship Id="rId4" Type="http://schemas.openxmlformats.org/officeDocument/2006/relationships/hyperlink" Target="mailto:STBrown@PSC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9" Type="http://schemas.openxmlformats.org/officeDocument/2006/relationships/diagramLayout" Target="../diagrams/layout8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34" Type="http://schemas.openxmlformats.org/officeDocument/2006/relationships/diagramLayout" Target="../diagrams/layout7.xml"/><Relationship Id="rId42" Type="http://schemas.microsoft.com/office/2007/relationships/diagramDrawing" Target="../diagrams/drawing8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33" Type="http://schemas.openxmlformats.org/officeDocument/2006/relationships/diagramData" Target="../diagrams/data7.xml"/><Relationship Id="rId38" Type="http://schemas.openxmlformats.org/officeDocument/2006/relationships/diagramData" Target="../diagrams/data8.xml"/><Relationship Id="rId2" Type="http://schemas.openxmlformats.org/officeDocument/2006/relationships/image" Target="../media/image6.jpe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41" Type="http://schemas.openxmlformats.org/officeDocument/2006/relationships/diagramColors" Target="../diagrams/colors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37" Type="http://schemas.microsoft.com/office/2007/relationships/diagramDrawing" Target="../diagrams/drawing7.xml"/><Relationship Id="rId40" Type="http://schemas.openxmlformats.org/officeDocument/2006/relationships/diagramQuickStyle" Target="../diagrams/quickStyle8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36" Type="http://schemas.openxmlformats.org/officeDocument/2006/relationships/diagramColors" Target="../diagrams/colors7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Relationship Id="rId35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g"/><Relationship Id="rId3" Type="http://schemas.openxmlformats.org/officeDocument/2006/relationships/hyperlink" Target="https://go.usa.gov/xu5r9" TargetMode="External"/><Relationship Id="rId7" Type="http://schemas.openxmlformats.org/officeDocument/2006/relationships/image" Target="../media/image10.gif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85F3C-9B67-15AA-F18B-B3E93AD602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1413" y="-1478570"/>
            <a:ext cx="9905998" cy="147857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ACCESS PROGRAM INTRODUCTION</a:t>
            </a:r>
            <a:br>
              <a:rPr lang="en-US" dirty="0"/>
            </a:br>
            <a:r>
              <a:rPr lang="en-US" dirty="0"/>
              <a:t>TOWN HALL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966586-14C2-089E-168A-744964B49FBC}"/>
              </a:ext>
            </a:extLst>
          </p:cNvPr>
          <p:cNvSpPr txBox="1">
            <a:spLocks/>
          </p:cNvSpPr>
          <p:nvPr/>
        </p:nvSpPr>
        <p:spPr>
          <a:xfrm>
            <a:off x="1146629" y="547379"/>
            <a:ext cx="1042125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ACCESS PROGRAM INTRODUCTION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TOWN HALL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14Jun22 1:00-2:30 ET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Manish Parashar, CISE OAC Director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 Chadduck, Tom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Gulbransen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Al Suarez, Program Officers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TGulbran@NSF.gov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703-292-4211</a:t>
            </a:r>
          </a:p>
        </p:txBody>
      </p:sp>
    </p:spTree>
    <p:extLst>
      <p:ext uri="{BB962C8B-B14F-4D97-AF65-F5344CB8AC3E}">
        <p14:creationId xmlns:p14="http://schemas.microsoft.com/office/powerpoint/2010/main" val="4042369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718578-FC39-4877-BD1F-8CD1A3FC62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42681" y="119691"/>
            <a:ext cx="9047948" cy="166199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Track1 Allocation Services - RAMPS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$7.5M over 5 years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Shawn Brown, Carnegie-Mellon Univ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Laura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Herriott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UIUC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Hart, UCAR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65AE7F-CE2C-4918-AE26-BEB3EFFDC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563" y="935055"/>
            <a:ext cx="4973174" cy="2497902"/>
          </a:xfrm>
        </p:spPr>
        <p:txBody>
          <a:bodyPr>
            <a:noAutofit/>
          </a:bodyPr>
          <a:lstStyle/>
          <a:p>
            <a:pPr marL="344488" indent="-344488">
              <a:spcBef>
                <a:spcPts val="0"/>
              </a:spcBef>
            </a:pPr>
            <a:r>
              <a:rPr lang="en-US" sz="2600" dirty="0"/>
              <a:t>Continuity of provider to XSEDE</a:t>
            </a:r>
          </a:p>
          <a:p>
            <a:pPr marL="344488" indent="-344488">
              <a:spcBef>
                <a:spcPts val="0"/>
              </a:spcBef>
            </a:pPr>
            <a:r>
              <a:rPr lang="en-US" sz="2600" dirty="0"/>
              <a:t>As-is process for large requests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    ==================</a:t>
            </a:r>
          </a:p>
          <a:p>
            <a:pPr marL="344488" indent="-344488">
              <a:spcBef>
                <a:spcPts val="0"/>
              </a:spcBef>
            </a:pPr>
            <a:r>
              <a:rPr lang="en-US" sz="2600" b="1" dirty="0"/>
              <a:t>Democratized</a:t>
            </a:r>
            <a:r>
              <a:rPr lang="en-US" sz="2600" dirty="0"/>
              <a:t> marketplace of consumer &amp; provider choices</a:t>
            </a:r>
          </a:p>
          <a:p>
            <a:pPr marL="344488" indent="-344488">
              <a:spcBef>
                <a:spcPts val="0"/>
              </a:spcBef>
            </a:pPr>
            <a:r>
              <a:rPr lang="en-US" sz="2600" b="1" dirty="0"/>
              <a:t>Easier</a:t>
            </a:r>
            <a:r>
              <a:rPr lang="en-US" sz="2600" dirty="0"/>
              <a:t> Application tiers Explore, Discover, Ramp-up, Maximize</a:t>
            </a:r>
          </a:p>
          <a:p>
            <a:pPr marL="344488" indent="-344488">
              <a:spcBef>
                <a:spcPts val="0"/>
              </a:spcBef>
            </a:pPr>
            <a:r>
              <a:rPr lang="en-US" sz="2600" dirty="0"/>
              <a:t>“On-RAMPS” for campus portals</a:t>
            </a:r>
          </a:p>
          <a:p>
            <a:pPr marL="344488" indent="-344488">
              <a:spcBef>
                <a:spcPts val="0"/>
              </a:spcBef>
            </a:pPr>
            <a:r>
              <a:rPr lang="en-US" sz="2600" dirty="0"/>
              <a:t>Units of “ACCESS Credits” scaled by pool of requesters</a:t>
            </a:r>
          </a:p>
          <a:p>
            <a:pPr marL="344488" indent="-344488">
              <a:spcBef>
                <a:spcPts val="0"/>
              </a:spcBef>
            </a:pPr>
            <a:r>
              <a:rPr lang="en-US" sz="2600" dirty="0"/>
              <a:t>Unit conversion rates set by resource providers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EA0E1-17A1-E616-5FC3-3C2D42285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" y="1719083"/>
            <a:ext cx="6697346" cy="41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93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6150D79-3E10-3F8D-246A-812D1DC96F7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71173" y="96367"/>
            <a:ext cx="4011490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RAMPS Innovative Pilots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6E36A6-FB3C-6FD4-DF4E-6E00A8B7C5C2}"/>
              </a:ext>
            </a:extLst>
          </p:cNvPr>
          <p:cNvSpPr txBox="1"/>
          <p:nvPr/>
        </p:nvSpPr>
        <p:spPr>
          <a:xfrm>
            <a:off x="6180311" y="140939"/>
            <a:ext cx="63137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i="1" u="none" strike="noStrike" baseline="0" dirty="0">
                <a:latin typeface="Arial-ItalicMT"/>
              </a:rPr>
              <a:t>“Exploratory pilots developed and implemented through</a:t>
            </a:r>
          </a:p>
          <a:p>
            <a:pPr algn="l"/>
            <a:r>
              <a:rPr lang="en-US" sz="1600" i="1" u="none" strike="noStrike" baseline="0" dirty="0">
                <a:latin typeface="Arial-ItalicMT"/>
              </a:rPr>
              <a:t>continuous feedback and software development best practices”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244843-77F2-7209-578E-DA60055AA8E2}"/>
              </a:ext>
            </a:extLst>
          </p:cNvPr>
          <p:cNvSpPr txBox="1"/>
          <p:nvPr/>
        </p:nvSpPr>
        <p:spPr>
          <a:xfrm>
            <a:off x="972458" y="725714"/>
            <a:ext cx="1100182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347663"/>
            <a:r>
              <a:rPr lang="en-US" sz="2400" b="1" i="1" u="none" strike="noStrike" baseline="0" dirty="0"/>
              <a:t>1. Variable Marketplace: </a:t>
            </a:r>
            <a:r>
              <a:rPr lang="en-US" sz="2400" b="0" i="0" u="none" strike="noStrike" baseline="0" dirty="0"/>
              <a:t>Supply/demand-based conversion rates; incentives based on            	metrics; targeting special projects/domains</a:t>
            </a:r>
          </a:p>
          <a:p>
            <a:pPr algn="l" defTabSz="347663"/>
            <a:r>
              <a:rPr lang="en-US" sz="1800" i="0" u="none" strike="noStrike" baseline="0" dirty="0"/>
              <a:t>	Partners:</a:t>
            </a:r>
            <a:r>
              <a:rPr lang="en-US" sz="1800" b="1" i="0" u="none" strike="noStrike" baseline="0" dirty="0"/>
              <a:t> </a:t>
            </a:r>
            <a:r>
              <a:rPr lang="en-US" sz="1800" b="0" i="0" u="none" strike="noStrike" baseline="0" dirty="0"/>
              <a:t>Bridges-2, Jetstream2, University of Pittsburgh CRC, TACC Frontera</a:t>
            </a:r>
          </a:p>
          <a:p>
            <a:pPr algn="l"/>
            <a:endParaRPr lang="en-US" sz="1800" b="0" i="0" u="none" strike="noStrike" baseline="0" dirty="0"/>
          </a:p>
          <a:p>
            <a:pPr algn="l" defTabSz="290513"/>
            <a:r>
              <a:rPr lang="en-US" sz="2400" b="1" i="1" dirty="0"/>
              <a:t>2. </a:t>
            </a:r>
            <a:r>
              <a:rPr lang="en-US" sz="2400" b="1" i="1" u="none" strike="noStrike" baseline="0" dirty="0"/>
              <a:t>Regional &amp; Campus On-RAMPS: </a:t>
            </a:r>
            <a:r>
              <a:rPr lang="en-US" sz="2400" b="0" i="0" u="none" strike="noStrike" baseline="0" dirty="0"/>
              <a:t>Placing the RAMPS interface in partner institutions; 	virtual datacenter of the nation’s advanced resources</a:t>
            </a:r>
          </a:p>
          <a:p>
            <a:pPr algn="l" defTabSz="290513"/>
            <a:r>
              <a:rPr lang="en-US" sz="1800" i="0" u="none" strike="noStrike" baseline="0" dirty="0"/>
              <a:t>	Partners: 	</a:t>
            </a:r>
            <a:r>
              <a:rPr lang="en-US" sz="1800" b="0" i="0" u="none" strike="noStrike" baseline="0" dirty="0"/>
              <a:t>MGHPCC, RMACC, Tribal Consortium Research Network, Alabama A&amp;M, Navajo Technical University,</a:t>
            </a:r>
          </a:p>
          <a:p>
            <a:pPr algn="l" defTabSz="382588"/>
            <a:r>
              <a:rPr lang="en-US" sz="1800" b="0" i="0" u="none" strike="noStrike" baseline="0" dirty="0"/>
              <a:t>			U. of Delaware, U. of New Mexico, U. of Puerto Rico–Mayaguez</a:t>
            </a:r>
          </a:p>
          <a:p>
            <a:pPr algn="l"/>
            <a:endParaRPr lang="en-US" b="1" i="1" dirty="0"/>
          </a:p>
          <a:p>
            <a:pPr algn="l"/>
            <a:r>
              <a:rPr lang="en-US" sz="2400" b="1" i="1" dirty="0"/>
              <a:t>3. </a:t>
            </a:r>
            <a:r>
              <a:rPr lang="en-US" sz="2400" b="1" i="1" u="none" strike="noStrike" baseline="0" dirty="0"/>
              <a:t>Integrating Commercial &amp; Academic Clouds: </a:t>
            </a:r>
            <a:r>
              <a:rPr lang="en-US" sz="2400" b="0" i="0" u="none" strike="noStrike" baseline="0" dirty="0"/>
              <a:t>Allocating vendor-donated cloud credits</a:t>
            </a:r>
          </a:p>
          <a:p>
            <a:pPr algn="l" defTabSz="290513"/>
            <a:r>
              <a:rPr lang="en-US" sz="1800" i="0" u="none" strike="noStrike" baseline="0" dirty="0"/>
              <a:t>	Partners: 	</a:t>
            </a:r>
            <a:r>
              <a:rPr lang="en-US" sz="1800" b="0" i="0" u="none" strike="noStrike" baseline="0" dirty="0"/>
              <a:t>CloudBank (UC San Diego), Jetstream2, University of Pittsburgh</a:t>
            </a:r>
          </a:p>
          <a:p>
            <a:pPr algn="l"/>
            <a:endParaRPr lang="en-US" b="1" i="1" dirty="0"/>
          </a:p>
          <a:p>
            <a:pPr algn="l" defTabSz="406400">
              <a:tabLst>
                <a:tab pos="290513" algn="l"/>
              </a:tabLst>
            </a:pPr>
            <a:r>
              <a:rPr lang="en-US" sz="2400" b="1" i="1" dirty="0"/>
              <a:t>4. </a:t>
            </a:r>
            <a:r>
              <a:rPr lang="en-US" sz="2400" b="1" i="1" u="none" strike="noStrike" baseline="0" dirty="0"/>
              <a:t>Allocating CI Resource Workflows: </a:t>
            </a:r>
            <a:r>
              <a:rPr lang="en-US" sz="2400" b="0" i="0" u="none" strike="noStrike" baseline="0" dirty="0"/>
              <a:t>Requesting “packages” of resources to support 	complex workflows</a:t>
            </a:r>
          </a:p>
          <a:p>
            <a:pPr algn="l" defTabSz="290513"/>
            <a:r>
              <a:rPr lang="en-US" sz="1800" i="0" u="none" strike="noStrike" baseline="0" dirty="0"/>
              <a:t>	Partners:</a:t>
            </a:r>
            <a:r>
              <a:rPr lang="en-US" sz="1800" b="1" i="0" u="none" strike="noStrike" baseline="0" dirty="0"/>
              <a:t> 	</a:t>
            </a:r>
            <a:r>
              <a:rPr lang="en-US" sz="1800" b="0" i="0" u="none" strike="noStrike" baseline="0" dirty="0"/>
              <a:t>funcX (Universities of Chicago / Illinois), Science Gateways Community Institute (SGCI)</a:t>
            </a:r>
          </a:p>
          <a:p>
            <a:pPr algn="l"/>
            <a:endParaRPr lang="en-US" b="1" i="1" dirty="0"/>
          </a:p>
          <a:p>
            <a:pPr algn="l"/>
            <a:r>
              <a:rPr lang="en-US" sz="2400" b="1" i="1" dirty="0"/>
              <a:t>5. </a:t>
            </a:r>
            <a:r>
              <a:rPr lang="en-US" sz="2400" b="1" i="1" u="none" strike="noStrike" baseline="0" dirty="0"/>
              <a:t>Allocating Sensor Nets </a:t>
            </a:r>
            <a:r>
              <a:rPr lang="en-US" sz="2400" b="1" i="1" dirty="0"/>
              <a:t>&amp;</a:t>
            </a:r>
            <a:r>
              <a:rPr lang="en-US" sz="2400" b="1" i="1" u="none" strike="noStrike" baseline="0" dirty="0"/>
              <a:t> Instrumentation:</a:t>
            </a:r>
            <a:r>
              <a:rPr lang="en-US" sz="2400" b="0" i="0" u="none" strike="noStrike" baseline="0" dirty="0"/>
              <a:t> Processes for significantly different CI</a:t>
            </a:r>
          </a:p>
          <a:p>
            <a:pPr algn="l" defTabSz="290513"/>
            <a:r>
              <a:rPr lang="en-US" sz="1800" i="0" u="none" strike="noStrike" baseline="0" dirty="0"/>
              <a:t>	Partners: 	</a:t>
            </a:r>
            <a:r>
              <a:rPr lang="en-US" sz="1800" b="0" i="0" u="none" strike="noStrike" baseline="0" dirty="0"/>
              <a:t>Engineering IT Shared Services (UIUC), NCAR Earth Observing Laboratory, Sage Continuum</a:t>
            </a:r>
          </a:p>
          <a:p>
            <a:pPr algn="l" defTabSz="573088"/>
            <a:r>
              <a:rPr lang="en-US" sz="1800" b="0" i="0" u="none" strike="noStrike" baseline="0" dirty="0"/>
              <a:t>		(Northwestern University), Carnegie Mellon University - Cloud Lab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796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901723-9C3D-4552-BFC8-AA8EDE25A8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60610" y="116378"/>
            <a:ext cx="10196283" cy="166199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Track2 End User Support Services - MATCH 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$10M over 5 years</a:t>
            </a:r>
          </a:p>
          <a:p>
            <a:pPr marL="0" marR="0" lvl="0" indent="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Shelley Knuth,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CUBoulder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Ewa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Deelman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USC, John Goodhue, MGHPCC</a:t>
            </a:r>
          </a:p>
          <a:p>
            <a:pPr marL="0" marR="0" lvl="0" indent="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James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Griffioen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UK David Hudak, OSU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F0B413-2AEF-4F13-B001-1188D9875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4155" y="1409040"/>
            <a:ext cx="5047046" cy="2497902"/>
          </a:xfrm>
        </p:spPr>
        <p:txBody>
          <a:bodyPr>
            <a:noAutofit/>
          </a:bodyPr>
          <a:lstStyle/>
          <a:p>
            <a:pPr marL="344488" indent="-344488">
              <a:spcBef>
                <a:spcPts val="0"/>
              </a:spcBef>
            </a:pPr>
            <a:r>
              <a:rPr lang="en-US" sz="2600" dirty="0"/>
              <a:t>Retain XSEDE major supporters ==================</a:t>
            </a:r>
          </a:p>
          <a:p>
            <a:pPr marL="344488" indent="-344488">
              <a:spcBef>
                <a:spcPts val="0"/>
              </a:spcBef>
            </a:pPr>
            <a:r>
              <a:rPr lang="en-US" sz="2600" dirty="0"/>
              <a:t>Enable innovative research through equitable and scalable support</a:t>
            </a:r>
          </a:p>
          <a:p>
            <a:pPr marL="344488" indent="-344488">
              <a:spcBef>
                <a:spcPts val="0"/>
              </a:spcBef>
            </a:pPr>
            <a:r>
              <a:rPr lang="en-US" sz="2600" dirty="0"/>
              <a:t>Four tiers of support levels</a:t>
            </a:r>
          </a:p>
          <a:p>
            <a:pPr marL="344488" indent="-344488">
              <a:spcBef>
                <a:spcPts val="0"/>
              </a:spcBef>
            </a:pPr>
            <a:r>
              <a:rPr lang="en-US" sz="2600" dirty="0"/>
              <a:t>Tools, growing knowledge base</a:t>
            </a:r>
          </a:p>
          <a:p>
            <a:pPr marL="344488" indent="-344488">
              <a:spcBef>
                <a:spcPts val="0"/>
              </a:spcBef>
            </a:pPr>
            <a:r>
              <a:rPr lang="en-US" sz="2600" dirty="0"/>
              <a:t>Match-making with experts</a:t>
            </a:r>
          </a:p>
          <a:p>
            <a:pPr marL="344488" indent="-344488">
              <a:spcBef>
                <a:spcPts val="0"/>
              </a:spcBef>
            </a:pPr>
            <a:r>
              <a:rPr lang="en-US" sz="2600" dirty="0"/>
              <a:t>Student engagement</a:t>
            </a:r>
          </a:p>
          <a:p>
            <a:pPr marL="344488" indent="-344488">
              <a:spcBef>
                <a:spcPts val="0"/>
              </a:spcBef>
            </a:pPr>
            <a:r>
              <a:rPr lang="en-US" sz="2600" dirty="0"/>
              <a:t>Engagement from community</a:t>
            </a:r>
          </a:p>
          <a:p>
            <a:pPr marL="344488" indent="-344488">
              <a:spcBef>
                <a:spcPts val="0"/>
              </a:spcBef>
            </a:pPr>
            <a:r>
              <a:rPr lang="en-US" sz="2600" dirty="0"/>
              <a:t>Financial incentives </a:t>
            </a:r>
          </a:p>
          <a:p>
            <a:pPr marL="344488" indent="-344488">
              <a:spcBef>
                <a:spcPts val="0"/>
              </a:spcBef>
            </a:pPr>
            <a:endParaRPr lang="en-US" sz="2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1F56E0-7A5E-566A-47EB-5E2E6BE99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3" t="11843" r="2315" b="3441"/>
          <a:stretch/>
        </p:blipFill>
        <p:spPr>
          <a:xfrm>
            <a:off x="288315" y="1810871"/>
            <a:ext cx="6769982" cy="392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89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4665DD-0261-4348-BB64-183555F5D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57816"/>
            <a:ext cx="7714210" cy="338947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EC00340-7EF9-49F1-8650-56E1DB533C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88570" y="109885"/>
            <a:ext cx="10711543" cy="181248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Track3 Operations &amp; Integration Services - CONECT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$20M over 5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yrs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b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Schuele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UIUC</a:t>
            </a:r>
          </a:p>
          <a:p>
            <a:pPr marL="0" marR="0" lvl="0" indent="0" algn="l" defTabSz="457200" rtl="0" eaLnBrk="1" fontAlgn="b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Derek Simmel, CMU,  JP Navarro, UChicago</a:t>
            </a:r>
          </a:p>
          <a:p>
            <a:pPr marL="0" marR="0" lvl="0" indent="0" algn="l" defTabSz="457200" rtl="0" eaLnBrk="1" fontAlgn="b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Winona Snapp-Childs, IU, A. Withers, UIUC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27A9CA-8E83-4570-9FA1-77692E6D9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9670" y="964274"/>
            <a:ext cx="4688378" cy="2497902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en-US" sz="2600" dirty="0"/>
              <a:t>Central IAM &amp; security council</a:t>
            </a: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en-US" sz="2600" dirty="0"/>
              <a:t>Tech Stack of ticketing</a:t>
            </a: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en-US" sz="2600" i="0" u="none" strike="noStrike" baseline="0" dirty="0"/>
              <a:t>Concierge Integration Experts </a:t>
            </a:r>
          </a:p>
          <a:p>
            <a:pPr marL="0" indent="0">
              <a:lnSpc>
                <a:spcPts val="2800"/>
              </a:lnSpc>
              <a:spcBef>
                <a:spcPts val="1200"/>
              </a:spcBef>
              <a:buNone/>
            </a:pPr>
            <a:r>
              <a:rPr lang="en-US" sz="2600" dirty="0"/>
              <a:t>==================</a:t>
            </a: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en-US" sz="2600" i="0" u="none" strike="noStrike" baseline="0" dirty="0"/>
              <a:t>Integration Roadmaps </a:t>
            </a: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en-US" sz="2600" i="0" u="none" strike="noStrike" baseline="0" dirty="0"/>
              <a:t>Platform of</a:t>
            </a:r>
            <a:r>
              <a:rPr lang="en-US" sz="2600" dirty="0"/>
              <a:t> </a:t>
            </a:r>
            <a:r>
              <a:rPr lang="en-US" sz="2600" i="0" u="none" strike="noStrike" baseline="0" dirty="0"/>
              <a:t>CI Descriptions &amp; Research Resource Discovery</a:t>
            </a: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en-US" sz="2600" dirty="0"/>
              <a:t>Help Ivy.AI chatbot knowledgebase</a:t>
            </a: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en-US" sz="2600" dirty="0"/>
              <a:t>Education/internships embedded</a:t>
            </a:r>
          </a:p>
        </p:txBody>
      </p:sp>
    </p:spTree>
    <p:extLst>
      <p:ext uri="{BB962C8B-B14F-4D97-AF65-F5344CB8AC3E}">
        <p14:creationId xmlns:p14="http://schemas.microsoft.com/office/powerpoint/2010/main" val="1860318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D47E49-FF93-4A81-AF7D-505B8A8D9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84" y="2228849"/>
            <a:ext cx="6544988" cy="377293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BB85FA-E69F-41FC-A1B2-C666F9F544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81469" y="69357"/>
            <a:ext cx="10090342" cy="181248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Track4 Monitoring &amp; Measurement Services 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$10M over 5 years</a:t>
            </a:r>
          </a:p>
          <a:p>
            <a:pPr marL="0" marR="0" lvl="0" indent="0" algn="l" defTabSz="457200" rtl="0" eaLnBrk="1" fontAlgn="b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Thomas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Furlani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Roswell Park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UBuffalo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457200" rtl="0" eaLnBrk="1" fontAlgn="b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R. DeLeon, J. White, M. Jones,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UBuffalo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b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Abani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Patra, Tufts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11F0BC-CD3D-4DE2-A3E1-A72E3CEAF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935" y="892094"/>
            <a:ext cx="5159440" cy="2544183"/>
          </a:xfrm>
        </p:spPr>
        <p:txBody>
          <a:bodyPr>
            <a:noAutofit/>
          </a:bodyPr>
          <a:lstStyle/>
          <a:p>
            <a:pPr marL="344488" indent="-344488">
              <a:spcBef>
                <a:spcPts val="0"/>
              </a:spcBef>
            </a:pPr>
            <a:r>
              <a:rPr lang="en-US" sz="2600" dirty="0"/>
              <a:t>Incumbent provider to XSEDE</a:t>
            </a:r>
          </a:p>
          <a:p>
            <a:pPr marL="344488" indent="-344488">
              <a:spcBef>
                <a:spcPts val="0"/>
              </a:spcBef>
            </a:pPr>
            <a:r>
              <a:rPr lang="en-US" sz="2600" dirty="0"/>
              <a:t>Seamless transition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    ==================</a:t>
            </a:r>
          </a:p>
          <a:p>
            <a:pPr marL="344488" indent="-344488">
              <a:spcBef>
                <a:spcPts val="0"/>
              </a:spcBef>
            </a:pPr>
            <a:r>
              <a:rPr lang="en-US" sz="2600" dirty="0"/>
              <a:t>Open XDMoD broader use</a:t>
            </a:r>
          </a:p>
          <a:p>
            <a:pPr marL="344488" indent="-344488">
              <a:spcBef>
                <a:spcPts val="0"/>
              </a:spcBef>
            </a:pPr>
            <a:r>
              <a:rPr lang="en-US" sz="2600" dirty="0"/>
              <a:t>Open framework for creative,    ad hoc analytics</a:t>
            </a:r>
          </a:p>
          <a:p>
            <a:pPr marL="344488" indent="-344488">
              <a:spcBef>
                <a:spcPts val="0"/>
              </a:spcBef>
            </a:pPr>
            <a:r>
              <a:rPr lang="en-US" sz="2600" dirty="0"/>
              <a:t>Analytics for National CI</a:t>
            </a:r>
          </a:p>
          <a:p>
            <a:pPr marL="344488" indent="-344488">
              <a:spcBef>
                <a:spcPts val="0"/>
              </a:spcBef>
            </a:pPr>
            <a:r>
              <a:rPr lang="en-US" sz="2600" dirty="0"/>
              <a:t>Workload performance analyses</a:t>
            </a:r>
          </a:p>
          <a:p>
            <a:pPr marL="344488" indent="-344488">
              <a:spcBef>
                <a:spcPts val="0"/>
              </a:spcBef>
            </a:pPr>
            <a:r>
              <a:rPr lang="en-US" sz="2600" dirty="0"/>
              <a:t>Network traffic leverage </a:t>
            </a:r>
            <a:r>
              <a:rPr lang="en-US" sz="2600" dirty="0" err="1"/>
              <a:t>NetSAGE</a:t>
            </a:r>
            <a:endParaRPr lang="en-US" sz="2600" dirty="0"/>
          </a:p>
          <a:p>
            <a:pPr marL="344488" indent="-344488">
              <a:spcBef>
                <a:spcPts val="0"/>
              </a:spcBef>
            </a:pPr>
            <a:r>
              <a:rPr lang="en-US" sz="2600" dirty="0"/>
              <a:t>Application diagnose/optimize</a:t>
            </a:r>
          </a:p>
          <a:p>
            <a:pPr marL="344488" indent="-344488">
              <a:spcBef>
                <a:spcPts val="0"/>
              </a:spcBef>
            </a:pPr>
            <a:r>
              <a:rPr lang="en-US" sz="2600" dirty="0"/>
              <a:t>CI configuration simulator</a:t>
            </a:r>
          </a:p>
          <a:p>
            <a:pPr marL="344488" indent="-344488">
              <a:spcBef>
                <a:spcPts val="0"/>
              </a:spcBef>
            </a:pPr>
            <a:r>
              <a:rPr lang="en-US" sz="2600" dirty="0"/>
              <a:t>Energy use pilot</a:t>
            </a:r>
          </a:p>
          <a:p>
            <a:pPr marL="344488" indent="-344488">
              <a:spcBef>
                <a:spcPts val="0"/>
              </a:spcBef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56809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965A96-488A-4E8B-8EF5-75571DBE5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424541"/>
            <a:ext cx="7063740" cy="326481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E829DC6-5C4B-4E3E-8B1F-727EB95CB9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81469" y="69357"/>
            <a:ext cx="10090342" cy="20313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ACCESS Coordination Office Services 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$5M over 5 years</a:t>
            </a:r>
          </a:p>
          <a:p>
            <a:pPr marL="0" marR="0" lvl="0" indent="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John Towns, UIUC</a:t>
            </a:r>
          </a:p>
          <a:p>
            <a:pPr marL="0" marR="0" lvl="0" indent="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Timothy Boerner, UIUC</a:t>
            </a:r>
          </a:p>
          <a:p>
            <a:pPr marL="0" marR="0" lvl="0" indent="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Shawn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Strande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UCSD</a:t>
            </a:r>
          </a:p>
          <a:p>
            <a:pPr marL="0" marR="0" lvl="0" indent="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Lizanne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DeStefano, Georgia Tech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550D9C-7909-4085-B1D9-CAC164D6B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3740" y="735039"/>
            <a:ext cx="5433059" cy="2574217"/>
          </a:xfrm>
        </p:spPr>
        <p:txBody>
          <a:bodyPr>
            <a:noAutofit/>
          </a:bodyPr>
          <a:lstStyle/>
          <a:p>
            <a:pPr marL="344488" indent="-344488">
              <a:lnSpc>
                <a:spcPts val="3200"/>
              </a:lnSpc>
              <a:spcBef>
                <a:spcPts val="0"/>
              </a:spcBef>
            </a:pPr>
            <a:r>
              <a:rPr lang="en-US" sz="2600" dirty="0"/>
              <a:t>Complete XSEDE awareness</a:t>
            </a:r>
          </a:p>
          <a:p>
            <a:pPr marL="344488" indent="-344488">
              <a:lnSpc>
                <a:spcPts val="3200"/>
              </a:lnSpc>
              <a:spcBef>
                <a:spcPts val="0"/>
              </a:spcBef>
            </a:pPr>
            <a:r>
              <a:rPr lang="en-US" sz="2600" dirty="0"/>
              <a:t>Emphasis on seamless transition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sz="2600" dirty="0"/>
              <a:t>    ==================</a:t>
            </a:r>
          </a:p>
          <a:p>
            <a:pPr marL="344488" indent="-344488">
              <a:lnSpc>
                <a:spcPts val="3200"/>
              </a:lnSpc>
              <a:spcBef>
                <a:spcPts val="0"/>
              </a:spcBef>
            </a:pPr>
            <a:r>
              <a:rPr lang="en-US" sz="2600" dirty="0"/>
              <a:t>Facilitate shared governance via   EC and EAB</a:t>
            </a:r>
          </a:p>
          <a:p>
            <a:pPr marL="344488" indent="-344488">
              <a:lnSpc>
                <a:spcPts val="3200"/>
              </a:lnSpc>
              <a:spcBef>
                <a:spcPts val="0"/>
              </a:spcBef>
            </a:pPr>
            <a:r>
              <a:rPr lang="en-US" sz="2600" dirty="0"/>
              <a:t>Collaboration portal to support   inter-track communications</a:t>
            </a:r>
          </a:p>
          <a:p>
            <a:pPr marL="344488" indent="-344488">
              <a:lnSpc>
                <a:spcPts val="3200"/>
              </a:lnSpc>
              <a:spcBef>
                <a:spcPts val="0"/>
              </a:spcBef>
            </a:pPr>
            <a:r>
              <a:rPr lang="en-US" sz="2600" dirty="0"/>
              <a:t>Branding to be developed</a:t>
            </a:r>
          </a:p>
          <a:p>
            <a:pPr marL="344488" indent="-344488">
              <a:lnSpc>
                <a:spcPts val="3200"/>
              </a:lnSpc>
              <a:spcBef>
                <a:spcPts val="0"/>
              </a:spcBef>
            </a:pPr>
            <a:r>
              <a:rPr lang="en-US" sz="2600" dirty="0"/>
              <a:t>Coordinate outreach, DEI, and evaluation efforts program-wide</a:t>
            </a:r>
          </a:p>
          <a:p>
            <a:pPr marL="344488" indent="-344488">
              <a:lnSpc>
                <a:spcPts val="3200"/>
              </a:lnSpc>
              <a:spcBef>
                <a:spcPts val="0"/>
              </a:spcBef>
            </a:pPr>
            <a:r>
              <a:rPr lang="en-US" sz="2600" dirty="0"/>
              <a:t>Stakeholder communications on ACCESS impact &amp; opportunities</a:t>
            </a:r>
          </a:p>
          <a:p>
            <a:pPr marL="344488" indent="-344488">
              <a:lnSpc>
                <a:spcPts val="3200"/>
              </a:lnSpc>
              <a:spcBef>
                <a:spcPts val="0"/>
              </a:spcBef>
            </a:pPr>
            <a:r>
              <a:rPr lang="en-US" sz="2600" dirty="0"/>
              <a:t>Informal co-advisors from five    large programs</a:t>
            </a:r>
          </a:p>
          <a:p>
            <a:pPr marL="344488" indent="-344488">
              <a:spcBef>
                <a:spcPts val="0"/>
              </a:spcBef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93676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57">
            <a:extLst>
              <a:ext uri="{FF2B5EF4-FFF2-40B4-BE49-F238E27FC236}">
                <a16:creationId xmlns:a16="http://schemas.microsoft.com/office/drawing/2014/main" id="{64FCDCB7-0B48-381B-5388-5B14879025B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5413" y="195950"/>
            <a:ext cx="11101174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Opportunities for Researcher Involvement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A925787-BA4B-4460-AB67-4679E0076238}"/>
              </a:ext>
            </a:extLst>
          </p:cNvPr>
          <p:cNvSpPr/>
          <p:nvPr/>
        </p:nvSpPr>
        <p:spPr>
          <a:xfrm>
            <a:off x="1267097" y="975616"/>
            <a:ext cx="10143659" cy="528795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Ins="91440" anchor="ctr" anchorCtr="0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NSF Direction of ACCESS Service Tracks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45F84F2-2CAB-45D6-93D0-1F1F711685A2}"/>
              </a:ext>
            </a:extLst>
          </p:cNvPr>
          <p:cNvSpPr/>
          <p:nvPr/>
        </p:nvSpPr>
        <p:spPr>
          <a:xfrm>
            <a:off x="1681804" y="1588104"/>
            <a:ext cx="1792592" cy="712399"/>
          </a:xfrm>
          <a:custGeom>
            <a:avLst/>
            <a:gdLst>
              <a:gd name="connsiteX0" fmla="*/ 0 w 1626096"/>
              <a:gd name="connsiteY0" fmla="*/ 81305 h 813048"/>
              <a:gd name="connsiteX1" fmla="*/ 81305 w 1626096"/>
              <a:gd name="connsiteY1" fmla="*/ 0 h 813048"/>
              <a:gd name="connsiteX2" fmla="*/ 1544791 w 1626096"/>
              <a:gd name="connsiteY2" fmla="*/ 0 h 813048"/>
              <a:gd name="connsiteX3" fmla="*/ 1626096 w 1626096"/>
              <a:gd name="connsiteY3" fmla="*/ 81305 h 813048"/>
              <a:gd name="connsiteX4" fmla="*/ 1626096 w 1626096"/>
              <a:gd name="connsiteY4" fmla="*/ 731743 h 813048"/>
              <a:gd name="connsiteX5" fmla="*/ 1544791 w 1626096"/>
              <a:gd name="connsiteY5" fmla="*/ 813048 h 813048"/>
              <a:gd name="connsiteX6" fmla="*/ 81305 w 1626096"/>
              <a:gd name="connsiteY6" fmla="*/ 813048 h 813048"/>
              <a:gd name="connsiteX7" fmla="*/ 0 w 1626096"/>
              <a:gd name="connsiteY7" fmla="*/ 731743 h 813048"/>
              <a:gd name="connsiteX8" fmla="*/ 0 w 1626096"/>
              <a:gd name="connsiteY8" fmla="*/ 81305 h 81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096" h="813048">
                <a:moveTo>
                  <a:pt x="0" y="81305"/>
                </a:moveTo>
                <a:cubicBezTo>
                  <a:pt x="0" y="36401"/>
                  <a:pt x="36401" y="0"/>
                  <a:pt x="81305" y="0"/>
                </a:cubicBezTo>
                <a:lnTo>
                  <a:pt x="1544791" y="0"/>
                </a:lnTo>
                <a:cubicBezTo>
                  <a:pt x="1589695" y="0"/>
                  <a:pt x="1626096" y="36401"/>
                  <a:pt x="1626096" y="81305"/>
                </a:cubicBezTo>
                <a:lnTo>
                  <a:pt x="1626096" y="731743"/>
                </a:lnTo>
                <a:cubicBezTo>
                  <a:pt x="1626096" y="776647"/>
                  <a:pt x="1589695" y="813048"/>
                  <a:pt x="1544791" y="813048"/>
                </a:cubicBezTo>
                <a:lnTo>
                  <a:pt x="81305" y="813048"/>
                </a:lnTo>
                <a:cubicBezTo>
                  <a:pt x="36401" y="813048"/>
                  <a:pt x="0" y="776647"/>
                  <a:pt x="0" y="731743"/>
                </a:cubicBezTo>
                <a:lnTo>
                  <a:pt x="0" y="81305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913" tIns="49213" rIns="61913" bIns="4921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RAMPS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Allocations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762D1D1-265F-453B-A14A-E8F0BA004CD0}"/>
              </a:ext>
            </a:extLst>
          </p:cNvPr>
          <p:cNvSpPr/>
          <p:nvPr/>
        </p:nvSpPr>
        <p:spPr>
          <a:xfrm>
            <a:off x="2040322" y="2478603"/>
            <a:ext cx="1434072" cy="712399"/>
          </a:xfrm>
          <a:custGeom>
            <a:avLst/>
            <a:gdLst>
              <a:gd name="connsiteX0" fmla="*/ 0 w 1300876"/>
              <a:gd name="connsiteY0" fmla="*/ 81305 h 813048"/>
              <a:gd name="connsiteX1" fmla="*/ 81305 w 1300876"/>
              <a:gd name="connsiteY1" fmla="*/ 0 h 813048"/>
              <a:gd name="connsiteX2" fmla="*/ 1219571 w 1300876"/>
              <a:gd name="connsiteY2" fmla="*/ 0 h 813048"/>
              <a:gd name="connsiteX3" fmla="*/ 1300876 w 1300876"/>
              <a:gd name="connsiteY3" fmla="*/ 81305 h 813048"/>
              <a:gd name="connsiteX4" fmla="*/ 1300876 w 1300876"/>
              <a:gd name="connsiteY4" fmla="*/ 731743 h 813048"/>
              <a:gd name="connsiteX5" fmla="*/ 1219571 w 1300876"/>
              <a:gd name="connsiteY5" fmla="*/ 813048 h 813048"/>
              <a:gd name="connsiteX6" fmla="*/ 81305 w 1300876"/>
              <a:gd name="connsiteY6" fmla="*/ 813048 h 813048"/>
              <a:gd name="connsiteX7" fmla="*/ 0 w 1300876"/>
              <a:gd name="connsiteY7" fmla="*/ 731743 h 813048"/>
              <a:gd name="connsiteX8" fmla="*/ 0 w 1300876"/>
              <a:gd name="connsiteY8" fmla="*/ 81305 h 81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0876" h="813048">
                <a:moveTo>
                  <a:pt x="0" y="81305"/>
                </a:moveTo>
                <a:cubicBezTo>
                  <a:pt x="0" y="36401"/>
                  <a:pt x="36401" y="0"/>
                  <a:pt x="81305" y="0"/>
                </a:cubicBezTo>
                <a:lnTo>
                  <a:pt x="1219571" y="0"/>
                </a:lnTo>
                <a:cubicBezTo>
                  <a:pt x="1264475" y="0"/>
                  <a:pt x="1300876" y="36401"/>
                  <a:pt x="1300876" y="81305"/>
                </a:cubicBezTo>
                <a:lnTo>
                  <a:pt x="1300876" y="731743"/>
                </a:lnTo>
                <a:cubicBezTo>
                  <a:pt x="1300876" y="776647"/>
                  <a:pt x="1264475" y="813048"/>
                  <a:pt x="1219571" y="813048"/>
                </a:cubicBezTo>
                <a:lnTo>
                  <a:pt x="81305" y="813048"/>
                </a:lnTo>
                <a:cubicBezTo>
                  <a:pt x="36401" y="813048"/>
                  <a:pt x="0" y="776647"/>
                  <a:pt x="0" y="731743"/>
                </a:cubicBezTo>
                <a:lnTo>
                  <a:pt x="0" y="81305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293" tIns="44133" rIns="54293" bIns="44133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1600" kern="1200" dirty="0">
                <a:latin typeface="Verdana" panose="020B0604030504040204" pitchFamily="34" charset="0"/>
                <a:ea typeface="Verdana" panose="020B0604030504040204" pitchFamily="34" charset="0"/>
              </a:rPr>
              <a:t>Allocation Services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E6A3E9C-2BE4-483A-A14F-E050A1B05D8F}"/>
              </a:ext>
            </a:extLst>
          </p:cNvPr>
          <p:cNvSpPr/>
          <p:nvPr/>
        </p:nvSpPr>
        <p:spPr>
          <a:xfrm>
            <a:off x="2040322" y="3506261"/>
            <a:ext cx="1434072" cy="712399"/>
          </a:xfrm>
          <a:custGeom>
            <a:avLst/>
            <a:gdLst>
              <a:gd name="connsiteX0" fmla="*/ 0 w 1300876"/>
              <a:gd name="connsiteY0" fmla="*/ 81305 h 813048"/>
              <a:gd name="connsiteX1" fmla="*/ 81305 w 1300876"/>
              <a:gd name="connsiteY1" fmla="*/ 0 h 813048"/>
              <a:gd name="connsiteX2" fmla="*/ 1219571 w 1300876"/>
              <a:gd name="connsiteY2" fmla="*/ 0 h 813048"/>
              <a:gd name="connsiteX3" fmla="*/ 1300876 w 1300876"/>
              <a:gd name="connsiteY3" fmla="*/ 81305 h 813048"/>
              <a:gd name="connsiteX4" fmla="*/ 1300876 w 1300876"/>
              <a:gd name="connsiteY4" fmla="*/ 731743 h 813048"/>
              <a:gd name="connsiteX5" fmla="*/ 1219571 w 1300876"/>
              <a:gd name="connsiteY5" fmla="*/ 813048 h 813048"/>
              <a:gd name="connsiteX6" fmla="*/ 81305 w 1300876"/>
              <a:gd name="connsiteY6" fmla="*/ 813048 h 813048"/>
              <a:gd name="connsiteX7" fmla="*/ 0 w 1300876"/>
              <a:gd name="connsiteY7" fmla="*/ 731743 h 813048"/>
              <a:gd name="connsiteX8" fmla="*/ 0 w 1300876"/>
              <a:gd name="connsiteY8" fmla="*/ 81305 h 81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0876" h="813048">
                <a:moveTo>
                  <a:pt x="0" y="81305"/>
                </a:moveTo>
                <a:cubicBezTo>
                  <a:pt x="0" y="36401"/>
                  <a:pt x="36401" y="0"/>
                  <a:pt x="81305" y="0"/>
                </a:cubicBezTo>
                <a:lnTo>
                  <a:pt x="1219571" y="0"/>
                </a:lnTo>
                <a:cubicBezTo>
                  <a:pt x="1264475" y="0"/>
                  <a:pt x="1300876" y="36401"/>
                  <a:pt x="1300876" y="81305"/>
                </a:cubicBezTo>
                <a:lnTo>
                  <a:pt x="1300876" y="731743"/>
                </a:lnTo>
                <a:cubicBezTo>
                  <a:pt x="1300876" y="776647"/>
                  <a:pt x="1264475" y="813048"/>
                  <a:pt x="1219571" y="813048"/>
                </a:cubicBezTo>
                <a:lnTo>
                  <a:pt x="81305" y="813048"/>
                </a:lnTo>
                <a:cubicBezTo>
                  <a:pt x="36401" y="813048"/>
                  <a:pt x="0" y="776647"/>
                  <a:pt x="0" y="731743"/>
                </a:cubicBezTo>
                <a:lnTo>
                  <a:pt x="0" y="81305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293" tIns="44133" rIns="54293" bIns="44133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latin typeface="Verdana" panose="020B0604030504040204" pitchFamily="34" charset="0"/>
                <a:ea typeface="Verdana" panose="020B0604030504040204" pitchFamily="34" charset="0"/>
              </a:rPr>
              <a:t>Innovative Pilots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A3E9B96-454F-448F-994F-313FCBBA5283}"/>
              </a:ext>
            </a:extLst>
          </p:cNvPr>
          <p:cNvSpPr/>
          <p:nvPr/>
        </p:nvSpPr>
        <p:spPr>
          <a:xfrm>
            <a:off x="2040322" y="4518681"/>
            <a:ext cx="1434072" cy="712399"/>
          </a:xfrm>
          <a:custGeom>
            <a:avLst/>
            <a:gdLst>
              <a:gd name="connsiteX0" fmla="*/ 0 w 1300876"/>
              <a:gd name="connsiteY0" fmla="*/ 81305 h 813048"/>
              <a:gd name="connsiteX1" fmla="*/ 81305 w 1300876"/>
              <a:gd name="connsiteY1" fmla="*/ 0 h 813048"/>
              <a:gd name="connsiteX2" fmla="*/ 1219571 w 1300876"/>
              <a:gd name="connsiteY2" fmla="*/ 0 h 813048"/>
              <a:gd name="connsiteX3" fmla="*/ 1300876 w 1300876"/>
              <a:gd name="connsiteY3" fmla="*/ 81305 h 813048"/>
              <a:gd name="connsiteX4" fmla="*/ 1300876 w 1300876"/>
              <a:gd name="connsiteY4" fmla="*/ 731743 h 813048"/>
              <a:gd name="connsiteX5" fmla="*/ 1219571 w 1300876"/>
              <a:gd name="connsiteY5" fmla="*/ 813048 h 813048"/>
              <a:gd name="connsiteX6" fmla="*/ 81305 w 1300876"/>
              <a:gd name="connsiteY6" fmla="*/ 813048 h 813048"/>
              <a:gd name="connsiteX7" fmla="*/ 0 w 1300876"/>
              <a:gd name="connsiteY7" fmla="*/ 731743 h 813048"/>
              <a:gd name="connsiteX8" fmla="*/ 0 w 1300876"/>
              <a:gd name="connsiteY8" fmla="*/ 81305 h 81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0876" h="813048">
                <a:moveTo>
                  <a:pt x="0" y="81305"/>
                </a:moveTo>
                <a:cubicBezTo>
                  <a:pt x="0" y="36401"/>
                  <a:pt x="36401" y="0"/>
                  <a:pt x="81305" y="0"/>
                </a:cubicBezTo>
                <a:lnTo>
                  <a:pt x="1219571" y="0"/>
                </a:lnTo>
                <a:cubicBezTo>
                  <a:pt x="1264475" y="0"/>
                  <a:pt x="1300876" y="36401"/>
                  <a:pt x="1300876" y="81305"/>
                </a:cubicBezTo>
                <a:lnTo>
                  <a:pt x="1300876" y="731743"/>
                </a:lnTo>
                <a:cubicBezTo>
                  <a:pt x="1300876" y="776647"/>
                  <a:pt x="1264475" y="813048"/>
                  <a:pt x="1219571" y="813048"/>
                </a:cubicBezTo>
                <a:lnTo>
                  <a:pt x="81305" y="813048"/>
                </a:lnTo>
                <a:cubicBezTo>
                  <a:pt x="36401" y="813048"/>
                  <a:pt x="0" y="776647"/>
                  <a:pt x="0" y="731743"/>
                </a:cubicBezTo>
                <a:lnTo>
                  <a:pt x="0" y="81305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293" tIns="44133" rIns="54293" bIns="44133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latin typeface="Verdana" panose="020B0604030504040204" pitchFamily="34" charset="0"/>
                <a:ea typeface="Verdana" panose="020B0604030504040204" pitchFamily="34" charset="0"/>
              </a:rPr>
              <a:t>Service Model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6DC56D5-B335-445F-A129-516B18FBAC6C}"/>
              </a:ext>
            </a:extLst>
          </p:cNvPr>
          <p:cNvSpPr/>
          <p:nvPr/>
        </p:nvSpPr>
        <p:spPr>
          <a:xfrm>
            <a:off x="3922545" y="1588104"/>
            <a:ext cx="2493630" cy="712399"/>
          </a:xfrm>
          <a:custGeom>
            <a:avLst/>
            <a:gdLst>
              <a:gd name="connsiteX0" fmla="*/ 0 w 1626096"/>
              <a:gd name="connsiteY0" fmla="*/ 81305 h 813048"/>
              <a:gd name="connsiteX1" fmla="*/ 81305 w 1626096"/>
              <a:gd name="connsiteY1" fmla="*/ 0 h 813048"/>
              <a:gd name="connsiteX2" fmla="*/ 1544791 w 1626096"/>
              <a:gd name="connsiteY2" fmla="*/ 0 h 813048"/>
              <a:gd name="connsiteX3" fmla="*/ 1626096 w 1626096"/>
              <a:gd name="connsiteY3" fmla="*/ 81305 h 813048"/>
              <a:gd name="connsiteX4" fmla="*/ 1626096 w 1626096"/>
              <a:gd name="connsiteY4" fmla="*/ 731743 h 813048"/>
              <a:gd name="connsiteX5" fmla="*/ 1544791 w 1626096"/>
              <a:gd name="connsiteY5" fmla="*/ 813048 h 813048"/>
              <a:gd name="connsiteX6" fmla="*/ 81305 w 1626096"/>
              <a:gd name="connsiteY6" fmla="*/ 813048 h 813048"/>
              <a:gd name="connsiteX7" fmla="*/ 0 w 1626096"/>
              <a:gd name="connsiteY7" fmla="*/ 731743 h 813048"/>
              <a:gd name="connsiteX8" fmla="*/ 0 w 1626096"/>
              <a:gd name="connsiteY8" fmla="*/ 81305 h 81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096" h="813048">
                <a:moveTo>
                  <a:pt x="0" y="81305"/>
                </a:moveTo>
                <a:cubicBezTo>
                  <a:pt x="0" y="36401"/>
                  <a:pt x="36401" y="0"/>
                  <a:pt x="81305" y="0"/>
                </a:cubicBezTo>
                <a:lnTo>
                  <a:pt x="1544791" y="0"/>
                </a:lnTo>
                <a:cubicBezTo>
                  <a:pt x="1589695" y="0"/>
                  <a:pt x="1626096" y="36401"/>
                  <a:pt x="1626096" y="81305"/>
                </a:cubicBezTo>
                <a:lnTo>
                  <a:pt x="1626096" y="731743"/>
                </a:lnTo>
                <a:cubicBezTo>
                  <a:pt x="1626096" y="776647"/>
                  <a:pt x="1589695" y="813048"/>
                  <a:pt x="1544791" y="813048"/>
                </a:cubicBezTo>
                <a:lnTo>
                  <a:pt x="81305" y="813048"/>
                </a:lnTo>
                <a:cubicBezTo>
                  <a:pt x="36401" y="813048"/>
                  <a:pt x="0" y="776647"/>
                  <a:pt x="0" y="731743"/>
                </a:cubicBezTo>
                <a:lnTo>
                  <a:pt x="0" y="81305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913" tIns="49213" rIns="61913" bIns="4921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MATCH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User Support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EBAE22F-6D00-4625-BBDE-2743707CDDBB}"/>
              </a:ext>
            </a:extLst>
          </p:cNvPr>
          <p:cNvSpPr/>
          <p:nvPr/>
        </p:nvSpPr>
        <p:spPr>
          <a:xfrm>
            <a:off x="4258085" y="2345022"/>
            <a:ext cx="2158090" cy="705076"/>
          </a:xfrm>
          <a:custGeom>
            <a:avLst/>
            <a:gdLst>
              <a:gd name="connsiteX0" fmla="*/ 0 w 1300876"/>
              <a:gd name="connsiteY0" fmla="*/ 81305 h 813048"/>
              <a:gd name="connsiteX1" fmla="*/ 81305 w 1300876"/>
              <a:gd name="connsiteY1" fmla="*/ 0 h 813048"/>
              <a:gd name="connsiteX2" fmla="*/ 1219571 w 1300876"/>
              <a:gd name="connsiteY2" fmla="*/ 0 h 813048"/>
              <a:gd name="connsiteX3" fmla="*/ 1300876 w 1300876"/>
              <a:gd name="connsiteY3" fmla="*/ 81305 h 813048"/>
              <a:gd name="connsiteX4" fmla="*/ 1300876 w 1300876"/>
              <a:gd name="connsiteY4" fmla="*/ 731743 h 813048"/>
              <a:gd name="connsiteX5" fmla="*/ 1219571 w 1300876"/>
              <a:gd name="connsiteY5" fmla="*/ 813048 h 813048"/>
              <a:gd name="connsiteX6" fmla="*/ 81305 w 1300876"/>
              <a:gd name="connsiteY6" fmla="*/ 813048 h 813048"/>
              <a:gd name="connsiteX7" fmla="*/ 0 w 1300876"/>
              <a:gd name="connsiteY7" fmla="*/ 731743 h 813048"/>
              <a:gd name="connsiteX8" fmla="*/ 0 w 1300876"/>
              <a:gd name="connsiteY8" fmla="*/ 81305 h 81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0876" h="813048">
                <a:moveTo>
                  <a:pt x="0" y="81305"/>
                </a:moveTo>
                <a:cubicBezTo>
                  <a:pt x="0" y="36401"/>
                  <a:pt x="36401" y="0"/>
                  <a:pt x="81305" y="0"/>
                </a:cubicBezTo>
                <a:lnTo>
                  <a:pt x="1219571" y="0"/>
                </a:lnTo>
                <a:cubicBezTo>
                  <a:pt x="1264475" y="0"/>
                  <a:pt x="1300876" y="36401"/>
                  <a:pt x="1300876" y="81305"/>
                </a:cubicBezTo>
                <a:lnTo>
                  <a:pt x="1300876" y="731743"/>
                </a:lnTo>
                <a:cubicBezTo>
                  <a:pt x="1300876" y="776647"/>
                  <a:pt x="1264475" y="813048"/>
                  <a:pt x="1219571" y="813048"/>
                </a:cubicBezTo>
                <a:lnTo>
                  <a:pt x="81305" y="813048"/>
                </a:lnTo>
                <a:cubicBezTo>
                  <a:pt x="36401" y="813048"/>
                  <a:pt x="0" y="776647"/>
                  <a:pt x="0" y="731743"/>
                </a:cubicBezTo>
                <a:lnTo>
                  <a:pt x="0" y="81305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293" tIns="44133" rIns="54293" bIns="44133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1600" kern="1200" dirty="0">
                <a:latin typeface="Verdana" panose="020B0604030504040204" pitchFamily="34" charset="0"/>
                <a:ea typeface="Verdana" panose="020B0604030504040204" pitchFamily="34" charset="0"/>
              </a:rPr>
              <a:t>General User Assistance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E509974-28E3-41C8-AE13-9A2AB2781376}"/>
              </a:ext>
            </a:extLst>
          </p:cNvPr>
          <p:cNvSpPr/>
          <p:nvPr/>
        </p:nvSpPr>
        <p:spPr>
          <a:xfrm>
            <a:off x="4258085" y="3082513"/>
            <a:ext cx="2158090" cy="712399"/>
          </a:xfrm>
          <a:custGeom>
            <a:avLst/>
            <a:gdLst>
              <a:gd name="connsiteX0" fmla="*/ 0 w 1300876"/>
              <a:gd name="connsiteY0" fmla="*/ 81305 h 813048"/>
              <a:gd name="connsiteX1" fmla="*/ 81305 w 1300876"/>
              <a:gd name="connsiteY1" fmla="*/ 0 h 813048"/>
              <a:gd name="connsiteX2" fmla="*/ 1219571 w 1300876"/>
              <a:gd name="connsiteY2" fmla="*/ 0 h 813048"/>
              <a:gd name="connsiteX3" fmla="*/ 1300876 w 1300876"/>
              <a:gd name="connsiteY3" fmla="*/ 81305 h 813048"/>
              <a:gd name="connsiteX4" fmla="*/ 1300876 w 1300876"/>
              <a:gd name="connsiteY4" fmla="*/ 731743 h 813048"/>
              <a:gd name="connsiteX5" fmla="*/ 1219571 w 1300876"/>
              <a:gd name="connsiteY5" fmla="*/ 813048 h 813048"/>
              <a:gd name="connsiteX6" fmla="*/ 81305 w 1300876"/>
              <a:gd name="connsiteY6" fmla="*/ 813048 h 813048"/>
              <a:gd name="connsiteX7" fmla="*/ 0 w 1300876"/>
              <a:gd name="connsiteY7" fmla="*/ 731743 h 813048"/>
              <a:gd name="connsiteX8" fmla="*/ 0 w 1300876"/>
              <a:gd name="connsiteY8" fmla="*/ 81305 h 81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0876" h="813048">
                <a:moveTo>
                  <a:pt x="0" y="81305"/>
                </a:moveTo>
                <a:cubicBezTo>
                  <a:pt x="0" y="36401"/>
                  <a:pt x="36401" y="0"/>
                  <a:pt x="81305" y="0"/>
                </a:cubicBezTo>
                <a:lnTo>
                  <a:pt x="1219571" y="0"/>
                </a:lnTo>
                <a:cubicBezTo>
                  <a:pt x="1264475" y="0"/>
                  <a:pt x="1300876" y="36401"/>
                  <a:pt x="1300876" y="81305"/>
                </a:cubicBezTo>
                <a:lnTo>
                  <a:pt x="1300876" y="731743"/>
                </a:lnTo>
                <a:cubicBezTo>
                  <a:pt x="1300876" y="776647"/>
                  <a:pt x="1264475" y="813048"/>
                  <a:pt x="1219571" y="813048"/>
                </a:cubicBezTo>
                <a:lnTo>
                  <a:pt x="81305" y="813048"/>
                </a:lnTo>
                <a:cubicBezTo>
                  <a:pt x="36401" y="813048"/>
                  <a:pt x="0" y="776647"/>
                  <a:pt x="0" y="731743"/>
                </a:cubicBezTo>
                <a:lnTo>
                  <a:pt x="0" y="81305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293" tIns="44133" rIns="54293" bIns="44133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>
                <a:latin typeface="Verdana" panose="020B0604030504040204" pitchFamily="34" charset="0"/>
                <a:ea typeface="Verdana" panose="020B0604030504040204" pitchFamily="34" charset="0"/>
              </a:rPr>
              <a:t>Allocation &amp; Utilization Assistance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59DC348-8F72-4589-85C1-E92696984A5F}"/>
              </a:ext>
            </a:extLst>
          </p:cNvPr>
          <p:cNvSpPr/>
          <p:nvPr/>
        </p:nvSpPr>
        <p:spPr>
          <a:xfrm>
            <a:off x="4258085" y="3820005"/>
            <a:ext cx="2158090" cy="712399"/>
          </a:xfrm>
          <a:custGeom>
            <a:avLst/>
            <a:gdLst>
              <a:gd name="connsiteX0" fmla="*/ 0 w 1300876"/>
              <a:gd name="connsiteY0" fmla="*/ 81305 h 813048"/>
              <a:gd name="connsiteX1" fmla="*/ 81305 w 1300876"/>
              <a:gd name="connsiteY1" fmla="*/ 0 h 813048"/>
              <a:gd name="connsiteX2" fmla="*/ 1219571 w 1300876"/>
              <a:gd name="connsiteY2" fmla="*/ 0 h 813048"/>
              <a:gd name="connsiteX3" fmla="*/ 1300876 w 1300876"/>
              <a:gd name="connsiteY3" fmla="*/ 81305 h 813048"/>
              <a:gd name="connsiteX4" fmla="*/ 1300876 w 1300876"/>
              <a:gd name="connsiteY4" fmla="*/ 731743 h 813048"/>
              <a:gd name="connsiteX5" fmla="*/ 1219571 w 1300876"/>
              <a:gd name="connsiteY5" fmla="*/ 813048 h 813048"/>
              <a:gd name="connsiteX6" fmla="*/ 81305 w 1300876"/>
              <a:gd name="connsiteY6" fmla="*/ 813048 h 813048"/>
              <a:gd name="connsiteX7" fmla="*/ 0 w 1300876"/>
              <a:gd name="connsiteY7" fmla="*/ 731743 h 813048"/>
              <a:gd name="connsiteX8" fmla="*/ 0 w 1300876"/>
              <a:gd name="connsiteY8" fmla="*/ 81305 h 81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0876" h="813048">
                <a:moveTo>
                  <a:pt x="0" y="81305"/>
                </a:moveTo>
                <a:cubicBezTo>
                  <a:pt x="0" y="36401"/>
                  <a:pt x="36401" y="0"/>
                  <a:pt x="81305" y="0"/>
                </a:cubicBezTo>
                <a:lnTo>
                  <a:pt x="1219571" y="0"/>
                </a:lnTo>
                <a:cubicBezTo>
                  <a:pt x="1264475" y="0"/>
                  <a:pt x="1300876" y="36401"/>
                  <a:pt x="1300876" y="81305"/>
                </a:cubicBezTo>
                <a:lnTo>
                  <a:pt x="1300876" y="731743"/>
                </a:lnTo>
                <a:cubicBezTo>
                  <a:pt x="1300876" y="776647"/>
                  <a:pt x="1264475" y="813048"/>
                  <a:pt x="1219571" y="813048"/>
                </a:cubicBezTo>
                <a:lnTo>
                  <a:pt x="81305" y="813048"/>
                </a:lnTo>
                <a:cubicBezTo>
                  <a:pt x="36401" y="813048"/>
                  <a:pt x="0" y="776647"/>
                  <a:pt x="0" y="731743"/>
                </a:cubicBezTo>
                <a:lnTo>
                  <a:pt x="0" y="81305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293" tIns="44133" rIns="54293" bIns="44133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latin typeface="Verdana" panose="020B0604030504040204" pitchFamily="34" charset="0"/>
                <a:ea typeface="Verdana" panose="020B0604030504040204" pitchFamily="34" charset="0"/>
              </a:rPr>
              <a:t>End User Training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2ADC516-A1F1-49FD-88C9-3386FA33E3E2}"/>
              </a:ext>
            </a:extLst>
          </p:cNvPr>
          <p:cNvSpPr/>
          <p:nvPr/>
        </p:nvSpPr>
        <p:spPr>
          <a:xfrm>
            <a:off x="4258085" y="4557497"/>
            <a:ext cx="2157955" cy="712399"/>
          </a:xfrm>
          <a:custGeom>
            <a:avLst/>
            <a:gdLst>
              <a:gd name="connsiteX0" fmla="*/ 0 w 1300876"/>
              <a:gd name="connsiteY0" fmla="*/ 81305 h 813048"/>
              <a:gd name="connsiteX1" fmla="*/ 81305 w 1300876"/>
              <a:gd name="connsiteY1" fmla="*/ 0 h 813048"/>
              <a:gd name="connsiteX2" fmla="*/ 1219571 w 1300876"/>
              <a:gd name="connsiteY2" fmla="*/ 0 h 813048"/>
              <a:gd name="connsiteX3" fmla="*/ 1300876 w 1300876"/>
              <a:gd name="connsiteY3" fmla="*/ 81305 h 813048"/>
              <a:gd name="connsiteX4" fmla="*/ 1300876 w 1300876"/>
              <a:gd name="connsiteY4" fmla="*/ 731743 h 813048"/>
              <a:gd name="connsiteX5" fmla="*/ 1219571 w 1300876"/>
              <a:gd name="connsiteY5" fmla="*/ 813048 h 813048"/>
              <a:gd name="connsiteX6" fmla="*/ 81305 w 1300876"/>
              <a:gd name="connsiteY6" fmla="*/ 813048 h 813048"/>
              <a:gd name="connsiteX7" fmla="*/ 0 w 1300876"/>
              <a:gd name="connsiteY7" fmla="*/ 731743 h 813048"/>
              <a:gd name="connsiteX8" fmla="*/ 0 w 1300876"/>
              <a:gd name="connsiteY8" fmla="*/ 81305 h 81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0876" h="813048">
                <a:moveTo>
                  <a:pt x="0" y="81305"/>
                </a:moveTo>
                <a:cubicBezTo>
                  <a:pt x="0" y="36401"/>
                  <a:pt x="36401" y="0"/>
                  <a:pt x="81305" y="0"/>
                </a:cubicBezTo>
                <a:lnTo>
                  <a:pt x="1219571" y="0"/>
                </a:lnTo>
                <a:cubicBezTo>
                  <a:pt x="1264475" y="0"/>
                  <a:pt x="1300876" y="36401"/>
                  <a:pt x="1300876" y="81305"/>
                </a:cubicBezTo>
                <a:lnTo>
                  <a:pt x="1300876" y="731743"/>
                </a:lnTo>
                <a:cubicBezTo>
                  <a:pt x="1300876" y="776647"/>
                  <a:pt x="1264475" y="813048"/>
                  <a:pt x="1219571" y="813048"/>
                </a:cubicBezTo>
                <a:lnTo>
                  <a:pt x="81305" y="813048"/>
                </a:lnTo>
                <a:cubicBezTo>
                  <a:pt x="36401" y="813048"/>
                  <a:pt x="0" y="776647"/>
                  <a:pt x="0" y="731743"/>
                </a:cubicBezTo>
                <a:lnTo>
                  <a:pt x="0" y="81305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483" tIns="41593" rIns="50483" bIns="41593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latin typeface="Verdana" panose="020B0604030504040204" pitchFamily="34" charset="0"/>
                <a:ea typeface="Verdana" panose="020B0604030504040204" pitchFamily="34" charset="0"/>
              </a:rPr>
              <a:t>Computational Science Support Network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80596AE-B48E-43DB-8059-CAE1B390D515}"/>
              </a:ext>
            </a:extLst>
          </p:cNvPr>
          <p:cNvSpPr/>
          <p:nvPr/>
        </p:nvSpPr>
        <p:spPr>
          <a:xfrm>
            <a:off x="6803363" y="1588104"/>
            <a:ext cx="1792592" cy="712399"/>
          </a:xfrm>
          <a:custGeom>
            <a:avLst/>
            <a:gdLst>
              <a:gd name="connsiteX0" fmla="*/ 0 w 1626096"/>
              <a:gd name="connsiteY0" fmla="*/ 81305 h 813048"/>
              <a:gd name="connsiteX1" fmla="*/ 81305 w 1626096"/>
              <a:gd name="connsiteY1" fmla="*/ 0 h 813048"/>
              <a:gd name="connsiteX2" fmla="*/ 1544791 w 1626096"/>
              <a:gd name="connsiteY2" fmla="*/ 0 h 813048"/>
              <a:gd name="connsiteX3" fmla="*/ 1626096 w 1626096"/>
              <a:gd name="connsiteY3" fmla="*/ 81305 h 813048"/>
              <a:gd name="connsiteX4" fmla="*/ 1626096 w 1626096"/>
              <a:gd name="connsiteY4" fmla="*/ 731743 h 813048"/>
              <a:gd name="connsiteX5" fmla="*/ 1544791 w 1626096"/>
              <a:gd name="connsiteY5" fmla="*/ 813048 h 813048"/>
              <a:gd name="connsiteX6" fmla="*/ 81305 w 1626096"/>
              <a:gd name="connsiteY6" fmla="*/ 813048 h 813048"/>
              <a:gd name="connsiteX7" fmla="*/ 0 w 1626096"/>
              <a:gd name="connsiteY7" fmla="*/ 731743 h 813048"/>
              <a:gd name="connsiteX8" fmla="*/ 0 w 1626096"/>
              <a:gd name="connsiteY8" fmla="*/ 81305 h 81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096" h="813048">
                <a:moveTo>
                  <a:pt x="0" y="81305"/>
                </a:moveTo>
                <a:cubicBezTo>
                  <a:pt x="0" y="36401"/>
                  <a:pt x="36401" y="0"/>
                  <a:pt x="81305" y="0"/>
                </a:cubicBezTo>
                <a:lnTo>
                  <a:pt x="1544791" y="0"/>
                </a:lnTo>
                <a:cubicBezTo>
                  <a:pt x="1589695" y="0"/>
                  <a:pt x="1626096" y="36401"/>
                  <a:pt x="1626096" y="81305"/>
                </a:cubicBezTo>
                <a:lnTo>
                  <a:pt x="1626096" y="731743"/>
                </a:lnTo>
                <a:cubicBezTo>
                  <a:pt x="1626096" y="776647"/>
                  <a:pt x="1589695" y="813048"/>
                  <a:pt x="1544791" y="813048"/>
                </a:cubicBezTo>
                <a:lnTo>
                  <a:pt x="81305" y="813048"/>
                </a:lnTo>
                <a:cubicBezTo>
                  <a:pt x="36401" y="813048"/>
                  <a:pt x="0" y="776647"/>
                  <a:pt x="0" y="731743"/>
                </a:cubicBezTo>
                <a:lnTo>
                  <a:pt x="0" y="81305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03" tIns="46673" rIns="58103" bIns="46673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CONECT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Ops. &amp; Integr.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DF67704-F6EE-4EF1-BFD0-C15EC6638A88}"/>
              </a:ext>
            </a:extLst>
          </p:cNvPr>
          <p:cNvSpPr/>
          <p:nvPr/>
        </p:nvSpPr>
        <p:spPr>
          <a:xfrm>
            <a:off x="7161882" y="2478603"/>
            <a:ext cx="1515500" cy="712399"/>
          </a:xfrm>
          <a:custGeom>
            <a:avLst/>
            <a:gdLst>
              <a:gd name="connsiteX0" fmla="*/ 0 w 1300876"/>
              <a:gd name="connsiteY0" fmla="*/ 81305 h 813048"/>
              <a:gd name="connsiteX1" fmla="*/ 81305 w 1300876"/>
              <a:gd name="connsiteY1" fmla="*/ 0 h 813048"/>
              <a:gd name="connsiteX2" fmla="*/ 1219571 w 1300876"/>
              <a:gd name="connsiteY2" fmla="*/ 0 h 813048"/>
              <a:gd name="connsiteX3" fmla="*/ 1300876 w 1300876"/>
              <a:gd name="connsiteY3" fmla="*/ 81305 h 813048"/>
              <a:gd name="connsiteX4" fmla="*/ 1300876 w 1300876"/>
              <a:gd name="connsiteY4" fmla="*/ 731743 h 813048"/>
              <a:gd name="connsiteX5" fmla="*/ 1219571 w 1300876"/>
              <a:gd name="connsiteY5" fmla="*/ 813048 h 813048"/>
              <a:gd name="connsiteX6" fmla="*/ 81305 w 1300876"/>
              <a:gd name="connsiteY6" fmla="*/ 813048 h 813048"/>
              <a:gd name="connsiteX7" fmla="*/ 0 w 1300876"/>
              <a:gd name="connsiteY7" fmla="*/ 731743 h 813048"/>
              <a:gd name="connsiteX8" fmla="*/ 0 w 1300876"/>
              <a:gd name="connsiteY8" fmla="*/ 81305 h 81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0876" h="813048">
                <a:moveTo>
                  <a:pt x="0" y="81305"/>
                </a:moveTo>
                <a:cubicBezTo>
                  <a:pt x="0" y="36401"/>
                  <a:pt x="36401" y="0"/>
                  <a:pt x="81305" y="0"/>
                </a:cubicBezTo>
                <a:lnTo>
                  <a:pt x="1219571" y="0"/>
                </a:lnTo>
                <a:cubicBezTo>
                  <a:pt x="1264475" y="0"/>
                  <a:pt x="1300876" y="36401"/>
                  <a:pt x="1300876" y="81305"/>
                </a:cubicBezTo>
                <a:lnTo>
                  <a:pt x="1300876" y="731743"/>
                </a:lnTo>
                <a:cubicBezTo>
                  <a:pt x="1300876" y="776647"/>
                  <a:pt x="1264475" y="813048"/>
                  <a:pt x="1219571" y="813048"/>
                </a:cubicBezTo>
                <a:lnTo>
                  <a:pt x="81305" y="813048"/>
                </a:lnTo>
                <a:cubicBezTo>
                  <a:pt x="36401" y="813048"/>
                  <a:pt x="0" y="776647"/>
                  <a:pt x="0" y="731743"/>
                </a:cubicBezTo>
                <a:lnTo>
                  <a:pt x="0" y="81305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293" tIns="44133" rIns="54293" bIns="44133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1600" kern="1200" dirty="0">
                <a:latin typeface="Verdana" panose="020B0604030504040204" pitchFamily="34" charset="0"/>
                <a:ea typeface="Verdana" panose="020B0604030504040204" pitchFamily="34" charset="0"/>
              </a:rPr>
              <a:t>Operational Support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4224138-AB85-47E6-8733-B3478CEFEE59}"/>
              </a:ext>
            </a:extLst>
          </p:cNvPr>
          <p:cNvSpPr/>
          <p:nvPr/>
        </p:nvSpPr>
        <p:spPr>
          <a:xfrm>
            <a:off x="7161881" y="3369101"/>
            <a:ext cx="1515502" cy="712399"/>
          </a:xfrm>
          <a:custGeom>
            <a:avLst/>
            <a:gdLst>
              <a:gd name="connsiteX0" fmla="*/ 0 w 1300876"/>
              <a:gd name="connsiteY0" fmla="*/ 81305 h 813048"/>
              <a:gd name="connsiteX1" fmla="*/ 81305 w 1300876"/>
              <a:gd name="connsiteY1" fmla="*/ 0 h 813048"/>
              <a:gd name="connsiteX2" fmla="*/ 1219571 w 1300876"/>
              <a:gd name="connsiteY2" fmla="*/ 0 h 813048"/>
              <a:gd name="connsiteX3" fmla="*/ 1300876 w 1300876"/>
              <a:gd name="connsiteY3" fmla="*/ 81305 h 813048"/>
              <a:gd name="connsiteX4" fmla="*/ 1300876 w 1300876"/>
              <a:gd name="connsiteY4" fmla="*/ 731743 h 813048"/>
              <a:gd name="connsiteX5" fmla="*/ 1219571 w 1300876"/>
              <a:gd name="connsiteY5" fmla="*/ 813048 h 813048"/>
              <a:gd name="connsiteX6" fmla="*/ 81305 w 1300876"/>
              <a:gd name="connsiteY6" fmla="*/ 813048 h 813048"/>
              <a:gd name="connsiteX7" fmla="*/ 0 w 1300876"/>
              <a:gd name="connsiteY7" fmla="*/ 731743 h 813048"/>
              <a:gd name="connsiteX8" fmla="*/ 0 w 1300876"/>
              <a:gd name="connsiteY8" fmla="*/ 81305 h 81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0876" h="813048">
                <a:moveTo>
                  <a:pt x="0" y="81305"/>
                </a:moveTo>
                <a:cubicBezTo>
                  <a:pt x="0" y="36401"/>
                  <a:pt x="36401" y="0"/>
                  <a:pt x="81305" y="0"/>
                </a:cubicBezTo>
                <a:lnTo>
                  <a:pt x="1219571" y="0"/>
                </a:lnTo>
                <a:cubicBezTo>
                  <a:pt x="1264475" y="0"/>
                  <a:pt x="1300876" y="36401"/>
                  <a:pt x="1300876" y="81305"/>
                </a:cubicBezTo>
                <a:lnTo>
                  <a:pt x="1300876" y="731743"/>
                </a:lnTo>
                <a:cubicBezTo>
                  <a:pt x="1300876" y="776647"/>
                  <a:pt x="1264475" y="813048"/>
                  <a:pt x="1219571" y="813048"/>
                </a:cubicBezTo>
                <a:lnTo>
                  <a:pt x="81305" y="813048"/>
                </a:lnTo>
                <a:cubicBezTo>
                  <a:pt x="36401" y="813048"/>
                  <a:pt x="0" y="776647"/>
                  <a:pt x="0" y="731743"/>
                </a:cubicBezTo>
                <a:lnTo>
                  <a:pt x="0" y="81305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293" tIns="44133" rIns="54293" bIns="44133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latin typeface="Verdana" panose="020B0604030504040204" pitchFamily="34" charset="0"/>
                <a:ea typeface="Verdana" panose="020B0604030504040204" pitchFamily="34" charset="0"/>
              </a:rPr>
              <a:t>Data &amp; Networking Support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8342807-E3A6-47EA-993C-7FB7F4122D3D}"/>
              </a:ext>
            </a:extLst>
          </p:cNvPr>
          <p:cNvSpPr/>
          <p:nvPr/>
        </p:nvSpPr>
        <p:spPr>
          <a:xfrm>
            <a:off x="7161882" y="4259601"/>
            <a:ext cx="1515502" cy="712399"/>
          </a:xfrm>
          <a:custGeom>
            <a:avLst/>
            <a:gdLst>
              <a:gd name="connsiteX0" fmla="*/ 0 w 1300876"/>
              <a:gd name="connsiteY0" fmla="*/ 81305 h 813048"/>
              <a:gd name="connsiteX1" fmla="*/ 81305 w 1300876"/>
              <a:gd name="connsiteY1" fmla="*/ 0 h 813048"/>
              <a:gd name="connsiteX2" fmla="*/ 1219571 w 1300876"/>
              <a:gd name="connsiteY2" fmla="*/ 0 h 813048"/>
              <a:gd name="connsiteX3" fmla="*/ 1300876 w 1300876"/>
              <a:gd name="connsiteY3" fmla="*/ 81305 h 813048"/>
              <a:gd name="connsiteX4" fmla="*/ 1300876 w 1300876"/>
              <a:gd name="connsiteY4" fmla="*/ 731743 h 813048"/>
              <a:gd name="connsiteX5" fmla="*/ 1219571 w 1300876"/>
              <a:gd name="connsiteY5" fmla="*/ 813048 h 813048"/>
              <a:gd name="connsiteX6" fmla="*/ 81305 w 1300876"/>
              <a:gd name="connsiteY6" fmla="*/ 813048 h 813048"/>
              <a:gd name="connsiteX7" fmla="*/ 0 w 1300876"/>
              <a:gd name="connsiteY7" fmla="*/ 731743 h 813048"/>
              <a:gd name="connsiteX8" fmla="*/ 0 w 1300876"/>
              <a:gd name="connsiteY8" fmla="*/ 81305 h 81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0876" h="813048">
                <a:moveTo>
                  <a:pt x="0" y="81305"/>
                </a:moveTo>
                <a:cubicBezTo>
                  <a:pt x="0" y="36401"/>
                  <a:pt x="36401" y="0"/>
                  <a:pt x="81305" y="0"/>
                </a:cubicBezTo>
                <a:lnTo>
                  <a:pt x="1219571" y="0"/>
                </a:lnTo>
                <a:cubicBezTo>
                  <a:pt x="1264475" y="0"/>
                  <a:pt x="1300876" y="36401"/>
                  <a:pt x="1300876" y="81305"/>
                </a:cubicBezTo>
                <a:lnTo>
                  <a:pt x="1300876" y="731743"/>
                </a:lnTo>
                <a:cubicBezTo>
                  <a:pt x="1300876" y="776647"/>
                  <a:pt x="1264475" y="813048"/>
                  <a:pt x="1219571" y="813048"/>
                </a:cubicBezTo>
                <a:lnTo>
                  <a:pt x="81305" y="813048"/>
                </a:lnTo>
                <a:cubicBezTo>
                  <a:pt x="36401" y="813048"/>
                  <a:pt x="0" y="776647"/>
                  <a:pt x="0" y="731743"/>
                </a:cubicBezTo>
                <a:lnTo>
                  <a:pt x="0" y="81305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293" tIns="44133" rIns="54293" bIns="44133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>
                <a:latin typeface="Verdana" panose="020B0604030504040204" pitchFamily="34" charset="0"/>
                <a:ea typeface="Verdana" panose="020B0604030504040204" pitchFamily="34" charset="0"/>
              </a:rPr>
              <a:t>Cybersecurity Support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ED3B290-6DC1-4DC9-A1A1-6AC209CAC8D9}"/>
              </a:ext>
            </a:extLst>
          </p:cNvPr>
          <p:cNvSpPr/>
          <p:nvPr/>
        </p:nvSpPr>
        <p:spPr>
          <a:xfrm>
            <a:off x="9044104" y="1588104"/>
            <a:ext cx="1792592" cy="712399"/>
          </a:xfrm>
          <a:custGeom>
            <a:avLst/>
            <a:gdLst>
              <a:gd name="connsiteX0" fmla="*/ 0 w 1626096"/>
              <a:gd name="connsiteY0" fmla="*/ 81305 h 813048"/>
              <a:gd name="connsiteX1" fmla="*/ 81305 w 1626096"/>
              <a:gd name="connsiteY1" fmla="*/ 0 h 813048"/>
              <a:gd name="connsiteX2" fmla="*/ 1544791 w 1626096"/>
              <a:gd name="connsiteY2" fmla="*/ 0 h 813048"/>
              <a:gd name="connsiteX3" fmla="*/ 1626096 w 1626096"/>
              <a:gd name="connsiteY3" fmla="*/ 81305 h 813048"/>
              <a:gd name="connsiteX4" fmla="*/ 1626096 w 1626096"/>
              <a:gd name="connsiteY4" fmla="*/ 731743 h 813048"/>
              <a:gd name="connsiteX5" fmla="*/ 1544791 w 1626096"/>
              <a:gd name="connsiteY5" fmla="*/ 813048 h 813048"/>
              <a:gd name="connsiteX6" fmla="*/ 81305 w 1626096"/>
              <a:gd name="connsiteY6" fmla="*/ 813048 h 813048"/>
              <a:gd name="connsiteX7" fmla="*/ 0 w 1626096"/>
              <a:gd name="connsiteY7" fmla="*/ 731743 h 813048"/>
              <a:gd name="connsiteX8" fmla="*/ 0 w 1626096"/>
              <a:gd name="connsiteY8" fmla="*/ 81305 h 81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096" h="813048">
                <a:moveTo>
                  <a:pt x="0" y="81305"/>
                </a:moveTo>
                <a:cubicBezTo>
                  <a:pt x="0" y="36401"/>
                  <a:pt x="36401" y="0"/>
                  <a:pt x="81305" y="0"/>
                </a:cubicBezTo>
                <a:lnTo>
                  <a:pt x="1544791" y="0"/>
                </a:lnTo>
                <a:cubicBezTo>
                  <a:pt x="1589695" y="0"/>
                  <a:pt x="1626096" y="36401"/>
                  <a:pt x="1626096" y="81305"/>
                </a:cubicBezTo>
                <a:lnTo>
                  <a:pt x="1626096" y="731743"/>
                </a:lnTo>
                <a:cubicBezTo>
                  <a:pt x="1626096" y="776647"/>
                  <a:pt x="1589695" y="813048"/>
                  <a:pt x="1544791" y="813048"/>
                </a:cubicBezTo>
                <a:lnTo>
                  <a:pt x="81305" y="813048"/>
                </a:lnTo>
                <a:cubicBezTo>
                  <a:pt x="36401" y="813048"/>
                  <a:pt x="0" y="776647"/>
                  <a:pt x="0" y="731743"/>
                </a:cubicBezTo>
                <a:lnTo>
                  <a:pt x="0" y="81305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03" tIns="46673" rIns="58103" bIns="46673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Monitoring &amp; Measurement 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55DECD3-752A-44B7-A2F4-7369436D987D}"/>
              </a:ext>
            </a:extLst>
          </p:cNvPr>
          <p:cNvSpPr/>
          <p:nvPr/>
        </p:nvSpPr>
        <p:spPr>
          <a:xfrm>
            <a:off x="9402622" y="2509083"/>
            <a:ext cx="1434072" cy="712399"/>
          </a:xfrm>
          <a:custGeom>
            <a:avLst/>
            <a:gdLst>
              <a:gd name="connsiteX0" fmla="*/ 0 w 1300876"/>
              <a:gd name="connsiteY0" fmla="*/ 81305 h 813048"/>
              <a:gd name="connsiteX1" fmla="*/ 81305 w 1300876"/>
              <a:gd name="connsiteY1" fmla="*/ 0 h 813048"/>
              <a:gd name="connsiteX2" fmla="*/ 1219571 w 1300876"/>
              <a:gd name="connsiteY2" fmla="*/ 0 h 813048"/>
              <a:gd name="connsiteX3" fmla="*/ 1300876 w 1300876"/>
              <a:gd name="connsiteY3" fmla="*/ 81305 h 813048"/>
              <a:gd name="connsiteX4" fmla="*/ 1300876 w 1300876"/>
              <a:gd name="connsiteY4" fmla="*/ 731743 h 813048"/>
              <a:gd name="connsiteX5" fmla="*/ 1219571 w 1300876"/>
              <a:gd name="connsiteY5" fmla="*/ 813048 h 813048"/>
              <a:gd name="connsiteX6" fmla="*/ 81305 w 1300876"/>
              <a:gd name="connsiteY6" fmla="*/ 813048 h 813048"/>
              <a:gd name="connsiteX7" fmla="*/ 0 w 1300876"/>
              <a:gd name="connsiteY7" fmla="*/ 731743 h 813048"/>
              <a:gd name="connsiteX8" fmla="*/ 0 w 1300876"/>
              <a:gd name="connsiteY8" fmla="*/ 81305 h 81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0876" h="813048">
                <a:moveTo>
                  <a:pt x="0" y="81305"/>
                </a:moveTo>
                <a:cubicBezTo>
                  <a:pt x="0" y="36401"/>
                  <a:pt x="36401" y="0"/>
                  <a:pt x="81305" y="0"/>
                </a:cubicBezTo>
                <a:lnTo>
                  <a:pt x="1219571" y="0"/>
                </a:lnTo>
                <a:cubicBezTo>
                  <a:pt x="1264475" y="0"/>
                  <a:pt x="1300876" y="36401"/>
                  <a:pt x="1300876" y="81305"/>
                </a:cubicBezTo>
                <a:lnTo>
                  <a:pt x="1300876" y="731743"/>
                </a:lnTo>
                <a:cubicBezTo>
                  <a:pt x="1300876" y="776647"/>
                  <a:pt x="1264475" y="813048"/>
                  <a:pt x="1219571" y="813048"/>
                </a:cubicBezTo>
                <a:lnTo>
                  <a:pt x="81305" y="813048"/>
                </a:lnTo>
                <a:cubicBezTo>
                  <a:pt x="36401" y="813048"/>
                  <a:pt x="0" y="776647"/>
                  <a:pt x="0" y="731743"/>
                </a:cubicBezTo>
                <a:lnTo>
                  <a:pt x="0" y="81305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293" tIns="44133" rIns="54293" bIns="44133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1600" kern="1200" dirty="0">
                <a:latin typeface="Verdana" panose="020B0604030504040204" pitchFamily="34" charset="0"/>
                <a:ea typeface="Verdana" panose="020B0604030504040204" pitchFamily="34" charset="0"/>
              </a:rPr>
              <a:t>M&amp;M Operations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D8A38FA8-7773-4668-9EA7-1F43F359A7F2}"/>
              </a:ext>
            </a:extLst>
          </p:cNvPr>
          <p:cNvSpPr/>
          <p:nvPr/>
        </p:nvSpPr>
        <p:spPr>
          <a:xfrm>
            <a:off x="9402622" y="3521501"/>
            <a:ext cx="1434072" cy="712399"/>
          </a:xfrm>
          <a:custGeom>
            <a:avLst/>
            <a:gdLst>
              <a:gd name="connsiteX0" fmla="*/ 0 w 1300876"/>
              <a:gd name="connsiteY0" fmla="*/ 81305 h 813048"/>
              <a:gd name="connsiteX1" fmla="*/ 81305 w 1300876"/>
              <a:gd name="connsiteY1" fmla="*/ 0 h 813048"/>
              <a:gd name="connsiteX2" fmla="*/ 1219571 w 1300876"/>
              <a:gd name="connsiteY2" fmla="*/ 0 h 813048"/>
              <a:gd name="connsiteX3" fmla="*/ 1300876 w 1300876"/>
              <a:gd name="connsiteY3" fmla="*/ 81305 h 813048"/>
              <a:gd name="connsiteX4" fmla="*/ 1300876 w 1300876"/>
              <a:gd name="connsiteY4" fmla="*/ 731743 h 813048"/>
              <a:gd name="connsiteX5" fmla="*/ 1219571 w 1300876"/>
              <a:gd name="connsiteY5" fmla="*/ 813048 h 813048"/>
              <a:gd name="connsiteX6" fmla="*/ 81305 w 1300876"/>
              <a:gd name="connsiteY6" fmla="*/ 813048 h 813048"/>
              <a:gd name="connsiteX7" fmla="*/ 0 w 1300876"/>
              <a:gd name="connsiteY7" fmla="*/ 731743 h 813048"/>
              <a:gd name="connsiteX8" fmla="*/ 0 w 1300876"/>
              <a:gd name="connsiteY8" fmla="*/ 81305 h 81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0876" h="813048">
                <a:moveTo>
                  <a:pt x="0" y="81305"/>
                </a:moveTo>
                <a:cubicBezTo>
                  <a:pt x="0" y="36401"/>
                  <a:pt x="36401" y="0"/>
                  <a:pt x="81305" y="0"/>
                </a:cubicBezTo>
                <a:lnTo>
                  <a:pt x="1219571" y="0"/>
                </a:lnTo>
                <a:cubicBezTo>
                  <a:pt x="1264475" y="0"/>
                  <a:pt x="1300876" y="36401"/>
                  <a:pt x="1300876" y="81305"/>
                </a:cubicBezTo>
                <a:lnTo>
                  <a:pt x="1300876" y="731743"/>
                </a:lnTo>
                <a:cubicBezTo>
                  <a:pt x="1300876" y="776647"/>
                  <a:pt x="1264475" y="813048"/>
                  <a:pt x="1219571" y="813048"/>
                </a:cubicBezTo>
                <a:lnTo>
                  <a:pt x="81305" y="813048"/>
                </a:lnTo>
                <a:cubicBezTo>
                  <a:pt x="36401" y="813048"/>
                  <a:pt x="0" y="776647"/>
                  <a:pt x="0" y="731743"/>
                </a:cubicBezTo>
                <a:lnTo>
                  <a:pt x="0" y="81305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293" tIns="44133" rIns="54293" bIns="44133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latin typeface="Verdana" panose="020B0604030504040204" pitchFamily="34" charset="0"/>
                <a:ea typeface="Verdana" panose="020B0604030504040204" pitchFamily="34" charset="0"/>
              </a:rPr>
              <a:t>Service Model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3A6E9987-2F49-4860-B5CB-708D110B3B83}"/>
              </a:ext>
            </a:extLst>
          </p:cNvPr>
          <p:cNvSpPr/>
          <p:nvPr/>
        </p:nvSpPr>
        <p:spPr>
          <a:xfrm>
            <a:off x="9402622" y="4518681"/>
            <a:ext cx="1434072" cy="712399"/>
          </a:xfrm>
          <a:custGeom>
            <a:avLst/>
            <a:gdLst>
              <a:gd name="connsiteX0" fmla="*/ 0 w 1300876"/>
              <a:gd name="connsiteY0" fmla="*/ 81305 h 813048"/>
              <a:gd name="connsiteX1" fmla="*/ 81305 w 1300876"/>
              <a:gd name="connsiteY1" fmla="*/ 0 h 813048"/>
              <a:gd name="connsiteX2" fmla="*/ 1219571 w 1300876"/>
              <a:gd name="connsiteY2" fmla="*/ 0 h 813048"/>
              <a:gd name="connsiteX3" fmla="*/ 1300876 w 1300876"/>
              <a:gd name="connsiteY3" fmla="*/ 81305 h 813048"/>
              <a:gd name="connsiteX4" fmla="*/ 1300876 w 1300876"/>
              <a:gd name="connsiteY4" fmla="*/ 731743 h 813048"/>
              <a:gd name="connsiteX5" fmla="*/ 1219571 w 1300876"/>
              <a:gd name="connsiteY5" fmla="*/ 813048 h 813048"/>
              <a:gd name="connsiteX6" fmla="*/ 81305 w 1300876"/>
              <a:gd name="connsiteY6" fmla="*/ 813048 h 813048"/>
              <a:gd name="connsiteX7" fmla="*/ 0 w 1300876"/>
              <a:gd name="connsiteY7" fmla="*/ 731743 h 813048"/>
              <a:gd name="connsiteX8" fmla="*/ 0 w 1300876"/>
              <a:gd name="connsiteY8" fmla="*/ 81305 h 81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0876" h="813048">
                <a:moveTo>
                  <a:pt x="0" y="81305"/>
                </a:moveTo>
                <a:cubicBezTo>
                  <a:pt x="0" y="36401"/>
                  <a:pt x="36401" y="0"/>
                  <a:pt x="81305" y="0"/>
                </a:cubicBezTo>
                <a:lnTo>
                  <a:pt x="1219571" y="0"/>
                </a:lnTo>
                <a:cubicBezTo>
                  <a:pt x="1264475" y="0"/>
                  <a:pt x="1300876" y="36401"/>
                  <a:pt x="1300876" y="81305"/>
                </a:cubicBezTo>
                <a:lnTo>
                  <a:pt x="1300876" y="731743"/>
                </a:lnTo>
                <a:cubicBezTo>
                  <a:pt x="1300876" y="776647"/>
                  <a:pt x="1264475" y="813048"/>
                  <a:pt x="1219571" y="813048"/>
                </a:cubicBezTo>
                <a:lnTo>
                  <a:pt x="81305" y="813048"/>
                </a:lnTo>
                <a:cubicBezTo>
                  <a:pt x="36401" y="813048"/>
                  <a:pt x="0" y="776647"/>
                  <a:pt x="0" y="731743"/>
                </a:cubicBezTo>
                <a:lnTo>
                  <a:pt x="0" y="81305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293" tIns="44133" rIns="54293" bIns="44133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latin typeface="Verdana" panose="020B0604030504040204" pitchFamily="34" charset="0"/>
                <a:ea typeface="Verdana" panose="020B0604030504040204" pitchFamily="34" charset="0"/>
              </a:rPr>
              <a:t>Data Analytics Framework</a:t>
            </a:r>
          </a:p>
        </p:txBody>
      </p:sp>
      <p:sp>
        <p:nvSpPr>
          <p:cNvPr id="20" name="Straight Connector 3">
            <a:extLst>
              <a:ext uri="{FF2B5EF4-FFF2-40B4-BE49-F238E27FC236}">
                <a16:creationId xmlns:a16="http://schemas.microsoft.com/office/drawing/2014/main" id="{CCDB2262-071C-478B-A11B-C3D48ED3A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34286" y="5912297"/>
            <a:ext cx="152500" cy="40071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57331"/>
                </a:lnTo>
                <a:lnTo>
                  <a:pt x="162609" y="457331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Straight Connector 3">
            <a:extLst>
              <a:ext uri="{FF2B5EF4-FFF2-40B4-BE49-F238E27FC236}">
                <a16:creationId xmlns:a16="http://schemas.microsoft.com/office/drawing/2014/main" id="{E39EC28B-8F3B-47C2-BEF9-BF8AF5166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84425" y="5912297"/>
            <a:ext cx="152500" cy="40071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57331"/>
                </a:lnTo>
                <a:lnTo>
                  <a:pt x="162609" y="457331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Straight Connector 3">
            <a:extLst>
              <a:ext uri="{FF2B5EF4-FFF2-40B4-BE49-F238E27FC236}">
                <a16:creationId xmlns:a16="http://schemas.microsoft.com/office/drawing/2014/main" id="{01FEAE1F-54A0-4C76-9E38-1F0ADB2AA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3232" y="5912296"/>
            <a:ext cx="152500" cy="40071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57331"/>
                </a:lnTo>
                <a:lnTo>
                  <a:pt x="162609" y="457331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A7F8C7C-3662-4341-A9C2-6DA098E5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61064" y="2300503"/>
            <a:ext cx="179258" cy="53429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09786"/>
                </a:lnTo>
                <a:lnTo>
                  <a:pt x="162609" y="609786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9E26270-8792-493A-9D1E-CBE4ADFCD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61064" y="2300503"/>
            <a:ext cx="179258" cy="142479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26096"/>
                </a:lnTo>
                <a:lnTo>
                  <a:pt x="162609" y="1626096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95AB7C6-BFDA-4559-85B1-95C14B212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61064" y="2300503"/>
            <a:ext cx="179258" cy="231529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642406"/>
                </a:lnTo>
                <a:lnTo>
                  <a:pt x="162609" y="2642406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C572FD2-BC29-4BF9-87E5-CE0036714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74791" y="2300504"/>
            <a:ext cx="251989" cy="3550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57331"/>
                </a:lnTo>
                <a:lnTo>
                  <a:pt x="162609" y="457331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F47C6B7-CFD8-4947-8212-F179D76A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74791" y="2193824"/>
            <a:ext cx="251989" cy="101086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02120"/>
                </a:lnTo>
                <a:lnTo>
                  <a:pt x="162609" y="130212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12CBE23-FB16-4D8E-99C1-CA4622E8C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74791" y="2087143"/>
            <a:ext cx="251989" cy="165930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137397"/>
                </a:lnTo>
                <a:lnTo>
                  <a:pt x="162609" y="2137397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F1ADDA3-B294-4F89-9D7B-95DC50545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69017" y="1919503"/>
            <a:ext cx="516844" cy="155707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982390"/>
                </a:lnTo>
                <a:lnTo>
                  <a:pt x="162609" y="298239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A38C7CB-C6AA-46DD-9D98-C8BB8F64E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82623" y="2300503"/>
            <a:ext cx="179258" cy="53429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09786"/>
                </a:lnTo>
                <a:lnTo>
                  <a:pt x="162609" y="609786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DB9761C-CCE9-4E35-A682-C2F5856C2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82623" y="2300503"/>
            <a:ext cx="179258" cy="142479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26096"/>
                </a:lnTo>
                <a:lnTo>
                  <a:pt x="162609" y="1626096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E6E9831-89A7-4865-990A-F0174A780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82623" y="2300503"/>
            <a:ext cx="179258" cy="231529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642406"/>
                </a:lnTo>
                <a:lnTo>
                  <a:pt x="162609" y="2642406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B59738F-F344-4D9F-BD09-F977691C4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23362" y="2300503"/>
            <a:ext cx="179258" cy="53429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09786"/>
                </a:lnTo>
                <a:lnTo>
                  <a:pt x="162609" y="609786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AC93E89-1996-4A35-A224-F6C7E87AC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23362" y="2300503"/>
            <a:ext cx="179258" cy="142479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26096"/>
                </a:lnTo>
                <a:lnTo>
                  <a:pt x="162609" y="1626096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6E55D412-5387-4237-94E6-861F27E0F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23362" y="2300503"/>
            <a:ext cx="179258" cy="231529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642406"/>
                </a:lnTo>
                <a:lnTo>
                  <a:pt x="162609" y="2642406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1DD88B-1ADE-4DC2-A249-C203C8584B8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267097" y="5420697"/>
            <a:ext cx="10143659" cy="528795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Ins="91440" anchor="ctr" anchorCtr="0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NSF Direction of ACCESS Coordination Office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6AB41E-733D-431F-A55B-4778A344C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62240" y="6028733"/>
            <a:ext cx="1914718" cy="510026"/>
            <a:chOff x="933330" y="3050303"/>
            <a:chExt cx="1324689" cy="81304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C4096F3-A1B0-44D8-B5D9-AE6119E17C19}"/>
                </a:ext>
              </a:extLst>
            </p:cNvPr>
            <p:cNvSpPr/>
            <p:nvPr/>
          </p:nvSpPr>
          <p:spPr>
            <a:xfrm>
              <a:off x="933330" y="3050303"/>
              <a:ext cx="1300876" cy="813048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1C2C9597-E20F-48AA-9155-50DB18C86D3A}"/>
                </a:ext>
              </a:extLst>
            </p:cNvPr>
            <p:cNvSpPr txBox="1"/>
            <p:nvPr/>
          </p:nvSpPr>
          <p:spPr>
            <a:xfrm>
              <a:off x="957143" y="3074115"/>
              <a:ext cx="1300876" cy="765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Executive Council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54019EC-F157-4F12-96C8-2971AD158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11197" y="6028733"/>
            <a:ext cx="2098027" cy="510026"/>
            <a:chOff x="933329" y="3050303"/>
            <a:chExt cx="1425416" cy="81304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B76C537-38BA-475B-92C6-A0B8E7AE86EF}"/>
                </a:ext>
              </a:extLst>
            </p:cNvPr>
            <p:cNvSpPr/>
            <p:nvPr/>
          </p:nvSpPr>
          <p:spPr>
            <a:xfrm>
              <a:off x="933329" y="3050303"/>
              <a:ext cx="1425416" cy="813048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A3BF698F-A3EB-4909-952F-D3296312E7FB}"/>
                </a:ext>
              </a:extLst>
            </p:cNvPr>
            <p:cNvSpPr txBox="1"/>
            <p:nvPr/>
          </p:nvSpPr>
          <p:spPr>
            <a:xfrm>
              <a:off x="957143" y="3074113"/>
              <a:ext cx="1401602" cy="7892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dirty="0">
                  <a:latin typeface="Verdana" panose="020B0604030504040204" pitchFamily="34" charset="0"/>
                  <a:ea typeface="Verdana" panose="020B0604030504040204" pitchFamily="34" charset="0"/>
                </a:rPr>
                <a:t>Communications &amp; Outreach</a:t>
              </a:r>
              <a:endParaRPr lang="en-US" sz="1700" kern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E248CC-C0B7-4DC3-A9AE-F097AB02A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89167" y="6028733"/>
            <a:ext cx="1914718" cy="510026"/>
            <a:chOff x="933330" y="3050303"/>
            <a:chExt cx="1300876" cy="81304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8C10AA9-D5D0-4659-926B-9794DE97D313}"/>
                </a:ext>
              </a:extLst>
            </p:cNvPr>
            <p:cNvSpPr/>
            <p:nvPr/>
          </p:nvSpPr>
          <p:spPr>
            <a:xfrm>
              <a:off x="933330" y="3050303"/>
              <a:ext cx="1300876" cy="813048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86BD1C17-531F-4C19-B80E-65FBE3393A25}"/>
                </a:ext>
              </a:extLst>
            </p:cNvPr>
            <p:cNvSpPr txBox="1"/>
            <p:nvPr/>
          </p:nvSpPr>
          <p:spPr>
            <a:xfrm>
              <a:off x="957143" y="3074115"/>
              <a:ext cx="1253250" cy="765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Advisory Board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162DC72B-467C-5EA7-F430-3BCEE49CB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57950" y="4463383"/>
            <a:ext cx="2158090" cy="83892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702ED97-FF6F-9DFB-DF74-B1376F537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28459" y="5921754"/>
            <a:ext cx="1864778" cy="68730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ED047BB-F373-16E5-093A-21B9ECC27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3090" y="2505169"/>
            <a:ext cx="1606079" cy="68730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BB3CF4F-1599-085C-EDF9-8FCDF59F9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1689" y="4555492"/>
            <a:ext cx="1606079" cy="68730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7CCE1F9-22B3-639A-CC9B-C7BD72C6E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6189" y="5923641"/>
            <a:ext cx="2062811" cy="68730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DD1BB31-828C-4209-52A0-C93C4AA2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5820" y="2284063"/>
            <a:ext cx="2150220" cy="83892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D8F7580-1FA4-D545-F40D-968F537B7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58184" y="3747103"/>
            <a:ext cx="2149298" cy="83892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16A2530-E129-9E51-ECE8-090AA7F97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3090" y="3526249"/>
            <a:ext cx="1606079" cy="68730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99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F7CEE-6B2A-2224-9B0B-D7D768EE73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1413" y="-1478570"/>
            <a:ext cx="9905998" cy="14785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Access Program 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966586-14C2-089E-168A-744964B49FBC}"/>
              </a:ext>
            </a:extLst>
          </p:cNvPr>
          <p:cNvSpPr txBox="1"/>
          <p:nvPr/>
        </p:nvSpPr>
        <p:spPr>
          <a:xfrm>
            <a:off x="1129553" y="641508"/>
            <a:ext cx="98835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ACCESS PROGRAM INTRODUCTION</a:t>
            </a:r>
          </a:p>
          <a:p>
            <a:pPr algn="ctr"/>
            <a:r>
              <a:rPr lang="en-US" sz="3200" dirty="0"/>
              <a:t>Leadership</a:t>
            </a:r>
          </a:p>
          <a:p>
            <a:pPr algn="ctr"/>
            <a:endParaRPr lang="en-US" sz="3200" dirty="0"/>
          </a:p>
          <a:p>
            <a:r>
              <a:rPr lang="en-US" sz="3200" dirty="0"/>
              <a:t>Tom Gulbransen, PD, CISE/OAC </a:t>
            </a:r>
            <a:r>
              <a:rPr lang="en-US" sz="3200" dirty="0">
                <a:hlinkClick r:id="rId3"/>
              </a:rPr>
              <a:t>TGulbran@NSF.gov</a:t>
            </a:r>
            <a:endParaRPr lang="en-US" sz="3200" dirty="0"/>
          </a:p>
          <a:p>
            <a:r>
              <a:rPr lang="en-US" sz="3200" dirty="0"/>
              <a:t>Shawn Brown, PI, CMU/PSC </a:t>
            </a:r>
            <a:r>
              <a:rPr lang="en-US" sz="3200" dirty="0">
                <a:hlinkClick r:id="rId4"/>
              </a:rPr>
              <a:t>STBrown@PSC.edu</a:t>
            </a:r>
            <a:r>
              <a:rPr lang="en-US" sz="3200" dirty="0"/>
              <a:t> </a:t>
            </a:r>
          </a:p>
          <a:p>
            <a:r>
              <a:rPr lang="en-US" sz="3200" dirty="0"/>
              <a:t>Shelley Knuth, PI, CU Boulder </a:t>
            </a:r>
            <a:r>
              <a:rPr lang="en-US" sz="3200" dirty="0">
                <a:hlinkClick r:id="rId5"/>
              </a:rPr>
              <a:t>Shelley.Knuth@Colorado.edu</a:t>
            </a:r>
            <a:endParaRPr lang="en-US" sz="3200" dirty="0"/>
          </a:p>
          <a:p>
            <a:r>
              <a:rPr lang="en-US" sz="3200" dirty="0"/>
              <a:t>Amy Schuele, PI, UICU </a:t>
            </a:r>
            <a:r>
              <a:rPr lang="en-US" sz="3200" dirty="0">
                <a:hlinkClick r:id="rId6"/>
              </a:rPr>
              <a:t>Aschuele@Illinois.edu</a:t>
            </a:r>
            <a:endParaRPr lang="en-US" sz="3200" dirty="0"/>
          </a:p>
          <a:p>
            <a:r>
              <a:rPr lang="en-US" sz="3200" dirty="0"/>
              <a:t>Tom Furlani, PI, Roswell Park/UBuffalo </a:t>
            </a:r>
            <a:r>
              <a:rPr lang="en-US" sz="3200" dirty="0">
                <a:hlinkClick r:id="rId7"/>
              </a:rPr>
              <a:t>Furlani@Buffalo.edu</a:t>
            </a:r>
            <a:r>
              <a:rPr lang="en-US" sz="3200" dirty="0"/>
              <a:t> </a:t>
            </a:r>
          </a:p>
          <a:p>
            <a:r>
              <a:rPr lang="en-US" sz="3200" dirty="0"/>
              <a:t>John Towns, PI, UIUC </a:t>
            </a:r>
            <a:r>
              <a:rPr lang="en-US" sz="3200" dirty="0">
                <a:hlinkClick r:id="rId8"/>
              </a:rPr>
              <a:t>Jtowns@Illinois.edu</a:t>
            </a:r>
            <a:r>
              <a:rPr lang="en-US" sz="3200" dirty="0"/>
              <a:t> 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7273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04861-C94A-D947-C5F1-5932AC2C86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1413" y="-1478570"/>
            <a:ext cx="9905998" cy="14785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F7C7C0-34B9-521D-5308-700AF11E1108}"/>
              </a:ext>
            </a:extLst>
          </p:cNvPr>
          <p:cNvSpPr txBox="1"/>
          <p:nvPr/>
        </p:nvSpPr>
        <p:spPr>
          <a:xfrm>
            <a:off x="1878470" y="782121"/>
            <a:ext cx="88962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Agenda:</a:t>
            </a:r>
          </a:p>
          <a:p>
            <a:endParaRPr lang="en-US" sz="3200" dirty="0"/>
          </a:p>
          <a:p>
            <a:r>
              <a:rPr lang="en-US" sz="3200" dirty="0"/>
              <a:t>Provide opportunity to discuss the ACCESS Program scope and governance</a:t>
            </a:r>
          </a:p>
          <a:p>
            <a:endParaRPr lang="en-US" sz="3200" dirty="0"/>
          </a:p>
          <a:p>
            <a:r>
              <a:rPr lang="en-US" sz="3200" dirty="0"/>
              <a:t>Convey basic themes of Stability and Expansion of users and types of uses</a:t>
            </a:r>
          </a:p>
          <a:p>
            <a:endParaRPr lang="en-US" sz="3200" dirty="0"/>
          </a:p>
          <a:p>
            <a:r>
              <a:rPr lang="en-US" sz="3200" dirty="0"/>
              <a:t>Highlight opportunities for researchers to influence ACCESS plans &amp; priorities</a:t>
            </a:r>
          </a:p>
        </p:txBody>
      </p:sp>
    </p:spTree>
    <p:extLst>
      <p:ext uri="{BB962C8B-B14F-4D97-AF65-F5344CB8AC3E}">
        <p14:creationId xmlns:p14="http://schemas.microsoft.com/office/powerpoint/2010/main" val="2468712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D3D238-5389-6DB2-A0DC-BB7D92604F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1413" y="-1478570"/>
            <a:ext cx="9905998" cy="14785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Science Mission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FB743C-8D22-4F41-A414-60E89131B356}"/>
              </a:ext>
            </a:extLst>
          </p:cNvPr>
          <p:cNvSpPr txBox="1"/>
          <p:nvPr/>
        </p:nvSpPr>
        <p:spPr>
          <a:xfrm>
            <a:off x="1115026" y="465233"/>
            <a:ext cx="954554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Science Mission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Research CI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a 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key catalyst for discovery and innovation and plays a critical role in ensuring US leadership in S&amp;E, economic competitiveness, and national security, consistent with NSF's mission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6EB60C-0163-474A-83DD-E7829E7CDCD5}"/>
              </a:ext>
            </a:extLst>
          </p:cNvPr>
          <p:cNvSpPr txBox="1"/>
          <p:nvPr/>
        </p:nvSpPr>
        <p:spPr>
          <a:xfrm>
            <a:off x="1727166" y="1929996"/>
            <a:ext cx="973628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OAC Vision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Br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oad availability and innovative use of an agile, integrated, robust, trustworthy and sustainable CI ecosystem that can drive new thinking and transformative discoveries in all areas of S&amp;E research and education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6FCD4-120D-4CC5-9BC7-4A8DCBBAED7E}"/>
              </a:ext>
            </a:extLst>
          </p:cNvPr>
          <p:cNvSpPr txBox="1"/>
          <p:nvPr/>
        </p:nvSpPr>
        <p:spPr>
          <a:xfrm>
            <a:off x="2620515" y="3349652"/>
            <a:ext cx="92666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ACCESS Purpose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S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upport a broad and diverse set of requirements, users, and usage modes from all areas of S&amp;E research and education in an equitably accessible, coordinated fashion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highly-cooperative services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DD501A-8DFE-3B7D-233C-11CC92657F1D}"/>
              </a:ext>
            </a:extLst>
          </p:cNvPr>
          <p:cNvSpPr txBox="1"/>
          <p:nvPr/>
        </p:nvSpPr>
        <p:spPr>
          <a:xfrm>
            <a:off x="3763439" y="4665396"/>
            <a:ext cx="7023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View CI holistically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Driven by research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Balance stable continuity of services with innovation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Improve democratization of 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Enable flexible management</a:t>
            </a:r>
          </a:p>
        </p:txBody>
      </p:sp>
    </p:spTree>
    <p:extLst>
      <p:ext uri="{BB962C8B-B14F-4D97-AF65-F5344CB8AC3E}">
        <p14:creationId xmlns:p14="http://schemas.microsoft.com/office/powerpoint/2010/main" val="1699535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B3B5E24-B2F6-421E-8738-90EFA29BDD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53783" y="261540"/>
            <a:ext cx="8056834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Pressures Influencing OAC Visions of ACCESS Ecosystem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C60619-8566-4453-9624-8CD490CA7E41}"/>
              </a:ext>
            </a:extLst>
          </p:cNvPr>
          <p:cNvSpPr txBox="1"/>
          <p:nvPr/>
        </p:nvSpPr>
        <p:spPr>
          <a:xfrm>
            <a:off x="318277" y="3115968"/>
            <a:ext cx="1151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PEOPLE FACING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9DC03F-B8EA-4EC0-8780-649E9500DBC0}"/>
              </a:ext>
            </a:extLst>
          </p:cNvPr>
          <p:cNvSpPr txBox="1"/>
          <p:nvPr/>
        </p:nvSpPr>
        <p:spPr>
          <a:xfrm>
            <a:off x="10911413" y="3115967"/>
            <a:ext cx="1273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SYSTEMS FACING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E18CEAE-BB45-4502-8D01-E823AC890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488649"/>
              </p:ext>
            </p:extLst>
          </p:nvPr>
        </p:nvGraphicFramePr>
        <p:xfrm>
          <a:off x="1055420" y="732907"/>
          <a:ext cx="10214632" cy="509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672">
                  <a:extLst>
                    <a:ext uri="{9D8B030D-6E8A-4147-A177-3AD203B41FA5}">
                      <a16:colId xmlns:a16="http://schemas.microsoft.com/office/drawing/2014/main" val="2398168858"/>
                    </a:ext>
                  </a:extLst>
                </a:gridCol>
                <a:gridCol w="2164181">
                  <a:extLst>
                    <a:ext uri="{9D8B030D-6E8A-4147-A177-3AD203B41FA5}">
                      <a16:colId xmlns:a16="http://schemas.microsoft.com/office/drawing/2014/main" val="4089758197"/>
                    </a:ext>
                  </a:extLst>
                </a:gridCol>
                <a:gridCol w="2347547">
                  <a:extLst>
                    <a:ext uri="{9D8B030D-6E8A-4147-A177-3AD203B41FA5}">
                      <a16:colId xmlns:a16="http://schemas.microsoft.com/office/drawing/2014/main" val="3999326226"/>
                    </a:ext>
                  </a:extLst>
                </a:gridCol>
                <a:gridCol w="2013995">
                  <a:extLst>
                    <a:ext uri="{9D8B030D-6E8A-4147-A177-3AD203B41FA5}">
                      <a16:colId xmlns:a16="http://schemas.microsoft.com/office/drawing/2014/main" val="2637154341"/>
                    </a:ext>
                  </a:extLst>
                </a:gridCol>
                <a:gridCol w="1767237">
                  <a:extLst>
                    <a:ext uri="{9D8B030D-6E8A-4147-A177-3AD203B41FA5}">
                      <a16:colId xmlns:a16="http://schemas.microsoft.com/office/drawing/2014/main" val="3665686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17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>
                          <a:solidFill>
                            <a:schemeClr val="tx1"/>
                          </a:solidFill>
                        </a:rPr>
                        <a:t>CI RESEARCH</a:t>
                      </a:r>
                      <a:endParaRPr lang="en-US" sz="2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607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opportunities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data, instruments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7674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campuses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880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prospective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innovate, take risks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cloud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806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testbeds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510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User         Communities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equity &amp; inclusive LWD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UNIFIED ECOSYSTEM ACCESS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speed &amp; scalable services based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Resource    Providers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908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117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active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production, stability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tools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547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074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trusted, timely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HPC &amp; HTC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187469"/>
                  </a:ext>
                </a:extLst>
              </a:tr>
              <a:tr h="1578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>
                          <a:solidFill>
                            <a:schemeClr val="tx1"/>
                          </a:solidFill>
                        </a:rPr>
                        <a:t>RESEARCH CI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088731"/>
                  </a:ext>
                </a:extLst>
              </a:tr>
            </a:tbl>
          </a:graphicData>
        </a:graphic>
      </p:graphicFrame>
      <p:sp>
        <p:nvSpPr>
          <p:cNvPr id="2" name="Arrow: Quad 1">
            <a:extLst>
              <a:ext uri="{FF2B5EF4-FFF2-40B4-BE49-F238E27FC236}">
                <a16:creationId xmlns:a16="http://schemas.microsoft.com/office/drawing/2014/main" id="{D5EA65B0-4BFA-4B29-B2FF-B85A718CD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3952" y="1631145"/>
            <a:ext cx="9692531" cy="3739084"/>
          </a:xfrm>
          <a:prstGeom prst="quadArrow">
            <a:avLst>
              <a:gd name="adj1" fmla="val 14727"/>
              <a:gd name="adj2" fmla="val 14633"/>
              <a:gd name="adj3" fmla="val 17729"/>
            </a:avLst>
          </a:prstGeom>
          <a:solidFill>
            <a:srgbClr val="FFD961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781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881109B5-E658-45E5-9862-3701F0E85C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11155" y="212822"/>
            <a:ext cx="5093279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ACCESS Enhancements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5A559A-3A91-4984-9231-5AA4445A64A2}"/>
              </a:ext>
            </a:extLst>
          </p:cNvPr>
          <p:cNvSpPr txBox="1"/>
          <p:nvPr/>
        </p:nvSpPr>
        <p:spPr>
          <a:xfrm>
            <a:off x="6498185" y="920708"/>
            <a:ext cx="586145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Build on XSEDE successes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Wider resources beyond compute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Leverage &amp; multiply NSF programs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Expand users, S&amp;E uses, &amp; experts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Lower barriers to entry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On-ramps to embed on campuses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Simple, fast allocation requests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Ideation with expert communities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Transparency of each service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Metrics to help institutions value CIP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A80CC9-1F4F-A577-58B5-F413AFACB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07" y="1085716"/>
            <a:ext cx="5678378" cy="46480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AECEAA-5A56-E109-A8BA-B0D760B886E1}"/>
              </a:ext>
            </a:extLst>
          </p:cNvPr>
          <p:cNvSpPr txBox="1"/>
          <p:nvPr/>
        </p:nvSpPr>
        <p:spPr>
          <a:xfrm>
            <a:off x="998538" y="5733790"/>
            <a:ext cx="8379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DCB518"/>
                </a:solidFill>
              </a:rPr>
              <a:t>Ecosystem = compute +</a:t>
            </a:r>
          </a:p>
          <a:p>
            <a:r>
              <a:rPr lang="en-US" sz="3000" b="1" dirty="0">
                <a:solidFill>
                  <a:srgbClr val="DCB518"/>
                </a:solidFill>
              </a:rPr>
              <a:t>data + SW + networks + experts</a:t>
            </a:r>
          </a:p>
        </p:txBody>
      </p:sp>
    </p:spTree>
    <p:extLst>
      <p:ext uri="{BB962C8B-B14F-4D97-AF65-F5344CB8AC3E}">
        <p14:creationId xmlns:p14="http://schemas.microsoft.com/office/powerpoint/2010/main" val="4123879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33581C-2740-4866-B168-5029D4FD53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5413" y="195950"/>
            <a:ext cx="11101174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ACCESS Ecosystem of Resources: Continuity &amp; Growth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81F213-2BDA-48BA-8CBD-135F84878A28}"/>
              </a:ext>
            </a:extLst>
          </p:cNvPr>
          <p:cNvSpPr txBox="1"/>
          <p:nvPr/>
        </p:nvSpPr>
        <p:spPr>
          <a:xfrm>
            <a:off x="8116464" y="1043366"/>
            <a:ext cx="378161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Stability &amp; Growth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Novel modes of S&amp;E research – workflows, cloud, data, instruments, campuses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Known users &amp; new communities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Learning about emerging needs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E47E47-7289-1A82-AA86-7460E789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136932"/>
            <a:ext cx="8137597" cy="4479788"/>
            <a:chOff x="0" y="1136932"/>
            <a:chExt cx="8137597" cy="44797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E14CC9B-E6CA-FA38-FD9E-DF74A50B7294}"/>
                </a:ext>
              </a:extLst>
            </p:cNvPr>
            <p:cNvGrpSpPr/>
            <p:nvPr/>
          </p:nvGrpSpPr>
          <p:grpSpPr>
            <a:xfrm>
              <a:off x="0" y="1136932"/>
              <a:ext cx="8137597" cy="4479788"/>
              <a:chOff x="0" y="990846"/>
              <a:chExt cx="10272713" cy="565518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BD323FED-C6FB-402C-A9B4-A4D2908E48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990846"/>
                <a:ext cx="10272713" cy="5655180"/>
              </a:xfrm>
              <a:prstGeom prst="rect">
                <a:avLst/>
              </a:prstGeom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2DEC48C-A119-37DE-5AA9-47A99A46556F}"/>
                  </a:ext>
                </a:extLst>
              </p:cNvPr>
              <p:cNvSpPr/>
              <p:nvPr/>
            </p:nvSpPr>
            <p:spPr>
              <a:xfrm>
                <a:off x="2723745" y="3161884"/>
                <a:ext cx="2560204" cy="3161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AD4B140-CDAF-71A2-E97F-0B17CF9CBF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1413" y="3151762"/>
                <a:ext cx="0" cy="350195"/>
              </a:xfrm>
              <a:prstGeom prst="line">
                <a:avLst/>
              </a:prstGeom>
              <a:ln w="15875"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Arc 9">
                <a:extLst>
                  <a:ext uri="{FF2B5EF4-FFF2-40B4-BE49-F238E27FC236}">
                    <a16:creationId xmlns:a16="http://schemas.microsoft.com/office/drawing/2014/main" id="{91826549-1CE1-C456-02DF-61C9E4B4348E}"/>
                  </a:ext>
                </a:extLst>
              </p:cNvPr>
              <p:cNvSpPr/>
              <p:nvPr/>
            </p:nvSpPr>
            <p:spPr>
              <a:xfrm>
                <a:off x="3132301" y="3132307"/>
                <a:ext cx="1750984" cy="126459"/>
              </a:xfrm>
              <a:prstGeom prst="arc">
                <a:avLst>
                  <a:gd name="adj1" fmla="val 356754"/>
                  <a:gd name="adj2" fmla="val 10424760"/>
                </a:avLst>
              </a:prstGeom>
              <a:ln w="15875"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A9BB85E-F239-B506-392C-458B98EF24DB}"/>
                  </a:ext>
                </a:extLst>
              </p:cNvPr>
              <p:cNvSpPr/>
              <p:nvPr/>
            </p:nvSpPr>
            <p:spPr>
              <a:xfrm>
                <a:off x="4443782" y="3151475"/>
                <a:ext cx="67483" cy="97850"/>
              </a:xfrm>
              <a:custGeom>
                <a:avLst/>
                <a:gdLst>
                  <a:gd name="connsiteX0" fmla="*/ 0 w 67483"/>
                  <a:gd name="connsiteY0" fmla="*/ 0 h 97850"/>
                  <a:gd name="connsiteX1" fmla="*/ 3374 w 67483"/>
                  <a:gd name="connsiteY1" fmla="*/ 33741 h 97850"/>
                  <a:gd name="connsiteX2" fmla="*/ 6748 w 67483"/>
                  <a:gd name="connsiteY2" fmla="*/ 47238 h 97850"/>
                  <a:gd name="connsiteX3" fmla="*/ 20245 w 67483"/>
                  <a:gd name="connsiteY3" fmla="*/ 50612 h 97850"/>
                  <a:gd name="connsiteX4" fmla="*/ 30367 w 67483"/>
                  <a:gd name="connsiteY4" fmla="*/ 60735 h 97850"/>
                  <a:gd name="connsiteX5" fmla="*/ 43864 w 67483"/>
                  <a:gd name="connsiteY5" fmla="*/ 64109 h 97850"/>
                  <a:gd name="connsiteX6" fmla="*/ 60735 w 67483"/>
                  <a:gd name="connsiteY6" fmla="*/ 80980 h 97850"/>
                  <a:gd name="connsiteX7" fmla="*/ 67483 w 67483"/>
                  <a:gd name="connsiteY7" fmla="*/ 97850 h 9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483" h="97850">
                    <a:moveTo>
                      <a:pt x="0" y="0"/>
                    </a:moveTo>
                    <a:cubicBezTo>
                      <a:pt x="1125" y="11247"/>
                      <a:pt x="1776" y="22552"/>
                      <a:pt x="3374" y="33741"/>
                    </a:cubicBezTo>
                    <a:cubicBezTo>
                      <a:pt x="4030" y="38332"/>
                      <a:pt x="3469" y="43959"/>
                      <a:pt x="6748" y="47238"/>
                    </a:cubicBezTo>
                    <a:cubicBezTo>
                      <a:pt x="10027" y="50517"/>
                      <a:pt x="15746" y="49487"/>
                      <a:pt x="20245" y="50612"/>
                    </a:cubicBezTo>
                    <a:cubicBezTo>
                      <a:pt x="23619" y="53986"/>
                      <a:pt x="26224" y="58367"/>
                      <a:pt x="30367" y="60735"/>
                    </a:cubicBezTo>
                    <a:cubicBezTo>
                      <a:pt x="34393" y="63036"/>
                      <a:pt x="40005" y="61537"/>
                      <a:pt x="43864" y="64109"/>
                    </a:cubicBezTo>
                    <a:cubicBezTo>
                      <a:pt x="50481" y="68521"/>
                      <a:pt x="60735" y="80980"/>
                      <a:pt x="60735" y="80980"/>
                    </a:cubicBezTo>
                    <a:cubicBezTo>
                      <a:pt x="64904" y="93488"/>
                      <a:pt x="62518" y="87921"/>
                      <a:pt x="67483" y="97850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3436255-560C-8230-08E8-479908657AFF}"/>
                  </a:ext>
                </a:extLst>
              </p:cNvPr>
              <p:cNvSpPr/>
              <p:nvPr/>
            </p:nvSpPr>
            <p:spPr>
              <a:xfrm>
                <a:off x="4497769" y="3249326"/>
                <a:ext cx="131593" cy="239566"/>
              </a:xfrm>
              <a:custGeom>
                <a:avLst/>
                <a:gdLst>
                  <a:gd name="connsiteX0" fmla="*/ 0 w 131593"/>
                  <a:gd name="connsiteY0" fmla="*/ 0 h 239566"/>
                  <a:gd name="connsiteX1" fmla="*/ 26993 w 131593"/>
                  <a:gd name="connsiteY1" fmla="*/ 13496 h 239566"/>
                  <a:gd name="connsiteX2" fmla="*/ 43864 w 131593"/>
                  <a:gd name="connsiteY2" fmla="*/ 26993 h 239566"/>
                  <a:gd name="connsiteX3" fmla="*/ 60735 w 131593"/>
                  <a:gd name="connsiteY3" fmla="*/ 50612 h 239566"/>
                  <a:gd name="connsiteX4" fmla="*/ 43864 w 131593"/>
                  <a:gd name="connsiteY4" fmla="*/ 64109 h 239566"/>
                  <a:gd name="connsiteX5" fmla="*/ 33742 w 131593"/>
                  <a:gd name="connsiteY5" fmla="*/ 77606 h 239566"/>
                  <a:gd name="connsiteX6" fmla="*/ 30368 w 131593"/>
                  <a:gd name="connsiteY6" fmla="*/ 87728 h 239566"/>
                  <a:gd name="connsiteX7" fmla="*/ 40490 w 131593"/>
                  <a:gd name="connsiteY7" fmla="*/ 94476 h 239566"/>
                  <a:gd name="connsiteX8" fmla="*/ 47238 w 131593"/>
                  <a:gd name="connsiteY8" fmla="*/ 101225 h 239566"/>
                  <a:gd name="connsiteX9" fmla="*/ 60735 w 131593"/>
                  <a:gd name="connsiteY9" fmla="*/ 111347 h 239566"/>
                  <a:gd name="connsiteX10" fmla="*/ 67484 w 131593"/>
                  <a:gd name="connsiteY10" fmla="*/ 121470 h 239566"/>
                  <a:gd name="connsiteX11" fmla="*/ 80980 w 131593"/>
                  <a:gd name="connsiteY11" fmla="*/ 141715 h 239566"/>
                  <a:gd name="connsiteX12" fmla="*/ 91103 w 131593"/>
                  <a:gd name="connsiteY12" fmla="*/ 145089 h 239566"/>
                  <a:gd name="connsiteX13" fmla="*/ 104599 w 131593"/>
                  <a:gd name="connsiteY13" fmla="*/ 161960 h 239566"/>
                  <a:gd name="connsiteX14" fmla="*/ 111348 w 131593"/>
                  <a:gd name="connsiteY14" fmla="*/ 172082 h 239566"/>
                  <a:gd name="connsiteX15" fmla="*/ 121470 w 131593"/>
                  <a:gd name="connsiteY15" fmla="*/ 199076 h 239566"/>
                  <a:gd name="connsiteX16" fmla="*/ 124844 w 131593"/>
                  <a:gd name="connsiteY16" fmla="*/ 232817 h 239566"/>
                  <a:gd name="connsiteX17" fmla="*/ 131593 w 131593"/>
                  <a:gd name="connsiteY17" fmla="*/ 239566 h 239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1593" h="239566">
                    <a:moveTo>
                      <a:pt x="0" y="0"/>
                    </a:moveTo>
                    <a:cubicBezTo>
                      <a:pt x="5095" y="2038"/>
                      <a:pt x="22236" y="7550"/>
                      <a:pt x="26993" y="13496"/>
                    </a:cubicBezTo>
                    <a:cubicBezTo>
                      <a:pt x="40305" y="30136"/>
                      <a:pt x="15875" y="19996"/>
                      <a:pt x="43864" y="26993"/>
                    </a:cubicBezTo>
                    <a:cubicBezTo>
                      <a:pt x="59876" y="43005"/>
                      <a:pt x="55349" y="34454"/>
                      <a:pt x="60735" y="50612"/>
                    </a:cubicBezTo>
                    <a:cubicBezTo>
                      <a:pt x="52953" y="89525"/>
                      <a:pt x="65754" y="54727"/>
                      <a:pt x="43864" y="64109"/>
                    </a:cubicBezTo>
                    <a:cubicBezTo>
                      <a:pt x="38695" y="66324"/>
                      <a:pt x="37116" y="73107"/>
                      <a:pt x="33742" y="77606"/>
                    </a:cubicBezTo>
                    <a:cubicBezTo>
                      <a:pt x="32617" y="80980"/>
                      <a:pt x="29047" y="84426"/>
                      <a:pt x="30368" y="87728"/>
                    </a:cubicBezTo>
                    <a:cubicBezTo>
                      <a:pt x="31874" y="91493"/>
                      <a:pt x="37324" y="91943"/>
                      <a:pt x="40490" y="94476"/>
                    </a:cubicBezTo>
                    <a:cubicBezTo>
                      <a:pt x="42974" y="96463"/>
                      <a:pt x="44794" y="99188"/>
                      <a:pt x="47238" y="101225"/>
                    </a:cubicBezTo>
                    <a:cubicBezTo>
                      <a:pt x="51558" y="104825"/>
                      <a:pt x="56236" y="107973"/>
                      <a:pt x="60735" y="111347"/>
                    </a:cubicBezTo>
                    <a:cubicBezTo>
                      <a:pt x="62985" y="114721"/>
                      <a:pt x="65472" y="117949"/>
                      <a:pt x="67484" y="121470"/>
                    </a:cubicBezTo>
                    <a:cubicBezTo>
                      <a:pt x="71763" y="128958"/>
                      <a:pt x="73137" y="137009"/>
                      <a:pt x="80980" y="141715"/>
                    </a:cubicBezTo>
                    <a:cubicBezTo>
                      <a:pt x="84030" y="143545"/>
                      <a:pt x="87729" y="143964"/>
                      <a:pt x="91103" y="145089"/>
                    </a:cubicBezTo>
                    <a:cubicBezTo>
                      <a:pt x="97671" y="164793"/>
                      <a:pt x="89338" y="146699"/>
                      <a:pt x="104599" y="161960"/>
                    </a:cubicBezTo>
                    <a:cubicBezTo>
                      <a:pt x="107466" y="164827"/>
                      <a:pt x="109336" y="168561"/>
                      <a:pt x="111348" y="172082"/>
                    </a:cubicBezTo>
                    <a:cubicBezTo>
                      <a:pt x="119189" y="185803"/>
                      <a:pt x="117780" y="184317"/>
                      <a:pt x="121470" y="199076"/>
                    </a:cubicBezTo>
                    <a:cubicBezTo>
                      <a:pt x="122595" y="210323"/>
                      <a:pt x="122102" y="221851"/>
                      <a:pt x="124844" y="232817"/>
                    </a:cubicBezTo>
                    <a:cubicBezTo>
                      <a:pt x="125616" y="235904"/>
                      <a:pt x="131593" y="239566"/>
                      <a:pt x="131593" y="239566"/>
                    </a:cubicBezTo>
                  </a:path>
                </a:pathLst>
              </a:custGeom>
              <a:noFill/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90FAE33-6464-2884-43EC-3665DF09DB1E}"/>
                  </a:ext>
                </a:extLst>
              </p:cNvPr>
              <p:cNvSpPr/>
              <p:nvPr/>
            </p:nvSpPr>
            <p:spPr>
              <a:xfrm>
                <a:off x="5047754" y="3151475"/>
                <a:ext cx="253099" cy="340791"/>
              </a:xfrm>
              <a:custGeom>
                <a:avLst/>
                <a:gdLst>
                  <a:gd name="connsiteX0" fmla="*/ 226073 w 253099"/>
                  <a:gd name="connsiteY0" fmla="*/ 340791 h 340791"/>
                  <a:gd name="connsiteX1" fmla="*/ 229447 w 253099"/>
                  <a:gd name="connsiteY1" fmla="*/ 283430 h 340791"/>
                  <a:gd name="connsiteX2" fmla="*/ 246318 w 253099"/>
                  <a:gd name="connsiteY2" fmla="*/ 266559 h 340791"/>
                  <a:gd name="connsiteX3" fmla="*/ 253067 w 253099"/>
                  <a:gd name="connsiteY3" fmla="*/ 239566 h 340791"/>
                  <a:gd name="connsiteX4" fmla="*/ 249692 w 253099"/>
                  <a:gd name="connsiteY4" fmla="*/ 219321 h 340791"/>
                  <a:gd name="connsiteX5" fmla="*/ 236196 w 253099"/>
                  <a:gd name="connsiteY5" fmla="*/ 215946 h 340791"/>
                  <a:gd name="connsiteX6" fmla="*/ 155216 w 253099"/>
                  <a:gd name="connsiteY6" fmla="*/ 212572 h 340791"/>
                  <a:gd name="connsiteX7" fmla="*/ 141719 w 253099"/>
                  <a:gd name="connsiteY7" fmla="*/ 192327 h 340791"/>
                  <a:gd name="connsiteX8" fmla="*/ 131597 w 253099"/>
                  <a:gd name="connsiteY8" fmla="*/ 182205 h 340791"/>
                  <a:gd name="connsiteX9" fmla="*/ 118100 w 253099"/>
                  <a:gd name="connsiteY9" fmla="*/ 155211 h 340791"/>
                  <a:gd name="connsiteX10" fmla="*/ 104603 w 253099"/>
                  <a:gd name="connsiteY10" fmla="*/ 128218 h 340791"/>
                  <a:gd name="connsiteX11" fmla="*/ 94481 w 253099"/>
                  <a:gd name="connsiteY11" fmla="*/ 124844 h 340791"/>
                  <a:gd name="connsiteX12" fmla="*/ 91107 w 253099"/>
                  <a:gd name="connsiteY12" fmla="*/ 114721 h 340791"/>
                  <a:gd name="connsiteX13" fmla="*/ 67487 w 253099"/>
                  <a:gd name="connsiteY13" fmla="*/ 101225 h 340791"/>
                  <a:gd name="connsiteX14" fmla="*/ 50616 w 253099"/>
                  <a:gd name="connsiteY14" fmla="*/ 84354 h 340791"/>
                  <a:gd name="connsiteX15" fmla="*/ 23623 w 253099"/>
                  <a:gd name="connsiteY15" fmla="*/ 57360 h 340791"/>
                  <a:gd name="connsiteX16" fmla="*/ 16875 w 253099"/>
                  <a:gd name="connsiteY16" fmla="*/ 37115 h 340791"/>
                  <a:gd name="connsiteX17" fmla="*/ 13501 w 253099"/>
                  <a:gd name="connsiteY17" fmla="*/ 23619 h 340791"/>
                  <a:gd name="connsiteX18" fmla="*/ 4 w 253099"/>
                  <a:gd name="connsiteY18" fmla="*/ 0 h 34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3099" h="340791">
                    <a:moveTo>
                      <a:pt x="226073" y="340791"/>
                    </a:moveTo>
                    <a:cubicBezTo>
                      <a:pt x="227198" y="321671"/>
                      <a:pt x="224407" y="301908"/>
                      <a:pt x="229447" y="283430"/>
                    </a:cubicBezTo>
                    <a:cubicBezTo>
                      <a:pt x="231540" y="275757"/>
                      <a:pt x="246318" y="266559"/>
                      <a:pt x="246318" y="266559"/>
                    </a:cubicBezTo>
                    <a:cubicBezTo>
                      <a:pt x="248979" y="258574"/>
                      <a:pt x="253067" y="247704"/>
                      <a:pt x="253067" y="239566"/>
                    </a:cubicBezTo>
                    <a:cubicBezTo>
                      <a:pt x="253067" y="232725"/>
                      <a:pt x="253668" y="224888"/>
                      <a:pt x="249692" y="219321"/>
                    </a:cubicBezTo>
                    <a:cubicBezTo>
                      <a:pt x="246997" y="215548"/>
                      <a:pt x="240821" y="216276"/>
                      <a:pt x="236196" y="215946"/>
                    </a:cubicBezTo>
                    <a:cubicBezTo>
                      <a:pt x="209248" y="214021"/>
                      <a:pt x="182209" y="213697"/>
                      <a:pt x="155216" y="212572"/>
                    </a:cubicBezTo>
                    <a:cubicBezTo>
                      <a:pt x="137161" y="194520"/>
                      <a:pt x="162141" y="220919"/>
                      <a:pt x="141719" y="192327"/>
                    </a:cubicBezTo>
                    <a:cubicBezTo>
                      <a:pt x="138946" y="188444"/>
                      <a:pt x="134971" y="185579"/>
                      <a:pt x="131597" y="182205"/>
                    </a:cubicBezTo>
                    <a:cubicBezTo>
                      <a:pt x="123842" y="158942"/>
                      <a:pt x="129878" y="166990"/>
                      <a:pt x="118100" y="155211"/>
                    </a:cubicBezTo>
                    <a:cubicBezTo>
                      <a:pt x="114734" y="145113"/>
                      <a:pt x="114420" y="134108"/>
                      <a:pt x="104603" y="128218"/>
                    </a:cubicBezTo>
                    <a:cubicBezTo>
                      <a:pt x="101553" y="126388"/>
                      <a:pt x="97855" y="125969"/>
                      <a:pt x="94481" y="124844"/>
                    </a:cubicBezTo>
                    <a:cubicBezTo>
                      <a:pt x="93356" y="121470"/>
                      <a:pt x="93384" y="117453"/>
                      <a:pt x="91107" y="114721"/>
                    </a:cubicBezTo>
                    <a:cubicBezTo>
                      <a:pt x="83251" y="105293"/>
                      <a:pt x="77578" y="104588"/>
                      <a:pt x="67487" y="101225"/>
                    </a:cubicBezTo>
                    <a:cubicBezTo>
                      <a:pt x="59574" y="77485"/>
                      <a:pt x="71464" y="105202"/>
                      <a:pt x="50616" y="84354"/>
                    </a:cubicBezTo>
                    <a:cubicBezTo>
                      <a:pt x="18040" y="51778"/>
                      <a:pt x="54477" y="72788"/>
                      <a:pt x="23623" y="57360"/>
                    </a:cubicBezTo>
                    <a:cubicBezTo>
                      <a:pt x="21374" y="50612"/>
                      <a:pt x="18600" y="44016"/>
                      <a:pt x="16875" y="37115"/>
                    </a:cubicBezTo>
                    <a:cubicBezTo>
                      <a:pt x="15750" y="32616"/>
                      <a:pt x="15575" y="27767"/>
                      <a:pt x="13501" y="23619"/>
                    </a:cubicBezTo>
                    <a:cubicBezTo>
                      <a:pt x="-620" y="-4622"/>
                      <a:pt x="4" y="12464"/>
                      <a:pt x="4" y="0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B6522F-CEFF-0351-BD99-333AA047AD82}"/>
                  </a:ext>
                </a:extLst>
              </p:cNvPr>
              <p:cNvSpPr txBox="1"/>
              <p:nvPr/>
            </p:nvSpPr>
            <p:spPr>
              <a:xfrm>
                <a:off x="2784445" y="3470530"/>
                <a:ext cx="53648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chemeClr val="bg1"/>
                    </a:solidFill>
                  </a:rPr>
                  <a:t>CO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594BB1-0935-788A-BFFB-99A10A5ED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534375" y="1299037"/>
              <a:ext cx="5494271" cy="3242025"/>
              <a:chOff x="844871" y="317336"/>
              <a:chExt cx="8324682" cy="461835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3A916EF5-194C-4304-CA18-2CCF63D5EEFA}"/>
                  </a:ext>
                </a:extLst>
              </p:cNvPr>
              <p:cNvGrpSpPr/>
              <p:nvPr/>
            </p:nvGrpSpPr>
            <p:grpSpPr>
              <a:xfrm>
                <a:off x="1258957" y="1997912"/>
                <a:ext cx="7388007" cy="2825879"/>
                <a:chOff x="1285461" y="2011164"/>
                <a:chExt cx="7388007" cy="2825879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7D3C3C3B-4D71-B59B-4F2C-EBF5DA9567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612836" y="2031039"/>
                  <a:ext cx="2060632" cy="298174"/>
                </a:xfrm>
                <a:prstGeom prst="line">
                  <a:avLst/>
                </a:prstGeom>
                <a:ln w="69850">
                  <a:solidFill>
                    <a:schemeClr val="accent2">
                      <a:lumMod val="75000"/>
                      <a:alpha val="49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2E23DDAB-FA9F-CA9B-AC25-4062FB39D2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463336" y="2011164"/>
                  <a:ext cx="1156128" cy="2825879"/>
                </a:xfrm>
                <a:prstGeom prst="line">
                  <a:avLst/>
                </a:prstGeom>
                <a:ln w="69850">
                  <a:solidFill>
                    <a:schemeClr val="accent2">
                      <a:lumMod val="75000"/>
                      <a:alpha val="49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1EAA90AA-D5C4-DA61-9978-541B2B3806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85461" y="3670852"/>
                  <a:ext cx="4158001" cy="1132919"/>
                </a:xfrm>
                <a:prstGeom prst="line">
                  <a:avLst/>
                </a:prstGeom>
                <a:ln w="69850">
                  <a:solidFill>
                    <a:schemeClr val="accent2">
                      <a:lumMod val="75000"/>
                      <a:alpha val="49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CFFC5E7E-B309-C4B1-441B-85728A23EF88}"/>
                  </a:ext>
                </a:extLst>
              </p:cNvPr>
              <p:cNvSpPr/>
              <p:nvPr/>
            </p:nvSpPr>
            <p:spPr>
              <a:xfrm rot="240652" flipH="1" flipV="1">
                <a:off x="844871" y="437321"/>
                <a:ext cx="1063436" cy="3233528"/>
              </a:xfrm>
              <a:prstGeom prst="arc">
                <a:avLst>
                  <a:gd name="adj1" fmla="val 16200000"/>
                  <a:gd name="adj2" fmla="val 4934724"/>
                </a:avLst>
              </a:prstGeom>
              <a:ln w="25400">
                <a:solidFill>
                  <a:schemeClr val="accent2">
                    <a:lumMod val="75000"/>
                    <a:alpha val="4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0C715663-373B-2804-96C8-E8A28154DE50}"/>
                  </a:ext>
                </a:extLst>
              </p:cNvPr>
              <p:cNvSpPr/>
              <p:nvPr/>
            </p:nvSpPr>
            <p:spPr>
              <a:xfrm rot="10211004" flipH="1" flipV="1">
                <a:off x="957546" y="344934"/>
                <a:ext cx="1624105" cy="2772505"/>
              </a:xfrm>
              <a:prstGeom prst="arc">
                <a:avLst>
                  <a:gd name="adj1" fmla="val 15501700"/>
                  <a:gd name="adj2" fmla="val 2990786"/>
                </a:avLst>
              </a:prstGeom>
              <a:ln w="25400">
                <a:solidFill>
                  <a:schemeClr val="accent2">
                    <a:lumMod val="75000"/>
                    <a:alpha val="4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BC456C7-3CE5-F7E6-6141-2C363A568682}"/>
                  </a:ext>
                </a:extLst>
              </p:cNvPr>
              <p:cNvSpPr/>
              <p:nvPr/>
            </p:nvSpPr>
            <p:spPr>
              <a:xfrm>
                <a:off x="5383824" y="4711895"/>
                <a:ext cx="152405" cy="22379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  <a:alpha val="4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4F6B49B-8EAA-32DF-DE5E-9FBCB3683582}"/>
                  </a:ext>
                </a:extLst>
              </p:cNvPr>
              <p:cNvSpPr/>
              <p:nvPr/>
            </p:nvSpPr>
            <p:spPr>
              <a:xfrm>
                <a:off x="1182754" y="456550"/>
                <a:ext cx="152405" cy="22379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  <a:alpha val="4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A38373B-51DB-DB65-9F52-FD8AB9DD70B3}"/>
                  </a:ext>
                </a:extLst>
              </p:cNvPr>
              <p:cNvSpPr/>
              <p:nvPr/>
            </p:nvSpPr>
            <p:spPr>
              <a:xfrm>
                <a:off x="6516757" y="1942189"/>
                <a:ext cx="152405" cy="22379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  <a:alpha val="4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9745FA9-1D9D-8B21-885D-2291A635CC22}"/>
                  </a:ext>
                </a:extLst>
              </p:cNvPr>
              <p:cNvSpPr/>
              <p:nvPr/>
            </p:nvSpPr>
            <p:spPr>
              <a:xfrm>
                <a:off x="8547611" y="2169729"/>
                <a:ext cx="152405" cy="22379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  <a:alpha val="4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0DCBA889-47D5-B5A9-6D6D-40E0D571AEBA}"/>
                  </a:ext>
                </a:extLst>
              </p:cNvPr>
              <p:cNvSpPr/>
              <p:nvPr/>
            </p:nvSpPr>
            <p:spPr>
              <a:xfrm>
                <a:off x="9001537" y="1691430"/>
                <a:ext cx="152405" cy="22379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  <a:alpha val="4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75258FF-055D-B78E-0F1A-A3A36979AA96}"/>
                  </a:ext>
                </a:extLst>
              </p:cNvPr>
              <p:cNvSpPr/>
              <p:nvPr/>
            </p:nvSpPr>
            <p:spPr>
              <a:xfrm>
                <a:off x="7543759" y="3580152"/>
                <a:ext cx="152405" cy="22379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  <a:alpha val="4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A000F30-1A65-9DED-034F-B39DBD8F30B3}"/>
                  </a:ext>
                </a:extLst>
              </p:cNvPr>
              <p:cNvSpPr/>
              <p:nvPr/>
            </p:nvSpPr>
            <p:spPr>
              <a:xfrm>
                <a:off x="5416958" y="2513350"/>
                <a:ext cx="152405" cy="22379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  <a:alpha val="4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7657C668-2A7F-51D7-BF58-2EE872EF4593}"/>
                  </a:ext>
                </a:extLst>
              </p:cNvPr>
              <p:cNvSpPr/>
              <p:nvPr/>
            </p:nvSpPr>
            <p:spPr>
              <a:xfrm rot="5400000" flipH="1" flipV="1">
                <a:off x="3175732" y="1205704"/>
                <a:ext cx="1624105" cy="2898099"/>
              </a:xfrm>
              <a:prstGeom prst="arc">
                <a:avLst>
                  <a:gd name="adj1" fmla="val 16741511"/>
                  <a:gd name="adj2" fmla="val 5186432"/>
                </a:avLst>
              </a:prstGeom>
              <a:ln w="25400">
                <a:solidFill>
                  <a:schemeClr val="accent2">
                    <a:lumMod val="75000"/>
                    <a:alpha val="4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Arc 29">
                <a:extLst>
                  <a:ext uri="{FF2B5EF4-FFF2-40B4-BE49-F238E27FC236}">
                    <a16:creationId xmlns:a16="http://schemas.microsoft.com/office/drawing/2014/main" id="{03D28458-6787-2504-EC27-43D66C0C6D1B}"/>
                  </a:ext>
                </a:extLst>
              </p:cNvPr>
              <p:cNvSpPr/>
              <p:nvPr/>
            </p:nvSpPr>
            <p:spPr>
              <a:xfrm rot="3993967" flipH="1" flipV="1">
                <a:off x="1780858" y="1839004"/>
                <a:ext cx="1624105" cy="2898099"/>
              </a:xfrm>
              <a:prstGeom prst="arc">
                <a:avLst>
                  <a:gd name="adj1" fmla="val 16741511"/>
                  <a:gd name="adj2" fmla="val 1149181"/>
                </a:avLst>
              </a:prstGeom>
              <a:ln w="25400">
                <a:solidFill>
                  <a:schemeClr val="accent2">
                    <a:lumMod val="75000"/>
                    <a:alpha val="4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E2A3A00-C68C-6641-EB2D-8EF2757EDC6F}"/>
                  </a:ext>
                </a:extLst>
              </p:cNvPr>
              <p:cNvSpPr/>
              <p:nvPr/>
            </p:nvSpPr>
            <p:spPr>
              <a:xfrm>
                <a:off x="1139686" y="3538332"/>
                <a:ext cx="152405" cy="22379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  <a:alpha val="4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AAEE259-BD62-D435-D08D-E04F0B98FB4E}"/>
                  </a:ext>
                </a:extLst>
              </p:cNvPr>
              <p:cNvSpPr/>
              <p:nvPr/>
            </p:nvSpPr>
            <p:spPr>
              <a:xfrm>
                <a:off x="2435047" y="2368481"/>
                <a:ext cx="152405" cy="22379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  <a:alpha val="4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Arc 32">
                <a:extLst>
                  <a:ext uri="{FF2B5EF4-FFF2-40B4-BE49-F238E27FC236}">
                    <a16:creationId xmlns:a16="http://schemas.microsoft.com/office/drawing/2014/main" id="{DF058FE4-CF60-E85E-90BB-2FAD530A2DD4}"/>
                  </a:ext>
                </a:extLst>
              </p:cNvPr>
              <p:cNvSpPr/>
              <p:nvPr/>
            </p:nvSpPr>
            <p:spPr>
              <a:xfrm rot="913857" flipH="1" flipV="1">
                <a:off x="5208951" y="2030993"/>
                <a:ext cx="1624105" cy="2898099"/>
              </a:xfrm>
              <a:prstGeom prst="arc">
                <a:avLst>
                  <a:gd name="adj1" fmla="val 16741511"/>
                  <a:gd name="adj2" fmla="val 2319645"/>
                </a:avLst>
              </a:prstGeom>
              <a:ln w="25400">
                <a:solidFill>
                  <a:schemeClr val="accent2">
                    <a:lumMod val="75000"/>
                    <a:alpha val="4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Arc 33">
                <a:extLst>
                  <a:ext uri="{FF2B5EF4-FFF2-40B4-BE49-F238E27FC236}">
                    <a16:creationId xmlns:a16="http://schemas.microsoft.com/office/drawing/2014/main" id="{3508E78F-2852-719E-288F-1BEEC8D1D782}"/>
                  </a:ext>
                </a:extLst>
              </p:cNvPr>
              <p:cNvSpPr/>
              <p:nvPr/>
            </p:nvSpPr>
            <p:spPr>
              <a:xfrm rot="4591363" flipH="1" flipV="1">
                <a:off x="6174199" y="1337624"/>
                <a:ext cx="901508" cy="2266939"/>
              </a:xfrm>
              <a:prstGeom prst="arc">
                <a:avLst>
                  <a:gd name="adj1" fmla="val 16741511"/>
                  <a:gd name="adj2" fmla="val 63155"/>
                </a:avLst>
              </a:prstGeom>
              <a:ln w="25400">
                <a:solidFill>
                  <a:schemeClr val="accent2">
                    <a:lumMod val="75000"/>
                    <a:alpha val="4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Arc 34">
                <a:extLst>
                  <a:ext uri="{FF2B5EF4-FFF2-40B4-BE49-F238E27FC236}">
                    <a16:creationId xmlns:a16="http://schemas.microsoft.com/office/drawing/2014/main" id="{6FF8F698-6C0D-8460-0FFE-D2AC64CFD0F6}"/>
                  </a:ext>
                </a:extLst>
              </p:cNvPr>
              <p:cNvSpPr/>
              <p:nvPr/>
            </p:nvSpPr>
            <p:spPr>
              <a:xfrm rot="20590495" flipH="1" flipV="1">
                <a:off x="6644697" y="1123639"/>
                <a:ext cx="1027486" cy="2586971"/>
              </a:xfrm>
              <a:prstGeom prst="arc">
                <a:avLst>
                  <a:gd name="adj1" fmla="val 16201577"/>
                  <a:gd name="adj2" fmla="val 2344733"/>
                </a:avLst>
              </a:prstGeom>
              <a:ln w="25400">
                <a:solidFill>
                  <a:schemeClr val="accent2">
                    <a:lumMod val="75000"/>
                    <a:alpha val="4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Arc 35">
                <a:extLst>
                  <a:ext uri="{FF2B5EF4-FFF2-40B4-BE49-F238E27FC236}">
                    <a16:creationId xmlns:a16="http://schemas.microsoft.com/office/drawing/2014/main" id="{DBEE0327-562E-B923-ECCF-8BBDFA5C6BFD}"/>
                  </a:ext>
                </a:extLst>
              </p:cNvPr>
              <p:cNvSpPr/>
              <p:nvPr/>
            </p:nvSpPr>
            <p:spPr>
              <a:xfrm rot="15588585" flipH="1" flipV="1">
                <a:off x="5221491" y="2415766"/>
                <a:ext cx="1753703" cy="3126477"/>
              </a:xfrm>
              <a:prstGeom prst="arc">
                <a:avLst>
                  <a:gd name="adj1" fmla="val 16288115"/>
                  <a:gd name="adj2" fmla="val 2579197"/>
                </a:avLst>
              </a:prstGeom>
              <a:ln w="25400">
                <a:solidFill>
                  <a:schemeClr val="accent2">
                    <a:lumMod val="75000"/>
                    <a:alpha val="4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617AA1C8-2194-F4C4-5187-EC786A564870}"/>
                  </a:ext>
                </a:extLst>
              </p:cNvPr>
              <p:cNvSpPr/>
              <p:nvPr/>
            </p:nvSpPr>
            <p:spPr>
              <a:xfrm rot="2765452" flipH="1" flipV="1">
                <a:off x="7668788" y="2196612"/>
                <a:ext cx="1117793" cy="1704746"/>
              </a:xfrm>
              <a:prstGeom prst="arc">
                <a:avLst>
                  <a:gd name="adj1" fmla="val 16201577"/>
                  <a:gd name="adj2" fmla="val 4150263"/>
                </a:avLst>
              </a:prstGeom>
              <a:ln w="25400">
                <a:solidFill>
                  <a:schemeClr val="accent2">
                    <a:lumMod val="75000"/>
                    <a:alpha val="4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E7F74681-5252-7B43-FF8C-FB3AB775AAFE}"/>
                  </a:ext>
                </a:extLst>
              </p:cNvPr>
              <p:cNvSpPr/>
              <p:nvPr/>
            </p:nvSpPr>
            <p:spPr>
              <a:xfrm rot="5599012" flipH="1" flipV="1">
                <a:off x="7355841" y="787455"/>
                <a:ext cx="1117793" cy="2509631"/>
              </a:xfrm>
              <a:prstGeom prst="arc">
                <a:avLst>
                  <a:gd name="adj1" fmla="val 16201577"/>
                  <a:gd name="adj2" fmla="val 4485433"/>
                </a:avLst>
              </a:prstGeom>
              <a:ln w="25400">
                <a:solidFill>
                  <a:schemeClr val="accent2">
                    <a:lumMod val="75000"/>
                    <a:alpha val="4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Arc 38">
                <a:extLst>
                  <a:ext uri="{FF2B5EF4-FFF2-40B4-BE49-F238E27FC236}">
                    <a16:creationId xmlns:a16="http://schemas.microsoft.com/office/drawing/2014/main" id="{526C71C8-4C45-1D94-514A-D7151249E00B}"/>
                  </a:ext>
                </a:extLst>
              </p:cNvPr>
              <p:cNvSpPr/>
              <p:nvPr/>
            </p:nvSpPr>
            <p:spPr>
              <a:xfrm rot="13047084" flipH="1" flipV="1">
                <a:off x="7988715" y="317336"/>
                <a:ext cx="1117793" cy="2509631"/>
              </a:xfrm>
              <a:prstGeom prst="arc">
                <a:avLst>
                  <a:gd name="adj1" fmla="val 21184916"/>
                  <a:gd name="adj2" fmla="val 2555964"/>
                </a:avLst>
              </a:prstGeom>
              <a:ln w="25400">
                <a:solidFill>
                  <a:schemeClr val="accent2">
                    <a:lumMod val="75000"/>
                    <a:alpha val="4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183FD7F-F533-3270-2E9F-E795CA3E161D}"/>
                  </a:ext>
                </a:extLst>
              </p:cNvPr>
              <p:cNvSpPr txBox="1"/>
              <p:nvPr/>
            </p:nvSpPr>
            <p:spPr>
              <a:xfrm rot="965731">
                <a:off x="1856075" y="4379757"/>
                <a:ext cx="3323595" cy="36901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  <a:alpha val="49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FABRIC Network (Nationwide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F6FCFE6-26FE-ACD2-73D8-4C75908872A6}"/>
                </a:ext>
              </a:extLst>
            </p:cNvPr>
            <p:cNvSpPr/>
            <p:nvPr/>
          </p:nvSpPr>
          <p:spPr>
            <a:xfrm>
              <a:off x="6573795" y="4674321"/>
              <a:ext cx="1425146" cy="1860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Shared Campus Resources</a:t>
              </a:r>
            </a:p>
          </p:txBody>
        </p: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687DF7AF-BF05-EB23-7959-5B7FFFB1EBA4}"/>
                </a:ext>
              </a:extLst>
            </p:cNvPr>
            <p:cNvSpPr/>
            <p:nvPr/>
          </p:nvSpPr>
          <p:spPr>
            <a:xfrm>
              <a:off x="5174942" y="2218947"/>
              <a:ext cx="251287" cy="221172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5A0AE9CA-76FB-6981-8B48-E2D8C397FC4B}"/>
                </a:ext>
              </a:extLst>
            </p:cNvPr>
            <p:cNvSpPr/>
            <p:nvPr/>
          </p:nvSpPr>
          <p:spPr>
            <a:xfrm>
              <a:off x="4262116" y="2475044"/>
              <a:ext cx="251287" cy="221172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tar: 5 Points 44">
              <a:extLst>
                <a:ext uri="{FF2B5EF4-FFF2-40B4-BE49-F238E27FC236}">
                  <a16:creationId xmlns:a16="http://schemas.microsoft.com/office/drawing/2014/main" id="{CBA091F2-C9E0-02DE-BDDB-1B5BA2891F3A}"/>
                </a:ext>
              </a:extLst>
            </p:cNvPr>
            <p:cNvSpPr/>
            <p:nvPr/>
          </p:nvSpPr>
          <p:spPr>
            <a:xfrm>
              <a:off x="4148990" y="2588166"/>
              <a:ext cx="251287" cy="221172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tar: 5 Points 45">
              <a:extLst>
                <a:ext uri="{FF2B5EF4-FFF2-40B4-BE49-F238E27FC236}">
                  <a16:creationId xmlns:a16="http://schemas.microsoft.com/office/drawing/2014/main" id="{947BDCAE-05DE-0528-EFF7-BB95F341474B}"/>
                </a:ext>
              </a:extLst>
            </p:cNvPr>
            <p:cNvSpPr/>
            <p:nvPr/>
          </p:nvSpPr>
          <p:spPr>
            <a:xfrm>
              <a:off x="2178787" y="2870970"/>
              <a:ext cx="251287" cy="221172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tar: 5 Points 46">
              <a:extLst>
                <a:ext uri="{FF2B5EF4-FFF2-40B4-BE49-F238E27FC236}">
                  <a16:creationId xmlns:a16="http://schemas.microsoft.com/office/drawing/2014/main" id="{CAB7DD52-253B-B60A-251D-3CF9F40DD2C3}"/>
                </a:ext>
              </a:extLst>
            </p:cNvPr>
            <p:cNvSpPr/>
            <p:nvPr/>
          </p:nvSpPr>
          <p:spPr>
            <a:xfrm>
              <a:off x="5298729" y="2475044"/>
              <a:ext cx="251287" cy="221172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tar: 5 Points 47">
              <a:extLst>
                <a:ext uri="{FF2B5EF4-FFF2-40B4-BE49-F238E27FC236}">
                  <a16:creationId xmlns:a16="http://schemas.microsoft.com/office/drawing/2014/main" id="{AE7863E3-5901-72FE-FEFD-D662549C6087}"/>
                </a:ext>
              </a:extLst>
            </p:cNvPr>
            <p:cNvSpPr/>
            <p:nvPr/>
          </p:nvSpPr>
          <p:spPr>
            <a:xfrm>
              <a:off x="6280691" y="3155349"/>
              <a:ext cx="251287" cy="221172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15C0032-9EA2-3FE9-F542-DD29E6B390D1}"/>
                </a:ext>
              </a:extLst>
            </p:cNvPr>
            <p:cNvSpPr/>
            <p:nvPr/>
          </p:nvSpPr>
          <p:spPr>
            <a:xfrm>
              <a:off x="6555512" y="3186674"/>
              <a:ext cx="845724" cy="18600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ACCESS PIs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265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81">
            <a:extLst>
              <a:ext uri="{FF2B5EF4-FFF2-40B4-BE49-F238E27FC236}">
                <a16:creationId xmlns:a16="http://schemas.microsoft.com/office/drawing/2014/main" id="{6E5EB2AD-1317-54CF-3135-8BE4815E77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5413" y="195950"/>
            <a:ext cx="11101174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User Support Growth &amp; Evolution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52DE951-11B5-2F28-2ADE-2B6E67EA5438}"/>
              </a:ext>
            </a:extLst>
          </p:cNvPr>
          <p:cNvSpPr txBox="1"/>
          <p:nvPr/>
        </p:nvSpPr>
        <p:spPr>
          <a:xfrm>
            <a:off x="6585993" y="1302446"/>
            <a:ext cx="574316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Diverse available expertise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Evolving to serve new research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Leveraging NSF programs and networks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CC*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CyberTeams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RCN of CIP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HPC provider staff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9F7E469-F7DD-5F36-4B83-923B7431EE5B}"/>
              </a:ext>
            </a:extLst>
          </p:cNvPr>
          <p:cNvSpPr txBox="1"/>
          <p:nvPr/>
        </p:nvSpPr>
        <p:spPr>
          <a:xfrm>
            <a:off x="5423054" y="4633701"/>
            <a:ext cx="1797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ACCESS</a:t>
            </a:r>
          </a:p>
          <a:p>
            <a:r>
              <a:rPr lang="en-US" dirty="0">
                <a:solidFill>
                  <a:schemeClr val="bg1"/>
                </a:solidFill>
              </a:rPr>
              <a:t>PIs, co-PIS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8BC0DD4-0CF2-5871-620F-B15E3C5E627C}"/>
              </a:ext>
            </a:extLst>
          </p:cNvPr>
          <p:cNvSpPr txBox="1"/>
          <p:nvPr/>
        </p:nvSpPr>
        <p:spPr>
          <a:xfrm>
            <a:off x="5451502" y="5283256"/>
            <a:ext cx="179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RP staff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7ADF2FE-7A2E-6FCD-0811-5FFCCAF70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9173" y="1098421"/>
            <a:ext cx="6625166" cy="4661157"/>
            <a:chOff x="-39173" y="1098421"/>
            <a:chExt cx="6625166" cy="4661157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B160614-EAB2-C95D-65FD-16FE59A952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173" y="1098421"/>
              <a:ext cx="6625166" cy="4661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7A62189F-6DAC-61D5-9D56-BED1CCA6E9F6}"/>
                </a:ext>
              </a:extLst>
            </p:cNvPr>
            <p:cNvSpPr/>
            <p:nvPr/>
          </p:nvSpPr>
          <p:spPr>
            <a:xfrm>
              <a:off x="598006" y="3635459"/>
              <a:ext cx="285511" cy="285511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618BC352-D2C6-548E-635D-2D2AEBFCCCF5}"/>
                </a:ext>
              </a:extLst>
            </p:cNvPr>
            <p:cNvSpPr/>
            <p:nvPr/>
          </p:nvSpPr>
          <p:spPr>
            <a:xfrm>
              <a:off x="539947" y="3457027"/>
              <a:ext cx="144531" cy="107056"/>
            </a:xfrm>
            <a:prstGeom prst="cloud">
              <a:avLst/>
            </a:prstGeom>
            <a:solidFill>
              <a:srgbClr val="FFC000"/>
            </a:solidFill>
            <a:ln>
              <a:solidFill>
                <a:srgbClr val="FFD9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82202D45-FCDA-7A1F-264F-75DD6BDFE334}"/>
                </a:ext>
              </a:extLst>
            </p:cNvPr>
            <p:cNvSpPr/>
            <p:nvPr/>
          </p:nvSpPr>
          <p:spPr>
            <a:xfrm flipV="1">
              <a:off x="3145475" y="4132775"/>
              <a:ext cx="253700" cy="131598"/>
            </a:xfrm>
            <a:prstGeom prst="roundRect">
              <a:avLst/>
            </a:prstGeom>
            <a:solidFill>
              <a:srgbClr val="0873E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4E75074A-AD0E-8E8E-E510-FCE94FCDFA4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29487693"/>
                </p:ext>
              </p:extLst>
            </p:nvPr>
          </p:nvGraphicFramePr>
          <p:xfrm>
            <a:off x="5092183" y="1785782"/>
            <a:ext cx="878238" cy="8688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38" name="Diagram 37">
              <a:extLst>
                <a:ext uri="{FF2B5EF4-FFF2-40B4-BE49-F238E27FC236}">
                  <a16:creationId xmlns:a16="http://schemas.microsoft.com/office/drawing/2014/main" id="{DBFD56F5-3172-FC5C-6679-AB73B85A842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28726136"/>
                </p:ext>
              </p:extLst>
            </p:nvPr>
          </p:nvGraphicFramePr>
          <p:xfrm>
            <a:off x="2306371" y="2077485"/>
            <a:ext cx="1462919" cy="13956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39" name="Diagram 38">
              <a:extLst>
                <a:ext uri="{FF2B5EF4-FFF2-40B4-BE49-F238E27FC236}">
                  <a16:creationId xmlns:a16="http://schemas.microsoft.com/office/drawing/2014/main" id="{8B932BFC-D869-BD07-E98E-5880EF740B5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29149574"/>
                </p:ext>
              </p:extLst>
            </p:nvPr>
          </p:nvGraphicFramePr>
          <p:xfrm>
            <a:off x="4553017" y="2864031"/>
            <a:ext cx="512345" cy="488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graphicFrame>
          <p:nvGraphicFramePr>
            <p:cNvPr id="40" name="Diagram 39">
              <a:extLst>
                <a:ext uri="{FF2B5EF4-FFF2-40B4-BE49-F238E27FC236}">
                  <a16:creationId xmlns:a16="http://schemas.microsoft.com/office/drawing/2014/main" id="{26D50F8D-DFBB-3819-0962-DF515A5C7A7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26062261"/>
                </p:ext>
              </p:extLst>
            </p:nvPr>
          </p:nvGraphicFramePr>
          <p:xfrm>
            <a:off x="5829608" y="1862937"/>
            <a:ext cx="512345" cy="488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graphicFrame>
          <p:nvGraphicFramePr>
            <p:cNvPr id="41" name="Diagram 40">
              <a:extLst>
                <a:ext uri="{FF2B5EF4-FFF2-40B4-BE49-F238E27FC236}">
                  <a16:creationId xmlns:a16="http://schemas.microsoft.com/office/drawing/2014/main" id="{8CF3CAEF-E4A6-5A66-1A04-E3CBB600CCA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17041406"/>
                </p:ext>
              </p:extLst>
            </p:nvPr>
          </p:nvGraphicFramePr>
          <p:xfrm>
            <a:off x="1586164" y="2793502"/>
            <a:ext cx="512345" cy="488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E4A606B0-A7C0-0B25-79F8-030454E728AA}"/>
                </a:ext>
              </a:extLst>
            </p:cNvPr>
            <p:cNvSpPr/>
            <p:nvPr/>
          </p:nvSpPr>
          <p:spPr>
            <a:xfrm>
              <a:off x="437027" y="3607479"/>
              <a:ext cx="215765" cy="214845"/>
            </a:xfrm>
            <a:prstGeom prst="diamond">
              <a:avLst/>
            </a:prstGeom>
            <a:solidFill>
              <a:srgbClr val="9832B8"/>
            </a:solidFill>
            <a:ln>
              <a:solidFill>
                <a:srgbClr val="9832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959281C6-E2D3-7C55-E8F0-391418C93286}"/>
                </a:ext>
              </a:extLst>
            </p:cNvPr>
            <p:cNvSpPr/>
            <p:nvPr/>
          </p:nvSpPr>
          <p:spPr>
            <a:xfrm>
              <a:off x="2033894" y="2805340"/>
              <a:ext cx="285511" cy="285511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tar: 5 Points 44">
              <a:extLst>
                <a:ext uri="{FF2B5EF4-FFF2-40B4-BE49-F238E27FC236}">
                  <a16:creationId xmlns:a16="http://schemas.microsoft.com/office/drawing/2014/main" id="{4177016B-CE31-495B-64BD-7DA366D6BD84}"/>
                </a:ext>
              </a:extLst>
            </p:cNvPr>
            <p:cNvSpPr/>
            <p:nvPr/>
          </p:nvSpPr>
          <p:spPr>
            <a:xfrm>
              <a:off x="4866082" y="2570246"/>
              <a:ext cx="285511" cy="285511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tar: 5 Points 45">
              <a:extLst>
                <a:ext uri="{FF2B5EF4-FFF2-40B4-BE49-F238E27FC236}">
                  <a16:creationId xmlns:a16="http://schemas.microsoft.com/office/drawing/2014/main" id="{E1A1AF30-0880-874B-AEDF-6C70E21B8676}"/>
                </a:ext>
              </a:extLst>
            </p:cNvPr>
            <p:cNvSpPr/>
            <p:nvPr/>
          </p:nvSpPr>
          <p:spPr>
            <a:xfrm>
              <a:off x="4667160" y="2934336"/>
              <a:ext cx="285511" cy="285511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tar: 5 Points 46">
              <a:extLst>
                <a:ext uri="{FF2B5EF4-FFF2-40B4-BE49-F238E27FC236}">
                  <a16:creationId xmlns:a16="http://schemas.microsoft.com/office/drawing/2014/main" id="{7133B302-2267-D1D4-9A4F-58D3465E96C7}"/>
                </a:ext>
              </a:extLst>
            </p:cNvPr>
            <p:cNvSpPr/>
            <p:nvPr/>
          </p:nvSpPr>
          <p:spPr>
            <a:xfrm>
              <a:off x="5915628" y="1964581"/>
              <a:ext cx="285511" cy="285511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7B9E7C65-5044-1EB3-DDB2-C82C56385AC0}"/>
                </a:ext>
              </a:extLst>
            </p:cNvPr>
            <p:cNvSpPr/>
            <p:nvPr/>
          </p:nvSpPr>
          <p:spPr>
            <a:xfrm flipV="1">
              <a:off x="3191367" y="4085963"/>
              <a:ext cx="253700" cy="131598"/>
            </a:xfrm>
            <a:prstGeom prst="roundRect">
              <a:avLst/>
            </a:prstGeom>
            <a:solidFill>
              <a:srgbClr val="0873E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2A1D2E15-1CD6-62DF-7400-8C20104E2DEF}"/>
                </a:ext>
              </a:extLst>
            </p:cNvPr>
            <p:cNvSpPr/>
            <p:nvPr/>
          </p:nvSpPr>
          <p:spPr>
            <a:xfrm flipV="1">
              <a:off x="3246662" y="4043570"/>
              <a:ext cx="253700" cy="131598"/>
            </a:xfrm>
            <a:prstGeom prst="roundRect">
              <a:avLst/>
            </a:prstGeom>
            <a:solidFill>
              <a:srgbClr val="0873E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A61543D6-DAD5-BA2F-7EC8-97267E951A71}"/>
                </a:ext>
              </a:extLst>
            </p:cNvPr>
            <p:cNvSpPr/>
            <p:nvPr/>
          </p:nvSpPr>
          <p:spPr>
            <a:xfrm flipV="1">
              <a:off x="4411196" y="2901103"/>
              <a:ext cx="253700" cy="131598"/>
            </a:xfrm>
            <a:prstGeom prst="roundRect">
              <a:avLst/>
            </a:prstGeom>
            <a:solidFill>
              <a:srgbClr val="0873E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95FD8615-4BD3-5631-5A75-F0CE7FCB1D25}"/>
                </a:ext>
              </a:extLst>
            </p:cNvPr>
            <p:cNvSpPr/>
            <p:nvPr/>
          </p:nvSpPr>
          <p:spPr>
            <a:xfrm flipV="1">
              <a:off x="4795860" y="2492951"/>
              <a:ext cx="253700" cy="131598"/>
            </a:xfrm>
            <a:prstGeom prst="roundRect">
              <a:avLst/>
            </a:prstGeom>
            <a:solidFill>
              <a:srgbClr val="0873E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55418A20-CC34-8943-665D-7934D0118BC9}"/>
                </a:ext>
              </a:extLst>
            </p:cNvPr>
            <p:cNvSpPr/>
            <p:nvPr/>
          </p:nvSpPr>
          <p:spPr>
            <a:xfrm flipV="1">
              <a:off x="5177055" y="3228935"/>
              <a:ext cx="253700" cy="131598"/>
            </a:xfrm>
            <a:prstGeom prst="roundRect">
              <a:avLst/>
            </a:prstGeom>
            <a:solidFill>
              <a:srgbClr val="0873E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C6978B90-F9E5-88C3-6EE2-3C6FE969ABB1}"/>
                </a:ext>
              </a:extLst>
            </p:cNvPr>
            <p:cNvSpPr/>
            <p:nvPr/>
          </p:nvSpPr>
          <p:spPr>
            <a:xfrm flipV="1">
              <a:off x="5094643" y="2494846"/>
              <a:ext cx="253700" cy="131598"/>
            </a:xfrm>
            <a:prstGeom prst="roundRect">
              <a:avLst/>
            </a:prstGeom>
            <a:solidFill>
              <a:srgbClr val="0873E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910FA98C-99F2-ABBA-9C89-B0C5DC17F970}"/>
                </a:ext>
              </a:extLst>
            </p:cNvPr>
            <p:cNvSpPr/>
            <p:nvPr/>
          </p:nvSpPr>
          <p:spPr>
            <a:xfrm flipV="1">
              <a:off x="5140535" y="2448035"/>
              <a:ext cx="253700" cy="131598"/>
            </a:xfrm>
            <a:prstGeom prst="roundRect">
              <a:avLst/>
            </a:prstGeom>
            <a:solidFill>
              <a:srgbClr val="0873E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9D5ED339-6D31-12B8-D37D-D3EFA508B50E}"/>
                </a:ext>
              </a:extLst>
            </p:cNvPr>
            <p:cNvSpPr/>
            <p:nvPr/>
          </p:nvSpPr>
          <p:spPr>
            <a:xfrm flipV="1">
              <a:off x="5195830" y="2405642"/>
              <a:ext cx="253700" cy="131598"/>
            </a:xfrm>
            <a:prstGeom prst="roundRect">
              <a:avLst/>
            </a:prstGeom>
            <a:solidFill>
              <a:srgbClr val="0873E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60A6307B-98EC-EFB5-C1F7-7CC06640575B}"/>
                </a:ext>
              </a:extLst>
            </p:cNvPr>
            <p:cNvSpPr/>
            <p:nvPr/>
          </p:nvSpPr>
          <p:spPr>
            <a:xfrm flipV="1">
              <a:off x="649913" y="3544483"/>
              <a:ext cx="253700" cy="131598"/>
            </a:xfrm>
            <a:prstGeom prst="roundRect">
              <a:avLst/>
            </a:prstGeom>
            <a:solidFill>
              <a:srgbClr val="0873E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E4ECC186-4B23-C27D-5F6E-F59C991D1F3D}"/>
                </a:ext>
              </a:extLst>
            </p:cNvPr>
            <p:cNvSpPr/>
            <p:nvPr/>
          </p:nvSpPr>
          <p:spPr>
            <a:xfrm flipV="1">
              <a:off x="695804" y="3497672"/>
              <a:ext cx="253700" cy="131598"/>
            </a:xfrm>
            <a:prstGeom prst="roundRect">
              <a:avLst/>
            </a:prstGeom>
            <a:solidFill>
              <a:srgbClr val="0873E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A04B6955-9AEC-1255-9171-B0227ABBE886}"/>
                </a:ext>
              </a:extLst>
            </p:cNvPr>
            <p:cNvSpPr/>
            <p:nvPr/>
          </p:nvSpPr>
          <p:spPr>
            <a:xfrm flipV="1">
              <a:off x="751100" y="3455279"/>
              <a:ext cx="253700" cy="131598"/>
            </a:xfrm>
            <a:prstGeom prst="roundRect">
              <a:avLst/>
            </a:prstGeom>
            <a:solidFill>
              <a:srgbClr val="0873E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Diamond 59">
              <a:extLst>
                <a:ext uri="{FF2B5EF4-FFF2-40B4-BE49-F238E27FC236}">
                  <a16:creationId xmlns:a16="http://schemas.microsoft.com/office/drawing/2014/main" id="{62A72069-10C0-201D-F759-6DE4B9E923A2}"/>
                </a:ext>
              </a:extLst>
            </p:cNvPr>
            <p:cNvSpPr/>
            <p:nvPr/>
          </p:nvSpPr>
          <p:spPr>
            <a:xfrm>
              <a:off x="2585764" y="3743832"/>
              <a:ext cx="215765" cy="214845"/>
            </a:xfrm>
            <a:prstGeom prst="diamond">
              <a:avLst/>
            </a:prstGeom>
            <a:solidFill>
              <a:srgbClr val="9832B8"/>
            </a:solidFill>
            <a:ln>
              <a:solidFill>
                <a:srgbClr val="9832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Diamond 60">
              <a:extLst>
                <a:ext uri="{FF2B5EF4-FFF2-40B4-BE49-F238E27FC236}">
                  <a16:creationId xmlns:a16="http://schemas.microsoft.com/office/drawing/2014/main" id="{7A3B13DA-E9FA-D7A3-EEA8-AEB3B7549AA2}"/>
                </a:ext>
              </a:extLst>
            </p:cNvPr>
            <p:cNvSpPr/>
            <p:nvPr/>
          </p:nvSpPr>
          <p:spPr>
            <a:xfrm>
              <a:off x="5435075" y="3189012"/>
              <a:ext cx="215765" cy="214845"/>
            </a:xfrm>
            <a:prstGeom prst="diamond">
              <a:avLst/>
            </a:prstGeom>
            <a:solidFill>
              <a:srgbClr val="9832B8"/>
            </a:solidFill>
            <a:ln>
              <a:solidFill>
                <a:srgbClr val="9832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Diamond 61">
              <a:extLst>
                <a:ext uri="{FF2B5EF4-FFF2-40B4-BE49-F238E27FC236}">
                  <a16:creationId xmlns:a16="http://schemas.microsoft.com/office/drawing/2014/main" id="{C7488069-1192-6286-26D1-74CA56AE80B8}"/>
                </a:ext>
              </a:extLst>
            </p:cNvPr>
            <p:cNvSpPr/>
            <p:nvPr/>
          </p:nvSpPr>
          <p:spPr>
            <a:xfrm>
              <a:off x="4494709" y="2709431"/>
              <a:ext cx="215765" cy="214845"/>
            </a:xfrm>
            <a:prstGeom prst="diamond">
              <a:avLst/>
            </a:prstGeom>
            <a:solidFill>
              <a:srgbClr val="9832B8"/>
            </a:solidFill>
            <a:ln>
              <a:solidFill>
                <a:srgbClr val="9832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Diamond 62">
              <a:extLst>
                <a:ext uri="{FF2B5EF4-FFF2-40B4-BE49-F238E27FC236}">
                  <a16:creationId xmlns:a16="http://schemas.microsoft.com/office/drawing/2014/main" id="{32AE3A35-1FFC-D943-4D69-1468C7A3B690}"/>
                </a:ext>
              </a:extLst>
            </p:cNvPr>
            <p:cNvSpPr/>
            <p:nvPr/>
          </p:nvSpPr>
          <p:spPr>
            <a:xfrm>
              <a:off x="4428879" y="2502547"/>
              <a:ext cx="215765" cy="214845"/>
            </a:xfrm>
            <a:prstGeom prst="diamond">
              <a:avLst/>
            </a:prstGeom>
            <a:solidFill>
              <a:srgbClr val="9832B8"/>
            </a:solidFill>
            <a:ln>
              <a:solidFill>
                <a:srgbClr val="9832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Diamond 63">
              <a:extLst>
                <a:ext uri="{FF2B5EF4-FFF2-40B4-BE49-F238E27FC236}">
                  <a16:creationId xmlns:a16="http://schemas.microsoft.com/office/drawing/2014/main" id="{E400EF47-0949-E784-4A1B-47C81AD20696}"/>
                </a:ext>
              </a:extLst>
            </p:cNvPr>
            <p:cNvSpPr/>
            <p:nvPr/>
          </p:nvSpPr>
          <p:spPr>
            <a:xfrm>
              <a:off x="1447920" y="2794062"/>
              <a:ext cx="215765" cy="214845"/>
            </a:xfrm>
            <a:prstGeom prst="diamond">
              <a:avLst/>
            </a:prstGeom>
            <a:solidFill>
              <a:srgbClr val="9832B8"/>
            </a:solidFill>
            <a:ln>
              <a:solidFill>
                <a:srgbClr val="9832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5" name="Diagram 64">
              <a:extLst>
                <a:ext uri="{FF2B5EF4-FFF2-40B4-BE49-F238E27FC236}">
                  <a16:creationId xmlns:a16="http://schemas.microsoft.com/office/drawing/2014/main" id="{AA82115A-3BD0-F020-2EC5-E44ACF2C521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30812685"/>
                </p:ext>
              </p:extLst>
            </p:nvPr>
          </p:nvGraphicFramePr>
          <p:xfrm>
            <a:off x="1273327" y="3342478"/>
            <a:ext cx="512345" cy="488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8" r:lo="rId29" r:qs="rId30" r:cs="rId31"/>
            </a:graphicData>
          </a:graphic>
        </p:graphicFrame>
        <p:graphicFrame>
          <p:nvGraphicFramePr>
            <p:cNvPr id="66" name="Diagram 65">
              <a:extLst>
                <a:ext uri="{FF2B5EF4-FFF2-40B4-BE49-F238E27FC236}">
                  <a16:creationId xmlns:a16="http://schemas.microsoft.com/office/drawing/2014/main" id="{9E63A68D-7983-778E-1E56-4ECBECB5C20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45718100"/>
                </p:ext>
              </p:extLst>
            </p:nvPr>
          </p:nvGraphicFramePr>
          <p:xfrm>
            <a:off x="4388815" y="3095167"/>
            <a:ext cx="1035895" cy="11315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3" r:lo="rId34" r:qs="rId35" r:cs="rId36"/>
            </a:graphicData>
          </a:graphic>
        </p:graphicFrame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960AC7DE-E4D0-C31A-5194-97C97D73219E}"/>
                </a:ext>
              </a:extLst>
            </p:cNvPr>
            <p:cNvSpPr/>
            <p:nvPr/>
          </p:nvSpPr>
          <p:spPr>
            <a:xfrm flipV="1">
              <a:off x="4245747" y="2676323"/>
              <a:ext cx="253700" cy="131598"/>
            </a:xfrm>
            <a:prstGeom prst="roundRect">
              <a:avLst/>
            </a:prstGeom>
            <a:solidFill>
              <a:srgbClr val="0873E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375C81EA-F00A-D704-BCD2-5CDC3F167775}"/>
                </a:ext>
              </a:extLst>
            </p:cNvPr>
            <p:cNvSpPr/>
            <p:nvPr/>
          </p:nvSpPr>
          <p:spPr>
            <a:xfrm flipV="1">
              <a:off x="6032439" y="2328385"/>
              <a:ext cx="253700" cy="131598"/>
            </a:xfrm>
            <a:prstGeom prst="roundRect">
              <a:avLst/>
            </a:prstGeom>
            <a:solidFill>
              <a:srgbClr val="0873E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411261F6-9A83-5420-9661-192D60DF56C8}"/>
                </a:ext>
              </a:extLst>
            </p:cNvPr>
            <p:cNvSpPr/>
            <p:nvPr/>
          </p:nvSpPr>
          <p:spPr>
            <a:xfrm flipV="1">
              <a:off x="3973040" y="2300173"/>
              <a:ext cx="253700" cy="131598"/>
            </a:xfrm>
            <a:prstGeom prst="roundRect">
              <a:avLst/>
            </a:prstGeom>
            <a:solidFill>
              <a:srgbClr val="0873E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2" name="Diagram 71">
              <a:extLst>
                <a:ext uri="{FF2B5EF4-FFF2-40B4-BE49-F238E27FC236}">
                  <a16:creationId xmlns:a16="http://schemas.microsoft.com/office/drawing/2014/main" id="{D9C13809-CF95-90A7-2D30-7857AB643FA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86788682"/>
                </p:ext>
              </p:extLst>
            </p:nvPr>
          </p:nvGraphicFramePr>
          <p:xfrm>
            <a:off x="2673650" y="5221449"/>
            <a:ext cx="512345" cy="488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8" r:lo="rId39" r:qs="rId40" r:cs="rId41"/>
            </a:graphicData>
          </a:graphic>
        </p:graphicFrame>
        <p:sp>
          <p:nvSpPr>
            <p:cNvPr id="75" name="Diamond 74">
              <a:extLst>
                <a:ext uri="{FF2B5EF4-FFF2-40B4-BE49-F238E27FC236}">
                  <a16:creationId xmlns:a16="http://schemas.microsoft.com/office/drawing/2014/main" id="{5E61F878-82DE-C536-4D58-1C50DE0900FE}"/>
                </a:ext>
              </a:extLst>
            </p:cNvPr>
            <p:cNvSpPr/>
            <p:nvPr/>
          </p:nvSpPr>
          <p:spPr>
            <a:xfrm>
              <a:off x="2813338" y="4900949"/>
              <a:ext cx="215765" cy="214845"/>
            </a:xfrm>
            <a:prstGeom prst="diamond">
              <a:avLst/>
            </a:prstGeom>
            <a:solidFill>
              <a:srgbClr val="9832B8"/>
            </a:solidFill>
            <a:ln>
              <a:solidFill>
                <a:srgbClr val="9832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Star: 5 Points 75">
              <a:extLst>
                <a:ext uri="{FF2B5EF4-FFF2-40B4-BE49-F238E27FC236}">
                  <a16:creationId xmlns:a16="http://schemas.microsoft.com/office/drawing/2014/main" id="{CD0DC666-D5FA-7924-AF98-D97F2C79B57A}"/>
                </a:ext>
              </a:extLst>
            </p:cNvPr>
            <p:cNvSpPr/>
            <p:nvPr/>
          </p:nvSpPr>
          <p:spPr>
            <a:xfrm>
              <a:off x="4981586" y="4830283"/>
              <a:ext cx="285511" cy="285511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FF424FB0-E496-A34F-732A-1382467BE7FC}"/>
                </a:ext>
              </a:extLst>
            </p:cNvPr>
            <p:cNvSpPr/>
            <p:nvPr/>
          </p:nvSpPr>
          <p:spPr>
            <a:xfrm flipV="1">
              <a:off x="4999280" y="5397469"/>
              <a:ext cx="253700" cy="131598"/>
            </a:xfrm>
            <a:prstGeom prst="roundRect">
              <a:avLst/>
            </a:prstGeom>
            <a:solidFill>
              <a:srgbClr val="0873E8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867BA4F-B9E8-57D7-02FF-E42EECFF0788}"/>
                </a:ext>
              </a:extLst>
            </p:cNvPr>
            <p:cNvSpPr txBox="1"/>
            <p:nvPr/>
          </p:nvSpPr>
          <p:spPr>
            <a:xfrm>
              <a:off x="3139806" y="4821845"/>
              <a:ext cx="1797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Ctrs of Excellence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DDA4801-C53B-79BA-2CD3-8465A9C95045}"/>
                </a:ext>
              </a:extLst>
            </p:cNvPr>
            <p:cNvSpPr txBox="1"/>
            <p:nvPr/>
          </p:nvSpPr>
          <p:spPr>
            <a:xfrm>
              <a:off x="3133686" y="5281780"/>
              <a:ext cx="1797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Teams, Networks</a:t>
              </a:r>
            </a:p>
          </p:txBody>
        </p:sp>
        <p:sp>
          <p:nvSpPr>
            <p:cNvPr id="59" name="Star: 5 Points 58">
              <a:extLst>
                <a:ext uri="{FF2B5EF4-FFF2-40B4-BE49-F238E27FC236}">
                  <a16:creationId xmlns:a16="http://schemas.microsoft.com/office/drawing/2014/main" id="{DF36034A-2C89-C51F-0480-CEA7D3B3CB4A}"/>
                </a:ext>
              </a:extLst>
            </p:cNvPr>
            <p:cNvSpPr/>
            <p:nvPr/>
          </p:nvSpPr>
          <p:spPr>
            <a:xfrm>
              <a:off x="3917815" y="2609503"/>
              <a:ext cx="285511" cy="285511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tar: 5 Points 68">
              <a:extLst>
                <a:ext uri="{FF2B5EF4-FFF2-40B4-BE49-F238E27FC236}">
                  <a16:creationId xmlns:a16="http://schemas.microsoft.com/office/drawing/2014/main" id="{AE9E6ECD-7C1B-2A1C-EB0D-44CAE4812537}"/>
                </a:ext>
              </a:extLst>
            </p:cNvPr>
            <p:cNvSpPr/>
            <p:nvPr/>
          </p:nvSpPr>
          <p:spPr>
            <a:xfrm>
              <a:off x="4032507" y="2761903"/>
              <a:ext cx="285511" cy="285511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tar: 5 Points 70">
              <a:extLst>
                <a:ext uri="{FF2B5EF4-FFF2-40B4-BE49-F238E27FC236}">
                  <a16:creationId xmlns:a16="http://schemas.microsoft.com/office/drawing/2014/main" id="{F8B4FC54-FC2A-6DF2-80F2-FA27D3BA1BE4}"/>
                </a:ext>
              </a:extLst>
            </p:cNvPr>
            <p:cNvSpPr/>
            <p:nvPr/>
          </p:nvSpPr>
          <p:spPr>
            <a:xfrm>
              <a:off x="5050603" y="2007763"/>
              <a:ext cx="285511" cy="285511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tar: 5 Points 72">
              <a:extLst>
                <a:ext uri="{FF2B5EF4-FFF2-40B4-BE49-F238E27FC236}">
                  <a16:creationId xmlns:a16="http://schemas.microsoft.com/office/drawing/2014/main" id="{FB74D08F-9328-C29A-EF88-6210B19B99F4}"/>
                </a:ext>
              </a:extLst>
            </p:cNvPr>
            <p:cNvSpPr/>
            <p:nvPr/>
          </p:nvSpPr>
          <p:spPr>
            <a:xfrm>
              <a:off x="5078885" y="2318843"/>
              <a:ext cx="285511" cy="285511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tar: 5 Points 73">
              <a:extLst>
                <a:ext uri="{FF2B5EF4-FFF2-40B4-BE49-F238E27FC236}">
                  <a16:creationId xmlns:a16="http://schemas.microsoft.com/office/drawing/2014/main" id="{288A0377-ACFD-8847-5B28-1C3E3C427CE9}"/>
                </a:ext>
              </a:extLst>
            </p:cNvPr>
            <p:cNvSpPr/>
            <p:nvPr/>
          </p:nvSpPr>
          <p:spPr>
            <a:xfrm>
              <a:off x="4767801" y="3487769"/>
              <a:ext cx="285511" cy="285511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tar: 5 Points 77">
              <a:extLst>
                <a:ext uri="{FF2B5EF4-FFF2-40B4-BE49-F238E27FC236}">
                  <a16:creationId xmlns:a16="http://schemas.microsoft.com/office/drawing/2014/main" id="{B1357509-7084-0583-2D46-6958D3882DCE}"/>
                </a:ext>
              </a:extLst>
            </p:cNvPr>
            <p:cNvSpPr/>
            <p:nvPr/>
          </p:nvSpPr>
          <p:spPr>
            <a:xfrm>
              <a:off x="4070215" y="2413110"/>
              <a:ext cx="285511" cy="285511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tar: 5 Points 83">
              <a:extLst>
                <a:ext uri="{FF2B5EF4-FFF2-40B4-BE49-F238E27FC236}">
                  <a16:creationId xmlns:a16="http://schemas.microsoft.com/office/drawing/2014/main" id="{78658F70-AF87-1A08-04B2-71B4140ABE45}"/>
                </a:ext>
              </a:extLst>
            </p:cNvPr>
            <p:cNvSpPr/>
            <p:nvPr/>
          </p:nvSpPr>
          <p:spPr>
            <a:xfrm>
              <a:off x="4390729" y="2554510"/>
              <a:ext cx="285511" cy="285511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tar: 5 Points 84">
              <a:extLst>
                <a:ext uri="{FF2B5EF4-FFF2-40B4-BE49-F238E27FC236}">
                  <a16:creationId xmlns:a16="http://schemas.microsoft.com/office/drawing/2014/main" id="{A2C7EF08-47D8-22AD-5B47-D9D2FE60B3A9}"/>
                </a:ext>
              </a:extLst>
            </p:cNvPr>
            <p:cNvSpPr/>
            <p:nvPr/>
          </p:nvSpPr>
          <p:spPr>
            <a:xfrm>
              <a:off x="6030990" y="1772091"/>
              <a:ext cx="285511" cy="285511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DE9F7510-193B-CB2F-6074-0010CD433249}"/>
              </a:ext>
            </a:extLst>
          </p:cNvPr>
          <p:cNvSpPr txBox="1"/>
          <p:nvPr/>
        </p:nvSpPr>
        <p:spPr>
          <a:xfrm>
            <a:off x="5282362" y="4893563"/>
            <a:ext cx="1797351" cy="382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"/>
              </a:lnSpc>
            </a:pPr>
            <a:r>
              <a:rPr lang="en-US">
                <a:solidFill>
                  <a:schemeClr val="bg1"/>
                </a:solidFill>
              </a:rPr>
              <a:t>ACCESS </a:t>
            </a:r>
          </a:p>
          <a:p>
            <a:r>
              <a:rPr lang="en-US">
                <a:solidFill>
                  <a:schemeClr val="bg1"/>
                </a:solidFill>
              </a:rPr>
              <a:t>PIs &amp; co-PIs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6BDD23D-AFA2-F68E-3B60-43E6EE24E8B4}"/>
              </a:ext>
            </a:extLst>
          </p:cNvPr>
          <p:cNvSpPr txBox="1"/>
          <p:nvPr/>
        </p:nvSpPr>
        <p:spPr>
          <a:xfrm>
            <a:off x="5298539" y="5260023"/>
            <a:ext cx="1388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HPC systems</a:t>
            </a:r>
          </a:p>
        </p:txBody>
      </p:sp>
    </p:spTree>
    <p:extLst>
      <p:ext uri="{BB962C8B-B14F-4D97-AF65-F5344CB8AC3E}">
        <p14:creationId xmlns:p14="http://schemas.microsoft.com/office/powerpoint/2010/main" val="3597989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traight Connector 3">
            <a:extLst>
              <a:ext uri="{FF2B5EF4-FFF2-40B4-BE49-F238E27FC236}">
                <a16:creationId xmlns:a16="http://schemas.microsoft.com/office/drawing/2014/main" id="{CCDB2262-071C-478B-A11B-C3D48ED3A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25375" y="5741080"/>
            <a:ext cx="162609" cy="4573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57331"/>
                </a:lnTo>
                <a:lnTo>
                  <a:pt x="162609" y="457331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Straight Connector 3">
            <a:extLst>
              <a:ext uri="{FF2B5EF4-FFF2-40B4-BE49-F238E27FC236}">
                <a16:creationId xmlns:a16="http://schemas.microsoft.com/office/drawing/2014/main" id="{E39EC28B-8F3B-47C2-BEF9-BF8AF5166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44624" y="5741080"/>
            <a:ext cx="162609" cy="4573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57331"/>
                </a:lnTo>
                <a:lnTo>
                  <a:pt x="162609" y="457331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Straight Connector 3">
            <a:extLst>
              <a:ext uri="{FF2B5EF4-FFF2-40B4-BE49-F238E27FC236}">
                <a16:creationId xmlns:a16="http://schemas.microsoft.com/office/drawing/2014/main" id="{01FEAE1F-54A0-4C76-9E38-1F0ADB2AA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2353" y="5741079"/>
            <a:ext cx="162609" cy="4573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57331"/>
                </a:lnTo>
                <a:lnTo>
                  <a:pt x="162609" y="457331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2F6075-F058-40FD-89A1-2BA3E3D83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7977" y="814118"/>
            <a:ext cx="10816046" cy="4201963"/>
            <a:chOff x="1217711" y="587689"/>
            <a:chExt cx="9756577" cy="420196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F84F2-2CAB-45D6-93D0-1F1F711685A2}"/>
                </a:ext>
              </a:extLst>
            </p:cNvPr>
            <p:cNvSpPr/>
            <p:nvPr/>
          </p:nvSpPr>
          <p:spPr>
            <a:xfrm>
              <a:off x="1217711" y="587689"/>
              <a:ext cx="1626096" cy="813048"/>
            </a:xfrm>
            <a:custGeom>
              <a:avLst/>
              <a:gdLst>
                <a:gd name="connsiteX0" fmla="*/ 0 w 1626096"/>
                <a:gd name="connsiteY0" fmla="*/ 81305 h 813048"/>
                <a:gd name="connsiteX1" fmla="*/ 81305 w 1626096"/>
                <a:gd name="connsiteY1" fmla="*/ 0 h 813048"/>
                <a:gd name="connsiteX2" fmla="*/ 1544791 w 1626096"/>
                <a:gd name="connsiteY2" fmla="*/ 0 h 813048"/>
                <a:gd name="connsiteX3" fmla="*/ 1626096 w 1626096"/>
                <a:gd name="connsiteY3" fmla="*/ 81305 h 813048"/>
                <a:gd name="connsiteX4" fmla="*/ 1626096 w 1626096"/>
                <a:gd name="connsiteY4" fmla="*/ 731743 h 813048"/>
                <a:gd name="connsiteX5" fmla="*/ 1544791 w 1626096"/>
                <a:gd name="connsiteY5" fmla="*/ 813048 h 813048"/>
                <a:gd name="connsiteX6" fmla="*/ 81305 w 1626096"/>
                <a:gd name="connsiteY6" fmla="*/ 813048 h 813048"/>
                <a:gd name="connsiteX7" fmla="*/ 0 w 1626096"/>
                <a:gd name="connsiteY7" fmla="*/ 731743 h 813048"/>
                <a:gd name="connsiteX8" fmla="*/ 0 w 1626096"/>
                <a:gd name="connsiteY8" fmla="*/ 81305 h 81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6096" h="813048">
                  <a:moveTo>
                    <a:pt x="0" y="81305"/>
                  </a:moveTo>
                  <a:cubicBezTo>
                    <a:pt x="0" y="36401"/>
                    <a:pt x="36401" y="0"/>
                    <a:pt x="81305" y="0"/>
                  </a:cubicBezTo>
                  <a:lnTo>
                    <a:pt x="1544791" y="0"/>
                  </a:lnTo>
                  <a:cubicBezTo>
                    <a:pt x="1589695" y="0"/>
                    <a:pt x="1626096" y="36401"/>
                    <a:pt x="1626096" y="81305"/>
                  </a:cubicBezTo>
                  <a:lnTo>
                    <a:pt x="1626096" y="731743"/>
                  </a:lnTo>
                  <a:cubicBezTo>
                    <a:pt x="1626096" y="776647"/>
                    <a:pt x="1589695" y="813048"/>
                    <a:pt x="1544791" y="813048"/>
                  </a:cubicBezTo>
                  <a:lnTo>
                    <a:pt x="81305" y="813048"/>
                  </a:lnTo>
                  <a:cubicBezTo>
                    <a:pt x="36401" y="813048"/>
                    <a:pt x="0" y="776647"/>
                    <a:pt x="0" y="731743"/>
                  </a:cubicBezTo>
                  <a:lnTo>
                    <a:pt x="0" y="81305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913" tIns="49213" rIns="61913" bIns="49213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Allocation Services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A7F8C7C-3662-4341-A9C2-6DA098E59482}"/>
                </a:ext>
              </a:extLst>
            </p:cNvPr>
            <p:cNvSpPr/>
            <p:nvPr/>
          </p:nvSpPr>
          <p:spPr>
            <a:xfrm>
              <a:off x="1380321" y="1400737"/>
              <a:ext cx="162609" cy="6097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609786"/>
                  </a:lnTo>
                  <a:lnTo>
                    <a:pt x="162609" y="60978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762D1D1-265F-453B-A14A-E8F0BA004CD0}"/>
                </a:ext>
              </a:extLst>
            </p:cNvPr>
            <p:cNvSpPr/>
            <p:nvPr/>
          </p:nvSpPr>
          <p:spPr>
            <a:xfrm>
              <a:off x="1542930" y="1603999"/>
              <a:ext cx="1300876" cy="813048"/>
            </a:xfrm>
            <a:custGeom>
              <a:avLst/>
              <a:gdLst>
                <a:gd name="connsiteX0" fmla="*/ 0 w 1300876"/>
                <a:gd name="connsiteY0" fmla="*/ 81305 h 813048"/>
                <a:gd name="connsiteX1" fmla="*/ 81305 w 1300876"/>
                <a:gd name="connsiteY1" fmla="*/ 0 h 813048"/>
                <a:gd name="connsiteX2" fmla="*/ 1219571 w 1300876"/>
                <a:gd name="connsiteY2" fmla="*/ 0 h 813048"/>
                <a:gd name="connsiteX3" fmla="*/ 1300876 w 1300876"/>
                <a:gd name="connsiteY3" fmla="*/ 81305 h 813048"/>
                <a:gd name="connsiteX4" fmla="*/ 1300876 w 1300876"/>
                <a:gd name="connsiteY4" fmla="*/ 731743 h 813048"/>
                <a:gd name="connsiteX5" fmla="*/ 1219571 w 1300876"/>
                <a:gd name="connsiteY5" fmla="*/ 813048 h 813048"/>
                <a:gd name="connsiteX6" fmla="*/ 81305 w 1300876"/>
                <a:gd name="connsiteY6" fmla="*/ 813048 h 813048"/>
                <a:gd name="connsiteX7" fmla="*/ 0 w 1300876"/>
                <a:gd name="connsiteY7" fmla="*/ 731743 h 813048"/>
                <a:gd name="connsiteX8" fmla="*/ 0 w 1300876"/>
                <a:gd name="connsiteY8" fmla="*/ 81305 h 81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0876" h="813048">
                  <a:moveTo>
                    <a:pt x="0" y="81305"/>
                  </a:moveTo>
                  <a:cubicBezTo>
                    <a:pt x="0" y="36401"/>
                    <a:pt x="36401" y="0"/>
                    <a:pt x="81305" y="0"/>
                  </a:cubicBezTo>
                  <a:lnTo>
                    <a:pt x="1219571" y="0"/>
                  </a:lnTo>
                  <a:cubicBezTo>
                    <a:pt x="1264475" y="0"/>
                    <a:pt x="1300876" y="36401"/>
                    <a:pt x="1300876" y="81305"/>
                  </a:cubicBezTo>
                  <a:lnTo>
                    <a:pt x="1300876" y="731743"/>
                  </a:lnTo>
                  <a:cubicBezTo>
                    <a:pt x="1300876" y="776647"/>
                    <a:pt x="1264475" y="813048"/>
                    <a:pt x="1219571" y="813048"/>
                  </a:cubicBezTo>
                  <a:lnTo>
                    <a:pt x="81305" y="813048"/>
                  </a:lnTo>
                  <a:cubicBezTo>
                    <a:pt x="36401" y="813048"/>
                    <a:pt x="0" y="776647"/>
                    <a:pt x="0" y="731743"/>
                  </a:cubicBezTo>
                  <a:lnTo>
                    <a:pt x="0" y="81305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293" tIns="44133" rIns="54293" bIns="4413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1600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Allocation Services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9E26270-8792-493A-9D1E-CBE4ADFCD790}"/>
                </a:ext>
              </a:extLst>
            </p:cNvPr>
            <p:cNvSpPr/>
            <p:nvPr/>
          </p:nvSpPr>
          <p:spPr>
            <a:xfrm>
              <a:off x="1380321" y="1400737"/>
              <a:ext cx="162609" cy="162609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626096"/>
                  </a:lnTo>
                  <a:lnTo>
                    <a:pt x="162609" y="162609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E6A3E9C-2BE4-483A-A14F-E050A1B05D8F}"/>
                </a:ext>
              </a:extLst>
            </p:cNvPr>
            <p:cNvSpPr/>
            <p:nvPr/>
          </p:nvSpPr>
          <p:spPr>
            <a:xfrm>
              <a:off x="1542930" y="2620309"/>
              <a:ext cx="1300876" cy="813048"/>
            </a:xfrm>
            <a:custGeom>
              <a:avLst/>
              <a:gdLst>
                <a:gd name="connsiteX0" fmla="*/ 0 w 1300876"/>
                <a:gd name="connsiteY0" fmla="*/ 81305 h 813048"/>
                <a:gd name="connsiteX1" fmla="*/ 81305 w 1300876"/>
                <a:gd name="connsiteY1" fmla="*/ 0 h 813048"/>
                <a:gd name="connsiteX2" fmla="*/ 1219571 w 1300876"/>
                <a:gd name="connsiteY2" fmla="*/ 0 h 813048"/>
                <a:gd name="connsiteX3" fmla="*/ 1300876 w 1300876"/>
                <a:gd name="connsiteY3" fmla="*/ 81305 h 813048"/>
                <a:gd name="connsiteX4" fmla="*/ 1300876 w 1300876"/>
                <a:gd name="connsiteY4" fmla="*/ 731743 h 813048"/>
                <a:gd name="connsiteX5" fmla="*/ 1219571 w 1300876"/>
                <a:gd name="connsiteY5" fmla="*/ 813048 h 813048"/>
                <a:gd name="connsiteX6" fmla="*/ 81305 w 1300876"/>
                <a:gd name="connsiteY6" fmla="*/ 813048 h 813048"/>
                <a:gd name="connsiteX7" fmla="*/ 0 w 1300876"/>
                <a:gd name="connsiteY7" fmla="*/ 731743 h 813048"/>
                <a:gd name="connsiteX8" fmla="*/ 0 w 1300876"/>
                <a:gd name="connsiteY8" fmla="*/ 81305 h 81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0876" h="813048">
                  <a:moveTo>
                    <a:pt x="0" y="81305"/>
                  </a:moveTo>
                  <a:cubicBezTo>
                    <a:pt x="0" y="36401"/>
                    <a:pt x="36401" y="0"/>
                    <a:pt x="81305" y="0"/>
                  </a:cubicBezTo>
                  <a:lnTo>
                    <a:pt x="1219571" y="0"/>
                  </a:lnTo>
                  <a:cubicBezTo>
                    <a:pt x="1264475" y="0"/>
                    <a:pt x="1300876" y="36401"/>
                    <a:pt x="1300876" y="81305"/>
                  </a:cubicBezTo>
                  <a:lnTo>
                    <a:pt x="1300876" y="731743"/>
                  </a:lnTo>
                  <a:cubicBezTo>
                    <a:pt x="1300876" y="776647"/>
                    <a:pt x="1264475" y="813048"/>
                    <a:pt x="1219571" y="813048"/>
                  </a:cubicBezTo>
                  <a:lnTo>
                    <a:pt x="81305" y="813048"/>
                  </a:lnTo>
                  <a:cubicBezTo>
                    <a:pt x="36401" y="813048"/>
                    <a:pt x="0" y="776647"/>
                    <a:pt x="0" y="731743"/>
                  </a:cubicBezTo>
                  <a:lnTo>
                    <a:pt x="0" y="81305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293" tIns="44133" rIns="54293" bIns="4413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Innovative Pilots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95AB7C6-BFDA-4559-85B1-95C14B2128AA}"/>
                </a:ext>
              </a:extLst>
            </p:cNvPr>
            <p:cNvSpPr/>
            <p:nvPr/>
          </p:nvSpPr>
          <p:spPr>
            <a:xfrm>
              <a:off x="1380321" y="1400737"/>
              <a:ext cx="162609" cy="264240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2406"/>
                  </a:lnTo>
                  <a:lnTo>
                    <a:pt x="162609" y="264240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A3E9B96-454F-448F-994F-313FCBBA5283}"/>
                </a:ext>
              </a:extLst>
            </p:cNvPr>
            <p:cNvSpPr/>
            <p:nvPr/>
          </p:nvSpPr>
          <p:spPr>
            <a:xfrm>
              <a:off x="1542930" y="3636620"/>
              <a:ext cx="1300876" cy="813048"/>
            </a:xfrm>
            <a:custGeom>
              <a:avLst/>
              <a:gdLst>
                <a:gd name="connsiteX0" fmla="*/ 0 w 1300876"/>
                <a:gd name="connsiteY0" fmla="*/ 81305 h 813048"/>
                <a:gd name="connsiteX1" fmla="*/ 81305 w 1300876"/>
                <a:gd name="connsiteY1" fmla="*/ 0 h 813048"/>
                <a:gd name="connsiteX2" fmla="*/ 1219571 w 1300876"/>
                <a:gd name="connsiteY2" fmla="*/ 0 h 813048"/>
                <a:gd name="connsiteX3" fmla="*/ 1300876 w 1300876"/>
                <a:gd name="connsiteY3" fmla="*/ 81305 h 813048"/>
                <a:gd name="connsiteX4" fmla="*/ 1300876 w 1300876"/>
                <a:gd name="connsiteY4" fmla="*/ 731743 h 813048"/>
                <a:gd name="connsiteX5" fmla="*/ 1219571 w 1300876"/>
                <a:gd name="connsiteY5" fmla="*/ 813048 h 813048"/>
                <a:gd name="connsiteX6" fmla="*/ 81305 w 1300876"/>
                <a:gd name="connsiteY6" fmla="*/ 813048 h 813048"/>
                <a:gd name="connsiteX7" fmla="*/ 0 w 1300876"/>
                <a:gd name="connsiteY7" fmla="*/ 731743 h 813048"/>
                <a:gd name="connsiteX8" fmla="*/ 0 w 1300876"/>
                <a:gd name="connsiteY8" fmla="*/ 81305 h 81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0876" h="813048">
                  <a:moveTo>
                    <a:pt x="0" y="81305"/>
                  </a:moveTo>
                  <a:cubicBezTo>
                    <a:pt x="0" y="36401"/>
                    <a:pt x="36401" y="0"/>
                    <a:pt x="81305" y="0"/>
                  </a:cubicBezTo>
                  <a:lnTo>
                    <a:pt x="1219571" y="0"/>
                  </a:lnTo>
                  <a:cubicBezTo>
                    <a:pt x="1264475" y="0"/>
                    <a:pt x="1300876" y="36401"/>
                    <a:pt x="1300876" y="81305"/>
                  </a:cubicBezTo>
                  <a:lnTo>
                    <a:pt x="1300876" y="731743"/>
                  </a:lnTo>
                  <a:cubicBezTo>
                    <a:pt x="1300876" y="776647"/>
                    <a:pt x="1264475" y="813048"/>
                    <a:pt x="1219571" y="813048"/>
                  </a:cubicBezTo>
                  <a:lnTo>
                    <a:pt x="81305" y="813048"/>
                  </a:lnTo>
                  <a:cubicBezTo>
                    <a:pt x="36401" y="813048"/>
                    <a:pt x="0" y="776647"/>
                    <a:pt x="0" y="731743"/>
                  </a:cubicBezTo>
                  <a:lnTo>
                    <a:pt x="0" y="81305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293" tIns="44133" rIns="54293" bIns="4413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Service Model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6DC56D5-B335-445F-A129-516B18FBAC6C}"/>
                </a:ext>
              </a:extLst>
            </p:cNvPr>
            <p:cNvSpPr/>
            <p:nvPr/>
          </p:nvSpPr>
          <p:spPr>
            <a:xfrm>
              <a:off x="3250331" y="587689"/>
              <a:ext cx="1626096" cy="813048"/>
            </a:xfrm>
            <a:custGeom>
              <a:avLst/>
              <a:gdLst>
                <a:gd name="connsiteX0" fmla="*/ 0 w 1626096"/>
                <a:gd name="connsiteY0" fmla="*/ 81305 h 813048"/>
                <a:gd name="connsiteX1" fmla="*/ 81305 w 1626096"/>
                <a:gd name="connsiteY1" fmla="*/ 0 h 813048"/>
                <a:gd name="connsiteX2" fmla="*/ 1544791 w 1626096"/>
                <a:gd name="connsiteY2" fmla="*/ 0 h 813048"/>
                <a:gd name="connsiteX3" fmla="*/ 1626096 w 1626096"/>
                <a:gd name="connsiteY3" fmla="*/ 81305 h 813048"/>
                <a:gd name="connsiteX4" fmla="*/ 1626096 w 1626096"/>
                <a:gd name="connsiteY4" fmla="*/ 731743 h 813048"/>
                <a:gd name="connsiteX5" fmla="*/ 1544791 w 1626096"/>
                <a:gd name="connsiteY5" fmla="*/ 813048 h 813048"/>
                <a:gd name="connsiteX6" fmla="*/ 81305 w 1626096"/>
                <a:gd name="connsiteY6" fmla="*/ 813048 h 813048"/>
                <a:gd name="connsiteX7" fmla="*/ 0 w 1626096"/>
                <a:gd name="connsiteY7" fmla="*/ 731743 h 813048"/>
                <a:gd name="connsiteX8" fmla="*/ 0 w 1626096"/>
                <a:gd name="connsiteY8" fmla="*/ 81305 h 81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6096" h="813048">
                  <a:moveTo>
                    <a:pt x="0" y="81305"/>
                  </a:moveTo>
                  <a:cubicBezTo>
                    <a:pt x="0" y="36401"/>
                    <a:pt x="36401" y="0"/>
                    <a:pt x="81305" y="0"/>
                  </a:cubicBezTo>
                  <a:lnTo>
                    <a:pt x="1544791" y="0"/>
                  </a:lnTo>
                  <a:cubicBezTo>
                    <a:pt x="1589695" y="0"/>
                    <a:pt x="1626096" y="36401"/>
                    <a:pt x="1626096" y="81305"/>
                  </a:cubicBezTo>
                  <a:lnTo>
                    <a:pt x="1626096" y="731743"/>
                  </a:lnTo>
                  <a:cubicBezTo>
                    <a:pt x="1626096" y="776647"/>
                    <a:pt x="1589695" y="813048"/>
                    <a:pt x="1544791" y="813048"/>
                  </a:cubicBezTo>
                  <a:lnTo>
                    <a:pt x="81305" y="813048"/>
                  </a:lnTo>
                  <a:cubicBezTo>
                    <a:pt x="36401" y="813048"/>
                    <a:pt x="0" y="776647"/>
                    <a:pt x="0" y="731743"/>
                  </a:cubicBezTo>
                  <a:lnTo>
                    <a:pt x="0" y="81305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913" tIns="49213" rIns="61913" bIns="49213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End User Support Services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C572FD2-BC29-4BF9-87E5-CE0036714058}"/>
                </a:ext>
              </a:extLst>
            </p:cNvPr>
            <p:cNvSpPr/>
            <p:nvPr/>
          </p:nvSpPr>
          <p:spPr>
            <a:xfrm>
              <a:off x="3412941" y="1400737"/>
              <a:ext cx="162609" cy="45733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57331"/>
                  </a:lnTo>
                  <a:lnTo>
                    <a:pt x="162609" y="457331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EBAE22F-6D00-4625-BBDE-2743707CDDBB}"/>
                </a:ext>
              </a:extLst>
            </p:cNvPr>
            <p:cNvSpPr/>
            <p:nvPr/>
          </p:nvSpPr>
          <p:spPr>
            <a:xfrm>
              <a:off x="3575551" y="1451545"/>
              <a:ext cx="1300876" cy="813048"/>
            </a:xfrm>
            <a:custGeom>
              <a:avLst/>
              <a:gdLst>
                <a:gd name="connsiteX0" fmla="*/ 0 w 1300876"/>
                <a:gd name="connsiteY0" fmla="*/ 81305 h 813048"/>
                <a:gd name="connsiteX1" fmla="*/ 81305 w 1300876"/>
                <a:gd name="connsiteY1" fmla="*/ 0 h 813048"/>
                <a:gd name="connsiteX2" fmla="*/ 1219571 w 1300876"/>
                <a:gd name="connsiteY2" fmla="*/ 0 h 813048"/>
                <a:gd name="connsiteX3" fmla="*/ 1300876 w 1300876"/>
                <a:gd name="connsiteY3" fmla="*/ 81305 h 813048"/>
                <a:gd name="connsiteX4" fmla="*/ 1300876 w 1300876"/>
                <a:gd name="connsiteY4" fmla="*/ 731743 h 813048"/>
                <a:gd name="connsiteX5" fmla="*/ 1219571 w 1300876"/>
                <a:gd name="connsiteY5" fmla="*/ 813048 h 813048"/>
                <a:gd name="connsiteX6" fmla="*/ 81305 w 1300876"/>
                <a:gd name="connsiteY6" fmla="*/ 813048 h 813048"/>
                <a:gd name="connsiteX7" fmla="*/ 0 w 1300876"/>
                <a:gd name="connsiteY7" fmla="*/ 731743 h 813048"/>
                <a:gd name="connsiteX8" fmla="*/ 0 w 1300876"/>
                <a:gd name="connsiteY8" fmla="*/ 81305 h 81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0876" h="813048">
                  <a:moveTo>
                    <a:pt x="0" y="81305"/>
                  </a:moveTo>
                  <a:cubicBezTo>
                    <a:pt x="0" y="36401"/>
                    <a:pt x="36401" y="0"/>
                    <a:pt x="81305" y="0"/>
                  </a:cubicBezTo>
                  <a:lnTo>
                    <a:pt x="1219571" y="0"/>
                  </a:lnTo>
                  <a:cubicBezTo>
                    <a:pt x="1264475" y="0"/>
                    <a:pt x="1300876" y="36401"/>
                    <a:pt x="1300876" y="81305"/>
                  </a:cubicBezTo>
                  <a:lnTo>
                    <a:pt x="1300876" y="731743"/>
                  </a:lnTo>
                  <a:cubicBezTo>
                    <a:pt x="1300876" y="776647"/>
                    <a:pt x="1264475" y="813048"/>
                    <a:pt x="1219571" y="813048"/>
                  </a:cubicBezTo>
                  <a:lnTo>
                    <a:pt x="81305" y="813048"/>
                  </a:lnTo>
                  <a:cubicBezTo>
                    <a:pt x="36401" y="813048"/>
                    <a:pt x="0" y="776647"/>
                    <a:pt x="0" y="731743"/>
                  </a:cubicBezTo>
                  <a:lnTo>
                    <a:pt x="0" y="81305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293" tIns="44133" rIns="54293" bIns="4413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1600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General User Assistance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F47C6B7-CFD8-4947-8212-F179D76A9E4C}"/>
                </a:ext>
              </a:extLst>
            </p:cNvPr>
            <p:cNvSpPr/>
            <p:nvPr/>
          </p:nvSpPr>
          <p:spPr>
            <a:xfrm>
              <a:off x="3412941" y="1400737"/>
              <a:ext cx="162609" cy="13021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302120"/>
                  </a:lnTo>
                  <a:lnTo>
                    <a:pt x="162609" y="130212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E509974-28E3-41C8-AE13-9A2AB2781376}"/>
                </a:ext>
              </a:extLst>
            </p:cNvPr>
            <p:cNvSpPr/>
            <p:nvPr/>
          </p:nvSpPr>
          <p:spPr>
            <a:xfrm>
              <a:off x="3575551" y="2293231"/>
              <a:ext cx="1300876" cy="813048"/>
            </a:xfrm>
            <a:custGeom>
              <a:avLst/>
              <a:gdLst>
                <a:gd name="connsiteX0" fmla="*/ 0 w 1300876"/>
                <a:gd name="connsiteY0" fmla="*/ 81305 h 813048"/>
                <a:gd name="connsiteX1" fmla="*/ 81305 w 1300876"/>
                <a:gd name="connsiteY1" fmla="*/ 0 h 813048"/>
                <a:gd name="connsiteX2" fmla="*/ 1219571 w 1300876"/>
                <a:gd name="connsiteY2" fmla="*/ 0 h 813048"/>
                <a:gd name="connsiteX3" fmla="*/ 1300876 w 1300876"/>
                <a:gd name="connsiteY3" fmla="*/ 81305 h 813048"/>
                <a:gd name="connsiteX4" fmla="*/ 1300876 w 1300876"/>
                <a:gd name="connsiteY4" fmla="*/ 731743 h 813048"/>
                <a:gd name="connsiteX5" fmla="*/ 1219571 w 1300876"/>
                <a:gd name="connsiteY5" fmla="*/ 813048 h 813048"/>
                <a:gd name="connsiteX6" fmla="*/ 81305 w 1300876"/>
                <a:gd name="connsiteY6" fmla="*/ 813048 h 813048"/>
                <a:gd name="connsiteX7" fmla="*/ 0 w 1300876"/>
                <a:gd name="connsiteY7" fmla="*/ 731743 h 813048"/>
                <a:gd name="connsiteX8" fmla="*/ 0 w 1300876"/>
                <a:gd name="connsiteY8" fmla="*/ 81305 h 81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0876" h="813048">
                  <a:moveTo>
                    <a:pt x="0" y="81305"/>
                  </a:moveTo>
                  <a:cubicBezTo>
                    <a:pt x="0" y="36401"/>
                    <a:pt x="36401" y="0"/>
                    <a:pt x="81305" y="0"/>
                  </a:cubicBezTo>
                  <a:lnTo>
                    <a:pt x="1219571" y="0"/>
                  </a:lnTo>
                  <a:cubicBezTo>
                    <a:pt x="1264475" y="0"/>
                    <a:pt x="1300876" y="36401"/>
                    <a:pt x="1300876" y="81305"/>
                  </a:cubicBezTo>
                  <a:lnTo>
                    <a:pt x="1300876" y="731743"/>
                  </a:lnTo>
                  <a:cubicBezTo>
                    <a:pt x="1300876" y="776647"/>
                    <a:pt x="1264475" y="813048"/>
                    <a:pt x="1219571" y="813048"/>
                  </a:cubicBezTo>
                  <a:lnTo>
                    <a:pt x="81305" y="813048"/>
                  </a:lnTo>
                  <a:cubicBezTo>
                    <a:pt x="36401" y="813048"/>
                    <a:pt x="0" y="776647"/>
                    <a:pt x="0" y="731743"/>
                  </a:cubicBezTo>
                  <a:lnTo>
                    <a:pt x="0" y="81305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293" tIns="44133" rIns="54293" bIns="4413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Allocation &amp; Utilization Assistance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2CBE23-FB16-4D8E-99C1-CA4622E8C3DC}"/>
                </a:ext>
              </a:extLst>
            </p:cNvPr>
            <p:cNvSpPr/>
            <p:nvPr/>
          </p:nvSpPr>
          <p:spPr>
            <a:xfrm>
              <a:off x="3412941" y="1400737"/>
              <a:ext cx="162609" cy="213739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137397"/>
                  </a:lnTo>
                  <a:lnTo>
                    <a:pt x="162609" y="213739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59DC348-8F72-4589-85C1-E92696984A5F}"/>
                </a:ext>
              </a:extLst>
            </p:cNvPr>
            <p:cNvSpPr/>
            <p:nvPr/>
          </p:nvSpPr>
          <p:spPr>
            <a:xfrm>
              <a:off x="3575551" y="3134917"/>
              <a:ext cx="1300876" cy="813048"/>
            </a:xfrm>
            <a:custGeom>
              <a:avLst/>
              <a:gdLst>
                <a:gd name="connsiteX0" fmla="*/ 0 w 1300876"/>
                <a:gd name="connsiteY0" fmla="*/ 81305 h 813048"/>
                <a:gd name="connsiteX1" fmla="*/ 81305 w 1300876"/>
                <a:gd name="connsiteY1" fmla="*/ 0 h 813048"/>
                <a:gd name="connsiteX2" fmla="*/ 1219571 w 1300876"/>
                <a:gd name="connsiteY2" fmla="*/ 0 h 813048"/>
                <a:gd name="connsiteX3" fmla="*/ 1300876 w 1300876"/>
                <a:gd name="connsiteY3" fmla="*/ 81305 h 813048"/>
                <a:gd name="connsiteX4" fmla="*/ 1300876 w 1300876"/>
                <a:gd name="connsiteY4" fmla="*/ 731743 h 813048"/>
                <a:gd name="connsiteX5" fmla="*/ 1219571 w 1300876"/>
                <a:gd name="connsiteY5" fmla="*/ 813048 h 813048"/>
                <a:gd name="connsiteX6" fmla="*/ 81305 w 1300876"/>
                <a:gd name="connsiteY6" fmla="*/ 813048 h 813048"/>
                <a:gd name="connsiteX7" fmla="*/ 0 w 1300876"/>
                <a:gd name="connsiteY7" fmla="*/ 731743 h 813048"/>
                <a:gd name="connsiteX8" fmla="*/ 0 w 1300876"/>
                <a:gd name="connsiteY8" fmla="*/ 81305 h 81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0876" h="813048">
                  <a:moveTo>
                    <a:pt x="0" y="81305"/>
                  </a:moveTo>
                  <a:cubicBezTo>
                    <a:pt x="0" y="36401"/>
                    <a:pt x="36401" y="0"/>
                    <a:pt x="81305" y="0"/>
                  </a:cubicBezTo>
                  <a:lnTo>
                    <a:pt x="1219571" y="0"/>
                  </a:lnTo>
                  <a:cubicBezTo>
                    <a:pt x="1264475" y="0"/>
                    <a:pt x="1300876" y="36401"/>
                    <a:pt x="1300876" y="81305"/>
                  </a:cubicBezTo>
                  <a:lnTo>
                    <a:pt x="1300876" y="731743"/>
                  </a:lnTo>
                  <a:cubicBezTo>
                    <a:pt x="1300876" y="776647"/>
                    <a:pt x="1264475" y="813048"/>
                    <a:pt x="1219571" y="813048"/>
                  </a:cubicBezTo>
                  <a:lnTo>
                    <a:pt x="81305" y="813048"/>
                  </a:lnTo>
                  <a:cubicBezTo>
                    <a:pt x="36401" y="813048"/>
                    <a:pt x="0" y="776647"/>
                    <a:pt x="0" y="731743"/>
                  </a:cubicBezTo>
                  <a:lnTo>
                    <a:pt x="0" y="81305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293" tIns="44133" rIns="54293" bIns="4413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End User Training</a:t>
              </a: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F1ADDA3-B294-4F89-9D7B-95DC50545AFE}"/>
                </a:ext>
              </a:extLst>
            </p:cNvPr>
            <p:cNvSpPr/>
            <p:nvPr/>
          </p:nvSpPr>
          <p:spPr>
            <a:xfrm>
              <a:off x="3412941" y="1400737"/>
              <a:ext cx="162609" cy="298239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982390"/>
                  </a:lnTo>
                  <a:lnTo>
                    <a:pt x="162609" y="298239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2ADC516-A1F1-49FD-88C9-3386FA33E3E2}"/>
                </a:ext>
              </a:extLst>
            </p:cNvPr>
            <p:cNvSpPr/>
            <p:nvPr/>
          </p:nvSpPr>
          <p:spPr>
            <a:xfrm>
              <a:off x="3575551" y="3976604"/>
              <a:ext cx="1300876" cy="813048"/>
            </a:xfrm>
            <a:custGeom>
              <a:avLst/>
              <a:gdLst>
                <a:gd name="connsiteX0" fmla="*/ 0 w 1300876"/>
                <a:gd name="connsiteY0" fmla="*/ 81305 h 813048"/>
                <a:gd name="connsiteX1" fmla="*/ 81305 w 1300876"/>
                <a:gd name="connsiteY1" fmla="*/ 0 h 813048"/>
                <a:gd name="connsiteX2" fmla="*/ 1219571 w 1300876"/>
                <a:gd name="connsiteY2" fmla="*/ 0 h 813048"/>
                <a:gd name="connsiteX3" fmla="*/ 1300876 w 1300876"/>
                <a:gd name="connsiteY3" fmla="*/ 81305 h 813048"/>
                <a:gd name="connsiteX4" fmla="*/ 1300876 w 1300876"/>
                <a:gd name="connsiteY4" fmla="*/ 731743 h 813048"/>
                <a:gd name="connsiteX5" fmla="*/ 1219571 w 1300876"/>
                <a:gd name="connsiteY5" fmla="*/ 813048 h 813048"/>
                <a:gd name="connsiteX6" fmla="*/ 81305 w 1300876"/>
                <a:gd name="connsiteY6" fmla="*/ 813048 h 813048"/>
                <a:gd name="connsiteX7" fmla="*/ 0 w 1300876"/>
                <a:gd name="connsiteY7" fmla="*/ 731743 h 813048"/>
                <a:gd name="connsiteX8" fmla="*/ 0 w 1300876"/>
                <a:gd name="connsiteY8" fmla="*/ 81305 h 81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0876" h="813048">
                  <a:moveTo>
                    <a:pt x="0" y="81305"/>
                  </a:moveTo>
                  <a:cubicBezTo>
                    <a:pt x="0" y="36401"/>
                    <a:pt x="36401" y="0"/>
                    <a:pt x="81305" y="0"/>
                  </a:cubicBezTo>
                  <a:lnTo>
                    <a:pt x="1219571" y="0"/>
                  </a:lnTo>
                  <a:cubicBezTo>
                    <a:pt x="1264475" y="0"/>
                    <a:pt x="1300876" y="36401"/>
                    <a:pt x="1300876" y="81305"/>
                  </a:cubicBezTo>
                  <a:lnTo>
                    <a:pt x="1300876" y="731743"/>
                  </a:lnTo>
                  <a:cubicBezTo>
                    <a:pt x="1300876" y="776647"/>
                    <a:pt x="1264475" y="813048"/>
                    <a:pt x="1219571" y="813048"/>
                  </a:cubicBezTo>
                  <a:lnTo>
                    <a:pt x="81305" y="813048"/>
                  </a:lnTo>
                  <a:cubicBezTo>
                    <a:pt x="36401" y="813048"/>
                    <a:pt x="0" y="776647"/>
                    <a:pt x="0" y="731743"/>
                  </a:cubicBezTo>
                  <a:lnTo>
                    <a:pt x="0" y="81305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483" tIns="41593" rIns="50483" bIns="4159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Computational Science Support Network</a:t>
              </a: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80596AE-B48E-43DB-8059-CAE1B390D515}"/>
                </a:ext>
              </a:extLst>
            </p:cNvPr>
            <p:cNvSpPr/>
            <p:nvPr/>
          </p:nvSpPr>
          <p:spPr>
            <a:xfrm>
              <a:off x="5282951" y="587689"/>
              <a:ext cx="1626096" cy="813048"/>
            </a:xfrm>
            <a:custGeom>
              <a:avLst/>
              <a:gdLst>
                <a:gd name="connsiteX0" fmla="*/ 0 w 1626096"/>
                <a:gd name="connsiteY0" fmla="*/ 81305 h 813048"/>
                <a:gd name="connsiteX1" fmla="*/ 81305 w 1626096"/>
                <a:gd name="connsiteY1" fmla="*/ 0 h 813048"/>
                <a:gd name="connsiteX2" fmla="*/ 1544791 w 1626096"/>
                <a:gd name="connsiteY2" fmla="*/ 0 h 813048"/>
                <a:gd name="connsiteX3" fmla="*/ 1626096 w 1626096"/>
                <a:gd name="connsiteY3" fmla="*/ 81305 h 813048"/>
                <a:gd name="connsiteX4" fmla="*/ 1626096 w 1626096"/>
                <a:gd name="connsiteY4" fmla="*/ 731743 h 813048"/>
                <a:gd name="connsiteX5" fmla="*/ 1544791 w 1626096"/>
                <a:gd name="connsiteY5" fmla="*/ 813048 h 813048"/>
                <a:gd name="connsiteX6" fmla="*/ 81305 w 1626096"/>
                <a:gd name="connsiteY6" fmla="*/ 813048 h 813048"/>
                <a:gd name="connsiteX7" fmla="*/ 0 w 1626096"/>
                <a:gd name="connsiteY7" fmla="*/ 731743 h 813048"/>
                <a:gd name="connsiteX8" fmla="*/ 0 w 1626096"/>
                <a:gd name="connsiteY8" fmla="*/ 81305 h 81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6096" h="813048">
                  <a:moveTo>
                    <a:pt x="0" y="81305"/>
                  </a:moveTo>
                  <a:cubicBezTo>
                    <a:pt x="0" y="36401"/>
                    <a:pt x="36401" y="0"/>
                    <a:pt x="81305" y="0"/>
                  </a:cubicBezTo>
                  <a:lnTo>
                    <a:pt x="1544791" y="0"/>
                  </a:lnTo>
                  <a:cubicBezTo>
                    <a:pt x="1589695" y="0"/>
                    <a:pt x="1626096" y="36401"/>
                    <a:pt x="1626096" y="81305"/>
                  </a:cubicBezTo>
                  <a:lnTo>
                    <a:pt x="1626096" y="731743"/>
                  </a:lnTo>
                  <a:cubicBezTo>
                    <a:pt x="1626096" y="776647"/>
                    <a:pt x="1589695" y="813048"/>
                    <a:pt x="1544791" y="813048"/>
                  </a:cubicBezTo>
                  <a:lnTo>
                    <a:pt x="81305" y="813048"/>
                  </a:lnTo>
                  <a:cubicBezTo>
                    <a:pt x="36401" y="813048"/>
                    <a:pt x="0" y="776647"/>
                    <a:pt x="0" y="731743"/>
                  </a:cubicBezTo>
                  <a:lnTo>
                    <a:pt x="0" y="81305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103" tIns="46673" rIns="58103" bIns="4667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Operations &amp; Integration Services</a:t>
              </a: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A38C7CB-C6AA-46DD-9D98-C8BB8F64E836}"/>
                </a:ext>
              </a:extLst>
            </p:cNvPr>
            <p:cNvSpPr/>
            <p:nvPr/>
          </p:nvSpPr>
          <p:spPr>
            <a:xfrm>
              <a:off x="5445561" y="1400737"/>
              <a:ext cx="162609" cy="6097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609786"/>
                  </a:lnTo>
                  <a:lnTo>
                    <a:pt x="162609" y="60978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DF67704-F6EE-4EF1-BFD0-C15EC6638A88}"/>
                </a:ext>
              </a:extLst>
            </p:cNvPr>
            <p:cNvSpPr/>
            <p:nvPr/>
          </p:nvSpPr>
          <p:spPr>
            <a:xfrm>
              <a:off x="5608171" y="1603999"/>
              <a:ext cx="1300876" cy="813048"/>
            </a:xfrm>
            <a:custGeom>
              <a:avLst/>
              <a:gdLst>
                <a:gd name="connsiteX0" fmla="*/ 0 w 1300876"/>
                <a:gd name="connsiteY0" fmla="*/ 81305 h 813048"/>
                <a:gd name="connsiteX1" fmla="*/ 81305 w 1300876"/>
                <a:gd name="connsiteY1" fmla="*/ 0 h 813048"/>
                <a:gd name="connsiteX2" fmla="*/ 1219571 w 1300876"/>
                <a:gd name="connsiteY2" fmla="*/ 0 h 813048"/>
                <a:gd name="connsiteX3" fmla="*/ 1300876 w 1300876"/>
                <a:gd name="connsiteY3" fmla="*/ 81305 h 813048"/>
                <a:gd name="connsiteX4" fmla="*/ 1300876 w 1300876"/>
                <a:gd name="connsiteY4" fmla="*/ 731743 h 813048"/>
                <a:gd name="connsiteX5" fmla="*/ 1219571 w 1300876"/>
                <a:gd name="connsiteY5" fmla="*/ 813048 h 813048"/>
                <a:gd name="connsiteX6" fmla="*/ 81305 w 1300876"/>
                <a:gd name="connsiteY6" fmla="*/ 813048 h 813048"/>
                <a:gd name="connsiteX7" fmla="*/ 0 w 1300876"/>
                <a:gd name="connsiteY7" fmla="*/ 731743 h 813048"/>
                <a:gd name="connsiteX8" fmla="*/ 0 w 1300876"/>
                <a:gd name="connsiteY8" fmla="*/ 81305 h 81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0876" h="813048">
                  <a:moveTo>
                    <a:pt x="0" y="81305"/>
                  </a:moveTo>
                  <a:cubicBezTo>
                    <a:pt x="0" y="36401"/>
                    <a:pt x="36401" y="0"/>
                    <a:pt x="81305" y="0"/>
                  </a:cubicBezTo>
                  <a:lnTo>
                    <a:pt x="1219571" y="0"/>
                  </a:lnTo>
                  <a:cubicBezTo>
                    <a:pt x="1264475" y="0"/>
                    <a:pt x="1300876" y="36401"/>
                    <a:pt x="1300876" y="81305"/>
                  </a:cubicBezTo>
                  <a:lnTo>
                    <a:pt x="1300876" y="731743"/>
                  </a:lnTo>
                  <a:cubicBezTo>
                    <a:pt x="1300876" y="776647"/>
                    <a:pt x="1264475" y="813048"/>
                    <a:pt x="1219571" y="813048"/>
                  </a:cubicBezTo>
                  <a:lnTo>
                    <a:pt x="81305" y="813048"/>
                  </a:lnTo>
                  <a:cubicBezTo>
                    <a:pt x="36401" y="813048"/>
                    <a:pt x="0" y="776647"/>
                    <a:pt x="0" y="731743"/>
                  </a:cubicBezTo>
                  <a:lnTo>
                    <a:pt x="0" y="81305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293" tIns="44133" rIns="54293" bIns="4413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1600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Operational Support</a:t>
              </a: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DB9761C-CCE9-4E35-A682-C2F5856C2A04}"/>
                </a:ext>
              </a:extLst>
            </p:cNvPr>
            <p:cNvSpPr/>
            <p:nvPr/>
          </p:nvSpPr>
          <p:spPr>
            <a:xfrm>
              <a:off x="5445561" y="1400737"/>
              <a:ext cx="162609" cy="162609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626096"/>
                  </a:lnTo>
                  <a:lnTo>
                    <a:pt x="162609" y="162609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4224138-AB85-47E6-8733-B3478CEFEE59}"/>
                </a:ext>
              </a:extLst>
            </p:cNvPr>
            <p:cNvSpPr/>
            <p:nvPr/>
          </p:nvSpPr>
          <p:spPr>
            <a:xfrm>
              <a:off x="5608171" y="2620309"/>
              <a:ext cx="1300876" cy="813048"/>
            </a:xfrm>
            <a:custGeom>
              <a:avLst/>
              <a:gdLst>
                <a:gd name="connsiteX0" fmla="*/ 0 w 1300876"/>
                <a:gd name="connsiteY0" fmla="*/ 81305 h 813048"/>
                <a:gd name="connsiteX1" fmla="*/ 81305 w 1300876"/>
                <a:gd name="connsiteY1" fmla="*/ 0 h 813048"/>
                <a:gd name="connsiteX2" fmla="*/ 1219571 w 1300876"/>
                <a:gd name="connsiteY2" fmla="*/ 0 h 813048"/>
                <a:gd name="connsiteX3" fmla="*/ 1300876 w 1300876"/>
                <a:gd name="connsiteY3" fmla="*/ 81305 h 813048"/>
                <a:gd name="connsiteX4" fmla="*/ 1300876 w 1300876"/>
                <a:gd name="connsiteY4" fmla="*/ 731743 h 813048"/>
                <a:gd name="connsiteX5" fmla="*/ 1219571 w 1300876"/>
                <a:gd name="connsiteY5" fmla="*/ 813048 h 813048"/>
                <a:gd name="connsiteX6" fmla="*/ 81305 w 1300876"/>
                <a:gd name="connsiteY6" fmla="*/ 813048 h 813048"/>
                <a:gd name="connsiteX7" fmla="*/ 0 w 1300876"/>
                <a:gd name="connsiteY7" fmla="*/ 731743 h 813048"/>
                <a:gd name="connsiteX8" fmla="*/ 0 w 1300876"/>
                <a:gd name="connsiteY8" fmla="*/ 81305 h 81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0876" h="813048">
                  <a:moveTo>
                    <a:pt x="0" y="81305"/>
                  </a:moveTo>
                  <a:cubicBezTo>
                    <a:pt x="0" y="36401"/>
                    <a:pt x="36401" y="0"/>
                    <a:pt x="81305" y="0"/>
                  </a:cubicBezTo>
                  <a:lnTo>
                    <a:pt x="1219571" y="0"/>
                  </a:lnTo>
                  <a:cubicBezTo>
                    <a:pt x="1264475" y="0"/>
                    <a:pt x="1300876" y="36401"/>
                    <a:pt x="1300876" y="81305"/>
                  </a:cubicBezTo>
                  <a:lnTo>
                    <a:pt x="1300876" y="731743"/>
                  </a:lnTo>
                  <a:cubicBezTo>
                    <a:pt x="1300876" y="776647"/>
                    <a:pt x="1264475" y="813048"/>
                    <a:pt x="1219571" y="813048"/>
                  </a:cubicBezTo>
                  <a:lnTo>
                    <a:pt x="81305" y="813048"/>
                  </a:lnTo>
                  <a:cubicBezTo>
                    <a:pt x="36401" y="813048"/>
                    <a:pt x="0" y="776647"/>
                    <a:pt x="0" y="731743"/>
                  </a:cubicBezTo>
                  <a:lnTo>
                    <a:pt x="0" y="81305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293" tIns="44133" rIns="54293" bIns="4413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Data &amp; Networking Support</a:t>
              </a: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E6E9831-89A7-4865-990A-F0174A780C2A}"/>
                </a:ext>
              </a:extLst>
            </p:cNvPr>
            <p:cNvSpPr/>
            <p:nvPr/>
          </p:nvSpPr>
          <p:spPr>
            <a:xfrm>
              <a:off x="5445561" y="1400737"/>
              <a:ext cx="162609" cy="264240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2406"/>
                  </a:lnTo>
                  <a:lnTo>
                    <a:pt x="162609" y="264240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8342807-E3A6-47EA-993C-7FB7F4122D3D}"/>
                </a:ext>
              </a:extLst>
            </p:cNvPr>
            <p:cNvSpPr/>
            <p:nvPr/>
          </p:nvSpPr>
          <p:spPr>
            <a:xfrm>
              <a:off x="5608171" y="3636620"/>
              <a:ext cx="1300876" cy="813048"/>
            </a:xfrm>
            <a:custGeom>
              <a:avLst/>
              <a:gdLst>
                <a:gd name="connsiteX0" fmla="*/ 0 w 1300876"/>
                <a:gd name="connsiteY0" fmla="*/ 81305 h 813048"/>
                <a:gd name="connsiteX1" fmla="*/ 81305 w 1300876"/>
                <a:gd name="connsiteY1" fmla="*/ 0 h 813048"/>
                <a:gd name="connsiteX2" fmla="*/ 1219571 w 1300876"/>
                <a:gd name="connsiteY2" fmla="*/ 0 h 813048"/>
                <a:gd name="connsiteX3" fmla="*/ 1300876 w 1300876"/>
                <a:gd name="connsiteY3" fmla="*/ 81305 h 813048"/>
                <a:gd name="connsiteX4" fmla="*/ 1300876 w 1300876"/>
                <a:gd name="connsiteY4" fmla="*/ 731743 h 813048"/>
                <a:gd name="connsiteX5" fmla="*/ 1219571 w 1300876"/>
                <a:gd name="connsiteY5" fmla="*/ 813048 h 813048"/>
                <a:gd name="connsiteX6" fmla="*/ 81305 w 1300876"/>
                <a:gd name="connsiteY6" fmla="*/ 813048 h 813048"/>
                <a:gd name="connsiteX7" fmla="*/ 0 w 1300876"/>
                <a:gd name="connsiteY7" fmla="*/ 731743 h 813048"/>
                <a:gd name="connsiteX8" fmla="*/ 0 w 1300876"/>
                <a:gd name="connsiteY8" fmla="*/ 81305 h 81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0876" h="813048">
                  <a:moveTo>
                    <a:pt x="0" y="81305"/>
                  </a:moveTo>
                  <a:cubicBezTo>
                    <a:pt x="0" y="36401"/>
                    <a:pt x="36401" y="0"/>
                    <a:pt x="81305" y="0"/>
                  </a:cubicBezTo>
                  <a:lnTo>
                    <a:pt x="1219571" y="0"/>
                  </a:lnTo>
                  <a:cubicBezTo>
                    <a:pt x="1264475" y="0"/>
                    <a:pt x="1300876" y="36401"/>
                    <a:pt x="1300876" y="81305"/>
                  </a:cubicBezTo>
                  <a:lnTo>
                    <a:pt x="1300876" y="731743"/>
                  </a:lnTo>
                  <a:cubicBezTo>
                    <a:pt x="1300876" y="776647"/>
                    <a:pt x="1264475" y="813048"/>
                    <a:pt x="1219571" y="813048"/>
                  </a:cubicBezTo>
                  <a:lnTo>
                    <a:pt x="81305" y="813048"/>
                  </a:lnTo>
                  <a:cubicBezTo>
                    <a:pt x="36401" y="813048"/>
                    <a:pt x="0" y="776647"/>
                    <a:pt x="0" y="731743"/>
                  </a:cubicBezTo>
                  <a:lnTo>
                    <a:pt x="0" y="81305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293" tIns="44133" rIns="54293" bIns="4413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Cybersecurity Support</a:t>
              </a: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ED3B290-6DC1-4DC9-A1A1-6AC209CAC8D9}"/>
                </a:ext>
              </a:extLst>
            </p:cNvPr>
            <p:cNvSpPr/>
            <p:nvPr/>
          </p:nvSpPr>
          <p:spPr>
            <a:xfrm>
              <a:off x="7315572" y="587689"/>
              <a:ext cx="1626096" cy="813048"/>
            </a:xfrm>
            <a:custGeom>
              <a:avLst/>
              <a:gdLst>
                <a:gd name="connsiteX0" fmla="*/ 0 w 1626096"/>
                <a:gd name="connsiteY0" fmla="*/ 81305 h 813048"/>
                <a:gd name="connsiteX1" fmla="*/ 81305 w 1626096"/>
                <a:gd name="connsiteY1" fmla="*/ 0 h 813048"/>
                <a:gd name="connsiteX2" fmla="*/ 1544791 w 1626096"/>
                <a:gd name="connsiteY2" fmla="*/ 0 h 813048"/>
                <a:gd name="connsiteX3" fmla="*/ 1626096 w 1626096"/>
                <a:gd name="connsiteY3" fmla="*/ 81305 h 813048"/>
                <a:gd name="connsiteX4" fmla="*/ 1626096 w 1626096"/>
                <a:gd name="connsiteY4" fmla="*/ 731743 h 813048"/>
                <a:gd name="connsiteX5" fmla="*/ 1544791 w 1626096"/>
                <a:gd name="connsiteY5" fmla="*/ 813048 h 813048"/>
                <a:gd name="connsiteX6" fmla="*/ 81305 w 1626096"/>
                <a:gd name="connsiteY6" fmla="*/ 813048 h 813048"/>
                <a:gd name="connsiteX7" fmla="*/ 0 w 1626096"/>
                <a:gd name="connsiteY7" fmla="*/ 731743 h 813048"/>
                <a:gd name="connsiteX8" fmla="*/ 0 w 1626096"/>
                <a:gd name="connsiteY8" fmla="*/ 81305 h 81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6096" h="813048">
                  <a:moveTo>
                    <a:pt x="0" y="81305"/>
                  </a:moveTo>
                  <a:cubicBezTo>
                    <a:pt x="0" y="36401"/>
                    <a:pt x="36401" y="0"/>
                    <a:pt x="81305" y="0"/>
                  </a:cubicBezTo>
                  <a:lnTo>
                    <a:pt x="1544791" y="0"/>
                  </a:lnTo>
                  <a:cubicBezTo>
                    <a:pt x="1589695" y="0"/>
                    <a:pt x="1626096" y="36401"/>
                    <a:pt x="1626096" y="81305"/>
                  </a:cubicBezTo>
                  <a:lnTo>
                    <a:pt x="1626096" y="731743"/>
                  </a:lnTo>
                  <a:cubicBezTo>
                    <a:pt x="1626096" y="776647"/>
                    <a:pt x="1589695" y="813048"/>
                    <a:pt x="1544791" y="813048"/>
                  </a:cubicBezTo>
                  <a:lnTo>
                    <a:pt x="81305" y="813048"/>
                  </a:lnTo>
                  <a:cubicBezTo>
                    <a:pt x="36401" y="813048"/>
                    <a:pt x="0" y="776647"/>
                    <a:pt x="0" y="731743"/>
                  </a:cubicBezTo>
                  <a:lnTo>
                    <a:pt x="0" y="81305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103" tIns="46673" rIns="58103" bIns="4667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Monitoring &amp; Measurement Services</a:t>
              </a: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59738F-F344-4D9F-BD09-F977691C452F}"/>
                </a:ext>
              </a:extLst>
            </p:cNvPr>
            <p:cNvSpPr/>
            <p:nvPr/>
          </p:nvSpPr>
          <p:spPr>
            <a:xfrm>
              <a:off x="7478181" y="1400737"/>
              <a:ext cx="162609" cy="6097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609786"/>
                  </a:lnTo>
                  <a:lnTo>
                    <a:pt x="162609" y="60978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55DECD3-752A-44B7-A2F4-7369436D987D}"/>
                </a:ext>
              </a:extLst>
            </p:cNvPr>
            <p:cNvSpPr/>
            <p:nvPr/>
          </p:nvSpPr>
          <p:spPr>
            <a:xfrm>
              <a:off x="7640791" y="1603999"/>
              <a:ext cx="1300876" cy="813048"/>
            </a:xfrm>
            <a:custGeom>
              <a:avLst/>
              <a:gdLst>
                <a:gd name="connsiteX0" fmla="*/ 0 w 1300876"/>
                <a:gd name="connsiteY0" fmla="*/ 81305 h 813048"/>
                <a:gd name="connsiteX1" fmla="*/ 81305 w 1300876"/>
                <a:gd name="connsiteY1" fmla="*/ 0 h 813048"/>
                <a:gd name="connsiteX2" fmla="*/ 1219571 w 1300876"/>
                <a:gd name="connsiteY2" fmla="*/ 0 h 813048"/>
                <a:gd name="connsiteX3" fmla="*/ 1300876 w 1300876"/>
                <a:gd name="connsiteY3" fmla="*/ 81305 h 813048"/>
                <a:gd name="connsiteX4" fmla="*/ 1300876 w 1300876"/>
                <a:gd name="connsiteY4" fmla="*/ 731743 h 813048"/>
                <a:gd name="connsiteX5" fmla="*/ 1219571 w 1300876"/>
                <a:gd name="connsiteY5" fmla="*/ 813048 h 813048"/>
                <a:gd name="connsiteX6" fmla="*/ 81305 w 1300876"/>
                <a:gd name="connsiteY6" fmla="*/ 813048 h 813048"/>
                <a:gd name="connsiteX7" fmla="*/ 0 w 1300876"/>
                <a:gd name="connsiteY7" fmla="*/ 731743 h 813048"/>
                <a:gd name="connsiteX8" fmla="*/ 0 w 1300876"/>
                <a:gd name="connsiteY8" fmla="*/ 81305 h 81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0876" h="813048">
                  <a:moveTo>
                    <a:pt x="0" y="81305"/>
                  </a:moveTo>
                  <a:cubicBezTo>
                    <a:pt x="0" y="36401"/>
                    <a:pt x="36401" y="0"/>
                    <a:pt x="81305" y="0"/>
                  </a:cubicBezTo>
                  <a:lnTo>
                    <a:pt x="1219571" y="0"/>
                  </a:lnTo>
                  <a:cubicBezTo>
                    <a:pt x="1264475" y="0"/>
                    <a:pt x="1300876" y="36401"/>
                    <a:pt x="1300876" y="81305"/>
                  </a:cubicBezTo>
                  <a:lnTo>
                    <a:pt x="1300876" y="731743"/>
                  </a:lnTo>
                  <a:cubicBezTo>
                    <a:pt x="1300876" y="776647"/>
                    <a:pt x="1264475" y="813048"/>
                    <a:pt x="1219571" y="813048"/>
                  </a:cubicBezTo>
                  <a:lnTo>
                    <a:pt x="81305" y="813048"/>
                  </a:lnTo>
                  <a:cubicBezTo>
                    <a:pt x="36401" y="813048"/>
                    <a:pt x="0" y="776647"/>
                    <a:pt x="0" y="731743"/>
                  </a:cubicBezTo>
                  <a:lnTo>
                    <a:pt x="0" y="81305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293" tIns="44133" rIns="54293" bIns="4413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1600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M&amp;M Operations</a:t>
              </a: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AC93E89-1996-4A35-A224-F6C7E87ACE69}"/>
                </a:ext>
              </a:extLst>
            </p:cNvPr>
            <p:cNvSpPr/>
            <p:nvPr/>
          </p:nvSpPr>
          <p:spPr>
            <a:xfrm>
              <a:off x="7478181" y="1400737"/>
              <a:ext cx="162609" cy="162609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626096"/>
                  </a:lnTo>
                  <a:lnTo>
                    <a:pt x="162609" y="162609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A38FA8-7773-4668-9EA7-1F43F359A7F2}"/>
                </a:ext>
              </a:extLst>
            </p:cNvPr>
            <p:cNvSpPr/>
            <p:nvPr/>
          </p:nvSpPr>
          <p:spPr>
            <a:xfrm>
              <a:off x="7640791" y="2620309"/>
              <a:ext cx="1300876" cy="813048"/>
            </a:xfrm>
            <a:custGeom>
              <a:avLst/>
              <a:gdLst>
                <a:gd name="connsiteX0" fmla="*/ 0 w 1300876"/>
                <a:gd name="connsiteY0" fmla="*/ 81305 h 813048"/>
                <a:gd name="connsiteX1" fmla="*/ 81305 w 1300876"/>
                <a:gd name="connsiteY1" fmla="*/ 0 h 813048"/>
                <a:gd name="connsiteX2" fmla="*/ 1219571 w 1300876"/>
                <a:gd name="connsiteY2" fmla="*/ 0 h 813048"/>
                <a:gd name="connsiteX3" fmla="*/ 1300876 w 1300876"/>
                <a:gd name="connsiteY3" fmla="*/ 81305 h 813048"/>
                <a:gd name="connsiteX4" fmla="*/ 1300876 w 1300876"/>
                <a:gd name="connsiteY4" fmla="*/ 731743 h 813048"/>
                <a:gd name="connsiteX5" fmla="*/ 1219571 w 1300876"/>
                <a:gd name="connsiteY5" fmla="*/ 813048 h 813048"/>
                <a:gd name="connsiteX6" fmla="*/ 81305 w 1300876"/>
                <a:gd name="connsiteY6" fmla="*/ 813048 h 813048"/>
                <a:gd name="connsiteX7" fmla="*/ 0 w 1300876"/>
                <a:gd name="connsiteY7" fmla="*/ 731743 h 813048"/>
                <a:gd name="connsiteX8" fmla="*/ 0 w 1300876"/>
                <a:gd name="connsiteY8" fmla="*/ 81305 h 81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0876" h="813048">
                  <a:moveTo>
                    <a:pt x="0" y="81305"/>
                  </a:moveTo>
                  <a:cubicBezTo>
                    <a:pt x="0" y="36401"/>
                    <a:pt x="36401" y="0"/>
                    <a:pt x="81305" y="0"/>
                  </a:cubicBezTo>
                  <a:lnTo>
                    <a:pt x="1219571" y="0"/>
                  </a:lnTo>
                  <a:cubicBezTo>
                    <a:pt x="1264475" y="0"/>
                    <a:pt x="1300876" y="36401"/>
                    <a:pt x="1300876" y="81305"/>
                  </a:cubicBezTo>
                  <a:lnTo>
                    <a:pt x="1300876" y="731743"/>
                  </a:lnTo>
                  <a:cubicBezTo>
                    <a:pt x="1300876" y="776647"/>
                    <a:pt x="1264475" y="813048"/>
                    <a:pt x="1219571" y="813048"/>
                  </a:cubicBezTo>
                  <a:lnTo>
                    <a:pt x="81305" y="813048"/>
                  </a:lnTo>
                  <a:cubicBezTo>
                    <a:pt x="36401" y="813048"/>
                    <a:pt x="0" y="776647"/>
                    <a:pt x="0" y="731743"/>
                  </a:cubicBezTo>
                  <a:lnTo>
                    <a:pt x="0" y="81305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293" tIns="44133" rIns="54293" bIns="4413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Service Model</a:t>
              </a: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E55D412-5387-4237-94E6-861F27E0F478}"/>
                </a:ext>
              </a:extLst>
            </p:cNvPr>
            <p:cNvSpPr/>
            <p:nvPr/>
          </p:nvSpPr>
          <p:spPr>
            <a:xfrm>
              <a:off x="7478181" y="1400737"/>
              <a:ext cx="162609" cy="264240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2406"/>
                  </a:lnTo>
                  <a:lnTo>
                    <a:pt x="162609" y="264240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A6E9987-2F49-4860-B5CB-708D110B3B83}"/>
                </a:ext>
              </a:extLst>
            </p:cNvPr>
            <p:cNvSpPr/>
            <p:nvPr/>
          </p:nvSpPr>
          <p:spPr>
            <a:xfrm>
              <a:off x="7640791" y="3636620"/>
              <a:ext cx="1300876" cy="813048"/>
            </a:xfrm>
            <a:custGeom>
              <a:avLst/>
              <a:gdLst>
                <a:gd name="connsiteX0" fmla="*/ 0 w 1300876"/>
                <a:gd name="connsiteY0" fmla="*/ 81305 h 813048"/>
                <a:gd name="connsiteX1" fmla="*/ 81305 w 1300876"/>
                <a:gd name="connsiteY1" fmla="*/ 0 h 813048"/>
                <a:gd name="connsiteX2" fmla="*/ 1219571 w 1300876"/>
                <a:gd name="connsiteY2" fmla="*/ 0 h 813048"/>
                <a:gd name="connsiteX3" fmla="*/ 1300876 w 1300876"/>
                <a:gd name="connsiteY3" fmla="*/ 81305 h 813048"/>
                <a:gd name="connsiteX4" fmla="*/ 1300876 w 1300876"/>
                <a:gd name="connsiteY4" fmla="*/ 731743 h 813048"/>
                <a:gd name="connsiteX5" fmla="*/ 1219571 w 1300876"/>
                <a:gd name="connsiteY5" fmla="*/ 813048 h 813048"/>
                <a:gd name="connsiteX6" fmla="*/ 81305 w 1300876"/>
                <a:gd name="connsiteY6" fmla="*/ 813048 h 813048"/>
                <a:gd name="connsiteX7" fmla="*/ 0 w 1300876"/>
                <a:gd name="connsiteY7" fmla="*/ 731743 h 813048"/>
                <a:gd name="connsiteX8" fmla="*/ 0 w 1300876"/>
                <a:gd name="connsiteY8" fmla="*/ 81305 h 81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0876" h="813048">
                  <a:moveTo>
                    <a:pt x="0" y="81305"/>
                  </a:moveTo>
                  <a:cubicBezTo>
                    <a:pt x="0" y="36401"/>
                    <a:pt x="36401" y="0"/>
                    <a:pt x="81305" y="0"/>
                  </a:cubicBezTo>
                  <a:lnTo>
                    <a:pt x="1219571" y="0"/>
                  </a:lnTo>
                  <a:cubicBezTo>
                    <a:pt x="1264475" y="0"/>
                    <a:pt x="1300876" y="36401"/>
                    <a:pt x="1300876" y="81305"/>
                  </a:cubicBezTo>
                  <a:lnTo>
                    <a:pt x="1300876" y="731743"/>
                  </a:lnTo>
                  <a:cubicBezTo>
                    <a:pt x="1300876" y="776647"/>
                    <a:pt x="1264475" y="813048"/>
                    <a:pt x="1219571" y="813048"/>
                  </a:cubicBezTo>
                  <a:lnTo>
                    <a:pt x="81305" y="813048"/>
                  </a:lnTo>
                  <a:cubicBezTo>
                    <a:pt x="36401" y="813048"/>
                    <a:pt x="0" y="776647"/>
                    <a:pt x="0" y="731743"/>
                  </a:cubicBezTo>
                  <a:lnTo>
                    <a:pt x="0" y="81305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293" tIns="44133" rIns="54293" bIns="4413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Data Analytics Framework</a:t>
              </a: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46857F1-E6A0-46D9-A7CA-C86EB4958AEA}"/>
                </a:ext>
              </a:extLst>
            </p:cNvPr>
            <p:cNvSpPr/>
            <p:nvPr/>
          </p:nvSpPr>
          <p:spPr>
            <a:xfrm>
              <a:off x="9348192" y="587689"/>
              <a:ext cx="1626096" cy="813048"/>
            </a:xfrm>
            <a:custGeom>
              <a:avLst/>
              <a:gdLst>
                <a:gd name="connsiteX0" fmla="*/ 0 w 1626096"/>
                <a:gd name="connsiteY0" fmla="*/ 81305 h 813048"/>
                <a:gd name="connsiteX1" fmla="*/ 81305 w 1626096"/>
                <a:gd name="connsiteY1" fmla="*/ 0 h 813048"/>
                <a:gd name="connsiteX2" fmla="*/ 1544791 w 1626096"/>
                <a:gd name="connsiteY2" fmla="*/ 0 h 813048"/>
                <a:gd name="connsiteX3" fmla="*/ 1626096 w 1626096"/>
                <a:gd name="connsiteY3" fmla="*/ 81305 h 813048"/>
                <a:gd name="connsiteX4" fmla="*/ 1626096 w 1626096"/>
                <a:gd name="connsiteY4" fmla="*/ 731743 h 813048"/>
                <a:gd name="connsiteX5" fmla="*/ 1544791 w 1626096"/>
                <a:gd name="connsiteY5" fmla="*/ 813048 h 813048"/>
                <a:gd name="connsiteX6" fmla="*/ 81305 w 1626096"/>
                <a:gd name="connsiteY6" fmla="*/ 813048 h 813048"/>
                <a:gd name="connsiteX7" fmla="*/ 0 w 1626096"/>
                <a:gd name="connsiteY7" fmla="*/ 731743 h 813048"/>
                <a:gd name="connsiteX8" fmla="*/ 0 w 1626096"/>
                <a:gd name="connsiteY8" fmla="*/ 81305 h 81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6096" h="813048">
                  <a:moveTo>
                    <a:pt x="0" y="81305"/>
                  </a:moveTo>
                  <a:cubicBezTo>
                    <a:pt x="0" y="36401"/>
                    <a:pt x="36401" y="0"/>
                    <a:pt x="81305" y="0"/>
                  </a:cubicBezTo>
                  <a:lnTo>
                    <a:pt x="1544791" y="0"/>
                  </a:lnTo>
                  <a:cubicBezTo>
                    <a:pt x="1589695" y="0"/>
                    <a:pt x="1626096" y="36401"/>
                    <a:pt x="1626096" y="81305"/>
                  </a:cubicBezTo>
                  <a:lnTo>
                    <a:pt x="1626096" y="731743"/>
                  </a:lnTo>
                  <a:cubicBezTo>
                    <a:pt x="1626096" y="776647"/>
                    <a:pt x="1589695" y="813048"/>
                    <a:pt x="1544791" y="813048"/>
                  </a:cubicBezTo>
                  <a:lnTo>
                    <a:pt x="81305" y="813048"/>
                  </a:lnTo>
                  <a:cubicBezTo>
                    <a:pt x="36401" y="813048"/>
                    <a:pt x="0" y="776647"/>
                    <a:pt x="0" y="731743"/>
                  </a:cubicBezTo>
                  <a:lnTo>
                    <a:pt x="0" y="81305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913" tIns="49213" rIns="61913" bIns="49213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Technology Translation Services</a:t>
              </a: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07B6B2E-AE6C-46D5-9031-A48916839802}"/>
                </a:ext>
              </a:extLst>
            </p:cNvPr>
            <p:cNvSpPr/>
            <p:nvPr/>
          </p:nvSpPr>
          <p:spPr>
            <a:xfrm>
              <a:off x="9510801" y="1400737"/>
              <a:ext cx="162609" cy="6097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609786"/>
                  </a:lnTo>
                  <a:lnTo>
                    <a:pt x="162609" y="60978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B094F03-2468-4DED-89E2-92CD08F9449C}"/>
                </a:ext>
              </a:extLst>
            </p:cNvPr>
            <p:cNvSpPr/>
            <p:nvPr/>
          </p:nvSpPr>
          <p:spPr>
            <a:xfrm>
              <a:off x="9510801" y="1400737"/>
              <a:ext cx="162609" cy="162609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626096"/>
                  </a:lnTo>
                  <a:lnTo>
                    <a:pt x="162609" y="162609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AD6695F-E285-4CE0-8714-B8DDA0446837}"/>
                </a:ext>
              </a:extLst>
            </p:cNvPr>
            <p:cNvSpPr/>
            <p:nvPr/>
          </p:nvSpPr>
          <p:spPr>
            <a:xfrm>
              <a:off x="9510801" y="1400737"/>
              <a:ext cx="162609" cy="264240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2406"/>
                  </a:lnTo>
                  <a:lnTo>
                    <a:pt x="162609" y="264240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6" name="Title 55">
            <a:extLst>
              <a:ext uri="{FF2B5EF4-FFF2-40B4-BE49-F238E27FC236}">
                <a16:creationId xmlns:a16="http://schemas.microsoft.com/office/drawing/2014/main" id="{CA925787-BA4B-4460-AB67-4679E00762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7977" y="106935"/>
            <a:ext cx="10816046" cy="603504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 w="1587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NSF Direction of ACCESS Service Tracks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1DD88B-1ADE-4DC2-A249-C203C8584B85}"/>
              </a:ext>
            </a:extLst>
          </p:cNvPr>
          <p:cNvSpPr/>
          <p:nvPr/>
        </p:nvSpPr>
        <p:spPr>
          <a:xfrm>
            <a:off x="687977" y="5180026"/>
            <a:ext cx="10816046" cy="603504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Ins="91440" anchor="ctr" anchorCtr="0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NSF Direction of ACCESS Coordination Office Services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6AB41E-733D-431F-A55B-4778A344C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02139" y="5873966"/>
            <a:ext cx="2041638" cy="582084"/>
            <a:chOff x="933330" y="3050303"/>
            <a:chExt cx="1324689" cy="81304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C4096F3-A1B0-44D8-B5D9-AE6119E17C19}"/>
                </a:ext>
              </a:extLst>
            </p:cNvPr>
            <p:cNvSpPr/>
            <p:nvPr/>
          </p:nvSpPr>
          <p:spPr>
            <a:xfrm>
              <a:off x="933330" y="3050303"/>
              <a:ext cx="1300876" cy="813048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1C2C9597-E20F-48AA-9155-50DB18C86D3A}"/>
                </a:ext>
              </a:extLst>
            </p:cNvPr>
            <p:cNvSpPr txBox="1"/>
            <p:nvPr/>
          </p:nvSpPr>
          <p:spPr>
            <a:xfrm>
              <a:off x="957143" y="3074115"/>
              <a:ext cx="1300876" cy="765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Executive Council</a:t>
              </a:r>
            </a:p>
          </p:txBody>
        </p:sp>
      </p:grpSp>
      <p:grpSp>
        <p:nvGrpSpPr>
          <p:cNvPr id="9" name="Group 8" descr="Communications &amp; Outreach&#10;">
            <a:extLst>
              <a:ext uri="{FF2B5EF4-FFF2-40B4-BE49-F238E27FC236}">
                <a16:creationId xmlns:a16="http://schemas.microsoft.com/office/drawing/2014/main" id="{454019EC-F157-4F12-96C8-2971AD158418}"/>
              </a:ext>
            </a:extLst>
          </p:cNvPr>
          <p:cNvGrpSpPr/>
          <p:nvPr/>
        </p:nvGrpSpPr>
        <p:grpSpPr>
          <a:xfrm>
            <a:off x="5197101" y="5873966"/>
            <a:ext cx="2041638" cy="582084"/>
            <a:chOff x="933330" y="3050303"/>
            <a:chExt cx="1300876" cy="81304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B76C537-38BA-475B-92C6-A0B8E7AE86EF}"/>
                </a:ext>
              </a:extLst>
            </p:cNvPr>
            <p:cNvSpPr/>
            <p:nvPr/>
          </p:nvSpPr>
          <p:spPr>
            <a:xfrm>
              <a:off x="933330" y="3050303"/>
              <a:ext cx="1300876" cy="813048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: Rounded Corners 4" descr="Communications &amp; Outreach&#10;">
              <a:extLst>
                <a:ext uri="{FF2B5EF4-FFF2-40B4-BE49-F238E27FC236}">
                  <a16:creationId xmlns:a16="http://schemas.microsoft.com/office/drawing/2014/main" id="{A3BF698F-A3EB-4909-952F-D3296312E7FB}"/>
                </a:ext>
              </a:extLst>
            </p:cNvPr>
            <p:cNvSpPr txBox="1"/>
            <p:nvPr/>
          </p:nvSpPr>
          <p:spPr>
            <a:xfrm>
              <a:off x="957143" y="3074115"/>
              <a:ext cx="1253250" cy="765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dirty="0">
                  <a:latin typeface="Verdana" panose="020B0604030504040204" pitchFamily="34" charset="0"/>
                  <a:ea typeface="Verdana" panose="020B0604030504040204" pitchFamily="34" charset="0"/>
                </a:rPr>
                <a:t>Communications &amp; Outreach</a:t>
              </a:r>
              <a:endParaRPr lang="en-US" sz="1700" kern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2" name="Group 11" descr="Advisory Board&#10;">
            <a:extLst>
              <a:ext uri="{FF2B5EF4-FFF2-40B4-BE49-F238E27FC236}">
                <a16:creationId xmlns:a16="http://schemas.microsoft.com/office/drawing/2014/main" id="{FBE248CC-C0B7-4DC3-A9AE-F097AB02A0A1}"/>
              </a:ext>
            </a:extLst>
          </p:cNvPr>
          <p:cNvGrpSpPr/>
          <p:nvPr/>
        </p:nvGrpSpPr>
        <p:grpSpPr>
          <a:xfrm>
            <a:off x="8664210" y="5873966"/>
            <a:ext cx="2041638" cy="582084"/>
            <a:chOff x="933330" y="3050303"/>
            <a:chExt cx="1300876" cy="81304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8C10AA9-D5D0-4659-926B-9794DE97D313}"/>
                </a:ext>
              </a:extLst>
            </p:cNvPr>
            <p:cNvSpPr/>
            <p:nvPr/>
          </p:nvSpPr>
          <p:spPr>
            <a:xfrm>
              <a:off x="933330" y="3050303"/>
              <a:ext cx="1300876" cy="813048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86BD1C17-531F-4C19-B80E-65FBE3393A25}"/>
                </a:ext>
              </a:extLst>
            </p:cNvPr>
            <p:cNvSpPr txBox="1"/>
            <p:nvPr/>
          </p:nvSpPr>
          <p:spPr>
            <a:xfrm>
              <a:off x="957143" y="3074115"/>
              <a:ext cx="1253250" cy="765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Advisory Board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2679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70F1A2-EFED-7CA4-A15C-2D91E88B7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478570"/>
            <a:ext cx="9905998" cy="14785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Access Awardees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A8ADB7D-2A0D-4DB7-874E-68A14B1432AE}"/>
              </a:ext>
            </a:extLst>
          </p:cNvPr>
          <p:cNvSpPr txBox="1"/>
          <p:nvPr/>
        </p:nvSpPr>
        <p:spPr>
          <a:xfrm>
            <a:off x="4480119" y="134969"/>
            <a:ext cx="32317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ACCESS Awardees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6B7E87-652B-A7FB-AB96-72B96C02DAAC}"/>
              </a:ext>
            </a:extLst>
          </p:cNvPr>
          <p:cNvSpPr txBox="1"/>
          <p:nvPr/>
        </p:nvSpPr>
        <p:spPr>
          <a:xfrm>
            <a:off x="745126" y="658487"/>
            <a:ext cx="1386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C000"/>
                </a:solidFill>
              </a:rPr>
              <a:t>RAMPS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2E4AB766-8880-4C5C-8165-F5750217242B}"/>
              </a:ext>
            </a:extLst>
          </p:cNvPr>
          <p:cNvSpPr/>
          <p:nvPr/>
        </p:nvSpPr>
        <p:spPr>
          <a:xfrm>
            <a:off x="570490" y="1114967"/>
            <a:ext cx="1797072" cy="914400"/>
          </a:xfrm>
          <a:custGeom>
            <a:avLst/>
            <a:gdLst>
              <a:gd name="connsiteX0" fmla="*/ 0 w 1626096"/>
              <a:gd name="connsiteY0" fmla="*/ 81305 h 813048"/>
              <a:gd name="connsiteX1" fmla="*/ 81305 w 1626096"/>
              <a:gd name="connsiteY1" fmla="*/ 0 h 813048"/>
              <a:gd name="connsiteX2" fmla="*/ 1544791 w 1626096"/>
              <a:gd name="connsiteY2" fmla="*/ 0 h 813048"/>
              <a:gd name="connsiteX3" fmla="*/ 1626096 w 1626096"/>
              <a:gd name="connsiteY3" fmla="*/ 81305 h 813048"/>
              <a:gd name="connsiteX4" fmla="*/ 1626096 w 1626096"/>
              <a:gd name="connsiteY4" fmla="*/ 731743 h 813048"/>
              <a:gd name="connsiteX5" fmla="*/ 1544791 w 1626096"/>
              <a:gd name="connsiteY5" fmla="*/ 813048 h 813048"/>
              <a:gd name="connsiteX6" fmla="*/ 81305 w 1626096"/>
              <a:gd name="connsiteY6" fmla="*/ 813048 h 813048"/>
              <a:gd name="connsiteX7" fmla="*/ 0 w 1626096"/>
              <a:gd name="connsiteY7" fmla="*/ 731743 h 813048"/>
              <a:gd name="connsiteX8" fmla="*/ 0 w 1626096"/>
              <a:gd name="connsiteY8" fmla="*/ 81305 h 81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096" h="813048">
                <a:moveTo>
                  <a:pt x="0" y="81305"/>
                </a:moveTo>
                <a:cubicBezTo>
                  <a:pt x="0" y="36401"/>
                  <a:pt x="36401" y="0"/>
                  <a:pt x="81305" y="0"/>
                </a:cubicBezTo>
                <a:lnTo>
                  <a:pt x="1544791" y="0"/>
                </a:lnTo>
                <a:cubicBezTo>
                  <a:pt x="1589695" y="0"/>
                  <a:pt x="1626096" y="36401"/>
                  <a:pt x="1626096" y="81305"/>
                </a:cubicBezTo>
                <a:lnTo>
                  <a:pt x="1626096" y="731743"/>
                </a:lnTo>
                <a:cubicBezTo>
                  <a:pt x="1626096" y="776647"/>
                  <a:pt x="1589695" y="813048"/>
                  <a:pt x="1544791" y="813048"/>
                </a:cubicBezTo>
                <a:lnTo>
                  <a:pt x="81305" y="813048"/>
                </a:lnTo>
                <a:cubicBezTo>
                  <a:pt x="36401" y="813048"/>
                  <a:pt x="0" y="776647"/>
                  <a:pt x="0" y="731743"/>
                </a:cubicBezTo>
                <a:lnTo>
                  <a:pt x="0" y="81305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spcFirstLastPara="0" vert="horz" wrap="square" lIns="61913" tIns="49213" rIns="61913" bIns="4921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Allocations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E9CC26-8E0E-28D8-8C1C-C21272E40E59}"/>
              </a:ext>
            </a:extLst>
          </p:cNvPr>
          <p:cNvSpPr txBox="1"/>
          <p:nvPr/>
        </p:nvSpPr>
        <p:spPr>
          <a:xfrm>
            <a:off x="2924446" y="658487"/>
            <a:ext cx="1386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C000"/>
                </a:solidFill>
              </a:rPr>
              <a:t>MATCH</a:t>
            </a: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199446DE-290A-44E6-BF40-08907B246BF5}"/>
              </a:ext>
            </a:extLst>
          </p:cNvPr>
          <p:cNvSpPr/>
          <p:nvPr/>
        </p:nvSpPr>
        <p:spPr>
          <a:xfrm>
            <a:off x="2722440" y="1114967"/>
            <a:ext cx="1823126" cy="914400"/>
          </a:xfrm>
          <a:custGeom>
            <a:avLst/>
            <a:gdLst>
              <a:gd name="connsiteX0" fmla="*/ 0 w 1626096"/>
              <a:gd name="connsiteY0" fmla="*/ 81305 h 813048"/>
              <a:gd name="connsiteX1" fmla="*/ 81305 w 1626096"/>
              <a:gd name="connsiteY1" fmla="*/ 0 h 813048"/>
              <a:gd name="connsiteX2" fmla="*/ 1544791 w 1626096"/>
              <a:gd name="connsiteY2" fmla="*/ 0 h 813048"/>
              <a:gd name="connsiteX3" fmla="*/ 1626096 w 1626096"/>
              <a:gd name="connsiteY3" fmla="*/ 81305 h 813048"/>
              <a:gd name="connsiteX4" fmla="*/ 1626096 w 1626096"/>
              <a:gd name="connsiteY4" fmla="*/ 731743 h 813048"/>
              <a:gd name="connsiteX5" fmla="*/ 1544791 w 1626096"/>
              <a:gd name="connsiteY5" fmla="*/ 813048 h 813048"/>
              <a:gd name="connsiteX6" fmla="*/ 81305 w 1626096"/>
              <a:gd name="connsiteY6" fmla="*/ 813048 h 813048"/>
              <a:gd name="connsiteX7" fmla="*/ 0 w 1626096"/>
              <a:gd name="connsiteY7" fmla="*/ 731743 h 813048"/>
              <a:gd name="connsiteX8" fmla="*/ 0 w 1626096"/>
              <a:gd name="connsiteY8" fmla="*/ 81305 h 81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096" h="813048">
                <a:moveTo>
                  <a:pt x="0" y="81305"/>
                </a:moveTo>
                <a:cubicBezTo>
                  <a:pt x="0" y="36401"/>
                  <a:pt x="36401" y="0"/>
                  <a:pt x="81305" y="0"/>
                </a:cubicBezTo>
                <a:lnTo>
                  <a:pt x="1544791" y="0"/>
                </a:lnTo>
                <a:cubicBezTo>
                  <a:pt x="1589695" y="0"/>
                  <a:pt x="1626096" y="36401"/>
                  <a:pt x="1626096" y="81305"/>
                </a:cubicBezTo>
                <a:lnTo>
                  <a:pt x="1626096" y="731743"/>
                </a:lnTo>
                <a:cubicBezTo>
                  <a:pt x="1626096" y="776647"/>
                  <a:pt x="1589695" y="813048"/>
                  <a:pt x="1544791" y="813048"/>
                </a:cubicBezTo>
                <a:lnTo>
                  <a:pt x="81305" y="813048"/>
                </a:lnTo>
                <a:cubicBezTo>
                  <a:pt x="36401" y="813048"/>
                  <a:pt x="0" y="776647"/>
                  <a:pt x="0" y="731743"/>
                </a:cubicBezTo>
                <a:lnTo>
                  <a:pt x="0" y="81305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spcFirstLastPara="0" vert="horz" wrap="square" lIns="61913" tIns="49213" rIns="61913" bIns="4921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 User Support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929CE7-A95A-D219-2FCF-B0A79D5F936C}"/>
              </a:ext>
            </a:extLst>
          </p:cNvPr>
          <p:cNvSpPr txBox="1"/>
          <p:nvPr/>
        </p:nvSpPr>
        <p:spPr>
          <a:xfrm>
            <a:off x="5378086" y="658487"/>
            <a:ext cx="16519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C000"/>
                </a:solidFill>
              </a:rPr>
              <a:t>CONECT</a:t>
            </a: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7770FA55-4F28-4928-8A5B-BD8616548E34}"/>
              </a:ext>
            </a:extLst>
          </p:cNvPr>
          <p:cNvSpPr/>
          <p:nvPr/>
        </p:nvSpPr>
        <p:spPr>
          <a:xfrm>
            <a:off x="4920396" y="1114967"/>
            <a:ext cx="2327960" cy="914400"/>
          </a:xfrm>
          <a:custGeom>
            <a:avLst/>
            <a:gdLst>
              <a:gd name="connsiteX0" fmla="*/ 0 w 1626096"/>
              <a:gd name="connsiteY0" fmla="*/ 81305 h 813048"/>
              <a:gd name="connsiteX1" fmla="*/ 81305 w 1626096"/>
              <a:gd name="connsiteY1" fmla="*/ 0 h 813048"/>
              <a:gd name="connsiteX2" fmla="*/ 1544791 w 1626096"/>
              <a:gd name="connsiteY2" fmla="*/ 0 h 813048"/>
              <a:gd name="connsiteX3" fmla="*/ 1626096 w 1626096"/>
              <a:gd name="connsiteY3" fmla="*/ 81305 h 813048"/>
              <a:gd name="connsiteX4" fmla="*/ 1626096 w 1626096"/>
              <a:gd name="connsiteY4" fmla="*/ 731743 h 813048"/>
              <a:gd name="connsiteX5" fmla="*/ 1544791 w 1626096"/>
              <a:gd name="connsiteY5" fmla="*/ 813048 h 813048"/>
              <a:gd name="connsiteX6" fmla="*/ 81305 w 1626096"/>
              <a:gd name="connsiteY6" fmla="*/ 813048 h 813048"/>
              <a:gd name="connsiteX7" fmla="*/ 0 w 1626096"/>
              <a:gd name="connsiteY7" fmla="*/ 731743 h 813048"/>
              <a:gd name="connsiteX8" fmla="*/ 0 w 1626096"/>
              <a:gd name="connsiteY8" fmla="*/ 81305 h 81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096" h="813048">
                <a:moveTo>
                  <a:pt x="0" y="81305"/>
                </a:moveTo>
                <a:cubicBezTo>
                  <a:pt x="0" y="36401"/>
                  <a:pt x="36401" y="0"/>
                  <a:pt x="81305" y="0"/>
                </a:cubicBezTo>
                <a:lnTo>
                  <a:pt x="1544791" y="0"/>
                </a:lnTo>
                <a:cubicBezTo>
                  <a:pt x="1589695" y="0"/>
                  <a:pt x="1626096" y="36401"/>
                  <a:pt x="1626096" y="81305"/>
                </a:cubicBezTo>
                <a:lnTo>
                  <a:pt x="1626096" y="731743"/>
                </a:lnTo>
                <a:cubicBezTo>
                  <a:pt x="1626096" y="776647"/>
                  <a:pt x="1589695" y="813048"/>
                  <a:pt x="1544791" y="813048"/>
                </a:cubicBezTo>
                <a:lnTo>
                  <a:pt x="81305" y="813048"/>
                </a:lnTo>
                <a:cubicBezTo>
                  <a:pt x="36401" y="813048"/>
                  <a:pt x="0" y="776647"/>
                  <a:pt x="0" y="731743"/>
                </a:cubicBezTo>
                <a:lnTo>
                  <a:pt x="0" y="81305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spcFirstLastPara="0" vert="horz" wrap="square" lIns="58103" tIns="46673" rIns="58103" bIns="46673" numCol="1" spcCol="1270" anchor="ctr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Operations &amp; Integration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272815-3A39-F59D-C525-1CD922D84C13}"/>
              </a:ext>
            </a:extLst>
          </p:cNvPr>
          <p:cNvSpPr txBox="1"/>
          <p:nvPr/>
        </p:nvSpPr>
        <p:spPr>
          <a:xfrm>
            <a:off x="8151766" y="658487"/>
            <a:ext cx="1386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C000"/>
                </a:solidFill>
              </a:rPr>
              <a:t>M&amp;M</a:t>
            </a: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483119BD-C7A1-41FA-B019-55B10FF679BA}"/>
              </a:ext>
            </a:extLst>
          </p:cNvPr>
          <p:cNvSpPr/>
          <p:nvPr/>
        </p:nvSpPr>
        <p:spPr>
          <a:xfrm>
            <a:off x="7644193" y="1114967"/>
            <a:ext cx="1956481" cy="914400"/>
          </a:xfrm>
          <a:custGeom>
            <a:avLst/>
            <a:gdLst>
              <a:gd name="connsiteX0" fmla="*/ 0 w 1626096"/>
              <a:gd name="connsiteY0" fmla="*/ 81305 h 813048"/>
              <a:gd name="connsiteX1" fmla="*/ 81305 w 1626096"/>
              <a:gd name="connsiteY1" fmla="*/ 0 h 813048"/>
              <a:gd name="connsiteX2" fmla="*/ 1544791 w 1626096"/>
              <a:gd name="connsiteY2" fmla="*/ 0 h 813048"/>
              <a:gd name="connsiteX3" fmla="*/ 1626096 w 1626096"/>
              <a:gd name="connsiteY3" fmla="*/ 81305 h 813048"/>
              <a:gd name="connsiteX4" fmla="*/ 1626096 w 1626096"/>
              <a:gd name="connsiteY4" fmla="*/ 731743 h 813048"/>
              <a:gd name="connsiteX5" fmla="*/ 1544791 w 1626096"/>
              <a:gd name="connsiteY5" fmla="*/ 813048 h 813048"/>
              <a:gd name="connsiteX6" fmla="*/ 81305 w 1626096"/>
              <a:gd name="connsiteY6" fmla="*/ 813048 h 813048"/>
              <a:gd name="connsiteX7" fmla="*/ 0 w 1626096"/>
              <a:gd name="connsiteY7" fmla="*/ 731743 h 813048"/>
              <a:gd name="connsiteX8" fmla="*/ 0 w 1626096"/>
              <a:gd name="connsiteY8" fmla="*/ 81305 h 81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096" h="813048">
                <a:moveTo>
                  <a:pt x="0" y="81305"/>
                </a:moveTo>
                <a:cubicBezTo>
                  <a:pt x="0" y="36401"/>
                  <a:pt x="36401" y="0"/>
                  <a:pt x="81305" y="0"/>
                </a:cubicBezTo>
                <a:lnTo>
                  <a:pt x="1544791" y="0"/>
                </a:lnTo>
                <a:cubicBezTo>
                  <a:pt x="1589695" y="0"/>
                  <a:pt x="1626096" y="36401"/>
                  <a:pt x="1626096" y="81305"/>
                </a:cubicBezTo>
                <a:lnTo>
                  <a:pt x="1626096" y="731743"/>
                </a:lnTo>
                <a:cubicBezTo>
                  <a:pt x="1626096" y="776647"/>
                  <a:pt x="1589695" y="813048"/>
                  <a:pt x="1544791" y="813048"/>
                </a:cubicBezTo>
                <a:lnTo>
                  <a:pt x="81305" y="813048"/>
                </a:lnTo>
                <a:cubicBezTo>
                  <a:pt x="36401" y="813048"/>
                  <a:pt x="0" y="776647"/>
                  <a:pt x="0" y="731743"/>
                </a:cubicBezTo>
                <a:lnTo>
                  <a:pt x="0" y="81305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spcFirstLastPara="0" vert="horz" wrap="square" lIns="58103" tIns="46673" rIns="58103" bIns="46673" numCol="1" spcCol="1270" anchor="ctr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Monitoring &amp; Measurement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BADC96-DE09-8417-2B02-045E2232175D}"/>
              </a:ext>
            </a:extLst>
          </p:cNvPr>
          <p:cNvSpPr txBox="1"/>
          <p:nvPr/>
        </p:nvSpPr>
        <p:spPr>
          <a:xfrm>
            <a:off x="10056766" y="612767"/>
            <a:ext cx="1386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C000"/>
                </a:solidFill>
              </a:rPr>
              <a:t>OpenCI</a:t>
            </a:r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75EF98C3-6F74-4659-87A0-E474B440DB15}"/>
              </a:ext>
            </a:extLst>
          </p:cNvPr>
          <p:cNvSpPr/>
          <p:nvPr/>
        </p:nvSpPr>
        <p:spPr>
          <a:xfrm>
            <a:off x="9947542" y="1114967"/>
            <a:ext cx="1805139" cy="914400"/>
          </a:xfrm>
          <a:custGeom>
            <a:avLst/>
            <a:gdLst>
              <a:gd name="connsiteX0" fmla="*/ 0 w 1626096"/>
              <a:gd name="connsiteY0" fmla="*/ 81305 h 813048"/>
              <a:gd name="connsiteX1" fmla="*/ 81305 w 1626096"/>
              <a:gd name="connsiteY1" fmla="*/ 0 h 813048"/>
              <a:gd name="connsiteX2" fmla="*/ 1544791 w 1626096"/>
              <a:gd name="connsiteY2" fmla="*/ 0 h 813048"/>
              <a:gd name="connsiteX3" fmla="*/ 1626096 w 1626096"/>
              <a:gd name="connsiteY3" fmla="*/ 81305 h 813048"/>
              <a:gd name="connsiteX4" fmla="*/ 1626096 w 1626096"/>
              <a:gd name="connsiteY4" fmla="*/ 731743 h 813048"/>
              <a:gd name="connsiteX5" fmla="*/ 1544791 w 1626096"/>
              <a:gd name="connsiteY5" fmla="*/ 813048 h 813048"/>
              <a:gd name="connsiteX6" fmla="*/ 81305 w 1626096"/>
              <a:gd name="connsiteY6" fmla="*/ 813048 h 813048"/>
              <a:gd name="connsiteX7" fmla="*/ 0 w 1626096"/>
              <a:gd name="connsiteY7" fmla="*/ 731743 h 813048"/>
              <a:gd name="connsiteX8" fmla="*/ 0 w 1626096"/>
              <a:gd name="connsiteY8" fmla="*/ 81305 h 81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096" h="813048">
                <a:moveTo>
                  <a:pt x="0" y="81305"/>
                </a:moveTo>
                <a:cubicBezTo>
                  <a:pt x="0" y="36401"/>
                  <a:pt x="36401" y="0"/>
                  <a:pt x="81305" y="0"/>
                </a:cubicBezTo>
                <a:lnTo>
                  <a:pt x="1544791" y="0"/>
                </a:lnTo>
                <a:cubicBezTo>
                  <a:pt x="1589695" y="0"/>
                  <a:pt x="1626096" y="36401"/>
                  <a:pt x="1626096" y="81305"/>
                </a:cubicBezTo>
                <a:lnTo>
                  <a:pt x="1626096" y="731743"/>
                </a:lnTo>
                <a:cubicBezTo>
                  <a:pt x="1626096" y="776647"/>
                  <a:pt x="1589695" y="813048"/>
                  <a:pt x="1544791" y="813048"/>
                </a:cubicBezTo>
                <a:lnTo>
                  <a:pt x="81305" y="813048"/>
                </a:lnTo>
                <a:cubicBezTo>
                  <a:pt x="36401" y="813048"/>
                  <a:pt x="0" y="776647"/>
                  <a:pt x="0" y="731743"/>
                </a:cubicBezTo>
                <a:lnTo>
                  <a:pt x="0" y="81305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spcFirstLastPara="0" vert="horz" wrap="square" lIns="58103" tIns="46673" rIns="58103" bIns="46673" numCol="1" spcCol="1270" anchor="ctr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Coordination Office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4CC540-9A24-4A2D-9CDA-BA8AAE905620}"/>
              </a:ext>
            </a:extLst>
          </p:cNvPr>
          <p:cNvSpPr txBox="1"/>
          <p:nvPr/>
        </p:nvSpPr>
        <p:spPr>
          <a:xfrm>
            <a:off x="1086385" y="2559454"/>
            <a:ext cx="5974111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$52.5M Investment over 5 years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70+ Researchers, Staff, Students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75+ Collaborating Institutions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Each brings experience &amp; new ideas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Details: </a:t>
            </a:r>
            <a:r>
              <a:rPr lang="en-U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  <a:hlinkClick r:id="rId3"/>
              </a:rPr>
              <a:t>https://go.usa.gov/xu5r9</a:t>
            </a:r>
            <a:endParaRPr lang="en-US" sz="28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PSC | Pittsburgh Supercomputing Center">
            <a:extLst>
              <a:ext uri="{FF2B5EF4-FFF2-40B4-BE49-F238E27FC236}">
                <a16:creationId xmlns:a16="http://schemas.microsoft.com/office/drawing/2014/main" id="{FC6FA46D-4741-4413-80B1-CE5DE85E5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04" y="4793592"/>
            <a:ext cx="2121408" cy="74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ur structure | National Center for Atmospheric Research">
            <a:extLst>
              <a:ext uri="{FF2B5EF4-FFF2-40B4-BE49-F238E27FC236}">
                <a16:creationId xmlns:a16="http://schemas.microsoft.com/office/drawing/2014/main" id="{80B8E7F3-B9FD-4908-8B4F-0500DB49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217" y="4917419"/>
            <a:ext cx="2121408" cy="56802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32" name="Picture 8" descr="Materials Science &amp; Engineering Program | University of Colorado Boulder">
            <a:extLst>
              <a:ext uri="{FF2B5EF4-FFF2-40B4-BE49-F238E27FC236}">
                <a16:creationId xmlns:a16="http://schemas.microsoft.com/office/drawing/2014/main" id="{D5F05CD9-76D9-4173-9809-F2632035B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991" y="3054575"/>
            <a:ext cx="1063573" cy="106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me - MGHPCC">
            <a:extLst>
              <a:ext uri="{FF2B5EF4-FFF2-40B4-BE49-F238E27FC236}">
                <a16:creationId xmlns:a16="http://schemas.microsoft.com/office/drawing/2014/main" id="{8C26E35A-1298-4C8B-9731-DD7D98BF4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03" y="5539322"/>
            <a:ext cx="2121408" cy="45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e Ohio State University">
            <a:extLst>
              <a:ext uri="{FF2B5EF4-FFF2-40B4-BE49-F238E27FC236}">
                <a16:creationId xmlns:a16="http://schemas.microsoft.com/office/drawing/2014/main" id="{0B5C771C-037E-4AEA-A844-102F5713D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9" r="16159"/>
          <a:stretch/>
        </p:blipFill>
        <p:spPr bwMode="auto">
          <a:xfrm>
            <a:off x="8461406" y="5960267"/>
            <a:ext cx="1060704" cy="82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New University of Kentucky logo stirs discussion | Lexington Herald Leader">
            <a:extLst>
              <a:ext uri="{FF2B5EF4-FFF2-40B4-BE49-F238E27FC236}">
                <a16:creationId xmlns:a16="http://schemas.microsoft.com/office/drawing/2014/main" id="{56CF4444-6F72-48BA-86B2-6D076AFA5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4" b="24754"/>
          <a:stretch/>
        </p:blipFill>
        <p:spPr bwMode="auto">
          <a:xfrm>
            <a:off x="7400704" y="4199292"/>
            <a:ext cx="2121408" cy="60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ogos | USC Identity Guidelines | USC">
            <a:extLst>
              <a:ext uri="{FF2B5EF4-FFF2-40B4-BE49-F238E27FC236}">
                <a16:creationId xmlns:a16="http://schemas.microsoft.com/office/drawing/2014/main" id="{D16356CD-C94E-4848-9455-3BAAFE010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112" y="5483462"/>
            <a:ext cx="2103120" cy="61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The University of Chicago Health Plan | The University of Chicago Health  Plan | The University of Chicago">
            <a:extLst>
              <a:ext uri="{FF2B5EF4-FFF2-40B4-BE49-F238E27FC236}">
                <a16:creationId xmlns:a16="http://schemas.microsoft.com/office/drawing/2014/main" id="{4426DCE2-66CC-4AFD-BAB2-C4F54794BC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9" b="35479"/>
          <a:stretch/>
        </p:blipFill>
        <p:spPr bwMode="auto">
          <a:xfrm>
            <a:off x="7400704" y="3263862"/>
            <a:ext cx="2121408" cy="61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ndiana University Libraries">
            <a:extLst>
              <a:ext uri="{FF2B5EF4-FFF2-40B4-BE49-F238E27FC236}">
                <a16:creationId xmlns:a16="http://schemas.microsoft.com/office/drawing/2014/main" id="{A36EC5AD-A997-43C6-AB1C-13751CEF2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04" y="3879980"/>
            <a:ext cx="2121408" cy="31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University at Buffalo">
            <a:extLst>
              <a:ext uri="{FF2B5EF4-FFF2-40B4-BE49-F238E27FC236}">
                <a16:creationId xmlns:a16="http://schemas.microsoft.com/office/drawing/2014/main" id="{E60B577A-BFDD-4DFB-9760-A372CF0B0D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00704" y="2184976"/>
            <a:ext cx="2121408" cy="1078886"/>
          </a:xfrm>
          <a:prstGeom prst="rect">
            <a:avLst/>
          </a:prstGeom>
        </p:spPr>
      </p:pic>
      <p:pic>
        <p:nvPicPr>
          <p:cNvPr id="48" name="Picture 4" descr="University logo and wordmark – Office of Strategic Marketing and Branding">
            <a:extLst>
              <a:ext uri="{FF2B5EF4-FFF2-40B4-BE49-F238E27FC236}">
                <a16:creationId xmlns:a16="http://schemas.microsoft.com/office/drawing/2014/main" id="{FEC79B80-108E-4D62-851F-2B16FC8D2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035" y="2184976"/>
            <a:ext cx="2121408" cy="87632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58" name="Picture 34" descr="Georgia Tech logo - Vertical">
            <a:extLst>
              <a:ext uri="{FF2B5EF4-FFF2-40B4-BE49-F238E27FC236}">
                <a16:creationId xmlns:a16="http://schemas.microsoft.com/office/drawing/2014/main" id="{C887C492-B22F-451D-98F0-4ABD7940F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217" y="3054575"/>
            <a:ext cx="1063574" cy="106357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60" name="Picture 36" descr="ucsd-logo - MD Today Urgent Care">
            <a:extLst>
              <a:ext uri="{FF2B5EF4-FFF2-40B4-BE49-F238E27FC236}">
                <a16:creationId xmlns:a16="http://schemas.microsoft.com/office/drawing/2014/main" id="{2E6DAE74-8E66-4266-983C-FCD6170CE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217" y="4118148"/>
            <a:ext cx="2121408" cy="80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Food Prices for Nutrition • Team">
            <a:extLst>
              <a:ext uri="{FF2B5EF4-FFF2-40B4-BE49-F238E27FC236}">
                <a16:creationId xmlns:a16="http://schemas.microsoft.com/office/drawing/2014/main" id="{EE902302-4A18-4FCB-AC77-DCADC260A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02" y="5992773"/>
            <a:ext cx="1060704" cy="45990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063058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176FF569A72144925470ED9676DC30" ma:contentTypeVersion="8" ma:contentTypeDescription="Create a new document." ma:contentTypeScope="" ma:versionID="61e35a3766a54ced0cbcac5d093416e3">
  <xsd:schema xmlns:xsd="http://www.w3.org/2001/XMLSchema" xmlns:xs="http://www.w3.org/2001/XMLSchema" xmlns:p="http://schemas.microsoft.com/office/2006/metadata/properties" xmlns:ns2="0cf77daa-5445-4d26-ace6-97094430d631" targetNamespace="http://schemas.microsoft.com/office/2006/metadata/properties" ma:root="true" ma:fieldsID="2afc24a38483a6145d573f72598346fd" ns2:_="">
    <xsd:import namespace="0cf77daa-5445-4d26-ace6-97094430d6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77daa-5445-4d26-ace6-97094430d6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842292-DB4B-49DC-91B3-051BFA939896}"/>
</file>

<file path=customXml/itemProps2.xml><?xml version="1.0" encoding="utf-8"?>
<ds:datastoreItem xmlns:ds="http://schemas.openxmlformats.org/officeDocument/2006/customXml" ds:itemID="{F45BFCF5-DB90-45CF-B534-B85C412FF68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A74FA7F-5378-466E-860C-52D672FBEA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26329</TotalTime>
  <Words>1316</Words>
  <Application>Microsoft Office PowerPoint</Application>
  <PresentationFormat>Widescreen</PresentationFormat>
  <Paragraphs>269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Arial-ItalicMT</vt:lpstr>
      <vt:lpstr>Calibri</vt:lpstr>
      <vt:lpstr>Open Sans</vt:lpstr>
      <vt:lpstr>Tw Cen MT</vt:lpstr>
      <vt:lpstr>Verdana</vt:lpstr>
      <vt:lpstr>Circuit</vt:lpstr>
      <vt:lpstr>ACCESS PROGRAM INTRODUCTION TOWN HALL </vt:lpstr>
      <vt:lpstr>Agenda</vt:lpstr>
      <vt:lpstr>Science Mission</vt:lpstr>
      <vt:lpstr>Pressures Influencing OAC Visions of ACCESS Ecosystem</vt:lpstr>
      <vt:lpstr>ACCESS Enhancements </vt:lpstr>
      <vt:lpstr>ACCESS Ecosystem of Resources: Continuity &amp; Growth</vt:lpstr>
      <vt:lpstr>User Support Growth &amp; Evolution</vt:lpstr>
      <vt:lpstr>NSF Direction of ACCESS Service Tracks</vt:lpstr>
      <vt:lpstr>Access Awardees</vt:lpstr>
      <vt:lpstr>Track1 Allocation Services - RAMPS $7.5M over 5 years Shawn Brown, Carnegie-Mellon Univ  Laura Herriott, UIUC David Hart, UCAR</vt:lpstr>
      <vt:lpstr>RAMPS Innovative Pilots</vt:lpstr>
      <vt:lpstr>Track2 End User Support Services - MATCH  $10M over 5 years Shelley Knuth, CUBoulder Ewa Deelman, USC, John Goodhue, MGHPCC James Griffioen, UK David Hudak, OSU</vt:lpstr>
      <vt:lpstr>Track3 Operations &amp; Integration Services - CONECT $20M over 5 yrs Amy Schuele, UIUC Derek Simmel, CMU,  JP Navarro, UChicago Winona Snapp-Childs, IU, A. Withers, UIUC</vt:lpstr>
      <vt:lpstr>Track4 Monitoring &amp; Measurement Services  $10M over 5 years Thomas Furlani, Roswell Park (UBuffalo) R. DeLeon, J. White, M. Jones, UBuffalo Abani Patra, Tufts</vt:lpstr>
      <vt:lpstr>ACCESS Coordination Office Services  $5M over 5 years John Towns, UIUC Timothy Boerner, UIUC Shawn Strande, UCSD Lizanne DeStefano, Georgia Tech</vt:lpstr>
      <vt:lpstr>Opportunities for Researcher Involvement</vt:lpstr>
      <vt:lpstr>Access Program Introduction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Cyberinfrastructure for  Sustained Scientific Innovation  (CSSI) NSF 20-592</dc:title>
  <dc:creator>Robila, Stefan A</dc:creator>
  <cp:lastModifiedBy>Carlson, Paul L. (Contractor)</cp:lastModifiedBy>
  <cp:revision>11</cp:revision>
  <dcterms:created xsi:type="dcterms:W3CDTF">2020-09-08T17:32:03Z</dcterms:created>
  <dcterms:modified xsi:type="dcterms:W3CDTF">2022-06-23T15:01:51Z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0x010100AE5E9BFD6C4C6547B44027DD54C45775</vt:lpwstr>
  </property>
</Properties>
</file>