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4.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8.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9.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0.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1.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2.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8" r:id="rId3"/>
    <p:sldMasterId id="2147484056" r:id="rId4"/>
    <p:sldMasterId id="2147484274" r:id="rId5"/>
    <p:sldMasterId id="2147484397" r:id="rId6"/>
    <p:sldMasterId id="2147484428" r:id="rId7"/>
    <p:sldMasterId id="2147484458" r:id="rId8"/>
    <p:sldMasterId id="2147484491" r:id="rId9"/>
    <p:sldMasterId id="2147484673" r:id="rId10"/>
    <p:sldMasterId id="2147484719" r:id="rId11"/>
    <p:sldMasterId id="2147484731" r:id="rId12"/>
    <p:sldMasterId id="2147484745" r:id="rId13"/>
    <p:sldMasterId id="2147484762" r:id="rId14"/>
    <p:sldMasterId id="2147484775" r:id="rId15"/>
    <p:sldMasterId id="2147484788" r:id="rId16"/>
    <p:sldMasterId id="2147484804" r:id="rId17"/>
    <p:sldMasterId id="2147484819" r:id="rId18"/>
    <p:sldMasterId id="2147484834" r:id="rId19"/>
    <p:sldMasterId id="2147484846" r:id="rId20"/>
    <p:sldMasterId id="2147484859" r:id="rId21"/>
    <p:sldMasterId id="2147484871" r:id="rId22"/>
    <p:sldMasterId id="2147484883" r:id="rId23"/>
    <p:sldMasterId id="2147484896" r:id="rId24"/>
    <p:sldMasterId id="2147484902" r:id="rId25"/>
    <p:sldMasterId id="2147484914" r:id="rId26"/>
  </p:sldMasterIdLst>
  <p:notesMasterIdLst>
    <p:notesMasterId r:id="rId77"/>
  </p:notesMasterIdLst>
  <p:sldIdLst>
    <p:sldId id="2913" r:id="rId27"/>
    <p:sldId id="2034" r:id="rId28"/>
    <p:sldId id="257" r:id="rId29"/>
    <p:sldId id="2134096586" r:id="rId30"/>
    <p:sldId id="2134096557" r:id="rId31"/>
    <p:sldId id="2134096558" r:id="rId32"/>
    <p:sldId id="2037" r:id="rId33"/>
    <p:sldId id="2134096336" r:id="rId34"/>
    <p:sldId id="2134096545" r:id="rId35"/>
    <p:sldId id="2134096543" r:id="rId36"/>
    <p:sldId id="5745" r:id="rId37"/>
    <p:sldId id="5742" r:id="rId38"/>
    <p:sldId id="2134096580" r:id="rId39"/>
    <p:sldId id="2134096581" r:id="rId40"/>
    <p:sldId id="2134096553" r:id="rId41"/>
    <p:sldId id="365" r:id="rId42"/>
    <p:sldId id="1948" r:id="rId43"/>
    <p:sldId id="2134096592" r:id="rId44"/>
    <p:sldId id="2134096588" r:id="rId45"/>
    <p:sldId id="2134096584" r:id="rId46"/>
    <p:sldId id="2134096582" r:id="rId47"/>
    <p:sldId id="2134096589" r:id="rId48"/>
    <p:sldId id="5732" r:id="rId49"/>
    <p:sldId id="2134096585" r:id="rId50"/>
    <p:sldId id="2134096563" r:id="rId51"/>
    <p:sldId id="2932" r:id="rId52"/>
    <p:sldId id="2134096583" r:id="rId53"/>
    <p:sldId id="2134096537" r:id="rId54"/>
    <p:sldId id="260" r:id="rId55"/>
    <p:sldId id="2085" r:id="rId56"/>
    <p:sldId id="328" r:id="rId57"/>
    <p:sldId id="1941" r:id="rId58"/>
    <p:sldId id="2134096493" r:id="rId59"/>
    <p:sldId id="270" r:id="rId60"/>
    <p:sldId id="259" r:id="rId61"/>
    <p:sldId id="2134096337" r:id="rId62"/>
    <p:sldId id="281" r:id="rId63"/>
    <p:sldId id="2134096550" r:id="rId64"/>
    <p:sldId id="2134096554" r:id="rId65"/>
    <p:sldId id="2134096591" r:id="rId66"/>
    <p:sldId id="2134096590" r:id="rId67"/>
    <p:sldId id="2134096587" r:id="rId68"/>
    <p:sldId id="2082" r:id="rId69"/>
    <p:sldId id="2019" r:id="rId70"/>
    <p:sldId id="275" r:id="rId71"/>
    <p:sldId id="268" r:id="rId72"/>
    <p:sldId id="276" r:id="rId73"/>
    <p:sldId id="277" r:id="rId74"/>
    <p:sldId id="2183" r:id="rId75"/>
    <p:sldId id="213409654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41B"/>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389" autoAdjust="0"/>
  </p:normalViewPr>
  <p:slideViewPr>
    <p:cSldViewPr snapToGrid="0" snapToObjects="1">
      <p:cViewPr varScale="1">
        <p:scale>
          <a:sx n="114" d="100"/>
          <a:sy n="114" d="100"/>
        </p:scale>
        <p:origin x="56" y="56"/>
      </p:cViewPr>
      <p:guideLst/>
    </p:cSldViewPr>
  </p:slideViewPr>
  <p:outlineViewPr>
    <p:cViewPr>
      <p:scale>
        <a:sx n="33" d="100"/>
        <a:sy n="33" d="100"/>
      </p:scale>
      <p:origin x="0" y="-2128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Master" Target="slideMasters/slideMaster16.xml"/><Relationship Id="rId26" Type="http://schemas.openxmlformats.org/officeDocument/2006/relationships/slideMaster" Target="slideMasters/slideMaster24.xml"/><Relationship Id="rId39" Type="http://schemas.openxmlformats.org/officeDocument/2006/relationships/slide" Target="slides/slide13.xml"/><Relationship Id="rId21" Type="http://schemas.openxmlformats.org/officeDocument/2006/relationships/slideMaster" Target="slideMasters/slideMaster19.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slide" Target="slides/slide50.xml"/><Relationship Id="rId7" Type="http://schemas.openxmlformats.org/officeDocument/2006/relationships/slideMaster" Target="slideMasters/slideMaster5.xml"/><Relationship Id="rId71" Type="http://schemas.openxmlformats.org/officeDocument/2006/relationships/slide" Target="slides/slide45.xml"/><Relationship Id="rId2" Type="http://schemas.openxmlformats.org/officeDocument/2006/relationships/customXml" Target="../customXml/item2.xml"/><Relationship Id="rId16" Type="http://schemas.openxmlformats.org/officeDocument/2006/relationships/slideMaster" Target="slideMasters/slideMaster14.xml"/><Relationship Id="rId29" Type="http://schemas.openxmlformats.org/officeDocument/2006/relationships/slide" Target="slides/slide3.xml"/><Relationship Id="rId11" Type="http://schemas.openxmlformats.org/officeDocument/2006/relationships/slideMaster" Target="slideMasters/slideMaster9.xml"/><Relationship Id="rId24" Type="http://schemas.openxmlformats.org/officeDocument/2006/relationships/slideMaster" Target="slideMasters/slideMaster22.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viewProps" Target="viewProps.xml"/><Relationship Id="rId5" Type="http://schemas.openxmlformats.org/officeDocument/2006/relationships/slideMaster" Target="slideMasters/slideMaster3.xml"/><Relationship Id="rId61" Type="http://schemas.openxmlformats.org/officeDocument/2006/relationships/slide" Target="slides/slide35.xml"/><Relationship Id="rId10" Type="http://schemas.openxmlformats.org/officeDocument/2006/relationships/slideMaster" Target="slideMasters/slideMaster8.xml"/><Relationship Id="rId19" Type="http://schemas.openxmlformats.org/officeDocument/2006/relationships/slideMaster" Target="slideMasters/slideMaster17.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Master" Target="slideMasters/slideMaster12.xml"/><Relationship Id="rId22" Type="http://schemas.openxmlformats.org/officeDocument/2006/relationships/slideMaster" Target="slideMasters/slideMaster20.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notesMaster" Target="notesMasters/notesMaster1.xml"/><Relationship Id="rId8" Type="http://schemas.openxmlformats.org/officeDocument/2006/relationships/slideMaster" Target="slideMasters/slideMaster6.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Master" Target="slideMasters/slideMaster23.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18.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Master" Target="slideMasters/slideMaster21.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dongarra\Dropbox\stuff\Papers\TOP500\complete-summary-v2.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oleObject" Target="file:///\\Users\dongarra\Dropbox\stuff\Papers\TOP500\complete-summary-v2.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dongarra\Dropbox\stuff\Papers\TOP500\complete-summary-v2.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Users\dongarra\Dropbox\stuff\Papers\TOP500\complete-summary-v2.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Users\dongarra\Dropbox\stuff\Papers\TOP500\complete-summary-v2.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Users\dongarra\Dropbox\stuff\Papers\TOP500\top500-nov-11-22-initial.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Volumes\ramdisk\ramdload\isc2022bookends.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Volumes\ramdisk\ramdload\isc2022bookend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365315446680301"/>
          <c:y val="5.1493427441126199E-2"/>
          <c:w val="0.83404612617867202"/>
          <c:h val="0.73930525955957116"/>
        </c:manualLayout>
      </c:layout>
      <c:lineChart>
        <c:grouping val="standard"/>
        <c:varyColors val="0"/>
        <c:ser>
          <c:idx val="0"/>
          <c:order val="0"/>
          <c:tx>
            <c:strRef>
              <c:f>Sheet1!$B$1</c:f>
              <c:strCache>
                <c:ptCount val="1"/>
                <c:pt idx="0">
                  <c:v>Total</c:v>
                </c:pt>
              </c:strCache>
            </c:strRef>
          </c:tx>
          <c:marker>
            <c:symbol val="diamond"/>
            <c:size val="5"/>
          </c:marker>
          <c:trendline>
            <c:spPr>
              <a:ln>
                <a:solidFill>
                  <a:srgbClr val="4BACC6"/>
                </a:solidFill>
                <a:prstDash val="dash"/>
              </a:ln>
            </c:spPr>
            <c:trendlineType val="exp"/>
            <c:forward val="1.5"/>
            <c:dispRSqr val="0"/>
            <c:dispEq val="0"/>
          </c:trendline>
          <c:cat>
            <c:numRef>
              <c:f>Sheet1!$A$2:$A$61</c:f>
              <c:numCache>
                <c:formatCode>General</c:formatCode>
                <c:ptCount val="60"/>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Sheet1!$B$2:$B$61</c:f>
              <c:numCache>
                <c:formatCode>General</c:formatCode>
                <c:ptCount val="60"/>
                <c:pt idx="0">
                  <c:v>1167.4000000000001</c:v>
                </c:pt>
                <c:pt idx="1">
                  <c:v>1469.5</c:v>
                </c:pt>
                <c:pt idx="2">
                  <c:v>2234.5</c:v>
                </c:pt>
                <c:pt idx="3">
                  <c:v>2623</c:v>
                </c:pt>
                <c:pt idx="4">
                  <c:v>3927.7</c:v>
                </c:pt>
                <c:pt idx="5">
                  <c:v>4785.3999999999996</c:v>
                </c:pt>
                <c:pt idx="6">
                  <c:v>5895.4</c:v>
                </c:pt>
                <c:pt idx="7">
                  <c:v>7984.2</c:v>
                </c:pt>
                <c:pt idx="8">
                  <c:v>12858.4</c:v>
                </c:pt>
                <c:pt idx="9">
                  <c:v>16915.2</c:v>
                </c:pt>
                <c:pt idx="10">
                  <c:v>22625.9</c:v>
                </c:pt>
                <c:pt idx="11">
                  <c:v>29324</c:v>
                </c:pt>
                <c:pt idx="12">
                  <c:v>39107.800000000003</c:v>
                </c:pt>
                <c:pt idx="13">
                  <c:v>50969.2</c:v>
                </c:pt>
                <c:pt idx="14">
                  <c:v>64333.4</c:v>
                </c:pt>
                <c:pt idx="15">
                  <c:v>88056</c:v>
                </c:pt>
                <c:pt idx="16">
                  <c:v>108800</c:v>
                </c:pt>
                <c:pt idx="17">
                  <c:v>134980</c:v>
                </c:pt>
                <c:pt idx="18" formatCode="#,##0">
                  <c:v>221555</c:v>
                </c:pt>
                <c:pt idx="19" formatCode="#,##0">
                  <c:v>293058.7</c:v>
                </c:pt>
                <c:pt idx="20" formatCode="#,##0">
                  <c:v>374644</c:v>
                </c:pt>
                <c:pt idx="21" formatCode="#,##0">
                  <c:v>529596</c:v>
                </c:pt>
                <c:pt idx="22" formatCode="#,##0">
                  <c:v>813230</c:v>
                </c:pt>
                <c:pt idx="23" formatCode="#,##0">
                  <c:v>1127480</c:v>
                </c:pt>
                <c:pt idx="24" formatCode="#,##0">
                  <c:v>1686930</c:v>
                </c:pt>
                <c:pt idx="25" formatCode="#,##0">
                  <c:v>2300780</c:v>
                </c:pt>
                <c:pt idx="26" formatCode="#,##0">
                  <c:v>2790660</c:v>
                </c:pt>
                <c:pt idx="27" formatCode="#,##0">
                  <c:v>3536080</c:v>
                </c:pt>
                <c:pt idx="28" formatCode="#,##0">
                  <c:v>4916980</c:v>
                </c:pt>
                <c:pt idx="29" formatCode="#,##0">
                  <c:v>6965816</c:v>
                </c:pt>
                <c:pt idx="30" formatCode="#,##0">
                  <c:v>11700000</c:v>
                </c:pt>
                <c:pt idx="31" formatCode="#,##0">
                  <c:v>16953042</c:v>
                </c:pt>
                <c:pt idx="32" formatCode="#,##0">
                  <c:v>22607996.300000023</c:v>
                </c:pt>
                <c:pt idx="33" formatCode="#,##0">
                  <c:v>27977501.799999945</c:v>
                </c:pt>
                <c:pt idx="34" formatCode="#,##0">
                  <c:v>32409904.09999999</c:v>
                </c:pt>
                <c:pt idx="35" formatCode="#,##0">
                  <c:v>43656600</c:v>
                </c:pt>
                <c:pt idx="36" formatCode="#,##0">
                  <c:v>58876384.900000066</c:v>
                </c:pt>
                <c:pt idx="37" formatCode="#,##0">
                  <c:v>74159140</c:v>
                </c:pt>
                <c:pt idx="38" formatCode="#,##0">
                  <c:v>123430321</c:v>
                </c:pt>
                <c:pt idx="39" formatCode="#,##0">
                  <c:v>162042893</c:v>
                </c:pt>
                <c:pt idx="40" formatCode="#,##0">
                  <c:v>223536240</c:v>
                </c:pt>
              </c:numCache>
            </c:numRef>
          </c:val>
          <c:smooth val="0"/>
          <c:extLst>
            <c:ext xmlns:c16="http://schemas.microsoft.com/office/drawing/2014/chart" uri="{C3380CC4-5D6E-409C-BE32-E72D297353CC}">
              <c16:uniqueId val="{00000001-617D-6149-983D-39609137D5A4}"/>
            </c:ext>
          </c:extLst>
        </c:ser>
        <c:ser>
          <c:idx val="1"/>
          <c:order val="1"/>
          <c:tx>
            <c:strRef>
              <c:f>Sheet1!$C$1</c:f>
              <c:strCache>
                <c:ptCount val="1"/>
                <c:pt idx="0">
                  <c:v>#1</c:v>
                </c:pt>
              </c:strCache>
            </c:strRef>
          </c:tx>
          <c:marker>
            <c:symbol val="square"/>
            <c:size val="5"/>
          </c:marker>
          <c:cat>
            <c:numRef>
              <c:f>Sheet1!$A$2:$A$61</c:f>
              <c:numCache>
                <c:formatCode>General</c:formatCode>
                <c:ptCount val="60"/>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Sheet1!$C$2:$C$61</c:f>
              <c:numCache>
                <c:formatCode>General</c:formatCode>
                <c:ptCount val="60"/>
                <c:pt idx="0">
                  <c:v>59.7</c:v>
                </c:pt>
                <c:pt idx="1">
                  <c:v>124.5</c:v>
                </c:pt>
                <c:pt idx="2">
                  <c:v>143.4</c:v>
                </c:pt>
                <c:pt idx="3">
                  <c:v>170.4</c:v>
                </c:pt>
                <c:pt idx="4">
                  <c:v>170.4</c:v>
                </c:pt>
                <c:pt idx="5">
                  <c:v>170.4</c:v>
                </c:pt>
                <c:pt idx="6">
                  <c:v>220.4</c:v>
                </c:pt>
                <c:pt idx="7">
                  <c:v>368.2</c:v>
                </c:pt>
                <c:pt idx="8">
                  <c:v>1068</c:v>
                </c:pt>
                <c:pt idx="9">
                  <c:v>1338</c:v>
                </c:pt>
                <c:pt idx="10">
                  <c:v>1338</c:v>
                </c:pt>
                <c:pt idx="11">
                  <c:v>1338</c:v>
                </c:pt>
                <c:pt idx="12">
                  <c:v>2121.3000000000002</c:v>
                </c:pt>
                <c:pt idx="13">
                  <c:v>2379.6</c:v>
                </c:pt>
                <c:pt idx="14">
                  <c:v>2379.6</c:v>
                </c:pt>
                <c:pt idx="15">
                  <c:v>4938</c:v>
                </c:pt>
                <c:pt idx="16">
                  <c:v>7226</c:v>
                </c:pt>
                <c:pt idx="17">
                  <c:v>7226</c:v>
                </c:pt>
                <c:pt idx="18" formatCode="#,##0">
                  <c:v>35860</c:v>
                </c:pt>
                <c:pt idx="19" formatCode="#,##0">
                  <c:v>35860</c:v>
                </c:pt>
                <c:pt idx="20" formatCode="#,##0">
                  <c:v>35860</c:v>
                </c:pt>
                <c:pt idx="21" formatCode="#,##0">
                  <c:v>35860</c:v>
                </c:pt>
                <c:pt idx="22" formatCode="#,##0">
                  <c:v>35860</c:v>
                </c:pt>
                <c:pt idx="23" formatCode="#,##0">
                  <c:v>70720</c:v>
                </c:pt>
                <c:pt idx="24" formatCode="#,##0">
                  <c:v>136800</c:v>
                </c:pt>
                <c:pt idx="25" formatCode="#,##0">
                  <c:v>280600</c:v>
                </c:pt>
                <c:pt idx="26" formatCode="#,##0">
                  <c:v>280600</c:v>
                </c:pt>
                <c:pt idx="27" formatCode="#,##0">
                  <c:v>280600</c:v>
                </c:pt>
                <c:pt idx="28" formatCode="#,##0">
                  <c:v>280600</c:v>
                </c:pt>
                <c:pt idx="29" formatCode="#,##0">
                  <c:v>478200</c:v>
                </c:pt>
                <c:pt idx="30" formatCode="#,##0">
                  <c:v>1026000</c:v>
                </c:pt>
                <c:pt idx="31" formatCode="#,##0">
                  <c:v>1105000</c:v>
                </c:pt>
                <c:pt idx="32" formatCode="#,##0">
                  <c:v>1105000</c:v>
                </c:pt>
                <c:pt idx="33" formatCode="#,##0">
                  <c:v>1759000</c:v>
                </c:pt>
                <c:pt idx="34" formatCode="#,##0">
                  <c:v>1759000</c:v>
                </c:pt>
                <c:pt idx="35" formatCode="#,##0">
                  <c:v>2566000</c:v>
                </c:pt>
                <c:pt idx="36" formatCode="#,##0">
                  <c:v>8162000</c:v>
                </c:pt>
                <c:pt idx="37" formatCode="#,##0">
                  <c:v>10510000</c:v>
                </c:pt>
                <c:pt idx="38" formatCode="#,##0">
                  <c:v>16324751</c:v>
                </c:pt>
                <c:pt idx="39" formatCode="#,##0">
                  <c:v>17590000</c:v>
                </c:pt>
                <c:pt idx="40" formatCode="#,##0">
                  <c:v>33862700</c:v>
                </c:pt>
                <c:pt idx="41" formatCode="#,##0">
                  <c:v>33862700</c:v>
                </c:pt>
                <c:pt idx="42" formatCode="#,##0">
                  <c:v>33862700</c:v>
                </c:pt>
                <c:pt idx="43" formatCode="#,##0">
                  <c:v>33862700</c:v>
                </c:pt>
                <c:pt idx="44" formatCode="#,##0">
                  <c:v>33862700</c:v>
                </c:pt>
                <c:pt idx="45" formatCode="#,##0">
                  <c:v>33862700</c:v>
                </c:pt>
                <c:pt idx="46" formatCode="#,##0">
                  <c:v>93014593.879999995</c:v>
                </c:pt>
                <c:pt idx="47" formatCode="#,##0">
                  <c:v>93014593.879999995</c:v>
                </c:pt>
                <c:pt idx="48" formatCode="#,##0">
                  <c:v>93014593.879999995</c:v>
                </c:pt>
                <c:pt idx="49" formatCode="#,##0">
                  <c:v>93014593.879999995</c:v>
                </c:pt>
                <c:pt idx="50" formatCode="#,##0">
                  <c:v>122300000</c:v>
                </c:pt>
                <c:pt idx="51" formatCode="#,##0">
                  <c:v>143500000</c:v>
                </c:pt>
                <c:pt idx="52" formatCode="#,##0">
                  <c:v>148600000</c:v>
                </c:pt>
                <c:pt idx="53" formatCode="#,##0">
                  <c:v>148600000</c:v>
                </c:pt>
                <c:pt idx="54" formatCode="#,##0">
                  <c:v>415530000</c:v>
                </c:pt>
                <c:pt idx="55" formatCode="#,##0">
                  <c:v>442010000</c:v>
                </c:pt>
                <c:pt idx="56" formatCode="#,##0">
                  <c:v>442010000</c:v>
                </c:pt>
                <c:pt idx="57" formatCode="#,##0">
                  <c:v>442010000</c:v>
                </c:pt>
                <c:pt idx="58" formatCode="#,##0">
                  <c:v>1102000000</c:v>
                </c:pt>
                <c:pt idx="59" formatCode="#,##0">
                  <c:v>1102000000</c:v>
                </c:pt>
              </c:numCache>
            </c:numRef>
          </c:val>
          <c:smooth val="0"/>
          <c:extLst>
            <c:ext xmlns:c16="http://schemas.microsoft.com/office/drawing/2014/chart" uri="{C3380CC4-5D6E-409C-BE32-E72D297353CC}">
              <c16:uniqueId val="{00000002-617D-6149-983D-39609137D5A4}"/>
            </c:ext>
          </c:extLst>
        </c:ser>
        <c:ser>
          <c:idx val="2"/>
          <c:order val="2"/>
          <c:tx>
            <c:strRef>
              <c:f>Sheet1!$D$1</c:f>
              <c:strCache>
                <c:ptCount val="1"/>
                <c:pt idx="0">
                  <c:v>#500</c:v>
                </c:pt>
              </c:strCache>
            </c:strRef>
          </c:tx>
          <c:marker>
            <c:symbol val="triangle"/>
            <c:size val="5"/>
          </c:marker>
          <c:trendline>
            <c:spPr>
              <a:ln>
                <a:solidFill>
                  <a:srgbClr val="EB641B"/>
                </a:solidFill>
                <a:prstDash val="dash"/>
              </a:ln>
            </c:spPr>
            <c:trendlineType val="exp"/>
            <c:dispRSqr val="0"/>
            <c:dispEq val="0"/>
          </c:trendline>
          <c:cat>
            <c:numRef>
              <c:f>Sheet1!$A$2:$A$61</c:f>
              <c:numCache>
                <c:formatCode>General</c:formatCode>
                <c:ptCount val="60"/>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Sheet1!$D$2:$D$61</c:f>
              <c:numCache>
                <c:formatCode>General</c:formatCode>
                <c:ptCount val="60"/>
                <c:pt idx="0">
                  <c:v>0.4</c:v>
                </c:pt>
                <c:pt idx="1">
                  <c:v>0.5</c:v>
                </c:pt>
                <c:pt idx="2">
                  <c:v>0.8</c:v>
                </c:pt>
                <c:pt idx="3">
                  <c:v>1.1000000000000001</c:v>
                </c:pt>
                <c:pt idx="4">
                  <c:v>2</c:v>
                </c:pt>
                <c:pt idx="5">
                  <c:v>2.5</c:v>
                </c:pt>
                <c:pt idx="6">
                  <c:v>3.3</c:v>
                </c:pt>
                <c:pt idx="7">
                  <c:v>4.5999999999999996</c:v>
                </c:pt>
                <c:pt idx="8">
                  <c:v>7.7</c:v>
                </c:pt>
                <c:pt idx="9">
                  <c:v>9.5</c:v>
                </c:pt>
                <c:pt idx="10">
                  <c:v>13.4</c:v>
                </c:pt>
                <c:pt idx="11">
                  <c:v>17.100000000000001</c:v>
                </c:pt>
                <c:pt idx="12">
                  <c:v>24.7</c:v>
                </c:pt>
                <c:pt idx="13">
                  <c:v>33.1</c:v>
                </c:pt>
                <c:pt idx="14">
                  <c:v>43.8</c:v>
                </c:pt>
                <c:pt idx="15">
                  <c:v>55.1</c:v>
                </c:pt>
                <c:pt idx="16">
                  <c:v>67.78</c:v>
                </c:pt>
                <c:pt idx="17">
                  <c:v>94.19</c:v>
                </c:pt>
                <c:pt idx="18">
                  <c:v>134.30000000000001</c:v>
                </c:pt>
                <c:pt idx="19">
                  <c:v>195.8</c:v>
                </c:pt>
                <c:pt idx="20">
                  <c:v>245.1</c:v>
                </c:pt>
                <c:pt idx="21">
                  <c:v>403.4</c:v>
                </c:pt>
                <c:pt idx="22">
                  <c:v>624.26</c:v>
                </c:pt>
                <c:pt idx="23">
                  <c:v>850.6</c:v>
                </c:pt>
                <c:pt idx="24">
                  <c:v>1166</c:v>
                </c:pt>
                <c:pt idx="25">
                  <c:v>1645.7</c:v>
                </c:pt>
                <c:pt idx="26">
                  <c:v>2026</c:v>
                </c:pt>
                <c:pt idx="27">
                  <c:v>2726.9</c:v>
                </c:pt>
                <c:pt idx="28">
                  <c:v>4005</c:v>
                </c:pt>
                <c:pt idx="29">
                  <c:v>5929.6</c:v>
                </c:pt>
                <c:pt idx="30">
                  <c:v>8996.7800000000007</c:v>
                </c:pt>
              </c:numCache>
            </c:numRef>
          </c:val>
          <c:smooth val="0"/>
          <c:extLst>
            <c:ext xmlns:c16="http://schemas.microsoft.com/office/drawing/2014/chart" uri="{C3380CC4-5D6E-409C-BE32-E72D297353CC}">
              <c16:uniqueId val="{00000004-617D-6149-983D-39609137D5A4}"/>
            </c:ext>
          </c:extLst>
        </c:ser>
        <c:ser>
          <c:idx val="3"/>
          <c:order val="3"/>
          <c:tx>
            <c:strRef>
              <c:f>Sheet1!$E$1</c:f>
              <c:strCache>
                <c:ptCount val="1"/>
                <c:pt idx="0">
                  <c:v>#5002</c:v>
                </c:pt>
              </c:strCache>
            </c:strRef>
          </c:tx>
          <c:spPr>
            <a:ln>
              <a:solidFill>
                <a:srgbClr val="EB641B"/>
              </a:solidFill>
            </a:ln>
          </c:spPr>
          <c:marker>
            <c:symbol val="triangle"/>
            <c:size val="5"/>
            <c:spPr>
              <a:solidFill>
                <a:srgbClr val="EB641B"/>
              </a:solidFill>
              <a:ln>
                <a:solidFill>
                  <a:srgbClr val="EB641B"/>
                </a:solidFill>
              </a:ln>
            </c:spPr>
          </c:marker>
          <c:trendline>
            <c:spPr>
              <a:ln>
                <a:solidFill>
                  <a:srgbClr val="FF0000"/>
                </a:solidFill>
                <a:prstDash val="dash"/>
              </a:ln>
            </c:spPr>
            <c:trendlineType val="exp"/>
            <c:forward val="1.5"/>
            <c:dispRSqr val="0"/>
            <c:dispEq val="0"/>
          </c:trendline>
          <c:cat>
            <c:numRef>
              <c:f>Sheet1!$A$2:$A$61</c:f>
              <c:numCache>
                <c:formatCode>General</c:formatCode>
                <c:ptCount val="60"/>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Sheet1!$E$2:$E$61</c:f>
              <c:numCache>
                <c:formatCode>General</c:formatCode>
                <c:ptCount val="60"/>
                <c:pt idx="31">
                  <c:v>12640</c:v>
                </c:pt>
                <c:pt idx="32">
                  <c:v>17088.8</c:v>
                </c:pt>
                <c:pt idx="33" formatCode="#,##0">
                  <c:v>20051</c:v>
                </c:pt>
                <c:pt idx="34" formatCode="#,##0">
                  <c:v>24670</c:v>
                </c:pt>
                <c:pt idx="35" formatCode="#,##0">
                  <c:v>31124</c:v>
                </c:pt>
                <c:pt idx="36" formatCode="#,##0.00">
                  <c:v>40187.300000000003</c:v>
                </c:pt>
                <c:pt idx="37" formatCode="#,##0.00">
                  <c:v>50941</c:v>
                </c:pt>
                <c:pt idx="38" formatCode="#,##0.00">
                  <c:v>61037.04</c:v>
                </c:pt>
                <c:pt idx="39" formatCode="#,##0.00">
                  <c:v>76510</c:v>
                </c:pt>
                <c:pt idx="40" formatCode="#,##0">
                  <c:v>96619</c:v>
                </c:pt>
                <c:pt idx="41" formatCode="#,##0">
                  <c:v>117831.3</c:v>
                </c:pt>
                <c:pt idx="42" formatCode="#,##0">
                  <c:v>133700</c:v>
                </c:pt>
                <c:pt idx="43" formatCode="#,##0">
                  <c:v>153381</c:v>
                </c:pt>
                <c:pt idx="44" formatCode="#,##0">
                  <c:v>165138.6</c:v>
                </c:pt>
                <c:pt idx="45" formatCode="#,##0">
                  <c:v>203238</c:v>
                </c:pt>
                <c:pt idx="46" formatCode="#,##0">
                  <c:v>285908</c:v>
                </c:pt>
                <c:pt idx="47" formatCode="#,##0">
                  <c:v>349333</c:v>
                </c:pt>
                <c:pt idx="48" formatCode="#,##0">
                  <c:v>432200</c:v>
                </c:pt>
                <c:pt idx="49" formatCode="#,##0">
                  <c:v>548672</c:v>
                </c:pt>
                <c:pt idx="50" formatCode="#,##0">
                  <c:v>715551</c:v>
                </c:pt>
                <c:pt idx="51" formatCode="#,##0">
                  <c:v>874100</c:v>
                </c:pt>
                <c:pt idx="52" formatCode="#,##0">
                  <c:v>1022010</c:v>
                </c:pt>
                <c:pt idx="53" formatCode="#,##0">
                  <c:v>1142000</c:v>
                </c:pt>
                <c:pt idx="54" formatCode="#,##0">
                  <c:v>1230000</c:v>
                </c:pt>
                <c:pt idx="55" formatCode="#,##0">
                  <c:v>1319520</c:v>
                </c:pt>
                <c:pt idx="56" formatCode="#,##0">
                  <c:v>1521940</c:v>
                </c:pt>
                <c:pt idx="57" formatCode="#,##0">
                  <c:v>1649110</c:v>
                </c:pt>
                <c:pt idx="58" formatCode="#,##0">
                  <c:v>1649110</c:v>
                </c:pt>
                <c:pt idx="59" formatCode="#,##0">
                  <c:v>1729000</c:v>
                </c:pt>
              </c:numCache>
            </c:numRef>
          </c:val>
          <c:smooth val="0"/>
          <c:extLst>
            <c:ext xmlns:c16="http://schemas.microsoft.com/office/drawing/2014/chart" uri="{C3380CC4-5D6E-409C-BE32-E72D297353CC}">
              <c16:uniqueId val="{00000006-617D-6149-983D-39609137D5A4}"/>
            </c:ext>
          </c:extLst>
        </c:ser>
        <c:ser>
          <c:idx val="4"/>
          <c:order val="4"/>
          <c:tx>
            <c:strRef>
              <c:f>Sheet1!$F$1</c:f>
              <c:strCache>
                <c:ptCount val="1"/>
                <c:pt idx="0">
                  <c:v>Total 2</c:v>
                </c:pt>
              </c:strCache>
            </c:strRef>
          </c:tx>
          <c:spPr>
            <a:ln>
              <a:solidFill>
                <a:srgbClr val="4BACC6"/>
              </a:solidFill>
            </a:ln>
          </c:spPr>
          <c:marker>
            <c:symbol val="diamond"/>
            <c:size val="7"/>
            <c:spPr>
              <a:solidFill>
                <a:srgbClr val="4BACC6"/>
              </a:solidFill>
              <a:ln>
                <a:solidFill>
                  <a:srgbClr val="4BACC6"/>
                </a:solidFill>
              </a:ln>
            </c:spPr>
          </c:marker>
          <c:trendline>
            <c:spPr>
              <a:ln>
                <a:solidFill>
                  <a:srgbClr val="4BACC6"/>
                </a:solidFill>
                <a:prstDash val="dash"/>
              </a:ln>
            </c:spPr>
            <c:trendlineType val="exp"/>
            <c:forward val="1.5"/>
            <c:dispRSqr val="0"/>
            <c:dispEq val="0"/>
          </c:trendline>
          <c:cat>
            <c:numRef>
              <c:f>Sheet1!$A$2:$A$61</c:f>
              <c:numCache>
                <c:formatCode>General</c:formatCode>
                <c:ptCount val="60"/>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Sheet1!$F$2:$F$61</c:f>
              <c:numCache>
                <c:formatCode>General</c:formatCode>
                <c:ptCount val="60"/>
                <c:pt idx="41" formatCode="#,##0">
                  <c:v>249976963.16999996</c:v>
                </c:pt>
                <c:pt idx="42" formatCode="#,##0">
                  <c:v>273619338.79000002</c:v>
                </c:pt>
                <c:pt idx="43" formatCode="#,##0">
                  <c:v>309110733</c:v>
                </c:pt>
                <c:pt idx="44" formatCode="#,##0">
                  <c:v>363316935.81999987</c:v>
                </c:pt>
                <c:pt idx="45" formatCode="#,##0">
                  <c:v>418216113</c:v>
                </c:pt>
                <c:pt idx="46" formatCode="#,##0">
                  <c:v>566799566.8100003</c:v>
                </c:pt>
                <c:pt idx="47" formatCode="#,##0">
                  <c:v>672112377</c:v>
                </c:pt>
                <c:pt idx="48" formatCode="#,##0">
                  <c:v>748700301.80999994</c:v>
                </c:pt>
                <c:pt idx="49" formatCode="#,##0">
                  <c:v>844586195</c:v>
                </c:pt>
                <c:pt idx="50" formatCode="#,##0">
                  <c:v>1210914864.0799973</c:v>
                </c:pt>
                <c:pt idx="51" formatCode="#,##0">
                  <c:v>1414042521.7799993</c:v>
                </c:pt>
                <c:pt idx="52" formatCode="#,##0">
                  <c:v>1559711766.6800101</c:v>
                </c:pt>
                <c:pt idx="53" formatCode="#,##0">
                  <c:v>1646887142.7800097</c:v>
                </c:pt>
                <c:pt idx="54" formatCode="#,##0">
                  <c:v>2222079620.0000091</c:v>
                </c:pt>
                <c:pt idx="55" formatCode="#,##0">
                  <c:v>2434662659.999989</c:v>
                </c:pt>
                <c:pt idx="56" formatCode="#,##0">
                  <c:v>2797185469.77</c:v>
                </c:pt>
                <c:pt idx="57" formatCode="#,##0">
                  <c:v>3067024163.7699957</c:v>
                </c:pt>
                <c:pt idx="58" formatCode="#,##0">
                  <c:v>4403118933.7700052</c:v>
                </c:pt>
                <c:pt idx="59">
                  <c:v>4835353916</c:v>
                </c:pt>
              </c:numCache>
            </c:numRef>
          </c:val>
          <c:smooth val="0"/>
          <c:extLst>
            <c:ext xmlns:c16="http://schemas.microsoft.com/office/drawing/2014/chart" uri="{C3380CC4-5D6E-409C-BE32-E72D297353CC}">
              <c16:uniqueId val="{00000008-617D-6149-983D-39609137D5A4}"/>
            </c:ext>
          </c:extLst>
        </c:ser>
        <c:dLbls>
          <c:showLegendKey val="0"/>
          <c:showVal val="0"/>
          <c:showCatName val="0"/>
          <c:showSerName val="0"/>
          <c:showPercent val="0"/>
          <c:showBubbleSize val="0"/>
        </c:dLbls>
        <c:marker val="1"/>
        <c:smooth val="0"/>
        <c:axId val="2141254424"/>
        <c:axId val="-2109116120"/>
      </c:lineChart>
      <c:catAx>
        <c:axId val="2141254424"/>
        <c:scaling>
          <c:orientation val="minMax"/>
        </c:scaling>
        <c:delete val="0"/>
        <c:axPos val="b"/>
        <c:numFmt formatCode="General" sourceLinked="1"/>
        <c:majorTickMark val="out"/>
        <c:minorTickMark val="none"/>
        <c:tickLblPos val="nextTo"/>
        <c:crossAx val="-2109116120"/>
        <c:crossesAt val="0.1"/>
        <c:auto val="1"/>
        <c:lblAlgn val="ctr"/>
        <c:lblOffset val="100"/>
        <c:tickMarkSkip val="2"/>
        <c:noMultiLvlLbl val="0"/>
      </c:catAx>
      <c:valAx>
        <c:axId val="-2109116120"/>
        <c:scaling>
          <c:logBase val="10"/>
          <c:orientation val="minMax"/>
        </c:scaling>
        <c:delete val="0"/>
        <c:axPos val="l"/>
        <c:majorGridlines/>
        <c:numFmt formatCode="0.00E+00" sourceLinked="0"/>
        <c:majorTickMark val="out"/>
        <c:minorTickMark val="none"/>
        <c:tickLblPos val="nextTo"/>
        <c:txPr>
          <a:bodyPr/>
          <a:lstStyle/>
          <a:p>
            <a:pPr>
              <a:defRPr>
                <a:solidFill>
                  <a:schemeClr val="bg1"/>
                </a:solidFill>
              </a:defRPr>
            </a:pPr>
            <a:endParaRPr lang="en-US"/>
          </a:p>
        </c:txPr>
        <c:crossAx val="2141254424"/>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Top500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623156941960416E-2"/>
          <c:y val="9.5332056751395458E-2"/>
          <c:w val="0.87573402101428699"/>
          <c:h val="0.8256521644273338"/>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dPt>
            <c:idx val="1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1-7882-4F46-8530-B21C18D3921C}"/>
              </c:ext>
            </c:extLst>
          </c:dPt>
          <c:dPt>
            <c:idx val="1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A-7882-4F46-8530-B21C18D3921C}"/>
              </c:ext>
            </c:extLst>
          </c:dPt>
          <c:dPt>
            <c:idx val="4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2-7882-4F46-8530-B21C18D3921C}"/>
              </c:ext>
            </c:extLst>
          </c:dPt>
          <c:dPt>
            <c:idx val="13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3-7882-4F46-8530-B21C18D3921C}"/>
              </c:ext>
            </c:extLst>
          </c:dPt>
          <c:dPt>
            <c:idx val="15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4-7882-4F46-8530-B21C18D3921C}"/>
              </c:ext>
            </c:extLst>
          </c:dPt>
          <c:dPt>
            <c:idx val="25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5-7882-4F46-8530-B21C18D3921C}"/>
              </c:ext>
            </c:extLst>
          </c:dPt>
          <c:dPt>
            <c:idx val="28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6-7882-4F46-8530-B21C18D3921C}"/>
              </c:ext>
            </c:extLst>
          </c:dPt>
          <c:dPt>
            <c:idx val="334"/>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7-7882-4F46-8530-B21C18D3921C}"/>
              </c:ext>
            </c:extLst>
          </c:dPt>
          <c:dPt>
            <c:idx val="40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8-7882-4F46-8530-B21C18D3921C}"/>
              </c:ext>
            </c:extLst>
          </c:dPt>
          <c:dPt>
            <c:idx val="449"/>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9-7882-4F46-8530-B21C18D3921C}"/>
              </c:ext>
            </c:extLst>
          </c:dPt>
          <c:yVal>
            <c:numRef>
              <c:f>'[1]60'!$N$2:$N$501</c:f>
              <c:numCache>
                <c:formatCode>General</c:formatCode>
                <c:ptCount val="500"/>
                <c:pt idx="0">
                  <c:v>1102000</c:v>
                </c:pt>
                <c:pt idx="1">
                  <c:v>442010</c:v>
                </c:pt>
                <c:pt idx="2">
                  <c:v>304200</c:v>
                </c:pt>
                <c:pt idx="3">
                  <c:v>174700</c:v>
                </c:pt>
                <c:pt idx="4">
                  <c:v>148600</c:v>
                </c:pt>
                <c:pt idx="5">
                  <c:v>94640</c:v>
                </c:pt>
                <c:pt idx="6">
                  <c:v>93014.59388</c:v>
                </c:pt>
                <c:pt idx="7">
                  <c:v>70870</c:v>
                </c:pt>
                <c:pt idx="8">
                  <c:v>63460</c:v>
                </c:pt>
                <c:pt idx="9">
                  <c:v>61444.5</c:v>
                </c:pt>
                <c:pt idx="10">
                  <c:v>46100</c:v>
                </c:pt>
                <c:pt idx="11">
                  <c:v>44120</c:v>
                </c:pt>
                <c:pt idx="12">
                  <c:v>35450</c:v>
                </c:pt>
                <c:pt idx="13">
                  <c:v>30050</c:v>
                </c:pt>
                <c:pt idx="14">
                  <c:v>27160</c:v>
                </c:pt>
                <c:pt idx="15">
                  <c:v>25810</c:v>
                </c:pt>
                <c:pt idx="16">
                  <c:v>25177</c:v>
                </c:pt>
                <c:pt idx="17">
                  <c:v>23516.400000000001</c:v>
                </c:pt>
                <c:pt idx="18">
                  <c:v>23237.599999999999</c:v>
                </c:pt>
                <c:pt idx="19">
                  <c:v>22400</c:v>
                </c:pt>
                <c:pt idx="20">
                  <c:v>22208.720000000001</c:v>
                </c:pt>
                <c:pt idx="21">
                  <c:v>22121</c:v>
                </c:pt>
                <c:pt idx="22">
                  <c:v>21640</c:v>
                </c:pt>
                <c:pt idx="23">
                  <c:v>21530</c:v>
                </c:pt>
                <c:pt idx="24">
                  <c:v>21230</c:v>
                </c:pt>
                <c:pt idx="25">
                  <c:v>20158.7</c:v>
                </c:pt>
                <c:pt idx="26">
                  <c:v>19539</c:v>
                </c:pt>
                <c:pt idx="27">
                  <c:v>19476.599999999999</c:v>
                </c:pt>
                <c:pt idx="28">
                  <c:v>19334</c:v>
                </c:pt>
                <c:pt idx="29">
                  <c:v>19256</c:v>
                </c:pt>
                <c:pt idx="30">
                  <c:v>19200</c:v>
                </c:pt>
                <c:pt idx="31">
                  <c:v>19070</c:v>
                </c:pt>
                <c:pt idx="32">
                  <c:v>18200</c:v>
                </c:pt>
                <c:pt idx="33">
                  <c:v>18002.8</c:v>
                </c:pt>
                <c:pt idx="34">
                  <c:v>18002.8</c:v>
                </c:pt>
                <c:pt idx="35">
                  <c:v>17860</c:v>
                </c:pt>
                <c:pt idx="36">
                  <c:v>17200</c:v>
                </c:pt>
                <c:pt idx="37">
                  <c:v>16592</c:v>
                </c:pt>
                <c:pt idx="38">
                  <c:v>16590</c:v>
                </c:pt>
                <c:pt idx="39">
                  <c:v>16590</c:v>
                </c:pt>
                <c:pt idx="40">
                  <c:v>16590</c:v>
                </c:pt>
                <c:pt idx="41">
                  <c:v>16590</c:v>
                </c:pt>
                <c:pt idx="42">
                  <c:v>16020</c:v>
                </c:pt>
                <c:pt idx="43">
                  <c:v>14014.7</c:v>
                </c:pt>
                <c:pt idx="44">
                  <c:v>13929.3</c:v>
                </c:pt>
                <c:pt idx="45">
                  <c:v>12810</c:v>
                </c:pt>
                <c:pt idx="46">
                  <c:v>12210</c:v>
                </c:pt>
                <c:pt idx="47">
                  <c:v>11965.5</c:v>
                </c:pt>
                <c:pt idx="48">
                  <c:v>11950</c:v>
                </c:pt>
                <c:pt idx="49">
                  <c:v>10680.7</c:v>
                </c:pt>
                <c:pt idx="50">
                  <c:v>10520</c:v>
                </c:pt>
                <c:pt idx="51">
                  <c:v>10111</c:v>
                </c:pt>
                <c:pt idx="52">
                  <c:v>10013</c:v>
                </c:pt>
                <c:pt idx="53">
                  <c:v>10013</c:v>
                </c:pt>
                <c:pt idx="54">
                  <c:v>9990.7000000000007</c:v>
                </c:pt>
                <c:pt idx="55">
                  <c:v>9950.26</c:v>
                </c:pt>
                <c:pt idx="56">
                  <c:v>9682</c:v>
                </c:pt>
                <c:pt idx="57">
                  <c:v>9459</c:v>
                </c:pt>
                <c:pt idx="58">
                  <c:v>9444</c:v>
                </c:pt>
                <c:pt idx="59">
                  <c:v>9330</c:v>
                </c:pt>
                <c:pt idx="60">
                  <c:v>9264.31</c:v>
                </c:pt>
                <c:pt idx="61">
                  <c:v>9070</c:v>
                </c:pt>
                <c:pt idx="62">
                  <c:v>9000</c:v>
                </c:pt>
                <c:pt idx="63">
                  <c:v>8983</c:v>
                </c:pt>
                <c:pt idx="64">
                  <c:v>8620</c:v>
                </c:pt>
                <c:pt idx="65">
                  <c:v>8339</c:v>
                </c:pt>
                <c:pt idx="66">
                  <c:v>8259</c:v>
                </c:pt>
                <c:pt idx="67">
                  <c:v>8191.03</c:v>
                </c:pt>
                <c:pt idx="68">
                  <c:v>8146</c:v>
                </c:pt>
                <c:pt idx="69">
                  <c:v>8125</c:v>
                </c:pt>
                <c:pt idx="70">
                  <c:v>8124.48</c:v>
                </c:pt>
                <c:pt idx="71">
                  <c:v>8025.6</c:v>
                </c:pt>
                <c:pt idx="72">
                  <c:v>8023.6</c:v>
                </c:pt>
                <c:pt idx="73">
                  <c:v>7892.7</c:v>
                </c:pt>
                <c:pt idx="74">
                  <c:v>7764.57</c:v>
                </c:pt>
                <c:pt idx="75">
                  <c:v>7764.57</c:v>
                </c:pt>
                <c:pt idx="76">
                  <c:v>7683.36</c:v>
                </c:pt>
                <c:pt idx="77">
                  <c:v>7625</c:v>
                </c:pt>
                <c:pt idx="78">
                  <c:v>7483.73</c:v>
                </c:pt>
                <c:pt idx="79">
                  <c:v>7257</c:v>
                </c:pt>
                <c:pt idx="80">
                  <c:v>7038.93</c:v>
                </c:pt>
                <c:pt idx="81">
                  <c:v>6988.04</c:v>
                </c:pt>
                <c:pt idx="82">
                  <c:v>6920.9</c:v>
                </c:pt>
                <c:pt idx="83">
                  <c:v>6752</c:v>
                </c:pt>
                <c:pt idx="84">
                  <c:v>6669</c:v>
                </c:pt>
                <c:pt idx="85">
                  <c:v>6617.8</c:v>
                </c:pt>
                <c:pt idx="86">
                  <c:v>6470.8</c:v>
                </c:pt>
                <c:pt idx="87">
                  <c:v>6434</c:v>
                </c:pt>
                <c:pt idx="88">
                  <c:v>6316.03</c:v>
                </c:pt>
                <c:pt idx="89">
                  <c:v>6299.79</c:v>
                </c:pt>
                <c:pt idx="90">
                  <c:v>6291</c:v>
                </c:pt>
                <c:pt idx="91">
                  <c:v>6177.73</c:v>
                </c:pt>
                <c:pt idx="92">
                  <c:v>6162</c:v>
                </c:pt>
                <c:pt idx="93">
                  <c:v>6105.1</c:v>
                </c:pt>
                <c:pt idx="94">
                  <c:v>6048.26</c:v>
                </c:pt>
                <c:pt idx="95">
                  <c:v>5951.55</c:v>
                </c:pt>
                <c:pt idx="96">
                  <c:v>5948.8</c:v>
                </c:pt>
                <c:pt idx="97">
                  <c:v>5886</c:v>
                </c:pt>
                <c:pt idx="98">
                  <c:v>5780.62</c:v>
                </c:pt>
                <c:pt idx="99">
                  <c:v>5730.5</c:v>
                </c:pt>
                <c:pt idx="100">
                  <c:v>5730.5</c:v>
                </c:pt>
                <c:pt idx="101">
                  <c:v>5612.83</c:v>
                </c:pt>
                <c:pt idx="102">
                  <c:v>5536.99</c:v>
                </c:pt>
                <c:pt idx="103">
                  <c:v>5444.64</c:v>
                </c:pt>
                <c:pt idx="104">
                  <c:v>5415.98</c:v>
                </c:pt>
                <c:pt idx="105">
                  <c:v>5401</c:v>
                </c:pt>
                <c:pt idx="106">
                  <c:v>5388.52</c:v>
                </c:pt>
                <c:pt idx="107">
                  <c:v>5283.11</c:v>
                </c:pt>
                <c:pt idx="108">
                  <c:v>5253</c:v>
                </c:pt>
                <c:pt idx="109">
                  <c:v>5228</c:v>
                </c:pt>
                <c:pt idx="110">
                  <c:v>5161</c:v>
                </c:pt>
                <c:pt idx="111">
                  <c:v>5051</c:v>
                </c:pt>
                <c:pt idx="112">
                  <c:v>5050.1000000000004</c:v>
                </c:pt>
                <c:pt idx="113">
                  <c:v>4902</c:v>
                </c:pt>
                <c:pt idx="114">
                  <c:v>4880.46</c:v>
                </c:pt>
                <c:pt idx="115">
                  <c:v>4850.66</c:v>
                </c:pt>
                <c:pt idx="116">
                  <c:v>4788.1899999999996</c:v>
                </c:pt>
                <c:pt idx="117">
                  <c:v>4724.79</c:v>
                </c:pt>
                <c:pt idx="118">
                  <c:v>4619</c:v>
                </c:pt>
                <c:pt idx="119">
                  <c:v>4548.21</c:v>
                </c:pt>
                <c:pt idx="120">
                  <c:v>4540.6899999999996</c:v>
                </c:pt>
                <c:pt idx="121">
                  <c:v>4518.87</c:v>
                </c:pt>
                <c:pt idx="122">
                  <c:v>4478</c:v>
                </c:pt>
                <c:pt idx="123">
                  <c:v>4425</c:v>
                </c:pt>
                <c:pt idx="124">
                  <c:v>4376</c:v>
                </c:pt>
                <c:pt idx="125">
                  <c:v>4325</c:v>
                </c:pt>
                <c:pt idx="126">
                  <c:v>4299.33</c:v>
                </c:pt>
                <c:pt idx="127">
                  <c:v>4289.8500000000004</c:v>
                </c:pt>
                <c:pt idx="128">
                  <c:v>4281</c:v>
                </c:pt>
                <c:pt idx="129">
                  <c:v>4190.8999999999996</c:v>
                </c:pt>
                <c:pt idx="130">
                  <c:v>4128</c:v>
                </c:pt>
                <c:pt idx="131">
                  <c:v>4065.55</c:v>
                </c:pt>
                <c:pt idx="132">
                  <c:v>4042.46</c:v>
                </c:pt>
                <c:pt idx="133">
                  <c:v>4033.5</c:v>
                </c:pt>
                <c:pt idx="134">
                  <c:v>3998</c:v>
                </c:pt>
                <c:pt idx="135">
                  <c:v>3944.68</c:v>
                </c:pt>
                <c:pt idx="136">
                  <c:v>3944.68</c:v>
                </c:pt>
                <c:pt idx="137">
                  <c:v>3870.1</c:v>
                </c:pt>
                <c:pt idx="138">
                  <c:v>3822</c:v>
                </c:pt>
                <c:pt idx="139">
                  <c:v>3812</c:v>
                </c:pt>
                <c:pt idx="140">
                  <c:v>3807.96</c:v>
                </c:pt>
                <c:pt idx="141">
                  <c:v>3763.94</c:v>
                </c:pt>
                <c:pt idx="142">
                  <c:v>3712</c:v>
                </c:pt>
                <c:pt idx="143">
                  <c:v>3700.15</c:v>
                </c:pt>
                <c:pt idx="144">
                  <c:v>3665.72</c:v>
                </c:pt>
                <c:pt idx="145">
                  <c:v>3657</c:v>
                </c:pt>
                <c:pt idx="146">
                  <c:v>3656.78</c:v>
                </c:pt>
                <c:pt idx="147">
                  <c:v>3608.62</c:v>
                </c:pt>
                <c:pt idx="148">
                  <c:v>3599.6599900000001</c:v>
                </c:pt>
                <c:pt idx="149">
                  <c:v>3578.03</c:v>
                </c:pt>
                <c:pt idx="150">
                  <c:v>3577</c:v>
                </c:pt>
                <c:pt idx="151">
                  <c:v>3577</c:v>
                </c:pt>
                <c:pt idx="152">
                  <c:v>3563.1</c:v>
                </c:pt>
                <c:pt idx="153">
                  <c:v>3545.65</c:v>
                </c:pt>
                <c:pt idx="154">
                  <c:v>3545.65</c:v>
                </c:pt>
                <c:pt idx="155">
                  <c:v>3545.65</c:v>
                </c:pt>
                <c:pt idx="156">
                  <c:v>3533.61</c:v>
                </c:pt>
                <c:pt idx="157">
                  <c:v>3505</c:v>
                </c:pt>
                <c:pt idx="158">
                  <c:v>3487.91</c:v>
                </c:pt>
                <c:pt idx="159">
                  <c:v>3486.1</c:v>
                </c:pt>
                <c:pt idx="160">
                  <c:v>3476.28</c:v>
                </c:pt>
                <c:pt idx="161">
                  <c:v>3458.3</c:v>
                </c:pt>
                <c:pt idx="162">
                  <c:v>3449</c:v>
                </c:pt>
                <c:pt idx="163">
                  <c:v>3411.16</c:v>
                </c:pt>
                <c:pt idx="164">
                  <c:v>3371</c:v>
                </c:pt>
                <c:pt idx="165">
                  <c:v>3328</c:v>
                </c:pt>
                <c:pt idx="166">
                  <c:v>3318.95</c:v>
                </c:pt>
                <c:pt idx="167">
                  <c:v>3307</c:v>
                </c:pt>
                <c:pt idx="168">
                  <c:v>3261.02</c:v>
                </c:pt>
                <c:pt idx="169">
                  <c:v>3250.4</c:v>
                </c:pt>
                <c:pt idx="170">
                  <c:v>3243.41</c:v>
                </c:pt>
                <c:pt idx="171">
                  <c:v>3241.24</c:v>
                </c:pt>
                <c:pt idx="172">
                  <c:v>3239</c:v>
                </c:pt>
                <c:pt idx="173">
                  <c:v>3221.4</c:v>
                </c:pt>
                <c:pt idx="174">
                  <c:v>3194</c:v>
                </c:pt>
                <c:pt idx="175">
                  <c:v>3188</c:v>
                </c:pt>
                <c:pt idx="176">
                  <c:v>3179</c:v>
                </c:pt>
                <c:pt idx="177">
                  <c:v>3161</c:v>
                </c:pt>
                <c:pt idx="178">
                  <c:v>3158.11</c:v>
                </c:pt>
                <c:pt idx="179">
                  <c:v>3151.69</c:v>
                </c:pt>
                <c:pt idx="180">
                  <c:v>3151.69</c:v>
                </c:pt>
                <c:pt idx="181">
                  <c:v>3151.68</c:v>
                </c:pt>
                <c:pt idx="182">
                  <c:v>3151.68</c:v>
                </c:pt>
                <c:pt idx="183">
                  <c:v>3151.68</c:v>
                </c:pt>
                <c:pt idx="184">
                  <c:v>3151.68</c:v>
                </c:pt>
                <c:pt idx="185">
                  <c:v>3148.38</c:v>
                </c:pt>
                <c:pt idx="186">
                  <c:v>3143.52</c:v>
                </c:pt>
                <c:pt idx="187">
                  <c:v>3131.25</c:v>
                </c:pt>
                <c:pt idx="188">
                  <c:v>3131.25</c:v>
                </c:pt>
                <c:pt idx="189">
                  <c:v>3131.25</c:v>
                </c:pt>
                <c:pt idx="190">
                  <c:v>3131.25</c:v>
                </c:pt>
                <c:pt idx="191">
                  <c:v>3131.25</c:v>
                </c:pt>
                <c:pt idx="192">
                  <c:v>3131.25</c:v>
                </c:pt>
                <c:pt idx="193">
                  <c:v>3126.24</c:v>
                </c:pt>
                <c:pt idx="194">
                  <c:v>3096</c:v>
                </c:pt>
                <c:pt idx="195">
                  <c:v>3088.64</c:v>
                </c:pt>
                <c:pt idx="196">
                  <c:v>3088.6</c:v>
                </c:pt>
                <c:pt idx="197">
                  <c:v>3088.5</c:v>
                </c:pt>
                <c:pt idx="198">
                  <c:v>3082.12</c:v>
                </c:pt>
                <c:pt idx="199">
                  <c:v>3080.85</c:v>
                </c:pt>
                <c:pt idx="200">
                  <c:v>3057.35</c:v>
                </c:pt>
                <c:pt idx="201">
                  <c:v>3054.35</c:v>
                </c:pt>
                <c:pt idx="202">
                  <c:v>3010.68</c:v>
                </c:pt>
                <c:pt idx="203">
                  <c:v>3000.78</c:v>
                </c:pt>
                <c:pt idx="204">
                  <c:v>2994.04</c:v>
                </c:pt>
                <c:pt idx="205">
                  <c:v>2975.29</c:v>
                </c:pt>
                <c:pt idx="206">
                  <c:v>2975.08</c:v>
                </c:pt>
                <c:pt idx="207">
                  <c:v>2969.19</c:v>
                </c:pt>
                <c:pt idx="208">
                  <c:v>2933.42</c:v>
                </c:pt>
                <c:pt idx="209">
                  <c:v>2931.84</c:v>
                </c:pt>
                <c:pt idx="210">
                  <c:v>2922.5</c:v>
                </c:pt>
                <c:pt idx="211">
                  <c:v>2922.5</c:v>
                </c:pt>
                <c:pt idx="212">
                  <c:v>2917.56</c:v>
                </c:pt>
                <c:pt idx="213">
                  <c:v>2910.09</c:v>
                </c:pt>
                <c:pt idx="214">
                  <c:v>2889.41</c:v>
                </c:pt>
                <c:pt idx="215">
                  <c:v>2882.76</c:v>
                </c:pt>
                <c:pt idx="216">
                  <c:v>2873.41</c:v>
                </c:pt>
                <c:pt idx="217">
                  <c:v>2870.31</c:v>
                </c:pt>
                <c:pt idx="218">
                  <c:v>2870.31</c:v>
                </c:pt>
                <c:pt idx="219">
                  <c:v>2870.31</c:v>
                </c:pt>
                <c:pt idx="220">
                  <c:v>2870.31</c:v>
                </c:pt>
                <c:pt idx="221">
                  <c:v>2870.31</c:v>
                </c:pt>
                <c:pt idx="222">
                  <c:v>2867.64</c:v>
                </c:pt>
                <c:pt idx="223">
                  <c:v>2857.04</c:v>
                </c:pt>
                <c:pt idx="224">
                  <c:v>2837.4</c:v>
                </c:pt>
                <c:pt idx="225">
                  <c:v>2834.05</c:v>
                </c:pt>
                <c:pt idx="226">
                  <c:v>2829</c:v>
                </c:pt>
                <c:pt idx="227">
                  <c:v>2813.62</c:v>
                </c:pt>
                <c:pt idx="228">
                  <c:v>2804.41</c:v>
                </c:pt>
                <c:pt idx="229">
                  <c:v>2801.7820000000002</c:v>
                </c:pt>
                <c:pt idx="230">
                  <c:v>2801.7820000000002</c:v>
                </c:pt>
                <c:pt idx="231">
                  <c:v>2787.14</c:v>
                </c:pt>
                <c:pt idx="232">
                  <c:v>2779.84</c:v>
                </c:pt>
                <c:pt idx="233">
                  <c:v>2774.23</c:v>
                </c:pt>
                <c:pt idx="234">
                  <c:v>2751</c:v>
                </c:pt>
                <c:pt idx="235">
                  <c:v>2749.28</c:v>
                </c:pt>
                <c:pt idx="236">
                  <c:v>2746.3</c:v>
                </c:pt>
                <c:pt idx="237">
                  <c:v>2744.84</c:v>
                </c:pt>
                <c:pt idx="238">
                  <c:v>2742.91</c:v>
                </c:pt>
                <c:pt idx="239">
                  <c:v>2741</c:v>
                </c:pt>
                <c:pt idx="240">
                  <c:v>2726.0779000000002</c:v>
                </c:pt>
                <c:pt idx="241">
                  <c:v>2724.52</c:v>
                </c:pt>
                <c:pt idx="242">
                  <c:v>2721.33</c:v>
                </c:pt>
                <c:pt idx="243">
                  <c:v>2717</c:v>
                </c:pt>
                <c:pt idx="244">
                  <c:v>2710.88</c:v>
                </c:pt>
                <c:pt idx="245">
                  <c:v>2691.69</c:v>
                </c:pt>
                <c:pt idx="246">
                  <c:v>2677.05</c:v>
                </c:pt>
                <c:pt idx="247">
                  <c:v>2676.74</c:v>
                </c:pt>
                <c:pt idx="248">
                  <c:v>2666</c:v>
                </c:pt>
                <c:pt idx="249">
                  <c:v>2661.56</c:v>
                </c:pt>
                <c:pt idx="250">
                  <c:v>2661.56</c:v>
                </c:pt>
                <c:pt idx="251">
                  <c:v>2661.46</c:v>
                </c:pt>
                <c:pt idx="252">
                  <c:v>2655</c:v>
                </c:pt>
                <c:pt idx="253">
                  <c:v>2654.04</c:v>
                </c:pt>
                <c:pt idx="254">
                  <c:v>2651.95</c:v>
                </c:pt>
                <c:pt idx="255">
                  <c:v>2638.53</c:v>
                </c:pt>
                <c:pt idx="256">
                  <c:v>2632.51</c:v>
                </c:pt>
                <c:pt idx="257">
                  <c:v>2632.51</c:v>
                </c:pt>
                <c:pt idx="258">
                  <c:v>2632.45</c:v>
                </c:pt>
                <c:pt idx="259">
                  <c:v>2621.44</c:v>
                </c:pt>
                <c:pt idx="260">
                  <c:v>2610</c:v>
                </c:pt>
                <c:pt idx="261">
                  <c:v>2609.38</c:v>
                </c:pt>
                <c:pt idx="262">
                  <c:v>2609.38</c:v>
                </c:pt>
                <c:pt idx="263">
                  <c:v>2609.38</c:v>
                </c:pt>
                <c:pt idx="264">
                  <c:v>2609.37</c:v>
                </c:pt>
                <c:pt idx="265">
                  <c:v>2609.16</c:v>
                </c:pt>
                <c:pt idx="266">
                  <c:v>2607.98</c:v>
                </c:pt>
                <c:pt idx="267">
                  <c:v>2598.2800000000002</c:v>
                </c:pt>
                <c:pt idx="268">
                  <c:v>2592</c:v>
                </c:pt>
                <c:pt idx="269">
                  <c:v>2592</c:v>
                </c:pt>
                <c:pt idx="270">
                  <c:v>2590.84</c:v>
                </c:pt>
                <c:pt idx="271">
                  <c:v>2583.09</c:v>
                </c:pt>
                <c:pt idx="272">
                  <c:v>2581.02</c:v>
                </c:pt>
                <c:pt idx="273">
                  <c:v>2578.58</c:v>
                </c:pt>
                <c:pt idx="274">
                  <c:v>2574.02</c:v>
                </c:pt>
                <c:pt idx="275">
                  <c:v>2570.4</c:v>
                </c:pt>
                <c:pt idx="276">
                  <c:v>2566</c:v>
                </c:pt>
                <c:pt idx="277">
                  <c:v>2566</c:v>
                </c:pt>
                <c:pt idx="278">
                  <c:v>2547</c:v>
                </c:pt>
                <c:pt idx="279">
                  <c:v>2539.13</c:v>
                </c:pt>
                <c:pt idx="280">
                  <c:v>2531</c:v>
                </c:pt>
                <c:pt idx="281">
                  <c:v>2494.65</c:v>
                </c:pt>
                <c:pt idx="282">
                  <c:v>2487.09</c:v>
                </c:pt>
                <c:pt idx="283">
                  <c:v>2485</c:v>
                </c:pt>
                <c:pt idx="284">
                  <c:v>2483.58</c:v>
                </c:pt>
                <c:pt idx="285">
                  <c:v>2480.6</c:v>
                </c:pt>
                <c:pt idx="286">
                  <c:v>2480</c:v>
                </c:pt>
                <c:pt idx="287">
                  <c:v>2480</c:v>
                </c:pt>
                <c:pt idx="288">
                  <c:v>2478</c:v>
                </c:pt>
                <c:pt idx="289">
                  <c:v>2475.67</c:v>
                </c:pt>
                <c:pt idx="290">
                  <c:v>2462.4</c:v>
                </c:pt>
                <c:pt idx="291">
                  <c:v>2443.6999999999998</c:v>
                </c:pt>
                <c:pt idx="292">
                  <c:v>2435</c:v>
                </c:pt>
                <c:pt idx="293">
                  <c:v>2433.83</c:v>
                </c:pt>
                <c:pt idx="294">
                  <c:v>2431.1999999999998</c:v>
                </c:pt>
                <c:pt idx="295">
                  <c:v>2429.15</c:v>
                </c:pt>
                <c:pt idx="296">
                  <c:v>2421.62</c:v>
                </c:pt>
                <c:pt idx="297">
                  <c:v>2399.59</c:v>
                </c:pt>
                <c:pt idx="298">
                  <c:v>2392.38</c:v>
                </c:pt>
                <c:pt idx="299">
                  <c:v>2379.87</c:v>
                </c:pt>
                <c:pt idx="300">
                  <c:v>2374.04</c:v>
                </c:pt>
                <c:pt idx="301">
                  <c:v>2363.77</c:v>
                </c:pt>
                <c:pt idx="302">
                  <c:v>2363.77</c:v>
                </c:pt>
                <c:pt idx="303">
                  <c:v>2363.77</c:v>
                </c:pt>
                <c:pt idx="304">
                  <c:v>2363.77</c:v>
                </c:pt>
                <c:pt idx="305">
                  <c:v>2363.77</c:v>
                </c:pt>
                <c:pt idx="306">
                  <c:v>2363.77</c:v>
                </c:pt>
                <c:pt idx="307">
                  <c:v>2363.7600000000002</c:v>
                </c:pt>
                <c:pt idx="308">
                  <c:v>2363.7600000000002</c:v>
                </c:pt>
                <c:pt idx="309">
                  <c:v>2363.7600000000002</c:v>
                </c:pt>
                <c:pt idx="310">
                  <c:v>2356</c:v>
                </c:pt>
                <c:pt idx="311">
                  <c:v>2354.91</c:v>
                </c:pt>
                <c:pt idx="312">
                  <c:v>2348.44</c:v>
                </c:pt>
                <c:pt idx="313">
                  <c:v>2348.44</c:v>
                </c:pt>
                <c:pt idx="314">
                  <c:v>2348.44</c:v>
                </c:pt>
                <c:pt idx="315">
                  <c:v>2348.44</c:v>
                </c:pt>
                <c:pt idx="316">
                  <c:v>2348.44</c:v>
                </c:pt>
                <c:pt idx="317">
                  <c:v>2348.44</c:v>
                </c:pt>
                <c:pt idx="318">
                  <c:v>2348.44</c:v>
                </c:pt>
                <c:pt idx="319">
                  <c:v>2348.44</c:v>
                </c:pt>
                <c:pt idx="320">
                  <c:v>2348.44</c:v>
                </c:pt>
                <c:pt idx="321">
                  <c:v>2338.79</c:v>
                </c:pt>
                <c:pt idx="322">
                  <c:v>2336</c:v>
                </c:pt>
                <c:pt idx="323">
                  <c:v>2336</c:v>
                </c:pt>
                <c:pt idx="324">
                  <c:v>2333.5100000000002</c:v>
                </c:pt>
                <c:pt idx="325">
                  <c:v>2329</c:v>
                </c:pt>
                <c:pt idx="326">
                  <c:v>2329</c:v>
                </c:pt>
                <c:pt idx="327">
                  <c:v>2329</c:v>
                </c:pt>
                <c:pt idx="328">
                  <c:v>2322.46</c:v>
                </c:pt>
                <c:pt idx="329">
                  <c:v>2321</c:v>
                </c:pt>
                <c:pt idx="330">
                  <c:v>2317.9499999999998</c:v>
                </c:pt>
                <c:pt idx="331">
                  <c:v>2316</c:v>
                </c:pt>
                <c:pt idx="332">
                  <c:v>2314.21</c:v>
                </c:pt>
                <c:pt idx="333">
                  <c:v>2312.3000000000002</c:v>
                </c:pt>
                <c:pt idx="334">
                  <c:v>2297.56</c:v>
                </c:pt>
                <c:pt idx="335">
                  <c:v>2288</c:v>
                </c:pt>
                <c:pt idx="336">
                  <c:v>2287</c:v>
                </c:pt>
                <c:pt idx="337">
                  <c:v>2287</c:v>
                </c:pt>
                <c:pt idx="338">
                  <c:v>2286.56</c:v>
                </c:pt>
                <c:pt idx="339">
                  <c:v>2282</c:v>
                </c:pt>
                <c:pt idx="340">
                  <c:v>2282</c:v>
                </c:pt>
                <c:pt idx="341">
                  <c:v>2282</c:v>
                </c:pt>
                <c:pt idx="342">
                  <c:v>2282</c:v>
                </c:pt>
                <c:pt idx="343">
                  <c:v>2279.4</c:v>
                </c:pt>
                <c:pt idx="344">
                  <c:v>2278</c:v>
                </c:pt>
                <c:pt idx="345">
                  <c:v>2276</c:v>
                </c:pt>
                <c:pt idx="346">
                  <c:v>2275</c:v>
                </c:pt>
                <c:pt idx="347">
                  <c:v>2274.1</c:v>
                </c:pt>
                <c:pt idx="348">
                  <c:v>2271.38</c:v>
                </c:pt>
                <c:pt idx="349">
                  <c:v>2262</c:v>
                </c:pt>
                <c:pt idx="350">
                  <c:v>2258</c:v>
                </c:pt>
                <c:pt idx="351">
                  <c:v>2255</c:v>
                </c:pt>
                <c:pt idx="352">
                  <c:v>2249.6799999999998</c:v>
                </c:pt>
                <c:pt idx="353">
                  <c:v>2242.94</c:v>
                </c:pt>
                <c:pt idx="354">
                  <c:v>2241.88</c:v>
                </c:pt>
                <c:pt idx="355">
                  <c:v>2192</c:v>
                </c:pt>
                <c:pt idx="356">
                  <c:v>2189</c:v>
                </c:pt>
                <c:pt idx="357">
                  <c:v>2179.6</c:v>
                </c:pt>
                <c:pt idx="358">
                  <c:v>2166.79</c:v>
                </c:pt>
                <c:pt idx="359">
                  <c:v>2166.79</c:v>
                </c:pt>
                <c:pt idx="360">
                  <c:v>2166.79</c:v>
                </c:pt>
                <c:pt idx="361">
                  <c:v>2166.52</c:v>
                </c:pt>
                <c:pt idx="362">
                  <c:v>2164</c:v>
                </c:pt>
                <c:pt idx="363">
                  <c:v>2164</c:v>
                </c:pt>
                <c:pt idx="364">
                  <c:v>2164</c:v>
                </c:pt>
                <c:pt idx="365">
                  <c:v>2155.9899999999998</c:v>
                </c:pt>
                <c:pt idx="366">
                  <c:v>2152</c:v>
                </c:pt>
                <c:pt idx="367">
                  <c:v>2136.34</c:v>
                </c:pt>
                <c:pt idx="368">
                  <c:v>2134</c:v>
                </c:pt>
                <c:pt idx="369">
                  <c:v>2133</c:v>
                </c:pt>
                <c:pt idx="370">
                  <c:v>2129.92</c:v>
                </c:pt>
                <c:pt idx="371">
                  <c:v>2129.54</c:v>
                </c:pt>
                <c:pt idx="372">
                  <c:v>2127.8000000000002</c:v>
                </c:pt>
                <c:pt idx="373">
                  <c:v>2122.0300000000002</c:v>
                </c:pt>
                <c:pt idx="374">
                  <c:v>2121</c:v>
                </c:pt>
                <c:pt idx="375">
                  <c:v>2121</c:v>
                </c:pt>
                <c:pt idx="376">
                  <c:v>2121</c:v>
                </c:pt>
                <c:pt idx="377">
                  <c:v>2121</c:v>
                </c:pt>
                <c:pt idx="378">
                  <c:v>2115</c:v>
                </c:pt>
                <c:pt idx="379">
                  <c:v>2109</c:v>
                </c:pt>
                <c:pt idx="380">
                  <c:v>2109</c:v>
                </c:pt>
                <c:pt idx="381">
                  <c:v>2094</c:v>
                </c:pt>
                <c:pt idx="382">
                  <c:v>2089.98</c:v>
                </c:pt>
                <c:pt idx="383">
                  <c:v>2088.83</c:v>
                </c:pt>
                <c:pt idx="384">
                  <c:v>2087.5</c:v>
                </c:pt>
                <c:pt idx="385">
                  <c:v>2087.5</c:v>
                </c:pt>
                <c:pt idx="386">
                  <c:v>2087.5</c:v>
                </c:pt>
                <c:pt idx="387">
                  <c:v>2087.5</c:v>
                </c:pt>
                <c:pt idx="388">
                  <c:v>2087.5</c:v>
                </c:pt>
                <c:pt idx="389">
                  <c:v>2087.5</c:v>
                </c:pt>
                <c:pt idx="390">
                  <c:v>2087.5</c:v>
                </c:pt>
                <c:pt idx="391">
                  <c:v>2087.5</c:v>
                </c:pt>
                <c:pt idx="392">
                  <c:v>2087</c:v>
                </c:pt>
                <c:pt idx="393">
                  <c:v>2078</c:v>
                </c:pt>
                <c:pt idx="394">
                  <c:v>2078</c:v>
                </c:pt>
                <c:pt idx="395">
                  <c:v>2078</c:v>
                </c:pt>
                <c:pt idx="396">
                  <c:v>2076.89</c:v>
                </c:pt>
                <c:pt idx="397">
                  <c:v>2075</c:v>
                </c:pt>
                <c:pt idx="398">
                  <c:v>2074.04</c:v>
                </c:pt>
                <c:pt idx="399">
                  <c:v>2071.39</c:v>
                </c:pt>
                <c:pt idx="400">
                  <c:v>2063</c:v>
                </c:pt>
                <c:pt idx="401">
                  <c:v>2059.88</c:v>
                </c:pt>
                <c:pt idx="402">
                  <c:v>2045.93</c:v>
                </c:pt>
                <c:pt idx="403">
                  <c:v>2038</c:v>
                </c:pt>
                <c:pt idx="404">
                  <c:v>2035.31</c:v>
                </c:pt>
                <c:pt idx="405">
                  <c:v>2028</c:v>
                </c:pt>
                <c:pt idx="406">
                  <c:v>2028</c:v>
                </c:pt>
                <c:pt idx="407">
                  <c:v>2027.52</c:v>
                </c:pt>
                <c:pt idx="408">
                  <c:v>2026</c:v>
                </c:pt>
                <c:pt idx="409">
                  <c:v>2016</c:v>
                </c:pt>
                <c:pt idx="410">
                  <c:v>2015</c:v>
                </c:pt>
                <c:pt idx="411">
                  <c:v>2014.46</c:v>
                </c:pt>
                <c:pt idx="412">
                  <c:v>2011</c:v>
                </c:pt>
                <c:pt idx="413">
                  <c:v>2011</c:v>
                </c:pt>
                <c:pt idx="414">
                  <c:v>2007</c:v>
                </c:pt>
                <c:pt idx="415">
                  <c:v>2003</c:v>
                </c:pt>
                <c:pt idx="416">
                  <c:v>2001.99</c:v>
                </c:pt>
                <c:pt idx="417">
                  <c:v>2001.99</c:v>
                </c:pt>
                <c:pt idx="418">
                  <c:v>2000</c:v>
                </c:pt>
                <c:pt idx="419">
                  <c:v>1999.5</c:v>
                </c:pt>
                <c:pt idx="420">
                  <c:v>1997</c:v>
                </c:pt>
                <c:pt idx="421">
                  <c:v>1985</c:v>
                </c:pt>
                <c:pt idx="422">
                  <c:v>1983.15</c:v>
                </c:pt>
                <c:pt idx="423">
                  <c:v>1980.53</c:v>
                </c:pt>
                <c:pt idx="424">
                  <c:v>1979</c:v>
                </c:pt>
                <c:pt idx="425">
                  <c:v>1979</c:v>
                </c:pt>
                <c:pt idx="426">
                  <c:v>1976</c:v>
                </c:pt>
                <c:pt idx="427">
                  <c:v>1975.07</c:v>
                </c:pt>
                <c:pt idx="428">
                  <c:v>1975</c:v>
                </c:pt>
                <c:pt idx="429">
                  <c:v>1975</c:v>
                </c:pt>
                <c:pt idx="430">
                  <c:v>1975</c:v>
                </c:pt>
                <c:pt idx="431">
                  <c:v>1969.81</c:v>
                </c:pt>
                <c:pt idx="432">
                  <c:v>1969.81</c:v>
                </c:pt>
                <c:pt idx="433">
                  <c:v>1967.81</c:v>
                </c:pt>
                <c:pt idx="434">
                  <c:v>1966.08</c:v>
                </c:pt>
                <c:pt idx="435">
                  <c:v>1963</c:v>
                </c:pt>
                <c:pt idx="436">
                  <c:v>1955</c:v>
                </c:pt>
                <c:pt idx="437">
                  <c:v>1952.46</c:v>
                </c:pt>
                <c:pt idx="438">
                  <c:v>1952</c:v>
                </c:pt>
                <c:pt idx="439">
                  <c:v>1937.4</c:v>
                </c:pt>
                <c:pt idx="440">
                  <c:v>1934</c:v>
                </c:pt>
                <c:pt idx="441">
                  <c:v>1931</c:v>
                </c:pt>
                <c:pt idx="442">
                  <c:v>1928</c:v>
                </c:pt>
                <c:pt idx="443">
                  <c:v>1928</c:v>
                </c:pt>
                <c:pt idx="444">
                  <c:v>1921</c:v>
                </c:pt>
                <c:pt idx="445">
                  <c:v>1914.59</c:v>
                </c:pt>
                <c:pt idx="446">
                  <c:v>1914.38</c:v>
                </c:pt>
                <c:pt idx="447">
                  <c:v>1905.48</c:v>
                </c:pt>
                <c:pt idx="448">
                  <c:v>1901</c:v>
                </c:pt>
                <c:pt idx="449">
                  <c:v>1896.75</c:v>
                </c:pt>
                <c:pt idx="450">
                  <c:v>1896</c:v>
                </c:pt>
                <c:pt idx="451">
                  <c:v>1886.65</c:v>
                </c:pt>
                <c:pt idx="452">
                  <c:v>1884</c:v>
                </c:pt>
                <c:pt idx="453">
                  <c:v>1882.56</c:v>
                </c:pt>
                <c:pt idx="454">
                  <c:v>1872</c:v>
                </c:pt>
                <c:pt idx="455">
                  <c:v>1872</c:v>
                </c:pt>
                <c:pt idx="456">
                  <c:v>1871</c:v>
                </c:pt>
                <c:pt idx="457">
                  <c:v>1870.73</c:v>
                </c:pt>
                <c:pt idx="458">
                  <c:v>1861.37</c:v>
                </c:pt>
                <c:pt idx="459">
                  <c:v>1854</c:v>
                </c:pt>
                <c:pt idx="460">
                  <c:v>1853</c:v>
                </c:pt>
                <c:pt idx="461">
                  <c:v>1849</c:v>
                </c:pt>
                <c:pt idx="462">
                  <c:v>1840.89</c:v>
                </c:pt>
                <c:pt idx="463">
                  <c:v>1838</c:v>
                </c:pt>
                <c:pt idx="464">
                  <c:v>1835.52</c:v>
                </c:pt>
                <c:pt idx="465">
                  <c:v>1833</c:v>
                </c:pt>
                <c:pt idx="466">
                  <c:v>1833</c:v>
                </c:pt>
                <c:pt idx="467">
                  <c:v>1832</c:v>
                </c:pt>
                <c:pt idx="468">
                  <c:v>1831.49</c:v>
                </c:pt>
                <c:pt idx="469">
                  <c:v>1831</c:v>
                </c:pt>
                <c:pt idx="470">
                  <c:v>1829.86</c:v>
                </c:pt>
                <c:pt idx="471">
                  <c:v>1828.02</c:v>
                </c:pt>
                <c:pt idx="472">
                  <c:v>1826.56</c:v>
                </c:pt>
                <c:pt idx="473">
                  <c:v>1826.56</c:v>
                </c:pt>
                <c:pt idx="474">
                  <c:v>1825</c:v>
                </c:pt>
                <c:pt idx="475">
                  <c:v>1824</c:v>
                </c:pt>
                <c:pt idx="476">
                  <c:v>1820</c:v>
                </c:pt>
                <c:pt idx="477">
                  <c:v>1820</c:v>
                </c:pt>
                <c:pt idx="478">
                  <c:v>1815</c:v>
                </c:pt>
                <c:pt idx="479">
                  <c:v>1814</c:v>
                </c:pt>
                <c:pt idx="480">
                  <c:v>1809.34</c:v>
                </c:pt>
                <c:pt idx="481">
                  <c:v>1809.34</c:v>
                </c:pt>
                <c:pt idx="482">
                  <c:v>1807</c:v>
                </c:pt>
                <c:pt idx="483">
                  <c:v>1804</c:v>
                </c:pt>
                <c:pt idx="484">
                  <c:v>1802.51</c:v>
                </c:pt>
                <c:pt idx="485">
                  <c:v>1790</c:v>
                </c:pt>
                <c:pt idx="486">
                  <c:v>1785.62</c:v>
                </c:pt>
                <c:pt idx="487">
                  <c:v>1771</c:v>
                </c:pt>
                <c:pt idx="488">
                  <c:v>1768.59</c:v>
                </c:pt>
                <c:pt idx="489">
                  <c:v>1765.81</c:v>
                </c:pt>
                <c:pt idx="490">
                  <c:v>1765</c:v>
                </c:pt>
                <c:pt idx="491">
                  <c:v>1756.75</c:v>
                </c:pt>
                <c:pt idx="492">
                  <c:v>1750.18</c:v>
                </c:pt>
                <c:pt idx="493">
                  <c:v>1746</c:v>
                </c:pt>
                <c:pt idx="494">
                  <c:v>1741.02</c:v>
                </c:pt>
                <c:pt idx="495">
                  <c:v>1736</c:v>
                </c:pt>
                <c:pt idx="496">
                  <c:v>1735.66</c:v>
                </c:pt>
                <c:pt idx="497">
                  <c:v>1729</c:v>
                </c:pt>
                <c:pt idx="498">
                  <c:v>1729</c:v>
                </c:pt>
                <c:pt idx="499">
                  <c:v>1729</c:v>
                </c:pt>
              </c:numCache>
            </c:numRef>
          </c:yVal>
          <c:smooth val="0"/>
          <c:extLst>
            <c:ext xmlns:c16="http://schemas.microsoft.com/office/drawing/2014/chart" uri="{C3380CC4-5D6E-409C-BE32-E72D297353CC}">
              <c16:uniqueId val="{00000000-7882-4F46-8530-B21C18D3921C}"/>
            </c:ext>
          </c:extLst>
        </c:ser>
        <c:dLbls>
          <c:showLegendKey val="0"/>
          <c:showVal val="0"/>
          <c:showCatName val="0"/>
          <c:showSerName val="0"/>
          <c:showPercent val="0"/>
          <c:showBubbleSize val="0"/>
        </c:dLbls>
        <c:axId val="1566929327"/>
        <c:axId val="1566895519"/>
      </c:scatterChart>
      <c:valAx>
        <c:axId val="1566929327"/>
        <c:scaling>
          <c:orientation val="minMax"/>
          <c:max val="50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895519"/>
        <c:crosses val="autoZero"/>
        <c:crossBetween val="midCat"/>
      </c:valAx>
      <c:valAx>
        <c:axId val="156689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92932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Top500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yVal>
            <c:numRef>
              <c:f>'2022-06'!$N$2:$N$501</c:f>
              <c:numCache>
                <c:formatCode>#,##0.00</c:formatCode>
                <c:ptCount val="500"/>
                <c:pt idx="0">
                  <c:v>1102000</c:v>
                </c:pt>
                <c:pt idx="1">
                  <c:v>442010</c:v>
                </c:pt>
                <c:pt idx="2">
                  <c:v>151900</c:v>
                </c:pt>
                <c:pt idx="3">
                  <c:v>148600</c:v>
                </c:pt>
                <c:pt idx="4">
                  <c:v>94640</c:v>
                </c:pt>
                <c:pt idx="5">
                  <c:v>93014.59388</c:v>
                </c:pt>
                <c:pt idx="6">
                  <c:v>70870</c:v>
                </c:pt>
                <c:pt idx="7">
                  <c:v>63460</c:v>
                </c:pt>
                <c:pt idx="8">
                  <c:v>61444.5</c:v>
                </c:pt>
                <c:pt idx="9">
                  <c:v>46100</c:v>
                </c:pt>
                <c:pt idx="10">
                  <c:v>44120</c:v>
                </c:pt>
                <c:pt idx="11">
                  <c:v>35450</c:v>
                </c:pt>
                <c:pt idx="12">
                  <c:v>30050</c:v>
                </c:pt>
                <c:pt idx="13">
                  <c:v>25810</c:v>
                </c:pt>
                <c:pt idx="14">
                  <c:v>25177</c:v>
                </c:pt>
                <c:pt idx="15">
                  <c:v>23516.400000000001</c:v>
                </c:pt>
                <c:pt idx="16">
                  <c:v>23237.599999999999</c:v>
                </c:pt>
                <c:pt idx="17">
                  <c:v>22400</c:v>
                </c:pt>
                <c:pt idx="18">
                  <c:v>22208.720000000001</c:v>
                </c:pt>
                <c:pt idx="19">
                  <c:v>22121</c:v>
                </c:pt>
                <c:pt idx="20">
                  <c:v>21640</c:v>
                </c:pt>
                <c:pt idx="21">
                  <c:v>21530</c:v>
                </c:pt>
                <c:pt idx="22">
                  <c:v>21230</c:v>
                </c:pt>
                <c:pt idx="23">
                  <c:v>20158.7</c:v>
                </c:pt>
                <c:pt idx="24">
                  <c:v>19539</c:v>
                </c:pt>
                <c:pt idx="25">
                  <c:v>19476.599999999999</c:v>
                </c:pt>
                <c:pt idx="26">
                  <c:v>19334</c:v>
                </c:pt>
                <c:pt idx="27">
                  <c:v>19256</c:v>
                </c:pt>
                <c:pt idx="28">
                  <c:v>19200</c:v>
                </c:pt>
                <c:pt idx="29">
                  <c:v>18200</c:v>
                </c:pt>
                <c:pt idx="30">
                  <c:v>18002.8</c:v>
                </c:pt>
                <c:pt idx="31">
                  <c:v>18002.8</c:v>
                </c:pt>
                <c:pt idx="32">
                  <c:v>17860</c:v>
                </c:pt>
                <c:pt idx="33">
                  <c:v>17200</c:v>
                </c:pt>
                <c:pt idx="34">
                  <c:v>16592</c:v>
                </c:pt>
                <c:pt idx="35">
                  <c:v>16590</c:v>
                </c:pt>
                <c:pt idx="36">
                  <c:v>16590</c:v>
                </c:pt>
                <c:pt idx="37">
                  <c:v>16590</c:v>
                </c:pt>
                <c:pt idx="38">
                  <c:v>16590</c:v>
                </c:pt>
                <c:pt idx="39">
                  <c:v>16020</c:v>
                </c:pt>
                <c:pt idx="40">
                  <c:v>14014.7</c:v>
                </c:pt>
                <c:pt idx="41">
                  <c:v>13929.3</c:v>
                </c:pt>
                <c:pt idx="42">
                  <c:v>12810</c:v>
                </c:pt>
                <c:pt idx="43">
                  <c:v>12210</c:v>
                </c:pt>
                <c:pt idx="44">
                  <c:v>11965.5</c:v>
                </c:pt>
                <c:pt idx="45">
                  <c:v>11950</c:v>
                </c:pt>
                <c:pt idx="46">
                  <c:v>10680.7</c:v>
                </c:pt>
                <c:pt idx="47">
                  <c:v>10520</c:v>
                </c:pt>
                <c:pt idx="48">
                  <c:v>10013</c:v>
                </c:pt>
                <c:pt idx="49">
                  <c:v>10013</c:v>
                </c:pt>
                <c:pt idx="50">
                  <c:v>9990.7000000000007</c:v>
                </c:pt>
                <c:pt idx="51">
                  <c:v>9950.26</c:v>
                </c:pt>
                <c:pt idx="52">
                  <c:v>9682</c:v>
                </c:pt>
                <c:pt idx="53">
                  <c:v>9459</c:v>
                </c:pt>
                <c:pt idx="54">
                  <c:v>9444</c:v>
                </c:pt>
                <c:pt idx="55">
                  <c:v>9330</c:v>
                </c:pt>
                <c:pt idx="56">
                  <c:v>9264.31</c:v>
                </c:pt>
                <c:pt idx="57">
                  <c:v>9070</c:v>
                </c:pt>
                <c:pt idx="58">
                  <c:v>9000</c:v>
                </c:pt>
                <c:pt idx="59">
                  <c:v>8983</c:v>
                </c:pt>
                <c:pt idx="60">
                  <c:v>8620</c:v>
                </c:pt>
                <c:pt idx="61">
                  <c:v>8339</c:v>
                </c:pt>
                <c:pt idx="62">
                  <c:v>8191.03</c:v>
                </c:pt>
                <c:pt idx="63">
                  <c:v>8125</c:v>
                </c:pt>
                <c:pt idx="64">
                  <c:v>8124.48</c:v>
                </c:pt>
                <c:pt idx="65">
                  <c:v>8025.6</c:v>
                </c:pt>
                <c:pt idx="66">
                  <c:v>8023.6</c:v>
                </c:pt>
                <c:pt idx="67">
                  <c:v>7892.7</c:v>
                </c:pt>
                <c:pt idx="68">
                  <c:v>7764.57</c:v>
                </c:pt>
                <c:pt idx="69">
                  <c:v>7764.57</c:v>
                </c:pt>
                <c:pt idx="70">
                  <c:v>7683.36</c:v>
                </c:pt>
                <c:pt idx="71">
                  <c:v>7625</c:v>
                </c:pt>
                <c:pt idx="72">
                  <c:v>7483.73</c:v>
                </c:pt>
                <c:pt idx="73">
                  <c:v>7257</c:v>
                </c:pt>
                <c:pt idx="74">
                  <c:v>7038.93</c:v>
                </c:pt>
                <c:pt idx="75">
                  <c:v>6998.79</c:v>
                </c:pt>
                <c:pt idx="76">
                  <c:v>6988.04</c:v>
                </c:pt>
                <c:pt idx="77">
                  <c:v>6920.9</c:v>
                </c:pt>
                <c:pt idx="78">
                  <c:v>6752</c:v>
                </c:pt>
                <c:pt idx="79">
                  <c:v>6669</c:v>
                </c:pt>
                <c:pt idx="80">
                  <c:v>6617.8</c:v>
                </c:pt>
                <c:pt idx="81">
                  <c:v>6470.8</c:v>
                </c:pt>
                <c:pt idx="82">
                  <c:v>6316.03</c:v>
                </c:pt>
                <c:pt idx="83">
                  <c:v>6299.79</c:v>
                </c:pt>
                <c:pt idx="84">
                  <c:v>6291</c:v>
                </c:pt>
                <c:pt idx="85">
                  <c:v>6177.73</c:v>
                </c:pt>
                <c:pt idx="86">
                  <c:v>6162</c:v>
                </c:pt>
                <c:pt idx="87">
                  <c:v>6105.1</c:v>
                </c:pt>
                <c:pt idx="88">
                  <c:v>6048.26</c:v>
                </c:pt>
                <c:pt idx="89">
                  <c:v>5951.55</c:v>
                </c:pt>
                <c:pt idx="90">
                  <c:v>5948.8</c:v>
                </c:pt>
                <c:pt idx="91">
                  <c:v>5886</c:v>
                </c:pt>
                <c:pt idx="92">
                  <c:v>5780.62</c:v>
                </c:pt>
                <c:pt idx="93">
                  <c:v>5730.5</c:v>
                </c:pt>
                <c:pt idx="94">
                  <c:v>5730.5</c:v>
                </c:pt>
                <c:pt idx="95">
                  <c:v>5612.83</c:v>
                </c:pt>
                <c:pt idx="96">
                  <c:v>5536.99</c:v>
                </c:pt>
                <c:pt idx="97">
                  <c:v>5444.64</c:v>
                </c:pt>
                <c:pt idx="98">
                  <c:v>5415.98</c:v>
                </c:pt>
                <c:pt idx="99">
                  <c:v>5388.52</c:v>
                </c:pt>
                <c:pt idx="100">
                  <c:v>5283.11</c:v>
                </c:pt>
                <c:pt idx="101">
                  <c:v>5253</c:v>
                </c:pt>
                <c:pt idx="102">
                  <c:v>5228</c:v>
                </c:pt>
                <c:pt idx="103">
                  <c:v>5161</c:v>
                </c:pt>
                <c:pt idx="104">
                  <c:v>5051</c:v>
                </c:pt>
                <c:pt idx="105">
                  <c:v>4902</c:v>
                </c:pt>
                <c:pt idx="106">
                  <c:v>4880.46</c:v>
                </c:pt>
                <c:pt idx="107">
                  <c:v>4850.66</c:v>
                </c:pt>
                <c:pt idx="108">
                  <c:v>4788.1899999999996</c:v>
                </c:pt>
                <c:pt idx="109">
                  <c:v>4724.79</c:v>
                </c:pt>
                <c:pt idx="110">
                  <c:v>4619</c:v>
                </c:pt>
                <c:pt idx="111">
                  <c:v>4540.6899999999996</c:v>
                </c:pt>
                <c:pt idx="112">
                  <c:v>4518.87</c:v>
                </c:pt>
                <c:pt idx="113">
                  <c:v>4478</c:v>
                </c:pt>
                <c:pt idx="114">
                  <c:v>4425</c:v>
                </c:pt>
                <c:pt idx="115">
                  <c:v>4376</c:v>
                </c:pt>
                <c:pt idx="116">
                  <c:v>4325</c:v>
                </c:pt>
                <c:pt idx="117">
                  <c:v>4299.33</c:v>
                </c:pt>
                <c:pt idx="118">
                  <c:v>4289.8500000000004</c:v>
                </c:pt>
                <c:pt idx="119">
                  <c:v>4281</c:v>
                </c:pt>
                <c:pt idx="120">
                  <c:v>4190.8999999999996</c:v>
                </c:pt>
                <c:pt idx="121">
                  <c:v>4128</c:v>
                </c:pt>
                <c:pt idx="122">
                  <c:v>4096</c:v>
                </c:pt>
                <c:pt idx="123">
                  <c:v>4065.55</c:v>
                </c:pt>
                <c:pt idx="124">
                  <c:v>4042.46</c:v>
                </c:pt>
                <c:pt idx="125">
                  <c:v>4033.5</c:v>
                </c:pt>
                <c:pt idx="126">
                  <c:v>3998</c:v>
                </c:pt>
                <c:pt idx="127">
                  <c:v>3944.68</c:v>
                </c:pt>
                <c:pt idx="128">
                  <c:v>3944.68</c:v>
                </c:pt>
                <c:pt idx="129">
                  <c:v>3870.1</c:v>
                </c:pt>
                <c:pt idx="130">
                  <c:v>3822</c:v>
                </c:pt>
                <c:pt idx="131">
                  <c:v>3763.94</c:v>
                </c:pt>
                <c:pt idx="132">
                  <c:v>3712</c:v>
                </c:pt>
                <c:pt idx="133">
                  <c:v>3700.15</c:v>
                </c:pt>
                <c:pt idx="134">
                  <c:v>3666</c:v>
                </c:pt>
                <c:pt idx="135">
                  <c:v>3665.72</c:v>
                </c:pt>
                <c:pt idx="136">
                  <c:v>3657</c:v>
                </c:pt>
                <c:pt idx="137">
                  <c:v>3656.78</c:v>
                </c:pt>
                <c:pt idx="138">
                  <c:v>3608.62</c:v>
                </c:pt>
                <c:pt idx="139">
                  <c:v>3599.6599900000001</c:v>
                </c:pt>
                <c:pt idx="140">
                  <c:v>3577</c:v>
                </c:pt>
                <c:pt idx="141">
                  <c:v>3577</c:v>
                </c:pt>
                <c:pt idx="142">
                  <c:v>3563.1</c:v>
                </c:pt>
                <c:pt idx="143">
                  <c:v>3545.65</c:v>
                </c:pt>
                <c:pt idx="144">
                  <c:v>3533.61</c:v>
                </c:pt>
                <c:pt idx="145">
                  <c:v>3505</c:v>
                </c:pt>
                <c:pt idx="146">
                  <c:v>3487.91</c:v>
                </c:pt>
                <c:pt idx="147">
                  <c:v>3486.1</c:v>
                </c:pt>
                <c:pt idx="148">
                  <c:v>3458.3</c:v>
                </c:pt>
                <c:pt idx="149">
                  <c:v>3449</c:v>
                </c:pt>
                <c:pt idx="150">
                  <c:v>3371</c:v>
                </c:pt>
                <c:pt idx="151">
                  <c:v>3318.95</c:v>
                </c:pt>
                <c:pt idx="152">
                  <c:v>3307</c:v>
                </c:pt>
                <c:pt idx="153">
                  <c:v>3261.02</c:v>
                </c:pt>
                <c:pt idx="154">
                  <c:v>3250.4</c:v>
                </c:pt>
                <c:pt idx="155">
                  <c:v>3243.41</c:v>
                </c:pt>
                <c:pt idx="156">
                  <c:v>3241.24</c:v>
                </c:pt>
                <c:pt idx="157">
                  <c:v>3221.4</c:v>
                </c:pt>
                <c:pt idx="158">
                  <c:v>3194</c:v>
                </c:pt>
                <c:pt idx="159">
                  <c:v>3188</c:v>
                </c:pt>
                <c:pt idx="160">
                  <c:v>3161</c:v>
                </c:pt>
                <c:pt idx="161">
                  <c:v>3158.11</c:v>
                </c:pt>
                <c:pt idx="162">
                  <c:v>3151.69</c:v>
                </c:pt>
                <c:pt idx="163">
                  <c:v>3151.69</c:v>
                </c:pt>
                <c:pt idx="164">
                  <c:v>3148.38</c:v>
                </c:pt>
                <c:pt idx="165">
                  <c:v>3143.52</c:v>
                </c:pt>
                <c:pt idx="166">
                  <c:v>3131.25</c:v>
                </c:pt>
                <c:pt idx="167">
                  <c:v>3131.25</c:v>
                </c:pt>
                <c:pt idx="168">
                  <c:v>3131.25</c:v>
                </c:pt>
                <c:pt idx="169">
                  <c:v>3131.25</c:v>
                </c:pt>
                <c:pt idx="170">
                  <c:v>3126.24</c:v>
                </c:pt>
                <c:pt idx="171">
                  <c:v>3096</c:v>
                </c:pt>
                <c:pt idx="172">
                  <c:v>3088.64</c:v>
                </c:pt>
                <c:pt idx="173">
                  <c:v>3088.6</c:v>
                </c:pt>
                <c:pt idx="174">
                  <c:v>3082.12</c:v>
                </c:pt>
                <c:pt idx="175">
                  <c:v>3080.85</c:v>
                </c:pt>
                <c:pt idx="176">
                  <c:v>3057.35</c:v>
                </c:pt>
                <c:pt idx="177">
                  <c:v>3054.35</c:v>
                </c:pt>
                <c:pt idx="178">
                  <c:v>3010.68</c:v>
                </c:pt>
                <c:pt idx="179">
                  <c:v>2994.04</c:v>
                </c:pt>
                <c:pt idx="180">
                  <c:v>2975.29</c:v>
                </c:pt>
                <c:pt idx="181">
                  <c:v>2975.08</c:v>
                </c:pt>
                <c:pt idx="182">
                  <c:v>2969.19</c:v>
                </c:pt>
                <c:pt idx="183">
                  <c:v>2938</c:v>
                </c:pt>
                <c:pt idx="184">
                  <c:v>2933.42</c:v>
                </c:pt>
                <c:pt idx="185">
                  <c:v>2931.84</c:v>
                </c:pt>
                <c:pt idx="186">
                  <c:v>2922.5</c:v>
                </c:pt>
                <c:pt idx="187">
                  <c:v>2922.5</c:v>
                </c:pt>
                <c:pt idx="188">
                  <c:v>2917.56</c:v>
                </c:pt>
                <c:pt idx="189">
                  <c:v>2910.09</c:v>
                </c:pt>
                <c:pt idx="190">
                  <c:v>2889.41</c:v>
                </c:pt>
                <c:pt idx="191">
                  <c:v>2882.76</c:v>
                </c:pt>
                <c:pt idx="192">
                  <c:v>2873.41</c:v>
                </c:pt>
                <c:pt idx="193">
                  <c:v>2870.31</c:v>
                </c:pt>
                <c:pt idx="194">
                  <c:v>2870.31</c:v>
                </c:pt>
                <c:pt idx="195">
                  <c:v>2870.31</c:v>
                </c:pt>
                <c:pt idx="196">
                  <c:v>2870.31</c:v>
                </c:pt>
                <c:pt idx="197">
                  <c:v>2867.64</c:v>
                </c:pt>
                <c:pt idx="198">
                  <c:v>2861</c:v>
                </c:pt>
                <c:pt idx="199">
                  <c:v>2861</c:v>
                </c:pt>
                <c:pt idx="200">
                  <c:v>2857.04</c:v>
                </c:pt>
                <c:pt idx="201">
                  <c:v>2837.4</c:v>
                </c:pt>
                <c:pt idx="202">
                  <c:v>2834.05</c:v>
                </c:pt>
                <c:pt idx="203">
                  <c:v>2829</c:v>
                </c:pt>
                <c:pt idx="204">
                  <c:v>2813.62</c:v>
                </c:pt>
                <c:pt idx="205">
                  <c:v>2804.41</c:v>
                </c:pt>
                <c:pt idx="206">
                  <c:v>2801.7820000000002</c:v>
                </c:pt>
                <c:pt idx="207">
                  <c:v>2801.7820000000002</c:v>
                </c:pt>
                <c:pt idx="208">
                  <c:v>2787.14</c:v>
                </c:pt>
                <c:pt idx="209">
                  <c:v>2779.84</c:v>
                </c:pt>
                <c:pt idx="210">
                  <c:v>2774.23</c:v>
                </c:pt>
                <c:pt idx="211">
                  <c:v>2751</c:v>
                </c:pt>
                <c:pt idx="212">
                  <c:v>2749.28</c:v>
                </c:pt>
                <c:pt idx="213">
                  <c:v>2746.3</c:v>
                </c:pt>
                <c:pt idx="214">
                  <c:v>2744.84</c:v>
                </c:pt>
                <c:pt idx="215">
                  <c:v>2742.91</c:v>
                </c:pt>
                <c:pt idx="216">
                  <c:v>2741</c:v>
                </c:pt>
                <c:pt idx="217">
                  <c:v>2726.0779000000002</c:v>
                </c:pt>
                <c:pt idx="218">
                  <c:v>2724.52</c:v>
                </c:pt>
                <c:pt idx="219">
                  <c:v>2721.33</c:v>
                </c:pt>
                <c:pt idx="220">
                  <c:v>2710.88</c:v>
                </c:pt>
                <c:pt idx="221">
                  <c:v>2691.69</c:v>
                </c:pt>
                <c:pt idx="222">
                  <c:v>2677.05</c:v>
                </c:pt>
                <c:pt idx="223">
                  <c:v>2676.74</c:v>
                </c:pt>
                <c:pt idx="224">
                  <c:v>2666</c:v>
                </c:pt>
                <c:pt idx="225">
                  <c:v>2662.5</c:v>
                </c:pt>
                <c:pt idx="226">
                  <c:v>2661.56</c:v>
                </c:pt>
                <c:pt idx="227">
                  <c:v>2661.46</c:v>
                </c:pt>
                <c:pt idx="228">
                  <c:v>2654.04</c:v>
                </c:pt>
                <c:pt idx="229">
                  <c:v>2651.95</c:v>
                </c:pt>
                <c:pt idx="230">
                  <c:v>2638.53</c:v>
                </c:pt>
                <c:pt idx="231">
                  <c:v>2632.51</c:v>
                </c:pt>
                <c:pt idx="232">
                  <c:v>2632.51</c:v>
                </c:pt>
                <c:pt idx="233">
                  <c:v>2621.44</c:v>
                </c:pt>
                <c:pt idx="234">
                  <c:v>2610</c:v>
                </c:pt>
                <c:pt idx="235">
                  <c:v>2609.38</c:v>
                </c:pt>
                <c:pt idx="236">
                  <c:v>2609.38</c:v>
                </c:pt>
                <c:pt idx="237">
                  <c:v>2609.38</c:v>
                </c:pt>
                <c:pt idx="238">
                  <c:v>2609.16</c:v>
                </c:pt>
                <c:pt idx="239">
                  <c:v>2607.98</c:v>
                </c:pt>
                <c:pt idx="240">
                  <c:v>2598.2800000000002</c:v>
                </c:pt>
                <c:pt idx="241">
                  <c:v>2592</c:v>
                </c:pt>
                <c:pt idx="242">
                  <c:v>2592</c:v>
                </c:pt>
                <c:pt idx="243">
                  <c:v>2590.84</c:v>
                </c:pt>
                <c:pt idx="244">
                  <c:v>2583.09</c:v>
                </c:pt>
                <c:pt idx="245">
                  <c:v>2581.02</c:v>
                </c:pt>
                <c:pt idx="246">
                  <c:v>2578.58</c:v>
                </c:pt>
                <c:pt idx="247">
                  <c:v>2574.02</c:v>
                </c:pt>
                <c:pt idx="248">
                  <c:v>2570.4</c:v>
                </c:pt>
                <c:pt idx="249">
                  <c:v>2566</c:v>
                </c:pt>
                <c:pt idx="250">
                  <c:v>2566</c:v>
                </c:pt>
                <c:pt idx="251">
                  <c:v>2547</c:v>
                </c:pt>
                <c:pt idx="252">
                  <c:v>2539.13</c:v>
                </c:pt>
                <c:pt idx="253">
                  <c:v>2531</c:v>
                </c:pt>
                <c:pt idx="254">
                  <c:v>2494.65</c:v>
                </c:pt>
                <c:pt idx="255">
                  <c:v>2487.09</c:v>
                </c:pt>
                <c:pt idx="256">
                  <c:v>2485</c:v>
                </c:pt>
                <c:pt idx="257">
                  <c:v>2483.58</c:v>
                </c:pt>
                <c:pt idx="258">
                  <c:v>2480.6</c:v>
                </c:pt>
                <c:pt idx="259">
                  <c:v>2480</c:v>
                </c:pt>
                <c:pt idx="260">
                  <c:v>2480</c:v>
                </c:pt>
                <c:pt idx="261">
                  <c:v>2478</c:v>
                </c:pt>
                <c:pt idx="262">
                  <c:v>2475.67</c:v>
                </c:pt>
                <c:pt idx="263">
                  <c:v>2462.4</c:v>
                </c:pt>
                <c:pt idx="264">
                  <c:v>2443.6999999999998</c:v>
                </c:pt>
                <c:pt idx="265">
                  <c:v>2435</c:v>
                </c:pt>
                <c:pt idx="266">
                  <c:v>2433.83</c:v>
                </c:pt>
                <c:pt idx="267">
                  <c:v>2431.1999999999998</c:v>
                </c:pt>
                <c:pt idx="268">
                  <c:v>2429.15</c:v>
                </c:pt>
                <c:pt idx="269">
                  <c:v>2421.62</c:v>
                </c:pt>
                <c:pt idx="270">
                  <c:v>2399.59</c:v>
                </c:pt>
                <c:pt idx="271">
                  <c:v>2392.38</c:v>
                </c:pt>
                <c:pt idx="272">
                  <c:v>2379.87</c:v>
                </c:pt>
                <c:pt idx="273">
                  <c:v>2374.04</c:v>
                </c:pt>
                <c:pt idx="274">
                  <c:v>2363.77</c:v>
                </c:pt>
                <c:pt idx="275">
                  <c:v>2363.77</c:v>
                </c:pt>
                <c:pt idx="276">
                  <c:v>2363.77</c:v>
                </c:pt>
                <c:pt idx="277">
                  <c:v>2363.77</c:v>
                </c:pt>
                <c:pt idx="278">
                  <c:v>2363.77</c:v>
                </c:pt>
                <c:pt idx="279">
                  <c:v>2363.77</c:v>
                </c:pt>
                <c:pt idx="280">
                  <c:v>2356</c:v>
                </c:pt>
                <c:pt idx="281">
                  <c:v>2354.91</c:v>
                </c:pt>
                <c:pt idx="282">
                  <c:v>2348.44</c:v>
                </c:pt>
                <c:pt idx="283">
                  <c:v>2348.44</c:v>
                </c:pt>
                <c:pt idx="284">
                  <c:v>2348.44</c:v>
                </c:pt>
                <c:pt idx="285">
                  <c:v>2348.44</c:v>
                </c:pt>
                <c:pt idx="286">
                  <c:v>2348.44</c:v>
                </c:pt>
                <c:pt idx="287">
                  <c:v>2348.44</c:v>
                </c:pt>
                <c:pt idx="288">
                  <c:v>2348.44</c:v>
                </c:pt>
                <c:pt idx="289">
                  <c:v>2338.79</c:v>
                </c:pt>
                <c:pt idx="290">
                  <c:v>2336</c:v>
                </c:pt>
                <c:pt idx="291">
                  <c:v>2336</c:v>
                </c:pt>
                <c:pt idx="292">
                  <c:v>2333.5100000000002</c:v>
                </c:pt>
                <c:pt idx="293">
                  <c:v>2329</c:v>
                </c:pt>
                <c:pt idx="294">
                  <c:v>2329</c:v>
                </c:pt>
                <c:pt idx="295">
                  <c:v>2329</c:v>
                </c:pt>
                <c:pt idx="296">
                  <c:v>2322.46</c:v>
                </c:pt>
                <c:pt idx="297">
                  <c:v>2317.9499999999998</c:v>
                </c:pt>
                <c:pt idx="298">
                  <c:v>2316</c:v>
                </c:pt>
                <c:pt idx="299">
                  <c:v>2314.21</c:v>
                </c:pt>
                <c:pt idx="300">
                  <c:v>2312.3000000000002</c:v>
                </c:pt>
                <c:pt idx="301">
                  <c:v>2297.56</c:v>
                </c:pt>
                <c:pt idx="302">
                  <c:v>2288</c:v>
                </c:pt>
                <c:pt idx="303">
                  <c:v>2287</c:v>
                </c:pt>
                <c:pt idx="304">
                  <c:v>2287</c:v>
                </c:pt>
                <c:pt idx="305">
                  <c:v>2286.56</c:v>
                </c:pt>
                <c:pt idx="306">
                  <c:v>2282</c:v>
                </c:pt>
                <c:pt idx="307">
                  <c:v>2282</c:v>
                </c:pt>
                <c:pt idx="308">
                  <c:v>2282</c:v>
                </c:pt>
                <c:pt idx="309">
                  <c:v>2282</c:v>
                </c:pt>
                <c:pt idx="310">
                  <c:v>2279.4</c:v>
                </c:pt>
                <c:pt idx="311">
                  <c:v>2278</c:v>
                </c:pt>
                <c:pt idx="312">
                  <c:v>2276</c:v>
                </c:pt>
                <c:pt idx="313">
                  <c:v>2275</c:v>
                </c:pt>
                <c:pt idx="314">
                  <c:v>2274.1</c:v>
                </c:pt>
                <c:pt idx="315">
                  <c:v>2271.38</c:v>
                </c:pt>
                <c:pt idx="316">
                  <c:v>2262</c:v>
                </c:pt>
                <c:pt idx="317">
                  <c:v>2258</c:v>
                </c:pt>
                <c:pt idx="318">
                  <c:v>2255</c:v>
                </c:pt>
                <c:pt idx="319">
                  <c:v>2249.6799999999998</c:v>
                </c:pt>
                <c:pt idx="320">
                  <c:v>2242.94</c:v>
                </c:pt>
                <c:pt idx="321">
                  <c:v>2241.88</c:v>
                </c:pt>
                <c:pt idx="322">
                  <c:v>2233.04</c:v>
                </c:pt>
                <c:pt idx="323">
                  <c:v>2192</c:v>
                </c:pt>
                <c:pt idx="324">
                  <c:v>2189</c:v>
                </c:pt>
                <c:pt idx="325">
                  <c:v>2179.6</c:v>
                </c:pt>
                <c:pt idx="326">
                  <c:v>2166.79</c:v>
                </c:pt>
                <c:pt idx="327">
                  <c:v>2166.79</c:v>
                </c:pt>
                <c:pt idx="328">
                  <c:v>2166.79</c:v>
                </c:pt>
                <c:pt idx="329">
                  <c:v>2166.52</c:v>
                </c:pt>
                <c:pt idx="330">
                  <c:v>2164</c:v>
                </c:pt>
                <c:pt idx="331">
                  <c:v>2164</c:v>
                </c:pt>
                <c:pt idx="332">
                  <c:v>2164</c:v>
                </c:pt>
                <c:pt idx="333">
                  <c:v>2155.9899999999998</c:v>
                </c:pt>
                <c:pt idx="334">
                  <c:v>2152</c:v>
                </c:pt>
                <c:pt idx="335">
                  <c:v>2133</c:v>
                </c:pt>
                <c:pt idx="336">
                  <c:v>2129.54</c:v>
                </c:pt>
                <c:pt idx="337">
                  <c:v>2127.8000000000002</c:v>
                </c:pt>
                <c:pt idx="338">
                  <c:v>2125.83</c:v>
                </c:pt>
                <c:pt idx="339">
                  <c:v>2122.0300000000002</c:v>
                </c:pt>
                <c:pt idx="340">
                  <c:v>2121</c:v>
                </c:pt>
                <c:pt idx="341">
                  <c:v>2121</c:v>
                </c:pt>
                <c:pt idx="342">
                  <c:v>2121</c:v>
                </c:pt>
                <c:pt idx="343">
                  <c:v>2121</c:v>
                </c:pt>
                <c:pt idx="344">
                  <c:v>2115</c:v>
                </c:pt>
                <c:pt idx="345">
                  <c:v>2109</c:v>
                </c:pt>
                <c:pt idx="346">
                  <c:v>2109</c:v>
                </c:pt>
                <c:pt idx="347">
                  <c:v>2094</c:v>
                </c:pt>
                <c:pt idx="348">
                  <c:v>2089.98</c:v>
                </c:pt>
                <c:pt idx="349">
                  <c:v>2088.83</c:v>
                </c:pt>
                <c:pt idx="350">
                  <c:v>2087.5</c:v>
                </c:pt>
                <c:pt idx="351">
                  <c:v>2087.5</c:v>
                </c:pt>
                <c:pt idx="352">
                  <c:v>2087.5</c:v>
                </c:pt>
                <c:pt idx="353">
                  <c:v>2087.5</c:v>
                </c:pt>
                <c:pt idx="354">
                  <c:v>2087.5</c:v>
                </c:pt>
                <c:pt idx="355">
                  <c:v>2087</c:v>
                </c:pt>
                <c:pt idx="356">
                  <c:v>2078</c:v>
                </c:pt>
                <c:pt idx="357">
                  <c:v>2078</c:v>
                </c:pt>
                <c:pt idx="358">
                  <c:v>2078</c:v>
                </c:pt>
                <c:pt idx="359">
                  <c:v>2076.89</c:v>
                </c:pt>
                <c:pt idx="360">
                  <c:v>2075</c:v>
                </c:pt>
                <c:pt idx="361">
                  <c:v>2074.04</c:v>
                </c:pt>
                <c:pt idx="362">
                  <c:v>2074</c:v>
                </c:pt>
                <c:pt idx="363">
                  <c:v>2071.39</c:v>
                </c:pt>
                <c:pt idx="364">
                  <c:v>2063</c:v>
                </c:pt>
                <c:pt idx="365">
                  <c:v>2059.88</c:v>
                </c:pt>
                <c:pt idx="366">
                  <c:v>2045.93</c:v>
                </c:pt>
                <c:pt idx="367">
                  <c:v>2028</c:v>
                </c:pt>
                <c:pt idx="368">
                  <c:v>2028</c:v>
                </c:pt>
                <c:pt idx="369">
                  <c:v>2027.52</c:v>
                </c:pt>
                <c:pt idx="370">
                  <c:v>2026</c:v>
                </c:pt>
                <c:pt idx="371">
                  <c:v>2022</c:v>
                </c:pt>
                <c:pt idx="372">
                  <c:v>2016</c:v>
                </c:pt>
                <c:pt idx="373">
                  <c:v>2015</c:v>
                </c:pt>
                <c:pt idx="374">
                  <c:v>2014.46</c:v>
                </c:pt>
                <c:pt idx="375">
                  <c:v>2011</c:v>
                </c:pt>
                <c:pt idx="376">
                  <c:v>2011</c:v>
                </c:pt>
                <c:pt idx="377">
                  <c:v>2007</c:v>
                </c:pt>
                <c:pt idx="378">
                  <c:v>2003</c:v>
                </c:pt>
                <c:pt idx="379">
                  <c:v>2001.99</c:v>
                </c:pt>
                <c:pt idx="380">
                  <c:v>2001.99</c:v>
                </c:pt>
                <c:pt idx="381">
                  <c:v>2000</c:v>
                </c:pt>
                <c:pt idx="382">
                  <c:v>1999.5</c:v>
                </c:pt>
                <c:pt idx="383">
                  <c:v>1997</c:v>
                </c:pt>
                <c:pt idx="384">
                  <c:v>1985</c:v>
                </c:pt>
                <c:pt idx="385">
                  <c:v>1983.15</c:v>
                </c:pt>
                <c:pt idx="386">
                  <c:v>1980.53</c:v>
                </c:pt>
                <c:pt idx="387">
                  <c:v>1979</c:v>
                </c:pt>
                <c:pt idx="388">
                  <c:v>1979</c:v>
                </c:pt>
                <c:pt idx="389">
                  <c:v>1976</c:v>
                </c:pt>
                <c:pt idx="390">
                  <c:v>1975.07</c:v>
                </c:pt>
                <c:pt idx="391">
                  <c:v>1975</c:v>
                </c:pt>
                <c:pt idx="392">
                  <c:v>1975</c:v>
                </c:pt>
                <c:pt idx="393">
                  <c:v>1975</c:v>
                </c:pt>
                <c:pt idx="394">
                  <c:v>1969.81</c:v>
                </c:pt>
                <c:pt idx="395">
                  <c:v>1969.81</c:v>
                </c:pt>
                <c:pt idx="396">
                  <c:v>1967.81</c:v>
                </c:pt>
                <c:pt idx="397">
                  <c:v>1966.08</c:v>
                </c:pt>
                <c:pt idx="398">
                  <c:v>1963</c:v>
                </c:pt>
                <c:pt idx="399">
                  <c:v>1955</c:v>
                </c:pt>
                <c:pt idx="400">
                  <c:v>1952.46</c:v>
                </c:pt>
                <c:pt idx="401">
                  <c:v>1952</c:v>
                </c:pt>
                <c:pt idx="402">
                  <c:v>1937.4</c:v>
                </c:pt>
                <c:pt idx="403">
                  <c:v>1934</c:v>
                </c:pt>
                <c:pt idx="404">
                  <c:v>1928</c:v>
                </c:pt>
                <c:pt idx="405">
                  <c:v>1928</c:v>
                </c:pt>
                <c:pt idx="406">
                  <c:v>1921</c:v>
                </c:pt>
                <c:pt idx="407">
                  <c:v>1914.59</c:v>
                </c:pt>
                <c:pt idx="408">
                  <c:v>1914.38</c:v>
                </c:pt>
                <c:pt idx="409">
                  <c:v>1905.48</c:v>
                </c:pt>
                <c:pt idx="410">
                  <c:v>1901</c:v>
                </c:pt>
                <c:pt idx="411">
                  <c:v>1896.75</c:v>
                </c:pt>
                <c:pt idx="412">
                  <c:v>1896</c:v>
                </c:pt>
                <c:pt idx="413">
                  <c:v>1886.65</c:v>
                </c:pt>
                <c:pt idx="414">
                  <c:v>1884</c:v>
                </c:pt>
                <c:pt idx="415">
                  <c:v>1882.56</c:v>
                </c:pt>
                <c:pt idx="416">
                  <c:v>1872</c:v>
                </c:pt>
                <c:pt idx="417">
                  <c:v>1872</c:v>
                </c:pt>
                <c:pt idx="418">
                  <c:v>1871</c:v>
                </c:pt>
                <c:pt idx="419">
                  <c:v>1870.73</c:v>
                </c:pt>
                <c:pt idx="420">
                  <c:v>1861.37</c:v>
                </c:pt>
                <c:pt idx="421">
                  <c:v>1854</c:v>
                </c:pt>
                <c:pt idx="422">
                  <c:v>1853</c:v>
                </c:pt>
                <c:pt idx="423">
                  <c:v>1849</c:v>
                </c:pt>
                <c:pt idx="424">
                  <c:v>1840.89</c:v>
                </c:pt>
                <c:pt idx="425">
                  <c:v>1838</c:v>
                </c:pt>
                <c:pt idx="426">
                  <c:v>1835.52</c:v>
                </c:pt>
                <c:pt idx="427">
                  <c:v>1833</c:v>
                </c:pt>
                <c:pt idx="428">
                  <c:v>1833</c:v>
                </c:pt>
                <c:pt idx="429">
                  <c:v>1832</c:v>
                </c:pt>
                <c:pt idx="430">
                  <c:v>1831.49</c:v>
                </c:pt>
                <c:pt idx="431">
                  <c:v>1829.86</c:v>
                </c:pt>
                <c:pt idx="432">
                  <c:v>1828.02</c:v>
                </c:pt>
                <c:pt idx="433">
                  <c:v>1826.56</c:v>
                </c:pt>
                <c:pt idx="434">
                  <c:v>1825</c:v>
                </c:pt>
                <c:pt idx="435">
                  <c:v>1824</c:v>
                </c:pt>
                <c:pt idx="436">
                  <c:v>1820</c:v>
                </c:pt>
                <c:pt idx="437">
                  <c:v>1820</c:v>
                </c:pt>
                <c:pt idx="438">
                  <c:v>1818</c:v>
                </c:pt>
                <c:pt idx="439">
                  <c:v>1815</c:v>
                </c:pt>
                <c:pt idx="440">
                  <c:v>1814</c:v>
                </c:pt>
                <c:pt idx="441">
                  <c:v>1809.34</c:v>
                </c:pt>
                <c:pt idx="442">
                  <c:v>1809.34</c:v>
                </c:pt>
                <c:pt idx="443">
                  <c:v>1807</c:v>
                </c:pt>
                <c:pt idx="444">
                  <c:v>1804</c:v>
                </c:pt>
                <c:pt idx="445">
                  <c:v>1802.51</c:v>
                </c:pt>
                <c:pt idx="446">
                  <c:v>1790</c:v>
                </c:pt>
                <c:pt idx="447">
                  <c:v>1785.62</c:v>
                </c:pt>
                <c:pt idx="448">
                  <c:v>1768.59</c:v>
                </c:pt>
                <c:pt idx="449">
                  <c:v>1765.81</c:v>
                </c:pt>
                <c:pt idx="450">
                  <c:v>1765</c:v>
                </c:pt>
                <c:pt idx="451">
                  <c:v>1756.75</c:v>
                </c:pt>
                <c:pt idx="452">
                  <c:v>1750.18</c:v>
                </c:pt>
                <c:pt idx="453">
                  <c:v>1746</c:v>
                </c:pt>
                <c:pt idx="454">
                  <c:v>1741.02</c:v>
                </c:pt>
                <c:pt idx="455">
                  <c:v>1736</c:v>
                </c:pt>
                <c:pt idx="456">
                  <c:v>1735.66</c:v>
                </c:pt>
                <c:pt idx="457">
                  <c:v>1729</c:v>
                </c:pt>
                <c:pt idx="458">
                  <c:v>1729</c:v>
                </c:pt>
                <c:pt idx="459">
                  <c:v>1729</c:v>
                </c:pt>
                <c:pt idx="460">
                  <c:v>1728.88</c:v>
                </c:pt>
                <c:pt idx="461">
                  <c:v>1728.34</c:v>
                </c:pt>
                <c:pt idx="462">
                  <c:v>1724.45</c:v>
                </c:pt>
                <c:pt idx="463">
                  <c:v>1715.81</c:v>
                </c:pt>
                <c:pt idx="464">
                  <c:v>1714</c:v>
                </c:pt>
                <c:pt idx="465">
                  <c:v>1706.73</c:v>
                </c:pt>
                <c:pt idx="466">
                  <c:v>1703.508</c:v>
                </c:pt>
                <c:pt idx="467">
                  <c:v>1703.28</c:v>
                </c:pt>
                <c:pt idx="468">
                  <c:v>1691</c:v>
                </c:pt>
                <c:pt idx="469">
                  <c:v>1686.54</c:v>
                </c:pt>
                <c:pt idx="470">
                  <c:v>1684.19</c:v>
                </c:pt>
                <c:pt idx="471">
                  <c:v>1683.37</c:v>
                </c:pt>
                <c:pt idx="472">
                  <c:v>1683</c:v>
                </c:pt>
                <c:pt idx="473">
                  <c:v>1671.37</c:v>
                </c:pt>
                <c:pt idx="474">
                  <c:v>1670.09</c:v>
                </c:pt>
                <c:pt idx="475">
                  <c:v>1668.16</c:v>
                </c:pt>
                <c:pt idx="476">
                  <c:v>1667.72</c:v>
                </c:pt>
                <c:pt idx="477">
                  <c:v>1661</c:v>
                </c:pt>
                <c:pt idx="478">
                  <c:v>1653.92</c:v>
                </c:pt>
                <c:pt idx="479">
                  <c:v>1653.22</c:v>
                </c:pt>
                <c:pt idx="480">
                  <c:v>1652.49</c:v>
                </c:pt>
                <c:pt idx="481">
                  <c:v>1649.11</c:v>
                </c:pt>
                <c:pt idx="482">
                  <c:v>1649.11</c:v>
                </c:pt>
                <c:pt idx="483">
                  <c:v>1649.11</c:v>
                </c:pt>
                <c:pt idx="484">
                  <c:v>1649.11</c:v>
                </c:pt>
                <c:pt idx="485">
                  <c:v>1649.11</c:v>
                </c:pt>
                <c:pt idx="486">
                  <c:v>1649.11</c:v>
                </c:pt>
                <c:pt idx="487">
                  <c:v>1649.11</c:v>
                </c:pt>
                <c:pt idx="488">
                  <c:v>1649.11</c:v>
                </c:pt>
                <c:pt idx="489">
                  <c:v>1649.11</c:v>
                </c:pt>
                <c:pt idx="490">
                  <c:v>1649.11</c:v>
                </c:pt>
                <c:pt idx="491">
                  <c:v>1649.11</c:v>
                </c:pt>
                <c:pt idx="492">
                  <c:v>1649.11</c:v>
                </c:pt>
                <c:pt idx="493">
                  <c:v>1649.11</c:v>
                </c:pt>
                <c:pt idx="494">
                  <c:v>1649.11</c:v>
                </c:pt>
                <c:pt idx="495">
                  <c:v>1649.11</c:v>
                </c:pt>
                <c:pt idx="496">
                  <c:v>1649.11</c:v>
                </c:pt>
                <c:pt idx="497">
                  <c:v>1649.11</c:v>
                </c:pt>
                <c:pt idx="498">
                  <c:v>1649.11</c:v>
                </c:pt>
                <c:pt idx="499">
                  <c:v>1649.11</c:v>
                </c:pt>
              </c:numCache>
            </c:numRef>
          </c:yVal>
          <c:smooth val="0"/>
          <c:extLst>
            <c:ext xmlns:c16="http://schemas.microsoft.com/office/drawing/2014/chart" uri="{C3380CC4-5D6E-409C-BE32-E72D297353CC}">
              <c16:uniqueId val="{00000000-D6F0-7940-AFA0-7955816DD7D4}"/>
            </c:ext>
          </c:extLst>
        </c:ser>
        <c:dLbls>
          <c:showLegendKey val="0"/>
          <c:showVal val="0"/>
          <c:showCatName val="0"/>
          <c:showSerName val="0"/>
          <c:showPercent val="0"/>
          <c:showBubbleSize val="0"/>
        </c:dLbls>
        <c:axId val="3365247"/>
        <c:axId val="26934127"/>
      </c:scatterChart>
      <c:valAx>
        <c:axId val="3365247"/>
        <c:scaling>
          <c:orientation val="minMax"/>
          <c:max val="50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934127"/>
        <c:crosses val="autoZero"/>
        <c:crossBetween val="midCat"/>
      </c:valAx>
      <c:valAx>
        <c:axId val="269341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6524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5803814887722369"/>
          <c:y val="0.23143140069309226"/>
        </c:manualLayout>
      </c:layout>
      <c:overlay val="0"/>
    </c:title>
    <c:autoTitleDeleted val="0"/>
    <c:plotArea>
      <c:layout>
        <c:manualLayout>
          <c:layoutTarget val="inner"/>
          <c:xMode val="edge"/>
          <c:yMode val="edge"/>
          <c:x val="0.13365315446680301"/>
          <c:y val="5.4603381240775198E-2"/>
          <c:w val="0.83418319237872995"/>
          <c:h val="0.74425815683571106"/>
        </c:manualLayout>
      </c:layout>
      <c:lineChart>
        <c:grouping val="standard"/>
        <c:varyColors val="0"/>
        <c:ser>
          <c:idx val="1"/>
          <c:order val="0"/>
          <c:tx>
            <c:strRef>
              <c:f>Sheet1!$C$1</c:f>
              <c:strCache>
                <c:ptCount val="1"/>
                <c:pt idx="0">
                  <c:v>#1</c:v>
                </c:pt>
              </c:strCache>
            </c:strRef>
          </c:tx>
          <c:marker>
            <c:symbol val="square"/>
            <c:size val="5"/>
          </c:marker>
          <c:cat>
            <c:numRef>
              <c:f>Sheet1!$A$2:$A$60</c:f>
              <c:numCache>
                <c:formatCode>General</c:formatCode>
                <c:ptCount val="59"/>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numCache>
            </c:numRef>
          </c:cat>
          <c:val>
            <c:numRef>
              <c:f>Sheet1!$C$2:$C$60</c:f>
              <c:numCache>
                <c:formatCode>General</c:formatCode>
                <c:ptCount val="59"/>
                <c:pt idx="0">
                  <c:v>59.7</c:v>
                </c:pt>
                <c:pt idx="1">
                  <c:v>124.5</c:v>
                </c:pt>
                <c:pt idx="2">
                  <c:v>143.4</c:v>
                </c:pt>
                <c:pt idx="3">
                  <c:v>170.4</c:v>
                </c:pt>
                <c:pt idx="4">
                  <c:v>170.4</c:v>
                </c:pt>
                <c:pt idx="5">
                  <c:v>170.4</c:v>
                </c:pt>
                <c:pt idx="6">
                  <c:v>220.4</c:v>
                </c:pt>
                <c:pt idx="7">
                  <c:v>368.2</c:v>
                </c:pt>
                <c:pt idx="8">
                  <c:v>1068</c:v>
                </c:pt>
                <c:pt idx="9">
                  <c:v>1338</c:v>
                </c:pt>
                <c:pt idx="10">
                  <c:v>1338</c:v>
                </c:pt>
                <c:pt idx="11">
                  <c:v>1338</c:v>
                </c:pt>
                <c:pt idx="12">
                  <c:v>2121.3000000000002</c:v>
                </c:pt>
                <c:pt idx="13">
                  <c:v>2379.6</c:v>
                </c:pt>
                <c:pt idx="14">
                  <c:v>2379.6</c:v>
                </c:pt>
                <c:pt idx="15">
                  <c:v>4938</c:v>
                </c:pt>
                <c:pt idx="16">
                  <c:v>7226</c:v>
                </c:pt>
                <c:pt idx="17">
                  <c:v>7226</c:v>
                </c:pt>
                <c:pt idx="18" formatCode="#,##0">
                  <c:v>35860</c:v>
                </c:pt>
                <c:pt idx="19" formatCode="#,##0">
                  <c:v>35860</c:v>
                </c:pt>
                <c:pt idx="20" formatCode="#,##0">
                  <c:v>35860</c:v>
                </c:pt>
                <c:pt idx="21" formatCode="#,##0">
                  <c:v>35860</c:v>
                </c:pt>
                <c:pt idx="22" formatCode="#,##0">
                  <c:v>35860</c:v>
                </c:pt>
                <c:pt idx="23" formatCode="#,##0">
                  <c:v>70720</c:v>
                </c:pt>
                <c:pt idx="24" formatCode="#,##0">
                  <c:v>136800</c:v>
                </c:pt>
                <c:pt idx="25" formatCode="#,##0">
                  <c:v>280600</c:v>
                </c:pt>
                <c:pt idx="26" formatCode="#,##0">
                  <c:v>280600</c:v>
                </c:pt>
                <c:pt idx="27" formatCode="#,##0">
                  <c:v>280600</c:v>
                </c:pt>
                <c:pt idx="28" formatCode="#,##0">
                  <c:v>280600</c:v>
                </c:pt>
                <c:pt idx="29" formatCode="#,##0">
                  <c:v>478200</c:v>
                </c:pt>
                <c:pt idx="30" formatCode="#,##0">
                  <c:v>1026000</c:v>
                </c:pt>
                <c:pt idx="31" formatCode="#,##0">
                  <c:v>1105000</c:v>
                </c:pt>
                <c:pt idx="32" formatCode="#,##0">
                  <c:v>1105000</c:v>
                </c:pt>
                <c:pt idx="33" formatCode="#,##0">
                  <c:v>1759000</c:v>
                </c:pt>
                <c:pt idx="34" formatCode="#,##0">
                  <c:v>1759000</c:v>
                </c:pt>
                <c:pt idx="35" formatCode="#,##0">
                  <c:v>2566000</c:v>
                </c:pt>
                <c:pt idx="36" formatCode="#,##0">
                  <c:v>8162000</c:v>
                </c:pt>
                <c:pt idx="37" formatCode="#,##0">
                  <c:v>10510000</c:v>
                </c:pt>
                <c:pt idx="38" formatCode="#,##0">
                  <c:v>16324751</c:v>
                </c:pt>
                <c:pt idx="39" formatCode="#,##0">
                  <c:v>17590000</c:v>
                </c:pt>
                <c:pt idx="40" formatCode="#,##0">
                  <c:v>33862700</c:v>
                </c:pt>
                <c:pt idx="41" formatCode="#,##0">
                  <c:v>33862700</c:v>
                </c:pt>
                <c:pt idx="42" formatCode="#,##0">
                  <c:v>33862700</c:v>
                </c:pt>
                <c:pt idx="43" formatCode="#,##0">
                  <c:v>33862700</c:v>
                </c:pt>
                <c:pt idx="44" formatCode="#,##0">
                  <c:v>33862700</c:v>
                </c:pt>
                <c:pt idx="45" formatCode="#,##0">
                  <c:v>33862700</c:v>
                </c:pt>
                <c:pt idx="46" formatCode="#,##0">
                  <c:v>93014593.879999995</c:v>
                </c:pt>
                <c:pt idx="47" formatCode="#,##0">
                  <c:v>93014593.879999995</c:v>
                </c:pt>
                <c:pt idx="48" formatCode="#,##0">
                  <c:v>93014593.879999995</c:v>
                </c:pt>
                <c:pt idx="49" formatCode="#,##0">
                  <c:v>93014593.879999995</c:v>
                </c:pt>
                <c:pt idx="50" formatCode="#,##0">
                  <c:v>122300000</c:v>
                </c:pt>
                <c:pt idx="51" formatCode="#,##0">
                  <c:v>143500000</c:v>
                </c:pt>
                <c:pt idx="52" formatCode="#,##0">
                  <c:v>148600000</c:v>
                </c:pt>
                <c:pt idx="53" formatCode="#,##0">
                  <c:v>148600000</c:v>
                </c:pt>
                <c:pt idx="54" formatCode="#,##0">
                  <c:v>415530000</c:v>
                </c:pt>
                <c:pt idx="55" formatCode="#,##0">
                  <c:v>442010000</c:v>
                </c:pt>
                <c:pt idx="56" formatCode="#,##0">
                  <c:v>442010000</c:v>
                </c:pt>
                <c:pt idx="57" formatCode="#,##0">
                  <c:v>442010000</c:v>
                </c:pt>
                <c:pt idx="58" formatCode="#,##0">
                  <c:v>1102000000</c:v>
                </c:pt>
              </c:numCache>
            </c:numRef>
          </c:val>
          <c:smooth val="0"/>
          <c:extLst>
            <c:ext xmlns:c16="http://schemas.microsoft.com/office/drawing/2014/chart" uri="{C3380CC4-5D6E-409C-BE32-E72D297353CC}">
              <c16:uniqueId val="{00000001-1ADA-874D-979E-E50FC46DD754}"/>
            </c:ext>
          </c:extLst>
        </c:ser>
        <c:dLbls>
          <c:showLegendKey val="0"/>
          <c:showVal val="0"/>
          <c:showCatName val="0"/>
          <c:showSerName val="0"/>
          <c:showPercent val="0"/>
          <c:showBubbleSize val="0"/>
        </c:dLbls>
        <c:marker val="1"/>
        <c:smooth val="0"/>
        <c:axId val="-2111488600"/>
        <c:axId val="-2111395640"/>
      </c:lineChart>
      <c:catAx>
        <c:axId val="-2111488600"/>
        <c:scaling>
          <c:orientation val="minMax"/>
        </c:scaling>
        <c:delete val="0"/>
        <c:axPos val="b"/>
        <c:numFmt formatCode="General" sourceLinked="1"/>
        <c:majorTickMark val="out"/>
        <c:minorTickMark val="none"/>
        <c:tickLblPos val="nextTo"/>
        <c:crossAx val="-2111395640"/>
        <c:crossesAt val="0.1"/>
        <c:auto val="1"/>
        <c:lblAlgn val="ctr"/>
        <c:lblOffset val="100"/>
        <c:tickMarkSkip val="2"/>
        <c:noMultiLvlLbl val="0"/>
      </c:catAx>
      <c:valAx>
        <c:axId val="-2111395640"/>
        <c:scaling>
          <c:logBase val="10"/>
          <c:orientation val="minMax"/>
        </c:scaling>
        <c:delete val="0"/>
        <c:axPos val="l"/>
        <c:majorGridlines/>
        <c:numFmt formatCode="0.00E+00" sourceLinked="0"/>
        <c:majorTickMark val="out"/>
        <c:minorTickMark val="none"/>
        <c:tickLblPos val="nextTo"/>
        <c:txPr>
          <a:bodyPr/>
          <a:lstStyle/>
          <a:p>
            <a:pPr>
              <a:defRPr>
                <a:solidFill>
                  <a:schemeClr val="bg1"/>
                </a:solidFill>
              </a:defRPr>
            </a:pPr>
            <a:endParaRPr lang="en-US"/>
          </a:p>
        </c:txPr>
        <c:crossAx val="-2111488600"/>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83215293125999"/>
          <c:y val="3.9898989898989899E-2"/>
          <c:w val="0.85239652546224198"/>
          <c:h val="0.81064065855404399"/>
        </c:manualLayout>
      </c:layout>
      <c:lineChart>
        <c:grouping val="standard"/>
        <c:varyColors val="0"/>
        <c:ser>
          <c:idx val="0"/>
          <c:order val="0"/>
          <c:tx>
            <c:strRef>
              <c:f>Sheet1!$B$1</c:f>
              <c:strCache>
                <c:ptCount val="1"/>
                <c:pt idx="0">
                  <c:v>#1</c:v>
                </c:pt>
              </c:strCache>
            </c:strRef>
          </c:tx>
          <c:marker>
            <c:symbol val="triangle"/>
            <c:size val="5"/>
          </c:marker>
          <c:trendline>
            <c:spPr>
              <a:ln w="25400">
                <a:solidFill>
                  <a:schemeClr val="accent1"/>
                </a:solidFill>
                <a:prstDash val="dash"/>
              </a:ln>
            </c:spPr>
            <c:trendlineType val="exp"/>
            <c:dispRSqr val="0"/>
            <c:dispEq val="0"/>
          </c:trendline>
          <c:cat>
            <c:numRef>
              <c:f>Sheet1!$A$2:$A$22</c:f>
              <c:numCache>
                <c:formatCode>General</c:formatCode>
                <c:ptCount val="21"/>
                <c:pt idx="0">
                  <c:v>2017</c:v>
                </c:pt>
                <c:pt idx="2">
                  <c:v>2018</c:v>
                </c:pt>
                <c:pt idx="4">
                  <c:v>2019</c:v>
                </c:pt>
                <c:pt idx="6">
                  <c:v>2020</c:v>
                </c:pt>
                <c:pt idx="8">
                  <c:v>2021</c:v>
                </c:pt>
                <c:pt idx="10">
                  <c:v>2022</c:v>
                </c:pt>
                <c:pt idx="12">
                  <c:v>2023</c:v>
                </c:pt>
                <c:pt idx="14">
                  <c:v>2024</c:v>
                </c:pt>
                <c:pt idx="16">
                  <c:v>2026</c:v>
                </c:pt>
                <c:pt idx="18">
                  <c:v>2028</c:v>
                </c:pt>
                <c:pt idx="20">
                  <c:v>2030</c:v>
                </c:pt>
              </c:numCache>
            </c:numRef>
          </c:cat>
          <c:val>
            <c:numRef>
              <c:f>Sheet1!$B$2:$B$22</c:f>
              <c:numCache>
                <c:formatCode>#,##0</c:formatCode>
                <c:ptCount val="21"/>
                <c:pt idx="0">
                  <c:v>93014593.879999995</c:v>
                </c:pt>
                <c:pt idx="1">
                  <c:v>93014593.879999995</c:v>
                </c:pt>
                <c:pt idx="2">
                  <c:v>122300000</c:v>
                </c:pt>
                <c:pt idx="3">
                  <c:v>143500000</c:v>
                </c:pt>
                <c:pt idx="4">
                  <c:v>148600000</c:v>
                </c:pt>
                <c:pt idx="5">
                  <c:v>148600000</c:v>
                </c:pt>
                <c:pt idx="6">
                  <c:v>415530000</c:v>
                </c:pt>
                <c:pt idx="7">
                  <c:v>442010000</c:v>
                </c:pt>
                <c:pt idx="8">
                  <c:v>442010000</c:v>
                </c:pt>
                <c:pt idx="9">
                  <c:v>442010000</c:v>
                </c:pt>
                <c:pt idx="10">
                  <c:v>1102000000</c:v>
                </c:pt>
                <c:pt idx="11">
                  <c:v>1102000000</c:v>
                </c:pt>
              </c:numCache>
            </c:numRef>
          </c:val>
          <c:smooth val="0"/>
          <c:extLst>
            <c:ext xmlns:c16="http://schemas.microsoft.com/office/drawing/2014/chart" uri="{C3380CC4-5D6E-409C-BE32-E72D297353CC}">
              <c16:uniqueId val="{00000001-AF99-CC43-AB39-45513B1DABCE}"/>
            </c:ext>
          </c:extLst>
        </c:ser>
        <c:ser>
          <c:idx val="1"/>
          <c:order val="1"/>
          <c:tx>
            <c:strRef>
              <c:f>Sheet1!$C$1</c:f>
              <c:strCache>
                <c:ptCount val="1"/>
                <c:pt idx="0">
                  <c:v>#500</c:v>
                </c:pt>
              </c:strCache>
            </c:strRef>
          </c:tx>
          <c:marker>
            <c:symbol val="square"/>
            <c:size val="5"/>
          </c:marker>
          <c:trendline>
            <c:spPr>
              <a:ln w="25400">
                <a:solidFill>
                  <a:schemeClr val="accent2"/>
                </a:solidFill>
                <a:prstDash val="dash"/>
              </a:ln>
            </c:spPr>
            <c:trendlineType val="exp"/>
            <c:dispRSqr val="0"/>
            <c:dispEq val="0"/>
          </c:trendline>
          <c:cat>
            <c:numRef>
              <c:f>Sheet1!$A$2:$A$22</c:f>
              <c:numCache>
                <c:formatCode>General</c:formatCode>
                <c:ptCount val="21"/>
                <c:pt idx="0">
                  <c:v>2017</c:v>
                </c:pt>
                <c:pt idx="2">
                  <c:v>2018</c:v>
                </c:pt>
                <c:pt idx="4">
                  <c:v>2019</c:v>
                </c:pt>
                <c:pt idx="6">
                  <c:v>2020</c:v>
                </c:pt>
                <c:pt idx="8">
                  <c:v>2021</c:v>
                </c:pt>
                <c:pt idx="10">
                  <c:v>2022</c:v>
                </c:pt>
                <c:pt idx="12">
                  <c:v>2023</c:v>
                </c:pt>
                <c:pt idx="14">
                  <c:v>2024</c:v>
                </c:pt>
                <c:pt idx="16">
                  <c:v>2026</c:v>
                </c:pt>
                <c:pt idx="18">
                  <c:v>2028</c:v>
                </c:pt>
                <c:pt idx="20">
                  <c:v>2030</c:v>
                </c:pt>
              </c:numCache>
            </c:numRef>
          </c:cat>
          <c:val>
            <c:numRef>
              <c:f>Sheet1!$C$2:$C$22</c:f>
              <c:numCache>
                <c:formatCode>#,##0</c:formatCode>
                <c:ptCount val="21"/>
                <c:pt idx="0">
                  <c:v>432200</c:v>
                </c:pt>
                <c:pt idx="1">
                  <c:v>548672</c:v>
                </c:pt>
                <c:pt idx="2">
                  <c:v>715551</c:v>
                </c:pt>
                <c:pt idx="3">
                  <c:v>874100</c:v>
                </c:pt>
                <c:pt idx="4">
                  <c:v>1022010</c:v>
                </c:pt>
                <c:pt idx="5">
                  <c:v>1142000</c:v>
                </c:pt>
                <c:pt idx="6">
                  <c:v>1230000</c:v>
                </c:pt>
                <c:pt idx="7">
                  <c:v>1319520</c:v>
                </c:pt>
                <c:pt idx="8">
                  <c:v>1521940</c:v>
                </c:pt>
                <c:pt idx="9">
                  <c:v>1649110</c:v>
                </c:pt>
                <c:pt idx="10">
                  <c:v>1649110</c:v>
                </c:pt>
                <c:pt idx="11">
                  <c:v>1729000</c:v>
                </c:pt>
              </c:numCache>
            </c:numRef>
          </c:val>
          <c:smooth val="0"/>
          <c:extLst>
            <c:ext xmlns:c16="http://schemas.microsoft.com/office/drawing/2014/chart" uri="{C3380CC4-5D6E-409C-BE32-E72D297353CC}">
              <c16:uniqueId val="{00000003-AF99-CC43-AB39-45513B1DABCE}"/>
            </c:ext>
          </c:extLst>
        </c:ser>
        <c:ser>
          <c:idx val="2"/>
          <c:order val="2"/>
          <c:tx>
            <c:strRef>
              <c:f>Sheet1!$D$1</c:f>
              <c:strCache>
                <c:ptCount val="1"/>
                <c:pt idx="0">
                  <c:v>Total</c:v>
                </c:pt>
              </c:strCache>
            </c:strRef>
          </c:tx>
          <c:marker>
            <c:symbol val="triangle"/>
            <c:size val="5"/>
          </c:marker>
          <c:trendline>
            <c:spPr>
              <a:ln w="25400">
                <a:solidFill>
                  <a:schemeClr val="accent3"/>
                </a:solidFill>
                <a:prstDash val="dash"/>
              </a:ln>
            </c:spPr>
            <c:trendlineType val="exp"/>
            <c:dispRSqr val="0"/>
            <c:dispEq val="0"/>
          </c:trendline>
          <c:cat>
            <c:numRef>
              <c:f>Sheet1!$A$2:$A$22</c:f>
              <c:numCache>
                <c:formatCode>General</c:formatCode>
                <c:ptCount val="21"/>
                <c:pt idx="0">
                  <c:v>2017</c:v>
                </c:pt>
                <c:pt idx="2">
                  <c:v>2018</c:v>
                </c:pt>
                <c:pt idx="4">
                  <c:v>2019</c:v>
                </c:pt>
                <c:pt idx="6">
                  <c:v>2020</c:v>
                </c:pt>
                <c:pt idx="8">
                  <c:v>2021</c:v>
                </c:pt>
                <c:pt idx="10">
                  <c:v>2022</c:v>
                </c:pt>
                <c:pt idx="12">
                  <c:v>2023</c:v>
                </c:pt>
                <c:pt idx="14">
                  <c:v>2024</c:v>
                </c:pt>
                <c:pt idx="16">
                  <c:v>2026</c:v>
                </c:pt>
                <c:pt idx="18">
                  <c:v>2028</c:v>
                </c:pt>
                <c:pt idx="20">
                  <c:v>2030</c:v>
                </c:pt>
              </c:numCache>
            </c:numRef>
          </c:cat>
          <c:val>
            <c:numRef>
              <c:f>Sheet1!$D$2:$D$22</c:f>
              <c:numCache>
                <c:formatCode>#,##0</c:formatCode>
                <c:ptCount val="21"/>
                <c:pt idx="0">
                  <c:v>748700301.80999994</c:v>
                </c:pt>
                <c:pt idx="1">
                  <c:v>844586195</c:v>
                </c:pt>
                <c:pt idx="2">
                  <c:v>1210914864.0799973</c:v>
                </c:pt>
                <c:pt idx="3">
                  <c:v>1414042521.7799993</c:v>
                </c:pt>
                <c:pt idx="4">
                  <c:v>1559711766.6800101</c:v>
                </c:pt>
                <c:pt idx="5">
                  <c:v>1646887142.7800097</c:v>
                </c:pt>
                <c:pt idx="6">
                  <c:v>2222079620.0000091</c:v>
                </c:pt>
                <c:pt idx="7">
                  <c:v>2434662659.999989</c:v>
                </c:pt>
                <c:pt idx="8">
                  <c:v>2797185469.77</c:v>
                </c:pt>
                <c:pt idx="9">
                  <c:v>3067024163.7699957</c:v>
                </c:pt>
                <c:pt idx="10">
                  <c:v>4403118933.7700052</c:v>
                </c:pt>
                <c:pt idx="11">
                  <c:v>4864384415.7699947</c:v>
                </c:pt>
              </c:numCache>
            </c:numRef>
          </c:val>
          <c:smooth val="0"/>
          <c:extLst>
            <c:ext xmlns:c16="http://schemas.microsoft.com/office/drawing/2014/chart" uri="{C3380CC4-5D6E-409C-BE32-E72D297353CC}">
              <c16:uniqueId val="{00000005-AF99-CC43-AB39-45513B1DABCE}"/>
            </c:ext>
          </c:extLst>
        </c:ser>
        <c:dLbls>
          <c:showLegendKey val="0"/>
          <c:showVal val="0"/>
          <c:showCatName val="0"/>
          <c:showSerName val="0"/>
          <c:showPercent val="0"/>
          <c:showBubbleSize val="0"/>
        </c:dLbls>
        <c:marker val="1"/>
        <c:smooth val="0"/>
        <c:axId val="2050818248"/>
        <c:axId val="2050857416"/>
      </c:lineChart>
      <c:catAx>
        <c:axId val="2050818248"/>
        <c:scaling>
          <c:orientation val="minMax"/>
        </c:scaling>
        <c:delete val="0"/>
        <c:axPos val="b"/>
        <c:numFmt formatCode="General" sourceLinked="1"/>
        <c:majorTickMark val="out"/>
        <c:minorTickMark val="none"/>
        <c:tickLblPos val="nextTo"/>
        <c:crossAx val="2050857416"/>
        <c:crossesAt val="0.1"/>
        <c:auto val="1"/>
        <c:lblAlgn val="ctr"/>
        <c:lblOffset val="100"/>
        <c:tickMarkSkip val="2"/>
        <c:noMultiLvlLbl val="0"/>
      </c:catAx>
      <c:valAx>
        <c:axId val="2050857416"/>
        <c:scaling>
          <c:logBase val="10"/>
          <c:orientation val="minMax"/>
          <c:max val="100000000000"/>
          <c:min val="100000"/>
        </c:scaling>
        <c:delete val="0"/>
        <c:axPos val="l"/>
        <c:majorGridlines/>
        <c:numFmt formatCode="0.00E+00" sourceLinked="0"/>
        <c:majorTickMark val="out"/>
        <c:minorTickMark val="none"/>
        <c:tickLblPos val="nextTo"/>
        <c:txPr>
          <a:bodyPr/>
          <a:lstStyle/>
          <a:p>
            <a:pPr>
              <a:defRPr>
                <a:solidFill>
                  <a:schemeClr val="bg1"/>
                </a:solidFill>
              </a:defRPr>
            </a:pPr>
            <a:endParaRPr lang="en-US"/>
          </a:p>
        </c:txPr>
        <c:crossAx val="2050818248"/>
        <c:crosses val="autoZero"/>
        <c:crossBetween val="between"/>
        <c:majorUnit val="10"/>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Top500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623156941960416E-2"/>
          <c:y val="9.5332056751395458E-2"/>
          <c:w val="0.87573402101428699"/>
          <c:h val="0.8256521644273338"/>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dPt>
            <c:idx val="1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1-7882-4F46-8530-B21C18D3921C}"/>
              </c:ext>
            </c:extLst>
          </c:dPt>
          <c:dPt>
            <c:idx val="1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A-7882-4F46-8530-B21C18D3921C}"/>
              </c:ext>
            </c:extLst>
          </c:dPt>
          <c:dPt>
            <c:idx val="4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2-7882-4F46-8530-B21C18D3921C}"/>
              </c:ext>
            </c:extLst>
          </c:dPt>
          <c:dPt>
            <c:idx val="13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3-7882-4F46-8530-B21C18D3921C}"/>
              </c:ext>
            </c:extLst>
          </c:dPt>
          <c:dPt>
            <c:idx val="15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4-7882-4F46-8530-B21C18D3921C}"/>
              </c:ext>
            </c:extLst>
          </c:dPt>
          <c:dPt>
            <c:idx val="25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5-7882-4F46-8530-B21C18D3921C}"/>
              </c:ext>
            </c:extLst>
          </c:dPt>
          <c:dPt>
            <c:idx val="28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6-7882-4F46-8530-B21C18D3921C}"/>
              </c:ext>
            </c:extLst>
          </c:dPt>
          <c:dPt>
            <c:idx val="334"/>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7-7882-4F46-8530-B21C18D3921C}"/>
              </c:ext>
            </c:extLst>
          </c:dPt>
          <c:dPt>
            <c:idx val="40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8-7882-4F46-8530-B21C18D3921C}"/>
              </c:ext>
            </c:extLst>
          </c:dPt>
          <c:dPt>
            <c:idx val="449"/>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9-7882-4F46-8530-B21C18D3921C}"/>
              </c:ext>
            </c:extLst>
          </c:dPt>
          <c:yVal>
            <c:numRef>
              <c:f>'[1]60'!$N$2:$N$501</c:f>
              <c:numCache>
                <c:formatCode>General</c:formatCode>
                <c:ptCount val="500"/>
                <c:pt idx="0">
                  <c:v>1102000</c:v>
                </c:pt>
                <c:pt idx="1">
                  <c:v>442010</c:v>
                </c:pt>
                <c:pt idx="2">
                  <c:v>304200</c:v>
                </c:pt>
                <c:pt idx="3">
                  <c:v>174700</c:v>
                </c:pt>
                <c:pt idx="4">
                  <c:v>148600</c:v>
                </c:pt>
                <c:pt idx="5">
                  <c:v>94640</c:v>
                </c:pt>
                <c:pt idx="6">
                  <c:v>93014.59388</c:v>
                </c:pt>
                <c:pt idx="7">
                  <c:v>70870</c:v>
                </c:pt>
                <c:pt idx="8">
                  <c:v>63460</c:v>
                </c:pt>
                <c:pt idx="9">
                  <c:v>61444.5</c:v>
                </c:pt>
                <c:pt idx="10">
                  <c:v>46100</c:v>
                </c:pt>
                <c:pt idx="11">
                  <c:v>44120</c:v>
                </c:pt>
                <c:pt idx="12">
                  <c:v>35450</c:v>
                </c:pt>
                <c:pt idx="13">
                  <c:v>30050</c:v>
                </c:pt>
                <c:pt idx="14">
                  <c:v>27160</c:v>
                </c:pt>
                <c:pt idx="15">
                  <c:v>25810</c:v>
                </c:pt>
                <c:pt idx="16">
                  <c:v>25177</c:v>
                </c:pt>
                <c:pt idx="17">
                  <c:v>23516.400000000001</c:v>
                </c:pt>
                <c:pt idx="18">
                  <c:v>23237.599999999999</c:v>
                </c:pt>
                <c:pt idx="19">
                  <c:v>22400</c:v>
                </c:pt>
                <c:pt idx="20">
                  <c:v>22208.720000000001</c:v>
                </c:pt>
                <c:pt idx="21">
                  <c:v>22121</c:v>
                </c:pt>
                <c:pt idx="22">
                  <c:v>21640</c:v>
                </c:pt>
                <c:pt idx="23">
                  <c:v>21530</c:v>
                </c:pt>
                <c:pt idx="24">
                  <c:v>21230</c:v>
                </c:pt>
                <c:pt idx="25">
                  <c:v>20158.7</c:v>
                </c:pt>
                <c:pt idx="26">
                  <c:v>19539</c:v>
                </c:pt>
                <c:pt idx="27">
                  <c:v>19476.599999999999</c:v>
                </c:pt>
                <c:pt idx="28">
                  <c:v>19334</c:v>
                </c:pt>
                <c:pt idx="29">
                  <c:v>19256</c:v>
                </c:pt>
                <c:pt idx="30">
                  <c:v>19200</c:v>
                </c:pt>
                <c:pt idx="31">
                  <c:v>19070</c:v>
                </c:pt>
                <c:pt idx="32">
                  <c:v>18200</c:v>
                </c:pt>
                <c:pt idx="33">
                  <c:v>18002.8</c:v>
                </c:pt>
                <c:pt idx="34">
                  <c:v>18002.8</c:v>
                </c:pt>
                <c:pt idx="35">
                  <c:v>17860</c:v>
                </c:pt>
                <c:pt idx="36">
                  <c:v>17200</c:v>
                </c:pt>
                <c:pt idx="37">
                  <c:v>16592</c:v>
                </c:pt>
                <c:pt idx="38">
                  <c:v>16590</c:v>
                </c:pt>
                <c:pt idx="39">
                  <c:v>16590</c:v>
                </c:pt>
                <c:pt idx="40">
                  <c:v>16590</c:v>
                </c:pt>
                <c:pt idx="41">
                  <c:v>16590</c:v>
                </c:pt>
                <c:pt idx="42">
                  <c:v>16020</c:v>
                </c:pt>
                <c:pt idx="43">
                  <c:v>14014.7</c:v>
                </c:pt>
                <c:pt idx="44">
                  <c:v>13929.3</c:v>
                </c:pt>
                <c:pt idx="45">
                  <c:v>12810</c:v>
                </c:pt>
                <c:pt idx="46">
                  <c:v>12210</c:v>
                </c:pt>
                <c:pt idx="47">
                  <c:v>11965.5</c:v>
                </c:pt>
                <c:pt idx="48">
                  <c:v>11950</c:v>
                </c:pt>
                <c:pt idx="49">
                  <c:v>10680.7</c:v>
                </c:pt>
                <c:pt idx="50">
                  <c:v>10520</c:v>
                </c:pt>
                <c:pt idx="51">
                  <c:v>10111</c:v>
                </c:pt>
                <c:pt idx="52">
                  <c:v>10013</c:v>
                </c:pt>
                <c:pt idx="53">
                  <c:v>10013</c:v>
                </c:pt>
                <c:pt idx="54">
                  <c:v>9990.7000000000007</c:v>
                </c:pt>
                <c:pt idx="55">
                  <c:v>9950.26</c:v>
                </c:pt>
                <c:pt idx="56">
                  <c:v>9682</c:v>
                </c:pt>
                <c:pt idx="57">
                  <c:v>9459</c:v>
                </c:pt>
                <c:pt idx="58">
                  <c:v>9444</c:v>
                </c:pt>
                <c:pt idx="59">
                  <c:v>9330</c:v>
                </c:pt>
                <c:pt idx="60">
                  <c:v>9264.31</c:v>
                </c:pt>
                <c:pt idx="61">
                  <c:v>9070</c:v>
                </c:pt>
                <c:pt idx="62">
                  <c:v>9000</c:v>
                </c:pt>
                <c:pt idx="63">
                  <c:v>8983</c:v>
                </c:pt>
                <c:pt idx="64">
                  <c:v>8620</c:v>
                </c:pt>
                <c:pt idx="65">
                  <c:v>8339</c:v>
                </c:pt>
                <c:pt idx="66">
                  <c:v>8259</c:v>
                </c:pt>
                <c:pt idx="67">
                  <c:v>8191.03</c:v>
                </c:pt>
                <c:pt idx="68">
                  <c:v>8146</c:v>
                </c:pt>
                <c:pt idx="69">
                  <c:v>8125</c:v>
                </c:pt>
                <c:pt idx="70">
                  <c:v>8124.48</c:v>
                </c:pt>
                <c:pt idx="71">
                  <c:v>8025.6</c:v>
                </c:pt>
                <c:pt idx="72">
                  <c:v>8023.6</c:v>
                </c:pt>
                <c:pt idx="73">
                  <c:v>7892.7</c:v>
                </c:pt>
                <c:pt idx="74">
                  <c:v>7764.57</c:v>
                </c:pt>
                <c:pt idx="75">
                  <c:v>7764.57</c:v>
                </c:pt>
                <c:pt idx="76">
                  <c:v>7683.36</c:v>
                </c:pt>
                <c:pt idx="77">
                  <c:v>7625</c:v>
                </c:pt>
                <c:pt idx="78">
                  <c:v>7483.73</c:v>
                </c:pt>
                <c:pt idx="79">
                  <c:v>7257</c:v>
                </c:pt>
                <c:pt idx="80">
                  <c:v>7038.93</c:v>
                </c:pt>
                <c:pt idx="81">
                  <c:v>6988.04</c:v>
                </c:pt>
                <c:pt idx="82">
                  <c:v>6920.9</c:v>
                </c:pt>
                <c:pt idx="83">
                  <c:v>6752</c:v>
                </c:pt>
                <c:pt idx="84">
                  <c:v>6669</c:v>
                </c:pt>
                <c:pt idx="85">
                  <c:v>6617.8</c:v>
                </c:pt>
                <c:pt idx="86">
                  <c:v>6470.8</c:v>
                </c:pt>
                <c:pt idx="87">
                  <c:v>6434</c:v>
                </c:pt>
                <c:pt idx="88">
                  <c:v>6316.03</c:v>
                </c:pt>
                <c:pt idx="89">
                  <c:v>6299.79</c:v>
                </c:pt>
                <c:pt idx="90">
                  <c:v>6291</c:v>
                </c:pt>
                <c:pt idx="91">
                  <c:v>6177.73</c:v>
                </c:pt>
                <c:pt idx="92">
                  <c:v>6162</c:v>
                </c:pt>
                <c:pt idx="93">
                  <c:v>6105.1</c:v>
                </c:pt>
                <c:pt idx="94">
                  <c:v>6048.26</c:v>
                </c:pt>
                <c:pt idx="95">
                  <c:v>5951.55</c:v>
                </c:pt>
                <c:pt idx="96">
                  <c:v>5948.8</c:v>
                </c:pt>
                <c:pt idx="97">
                  <c:v>5886</c:v>
                </c:pt>
                <c:pt idx="98">
                  <c:v>5780.62</c:v>
                </c:pt>
                <c:pt idx="99">
                  <c:v>5730.5</c:v>
                </c:pt>
                <c:pt idx="100">
                  <c:v>5730.5</c:v>
                </c:pt>
                <c:pt idx="101">
                  <c:v>5612.83</c:v>
                </c:pt>
                <c:pt idx="102">
                  <c:v>5536.99</c:v>
                </c:pt>
                <c:pt idx="103">
                  <c:v>5444.64</c:v>
                </c:pt>
                <c:pt idx="104">
                  <c:v>5415.98</c:v>
                </c:pt>
                <c:pt idx="105">
                  <c:v>5401</c:v>
                </c:pt>
                <c:pt idx="106">
                  <c:v>5388.52</c:v>
                </c:pt>
                <c:pt idx="107">
                  <c:v>5283.11</c:v>
                </c:pt>
                <c:pt idx="108">
                  <c:v>5253</c:v>
                </c:pt>
                <c:pt idx="109">
                  <c:v>5228</c:v>
                </c:pt>
                <c:pt idx="110">
                  <c:v>5161</c:v>
                </c:pt>
                <c:pt idx="111">
                  <c:v>5051</c:v>
                </c:pt>
                <c:pt idx="112">
                  <c:v>5050.1000000000004</c:v>
                </c:pt>
                <c:pt idx="113">
                  <c:v>4902</c:v>
                </c:pt>
                <c:pt idx="114">
                  <c:v>4880.46</c:v>
                </c:pt>
                <c:pt idx="115">
                  <c:v>4850.66</c:v>
                </c:pt>
                <c:pt idx="116">
                  <c:v>4788.1899999999996</c:v>
                </c:pt>
                <c:pt idx="117">
                  <c:v>4724.79</c:v>
                </c:pt>
                <c:pt idx="118">
                  <c:v>4619</c:v>
                </c:pt>
                <c:pt idx="119">
                  <c:v>4548.21</c:v>
                </c:pt>
                <c:pt idx="120">
                  <c:v>4540.6899999999996</c:v>
                </c:pt>
                <c:pt idx="121">
                  <c:v>4518.87</c:v>
                </c:pt>
                <c:pt idx="122">
                  <c:v>4478</c:v>
                </c:pt>
                <c:pt idx="123">
                  <c:v>4425</c:v>
                </c:pt>
                <c:pt idx="124">
                  <c:v>4376</c:v>
                </c:pt>
                <c:pt idx="125">
                  <c:v>4325</c:v>
                </c:pt>
                <c:pt idx="126">
                  <c:v>4299.33</c:v>
                </c:pt>
                <c:pt idx="127">
                  <c:v>4289.8500000000004</c:v>
                </c:pt>
                <c:pt idx="128">
                  <c:v>4281</c:v>
                </c:pt>
                <c:pt idx="129">
                  <c:v>4190.8999999999996</c:v>
                </c:pt>
                <c:pt idx="130">
                  <c:v>4128</c:v>
                </c:pt>
                <c:pt idx="131">
                  <c:v>4065.55</c:v>
                </c:pt>
                <c:pt idx="132">
                  <c:v>4042.46</c:v>
                </c:pt>
                <c:pt idx="133">
                  <c:v>4033.5</c:v>
                </c:pt>
                <c:pt idx="134">
                  <c:v>3998</c:v>
                </c:pt>
                <c:pt idx="135">
                  <c:v>3944.68</c:v>
                </c:pt>
                <c:pt idx="136">
                  <c:v>3944.68</c:v>
                </c:pt>
                <c:pt idx="137">
                  <c:v>3870.1</c:v>
                </c:pt>
                <c:pt idx="138">
                  <c:v>3822</c:v>
                </c:pt>
                <c:pt idx="139">
                  <c:v>3812</c:v>
                </c:pt>
                <c:pt idx="140">
                  <c:v>3807.96</c:v>
                </c:pt>
                <c:pt idx="141">
                  <c:v>3763.94</c:v>
                </c:pt>
                <c:pt idx="142">
                  <c:v>3712</c:v>
                </c:pt>
                <c:pt idx="143">
                  <c:v>3700.15</c:v>
                </c:pt>
                <c:pt idx="144">
                  <c:v>3665.72</c:v>
                </c:pt>
                <c:pt idx="145">
                  <c:v>3657</c:v>
                </c:pt>
                <c:pt idx="146">
                  <c:v>3656.78</c:v>
                </c:pt>
                <c:pt idx="147">
                  <c:v>3608.62</c:v>
                </c:pt>
                <c:pt idx="148">
                  <c:v>3599.6599900000001</c:v>
                </c:pt>
                <c:pt idx="149">
                  <c:v>3578.03</c:v>
                </c:pt>
                <c:pt idx="150">
                  <c:v>3577</c:v>
                </c:pt>
                <c:pt idx="151">
                  <c:v>3577</c:v>
                </c:pt>
                <c:pt idx="152">
                  <c:v>3563.1</c:v>
                </c:pt>
                <c:pt idx="153">
                  <c:v>3545.65</c:v>
                </c:pt>
                <c:pt idx="154">
                  <c:v>3545.65</c:v>
                </c:pt>
                <c:pt idx="155">
                  <c:v>3545.65</c:v>
                </c:pt>
                <c:pt idx="156">
                  <c:v>3533.61</c:v>
                </c:pt>
                <c:pt idx="157">
                  <c:v>3505</c:v>
                </c:pt>
                <c:pt idx="158">
                  <c:v>3487.91</c:v>
                </c:pt>
                <c:pt idx="159">
                  <c:v>3486.1</c:v>
                </c:pt>
                <c:pt idx="160">
                  <c:v>3476.28</c:v>
                </c:pt>
                <c:pt idx="161">
                  <c:v>3458.3</c:v>
                </c:pt>
                <c:pt idx="162">
                  <c:v>3449</c:v>
                </c:pt>
                <c:pt idx="163">
                  <c:v>3411.16</c:v>
                </c:pt>
                <c:pt idx="164">
                  <c:v>3371</c:v>
                </c:pt>
                <c:pt idx="165">
                  <c:v>3328</c:v>
                </c:pt>
                <c:pt idx="166">
                  <c:v>3318.95</c:v>
                </c:pt>
                <c:pt idx="167">
                  <c:v>3307</c:v>
                </c:pt>
                <c:pt idx="168">
                  <c:v>3261.02</c:v>
                </c:pt>
                <c:pt idx="169">
                  <c:v>3250.4</c:v>
                </c:pt>
                <c:pt idx="170">
                  <c:v>3243.41</c:v>
                </c:pt>
                <c:pt idx="171">
                  <c:v>3241.24</c:v>
                </c:pt>
                <c:pt idx="172">
                  <c:v>3239</c:v>
                </c:pt>
                <c:pt idx="173">
                  <c:v>3221.4</c:v>
                </c:pt>
                <c:pt idx="174">
                  <c:v>3194</c:v>
                </c:pt>
                <c:pt idx="175">
                  <c:v>3188</c:v>
                </c:pt>
                <c:pt idx="176">
                  <c:v>3179</c:v>
                </c:pt>
                <c:pt idx="177">
                  <c:v>3161</c:v>
                </c:pt>
                <c:pt idx="178">
                  <c:v>3158.11</c:v>
                </c:pt>
                <c:pt idx="179">
                  <c:v>3151.69</c:v>
                </c:pt>
                <c:pt idx="180">
                  <c:v>3151.69</c:v>
                </c:pt>
                <c:pt idx="181">
                  <c:v>3151.68</c:v>
                </c:pt>
                <c:pt idx="182">
                  <c:v>3151.68</c:v>
                </c:pt>
                <c:pt idx="183">
                  <c:v>3151.68</c:v>
                </c:pt>
                <c:pt idx="184">
                  <c:v>3151.68</c:v>
                </c:pt>
                <c:pt idx="185">
                  <c:v>3148.38</c:v>
                </c:pt>
                <c:pt idx="186">
                  <c:v>3143.52</c:v>
                </c:pt>
                <c:pt idx="187">
                  <c:v>3131.25</c:v>
                </c:pt>
                <c:pt idx="188">
                  <c:v>3131.25</c:v>
                </c:pt>
                <c:pt idx="189">
                  <c:v>3131.25</c:v>
                </c:pt>
                <c:pt idx="190">
                  <c:v>3131.25</c:v>
                </c:pt>
                <c:pt idx="191">
                  <c:v>3131.25</c:v>
                </c:pt>
                <c:pt idx="192">
                  <c:v>3131.25</c:v>
                </c:pt>
                <c:pt idx="193">
                  <c:v>3126.24</c:v>
                </c:pt>
                <c:pt idx="194">
                  <c:v>3096</c:v>
                </c:pt>
                <c:pt idx="195">
                  <c:v>3088.64</c:v>
                </c:pt>
                <c:pt idx="196">
                  <c:v>3088.6</c:v>
                </c:pt>
                <c:pt idx="197">
                  <c:v>3088.5</c:v>
                </c:pt>
                <c:pt idx="198">
                  <c:v>3082.12</c:v>
                </c:pt>
                <c:pt idx="199">
                  <c:v>3080.85</c:v>
                </c:pt>
                <c:pt idx="200">
                  <c:v>3057.35</c:v>
                </c:pt>
                <c:pt idx="201">
                  <c:v>3054.35</c:v>
                </c:pt>
                <c:pt idx="202">
                  <c:v>3010.68</c:v>
                </c:pt>
                <c:pt idx="203">
                  <c:v>3000.78</c:v>
                </c:pt>
                <c:pt idx="204">
                  <c:v>2994.04</c:v>
                </c:pt>
                <c:pt idx="205">
                  <c:v>2975.29</c:v>
                </c:pt>
                <c:pt idx="206">
                  <c:v>2975.08</c:v>
                </c:pt>
                <c:pt idx="207">
                  <c:v>2969.19</c:v>
                </c:pt>
                <c:pt idx="208">
                  <c:v>2933.42</c:v>
                </c:pt>
                <c:pt idx="209">
                  <c:v>2931.84</c:v>
                </c:pt>
                <c:pt idx="210">
                  <c:v>2922.5</c:v>
                </c:pt>
                <c:pt idx="211">
                  <c:v>2922.5</c:v>
                </c:pt>
                <c:pt idx="212">
                  <c:v>2917.56</c:v>
                </c:pt>
                <c:pt idx="213">
                  <c:v>2910.09</c:v>
                </c:pt>
                <c:pt idx="214">
                  <c:v>2889.41</c:v>
                </c:pt>
                <c:pt idx="215">
                  <c:v>2882.76</c:v>
                </c:pt>
                <c:pt idx="216">
                  <c:v>2873.41</c:v>
                </c:pt>
                <c:pt idx="217">
                  <c:v>2870.31</c:v>
                </c:pt>
                <c:pt idx="218">
                  <c:v>2870.31</c:v>
                </c:pt>
                <c:pt idx="219">
                  <c:v>2870.31</c:v>
                </c:pt>
                <c:pt idx="220">
                  <c:v>2870.31</c:v>
                </c:pt>
                <c:pt idx="221">
                  <c:v>2870.31</c:v>
                </c:pt>
                <c:pt idx="222">
                  <c:v>2867.64</c:v>
                </c:pt>
                <c:pt idx="223">
                  <c:v>2857.04</c:v>
                </c:pt>
                <c:pt idx="224">
                  <c:v>2837.4</c:v>
                </c:pt>
                <c:pt idx="225">
                  <c:v>2834.05</c:v>
                </c:pt>
                <c:pt idx="226">
                  <c:v>2829</c:v>
                </c:pt>
                <c:pt idx="227">
                  <c:v>2813.62</c:v>
                </c:pt>
                <c:pt idx="228">
                  <c:v>2804.41</c:v>
                </c:pt>
                <c:pt idx="229">
                  <c:v>2801.7820000000002</c:v>
                </c:pt>
                <c:pt idx="230">
                  <c:v>2801.7820000000002</c:v>
                </c:pt>
                <c:pt idx="231">
                  <c:v>2787.14</c:v>
                </c:pt>
                <c:pt idx="232">
                  <c:v>2779.84</c:v>
                </c:pt>
                <c:pt idx="233">
                  <c:v>2774.23</c:v>
                </c:pt>
                <c:pt idx="234">
                  <c:v>2751</c:v>
                </c:pt>
                <c:pt idx="235">
                  <c:v>2749.28</c:v>
                </c:pt>
                <c:pt idx="236">
                  <c:v>2746.3</c:v>
                </c:pt>
                <c:pt idx="237">
                  <c:v>2744.84</c:v>
                </c:pt>
                <c:pt idx="238">
                  <c:v>2742.91</c:v>
                </c:pt>
                <c:pt idx="239">
                  <c:v>2741</c:v>
                </c:pt>
                <c:pt idx="240">
                  <c:v>2726.0779000000002</c:v>
                </c:pt>
                <c:pt idx="241">
                  <c:v>2724.52</c:v>
                </c:pt>
                <c:pt idx="242">
                  <c:v>2721.33</c:v>
                </c:pt>
                <c:pt idx="243">
                  <c:v>2717</c:v>
                </c:pt>
                <c:pt idx="244">
                  <c:v>2710.88</c:v>
                </c:pt>
                <c:pt idx="245">
                  <c:v>2691.69</c:v>
                </c:pt>
                <c:pt idx="246">
                  <c:v>2677.05</c:v>
                </c:pt>
                <c:pt idx="247">
                  <c:v>2676.74</c:v>
                </c:pt>
                <c:pt idx="248">
                  <c:v>2666</c:v>
                </c:pt>
                <c:pt idx="249">
                  <c:v>2661.56</c:v>
                </c:pt>
                <c:pt idx="250">
                  <c:v>2661.56</c:v>
                </c:pt>
                <c:pt idx="251">
                  <c:v>2661.46</c:v>
                </c:pt>
                <c:pt idx="252">
                  <c:v>2655</c:v>
                </c:pt>
                <c:pt idx="253">
                  <c:v>2654.04</c:v>
                </c:pt>
                <c:pt idx="254">
                  <c:v>2651.95</c:v>
                </c:pt>
                <c:pt idx="255">
                  <c:v>2638.53</c:v>
                </c:pt>
                <c:pt idx="256">
                  <c:v>2632.51</c:v>
                </c:pt>
                <c:pt idx="257">
                  <c:v>2632.51</c:v>
                </c:pt>
                <c:pt idx="258">
                  <c:v>2632.45</c:v>
                </c:pt>
                <c:pt idx="259">
                  <c:v>2621.44</c:v>
                </c:pt>
                <c:pt idx="260">
                  <c:v>2610</c:v>
                </c:pt>
                <c:pt idx="261">
                  <c:v>2609.38</c:v>
                </c:pt>
                <c:pt idx="262">
                  <c:v>2609.38</c:v>
                </c:pt>
                <c:pt idx="263">
                  <c:v>2609.38</c:v>
                </c:pt>
                <c:pt idx="264">
                  <c:v>2609.37</c:v>
                </c:pt>
                <c:pt idx="265">
                  <c:v>2609.16</c:v>
                </c:pt>
                <c:pt idx="266">
                  <c:v>2607.98</c:v>
                </c:pt>
                <c:pt idx="267">
                  <c:v>2598.2800000000002</c:v>
                </c:pt>
                <c:pt idx="268">
                  <c:v>2592</c:v>
                </c:pt>
                <c:pt idx="269">
                  <c:v>2592</c:v>
                </c:pt>
                <c:pt idx="270">
                  <c:v>2590.84</c:v>
                </c:pt>
                <c:pt idx="271">
                  <c:v>2583.09</c:v>
                </c:pt>
                <c:pt idx="272">
                  <c:v>2581.02</c:v>
                </c:pt>
                <c:pt idx="273">
                  <c:v>2578.58</c:v>
                </c:pt>
                <c:pt idx="274">
                  <c:v>2574.02</c:v>
                </c:pt>
                <c:pt idx="275">
                  <c:v>2570.4</c:v>
                </c:pt>
                <c:pt idx="276">
                  <c:v>2566</c:v>
                </c:pt>
                <c:pt idx="277">
                  <c:v>2566</c:v>
                </c:pt>
                <c:pt idx="278">
                  <c:v>2547</c:v>
                </c:pt>
                <c:pt idx="279">
                  <c:v>2539.13</c:v>
                </c:pt>
                <c:pt idx="280">
                  <c:v>2531</c:v>
                </c:pt>
                <c:pt idx="281">
                  <c:v>2494.65</c:v>
                </c:pt>
                <c:pt idx="282">
                  <c:v>2487.09</c:v>
                </c:pt>
                <c:pt idx="283">
                  <c:v>2485</c:v>
                </c:pt>
                <c:pt idx="284">
                  <c:v>2483.58</c:v>
                </c:pt>
                <c:pt idx="285">
                  <c:v>2480.6</c:v>
                </c:pt>
                <c:pt idx="286">
                  <c:v>2480</c:v>
                </c:pt>
                <c:pt idx="287">
                  <c:v>2480</c:v>
                </c:pt>
                <c:pt idx="288">
                  <c:v>2478</c:v>
                </c:pt>
                <c:pt idx="289">
                  <c:v>2475.67</c:v>
                </c:pt>
                <c:pt idx="290">
                  <c:v>2462.4</c:v>
                </c:pt>
                <c:pt idx="291">
                  <c:v>2443.6999999999998</c:v>
                </c:pt>
                <c:pt idx="292">
                  <c:v>2435</c:v>
                </c:pt>
                <c:pt idx="293">
                  <c:v>2433.83</c:v>
                </c:pt>
                <c:pt idx="294">
                  <c:v>2431.1999999999998</c:v>
                </c:pt>
                <c:pt idx="295">
                  <c:v>2429.15</c:v>
                </c:pt>
                <c:pt idx="296">
                  <c:v>2421.62</c:v>
                </c:pt>
                <c:pt idx="297">
                  <c:v>2399.59</c:v>
                </c:pt>
                <c:pt idx="298">
                  <c:v>2392.38</c:v>
                </c:pt>
                <c:pt idx="299">
                  <c:v>2379.87</c:v>
                </c:pt>
                <c:pt idx="300">
                  <c:v>2374.04</c:v>
                </c:pt>
                <c:pt idx="301">
                  <c:v>2363.77</c:v>
                </c:pt>
                <c:pt idx="302">
                  <c:v>2363.77</c:v>
                </c:pt>
                <c:pt idx="303">
                  <c:v>2363.77</c:v>
                </c:pt>
                <c:pt idx="304">
                  <c:v>2363.77</c:v>
                </c:pt>
                <c:pt idx="305">
                  <c:v>2363.77</c:v>
                </c:pt>
                <c:pt idx="306">
                  <c:v>2363.77</c:v>
                </c:pt>
                <c:pt idx="307">
                  <c:v>2363.7600000000002</c:v>
                </c:pt>
                <c:pt idx="308">
                  <c:v>2363.7600000000002</c:v>
                </c:pt>
                <c:pt idx="309">
                  <c:v>2363.7600000000002</c:v>
                </c:pt>
                <c:pt idx="310">
                  <c:v>2356</c:v>
                </c:pt>
                <c:pt idx="311">
                  <c:v>2354.91</c:v>
                </c:pt>
                <c:pt idx="312">
                  <c:v>2348.44</c:v>
                </c:pt>
                <c:pt idx="313">
                  <c:v>2348.44</c:v>
                </c:pt>
                <c:pt idx="314">
                  <c:v>2348.44</c:v>
                </c:pt>
                <c:pt idx="315">
                  <c:v>2348.44</c:v>
                </c:pt>
                <c:pt idx="316">
                  <c:v>2348.44</c:v>
                </c:pt>
                <c:pt idx="317">
                  <c:v>2348.44</c:v>
                </c:pt>
                <c:pt idx="318">
                  <c:v>2348.44</c:v>
                </c:pt>
                <c:pt idx="319">
                  <c:v>2348.44</c:v>
                </c:pt>
                <c:pt idx="320">
                  <c:v>2348.44</c:v>
                </c:pt>
                <c:pt idx="321">
                  <c:v>2338.79</c:v>
                </c:pt>
                <c:pt idx="322">
                  <c:v>2336</c:v>
                </c:pt>
                <c:pt idx="323">
                  <c:v>2336</c:v>
                </c:pt>
                <c:pt idx="324">
                  <c:v>2333.5100000000002</c:v>
                </c:pt>
                <c:pt idx="325">
                  <c:v>2329</c:v>
                </c:pt>
                <c:pt idx="326">
                  <c:v>2329</c:v>
                </c:pt>
                <c:pt idx="327">
                  <c:v>2329</c:v>
                </c:pt>
                <c:pt idx="328">
                  <c:v>2322.46</c:v>
                </c:pt>
                <c:pt idx="329">
                  <c:v>2321</c:v>
                </c:pt>
                <c:pt idx="330">
                  <c:v>2317.9499999999998</c:v>
                </c:pt>
                <c:pt idx="331">
                  <c:v>2316</c:v>
                </c:pt>
                <c:pt idx="332">
                  <c:v>2314.21</c:v>
                </c:pt>
                <c:pt idx="333">
                  <c:v>2312.3000000000002</c:v>
                </c:pt>
                <c:pt idx="334">
                  <c:v>2297.56</c:v>
                </c:pt>
                <c:pt idx="335">
                  <c:v>2288</c:v>
                </c:pt>
                <c:pt idx="336">
                  <c:v>2287</c:v>
                </c:pt>
                <c:pt idx="337">
                  <c:v>2287</c:v>
                </c:pt>
                <c:pt idx="338">
                  <c:v>2286.56</c:v>
                </c:pt>
                <c:pt idx="339">
                  <c:v>2282</c:v>
                </c:pt>
                <c:pt idx="340">
                  <c:v>2282</c:v>
                </c:pt>
                <c:pt idx="341">
                  <c:v>2282</c:v>
                </c:pt>
                <c:pt idx="342">
                  <c:v>2282</c:v>
                </c:pt>
                <c:pt idx="343">
                  <c:v>2279.4</c:v>
                </c:pt>
                <c:pt idx="344">
                  <c:v>2278</c:v>
                </c:pt>
                <c:pt idx="345">
                  <c:v>2276</c:v>
                </c:pt>
                <c:pt idx="346">
                  <c:v>2275</c:v>
                </c:pt>
                <c:pt idx="347">
                  <c:v>2274.1</c:v>
                </c:pt>
                <c:pt idx="348">
                  <c:v>2271.38</c:v>
                </c:pt>
                <c:pt idx="349">
                  <c:v>2262</c:v>
                </c:pt>
                <c:pt idx="350">
                  <c:v>2258</c:v>
                </c:pt>
                <c:pt idx="351">
                  <c:v>2255</c:v>
                </c:pt>
                <c:pt idx="352">
                  <c:v>2249.6799999999998</c:v>
                </c:pt>
                <c:pt idx="353">
                  <c:v>2242.94</c:v>
                </c:pt>
                <c:pt idx="354">
                  <c:v>2241.88</c:v>
                </c:pt>
                <c:pt idx="355">
                  <c:v>2192</c:v>
                </c:pt>
                <c:pt idx="356">
                  <c:v>2189</c:v>
                </c:pt>
                <c:pt idx="357">
                  <c:v>2179.6</c:v>
                </c:pt>
                <c:pt idx="358">
                  <c:v>2166.79</c:v>
                </c:pt>
                <c:pt idx="359">
                  <c:v>2166.79</c:v>
                </c:pt>
                <c:pt idx="360">
                  <c:v>2166.79</c:v>
                </c:pt>
                <c:pt idx="361">
                  <c:v>2166.52</c:v>
                </c:pt>
                <c:pt idx="362">
                  <c:v>2164</c:v>
                </c:pt>
                <c:pt idx="363">
                  <c:v>2164</c:v>
                </c:pt>
                <c:pt idx="364">
                  <c:v>2164</c:v>
                </c:pt>
                <c:pt idx="365">
                  <c:v>2155.9899999999998</c:v>
                </c:pt>
                <c:pt idx="366">
                  <c:v>2152</c:v>
                </c:pt>
                <c:pt idx="367">
                  <c:v>2136.34</c:v>
                </c:pt>
                <c:pt idx="368">
                  <c:v>2134</c:v>
                </c:pt>
                <c:pt idx="369">
                  <c:v>2133</c:v>
                </c:pt>
                <c:pt idx="370">
                  <c:v>2129.92</c:v>
                </c:pt>
                <c:pt idx="371">
                  <c:v>2129.54</c:v>
                </c:pt>
                <c:pt idx="372">
                  <c:v>2127.8000000000002</c:v>
                </c:pt>
                <c:pt idx="373">
                  <c:v>2122.0300000000002</c:v>
                </c:pt>
                <c:pt idx="374">
                  <c:v>2121</c:v>
                </c:pt>
                <c:pt idx="375">
                  <c:v>2121</c:v>
                </c:pt>
                <c:pt idx="376">
                  <c:v>2121</c:v>
                </c:pt>
                <c:pt idx="377">
                  <c:v>2121</c:v>
                </c:pt>
                <c:pt idx="378">
                  <c:v>2115</c:v>
                </c:pt>
                <c:pt idx="379">
                  <c:v>2109</c:v>
                </c:pt>
                <c:pt idx="380">
                  <c:v>2109</c:v>
                </c:pt>
                <c:pt idx="381">
                  <c:v>2094</c:v>
                </c:pt>
                <c:pt idx="382">
                  <c:v>2089.98</c:v>
                </c:pt>
                <c:pt idx="383">
                  <c:v>2088.83</c:v>
                </c:pt>
                <c:pt idx="384">
                  <c:v>2087.5</c:v>
                </c:pt>
                <c:pt idx="385">
                  <c:v>2087.5</c:v>
                </c:pt>
                <c:pt idx="386">
                  <c:v>2087.5</c:v>
                </c:pt>
                <c:pt idx="387">
                  <c:v>2087.5</c:v>
                </c:pt>
                <c:pt idx="388">
                  <c:v>2087.5</c:v>
                </c:pt>
                <c:pt idx="389">
                  <c:v>2087.5</c:v>
                </c:pt>
                <c:pt idx="390">
                  <c:v>2087.5</c:v>
                </c:pt>
                <c:pt idx="391">
                  <c:v>2087.5</c:v>
                </c:pt>
                <c:pt idx="392">
                  <c:v>2087</c:v>
                </c:pt>
                <c:pt idx="393">
                  <c:v>2078</c:v>
                </c:pt>
                <c:pt idx="394">
                  <c:v>2078</c:v>
                </c:pt>
                <c:pt idx="395">
                  <c:v>2078</c:v>
                </c:pt>
                <c:pt idx="396">
                  <c:v>2076.89</c:v>
                </c:pt>
                <c:pt idx="397">
                  <c:v>2075</c:v>
                </c:pt>
                <c:pt idx="398">
                  <c:v>2074.04</c:v>
                </c:pt>
                <c:pt idx="399">
                  <c:v>2071.39</c:v>
                </c:pt>
                <c:pt idx="400">
                  <c:v>2063</c:v>
                </c:pt>
                <c:pt idx="401">
                  <c:v>2059.88</c:v>
                </c:pt>
                <c:pt idx="402">
                  <c:v>2045.93</c:v>
                </c:pt>
                <c:pt idx="403">
                  <c:v>2038</c:v>
                </c:pt>
                <c:pt idx="404">
                  <c:v>2035.31</c:v>
                </c:pt>
                <c:pt idx="405">
                  <c:v>2028</c:v>
                </c:pt>
                <c:pt idx="406">
                  <c:v>2028</c:v>
                </c:pt>
                <c:pt idx="407">
                  <c:v>2027.52</c:v>
                </c:pt>
                <c:pt idx="408">
                  <c:v>2026</c:v>
                </c:pt>
                <c:pt idx="409">
                  <c:v>2016</c:v>
                </c:pt>
                <c:pt idx="410">
                  <c:v>2015</c:v>
                </c:pt>
                <c:pt idx="411">
                  <c:v>2014.46</c:v>
                </c:pt>
                <c:pt idx="412">
                  <c:v>2011</c:v>
                </c:pt>
                <c:pt idx="413">
                  <c:v>2011</c:v>
                </c:pt>
                <c:pt idx="414">
                  <c:v>2007</c:v>
                </c:pt>
                <c:pt idx="415">
                  <c:v>2003</c:v>
                </c:pt>
                <c:pt idx="416">
                  <c:v>2001.99</c:v>
                </c:pt>
                <c:pt idx="417">
                  <c:v>2001.99</c:v>
                </c:pt>
                <c:pt idx="418">
                  <c:v>2000</c:v>
                </c:pt>
                <c:pt idx="419">
                  <c:v>1999.5</c:v>
                </c:pt>
                <c:pt idx="420">
                  <c:v>1997</c:v>
                </c:pt>
                <c:pt idx="421">
                  <c:v>1985</c:v>
                </c:pt>
                <c:pt idx="422">
                  <c:v>1983.15</c:v>
                </c:pt>
                <c:pt idx="423">
                  <c:v>1980.53</c:v>
                </c:pt>
                <c:pt idx="424">
                  <c:v>1979</c:v>
                </c:pt>
                <c:pt idx="425">
                  <c:v>1979</c:v>
                </c:pt>
                <c:pt idx="426">
                  <c:v>1976</c:v>
                </c:pt>
                <c:pt idx="427">
                  <c:v>1975.07</c:v>
                </c:pt>
                <c:pt idx="428">
                  <c:v>1975</c:v>
                </c:pt>
                <c:pt idx="429">
                  <c:v>1975</c:v>
                </c:pt>
                <c:pt idx="430">
                  <c:v>1975</c:v>
                </c:pt>
                <c:pt idx="431">
                  <c:v>1969.81</c:v>
                </c:pt>
                <c:pt idx="432">
                  <c:v>1969.81</c:v>
                </c:pt>
                <c:pt idx="433">
                  <c:v>1967.81</c:v>
                </c:pt>
                <c:pt idx="434">
                  <c:v>1966.08</c:v>
                </c:pt>
                <c:pt idx="435">
                  <c:v>1963</c:v>
                </c:pt>
                <c:pt idx="436">
                  <c:v>1955</c:v>
                </c:pt>
                <c:pt idx="437">
                  <c:v>1952.46</c:v>
                </c:pt>
                <c:pt idx="438">
                  <c:v>1952</c:v>
                </c:pt>
                <c:pt idx="439">
                  <c:v>1937.4</c:v>
                </c:pt>
                <c:pt idx="440">
                  <c:v>1934</c:v>
                </c:pt>
                <c:pt idx="441">
                  <c:v>1931</c:v>
                </c:pt>
                <c:pt idx="442">
                  <c:v>1928</c:v>
                </c:pt>
                <c:pt idx="443">
                  <c:v>1928</c:v>
                </c:pt>
                <c:pt idx="444">
                  <c:v>1921</c:v>
                </c:pt>
                <c:pt idx="445">
                  <c:v>1914.59</c:v>
                </c:pt>
                <c:pt idx="446">
                  <c:v>1914.38</c:v>
                </c:pt>
                <c:pt idx="447">
                  <c:v>1905.48</c:v>
                </c:pt>
                <c:pt idx="448">
                  <c:v>1901</c:v>
                </c:pt>
                <c:pt idx="449">
                  <c:v>1896.75</c:v>
                </c:pt>
                <c:pt idx="450">
                  <c:v>1896</c:v>
                </c:pt>
                <c:pt idx="451">
                  <c:v>1886.65</c:v>
                </c:pt>
                <c:pt idx="452">
                  <c:v>1884</c:v>
                </c:pt>
                <c:pt idx="453">
                  <c:v>1882.56</c:v>
                </c:pt>
                <c:pt idx="454">
                  <c:v>1872</c:v>
                </c:pt>
                <c:pt idx="455">
                  <c:v>1872</c:v>
                </c:pt>
                <c:pt idx="456">
                  <c:v>1871</c:v>
                </c:pt>
                <c:pt idx="457">
                  <c:v>1870.73</c:v>
                </c:pt>
                <c:pt idx="458">
                  <c:v>1861.37</c:v>
                </c:pt>
                <c:pt idx="459">
                  <c:v>1854</c:v>
                </c:pt>
                <c:pt idx="460">
                  <c:v>1853</c:v>
                </c:pt>
                <c:pt idx="461">
                  <c:v>1849</c:v>
                </c:pt>
                <c:pt idx="462">
                  <c:v>1840.89</c:v>
                </c:pt>
                <c:pt idx="463">
                  <c:v>1838</c:v>
                </c:pt>
                <c:pt idx="464">
                  <c:v>1835.52</c:v>
                </c:pt>
                <c:pt idx="465">
                  <c:v>1833</c:v>
                </c:pt>
                <c:pt idx="466">
                  <c:v>1833</c:v>
                </c:pt>
                <c:pt idx="467">
                  <c:v>1832</c:v>
                </c:pt>
                <c:pt idx="468">
                  <c:v>1831.49</c:v>
                </c:pt>
                <c:pt idx="469">
                  <c:v>1831</c:v>
                </c:pt>
                <c:pt idx="470">
                  <c:v>1829.86</c:v>
                </c:pt>
                <c:pt idx="471">
                  <c:v>1828.02</c:v>
                </c:pt>
                <c:pt idx="472">
                  <c:v>1826.56</c:v>
                </c:pt>
                <c:pt idx="473">
                  <c:v>1826.56</c:v>
                </c:pt>
                <c:pt idx="474">
                  <c:v>1825</c:v>
                </c:pt>
                <c:pt idx="475">
                  <c:v>1824</c:v>
                </c:pt>
                <c:pt idx="476">
                  <c:v>1820</c:v>
                </c:pt>
                <c:pt idx="477">
                  <c:v>1820</c:v>
                </c:pt>
                <c:pt idx="478">
                  <c:v>1815</c:v>
                </c:pt>
                <c:pt idx="479">
                  <c:v>1814</c:v>
                </c:pt>
                <c:pt idx="480">
                  <c:v>1809.34</c:v>
                </c:pt>
                <c:pt idx="481">
                  <c:v>1809.34</c:v>
                </c:pt>
                <c:pt idx="482">
                  <c:v>1807</c:v>
                </c:pt>
                <c:pt idx="483">
                  <c:v>1804</c:v>
                </c:pt>
                <c:pt idx="484">
                  <c:v>1802.51</c:v>
                </c:pt>
                <c:pt idx="485">
                  <c:v>1790</c:v>
                </c:pt>
                <c:pt idx="486">
                  <c:v>1785.62</c:v>
                </c:pt>
                <c:pt idx="487">
                  <c:v>1771</c:v>
                </c:pt>
                <c:pt idx="488">
                  <c:v>1768.59</c:v>
                </c:pt>
                <c:pt idx="489">
                  <c:v>1765.81</c:v>
                </c:pt>
                <c:pt idx="490">
                  <c:v>1765</c:v>
                </c:pt>
                <c:pt idx="491">
                  <c:v>1756.75</c:v>
                </c:pt>
                <c:pt idx="492">
                  <c:v>1750.18</c:v>
                </c:pt>
                <c:pt idx="493">
                  <c:v>1746</c:v>
                </c:pt>
                <c:pt idx="494">
                  <c:v>1741.02</c:v>
                </c:pt>
                <c:pt idx="495">
                  <c:v>1736</c:v>
                </c:pt>
                <c:pt idx="496">
                  <c:v>1735.66</c:v>
                </c:pt>
                <c:pt idx="497">
                  <c:v>1729</c:v>
                </c:pt>
                <c:pt idx="498">
                  <c:v>1729</c:v>
                </c:pt>
                <c:pt idx="499">
                  <c:v>1729</c:v>
                </c:pt>
              </c:numCache>
            </c:numRef>
          </c:yVal>
          <c:smooth val="0"/>
          <c:extLst>
            <c:ext xmlns:c16="http://schemas.microsoft.com/office/drawing/2014/chart" uri="{C3380CC4-5D6E-409C-BE32-E72D297353CC}">
              <c16:uniqueId val="{00000000-7882-4F46-8530-B21C18D3921C}"/>
            </c:ext>
          </c:extLst>
        </c:ser>
        <c:dLbls>
          <c:showLegendKey val="0"/>
          <c:showVal val="0"/>
          <c:showCatName val="0"/>
          <c:showSerName val="0"/>
          <c:showPercent val="0"/>
          <c:showBubbleSize val="0"/>
        </c:dLbls>
        <c:axId val="1566929327"/>
        <c:axId val="1566895519"/>
      </c:scatterChart>
      <c:valAx>
        <c:axId val="1566929327"/>
        <c:scaling>
          <c:orientation val="minMax"/>
          <c:max val="50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895519"/>
        <c:crosses val="autoZero"/>
        <c:crossBetween val="midCat"/>
      </c:valAx>
      <c:valAx>
        <c:axId val="156689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92932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Top500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623156941960416E-2"/>
          <c:y val="9.5332056751395458E-2"/>
          <c:w val="0.87573402101428699"/>
          <c:h val="0.8256521644273338"/>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dPt>
            <c:idx val="0"/>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0-4DF1-5F4E-84E1-9C5C765C9773}"/>
              </c:ext>
            </c:extLst>
          </c:dPt>
          <c:dPt>
            <c:idx val="1"/>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6-4DF1-5F4E-84E1-9C5C765C9773}"/>
              </c:ext>
            </c:extLst>
          </c:dPt>
          <c:dPt>
            <c:idx val="2"/>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5-4DF1-5F4E-84E1-9C5C765C9773}"/>
              </c:ext>
            </c:extLst>
          </c:dPt>
          <c:dPt>
            <c:idx val="3"/>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4-4DF1-5F4E-84E1-9C5C765C9773}"/>
              </c:ext>
            </c:extLst>
          </c:dPt>
          <c:dPt>
            <c:idx val="4"/>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3-4DF1-5F4E-84E1-9C5C765C9773}"/>
              </c:ext>
            </c:extLst>
          </c:dPt>
          <c:dPt>
            <c:idx val="5"/>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2-4DF1-5F4E-84E1-9C5C765C9773}"/>
              </c:ext>
            </c:extLst>
          </c:dPt>
          <c:dPt>
            <c:idx val="6"/>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7-4DF1-5F4E-84E1-9C5C765C9773}"/>
              </c:ext>
            </c:extLst>
          </c:dPt>
          <c:dPt>
            <c:idx val="7"/>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8-4DF1-5F4E-84E1-9C5C765C9773}"/>
              </c:ext>
            </c:extLst>
          </c:dPt>
          <c:dPt>
            <c:idx val="8"/>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9-4DF1-5F4E-84E1-9C5C765C9773}"/>
              </c:ext>
            </c:extLst>
          </c:dPt>
          <c:dPt>
            <c:idx val="9"/>
            <c:marker>
              <c:symbol val="squar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1-4DF1-5F4E-84E1-9C5C765C9773}"/>
              </c:ext>
            </c:extLst>
          </c:dPt>
          <c:dPt>
            <c:idx val="1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1-7882-4F46-8530-B21C18D3921C}"/>
              </c:ext>
            </c:extLst>
          </c:dPt>
          <c:dPt>
            <c:idx val="1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A-7882-4F46-8530-B21C18D3921C}"/>
              </c:ext>
            </c:extLst>
          </c:dPt>
          <c:dPt>
            <c:idx val="4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2-7882-4F46-8530-B21C18D3921C}"/>
              </c:ext>
            </c:extLst>
          </c:dPt>
          <c:dPt>
            <c:idx val="13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3-7882-4F46-8530-B21C18D3921C}"/>
              </c:ext>
            </c:extLst>
          </c:dPt>
          <c:dPt>
            <c:idx val="15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4-7882-4F46-8530-B21C18D3921C}"/>
              </c:ext>
            </c:extLst>
          </c:dPt>
          <c:dPt>
            <c:idx val="25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5-7882-4F46-8530-B21C18D3921C}"/>
              </c:ext>
            </c:extLst>
          </c:dPt>
          <c:dPt>
            <c:idx val="28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6-7882-4F46-8530-B21C18D3921C}"/>
              </c:ext>
            </c:extLst>
          </c:dPt>
          <c:dPt>
            <c:idx val="334"/>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7-7882-4F46-8530-B21C18D3921C}"/>
              </c:ext>
            </c:extLst>
          </c:dPt>
          <c:dPt>
            <c:idx val="40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8-7882-4F46-8530-B21C18D3921C}"/>
              </c:ext>
            </c:extLst>
          </c:dPt>
          <c:dPt>
            <c:idx val="449"/>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9-7882-4F46-8530-B21C18D3921C}"/>
              </c:ext>
            </c:extLst>
          </c:dPt>
          <c:yVal>
            <c:numRef>
              <c:f>'[1]60'!$N$2:$N$501</c:f>
              <c:numCache>
                <c:formatCode>General</c:formatCode>
                <c:ptCount val="500"/>
                <c:pt idx="0">
                  <c:v>1102000</c:v>
                </c:pt>
                <c:pt idx="1">
                  <c:v>442010</c:v>
                </c:pt>
                <c:pt idx="2">
                  <c:v>304200</c:v>
                </c:pt>
                <c:pt idx="3">
                  <c:v>174700</c:v>
                </c:pt>
                <c:pt idx="4">
                  <c:v>148600</c:v>
                </c:pt>
                <c:pt idx="5">
                  <c:v>94640</c:v>
                </c:pt>
                <c:pt idx="6">
                  <c:v>93014.59388</c:v>
                </c:pt>
                <c:pt idx="7">
                  <c:v>70870</c:v>
                </c:pt>
                <c:pt idx="8">
                  <c:v>63460</c:v>
                </c:pt>
                <c:pt idx="9">
                  <c:v>61444.5</c:v>
                </c:pt>
                <c:pt idx="10">
                  <c:v>46100</c:v>
                </c:pt>
                <c:pt idx="11">
                  <c:v>44120</c:v>
                </c:pt>
                <c:pt idx="12">
                  <c:v>35450</c:v>
                </c:pt>
                <c:pt idx="13">
                  <c:v>30050</c:v>
                </c:pt>
                <c:pt idx="14">
                  <c:v>27160</c:v>
                </c:pt>
                <c:pt idx="15">
                  <c:v>25810</c:v>
                </c:pt>
                <c:pt idx="16">
                  <c:v>25177</c:v>
                </c:pt>
                <c:pt idx="17">
                  <c:v>23516.400000000001</c:v>
                </c:pt>
                <c:pt idx="18">
                  <c:v>23237.599999999999</c:v>
                </c:pt>
                <c:pt idx="19">
                  <c:v>22400</c:v>
                </c:pt>
                <c:pt idx="20">
                  <c:v>22208.720000000001</c:v>
                </c:pt>
                <c:pt idx="21">
                  <c:v>22121</c:v>
                </c:pt>
                <c:pt idx="22">
                  <c:v>21640</c:v>
                </c:pt>
                <c:pt idx="23">
                  <c:v>21530</c:v>
                </c:pt>
                <c:pt idx="24">
                  <c:v>21230</c:v>
                </c:pt>
                <c:pt idx="25">
                  <c:v>20158.7</c:v>
                </c:pt>
                <c:pt idx="26">
                  <c:v>19539</c:v>
                </c:pt>
                <c:pt idx="27">
                  <c:v>19476.599999999999</c:v>
                </c:pt>
                <c:pt idx="28">
                  <c:v>19334</c:v>
                </c:pt>
                <c:pt idx="29">
                  <c:v>19256</c:v>
                </c:pt>
                <c:pt idx="30">
                  <c:v>19200</c:v>
                </c:pt>
                <c:pt idx="31">
                  <c:v>19070</c:v>
                </c:pt>
                <c:pt idx="32">
                  <c:v>18200</c:v>
                </c:pt>
                <c:pt idx="33">
                  <c:v>18002.8</c:v>
                </c:pt>
                <c:pt idx="34">
                  <c:v>18002.8</c:v>
                </c:pt>
                <c:pt idx="35">
                  <c:v>17860</c:v>
                </c:pt>
                <c:pt idx="36">
                  <c:v>17200</c:v>
                </c:pt>
                <c:pt idx="37">
                  <c:v>16592</c:v>
                </c:pt>
                <c:pt idx="38">
                  <c:v>16590</c:v>
                </c:pt>
                <c:pt idx="39">
                  <c:v>16590</c:v>
                </c:pt>
                <c:pt idx="40">
                  <c:v>16590</c:v>
                </c:pt>
                <c:pt idx="41">
                  <c:v>16590</c:v>
                </c:pt>
                <c:pt idx="42">
                  <c:v>16020</c:v>
                </c:pt>
                <c:pt idx="43">
                  <c:v>14014.7</c:v>
                </c:pt>
                <c:pt idx="44">
                  <c:v>13929.3</c:v>
                </c:pt>
                <c:pt idx="45">
                  <c:v>12810</c:v>
                </c:pt>
                <c:pt idx="46">
                  <c:v>12210</c:v>
                </c:pt>
                <c:pt idx="47">
                  <c:v>11965.5</c:v>
                </c:pt>
                <c:pt idx="48">
                  <c:v>11950</c:v>
                </c:pt>
                <c:pt idx="49">
                  <c:v>10680.7</c:v>
                </c:pt>
                <c:pt idx="50">
                  <c:v>10520</c:v>
                </c:pt>
                <c:pt idx="51">
                  <c:v>10111</c:v>
                </c:pt>
                <c:pt idx="52">
                  <c:v>10013</c:v>
                </c:pt>
                <c:pt idx="53">
                  <c:v>10013</c:v>
                </c:pt>
                <c:pt idx="54">
                  <c:v>9990.7000000000007</c:v>
                </c:pt>
                <c:pt idx="55">
                  <c:v>9950.26</c:v>
                </c:pt>
                <c:pt idx="56">
                  <c:v>9682</c:v>
                </c:pt>
                <c:pt idx="57">
                  <c:v>9459</c:v>
                </c:pt>
                <c:pt idx="58">
                  <c:v>9444</c:v>
                </c:pt>
                <c:pt idx="59">
                  <c:v>9330</c:v>
                </c:pt>
                <c:pt idx="60">
                  <c:v>9264.31</c:v>
                </c:pt>
                <c:pt idx="61">
                  <c:v>9070</c:v>
                </c:pt>
                <c:pt idx="62">
                  <c:v>9000</c:v>
                </c:pt>
                <c:pt idx="63">
                  <c:v>8983</c:v>
                </c:pt>
                <c:pt idx="64">
                  <c:v>8620</c:v>
                </c:pt>
                <c:pt idx="65">
                  <c:v>8339</c:v>
                </c:pt>
                <c:pt idx="66">
                  <c:v>8259</c:v>
                </c:pt>
                <c:pt idx="67">
                  <c:v>8191.03</c:v>
                </c:pt>
                <c:pt idx="68">
                  <c:v>8146</c:v>
                </c:pt>
                <c:pt idx="69">
                  <c:v>8125</c:v>
                </c:pt>
                <c:pt idx="70">
                  <c:v>8124.48</c:v>
                </c:pt>
                <c:pt idx="71">
                  <c:v>8025.6</c:v>
                </c:pt>
                <c:pt idx="72">
                  <c:v>8023.6</c:v>
                </c:pt>
                <c:pt idx="73">
                  <c:v>7892.7</c:v>
                </c:pt>
                <c:pt idx="74">
                  <c:v>7764.57</c:v>
                </c:pt>
                <c:pt idx="75">
                  <c:v>7764.57</c:v>
                </c:pt>
                <c:pt idx="76">
                  <c:v>7683.36</c:v>
                </c:pt>
                <c:pt idx="77">
                  <c:v>7625</c:v>
                </c:pt>
                <c:pt idx="78">
                  <c:v>7483.73</c:v>
                </c:pt>
                <c:pt idx="79">
                  <c:v>7257</c:v>
                </c:pt>
                <c:pt idx="80">
                  <c:v>7038.93</c:v>
                </c:pt>
                <c:pt idx="81">
                  <c:v>6988.04</c:v>
                </c:pt>
                <c:pt idx="82">
                  <c:v>6920.9</c:v>
                </c:pt>
                <c:pt idx="83">
                  <c:v>6752</c:v>
                </c:pt>
                <c:pt idx="84">
                  <c:v>6669</c:v>
                </c:pt>
                <c:pt idx="85">
                  <c:v>6617.8</c:v>
                </c:pt>
                <c:pt idx="86">
                  <c:v>6470.8</c:v>
                </c:pt>
                <c:pt idx="87">
                  <c:v>6434</c:v>
                </c:pt>
                <c:pt idx="88">
                  <c:v>6316.03</c:v>
                </c:pt>
                <c:pt idx="89">
                  <c:v>6299.79</c:v>
                </c:pt>
                <c:pt idx="90">
                  <c:v>6291</c:v>
                </c:pt>
                <c:pt idx="91">
                  <c:v>6177.73</c:v>
                </c:pt>
                <c:pt idx="92">
                  <c:v>6162</c:v>
                </c:pt>
                <c:pt idx="93">
                  <c:v>6105.1</c:v>
                </c:pt>
                <c:pt idx="94">
                  <c:v>6048.26</c:v>
                </c:pt>
                <c:pt idx="95">
                  <c:v>5951.55</c:v>
                </c:pt>
                <c:pt idx="96">
                  <c:v>5948.8</c:v>
                </c:pt>
                <c:pt idx="97">
                  <c:v>5886</c:v>
                </c:pt>
                <c:pt idx="98">
                  <c:v>5780.62</c:v>
                </c:pt>
                <c:pt idx="99">
                  <c:v>5730.5</c:v>
                </c:pt>
                <c:pt idx="100">
                  <c:v>5730.5</c:v>
                </c:pt>
                <c:pt idx="101">
                  <c:v>5612.83</c:v>
                </c:pt>
                <c:pt idx="102">
                  <c:v>5536.99</c:v>
                </c:pt>
                <c:pt idx="103">
                  <c:v>5444.64</c:v>
                </c:pt>
                <c:pt idx="104">
                  <c:v>5415.98</c:v>
                </c:pt>
                <c:pt idx="105">
                  <c:v>5401</c:v>
                </c:pt>
                <c:pt idx="106">
                  <c:v>5388.52</c:v>
                </c:pt>
                <c:pt idx="107">
                  <c:v>5283.11</c:v>
                </c:pt>
                <c:pt idx="108">
                  <c:v>5253</c:v>
                </c:pt>
                <c:pt idx="109">
                  <c:v>5228</c:v>
                </c:pt>
                <c:pt idx="110">
                  <c:v>5161</c:v>
                </c:pt>
                <c:pt idx="111">
                  <c:v>5051</c:v>
                </c:pt>
                <c:pt idx="112">
                  <c:v>5050.1000000000004</c:v>
                </c:pt>
                <c:pt idx="113">
                  <c:v>4902</c:v>
                </c:pt>
                <c:pt idx="114">
                  <c:v>4880.46</c:v>
                </c:pt>
                <c:pt idx="115">
                  <c:v>4850.66</c:v>
                </c:pt>
                <c:pt idx="116">
                  <c:v>4788.1899999999996</c:v>
                </c:pt>
                <c:pt idx="117">
                  <c:v>4724.79</c:v>
                </c:pt>
                <c:pt idx="118">
                  <c:v>4619</c:v>
                </c:pt>
                <c:pt idx="119">
                  <c:v>4548.21</c:v>
                </c:pt>
                <c:pt idx="120">
                  <c:v>4540.6899999999996</c:v>
                </c:pt>
                <c:pt idx="121">
                  <c:v>4518.87</c:v>
                </c:pt>
                <c:pt idx="122">
                  <c:v>4478</c:v>
                </c:pt>
                <c:pt idx="123">
                  <c:v>4425</c:v>
                </c:pt>
                <c:pt idx="124">
                  <c:v>4376</c:v>
                </c:pt>
                <c:pt idx="125">
                  <c:v>4325</c:v>
                </c:pt>
                <c:pt idx="126">
                  <c:v>4299.33</c:v>
                </c:pt>
                <c:pt idx="127">
                  <c:v>4289.8500000000004</c:v>
                </c:pt>
                <c:pt idx="128">
                  <c:v>4281</c:v>
                </c:pt>
                <c:pt idx="129">
                  <c:v>4190.8999999999996</c:v>
                </c:pt>
                <c:pt idx="130">
                  <c:v>4128</c:v>
                </c:pt>
                <c:pt idx="131">
                  <c:v>4065.55</c:v>
                </c:pt>
                <c:pt idx="132">
                  <c:v>4042.46</c:v>
                </c:pt>
                <c:pt idx="133">
                  <c:v>4033.5</c:v>
                </c:pt>
                <c:pt idx="134">
                  <c:v>3998</c:v>
                </c:pt>
                <c:pt idx="135">
                  <c:v>3944.68</c:v>
                </c:pt>
                <c:pt idx="136">
                  <c:v>3944.68</c:v>
                </c:pt>
                <c:pt idx="137">
                  <c:v>3870.1</c:v>
                </c:pt>
                <c:pt idx="138">
                  <c:v>3822</c:v>
                </c:pt>
                <c:pt idx="139">
                  <c:v>3812</c:v>
                </c:pt>
                <c:pt idx="140">
                  <c:v>3807.96</c:v>
                </c:pt>
                <c:pt idx="141">
                  <c:v>3763.94</c:v>
                </c:pt>
                <c:pt idx="142">
                  <c:v>3712</c:v>
                </c:pt>
                <c:pt idx="143">
                  <c:v>3700.15</c:v>
                </c:pt>
                <c:pt idx="144">
                  <c:v>3665.72</c:v>
                </c:pt>
                <c:pt idx="145">
                  <c:v>3657</c:v>
                </c:pt>
                <c:pt idx="146">
                  <c:v>3656.78</c:v>
                </c:pt>
                <c:pt idx="147">
                  <c:v>3608.62</c:v>
                </c:pt>
                <c:pt idx="148">
                  <c:v>3599.6599900000001</c:v>
                </c:pt>
                <c:pt idx="149">
                  <c:v>3578.03</c:v>
                </c:pt>
                <c:pt idx="150">
                  <c:v>3577</c:v>
                </c:pt>
                <c:pt idx="151">
                  <c:v>3577</c:v>
                </c:pt>
                <c:pt idx="152">
                  <c:v>3563.1</c:v>
                </c:pt>
                <c:pt idx="153">
                  <c:v>3545.65</c:v>
                </c:pt>
                <c:pt idx="154">
                  <c:v>3545.65</c:v>
                </c:pt>
                <c:pt idx="155">
                  <c:v>3545.65</c:v>
                </c:pt>
                <c:pt idx="156">
                  <c:v>3533.61</c:v>
                </c:pt>
                <c:pt idx="157">
                  <c:v>3505</c:v>
                </c:pt>
                <c:pt idx="158">
                  <c:v>3487.91</c:v>
                </c:pt>
                <c:pt idx="159">
                  <c:v>3486.1</c:v>
                </c:pt>
                <c:pt idx="160">
                  <c:v>3476.28</c:v>
                </c:pt>
                <c:pt idx="161">
                  <c:v>3458.3</c:v>
                </c:pt>
                <c:pt idx="162">
                  <c:v>3449</c:v>
                </c:pt>
                <c:pt idx="163">
                  <c:v>3411.16</c:v>
                </c:pt>
                <c:pt idx="164">
                  <c:v>3371</c:v>
                </c:pt>
                <c:pt idx="165">
                  <c:v>3328</c:v>
                </c:pt>
                <c:pt idx="166">
                  <c:v>3318.95</c:v>
                </c:pt>
                <c:pt idx="167">
                  <c:v>3307</c:v>
                </c:pt>
                <c:pt idx="168">
                  <c:v>3261.02</c:v>
                </c:pt>
                <c:pt idx="169">
                  <c:v>3250.4</c:v>
                </c:pt>
                <c:pt idx="170">
                  <c:v>3243.41</c:v>
                </c:pt>
                <c:pt idx="171">
                  <c:v>3241.24</c:v>
                </c:pt>
                <c:pt idx="172">
                  <c:v>3239</c:v>
                </c:pt>
                <c:pt idx="173">
                  <c:v>3221.4</c:v>
                </c:pt>
                <c:pt idx="174">
                  <c:v>3194</c:v>
                </c:pt>
                <c:pt idx="175">
                  <c:v>3188</c:v>
                </c:pt>
                <c:pt idx="176">
                  <c:v>3179</c:v>
                </c:pt>
                <c:pt idx="177">
                  <c:v>3161</c:v>
                </c:pt>
                <c:pt idx="178">
                  <c:v>3158.11</c:v>
                </c:pt>
                <c:pt idx="179">
                  <c:v>3151.69</c:v>
                </c:pt>
                <c:pt idx="180">
                  <c:v>3151.69</c:v>
                </c:pt>
                <c:pt idx="181">
                  <c:v>3151.68</c:v>
                </c:pt>
                <c:pt idx="182">
                  <c:v>3151.68</c:v>
                </c:pt>
                <c:pt idx="183">
                  <c:v>3151.68</c:v>
                </c:pt>
                <c:pt idx="184">
                  <c:v>3151.68</c:v>
                </c:pt>
                <c:pt idx="185">
                  <c:v>3148.38</c:v>
                </c:pt>
                <c:pt idx="186">
                  <c:v>3143.52</c:v>
                </c:pt>
                <c:pt idx="187">
                  <c:v>3131.25</c:v>
                </c:pt>
                <c:pt idx="188">
                  <c:v>3131.25</c:v>
                </c:pt>
                <c:pt idx="189">
                  <c:v>3131.25</c:v>
                </c:pt>
                <c:pt idx="190">
                  <c:v>3131.25</c:v>
                </c:pt>
                <c:pt idx="191">
                  <c:v>3131.25</c:v>
                </c:pt>
                <c:pt idx="192">
                  <c:v>3131.25</c:v>
                </c:pt>
                <c:pt idx="193">
                  <c:v>3126.24</c:v>
                </c:pt>
                <c:pt idx="194">
                  <c:v>3096</c:v>
                </c:pt>
                <c:pt idx="195">
                  <c:v>3088.64</c:v>
                </c:pt>
                <c:pt idx="196">
                  <c:v>3088.6</c:v>
                </c:pt>
                <c:pt idx="197">
                  <c:v>3088.5</c:v>
                </c:pt>
                <c:pt idx="198">
                  <c:v>3082.12</c:v>
                </c:pt>
                <c:pt idx="199">
                  <c:v>3080.85</c:v>
                </c:pt>
                <c:pt idx="200">
                  <c:v>3057.35</c:v>
                </c:pt>
                <c:pt idx="201">
                  <c:v>3054.35</c:v>
                </c:pt>
                <c:pt idx="202">
                  <c:v>3010.68</c:v>
                </c:pt>
                <c:pt idx="203">
                  <c:v>3000.78</c:v>
                </c:pt>
                <c:pt idx="204">
                  <c:v>2994.04</c:v>
                </c:pt>
                <c:pt idx="205">
                  <c:v>2975.29</c:v>
                </c:pt>
                <c:pt idx="206">
                  <c:v>2975.08</c:v>
                </c:pt>
                <c:pt idx="207">
                  <c:v>2969.19</c:v>
                </c:pt>
                <c:pt idx="208">
                  <c:v>2933.42</c:v>
                </c:pt>
                <c:pt idx="209">
                  <c:v>2931.84</c:v>
                </c:pt>
                <c:pt idx="210">
                  <c:v>2922.5</c:v>
                </c:pt>
                <c:pt idx="211">
                  <c:v>2922.5</c:v>
                </c:pt>
                <c:pt idx="212">
                  <c:v>2917.56</c:v>
                </c:pt>
                <c:pt idx="213">
                  <c:v>2910.09</c:v>
                </c:pt>
                <c:pt idx="214">
                  <c:v>2889.41</c:v>
                </c:pt>
                <c:pt idx="215">
                  <c:v>2882.76</c:v>
                </c:pt>
                <c:pt idx="216">
                  <c:v>2873.41</c:v>
                </c:pt>
                <c:pt idx="217">
                  <c:v>2870.31</c:v>
                </c:pt>
                <c:pt idx="218">
                  <c:v>2870.31</c:v>
                </c:pt>
                <c:pt idx="219">
                  <c:v>2870.31</c:v>
                </c:pt>
                <c:pt idx="220">
                  <c:v>2870.31</c:v>
                </c:pt>
                <c:pt idx="221">
                  <c:v>2870.31</c:v>
                </c:pt>
                <c:pt idx="222">
                  <c:v>2867.64</c:v>
                </c:pt>
                <c:pt idx="223">
                  <c:v>2857.04</c:v>
                </c:pt>
                <c:pt idx="224">
                  <c:v>2837.4</c:v>
                </c:pt>
                <c:pt idx="225">
                  <c:v>2834.05</c:v>
                </c:pt>
                <c:pt idx="226">
                  <c:v>2829</c:v>
                </c:pt>
                <c:pt idx="227">
                  <c:v>2813.62</c:v>
                </c:pt>
                <c:pt idx="228">
                  <c:v>2804.41</c:v>
                </c:pt>
                <c:pt idx="229">
                  <c:v>2801.7820000000002</c:v>
                </c:pt>
                <c:pt idx="230">
                  <c:v>2801.7820000000002</c:v>
                </c:pt>
                <c:pt idx="231">
                  <c:v>2787.14</c:v>
                </c:pt>
                <c:pt idx="232">
                  <c:v>2779.84</c:v>
                </c:pt>
                <c:pt idx="233">
                  <c:v>2774.23</c:v>
                </c:pt>
                <c:pt idx="234">
                  <c:v>2751</c:v>
                </c:pt>
                <c:pt idx="235">
                  <c:v>2749.28</c:v>
                </c:pt>
                <c:pt idx="236">
                  <c:v>2746.3</c:v>
                </c:pt>
                <c:pt idx="237">
                  <c:v>2744.84</c:v>
                </c:pt>
                <c:pt idx="238">
                  <c:v>2742.91</c:v>
                </c:pt>
                <c:pt idx="239">
                  <c:v>2741</c:v>
                </c:pt>
                <c:pt idx="240">
                  <c:v>2726.0779000000002</c:v>
                </c:pt>
                <c:pt idx="241">
                  <c:v>2724.52</c:v>
                </c:pt>
                <c:pt idx="242">
                  <c:v>2721.33</c:v>
                </c:pt>
                <c:pt idx="243">
                  <c:v>2717</c:v>
                </c:pt>
                <c:pt idx="244">
                  <c:v>2710.88</c:v>
                </c:pt>
                <c:pt idx="245">
                  <c:v>2691.69</c:v>
                </c:pt>
                <c:pt idx="246">
                  <c:v>2677.05</c:v>
                </c:pt>
                <c:pt idx="247">
                  <c:v>2676.74</c:v>
                </c:pt>
                <c:pt idx="248">
                  <c:v>2666</c:v>
                </c:pt>
                <c:pt idx="249">
                  <c:v>2661.56</c:v>
                </c:pt>
                <c:pt idx="250">
                  <c:v>2661.56</c:v>
                </c:pt>
                <c:pt idx="251">
                  <c:v>2661.46</c:v>
                </c:pt>
                <c:pt idx="252">
                  <c:v>2655</c:v>
                </c:pt>
                <c:pt idx="253">
                  <c:v>2654.04</c:v>
                </c:pt>
                <c:pt idx="254">
                  <c:v>2651.95</c:v>
                </c:pt>
                <c:pt idx="255">
                  <c:v>2638.53</c:v>
                </c:pt>
                <c:pt idx="256">
                  <c:v>2632.51</c:v>
                </c:pt>
                <c:pt idx="257">
                  <c:v>2632.51</c:v>
                </c:pt>
                <c:pt idx="258">
                  <c:v>2632.45</c:v>
                </c:pt>
                <c:pt idx="259">
                  <c:v>2621.44</c:v>
                </c:pt>
                <c:pt idx="260">
                  <c:v>2610</c:v>
                </c:pt>
                <c:pt idx="261">
                  <c:v>2609.38</c:v>
                </c:pt>
                <c:pt idx="262">
                  <c:v>2609.38</c:v>
                </c:pt>
                <c:pt idx="263">
                  <c:v>2609.38</c:v>
                </c:pt>
                <c:pt idx="264">
                  <c:v>2609.37</c:v>
                </c:pt>
                <c:pt idx="265">
                  <c:v>2609.16</c:v>
                </c:pt>
                <c:pt idx="266">
                  <c:v>2607.98</c:v>
                </c:pt>
                <c:pt idx="267">
                  <c:v>2598.2800000000002</c:v>
                </c:pt>
                <c:pt idx="268">
                  <c:v>2592</c:v>
                </c:pt>
                <c:pt idx="269">
                  <c:v>2592</c:v>
                </c:pt>
                <c:pt idx="270">
                  <c:v>2590.84</c:v>
                </c:pt>
                <c:pt idx="271">
                  <c:v>2583.09</c:v>
                </c:pt>
                <c:pt idx="272">
                  <c:v>2581.02</c:v>
                </c:pt>
                <c:pt idx="273">
                  <c:v>2578.58</c:v>
                </c:pt>
                <c:pt idx="274">
                  <c:v>2574.02</c:v>
                </c:pt>
                <c:pt idx="275">
                  <c:v>2570.4</c:v>
                </c:pt>
                <c:pt idx="276">
                  <c:v>2566</c:v>
                </c:pt>
                <c:pt idx="277">
                  <c:v>2566</c:v>
                </c:pt>
                <c:pt idx="278">
                  <c:v>2547</c:v>
                </c:pt>
                <c:pt idx="279">
                  <c:v>2539.13</c:v>
                </c:pt>
                <c:pt idx="280">
                  <c:v>2531</c:v>
                </c:pt>
                <c:pt idx="281">
                  <c:v>2494.65</c:v>
                </c:pt>
                <c:pt idx="282">
                  <c:v>2487.09</c:v>
                </c:pt>
                <c:pt idx="283">
                  <c:v>2485</c:v>
                </c:pt>
                <c:pt idx="284">
                  <c:v>2483.58</c:v>
                </c:pt>
                <c:pt idx="285">
                  <c:v>2480.6</c:v>
                </c:pt>
                <c:pt idx="286">
                  <c:v>2480</c:v>
                </c:pt>
                <c:pt idx="287">
                  <c:v>2480</c:v>
                </c:pt>
                <c:pt idx="288">
                  <c:v>2478</c:v>
                </c:pt>
                <c:pt idx="289">
                  <c:v>2475.67</c:v>
                </c:pt>
                <c:pt idx="290">
                  <c:v>2462.4</c:v>
                </c:pt>
                <c:pt idx="291">
                  <c:v>2443.6999999999998</c:v>
                </c:pt>
                <c:pt idx="292">
                  <c:v>2435</c:v>
                </c:pt>
                <c:pt idx="293">
                  <c:v>2433.83</c:v>
                </c:pt>
                <c:pt idx="294">
                  <c:v>2431.1999999999998</c:v>
                </c:pt>
                <c:pt idx="295">
                  <c:v>2429.15</c:v>
                </c:pt>
                <c:pt idx="296">
                  <c:v>2421.62</c:v>
                </c:pt>
                <c:pt idx="297">
                  <c:v>2399.59</c:v>
                </c:pt>
                <c:pt idx="298">
                  <c:v>2392.38</c:v>
                </c:pt>
                <c:pt idx="299">
                  <c:v>2379.87</c:v>
                </c:pt>
                <c:pt idx="300">
                  <c:v>2374.04</c:v>
                </c:pt>
                <c:pt idx="301">
                  <c:v>2363.77</c:v>
                </c:pt>
                <c:pt idx="302">
                  <c:v>2363.77</c:v>
                </c:pt>
                <c:pt idx="303">
                  <c:v>2363.77</c:v>
                </c:pt>
                <c:pt idx="304">
                  <c:v>2363.77</c:v>
                </c:pt>
                <c:pt idx="305">
                  <c:v>2363.77</c:v>
                </c:pt>
                <c:pt idx="306">
                  <c:v>2363.77</c:v>
                </c:pt>
                <c:pt idx="307">
                  <c:v>2363.7600000000002</c:v>
                </c:pt>
                <c:pt idx="308">
                  <c:v>2363.7600000000002</c:v>
                </c:pt>
                <c:pt idx="309">
                  <c:v>2363.7600000000002</c:v>
                </c:pt>
                <c:pt idx="310">
                  <c:v>2356</c:v>
                </c:pt>
                <c:pt idx="311">
                  <c:v>2354.91</c:v>
                </c:pt>
                <c:pt idx="312">
                  <c:v>2348.44</c:v>
                </c:pt>
                <c:pt idx="313">
                  <c:v>2348.44</c:v>
                </c:pt>
                <c:pt idx="314">
                  <c:v>2348.44</c:v>
                </c:pt>
                <c:pt idx="315">
                  <c:v>2348.44</c:v>
                </c:pt>
                <c:pt idx="316">
                  <c:v>2348.44</c:v>
                </c:pt>
                <c:pt idx="317">
                  <c:v>2348.44</c:v>
                </c:pt>
                <c:pt idx="318">
                  <c:v>2348.44</c:v>
                </c:pt>
                <c:pt idx="319">
                  <c:v>2348.44</c:v>
                </c:pt>
                <c:pt idx="320">
                  <c:v>2348.44</c:v>
                </c:pt>
                <c:pt idx="321">
                  <c:v>2338.79</c:v>
                </c:pt>
                <c:pt idx="322">
                  <c:v>2336</c:v>
                </c:pt>
                <c:pt idx="323">
                  <c:v>2336</c:v>
                </c:pt>
                <c:pt idx="324">
                  <c:v>2333.5100000000002</c:v>
                </c:pt>
                <c:pt idx="325">
                  <c:v>2329</c:v>
                </c:pt>
                <c:pt idx="326">
                  <c:v>2329</c:v>
                </c:pt>
                <c:pt idx="327">
                  <c:v>2329</c:v>
                </c:pt>
                <c:pt idx="328">
                  <c:v>2322.46</c:v>
                </c:pt>
                <c:pt idx="329">
                  <c:v>2321</c:v>
                </c:pt>
                <c:pt idx="330">
                  <c:v>2317.9499999999998</c:v>
                </c:pt>
                <c:pt idx="331">
                  <c:v>2316</c:v>
                </c:pt>
                <c:pt idx="332">
                  <c:v>2314.21</c:v>
                </c:pt>
                <c:pt idx="333">
                  <c:v>2312.3000000000002</c:v>
                </c:pt>
                <c:pt idx="334">
                  <c:v>2297.56</c:v>
                </c:pt>
                <c:pt idx="335">
                  <c:v>2288</c:v>
                </c:pt>
                <c:pt idx="336">
                  <c:v>2287</c:v>
                </c:pt>
                <c:pt idx="337">
                  <c:v>2287</c:v>
                </c:pt>
                <c:pt idx="338">
                  <c:v>2286.56</c:v>
                </c:pt>
                <c:pt idx="339">
                  <c:v>2282</c:v>
                </c:pt>
                <c:pt idx="340">
                  <c:v>2282</c:v>
                </c:pt>
                <c:pt idx="341">
                  <c:v>2282</c:v>
                </c:pt>
                <c:pt idx="342">
                  <c:v>2282</c:v>
                </c:pt>
                <c:pt idx="343">
                  <c:v>2279.4</c:v>
                </c:pt>
                <c:pt idx="344">
                  <c:v>2278</c:v>
                </c:pt>
                <c:pt idx="345">
                  <c:v>2276</c:v>
                </c:pt>
                <c:pt idx="346">
                  <c:v>2275</c:v>
                </c:pt>
                <c:pt idx="347">
                  <c:v>2274.1</c:v>
                </c:pt>
                <c:pt idx="348">
                  <c:v>2271.38</c:v>
                </c:pt>
                <c:pt idx="349">
                  <c:v>2262</c:v>
                </c:pt>
                <c:pt idx="350">
                  <c:v>2258</c:v>
                </c:pt>
                <c:pt idx="351">
                  <c:v>2255</c:v>
                </c:pt>
                <c:pt idx="352">
                  <c:v>2249.6799999999998</c:v>
                </c:pt>
                <c:pt idx="353">
                  <c:v>2242.94</c:v>
                </c:pt>
                <c:pt idx="354">
                  <c:v>2241.88</c:v>
                </c:pt>
                <c:pt idx="355">
                  <c:v>2192</c:v>
                </c:pt>
                <c:pt idx="356">
                  <c:v>2189</c:v>
                </c:pt>
                <c:pt idx="357">
                  <c:v>2179.6</c:v>
                </c:pt>
                <c:pt idx="358">
                  <c:v>2166.79</c:v>
                </c:pt>
                <c:pt idx="359">
                  <c:v>2166.79</c:v>
                </c:pt>
                <c:pt idx="360">
                  <c:v>2166.79</c:v>
                </c:pt>
                <c:pt idx="361">
                  <c:v>2166.52</c:v>
                </c:pt>
                <c:pt idx="362">
                  <c:v>2164</c:v>
                </c:pt>
                <c:pt idx="363">
                  <c:v>2164</c:v>
                </c:pt>
                <c:pt idx="364">
                  <c:v>2164</c:v>
                </c:pt>
                <c:pt idx="365">
                  <c:v>2155.9899999999998</c:v>
                </c:pt>
                <c:pt idx="366">
                  <c:v>2152</c:v>
                </c:pt>
                <c:pt idx="367">
                  <c:v>2136.34</c:v>
                </c:pt>
                <c:pt idx="368">
                  <c:v>2134</c:v>
                </c:pt>
                <c:pt idx="369">
                  <c:v>2133</c:v>
                </c:pt>
                <c:pt idx="370">
                  <c:v>2129.92</c:v>
                </c:pt>
                <c:pt idx="371">
                  <c:v>2129.54</c:v>
                </c:pt>
                <c:pt idx="372">
                  <c:v>2127.8000000000002</c:v>
                </c:pt>
                <c:pt idx="373">
                  <c:v>2122.0300000000002</c:v>
                </c:pt>
                <c:pt idx="374">
                  <c:v>2121</c:v>
                </c:pt>
                <c:pt idx="375">
                  <c:v>2121</c:v>
                </c:pt>
                <c:pt idx="376">
                  <c:v>2121</c:v>
                </c:pt>
                <c:pt idx="377">
                  <c:v>2121</c:v>
                </c:pt>
                <c:pt idx="378">
                  <c:v>2115</c:v>
                </c:pt>
                <c:pt idx="379">
                  <c:v>2109</c:v>
                </c:pt>
                <c:pt idx="380">
                  <c:v>2109</c:v>
                </c:pt>
                <c:pt idx="381">
                  <c:v>2094</c:v>
                </c:pt>
                <c:pt idx="382">
                  <c:v>2089.98</c:v>
                </c:pt>
                <c:pt idx="383">
                  <c:v>2088.83</c:v>
                </c:pt>
                <c:pt idx="384">
                  <c:v>2087.5</c:v>
                </c:pt>
                <c:pt idx="385">
                  <c:v>2087.5</c:v>
                </c:pt>
                <c:pt idx="386">
                  <c:v>2087.5</c:v>
                </c:pt>
                <c:pt idx="387">
                  <c:v>2087.5</c:v>
                </c:pt>
                <c:pt idx="388">
                  <c:v>2087.5</c:v>
                </c:pt>
                <c:pt idx="389">
                  <c:v>2087.5</c:v>
                </c:pt>
                <c:pt idx="390">
                  <c:v>2087.5</c:v>
                </c:pt>
                <c:pt idx="391">
                  <c:v>2087.5</c:v>
                </c:pt>
                <c:pt idx="392">
                  <c:v>2087</c:v>
                </c:pt>
                <c:pt idx="393">
                  <c:v>2078</c:v>
                </c:pt>
                <c:pt idx="394">
                  <c:v>2078</c:v>
                </c:pt>
                <c:pt idx="395">
                  <c:v>2078</c:v>
                </c:pt>
                <c:pt idx="396">
                  <c:v>2076.89</c:v>
                </c:pt>
                <c:pt idx="397">
                  <c:v>2075</c:v>
                </c:pt>
                <c:pt idx="398">
                  <c:v>2074.04</c:v>
                </c:pt>
                <c:pt idx="399">
                  <c:v>2071.39</c:v>
                </c:pt>
                <c:pt idx="400">
                  <c:v>2063</c:v>
                </c:pt>
                <c:pt idx="401">
                  <c:v>2059.88</c:v>
                </c:pt>
                <c:pt idx="402">
                  <c:v>2045.93</c:v>
                </c:pt>
                <c:pt idx="403">
                  <c:v>2038</c:v>
                </c:pt>
                <c:pt idx="404">
                  <c:v>2035.31</c:v>
                </c:pt>
                <c:pt idx="405">
                  <c:v>2028</c:v>
                </c:pt>
                <c:pt idx="406">
                  <c:v>2028</c:v>
                </c:pt>
                <c:pt idx="407">
                  <c:v>2027.52</c:v>
                </c:pt>
                <c:pt idx="408">
                  <c:v>2026</c:v>
                </c:pt>
                <c:pt idx="409">
                  <c:v>2016</c:v>
                </c:pt>
                <c:pt idx="410">
                  <c:v>2015</c:v>
                </c:pt>
                <c:pt idx="411">
                  <c:v>2014.46</c:v>
                </c:pt>
                <c:pt idx="412">
                  <c:v>2011</c:v>
                </c:pt>
                <c:pt idx="413">
                  <c:v>2011</c:v>
                </c:pt>
                <c:pt idx="414">
                  <c:v>2007</c:v>
                </c:pt>
                <c:pt idx="415">
                  <c:v>2003</c:v>
                </c:pt>
                <c:pt idx="416">
                  <c:v>2001.99</c:v>
                </c:pt>
                <c:pt idx="417">
                  <c:v>2001.99</c:v>
                </c:pt>
                <c:pt idx="418">
                  <c:v>2000</c:v>
                </c:pt>
                <c:pt idx="419">
                  <c:v>1999.5</c:v>
                </c:pt>
                <c:pt idx="420">
                  <c:v>1997</c:v>
                </c:pt>
                <c:pt idx="421">
                  <c:v>1985</c:v>
                </c:pt>
                <c:pt idx="422">
                  <c:v>1983.15</c:v>
                </c:pt>
                <c:pt idx="423">
                  <c:v>1980.53</c:v>
                </c:pt>
                <c:pt idx="424">
                  <c:v>1979</c:v>
                </c:pt>
                <c:pt idx="425">
                  <c:v>1979</c:v>
                </c:pt>
                <c:pt idx="426">
                  <c:v>1976</c:v>
                </c:pt>
                <c:pt idx="427">
                  <c:v>1975.07</c:v>
                </c:pt>
                <c:pt idx="428">
                  <c:v>1975</c:v>
                </c:pt>
                <c:pt idx="429">
                  <c:v>1975</c:v>
                </c:pt>
                <c:pt idx="430">
                  <c:v>1975</c:v>
                </c:pt>
                <c:pt idx="431">
                  <c:v>1969.81</c:v>
                </c:pt>
                <c:pt idx="432">
                  <c:v>1969.81</c:v>
                </c:pt>
                <c:pt idx="433">
                  <c:v>1967.81</c:v>
                </c:pt>
                <c:pt idx="434">
                  <c:v>1966.08</c:v>
                </c:pt>
                <c:pt idx="435">
                  <c:v>1963</c:v>
                </c:pt>
                <c:pt idx="436">
                  <c:v>1955</c:v>
                </c:pt>
                <c:pt idx="437">
                  <c:v>1952.46</c:v>
                </c:pt>
                <c:pt idx="438">
                  <c:v>1952</c:v>
                </c:pt>
                <c:pt idx="439">
                  <c:v>1937.4</c:v>
                </c:pt>
                <c:pt idx="440">
                  <c:v>1934</c:v>
                </c:pt>
                <c:pt idx="441">
                  <c:v>1931</c:v>
                </c:pt>
                <c:pt idx="442">
                  <c:v>1928</c:v>
                </c:pt>
                <c:pt idx="443">
                  <c:v>1928</c:v>
                </c:pt>
                <c:pt idx="444">
                  <c:v>1921</c:v>
                </c:pt>
                <c:pt idx="445">
                  <c:v>1914.59</c:v>
                </c:pt>
                <c:pt idx="446">
                  <c:v>1914.38</c:v>
                </c:pt>
                <c:pt idx="447">
                  <c:v>1905.48</c:v>
                </c:pt>
                <c:pt idx="448">
                  <c:v>1901</c:v>
                </c:pt>
                <c:pt idx="449">
                  <c:v>1896.75</c:v>
                </c:pt>
                <c:pt idx="450">
                  <c:v>1896</c:v>
                </c:pt>
                <c:pt idx="451">
                  <c:v>1886.65</c:v>
                </c:pt>
                <c:pt idx="452">
                  <c:v>1884</c:v>
                </c:pt>
                <c:pt idx="453">
                  <c:v>1882.56</c:v>
                </c:pt>
                <c:pt idx="454">
                  <c:v>1872</c:v>
                </c:pt>
                <c:pt idx="455">
                  <c:v>1872</c:v>
                </c:pt>
                <c:pt idx="456">
                  <c:v>1871</c:v>
                </c:pt>
                <c:pt idx="457">
                  <c:v>1870.73</c:v>
                </c:pt>
                <c:pt idx="458">
                  <c:v>1861.37</c:v>
                </c:pt>
                <c:pt idx="459">
                  <c:v>1854</c:v>
                </c:pt>
                <c:pt idx="460">
                  <c:v>1853</c:v>
                </c:pt>
                <c:pt idx="461">
                  <c:v>1849</c:v>
                </c:pt>
                <c:pt idx="462">
                  <c:v>1840.89</c:v>
                </c:pt>
                <c:pt idx="463">
                  <c:v>1838</c:v>
                </c:pt>
                <c:pt idx="464">
                  <c:v>1835.52</c:v>
                </c:pt>
                <c:pt idx="465">
                  <c:v>1833</c:v>
                </c:pt>
                <c:pt idx="466">
                  <c:v>1833</c:v>
                </c:pt>
                <c:pt idx="467">
                  <c:v>1832</c:v>
                </c:pt>
                <c:pt idx="468">
                  <c:v>1831.49</c:v>
                </c:pt>
                <c:pt idx="469">
                  <c:v>1831</c:v>
                </c:pt>
                <c:pt idx="470">
                  <c:v>1829.86</c:v>
                </c:pt>
                <c:pt idx="471">
                  <c:v>1828.02</c:v>
                </c:pt>
                <c:pt idx="472">
                  <c:v>1826.56</c:v>
                </c:pt>
                <c:pt idx="473">
                  <c:v>1826.56</c:v>
                </c:pt>
                <c:pt idx="474">
                  <c:v>1825</c:v>
                </c:pt>
                <c:pt idx="475">
                  <c:v>1824</c:v>
                </c:pt>
                <c:pt idx="476">
                  <c:v>1820</c:v>
                </c:pt>
                <c:pt idx="477">
                  <c:v>1820</c:v>
                </c:pt>
                <c:pt idx="478">
                  <c:v>1815</c:v>
                </c:pt>
                <c:pt idx="479">
                  <c:v>1814</c:v>
                </c:pt>
                <c:pt idx="480">
                  <c:v>1809.34</c:v>
                </c:pt>
                <c:pt idx="481">
                  <c:v>1809.34</c:v>
                </c:pt>
                <c:pt idx="482">
                  <c:v>1807</c:v>
                </c:pt>
                <c:pt idx="483">
                  <c:v>1804</c:v>
                </c:pt>
                <c:pt idx="484">
                  <c:v>1802.51</c:v>
                </c:pt>
                <c:pt idx="485">
                  <c:v>1790</c:v>
                </c:pt>
                <c:pt idx="486">
                  <c:v>1785.62</c:v>
                </c:pt>
                <c:pt idx="487">
                  <c:v>1771</c:v>
                </c:pt>
                <c:pt idx="488">
                  <c:v>1768.59</c:v>
                </c:pt>
                <c:pt idx="489">
                  <c:v>1765.81</c:v>
                </c:pt>
                <c:pt idx="490">
                  <c:v>1765</c:v>
                </c:pt>
                <c:pt idx="491">
                  <c:v>1756.75</c:v>
                </c:pt>
                <c:pt idx="492">
                  <c:v>1750.18</c:v>
                </c:pt>
                <c:pt idx="493">
                  <c:v>1746</c:v>
                </c:pt>
                <c:pt idx="494">
                  <c:v>1741.02</c:v>
                </c:pt>
                <c:pt idx="495">
                  <c:v>1736</c:v>
                </c:pt>
                <c:pt idx="496">
                  <c:v>1735.66</c:v>
                </c:pt>
                <c:pt idx="497">
                  <c:v>1729</c:v>
                </c:pt>
                <c:pt idx="498">
                  <c:v>1729</c:v>
                </c:pt>
                <c:pt idx="499">
                  <c:v>1729</c:v>
                </c:pt>
              </c:numCache>
            </c:numRef>
          </c:yVal>
          <c:smooth val="0"/>
          <c:extLst>
            <c:ext xmlns:c16="http://schemas.microsoft.com/office/drawing/2014/chart" uri="{C3380CC4-5D6E-409C-BE32-E72D297353CC}">
              <c16:uniqueId val="{00000000-7882-4F46-8530-B21C18D3921C}"/>
            </c:ext>
          </c:extLst>
        </c:ser>
        <c:dLbls>
          <c:showLegendKey val="0"/>
          <c:showVal val="0"/>
          <c:showCatName val="0"/>
          <c:showSerName val="0"/>
          <c:showPercent val="0"/>
          <c:showBubbleSize val="0"/>
        </c:dLbls>
        <c:axId val="1566929327"/>
        <c:axId val="1566895519"/>
      </c:scatterChart>
      <c:valAx>
        <c:axId val="1566929327"/>
        <c:scaling>
          <c:orientation val="minMax"/>
          <c:max val="50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895519"/>
        <c:crosses val="autoZero"/>
        <c:crossBetween val="midCat"/>
      </c:valAx>
      <c:valAx>
        <c:axId val="156689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92932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Top500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623156941960416E-2"/>
          <c:y val="9.5332056751395458E-2"/>
          <c:w val="0.87573402101428699"/>
          <c:h val="0.8256521644273338"/>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dPt>
            <c:idx val="1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1-7882-4F46-8530-B21C18D3921C}"/>
              </c:ext>
            </c:extLst>
          </c:dPt>
          <c:dPt>
            <c:idx val="17"/>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A-7882-4F46-8530-B21C18D3921C}"/>
              </c:ext>
            </c:extLst>
          </c:dPt>
          <c:dPt>
            <c:idx val="4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2-7882-4F46-8530-B21C18D3921C}"/>
              </c:ext>
            </c:extLst>
          </c:dPt>
          <c:dPt>
            <c:idx val="51"/>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0-1305-AF43-9841-863EFBC0ACBB}"/>
              </c:ext>
            </c:extLst>
          </c:dPt>
          <c:dPt>
            <c:idx val="137"/>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3-7882-4F46-8530-B21C18D3921C}"/>
              </c:ext>
            </c:extLst>
          </c:dPt>
          <c:dPt>
            <c:idx val="151"/>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4-7882-4F46-8530-B21C18D3921C}"/>
              </c:ext>
            </c:extLst>
          </c:dPt>
          <c:dPt>
            <c:idx val="253"/>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5-7882-4F46-8530-B21C18D3921C}"/>
              </c:ext>
            </c:extLst>
          </c:dPt>
          <c:dPt>
            <c:idx val="283"/>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6-7882-4F46-8530-B21C18D3921C}"/>
              </c:ext>
            </c:extLst>
          </c:dPt>
          <c:dPt>
            <c:idx val="334"/>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7-7882-4F46-8530-B21C18D3921C}"/>
              </c:ext>
            </c:extLst>
          </c:dPt>
          <c:dPt>
            <c:idx val="401"/>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8-7882-4F46-8530-B21C18D3921C}"/>
              </c:ext>
            </c:extLst>
          </c:dPt>
          <c:dPt>
            <c:idx val="449"/>
            <c:marker>
              <c:symbol val="diamond"/>
              <c:size val="14"/>
              <c:spPr>
                <a:solidFill>
                  <a:srgbClr val="FF0000"/>
                </a:solidFill>
                <a:ln w="9525">
                  <a:solidFill>
                    <a:schemeClr val="accent1"/>
                  </a:solidFill>
                </a:ln>
                <a:effectLst/>
              </c:spPr>
            </c:marker>
            <c:bubble3D val="0"/>
            <c:extLst>
              <c:ext xmlns:c16="http://schemas.microsoft.com/office/drawing/2014/chart" uri="{C3380CC4-5D6E-409C-BE32-E72D297353CC}">
                <c16:uniqueId val="{00000009-7882-4F46-8530-B21C18D3921C}"/>
              </c:ext>
            </c:extLst>
          </c:dPt>
          <c:yVal>
            <c:numRef>
              <c:f>'[1]60'!$N$2:$N$501</c:f>
              <c:numCache>
                <c:formatCode>General</c:formatCode>
                <c:ptCount val="500"/>
                <c:pt idx="0">
                  <c:v>1102000</c:v>
                </c:pt>
                <c:pt idx="1">
                  <c:v>442010</c:v>
                </c:pt>
                <c:pt idx="2">
                  <c:v>304200</c:v>
                </c:pt>
                <c:pt idx="3">
                  <c:v>174700</c:v>
                </c:pt>
                <c:pt idx="4">
                  <c:v>148600</c:v>
                </c:pt>
                <c:pt idx="5">
                  <c:v>94640</c:v>
                </c:pt>
                <c:pt idx="6">
                  <c:v>93014.59388</c:v>
                </c:pt>
                <c:pt idx="7">
                  <c:v>70870</c:v>
                </c:pt>
                <c:pt idx="8">
                  <c:v>63460</c:v>
                </c:pt>
                <c:pt idx="9">
                  <c:v>61444.5</c:v>
                </c:pt>
                <c:pt idx="10">
                  <c:v>46100</c:v>
                </c:pt>
                <c:pt idx="11">
                  <c:v>44120</c:v>
                </c:pt>
                <c:pt idx="12">
                  <c:v>35450</c:v>
                </c:pt>
                <c:pt idx="13">
                  <c:v>30050</c:v>
                </c:pt>
                <c:pt idx="14">
                  <c:v>27160</c:v>
                </c:pt>
                <c:pt idx="15">
                  <c:v>25810</c:v>
                </c:pt>
                <c:pt idx="16">
                  <c:v>25177</c:v>
                </c:pt>
                <c:pt idx="17">
                  <c:v>23516.400000000001</c:v>
                </c:pt>
                <c:pt idx="18">
                  <c:v>23237.599999999999</c:v>
                </c:pt>
                <c:pt idx="19">
                  <c:v>22400</c:v>
                </c:pt>
                <c:pt idx="20">
                  <c:v>22208.720000000001</c:v>
                </c:pt>
                <c:pt idx="21">
                  <c:v>22121</c:v>
                </c:pt>
                <c:pt idx="22">
                  <c:v>21640</c:v>
                </c:pt>
                <c:pt idx="23">
                  <c:v>21530</c:v>
                </c:pt>
                <c:pt idx="24">
                  <c:v>21230</c:v>
                </c:pt>
                <c:pt idx="25">
                  <c:v>20158.7</c:v>
                </c:pt>
                <c:pt idx="26">
                  <c:v>19539</c:v>
                </c:pt>
                <c:pt idx="27">
                  <c:v>19476.599999999999</c:v>
                </c:pt>
                <c:pt idx="28">
                  <c:v>19334</c:v>
                </c:pt>
                <c:pt idx="29">
                  <c:v>19256</c:v>
                </c:pt>
                <c:pt idx="30">
                  <c:v>19200</c:v>
                </c:pt>
                <c:pt idx="31">
                  <c:v>19070</c:v>
                </c:pt>
                <c:pt idx="32">
                  <c:v>18200</c:v>
                </c:pt>
                <c:pt idx="33">
                  <c:v>18002.8</c:v>
                </c:pt>
                <c:pt idx="34">
                  <c:v>18002.8</c:v>
                </c:pt>
                <c:pt idx="35">
                  <c:v>17860</c:v>
                </c:pt>
                <c:pt idx="36">
                  <c:v>17200</c:v>
                </c:pt>
                <c:pt idx="37">
                  <c:v>16592</c:v>
                </c:pt>
                <c:pt idx="38">
                  <c:v>16590</c:v>
                </c:pt>
                <c:pt idx="39">
                  <c:v>16590</c:v>
                </c:pt>
                <c:pt idx="40">
                  <c:v>16590</c:v>
                </c:pt>
                <c:pt idx="41">
                  <c:v>16590</c:v>
                </c:pt>
                <c:pt idx="42">
                  <c:v>16020</c:v>
                </c:pt>
                <c:pt idx="43">
                  <c:v>14014.7</c:v>
                </c:pt>
                <c:pt idx="44">
                  <c:v>13929.3</c:v>
                </c:pt>
                <c:pt idx="45">
                  <c:v>12810</c:v>
                </c:pt>
                <c:pt idx="46">
                  <c:v>12210</c:v>
                </c:pt>
                <c:pt idx="47">
                  <c:v>11965.5</c:v>
                </c:pt>
                <c:pt idx="48">
                  <c:v>11950</c:v>
                </c:pt>
                <c:pt idx="49">
                  <c:v>10680.7</c:v>
                </c:pt>
                <c:pt idx="50">
                  <c:v>10520</c:v>
                </c:pt>
                <c:pt idx="51">
                  <c:v>10111</c:v>
                </c:pt>
                <c:pt idx="52">
                  <c:v>10013</c:v>
                </c:pt>
                <c:pt idx="53">
                  <c:v>10013</c:v>
                </c:pt>
                <c:pt idx="54">
                  <c:v>9990.7000000000007</c:v>
                </c:pt>
                <c:pt idx="55">
                  <c:v>9950.26</c:v>
                </c:pt>
                <c:pt idx="56">
                  <c:v>9682</c:v>
                </c:pt>
                <c:pt idx="57">
                  <c:v>9459</c:v>
                </c:pt>
                <c:pt idx="58">
                  <c:v>9444</c:v>
                </c:pt>
                <c:pt idx="59">
                  <c:v>9330</c:v>
                </c:pt>
                <c:pt idx="60">
                  <c:v>9264.31</c:v>
                </c:pt>
                <c:pt idx="61">
                  <c:v>9070</c:v>
                </c:pt>
                <c:pt idx="62">
                  <c:v>9000</c:v>
                </c:pt>
                <c:pt idx="63">
                  <c:v>8983</c:v>
                </c:pt>
                <c:pt idx="64">
                  <c:v>8620</c:v>
                </c:pt>
                <c:pt idx="65">
                  <c:v>8339</c:v>
                </c:pt>
                <c:pt idx="66">
                  <c:v>8259</c:v>
                </c:pt>
                <c:pt idx="67">
                  <c:v>8191.03</c:v>
                </c:pt>
                <c:pt idx="68">
                  <c:v>8146</c:v>
                </c:pt>
                <c:pt idx="69">
                  <c:v>8125</c:v>
                </c:pt>
                <c:pt idx="70">
                  <c:v>8124.48</c:v>
                </c:pt>
                <c:pt idx="71">
                  <c:v>8025.6</c:v>
                </c:pt>
                <c:pt idx="72">
                  <c:v>8023.6</c:v>
                </c:pt>
                <c:pt idx="73">
                  <c:v>7892.7</c:v>
                </c:pt>
                <c:pt idx="74">
                  <c:v>7764.57</c:v>
                </c:pt>
                <c:pt idx="75">
                  <c:v>7764.57</c:v>
                </c:pt>
                <c:pt idx="76">
                  <c:v>7683.36</c:v>
                </c:pt>
                <c:pt idx="77">
                  <c:v>7625</c:v>
                </c:pt>
                <c:pt idx="78">
                  <c:v>7483.73</c:v>
                </c:pt>
                <c:pt idx="79">
                  <c:v>7257</c:v>
                </c:pt>
                <c:pt idx="80">
                  <c:v>7038.93</c:v>
                </c:pt>
                <c:pt idx="81">
                  <c:v>6988.04</c:v>
                </c:pt>
                <c:pt idx="82">
                  <c:v>6920.9</c:v>
                </c:pt>
                <c:pt idx="83">
                  <c:v>6752</c:v>
                </c:pt>
                <c:pt idx="84">
                  <c:v>6669</c:v>
                </c:pt>
                <c:pt idx="85">
                  <c:v>6617.8</c:v>
                </c:pt>
                <c:pt idx="86">
                  <c:v>6470.8</c:v>
                </c:pt>
                <c:pt idx="87">
                  <c:v>6434</c:v>
                </c:pt>
                <c:pt idx="88">
                  <c:v>6316.03</c:v>
                </c:pt>
                <c:pt idx="89">
                  <c:v>6299.79</c:v>
                </c:pt>
                <c:pt idx="90">
                  <c:v>6291</c:v>
                </c:pt>
                <c:pt idx="91">
                  <c:v>6177.73</c:v>
                </c:pt>
                <c:pt idx="92">
                  <c:v>6162</c:v>
                </c:pt>
                <c:pt idx="93">
                  <c:v>6105.1</c:v>
                </c:pt>
                <c:pt idx="94">
                  <c:v>6048.26</c:v>
                </c:pt>
                <c:pt idx="95">
                  <c:v>5951.55</c:v>
                </c:pt>
                <c:pt idx="96">
                  <c:v>5948.8</c:v>
                </c:pt>
                <c:pt idx="97">
                  <c:v>5886</c:v>
                </c:pt>
                <c:pt idx="98">
                  <c:v>5780.62</c:v>
                </c:pt>
                <c:pt idx="99">
                  <c:v>5730.5</c:v>
                </c:pt>
                <c:pt idx="100">
                  <c:v>5730.5</c:v>
                </c:pt>
                <c:pt idx="101">
                  <c:v>5612.83</c:v>
                </c:pt>
                <c:pt idx="102">
                  <c:v>5536.99</c:v>
                </c:pt>
                <c:pt idx="103">
                  <c:v>5444.64</c:v>
                </c:pt>
                <c:pt idx="104">
                  <c:v>5415.98</c:v>
                </c:pt>
                <c:pt idx="105">
                  <c:v>5401</c:v>
                </c:pt>
                <c:pt idx="106">
                  <c:v>5388.52</c:v>
                </c:pt>
                <c:pt idx="107">
                  <c:v>5283.11</c:v>
                </c:pt>
                <c:pt idx="108">
                  <c:v>5253</c:v>
                </c:pt>
                <c:pt idx="109">
                  <c:v>5228</c:v>
                </c:pt>
                <c:pt idx="110">
                  <c:v>5161</c:v>
                </c:pt>
                <c:pt idx="111">
                  <c:v>5051</c:v>
                </c:pt>
                <c:pt idx="112">
                  <c:v>5050.1000000000004</c:v>
                </c:pt>
                <c:pt idx="113">
                  <c:v>4902</c:v>
                </c:pt>
                <c:pt idx="114">
                  <c:v>4880.46</c:v>
                </c:pt>
                <c:pt idx="115">
                  <c:v>4850.66</c:v>
                </c:pt>
                <c:pt idx="116">
                  <c:v>4788.1899999999996</c:v>
                </c:pt>
                <c:pt idx="117">
                  <c:v>4724.79</c:v>
                </c:pt>
                <c:pt idx="118">
                  <c:v>4619</c:v>
                </c:pt>
                <c:pt idx="119">
                  <c:v>4548.21</c:v>
                </c:pt>
                <c:pt idx="120">
                  <c:v>4540.6899999999996</c:v>
                </c:pt>
                <c:pt idx="121">
                  <c:v>4518.87</c:v>
                </c:pt>
                <c:pt idx="122">
                  <c:v>4478</c:v>
                </c:pt>
                <c:pt idx="123">
                  <c:v>4425</c:v>
                </c:pt>
                <c:pt idx="124">
                  <c:v>4376</c:v>
                </c:pt>
                <c:pt idx="125">
                  <c:v>4325</c:v>
                </c:pt>
                <c:pt idx="126">
                  <c:v>4299.33</c:v>
                </c:pt>
                <c:pt idx="127">
                  <c:v>4289.8500000000004</c:v>
                </c:pt>
                <c:pt idx="128">
                  <c:v>4281</c:v>
                </c:pt>
                <c:pt idx="129">
                  <c:v>4190.8999999999996</c:v>
                </c:pt>
                <c:pt idx="130">
                  <c:v>4128</c:v>
                </c:pt>
                <c:pt idx="131">
                  <c:v>4065.55</c:v>
                </c:pt>
                <c:pt idx="132">
                  <c:v>4042.46</c:v>
                </c:pt>
                <c:pt idx="133">
                  <c:v>4033.5</c:v>
                </c:pt>
                <c:pt idx="134">
                  <c:v>3998</c:v>
                </c:pt>
                <c:pt idx="135">
                  <c:v>3944.68</c:v>
                </c:pt>
                <c:pt idx="136">
                  <c:v>3944.68</c:v>
                </c:pt>
                <c:pt idx="137">
                  <c:v>3870.1</c:v>
                </c:pt>
                <c:pt idx="138">
                  <c:v>3822</c:v>
                </c:pt>
                <c:pt idx="139">
                  <c:v>3812</c:v>
                </c:pt>
                <c:pt idx="140">
                  <c:v>3807.96</c:v>
                </c:pt>
                <c:pt idx="141">
                  <c:v>3763.94</c:v>
                </c:pt>
                <c:pt idx="142">
                  <c:v>3712</c:v>
                </c:pt>
                <c:pt idx="143">
                  <c:v>3700.15</c:v>
                </c:pt>
                <c:pt idx="144">
                  <c:v>3665.72</c:v>
                </c:pt>
                <c:pt idx="145">
                  <c:v>3657</c:v>
                </c:pt>
                <c:pt idx="146">
                  <c:v>3656.78</c:v>
                </c:pt>
                <c:pt idx="147">
                  <c:v>3608.62</c:v>
                </c:pt>
                <c:pt idx="148">
                  <c:v>3599.6599900000001</c:v>
                </c:pt>
                <c:pt idx="149">
                  <c:v>3578.03</c:v>
                </c:pt>
                <c:pt idx="150">
                  <c:v>3577</c:v>
                </c:pt>
                <c:pt idx="151">
                  <c:v>3577</c:v>
                </c:pt>
                <c:pt idx="152">
                  <c:v>3563.1</c:v>
                </c:pt>
                <c:pt idx="153">
                  <c:v>3545.65</c:v>
                </c:pt>
                <c:pt idx="154">
                  <c:v>3545.65</c:v>
                </c:pt>
                <c:pt idx="155">
                  <c:v>3545.65</c:v>
                </c:pt>
                <c:pt idx="156">
                  <c:v>3533.61</c:v>
                </c:pt>
                <c:pt idx="157">
                  <c:v>3505</c:v>
                </c:pt>
                <c:pt idx="158">
                  <c:v>3487.91</c:v>
                </c:pt>
                <c:pt idx="159">
                  <c:v>3486.1</c:v>
                </c:pt>
                <c:pt idx="160">
                  <c:v>3476.28</c:v>
                </c:pt>
                <c:pt idx="161">
                  <c:v>3458.3</c:v>
                </c:pt>
                <c:pt idx="162">
                  <c:v>3449</c:v>
                </c:pt>
                <c:pt idx="163">
                  <c:v>3411.16</c:v>
                </c:pt>
                <c:pt idx="164">
                  <c:v>3371</c:v>
                </c:pt>
                <c:pt idx="165">
                  <c:v>3328</c:v>
                </c:pt>
                <c:pt idx="166">
                  <c:v>3318.95</c:v>
                </c:pt>
                <c:pt idx="167">
                  <c:v>3307</c:v>
                </c:pt>
                <c:pt idx="168">
                  <c:v>3261.02</c:v>
                </c:pt>
                <c:pt idx="169">
                  <c:v>3250.4</c:v>
                </c:pt>
                <c:pt idx="170">
                  <c:v>3243.41</c:v>
                </c:pt>
                <c:pt idx="171">
                  <c:v>3241.24</c:v>
                </c:pt>
                <c:pt idx="172">
                  <c:v>3239</c:v>
                </c:pt>
                <c:pt idx="173">
                  <c:v>3221.4</c:v>
                </c:pt>
                <c:pt idx="174">
                  <c:v>3194</c:v>
                </c:pt>
                <c:pt idx="175">
                  <c:v>3188</c:v>
                </c:pt>
                <c:pt idx="176">
                  <c:v>3179</c:v>
                </c:pt>
                <c:pt idx="177">
                  <c:v>3161</c:v>
                </c:pt>
                <c:pt idx="178">
                  <c:v>3158.11</c:v>
                </c:pt>
                <c:pt idx="179">
                  <c:v>3151.69</c:v>
                </c:pt>
                <c:pt idx="180">
                  <c:v>3151.69</c:v>
                </c:pt>
                <c:pt idx="181">
                  <c:v>3151.68</c:v>
                </c:pt>
                <c:pt idx="182">
                  <c:v>3151.68</c:v>
                </c:pt>
                <c:pt idx="183">
                  <c:v>3151.68</c:v>
                </c:pt>
                <c:pt idx="184">
                  <c:v>3151.68</c:v>
                </c:pt>
                <c:pt idx="185">
                  <c:v>3148.38</c:v>
                </c:pt>
                <c:pt idx="186">
                  <c:v>3143.52</c:v>
                </c:pt>
                <c:pt idx="187">
                  <c:v>3131.25</c:v>
                </c:pt>
                <c:pt idx="188">
                  <c:v>3131.25</c:v>
                </c:pt>
                <c:pt idx="189">
                  <c:v>3131.25</c:v>
                </c:pt>
                <c:pt idx="190">
                  <c:v>3131.25</c:v>
                </c:pt>
                <c:pt idx="191">
                  <c:v>3131.25</c:v>
                </c:pt>
                <c:pt idx="192">
                  <c:v>3131.25</c:v>
                </c:pt>
                <c:pt idx="193">
                  <c:v>3126.24</c:v>
                </c:pt>
                <c:pt idx="194">
                  <c:v>3096</c:v>
                </c:pt>
                <c:pt idx="195">
                  <c:v>3088.64</c:v>
                </c:pt>
                <c:pt idx="196">
                  <c:v>3088.6</c:v>
                </c:pt>
                <c:pt idx="197">
                  <c:v>3088.5</c:v>
                </c:pt>
                <c:pt idx="198">
                  <c:v>3082.12</c:v>
                </c:pt>
                <c:pt idx="199">
                  <c:v>3080.85</c:v>
                </c:pt>
                <c:pt idx="200">
                  <c:v>3057.35</c:v>
                </c:pt>
                <c:pt idx="201">
                  <c:v>3054.35</c:v>
                </c:pt>
                <c:pt idx="202">
                  <c:v>3010.68</c:v>
                </c:pt>
                <c:pt idx="203">
                  <c:v>3000.78</c:v>
                </c:pt>
                <c:pt idx="204">
                  <c:v>2994.04</c:v>
                </c:pt>
                <c:pt idx="205">
                  <c:v>2975.29</c:v>
                </c:pt>
                <c:pt idx="206">
                  <c:v>2975.08</c:v>
                </c:pt>
                <c:pt idx="207">
                  <c:v>2969.19</c:v>
                </c:pt>
                <c:pt idx="208">
                  <c:v>2933.42</c:v>
                </c:pt>
                <c:pt idx="209">
                  <c:v>2931.84</c:v>
                </c:pt>
                <c:pt idx="210">
                  <c:v>2922.5</c:v>
                </c:pt>
                <c:pt idx="211">
                  <c:v>2922.5</c:v>
                </c:pt>
                <c:pt idx="212">
                  <c:v>2917.56</c:v>
                </c:pt>
                <c:pt idx="213">
                  <c:v>2910.09</c:v>
                </c:pt>
                <c:pt idx="214">
                  <c:v>2889.41</c:v>
                </c:pt>
                <c:pt idx="215">
                  <c:v>2882.76</c:v>
                </c:pt>
                <c:pt idx="216">
                  <c:v>2873.41</c:v>
                </c:pt>
                <c:pt idx="217">
                  <c:v>2870.31</c:v>
                </c:pt>
                <c:pt idx="218">
                  <c:v>2870.31</c:v>
                </c:pt>
                <c:pt idx="219">
                  <c:v>2870.31</c:v>
                </c:pt>
                <c:pt idx="220">
                  <c:v>2870.31</c:v>
                </c:pt>
                <c:pt idx="221">
                  <c:v>2870.31</c:v>
                </c:pt>
                <c:pt idx="222">
                  <c:v>2867.64</c:v>
                </c:pt>
                <c:pt idx="223">
                  <c:v>2857.04</c:v>
                </c:pt>
                <c:pt idx="224">
                  <c:v>2837.4</c:v>
                </c:pt>
                <c:pt idx="225">
                  <c:v>2834.05</c:v>
                </c:pt>
                <c:pt idx="226">
                  <c:v>2829</c:v>
                </c:pt>
                <c:pt idx="227">
                  <c:v>2813.62</c:v>
                </c:pt>
                <c:pt idx="228">
                  <c:v>2804.41</c:v>
                </c:pt>
                <c:pt idx="229">
                  <c:v>2801.7820000000002</c:v>
                </c:pt>
                <c:pt idx="230">
                  <c:v>2801.7820000000002</c:v>
                </c:pt>
                <c:pt idx="231">
                  <c:v>2787.14</c:v>
                </c:pt>
                <c:pt idx="232">
                  <c:v>2779.84</c:v>
                </c:pt>
                <c:pt idx="233">
                  <c:v>2774.23</c:v>
                </c:pt>
                <c:pt idx="234">
                  <c:v>2751</c:v>
                </c:pt>
                <c:pt idx="235">
                  <c:v>2749.28</c:v>
                </c:pt>
                <c:pt idx="236">
                  <c:v>2746.3</c:v>
                </c:pt>
                <c:pt idx="237">
                  <c:v>2744.84</c:v>
                </c:pt>
                <c:pt idx="238">
                  <c:v>2742.91</c:v>
                </c:pt>
                <c:pt idx="239">
                  <c:v>2741</c:v>
                </c:pt>
                <c:pt idx="240">
                  <c:v>2726.0779000000002</c:v>
                </c:pt>
                <c:pt idx="241">
                  <c:v>2724.52</c:v>
                </c:pt>
                <c:pt idx="242">
                  <c:v>2721.33</c:v>
                </c:pt>
                <c:pt idx="243">
                  <c:v>2717</c:v>
                </c:pt>
                <c:pt idx="244">
                  <c:v>2710.88</c:v>
                </c:pt>
                <c:pt idx="245">
                  <c:v>2691.69</c:v>
                </c:pt>
                <c:pt idx="246">
                  <c:v>2677.05</c:v>
                </c:pt>
                <c:pt idx="247">
                  <c:v>2676.74</c:v>
                </c:pt>
                <c:pt idx="248">
                  <c:v>2666</c:v>
                </c:pt>
                <c:pt idx="249">
                  <c:v>2661.56</c:v>
                </c:pt>
                <c:pt idx="250">
                  <c:v>2661.56</c:v>
                </c:pt>
                <c:pt idx="251">
                  <c:v>2661.46</c:v>
                </c:pt>
                <c:pt idx="252">
                  <c:v>2655</c:v>
                </c:pt>
                <c:pt idx="253">
                  <c:v>2654.04</c:v>
                </c:pt>
                <c:pt idx="254">
                  <c:v>2651.95</c:v>
                </c:pt>
                <c:pt idx="255">
                  <c:v>2638.53</c:v>
                </c:pt>
                <c:pt idx="256">
                  <c:v>2632.51</c:v>
                </c:pt>
                <c:pt idx="257">
                  <c:v>2632.51</c:v>
                </c:pt>
                <c:pt idx="258">
                  <c:v>2632.45</c:v>
                </c:pt>
                <c:pt idx="259">
                  <c:v>2621.44</c:v>
                </c:pt>
                <c:pt idx="260">
                  <c:v>2610</c:v>
                </c:pt>
                <c:pt idx="261">
                  <c:v>2609.38</c:v>
                </c:pt>
                <c:pt idx="262">
                  <c:v>2609.38</c:v>
                </c:pt>
                <c:pt idx="263">
                  <c:v>2609.38</c:v>
                </c:pt>
                <c:pt idx="264">
                  <c:v>2609.37</c:v>
                </c:pt>
                <c:pt idx="265">
                  <c:v>2609.16</c:v>
                </c:pt>
                <c:pt idx="266">
                  <c:v>2607.98</c:v>
                </c:pt>
                <c:pt idx="267">
                  <c:v>2598.2800000000002</c:v>
                </c:pt>
                <c:pt idx="268">
                  <c:v>2592</c:v>
                </c:pt>
                <c:pt idx="269">
                  <c:v>2592</c:v>
                </c:pt>
                <c:pt idx="270">
                  <c:v>2590.84</c:v>
                </c:pt>
                <c:pt idx="271">
                  <c:v>2583.09</c:v>
                </c:pt>
                <c:pt idx="272">
                  <c:v>2581.02</c:v>
                </c:pt>
                <c:pt idx="273">
                  <c:v>2578.58</c:v>
                </c:pt>
                <c:pt idx="274">
                  <c:v>2574.02</c:v>
                </c:pt>
                <c:pt idx="275">
                  <c:v>2570.4</c:v>
                </c:pt>
                <c:pt idx="276">
                  <c:v>2566</c:v>
                </c:pt>
                <c:pt idx="277">
                  <c:v>2566</c:v>
                </c:pt>
                <c:pt idx="278">
                  <c:v>2547</c:v>
                </c:pt>
                <c:pt idx="279">
                  <c:v>2539.13</c:v>
                </c:pt>
                <c:pt idx="280">
                  <c:v>2531</c:v>
                </c:pt>
                <c:pt idx="281">
                  <c:v>2494.65</c:v>
                </c:pt>
                <c:pt idx="282">
                  <c:v>2487.09</c:v>
                </c:pt>
                <c:pt idx="283">
                  <c:v>2485</c:v>
                </c:pt>
                <c:pt idx="284">
                  <c:v>2483.58</c:v>
                </c:pt>
                <c:pt idx="285">
                  <c:v>2480.6</c:v>
                </c:pt>
                <c:pt idx="286">
                  <c:v>2480</c:v>
                </c:pt>
                <c:pt idx="287">
                  <c:v>2480</c:v>
                </c:pt>
                <c:pt idx="288">
                  <c:v>2478</c:v>
                </c:pt>
                <c:pt idx="289">
                  <c:v>2475.67</c:v>
                </c:pt>
                <c:pt idx="290">
                  <c:v>2462.4</c:v>
                </c:pt>
                <c:pt idx="291">
                  <c:v>2443.6999999999998</c:v>
                </c:pt>
                <c:pt idx="292">
                  <c:v>2435</c:v>
                </c:pt>
                <c:pt idx="293">
                  <c:v>2433.83</c:v>
                </c:pt>
                <c:pt idx="294">
                  <c:v>2431.1999999999998</c:v>
                </c:pt>
                <c:pt idx="295">
                  <c:v>2429.15</c:v>
                </c:pt>
                <c:pt idx="296">
                  <c:v>2421.62</c:v>
                </c:pt>
                <c:pt idx="297">
                  <c:v>2399.59</c:v>
                </c:pt>
                <c:pt idx="298">
                  <c:v>2392.38</c:v>
                </c:pt>
                <c:pt idx="299">
                  <c:v>2379.87</c:v>
                </c:pt>
                <c:pt idx="300">
                  <c:v>2374.04</c:v>
                </c:pt>
                <c:pt idx="301">
                  <c:v>2363.77</c:v>
                </c:pt>
                <c:pt idx="302">
                  <c:v>2363.77</c:v>
                </c:pt>
                <c:pt idx="303">
                  <c:v>2363.77</c:v>
                </c:pt>
                <c:pt idx="304">
                  <c:v>2363.77</c:v>
                </c:pt>
                <c:pt idx="305">
                  <c:v>2363.77</c:v>
                </c:pt>
                <c:pt idx="306">
                  <c:v>2363.77</c:v>
                </c:pt>
                <c:pt idx="307">
                  <c:v>2363.7600000000002</c:v>
                </c:pt>
                <c:pt idx="308">
                  <c:v>2363.7600000000002</c:v>
                </c:pt>
                <c:pt idx="309">
                  <c:v>2363.7600000000002</c:v>
                </c:pt>
                <c:pt idx="310">
                  <c:v>2356</c:v>
                </c:pt>
                <c:pt idx="311">
                  <c:v>2354.91</c:v>
                </c:pt>
                <c:pt idx="312">
                  <c:v>2348.44</c:v>
                </c:pt>
                <c:pt idx="313">
                  <c:v>2348.44</c:v>
                </c:pt>
                <c:pt idx="314">
                  <c:v>2348.44</c:v>
                </c:pt>
                <c:pt idx="315">
                  <c:v>2348.44</c:v>
                </c:pt>
                <c:pt idx="316">
                  <c:v>2348.44</c:v>
                </c:pt>
                <c:pt idx="317">
                  <c:v>2348.44</c:v>
                </c:pt>
                <c:pt idx="318">
                  <c:v>2348.44</c:v>
                </c:pt>
                <c:pt idx="319">
                  <c:v>2348.44</c:v>
                </c:pt>
                <c:pt idx="320">
                  <c:v>2348.44</c:v>
                </c:pt>
                <c:pt idx="321">
                  <c:v>2338.79</c:v>
                </c:pt>
                <c:pt idx="322">
                  <c:v>2336</c:v>
                </c:pt>
                <c:pt idx="323">
                  <c:v>2336</c:v>
                </c:pt>
                <c:pt idx="324">
                  <c:v>2333.5100000000002</c:v>
                </c:pt>
                <c:pt idx="325">
                  <c:v>2329</c:v>
                </c:pt>
                <c:pt idx="326">
                  <c:v>2329</c:v>
                </c:pt>
                <c:pt idx="327">
                  <c:v>2329</c:v>
                </c:pt>
                <c:pt idx="328">
                  <c:v>2322.46</c:v>
                </c:pt>
                <c:pt idx="329">
                  <c:v>2321</c:v>
                </c:pt>
                <c:pt idx="330">
                  <c:v>2317.9499999999998</c:v>
                </c:pt>
                <c:pt idx="331">
                  <c:v>2316</c:v>
                </c:pt>
                <c:pt idx="332">
                  <c:v>2314.21</c:v>
                </c:pt>
                <c:pt idx="333">
                  <c:v>2312.3000000000002</c:v>
                </c:pt>
                <c:pt idx="334">
                  <c:v>2297.56</c:v>
                </c:pt>
                <c:pt idx="335">
                  <c:v>2288</c:v>
                </c:pt>
                <c:pt idx="336">
                  <c:v>2287</c:v>
                </c:pt>
                <c:pt idx="337">
                  <c:v>2287</c:v>
                </c:pt>
                <c:pt idx="338">
                  <c:v>2286.56</c:v>
                </c:pt>
                <c:pt idx="339">
                  <c:v>2282</c:v>
                </c:pt>
                <c:pt idx="340">
                  <c:v>2282</c:v>
                </c:pt>
                <c:pt idx="341">
                  <c:v>2282</c:v>
                </c:pt>
                <c:pt idx="342">
                  <c:v>2282</c:v>
                </c:pt>
                <c:pt idx="343">
                  <c:v>2279.4</c:v>
                </c:pt>
                <c:pt idx="344">
                  <c:v>2278</c:v>
                </c:pt>
                <c:pt idx="345">
                  <c:v>2276</c:v>
                </c:pt>
                <c:pt idx="346">
                  <c:v>2275</c:v>
                </c:pt>
                <c:pt idx="347">
                  <c:v>2274.1</c:v>
                </c:pt>
                <c:pt idx="348">
                  <c:v>2271.38</c:v>
                </c:pt>
                <c:pt idx="349">
                  <c:v>2262</c:v>
                </c:pt>
                <c:pt idx="350">
                  <c:v>2258</c:v>
                </c:pt>
                <c:pt idx="351">
                  <c:v>2255</c:v>
                </c:pt>
                <c:pt idx="352">
                  <c:v>2249.6799999999998</c:v>
                </c:pt>
                <c:pt idx="353">
                  <c:v>2242.94</c:v>
                </c:pt>
                <c:pt idx="354">
                  <c:v>2241.88</c:v>
                </c:pt>
                <c:pt idx="355">
                  <c:v>2192</c:v>
                </c:pt>
                <c:pt idx="356">
                  <c:v>2189</c:v>
                </c:pt>
                <c:pt idx="357">
                  <c:v>2179.6</c:v>
                </c:pt>
                <c:pt idx="358">
                  <c:v>2166.79</c:v>
                </c:pt>
                <c:pt idx="359">
                  <c:v>2166.79</c:v>
                </c:pt>
                <c:pt idx="360">
                  <c:v>2166.79</c:v>
                </c:pt>
                <c:pt idx="361">
                  <c:v>2166.52</c:v>
                </c:pt>
                <c:pt idx="362">
                  <c:v>2164</c:v>
                </c:pt>
                <c:pt idx="363">
                  <c:v>2164</c:v>
                </c:pt>
                <c:pt idx="364">
                  <c:v>2164</c:v>
                </c:pt>
                <c:pt idx="365">
                  <c:v>2155.9899999999998</c:v>
                </c:pt>
                <c:pt idx="366">
                  <c:v>2152</c:v>
                </c:pt>
                <c:pt idx="367">
                  <c:v>2136.34</c:v>
                </c:pt>
                <c:pt idx="368">
                  <c:v>2134</c:v>
                </c:pt>
                <c:pt idx="369">
                  <c:v>2133</c:v>
                </c:pt>
                <c:pt idx="370">
                  <c:v>2129.92</c:v>
                </c:pt>
                <c:pt idx="371">
                  <c:v>2129.54</c:v>
                </c:pt>
                <c:pt idx="372">
                  <c:v>2127.8000000000002</c:v>
                </c:pt>
                <c:pt idx="373">
                  <c:v>2122.0300000000002</c:v>
                </c:pt>
                <c:pt idx="374">
                  <c:v>2121</c:v>
                </c:pt>
                <c:pt idx="375">
                  <c:v>2121</c:v>
                </c:pt>
                <c:pt idx="376">
                  <c:v>2121</c:v>
                </c:pt>
                <c:pt idx="377">
                  <c:v>2121</c:v>
                </c:pt>
                <c:pt idx="378">
                  <c:v>2115</c:v>
                </c:pt>
                <c:pt idx="379">
                  <c:v>2109</c:v>
                </c:pt>
                <c:pt idx="380">
                  <c:v>2109</c:v>
                </c:pt>
                <c:pt idx="381">
                  <c:v>2094</c:v>
                </c:pt>
                <c:pt idx="382">
                  <c:v>2089.98</c:v>
                </c:pt>
                <c:pt idx="383">
                  <c:v>2088.83</c:v>
                </c:pt>
                <c:pt idx="384">
                  <c:v>2087.5</c:v>
                </c:pt>
                <c:pt idx="385">
                  <c:v>2087.5</c:v>
                </c:pt>
                <c:pt idx="386">
                  <c:v>2087.5</c:v>
                </c:pt>
                <c:pt idx="387">
                  <c:v>2087.5</c:v>
                </c:pt>
                <c:pt idx="388">
                  <c:v>2087.5</c:v>
                </c:pt>
                <c:pt idx="389">
                  <c:v>2087.5</c:v>
                </c:pt>
                <c:pt idx="390">
                  <c:v>2087.5</c:v>
                </c:pt>
                <c:pt idx="391">
                  <c:v>2087.5</c:v>
                </c:pt>
                <c:pt idx="392">
                  <c:v>2087</c:v>
                </c:pt>
                <c:pt idx="393">
                  <c:v>2078</c:v>
                </c:pt>
                <c:pt idx="394">
                  <c:v>2078</c:v>
                </c:pt>
                <c:pt idx="395">
                  <c:v>2078</c:v>
                </c:pt>
                <c:pt idx="396">
                  <c:v>2076.89</c:v>
                </c:pt>
                <c:pt idx="397">
                  <c:v>2075</c:v>
                </c:pt>
                <c:pt idx="398">
                  <c:v>2074.04</c:v>
                </c:pt>
                <c:pt idx="399">
                  <c:v>2071.39</c:v>
                </c:pt>
                <c:pt idx="400">
                  <c:v>2063</c:v>
                </c:pt>
                <c:pt idx="401">
                  <c:v>2059.88</c:v>
                </c:pt>
                <c:pt idx="402">
                  <c:v>2045.93</c:v>
                </c:pt>
                <c:pt idx="403">
                  <c:v>2038</c:v>
                </c:pt>
                <c:pt idx="404">
                  <c:v>2035.31</c:v>
                </c:pt>
                <c:pt idx="405">
                  <c:v>2028</c:v>
                </c:pt>
                <c:pt idx="406">
                  <c:v>2028</c:v>
                </c:pt>
                <c:pt idx="407">
                  <c:v>2027.52</c:v>
                </c:pt>
                <c:pt idx="408">
                  <c:v>2026</c:v>
                </c:pt>
                <c:pt idx="409">
                  <c:v>2016</c:v>
                </c:pt>
                <c:pt idx="410">
                  <c:v>2015</c:v>
                </c:pt>
                <c:pt idx="411">
                  <c:v>2014.46</c:v>
                </c:pt>
                <c:pt idx="412">
                  <c:v>2011</c:v>
                </c:pt>
                <c:pt idx="413">
                  <c:v>2011</c:v>
                </c:pt>
                <c:pt idx="414">
                  <c:v>2007</c:v>
                </c:pt>
                <c:pt idx="415">
                  <c:v>2003</c:v>
                </c:pt>
                <c:pt idx="416">
                  <c:v>2001.99</c:v>
                </c:pt>
                <c:pt idx="417">
                  <c:v>2001.99</c:v>
                </c:pt>
                <c:pt idx="418">
                  <c:v>2000</c:v>
                </c:pt>
                <c:pt idx="419">
                  <c:v>1999.5</c:v>
                </c:pt>
                <c:pt idx="420">
                  <c:v>1997</c:v>
                </c:pt>
                <c:pt idx="421">
                  <c:v>1985</c:v>
                </c:pt>
                <c:pt idx="422">
                  <c:v>1983.15</c:v>
                </c:pt>
                <c:pt idx="423">
                  <c:v>1980.53</c:v>
                </c:pt>
                <c:pt idx="424">
                  <c:v>1979</c:v>
                </c:pt>
                <c:pt idx="425">
                  <c:v>1979</c:v>
                </c:pt>
                <c:pt idx="426">
                  <c:v>1976</c:v>
                </c:pt>
                <c:pt idx="427">
                  <c:v>1975.07</c:v>
                </c:pt>
                <c:pt idx="428">
                  <c:v>1975</c:v>
                </c:pt>
                <c:pt idx="429">
                  <c:v>1975</c:v>
                </c:pt>
                <c:pt idx="430">
                  <c:v>1975</c:v>
                </c:pt>
                <c:pt idx="431">
                  <c:v>1969.81</c:v>
                </c:pt>
                <c:pt idx="432">
                  <c:v>1969.81</c:v>
                </c:pt>
                <c:pt idx="433">
                  <c:v>1967.81</c:v>
                </c:pt>
                <c:pt idx="434">
                  <c:v>1966.08</c:v>
                </c:pt>
                <c:pt idx="435">
                  <c:v>1963</c:v>
                </c:pt>
                <c:pt idx="436">
                  <c:v>1955</c:v>
                </c:pt>
                <c:pt idx="437">
                  <c:v>1952.46</c:v>
                </c:pt>
                <c:pt idx="438">
                  <c:v>1952</c:v>
                </c:pt>
                <c:pt idx="439">
                  <c:v>1937.4</c:v>
                </c:pt>
                <c:pt idx="440">
                  <c:v>1934</c:v>
                </c:pt>
                <c:pt idx="441">
                  <c:v>1931</c:v>
                </c:pt>
                <c:pt idx="442">
                  <c:v>1928</c:v>
                </c:pt>
                <c:pt idx="443">
                  <c:v>1928</c:v>
                </c:pt>
                <c:pt idx="444">
                  <c:v>1921</c:v>
                </c:pt>
                <c:pt idx="445">
                  <c:v>1914.59</c:v>
                </c:pt>
                <c:pt idx="446">
                  <c:v>1914.38</c:v>
                </c:pt>
                <c:pt idx="447">
                  <c:v>1905.48</c:v>
                </c:pt>
                <c:pt idx="448">
                  <c:v>1901</c:v>
                </c:pt>
                <c:pt idx="449">
                  <c:v>1896.75</c:v>
                </c:pt>
                <c:pt idx="450">
                  <c:v>1896</c:v>
                </c:pt>
                <c:pt idx="451">
                  <c:v>1886.65</c:v>
                </c:pt>
                <c:pt idx="452">
                  <c:v>1884</c:v>
                </c:pt>
                <c:pt idx="453">
                  <c:v>1882.56</c:v>
                </c:pt>
                <c:pt idx="454">
                  <c:v>1872</c:v>
                </c:pt>
                <c:pt idx="455">
                  <c:v>1872</c:v>
                </c:pt>
                <c:pt idx="456">
                  <c:v>1871</c:v>
                </c:pt>
                <c:pt idx="457">
                  <c:v>1870.73</c:v>
                </c:pt>
                <c:pt idx="458">
                  <c:v>1861.37</c:v>
                </c:pt>
                <c:pt idx="459">
                  <c:v>1854</c:v>
                </c:pt>
                <c:pt idx="460">
                  <c:v>1853</c:v>
                </c:pt>
                <c:pt idx="461">
                  <c:v>1849</c:v>
                </c:pt>
                <c:pt idx="462">
                  <c:v>1840.89</c:v>
                </c:pt>
                <c:pt idx="463">
                  <c:v>1838</c:v>
                </c:pt>
                <c:pt idx="464">
                  <c:v>1835.52</c:v>
                </c:pt>
                <c:pt idx="465">
                  <c:v>1833</c:v>
                </c:pt>
                <c:pt idx="466">
                  <c:v>1833</c:v>
                </c:pt>
                <c:pt idx="467">
                  <c:v>1832</c:v>
                </c:pt>
                <c:pt idx="468">
                  <c:v>1831.49</c:v>
                </c:pt>
                <c:pt idx="469">
                  <c:v>1831</c:v>
                </c:pt>
                <c:pt idx="470">
                  <c:v>1829.86</c:v>
                </c:pt>
                <c:pt idx="471">
                  <c:v>1828.02</c:v>
                </c:pt>
                <c:pt idx="472">
                  <c:v>1826.56</c:v>
                </c:pt>
                <c:pt idx="473">
                  <c:v>1826.56</c:v>
                </c:pt>
                <c:pt idx="474">
                  <c:v>1825</c:v>
                </c:pt>
                <c:pt idx="475">
                  <c:v>1824</c:v>
                </c:pt>
                <c:pt idx="476">
                  <c:v>1820</c:v>
                </c:pt>
                <c:pt idx="477">
                  <c:v>1820</c:v>
                </c:pt>
                <c:pt idx="478">
                  <c:v>1815</c:v>
                </c:pt>
                <c:pt idx="479">
                  <c:v>1814</c:v>
                </c:pt>
                <c:pt idx="480">
                  <c:v>1809.34</c:v>
                </c:pt>
                <c:pt idx="481">
                  <c:v>1809.34</c:v>
                </c:pt>
                <c:pt idx="482">
                  <c:v>1807</c:v>
                </c:pt>
                <c:pt idx="483">
                  <c:v>1804</c:v>
                </c:pt>
                <c:pt idx="484">
                  <c:v>1802.51</c:v>
                </c:pt>
                <c:pt idx="485">
                  <c:v>1790</c:v>
                </c:pt>
                <c:pt idx="486">
                  <c:v>1785.62</c:v>
                </c:pt>
                <c:pt idx="487">
                  <c:v>1771</c:v>
                </c:pt>
                <c:pt idx="488">
                  <c:v>1768.59</c:v>
                </c:pt>
                <c:pt idx="489">
                  <c:v>1765.81</c:v>
                </c:pt>
                <c:pt idx="490">
                  <c:v>1765</c:v>
                </c:pt>
                <c:pt idx="491">
                  <c:v>1756.75</c:v>
                </c:pt>
                <c:pt idx="492">
                  <c:v>1750.18</c:v>
                </c:pt>
                <c:pt idx="493">
                  <c:v>1746</c:v>
                </c:pt>
                <c:pt idx="494">
                  <c:v>1741.02</c:v>
                </c:pt>
                <c:pt idx="495">
                  <c:v>1736</c:v>
                </c:pt>
                <c:pt idx="496">
                  <c:v>1735.66</c:v>
                </c:pt>
                <c:pt idx="497">
                  <c:v>1729</c:v>
                </c:pt>
                <c:pt idx="498">
                  <c:v>1729</c:v>
                </c:pt>
                <c:pt idx="499">
                  <c:v>1729</c:v>
                </c:pt>
              </c:numCache>
            </c:numRef>
          </c:yVal>
          <c:smooth val="0"/>
          <c:extLst>
            <c:ext xmlns:c16="http://schemas.microsoft.com/office/drawing/2014/chart" uri="{C3380CC4-5D6E-409C-BE32-E72D297353CC}">
              <c16:uniqueId val="{00000000-7882-4F46-8530-B21C18D3921C}"/>
            </c:ext>
          </c:extLst>
        </c:ser>
        <c:dLbls>
          <c:showLegendKey val="0"/>
          <c:showVal val="0"/>
          <c:showCatName val="0"/>
          <c:showSerName val="0"/>
          <c:showPercent val="0"/>
          <c:showBubbleSize val="0"/>
        </c:dLbls>
        <c:axId val="1566929327"/>
        <c:axId val="1566895519"/>
      </c:scatterChart>
      <c:valAx>
        <c:axId val="1566929327"/>
        <c:scaling>
          <c:orientation val="minMax"/>
          <c:max val="50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895519"/>
        <c:crosses val="autoZero"/>
        <c:crossBetween val="midCat"/>
      </c:valAx>
      <c:valAx>
        <c:axId val="156689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92932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Number of Systems by Country</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'60'!$H$506:$H$514</c:f>
              <c:strCache>
                <c:ptCount val="9"/>
                <c:pt idx="0">
                  <c:v>Russia</c:v>
                </c:pt>
                <c:pt idx="1">
                  <c:v>Italy</c:v>
                </c:pt>
                <c:pt idx="2">
                  <c:v>Canada</c:v>
                </c:pt>
                <c:pt idx="3">
                  <c:v>UK</c:v>
                </c:pt>
                <c:pt idx="4">
                  <c:v>France</c:v>
                </c:pt>
                <c:pt idx="5">
                  <c:v>Japan</c:v>
                </c:pt>
                <c:pt idx="6">
                  <c:v>Germany</c:v>
                </c:pt>
                <c:pt idx="7">
                  <c:v>US</c:v>
                </c:pt>
                <c:pt idx="8">
                  <c:v>China</c:v>
                </c:pt>
              </c:strCache>
            </c:strRef>
          </c:cat>
          <c:val>
            <c:numRef>
              <c:f>'60'!$I$506:$I$514</c:f>
              <c:numCache>
                <c:formatCode>General</c:formatCode>
                <c:ptCount val="9"/>
                <c:pt idx="0">
                  <c:v>7</c:v>
                </c:pt>
                <c:pt idx="1">
                  <c:v>7</c:v>
                </c:pt>
                <c:pt idx="2">
                  <c:v>10</c:v>
                </c:pt>
                <c:pt idx="3">
                  <c:v>15</c:v>
                </c:pt>
                <c:pt idx="4">
                  <c:v>24</c:v>
                </c:pt>
                <c:pt idx="5">
                  <c:v>32</c:v>
                </c:pt>
                <c:pt idx="6">
                  <c:v>34</c:v>
                </c:pt>
                <c:pt idx="7">
                  <c:v>125</c:v>
                </c:pt>
                <c:pt idx="8">
                  <c:v>162</c:v>
                </c:pt>
              </c:numCache>
            </c:numRef>
          </c:val>
          <c:extLst>
            <c:ext xmlns:c16="http://schemas.microsoft.com/office/drawing/2014/chart" uri="{C3380CC4-5D6E-409C-BE32-E72D297353CC}">
              <c16:uniqueId val="{00000000-D874-7D45-A20A-D3F62FE8BE1D}"/>
            </c:ext>
          </c:extLst>
        </c:ser>
        <c:dLbls>
          <c:dLblPos val="inEnd"/>
          <c:showLegendKey val="0"/>
          <c:showVal val="1"/>
          <c:showCatName val="0"/>
          <c:showSerName val="0"/>
          <c:showPercent val="0"/>
          <c:showBubbleSize val="0"/>
        </c:dLbls>
        <c:gapWidth val="65"/>
        <c:axId val="1478088960"/>
        <c:axId val="1478487664"/>
      </c:barChart>
      <c:catAx>
        <c:axId val="147808896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478487664"/>
        <c:crosses val="autoZero"/>
        <c:auto val="1"/>
        <c:lblAlgn val="ctr"/>
        <c:lblOffset val="100"/>
        <c:noMultiLvlLbl val="0"/>
      </c:catAx>
      <c:valAx>
        <c:axId val="1478487664"/>
        <c:scaling>
          <c:orientation val="minMax"/>
          <c:max val="170"/>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4780889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bookends!$B$1</c:f>
              <c:strCache>
                <c:ptCount val="1"/>
                <c:pt idx="0">
                  <c:v>Rpeak</c:v>
                </c:pt>
              </c:strCache>
            </c:strRef>
          </c:tx>
          <c:spPr>
            <a:ln w="19050" cap="rnd">
              <a:solidFill>
                <a:schemeClr val="tx1"/>
              </a:solidFill>
              <a:round/>
            </a:ln>
            <a:effectLst/>
          </c:spPr>
          <c:marker>
            <c:symbol val="circle"/>
            <c:size val="5"/>
            <c:spPr>
              <a:solidFill>
                <a:schemeClr val="tx1"/>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bookends!$B$2:$B$106</c:f>
              <c:numCache>
                <c:formatCode>#,##0.00</c:formatCode>
                <c:ptCount val="105"/>
                <c:pt idx="0">
                  <c:v>1493172.2239999999</c:v>
                </c:pt>
                <c:pt idx="1">
                  <c:v>537212</c:v>
                </c:pt>
                <c:pt idx="2">
                  <c:v>214351.87</c:v>
                </c:pt>
                <c:pt idx="3">
                  <c:v>200794.88</c:v>
                </c:pt>
                <c:pt idx="4">
                  <c:v>125712</c:v>
                </c:pt>
                <c:pt idx="5">
                  <c:v>125435.90399999999</c:v>
                </c:pt>
                <c:pt idx="6">
                  <c:v>93750</c:v>
                </c:pt>
                <c:pt idx="7">
                  <c:v>79215</c:v>
                </c:pt>
                <c:pt idx="8">
                  <c:v>61607.94</c:v>
                </c:pt>
                <c:pt idx="9">
                  <c:v>70980</c:v>
                </c:pt>
                <c:pt idx="10">
                  <c:v>51720.76</c:v>
                </c:pt>
                <c:pt idx="11">
                  <c:v>31761.4</c:v>
                </c:pt>
                <c:pt idx="12">
                  <c:v>55423.56</c:v>
                </c:pt>
                <c:pt idx="13">
                  <c:v>25952.26</c:v>
                </c:pt>
                <c:pt idx="14">
                  <c:v>29354</c:v>
                </c:pt>
                <c:pt idx="15">
                  <c:v>27154.3</c:v>
                </c:pt>
                <c:pt idx="16">
                  <c:v>41461.15</c:v>
                </c:pt>
                <c:pt idx="17">
                  <c:v>25804</c:v>
                </c:pt>
                <c:pt idx="18">
                  <c:v>26873.856</c:v>
                </c:pt>
                <c:pt idx="19">
                  <c:v>25159.68</c:v>
                </c:pt>
                <c:pt idx="20">
                  <c:v>22855.68</c:v>
                </c:pt>
                <c:pt idx="21">
                  <c:v>21314.720000000001</c:v>
                </c:pt>
                <c:pt idx="22">
                  <c:v>19464.2</c:v>
                </c:pt>
                <c:pt idx="23">
                  <c:v>24557.23</c:v>
                </c:pt>
                <c:pt idx="24">
                  <c:v>24557.23</c:v>
                </c:pt>
                <c:pt idx="25">
                  <c:v>24557.23</c:v>
                </c:pt>
                <c:pt idx="26">
                  <c:v>24557.23</c:v>
                </c:pt>
                <c:pt idx="27">
                  <c:v>27880.652999999998</c:v>
                </c:pt>
                <c:pt idx="28">
                  <c:v>25705.9</c:v>
                </c:pt>
                <c:pt idx="29">
                  <c:v>24913.458999999999</c:v>
                </c:pt>
                <c:pt idx="30">
                  <c:v>18621.137999999999</c:v>
                </c:pt>
                <c:pt idx="31">
                  <c:v>23396.351999999999</c:v>
                </c:pt>
                <c:pt idx="32">
                  <c:v>15288</c:v>
                </c:pt>
                <c:pt idx="33">
                  <c:v>13447.99</c:v>
                </c:pt>
                <c:pt idx="34">
                  <c:v>12047</c:v>
                </c:pt>
                <c:pt idx="35">
                  <c:v>9669.2999999999993</c:v>
                </c:pt>
                <c:pt idx="36">
                  <c:v>11209.114</c:v>
                </c:pt>
                <c:pt idx="37">
                  <c:v>14508</c:v>
                </c:pt>
                <c:pt idx="38">
                  <c:v>12493.06</c:v>
                </c:pt>
                <c:pt idx="39">
                  <c:v>12127.069</c:v>
                </c:pt>
                <c:pt idx="40">
                  <c:v>10510.66</c:v>
                </c:pt>
                <c:pt idx="41">
                  <c:v>9080.18</c:v>
                </c:pt>
                <c:pt idx="42">
                  <c:v>7785.6768000000002</c:v>
                </c:pt>
                <c:pt idx="43">
                  <c:v>10296.115</c:v>
                </c:pt>
                <c:pt idx="44">
                  <c:v>7626.75</c:v>
                </c:pt>
                <c:pt idx="45">
                  <c:v>9891.0720000000001</c:v>
                </c:pt>
                <c:pt idx="46">
                  <c:v>8439.6200000000008</c:v>
                </c:pt>
                <c:pt idx="47">
                  <c:v>8871.94</c:v>
                </c:pt>
                <c:pt idx="48">
                  <c:v>7107.1487999999999</c:v>
                </c:pt>
                <c:pt idx="49">
                  <c:v>12165.35</c:v>
                </c:pt>
                <c:pt idx="50">
                  <c:v>7235.174</c:v>
                </c:pt>
                <c:pt idx="51">
                  <c:v>8316.518</c:v>
                </c:pt>
                <c:pt idx="52">
                  <c:v>6712.32</c:v>
                </c:pt>
                <c:pt idx="53">
                  <c:v>7709.18</c:v>
                </c:pt>
                <c:pt idx="54">
                  <c:v>7519.3</c:v>
                </c:pt>
                <c:pt idx="55">
                  <c:v>5332.32</c:v>
                </c:pt>
                <c:pt idx="56">
                  <c:v>6912</c:v>
                </c:pt>
                <c:pt idx="57">
                  <c:v>5942</c:v>
                </c:pt>
                <c:pt idx="58">
                  <c:v>7345.5619999999999</c:v>
                </c:pt>
                <c:pt idx="59">
                  <c:v>7268.83</c:v>
                </c:pt>
                <c:pt idx="60">
                  <c:v>6618.9309999999996</c:v>
                </c:pt>
                <c:pt idx="61">
                  <c:v>6628.15</c:v>
                </c:pt>
                <c:pt idx="62">
                  <c:v>5783.808</c:v>
                </c:pt>
                <c:pt idx="63">
                  <c:v>6635.52</c:v>
                </c:pt>
                <c:pt idx="64">
                  <c:v>7414.78</c:v>
                </c:pt>
                <c:pt idx="65">
                  <c:v>4249.3249999999998</c:v>
                </c:pt>
                <c:pt idx="66">
                  <c:v>4249.3249999999998</c:v>
                </c:pt>
                <c:pt idx="67">
                  <c:v>5605.63</c:v>
                </c:pt>
                <c:pt idx="68">
                  <c:v>5367</c:v>
                </c:pt>
                <c:pt idx="69">
                  <c:v>5365.0944</c:v>
                </c:pt>
                <c:pt idx="70">
                  <c:v>5586.94</c:v>
                </c:pt>
                <c:pt idx="71">
                  <c:v>6412.03</c:v>
                </c:pt>
                <c:pt idx="72">
                  <c:v>4335.21</c:v>
                </c:pt>
                <c:pt idx="73">
                  <c:v>4282.08</c:v>
                </c:pt>
                <c:pt idx="74">
                  <c:v>4605</c:v>
                </c:pt>
                <c:pt idx="75">
                  <c:v>4680</c:v>
                </c:pt>
                <c:pt idx="76">
                  <c:v>4884.4799999999996</c:v>
                </c:pt>
                <c:pt idx="77">
                  <c:v>4867.2</c:v>
                </c:pt>
                <c:pt idx="78">
                  <c:v>3962.88</c:v>
                </c:pt>
                <c:pt idx="79">
                  <c:v>4335.2060000000001</c:v>
                </c:pt>
                <c:pt idx="80">
                  <c:v>4992</c:v>
                </c:pt>
                <c:pt idx="81">
                  <c:v>5123.07</c:v>
                </c:pt>
                <c:pt idx="82">
                  <c:v>3833.86</c:v>
                </c:pt>
                <c:pt idx="83">
                  <c:v>3894.9119999999998</c:v>
                </c:pt>
                <c:pt idx="84">
                  <c:v>5364.06</c:v>
                </c:pt>
                <c:pt idx="85">
                  <c:v>3108.86</c:v>
                </c:pt>
                <c:pt idx="86">
                  <c:v>3847.22</c:v>
                </c:pt>
                <c:pt idx="87">
                  <c:v>3940.61</c:v>
                </c:pt>
                <c:pt idx="88">
                  <c:v>3570.2779999999998</c:v>
                </c:pt>
                <c:pt idx="89">
                  <c:v>2812.8</c:v>
                </c:pt>
                <c:pt idx="90">
                  <c:v>3510.07</c:v>
                </c:pt>
                <c:pt idx="91">
                  <c:v>2890.14</c:v>
                </c:pt>
                <c:pt idx="92">
                  <c:v>3384.12</c:v>
                </c:pt>
                <c:pt idx="93">
                  <c:v>3067.08</c:v>
                </c:pt>
                <c:pt idx="94">
                  <c:v>3212.7</c:v>
                </c:pt>
                <c:pt idx="95">
                  <c:v>3072</c:v>
                </c:pt>
                <c:pt idx="96">
                  <c:v>3074.5344</c:v>
                </c:pt>
                <c:pt idx="97">
                  <c:v>3053.5680000000002</c:v>
                </c:pt>
                <c:pt idx="98">
                  <c:v>2586.0100000000002</c:v>
                </c:pt>
                <c:pt idx="99">
                  <c:v>2801.41</c:v>
                </c:pt>
                <c:pt idx="100">
                  <c:v>2298.2399999999998</c:v>
                </c:pt>
                <c:pt idx="101">
                  <c:v>3007.07</c:v>
                </c:pt>
                <c:pt idx="102">
                  <c:v>2353.85</c:v>
                </c:pt>
                <c:pt idx="103">
                  <c:v>2348.64</c:v>
                </c:pt>
                <c:pt idx="104">
                  <c:v>2467.6990000000001</c:v>
                </c:pt>
              </c:numCache>
            </c:numRef>
          </c:val>
          <c:smooth val="0"/>
          <c:extLst>
            <c:ext xmlns:c16="http://schemas.microsoft.com/office/drawing/2014/chart" uri="{C3380CC4-5D6E-409C-BE32-E72D297353CC}">
              <c16:uniqueId val="{00000000-531D-084D-93D6-E6090E0DA9C7}"/>
            </c:ext>
          </c:extLst>
        </c:ser>
        <c:ser>
          <c:idx val="1"/>
          <c:order val="1"/>
          <c:tx>
            <c:strRef>
              <c:f>bookends!$C$1</c:f>
              <c:strCache>
                <c:ptCount val="1"/>
                <c:pt idx="0">
                  <c:v>Rmax</c:v>
                </c:pt>
              </c:strCache>
            </c:strRef>
          </c:tx>
          <c:spPr>
            <a:ln w="19050" cap="rnd">
              <a:solidFill>
                <a:schemeClr val="accent6">
                  <a:lumMod val="75000"/>
                </a:schemeClr>
              </a:solidFill>
              <a:round/>
            </a:ln>
            <a:effectLst/>
          </c:spPr>
          <c:marker>
            <c:symbol val="circle"/>
            <c:size val="5"/>
            <c:spPr>
              <a:solidFill>
                <a:schemeClr val="accent6">
                  <a:lumMod val="75000"/>
                </a:schemeClr>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bookends!$C$2:$C$106</c:f>
              <c:numCache>
                <c:formatCode>#,##0.00</c:formatCode>
                <c:ptCount val="105"/>
                <c:pt idx="0">
                  <c:v>1102000</c:v>
                </c:pt>
                <c:pt idx="1">
                  <c:v>442010</c:v>
                </c:pt>
                <c:pt idx="2">
                  <c:v>151900</c:v>
                </c:pt>
                <c:pt idx="3">
                  <c:v>148600</c:v>
                </c:pt>
                <c:pt idx="4">
                  <c:v>94640</c:v>
                </c:pt>
                <c:pt idx="5">
                  <c:v>93014.59388</c:v>
                </c:pt>
                <c:pt idx="6">
                  <c:v>70870</c:v>
                </c:pt>
                <c:pt idx="7">
                  <c:v>63460</c:v>
                </c:pt>
                <c:pt idx="8">
                  <c:v>46100</c:v>
                </c:pt>
                <c:pt idx="9">
                  <c:v>44120</c:v>
                </c:pt>
                <c:pt idx="10">
                  <c:v>35450</c:v>
                </c:pt>
                <c:pt idx="11">
                  <c:v>23237.599999999999</c:v>
                </c:pt>
                <c:pt idx="12">
                  <c:v>22400</c:v>
                </c:pt>
                <c:pt idx="13">
                  <c:v>22121</c:v>
                </c:pt>
                <c:pt idx="14">
                  <c:v>21640</c:v>
                </c:pt>
                <c:pt idx="15">
                  <c:v>21230</c:v>
                </c:pt>
                <c:pt idx="16">
                  <c:v>20158.7</c:v>
                </c:pt>
                <c:pt idx="17">
                  <c:v>19539</c:v>
                </c:pt>
                <c:pt idx="18">
                  <c:v>19476.599999999999</c:v>
                </c:pt>
                <c:pt idx="19">
                  <c:v>19334</c:v>
                </c:pt>
                <c:pt idx="20">
                  <c:v>19256</c:v>
                </c:pt>
                <c:pt idx="21">
                  <c:v>17200</c:v>
                </c:pt>
                <c:pt idx="22">
                  <c:v>16592</c:v>
                </c:pt>
                <c:pt idx="23">
                  <c:v>16590</c:v>
                </c:pt>
                <c:pt idx="24">
                  <c:v>16590</c:v>
                </c:pt>
                <c:pt idx="25">
                  <c:v>16590</c:v>
                </c:pt>
                <c:pt idx="26">
                  <c:v>16590</c:v>
                </c:pt>
                <c:pt idx="27">
                  <c:v>14014.7</c:v>
                </c:pt>
                <c:pt idx="28">
                  <c:v>13929.3</c:v>
                </c:pt>
                <c:pt idx="29">
                  <c:v>13554.6</c:v>
                </c:pt>
                <c:pt idx="30">
                  <c:v>12210</c:v>
                </c:pt>
                <c:pt idx="31">
                  <c:v>11965.5</c:v>
                </c:pt>
                <c:pt idx="32">
                  <c:v>10520</c:v>
                </c:pt>
                <c:pt idx="33">
                  <c:v>9990.7000000000007</c:v>
                </c:pt>
                <c:pt idx="34">
                  <c:v>9682</c:v>
                </c:pt>
                <c:pt idx="35">
                  <c:v>9459</c:v>
                </c:pt>
                <c:pt idx="36">
                  <c:v>9444</c:v>
                </c:pt>
                <c:pt idx="37">
                  <c:v>9330</c:v>
                </c:pt>
                <c:pt idx="38">
                  <c:v>9070</c:v>
                </c:pt>
                <c:pt idx="39">
                  <c:v>8125</c:v>
                </c:pt>
                <c:pt idx="40">
                  <c:v>7892.7</c:v>
                </c:pt>
                <c:pt idx="41">
                  <c:v>6752</c:v>
                </c:pt>
                <c:pt idx="42">
                  <c:v>6617.8</c:v>
                </c:pt>
                <c:pt idx="43">
                  <c:v>6470.8</c:v>
                </c:pt>
                <c:pt idx="44">
                  <c:v>6299.79</c:v>
                </c:pt>
                <c:pt idx="45">
                  <c:v>6177.73</c:v>
                </c:pt>
                <c:pt idx="46">
                  <c:v>6162</c:v>
                </c:pt>
                <c:pt idx="47">
                  <c:v>6105.1</c:v>
                </c:pt>
                <c:pt idx="48">
                  <c:v>5951.55</c:v>
                </c:pt>
                <c:pt idx="49">
                  <c:v>5886</c:v>
                </c:pt>
                <c:pt idx="50">
                  <c:v>5536.99</c:v>
                </c:pt>
                <c:pt idx="51">
                  <c:v>5444.64</c:v>
                </c:pt>
                <c:pt idx="52">
                  <c:v>5283.11</c:v>
                </c:pt>
                <c:pt idx="53">
                  <c:v>5051</c:v>
                </c:pt>
                <c:pt idx="54">
                  <c:v>4880.46</c:v>
                </c:pt>
                <c:pt idx="55">
                  <c:v>4788.1899999999996</c:v>
                </c:pt>
                <c:pt idx="56">
                  <c:v>4540.6899999999996</c:v>
                </c:pt>
                <c:pt idx="57">
                  <c:v>4518.87</c:v>
                </c:pt>
                <c:pt idx="58">
                  <c:v>4478</c:v>
                </c:pt>
                <c:pt idx="59">
                  <c:v>4425</c:v>
                </c:pt>
                <c:pt idx="60">
                  <c:v>4289.8500000000004</c:v>
                </c:pt>
                <c:pt idx="61">
                  <c:v>4281</c:v>
                </c:pt>
                <c:pt idx="62">
                  <c:v>4128</c:v>
                </c:pt>
                <c:pt idx="63">
                  <c:v>4065.55</c:v>
                </c:pt>
                <c:pt idx="64">
                  <c:v>3998</c:v>
                </c:pt>
                <c:pt idx="65">
                  <c:v>3944.68</c:v>
                </c:pt>
                <c:pt idx="66">
                  <c:v>3944.68</c:v>
                </c:pt>
                <c:pt idx="67">
                  <c:v>3870.1</c:v>
                </c:pt>
                <c:pt idx="68">
                  <c:v>3822</c:v>
                </c:pt>
                <c:pt idx="69">
                  <c:v>3712</c:v>
                </c:pt>
                <c:pt idx="70">
                  <c:v>3458.3</c:v>
                </c:pt>
                <c:pt idx="71">
                  <c:v>3449</c:v>
                </c:pt>
                <c:pt idx="72">
                  <c:v>3261.02</c:v>
                </c:pt>
                <c:pt idx="73">
                  <c:v>3250.4</c:v>
                </c:pt>
                <c:pt idx="74">
                  <c:v>3188</c:v>
                </c:pt>
                <c:pt idx="75">
                  <c:v>3096</c:v>
                </c:pt>
                <c:pt idx="76">
                  <c:v>3080.85</c:v>
                </c:pt>
                <c:pt idx="77">
                  <c:v>3054.35</c:v>
                </c:pt>
                <c:pt idx="78">
                  <c:v>3010.68</c:v>
                </c:pt>
                <c:pt idx="79">
                  <c:v>2969.19</c:v>
                </c:pt>
                <c:pt idx="80">
                  <c:v>2938</c:v>
                </c:pt>
                <c:pt idx="81">
                  <c:v>2861</c:v>
                </c:pt>
                <c:pt idx="82">
                  <c:v>2837.4</c:v>
                </c:pt>
                <c:pt idx="83">
                  <c:v>2724.52</c:v>
                </c:pt>
                <c:pt idx="84">
                  <c:v>2592</c:v>
                </c:pt>
                <c:pt idx="85">
                  <c:v>2578.58</c:v>
                </c:pt>
                <c:pt idx="86">
                  <c:v>2566</c:v>
                </c:pt>
                <c:pt idx="87">
                  <c:v>2531</c:v>
                </c:pt>
                <c:pt idx="88">
                  <c:v>2494.65</c:v>
                </c:pt>
                <c:pt idx="89">
                  <c:v>2356</c:v>
                </c:pt>
                <c:pt idx="90">
                  <c:v>2338.79</c:v>
                </c:pt>
                <c:pt idx="91">
                  <c:v>2262</c:v>
                </c:pt>
                <c:pt idx="92">
                  <c:v>2233.04</c:v>
                </c:pt>
                <c:pt idx="93">
                  <c:v>2127.8000000000002</c:v>
                </c:pt>
                <c:pt idx="94">
                  <c:v>2125.83</c:v>
                </c:pt>
                <c:pt idx="95">
                  <c:v>2089.98</c:v>
                </c:pt>
                <c:pt idx="96">
                  <c:v>2071.39</c:v>
                </c:pt>
                <c:pt idx="97">
                  <c:v>2000</c:v>
                </c:pt>
                <c:pt idx="98">
                  <c:v>1871</c:v>
                </c:pt>
                <c:pt idx="99">
                  <c:v>1870.73</c:v>
                </c:pt>
                <c:pt idx="100">
                  <c:v>1833</c:v>
                </c:pt>
                <c:pt idx="101">
                  <c:v>1818</c:v>
                </c:pt>
                <c:pt idx="102">
                  <c:v>1684.83</c:v>
                </c:pt>
                <c:pt idx="103">
                  <c:v>1670.09</c:v>
                </c:pt>
                <c:pt idx="104">
                  <c:v>1653.92</c:v>
                </c:pt>
              </c:numCache>
            </c:numRef>
          </c:val>
          <c:smooth val="0"/>
          <c:extLst>
            <c:ext xmlns:c16="http://schemas.microsoft.com/office/drawing/2014/chart" uri="{C3380CC4-5D6E-409C-BE32-E72D297353CC}">
              <c16:uniqueId val="{00000001-531D-084D-93D6-E6090E0DA9C7}"/>
            </c:ext>
          </c:extLst>
        </c:ser>
        <c:dLbls>
          <c:showLegendKey val="0"/>
          <c:showVal val="0"/>
          <c:showCatName val="0"/>
          <c:showSerName val="0"/>
          <c:showPercent val="0"/>
          <c:showBubbleSize val="0"/>
        </c:dLbls>
        <c:hiLowLines>
          <c:spPr>
            <a:ln w="9525" cap="flat" cmpd="sng" algn="ctr">
              <a:solidFill>
                <a:schemeClr val="tx1"/>
              </a:solidFill>
              <a:round/>
            </a:ln>
            <a:effectLst/>
          </c:spPr>
        </c:hiLowLines>
        <c:marker val="1"/>
        <c:smooth val="0"/>
        <c:axId val="1628907744"/>
        <c:axId val="1628650464"/>
      </c:lineChart>
      <c:catAx>
        <c:axId val="162890774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28650464"/>
        <c:crosses val="autoZero"/>
        <c:auto val="1"/>
        <c:lblAlgn val="ctr"/>
        <c:lblOffset val="100"/>
        <c:noMultiLvlLbl val="0"/>
      </c:catAx>
      <c:valAx>
        <c:axId val="162865046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Tflop/s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90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bookends!$B$1</c:f>
              <c:strCache>
                <c:ptCount val="1"/>
                <c:pt idx="0">
                  <c:v>Rpeak</c:v>
                </c:pt>
              </c:strCache>
            </c:strRef>
          </c:tx>
          <c:spPr>
            <a:ln w="19050" cap="rnd">
              <a:solidFill>
                <a:schemeClr val="tx1"/>
              </a:solidFill>
              <a:round/>
            </a:ln>
            <a:effectLst/>
          </c:spPr>
          <c:marker>
            <c:symbol val="circle"/>
            <c:size val="5"/>
            <c:spPr>
              <a:solidFill>
                <a:schemeClr val="tx1"/>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bookends!$B$2:$B$106</c:f>
              <c:numCache>
                <c:formatCode>#,##0.00</c:formatCode>
                <c:ptCount val="105"/>
                <c:pt idx="0">
                  <c:v>1493172.2239999999</c:v>
                </c:pt>
                <c:pt idx="1">
                  <c:v>537212</c:v>
                </c:pt>
                <c:pt idx="2">
                  <c:v>214351.87</c:v>
                </c:pt>
                <c:pt idx="3">
                  <c:v>200794.88</c:v>
                </c:pt>
                <c:pt idx="4">
                  <c:v>125712</c:v>
                </c:pt>
                <c:pt idx="5">
                  <c:v>125435.90399999999</c:v>
                </c:pt>
                <c:pt idx="6">
                  <c:v>93750</c:v>
                </c:pt>
                <c:pt idx="7">
                  <c:v>79215</c:v>
                </c:pt>
                <c:pt idx="8">
                  <c:v>61607.94</c:v>
                </c:pt>
                <c:pt idx="9">
                  <c:v>70980</c:v>
                </c:pt>
                <c:pt idx="10">
                  <c:v>51720.76</c:v>
                </c:pt>
                <c:pt idx="11">
                  <c:v>31761.4</c:v>
                </c:pt>
                <c:pt idx="12">
                  <c:v>55423.56</c:v>
                </c:pt>
                <c:pt idx="13">
                  <c:v>25952.26</c:v>
                </c:pt>
                <c:pt idx="14">
                  <c:v>29354</c:v>
                </c:pt>
                <c:pt idx="15">
                  <c:v>27154.3</c:v>
                </c:pt>
                <c:pt idx="16">
                  <c:v>41461.15</c:v>
                </c:pt>
                <c:pt idx="17">
                  <c:v>25804</c:v>
                </c:pt>
                <c:pt idx="18">
                  <c:v>26873.856</c:v>
                </c:pt>
                <c:pt idx="19">
                  <c:v>25159.68</c:v>
                </c:pt>
                <c:pt idx="20">
                  <c:v>22855.68</c:v>
                </c:pt>
                <c:pt idx="21">
                  <c:v>21314.720000000001</c:v>
                </c:pt>
                <c:pt idx="22">
                  <c:v>19464.2</c:v>
                </c:pt>
                <c:pt idx="23">
                  <c:v>24557.23</c:v>
                </c:pt>
                <c:pt idx="24">
                  <c:v>24557.23</c:v>
                </c:pt>
                <c:pt idx="25">
                  <c:v>24557.23</c:v>
                </c:pt>
                <c:pt idx="26">
                  <c:v>24557.23</c:v>
                </c:pt>
                <c:pt idx="27">
                  <c:v>27880.652999999998</c:v>
                </c:pt>
                <c:pt idx="28">
                  <c:v>25705.9</c:v>
                </c:pt>
                <c:pt idx="29">
                  <c:v>24913.458999999999</c:v>
                </c:pt>
                <c:pt idx="30">
                  <c:v>18621.137999999999</c:v>
                </c:pt>
                <c:pt idx="31">
                  <c:v>23396.351999999999</c:v>
                </c:pt>
                <c:pt idx="32">
                  <c:v>15288</c:v>
                </c:pt>
                <c:pt idx="33">
                  <c:v>13447.99</c:v>
                </c:pt>
                <c:pt idx="34">
                  <c:v>12047</c:v>
                </c:pt>
                <c:pt idx="35">
                  <c:v>9669.2999999999993</c:v>
                </c:pt>
                <c:pt idx="36">
                  <c:v>11209.114</c:v>
                </c:pt>
                <c:pt idx="37">
                  <c:v>14508</c:v>
                </c:pt>
                <c:pt idx="38">
                  <c:v>12493.06</c:v>
                </c:pt>
                <c:pt idx="39">
                  <c:v>12127.069</c:v>
                </c:pt>
                <c:pt idx="40">
                  <c:v>10510.66</c:v>
                </c:pt>
                <c:pt idx="41">
                  <c:v>9080.18</c:v>
                </c:pt>
                <c:pt idx="42">
                  <c:v>7785.6768000000002</c:v>
                </c:pt>
                <c:pt idx="43">
                  <c:v>10296.115</c:v>
                </c:pt>
                <c:pt idx="44">
                  <c:v>7626.75</c:v>
                </c:pt>
                <c:pt idx="45">
                  <c:v>9891.0720000000001</c:v>
                </c:pt>
                <c:pt idx="46">
                  <c:v>8439.6200000000008</c:v>
                </c:pt>
                <c:pt idx="47">
                  <c:v>8871.94</c:v>
                </c:pt>
                <c:pt idx="48">
                  <c:v>7107.1487999999999</c:v>
                </c:pt>
                <c:pt idx="49">
                  <c:v>12165.35</c:v>
                </c:pt>
                <c:pt idx="50">
                  <c:v>7235.174</c:v>
                </c:pt>
                <c:pt idx="51">
                  <c:v>8316.518</c:v>
                </c:pt>
                <c:pt idx="52">
                  <c:v>6712.32</c:v>
                </c:pt>
                <c:pt idx="53">
                  <c:v>7709.18</c:v>
                </c:pt>
                <c:pt idx="54">
                  <c:v>7519.3</c:v>
                </c:pt>
                <c:pt idx="55">
                  <c:v>5332.32</c:v>
                </c:pt>
                <c:pt idx="56">
                  <c:v>6912</c:v>
                </c:pt>
                <c:pt idx="57">
                  <c:v>5942</c:v>
                </c:pt>
                <c:pt idx="58">
                  <c:v>7345.5619999999999</c:v>
                </c:pt>
                <c:pt idx="59">
                  <c:v>7268.83</c:v>
                </c:pt>
                <c:pt idx="60">
                  <c:v>6618.9309999999996</c:v>
                </c:pt>
                <c:pt idx="61">
                  <c:v>6628.15</c:v>
                </c:pt>
                <c:pt idx="62">
                  <c:v>5783.808</c:v>
                </c:pt>
                <c:pt idx="63">
                  <c:v>6635.52</c:v>
                </c:pt>
                <c:pt idx="64">
                  <c:v>7414.78</c:v>
                </c:pt>
                <c:pt idx="65">
                  <c:v>4249.3249999999998</c:v>
                </c:pt>
                <c:pt idx="66">
                  <c:v>4249.3249999999998</c:v>
                </c:pt>
                <c:pt idx="67">
                  <c:v>5605.63</c:v>
                </c:pt>
                <c:pt idx="68">
                  <c:v>5367</c:v>
                </c:pt>
                <c:pt idx="69">
                  <c:v>5365.0944</c:v>
                </c:pt>
                <c:pt idx="70">
                  <c:v>5586.94</c:v>
                </c:pt>
                <c:pt idx="71">
                  <c:v>6412.03</c:v>
                </c:pt>
                <c:pt idx="72">
                  <c:v>4335.21</c:v>
                </c:pt>
                <c:pt idx="73">
                  <c:v>4282.08</c:v>
                </c:pt>
                <c:pt idx="74">
                  <c:v>4605</c:v>
                </c:pt>
                <c:pt idx="75">
                  <c:v>4680</c:v>
                </c:pt>
                <c:pt idx="76">
                  <c:v>4884.4799999999996</c:v>
                </c:pt>
                <c:pt idx="77">
                  <c:v>4867.2</c:v>
                </c:pt>
                <c:pt idx="78">
                  <c:v>3962.88</c:v>
                </c:pt>
                <c:pt idx="79">
                  <c:v>4335.2060000000001</c:v>
                </c:pt>
                <c:pt idx="80">
                  <c:v>4992</c:v>
                </c:pt>
                <c:pt idx="81">
                  <c:v>5123.07</c:v>
                </c:pt>
                <c:pt idx="82">
                  <c:v>3833.86</c:v>
                </c:pt>
                <c:pt idx="83">
                  <c:v>3894.9119999999998</c:v>
                </c:pt>
                <c:pt idx="84">
                  <c:v>5364.06</c:v>
                </c:pt>
                <c:pt idx="85">
                  <c:v>3108.86</c:v>
                </c:pt>
                <c:pt idx="86">
                  <c:v>3847.22</c:v>
                </c:pt>
                <c:pt idx="87">
                  <c:v>3940.61</c:v>
                </c:pt>
                <c:pt idx="88">
                  <c:v>3570.2779999999998</c:v>
                </c:pt>
                <c:pt idx="89">
                  <c:v>2812.8</c:v>
                </c:pt>
                <c:pt idx="90">
                  <c:v>3510.07</c:v>
                </c:pt>
                <c:pt idx="91">
                  <c:v>2890.14</c:v>
                </c:pt>
                <c:pt idx="92">
                  <c:v>3384.12</c:v>
                </c:pt>
                <c:pt idx="93">
                  <c:v>3067.08</c:v>
                </c:pt>
                <c:pt idx="94">
                  <c:v>3212.7</c:v>
                </c:pt>
                <c:pt idx="95">
                  <c:v>3072</c:v>
                </c:pt>
                <c:pt idx="96">
                  <c:v>3074.5344</c:v>
                </c:pt>
                <c:pt idx="97">
                  <c:v>3053.5680000000002</c:v>
                </c:pt>
                <c:pt idx="98">
                  <c:v>2586.0100000000002</c:v>
                </c:pt>
                <c:pt idx="99">
                  <c:v>2801.41</c:v>
                </c:pt>
                <c:pt idx="100">
                  <c:v>2298.2399999999998</c:v>
                </c:pt>
                <c:pt idx="101">
                  <c:v>3007.07</c:v>
                </c:pt>
                <c:pt idx="102">
                  <c:v>2353.85</c:v>
                </c:pt>
                <c:pt idx="103">
                  <c:v>2348.64</c:v>
                </c:pt>
                <c:pt idx="104">
                  <c:v>2467.6990000000001</c:v>
                </c:pt>
              </c:numCache>
            </c:numRef>
          </c:val>
          <c:smooth val="0"/>
          <c:extLst>
            <c:ext xmlns:c16="http://schemas.microsoft.com/office/drawing/2014/chart" uri="{C3380CC4-5D6E-409C-BE32-E72D297353CC}">
              <c16:uniqueId val="{00000000-531D-084D-93D6-E6090E0DA9C7}"/>
            </c:ext>
          </c:extLst>
        </c:ser>
        <c:ser>
          <c:idx val="1"/>
          <c:order val="1"/>
          <c:tx>
            <c:strRef>
              <c:f>bookends!$C$1</c:f>
              <c:strCache>
                <c:ptCount val="1"/>
                <c:pt idx="0">
                  <c:v>Rmax</c:v>
                </c:pt>
              </c:strCache>
            </c:strRef>
          </c:tx>
          <c:spPr>
            <a:ln w="19050" cap="rnd">
              <a:solidFill>
                <a:schemeClr val="accent6">
                  <a:lumMod val="75000"/>
                </a:schemeClr>
              </a:solidFill>
              <a:round/>
            </a:ln>
            <a:effectLst/>
          </c:spPr>
          <c:marker>
            <c:symbol val="circle"/>
            <c:size val="5"/>
            <c:spPr>
              <a:solidFill>
                <a:schemeClr val="accent6">
                  <a:lumMod val="75000"/>
                </a:schemeClr>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bookends!$C$2:$C$106</c:f>
              <c:numCache>
                <c:formatCode>#,##0.00</c:formatCode>
                <c:ptCount val="105"/>
                <c:pt idx="0">
                  <c:v>1102000</c:v>
                </c:pt>
                <c:pt idx="1">
                  <c:v>442010</c:v>
                </c:pt>
                <c:pt idx="2">
                  <c:v>151900</c:v>
                </c:pt>
                <c:pt idx="3">
                  <c:v>148600</c:v>
                </c:pt>
                <c:pt idx="4">
                  <c:v>94640</c:v>
                </c:pt>
                <c:pt idx="5">
                  <c:v>93014.59388</c:v>
                </c:pt>
                <c:pt idx="6">
                  <c:v>70870</c:v>
                </c:pt>
                <c:pt idx="7">
                  <c:v>63460</c:v>
                </c:pt>
                <c:pt idx="8">
                  <c:v>46100</c:v>
                </c:pt>
                <c:pt idx="9">
                  <c:v>44120</c:v>
                </c:pt>
                <c:pt idx="10">
                  <c:v>35450</c:v>
                </c:pt>
                <c:pt idx="11">
                  <c:v>23237.599999999999</c:v>
                </c:pt>
                <c:pt idx="12">
                  <c:v>22400</c:v>
                </c:pt>
                <c:pt idx="13">
                  <c:v>22121</c:v>
                </c:pt>
                <c:pt idx="14">
                  <c:v>21640</c:v>
                </c:pt>
                <c:pt idx="15">
                  <c:v>21230</c:v>
                </c:pt>
                <c:pt idx="16">
                  <c:v>20158.7</c:v>
                </c:pt>
                <c:pt idx="17">
                  <c:v>19539</c:v>
                </c:pt>
                <c:pt idx="18">
                  <c:v>19476.599999999999</c:v>
                </c:pt>
                <c:pt idx="19">
                  <c:v>19334</c:v>
                </c:pt>
                <c:pt idx="20">
                  <c:v>19256</c:v>
                </c:pt>
                <c:pt idx="21">
                  <c:v>17200</c:v>
                </c:pt>
                <c:pt idx="22">
                  <c:v>16592</c:v>
                </c:pt>
                <c:pt idx="23">
                  <c:v>16590</c:v>
                </c:pt>
                <c:pt idx="24">
                  <c:v>16590</c:v>
                </c:pt>
                <c:pt idx="25">
                  <c:v>16590</c:v>
                </c:pt>
                <c:pt idx="26">
                  <c:v>16590</c:v>
                </c:pt>
                <c:pt idx="27">
                  <c:v>14014.7</c:v>
                </c:pt>
                <c:pt idx="28">
                  <c:v>13929.3</c:v>
                </c:pt>
                <c:pt idx="29">
                  <c:v>13554.6</c:v>
                </c:pt>
                <c:pt idx="30">
                  <c:v>12210</c:v>
                </c:pt>
                <c:pt idx="31">
                  <c:v>11965.5</c:v>
                </c:pt>
                <c:pt idx="32">
                  <c:v>10520</c:v>
                </c:pt>
                <c:pt idx="33">
                  <c:v>9990.7000000000007</c:v>
                </c:pt>
                <c:pt idx="34">
                  <c:v>9682</c:v>
                </c:pt>
                <c:pt idx="35">
                  <c:v>9459</c:v>
                </c:pt>
                <c:pt idx="36">
                  <c:v>9444</c:v>
                </c:pt>
                <c:pt idx="37">
                  <c:v>9330</c:v>
                </c:pt>
                <c:pt idx="38">
                  <c:v>9070</c:v>
                </c:pt>
                <c:pt idx="39">
                  <c:v>8125</c:v>
                </c:pt>
                <c:pt idx="40">
                  <c:v>7892.7</c:v>
                </c:pt>
                <c:pt idx="41">
                  <c:v>6752</c:v>
                </c:pt>
                <c:pt idx="42">
                  <c:v>6617.8</c:v>
                </c:pt>
                <c:pt idx="43">
                  <c:v>6470.8</c:v>
                </c:pt>
                <c:pt idx="44">
                  <c:v>6299.79</c:v>
                </c:pt>
                <c:pt idx="45">
                  <c:v>6177.73</c:v>
                </c:pt>
                <c:pt idx="46">
                  <c:v>6162</c:v>
                </c:pt>
                <c:pt idx="47">
                  <c:v>6105.1</c:v>
                </c:pt>
                <c:pt idx="48">
                  <c:v>5951.55</c:v>
                </c:pt>
                <c:pt idx="49">
                  <c:v>5886</c:v>
                </c:pt>
                <c:pt idx="50">
                  <c:v>5536.99</c:v>
                </c:pt>
                <c:pt idx="51">
                  <c:v>5444.64</c:v>
                </c:pt>
                <c:pt idx="52">
                  <c:v>5283.11</c:v>
                </c:pt>
                <c:pt idx="53">
                  <c:v>5051</c:v>
                </c:pt>
                <c:pt idx="54">
                  <c:v>4880.46</c:v>
                </c:pt>
                <c:pt idx="55">
                  <c:v>4788.1899999999996</c:v>
                </c:pt>
                <c:pt idx="56">
                  <c:v>4540.6899999999996</c:v>
                </c:pt>
                <c:pt idx="57">
                  <c:v>4518.87</c:v>
                </c:pt>
                <c:pt idx="58">
                  <c:v>4478</c:v>
                </c:pt>
                <c:pt idx="59">
                  <c:v>4425</c:v>
                </c:pt>
                <c:pt idx="60">
                  <c:v>4289.8500000000004</c:v>
                </c:pt>
                <c:pt idx="61">
                  <c:v>4281</c:v>
                </c:pt>
                <c:pt idx="62">
                  <c:v>4128</c:v>
                </c:pt>
                <c:pt idx="63">
                  <c:v>4065.55</c:v>
                </c:pt>
                <c:pt idx="64">
                  <c:v>3998</c:v>
                </c:pt>
                <c:pt idx="65">
                  <c:v>3944.68</c:v>
                </c:pt>
                <c:pt idx="66">
                  <c:v>3944.68</c:v>
                </c:pt>
                <c:pt idx="67">
                  <c:v>3870.1</c:v>
                </c:pt>
                <c:pt idx="68">
                  <c:v>3822</c:v>
                </c:pt>
                <c:pt idx="69">
                  <c:v>3712</c:v>
                </c:pt>
                <c:pt idx="70">
                  <c:v>3458.3</c:v>
                </c:pt>
                <c:pt idx="71">
                  <c:v>3449</c:v>
                </c:pt>
                <c:pt idx="72">
                  <c:v>3261.02</c:v>
                </c:pt>
                <c:pt idx="73">
                  <c:v>3250.4</c:v>
                </c:pt>
                <c:pt idx="74">
                  <c:v>3188</c:v>
                </c:pt>
                <c:pt idx="75">
                  <c:v>3096</c:v>
                </c:pt>
                <c:pt idx="76">
                  <c:v>3080.85</c:v>
                </c:pt>
                <c:pt idx="77">
                  <c:v>3054.35</c:v>
                </c:pt>
                <c:pt idx="78">
                  <c:v>3010.68</c:v>
                </c:pt>
                <c:pt idx="79">
                  <c:v>2969.19</c:v>
                </c:pt>
                <c:pt idx="80">
                  <c:v>2938</c:v>
                </c:pt>
                <c:pt idx="81">
                  <c:v>2861</c:v>
                </c:pt>
                <c:pt idx="82">
                  <c:v>2837.4</c:v>
                </c:pt>
                <c:pt idx="83">
                  <c:v>2724.52</c:v>
                </c:pt>
                <c:pt idx="84">
                  <c:v>2592</c:v>
                </c:pt>
                <c:pt idx="85">
                  <c:v>2578.58</c:v>
                </c:pt>
                <c:pt idx="86">
                  <c:v>2566</c:v>
                </c:pt>
                <c:pt idx="87">
                  <c:v>2531</c:v>
                </c:pt>
                <c:pt idx="88">
                  <c:v>2494.65</c:v>
                </c:pt>
                <c:pt idx="89">
                  <c:v>2356</c:v>
                </c:pt>
                <c:pt idx="90">
                  <c:v>2338.79</c:v>
                </c:pt>
                <c:pt idx="91">
                  <c:v>2262</c:v>
                </c:pt>
                <c:pt idx="92">
                  <c:v>2233.04</c:v>
                </c:pt>
                <c:pt idx="93">
                  <c:v>2127.8000000000002</c:v>
                </c:pt>
                <c:pt idx="94">
                  <c:v>2125.83</c:v>
                </c:pt>
                <c:pt idx="95">
                  <c:v>2089.98</c:v>
                </c:pt>
                <c:pt idx="96">
                  <c:v>2071.39</c:v>
                </c:pt>
                <c:pt idx="97">
                  <c:v>2000</c:v>
                </c:pt>
                <c:pt idx="98">
                  <c:v>1871</c:v>
                </c:pt>
                <c:pt idx="99">
                  <c:v>1870.73</c:v>
                </c:pt>
                <c:pt idx="100">
                  <c:v>1833</c:v>
                </c:pt>
                <c:pt idx="101">
                  <c:v>1818</c:v>
                </c:pt>
                <c:pt idx="102">
                  <c:v>1684.83</c:v>
                </c:pt>
                <c:pt idx="103">
                  <c:v>1670.09</c:v>
                </c:pt>
                <c:pt idx="104">
                  <c:v>1653.92</c:v>
                </c:pt>
              </c:numCache>
            </c:numRef>
          </c:val>
          <c:smooth val="0"/>
          <c:extLst>
            <c:ext xmlns:c16="http://schemas.microsoft.com/office/drawing/2014/chart" uri="{C3380CC4-5D6E-409C-BE32-E72D297353CC}">
              <c16:uniqueId val="{00000001-531D-084D-93D6-E6090E0DA9C7}"/>
            </c:ext>
          </c:extLst>
        </c:ser>
        <c:ser>
          <c:idx val="2"/>
          <c:order val="2"/>
          <c:tx>
            <c:strRef>
              <c:f>bookends!$D$1</c:f>
              <c:strCache>
                <c:ptCount val="1"/>
                <c:pt idx="0">
                  <c:v>HPCG</c:v>
                </c:pt>
              </c:strCache>
            </c:strRef>
          </c:tx>
          <c:spPr>
            <a:ln w="19050" cap="rnd">
              <a:solidFill>
                <a:schemeClr val="accent1"/>
              </a:solidFill>
              <a:round/>
            </a:ln>
            <a:effectLst/>
          </c:spPr>
          <c:marker>
            <c:symbol val="circle"/>
            <c:size val="5"/>
            <c:spPr>
              <a:solidFill>
                <a:schemeClr val="accent1"/>
              </a:solidFill>
              <a:ln w="9525">
                <a:noFill/>
              </a:ln>
              <a:effectLst/>
            </c:spPr>
          </c:marker>
          <c:cat>
            <c:numRef>
              <c:f>bookends!$A$2:$A$106</c:f>
              <c:numCache>
                <c:formatCode>#,##0</c:formatCode>
                <c:ptCount val="105"/>
                <c:pt idx="0">
                  <c:v>1</c:v>
                </c:pt>
                <c:pt idx="1">
                  <c:v>2</c:v>
                </c:pt>
                <c:pt idx="2">
                  <c:v>3</c:v>
                </c:pt>
                <c:pt idx="3">
                  <c:v>4</c:v>
                </c:pt>
                <c:pt idx="4">
                  <c:v>5</c:v>
                </c:pt>
                <c:pt idx="5">
                  <c:v>6</c:v>
                </c:pt>
                <c:pt idx="6">
                  <c:v>7</c:v>
                </c:pt>
                <c:pt idx="7">
                  <c:v>8</c:v>
                </c:pt>
                <c:pt idx="8">
                  <c:v>10</c:v>
                </c:pt>
                <c:pt idx="9">
                  <c:v>11</c:v>
                </c:pt>
                <c:pt idx="10">
                  <c:v>12</c:v>
                </c:pt>
                <c:pt idx="11">
                  <c:v>17</c:v>
                </c:pt>
                <c:pt idx="12">
                  <c:v>18</c:v>
                </c:pt>
                <c:pt idx="13">
                  <c:v>20</c:v>
                </c:pt>
                <c:pt idx="14">
                  <c:v>21</c:v>
                </c:pt>
                <c:pt idx="15">
                  <c:v>23</c:v>
                </c:pt>
                <c:pt idx="16">
                  <c:v>24</c:v>
                </c:pt>
                <c:pt idx="17">
                  <c:v>25</c:v>
                </c:pt>
                <c:pt idx="18">
                  <c:v>26</c:v>
                </c:pt>
                <c:pt idx="19">
                  <c:v>27</c:v>
                </c:pt>
                <c:pt idx="20">
                  <c:v>28</c:v>
                </c:pt>
                <c:pt idx="21">
                  <c:v>34</c:v>
                </c:pt>
                <c:pt idx="22">
                  <c:v>35</c:v>
                </c:pt>
                <c:pt idx="23">
                  <c:v>36</c:v>
                </c:pt>
                <c:pt idx="24">
                  <c:v>37</c:v>
                </c:pt>
                <c:pt idx="25">
                  <c:v>38</c:v>
                </c:pt>
                <c:pt idx="26">
                  <c:v>39</c:v>
                </c:pt>
                <c:pt idx="27">
                  <c:v>41</c:v>
                </c:pt>
                <c:pt idx="28">
                  <c:v>42</c:v>
                </c:pt>
                <c:pt idx="29">
                  <c:v>43</c:v>
                </c:pt>
                <c:pt idx="30">
                  <c:v>45</c:v>
                </c:pt>
                <c:pt idx="31">
                  <c:v>46</c:v>
                </c:pt>
                <c:pt idx="32">
                  <c:v>49</c:v>
                </c:pt>
                <c:pt idx="33">
                  <c:v>52</c:v>
                </c:pt>
                <c:pt idx="34">
                  <c:v>54</c:v>
                </c:pt>
                <c:pt idx="35">
                  <c:v>55</c:v>
                </c:pt>
                <c:pt idx="36">
                  <c:v>56</c:v>
                </c:pt>
                <c:pt idx="37">
                  <c:v>57</c:v>
                </c:pt>
                <c:pt idx="38">
                  <c:v>59</c:v>
                </c:pt>
                <c:pt idx="39">
                  <c:v>65</c:v>
                </c:pt>
                <c:pt idx="40">
                  <c:v>69</c:v>
                </c:pt>
                <c:pt idx="41">
                  <c:v>80</c:v>
                </c:pt>
                <c:pt idx="42">
                  <c:v>82</c:v>
                </c:pt>
                <c:pt idx="43">
                  <c:v>83</c:v>
                </c:pt>
                <c:pt idx="44">
                  <c:v>85</c:v>
                </c:pt>
                <c:pt idx="45">
                  <c:v>87</c:v>
                </c:pt>
                <c:pt idx="46">
                  <c:v>88</c:v>
                </c:pt>
                <c:pt idx="47">
                  <c:v>89</c:v>
                </c:pt>
                <c:pt idx="48">
                  <c:v>91</c:v>
                </c:pt>
                <c:pt idx="49">
                  <c:v>93</c:v>
                </c:pt>
                <c:pt idx="50">
                  <c:v>98</c:v>
                </c:pt>
                <c:pt idx="51">
                  <c:v>99</c:v>
                </c:pt>
                <c:pt idx="52">
                  <c:v>102</c:v>
                </c:pt>
                <c:pt idx="53">
                  <c:v>106</c:v>
                </c:pt>
                <c:pt idx="54">
                  <c:v>108</c:v>
                </c:pt>
                <c:pt idx="55">
                  <c:v>110</c:v>
                </c:pt>
                <c:pt idx="56">
                  <c:v>113</c:v>
                </c:pt>
                <c:pt idx="57">
                  <c:v>114</c:v>
                </c:pt>
                <c:pt idx="58">
                  <c:v>115</c:v>
                </c:pt>
                <c:pt idx="59">
                  <c:v>116</c:v>
                </c:pt>
                <c:pt idx="60">
                  <c:v>120</c:v>
                </c:pt>
                <c:pt idx="61">
                  <c:v>121</c:v>
                </c:pt>
                <c:pt idx="62">
                  <c:v>123</c:v>
                </c:pt>
                <c:pt idx="63">
                  <c:v>125</c:v>
                </c:pt>
                <c:pt idx="64">
                  <c:v>128</c:v>
                </c:pt>
                <c:pt idx="65">
                  <c:v>129</c:v>
                </c:pt>
                <c:pt idx="66">
                  <c:v>130</c:v>
                </c:pt>
                <c:pt idx="67">
                  <c:v>131</c:v>
                </c:pt>
                <c:pt idx="68">
                  <c:v>132</c:v>
                </c:pt>
                <c:pt idx="69">
                  <c:v>134</c:v>
                </c:pt>
                <c:pt idx="70">
                  <c:v>150</c:v>
                </c:pt>
                <c:pt idx="71">
                  <c:v>151</c:v>
                </c:pt>
                <c:pt idx="72">
                  <c:v>155</c:v>
                </c:pt>
                <c:pt idx="73">
                  <c:v>156</c:v>
                </c:pt>
                <c:pt idx="74">
                  <c:v>161</c:v>
                </c:pt>
                <c:pt idx="75">
                  <c:v>173</c:v>
                </c:pt>
                <c:pt idx="76">
                  <c:v>177</c:v>
                </c:pt>
                <c:pt idx="77">
                  <c:v>179</c:v>
                </c:pt>
                <c:pt idx="78">
                  <c:v>180</c:v>
                </c:pt>
                <c:pt idx="79">
                  <c:v>184</c:v>
                </c:pt>
                <c:pt idx="80">
                  <c:v>185</c:v>
                </c:pt>
                <c:pt idx="81">
                  <c:v>200</c:v>
                </c:pt>
                <c:pt idx="82">
                  <c:v>203</c:v>
                </c:pt>
                <c:pt idx="83">
                  <c:v>220</c:v>
                </c:pt>
                <c:pt idx="84">
                  <c:v>243</c:v>
                </c:pt>
                <c:pt idx="85">
                  <c:v>248</c:v>
                </c:pt>
                <c:pt idx="86">
                  <c:v>252</c:v>
                </c:pt>
                <c:pt idx="87">
                  <c:v>255</c:v>
                </c:pt>
                <c:pt idx="88">
                  <c:v>256</c:v>
                </c:pt>
                <c:pt idx="89">
                  <c:v>282</c:v>
                </c:pt>
                <c:pt idx="90">
                  <c:v>291</c:v>
                </c:pt>
                <c:pt idx="91">
                  <c:v>318</c:v>
                </c:pt>
                <c:pt idx="92">
                  <c:v>324</c:v>
                </c:pt>
                <c:pt idx="93">
                  <c:v>339</c:v>
                </c:pt>
                <c:pt idx="94">
                  <c:v>340</c:v>
                </c:pt>
                <c:pt idx="95">
                  <c:v>350</c:v>
                </c:pt>
                <c:pt idx="96">
                  <c:v>365</c:v>
                </c:pt>
                <c:pt idx="97">
                  <c:v>383</c:v>
                </c:pt>
                <c:pt idx="98">
                  <c:v>420</c:v>
                </c:pt>
                <c:pt idx="99">
                  <c:v>421</c:v>
                </c:pt>
                <c:pt idx="100">
                  <c:v>430</c:v>
                </c:pt>
                <c:pt idx="101">
                  <c:v>440</c:v>
                </c:pt>
                <c:pt idx="102">
                  <c:v>472</c:v>
                </c:pt>
                <c:pt idx="103">
                  <c:v>477</c:v>
                </c:pt>
                <c:pt idx="104">
                  <c:v>481</c:v>
                </c:pt>
              </c:numCache>
            </c:numRef>
          </c:cat>
          <c:val>
            <c:numRef>
              <c:f>bookends!$D$2:$D$106</c:f>
              <c:numCache>
                <c:formatCode>#,##0.00</c:formatCode>
                <c:ptCount val="105"/>
                <c:pt idx="1">
                  <c:v>16004.5</c:v>
                </c:pt>
                <c:pt idx="2">
                  <c:v>1935.73</c:v>
                </c:pt>
                <c:pt idx="3">
                  <c:v>2925.75</c:v>
                </c:pt>
                <c:pt idx="4">
                  <c:v>1795.67</c:v>
                </c:pt>
                <c:pt idx="5">
                  <c:v>480.84800000000001</c:v>
                </c:pt>
                <c:pt idx="6">
                  <c:v>1905.44</c:v>
                </c:pt>
                <c:pt idx="7">
                  <c:v>1622.51</c:v>
                </c:pt>
                <c:pt idx="8">
                  <c:v>562.01</c:v>
                </c:pt>
                <c:pt idx="9">
                  <c:v>1275.3599999999999</c:v>
                </c:pt>
                <c:pt idx="10">
                  <c:v>860.31700000000001</c:v>
                </c:pt>
                <c:pt idx="11">
                  <c:v>340.84</c:v>
                </c:pt>
                <c:pt idx="12">
                  <c:v>881.40099999999995</c:v>
                </c:pt>
                <c:pt idx="13">
                  <c:v>817.577</c:v>
                </c:pt>
                <c:pt idx="14">
                  <c:v>498.42500000000001</c:v>
                </c:pt>
                <c:pt idx="15">
                  <c:v>496.97800000000001</c:v>
                </c:pt>
                <c:pt idx="16">
                  <c:v>546.12400000000002</c:v>
                </c:pt>
                <c:pt idx="17">
                  <c:v>350.21</c:v>
                </c:pt>
                <c:pt idx="18">
                  <c:v>207.84399999999999</c:v>
                </c:pt>
                <c:pt idx="19">
                  <c:v>334.64800000000002</c:v>
                </c:pt>
                <c:pt idx="20">
                  <c:v>381.72300000000001</c:v>
                </c:pt>
                <c:pt idx="21">
                  <c:v>424.43439999999998</c:v>
                </c:pt>
                <c:pt idx="22">
                  <c:v>614.22400000000005</c:v>
                </c:pt>
                <c:pt idx="23">
                  <c:v>455.55619999999999</c:v>
                </c:pt>
                <c:pt idx="24">
                  <c:v>455.55619999999999</c:v>
                </c:pt>
                <c:pt idx="25">
                  <c:v>455.55619999999999</c:v>
                </c:pt>
                <c:pt idx="26">
                  <c:v>455.55619999999999</c:v>
                </c:pt>
                <c:pt idx="27">
                  <c:v>355.44200000000001</c:v>
                </c:pt>
                <c:pt idx="28">
                  <c:v>391.45299999999997</c:v>
                </c:pt>
                <c:pt idx="29">
                  <c:v>385.47899999999998</c:v>
                </c:pt>
                <c:pt idx="30">
                  <c:v>271.87200000000001</c:v>
                </c:pt>
                <c:pt idx="31">
                  <c:v>333.762</c:v>
                </c:pt>
                <c:pt idx="32">
                  <c:v>280.02600000000001</c:v>
                </c:pt>
                <c:pt idx="33">
                  <c:v>747.8</c:v>
                </c:pt>
                <c:pt idx="34">
                  <c:v>251</c:v>
                </c:pt>
                <c:pt idx="35">
                  <c:v>199.76400000000001</c:v>
                </c:pt>
                <c:pt idx="36">
                  <c:v>199.196</c:v>
                </c:pt>
                <c:pt idx="37">
                  <c:v>273.78399999999999</c:v>
                </c:pt>
                <c:pt idx="38">
                  <c:v>172.375</c:v>
                </c:pt>
                <c:pt idx="39">
                  <c:v>188.62</c:v>
                </c:pt>
                <c:pt idx="40">
                  <c:v>529.15899999999999</c:v>
                </c:pt>
                <c:pt idx="41">
                  <c:v>185.84399999999999</c:v>
                </c:pt>
                <c:pt idx="42">
                  <c:v>230.59399999999999</c:v>
                </c:pt>
                <c:pt idx="43">
                  <c:v>122.242</c:v>
                </c:pt>
                <c:pt idx="44">
                  <c:v>102.598</c:v>
                </c:pt>
                <c:pt idx="45">
                  <c:v>75.346000000000004</c:v>
                </c:pt>
                <c:pt idx="46">
                  <c:v>130.23099999999999</c:v>
                </c:pt>
                <c:pt idx="47">
                  <c:v>82.874899999999997</c:v>
                </c:pt>
                <c:pt idx="48">
                  <c:v>175.18100000000001</c:v>
                </c:pt>
                <c:pt idx="49">
                  <c:v>134.393</c:v>
                </c:pt>
                <c:pt idx="50">
                  <c:v>113.86799999999999</c:v>
                </c:pt>
                <c:pt idx="51">
                  <c:v>65</c:v>
                </c:pt>
                <c:pt idx="52">
                  <c:v>162.69200000000001</c:v>
                </c:pt>
                <c:pt idx="53">
                  <c:v>89.833100000000002</c:v>
                </c:pt>
                <c:pt idx="54">
                  <c:v>97.1571</c:v>
                </c:pt>
                <c:pt idx="55">
                  <c:v>87.28</c:v>
                </c:pt>
                <c:pt idx="56">
                  <c:v>62.908000000000001</c:v>
                </c:pt>
                <c:pt idx="57">
                  <c:v>54.258600000000001</c:v>
                </c:pt>
                <c:pt idx="58">
                  <c:v>120.271</c:v>
                </c:pt>
                <c:pt idx="59">
                  <c:v>84.713200000000001</c:v>
                </c:pt>
                <c:pt idx="60">
                  <c:v>53.529000000000003</c:v>
                </c:pt>
                <c:pt idx="61">
                  <c:v>40.287500000000001</c:v>
                </c:pt>
                <c:pt idx="62">
                  <c:v>94.290999999999997</c:v>
                </c:pt>
                <c:pt idx="63">
                  <c:v>52.683999999999997</c:v>
                </c:pt>
                <c:pt idx="64">
                  <c:v>113.5449</c:v>
                </c:pt>
                <c:pt idx="65">
                  <c:v>65.456999999999994</c:v>
                </c:pt>
                <c:pt idx="66">
                  <c:v>65.456999999999994</c:v>
                </c:pt>
                <c:pt idx="67">
                  <c:v>213.77</c:v>
                </c:pt>
                <c:pt idx="68">
                  <c:v>48.600999999999999</c:v>
                </c:pt>
                <c:pt idx="69">
                  <c:v>87.12</c:v>
                </c:pt>
                <c:pt idx="70">
                  <c:v>66.011799999999994</c:v>
                </c:pt>
                <c:pt idx="71">
                  <c:v>108.66800000000001</c:v>
                </c:pt>
                <c:pt idx="72">
                  <c:v>42.639299999999999</c:v>
                </c:pt>
                <c:pt idx="73">
                  <c:v>203</c:v>
                </c:pt>
                <c:pt idx="74">
                  <c:v>48.9</c:v>
                </c:pt>
                <c:pt idx="75">
                  <c:v>77.546999999999997</c:v>
                </c:pt>
                <c:pt idx="76">
                  <c:v>43.673000000000002</c:v>
                </c:pt>
                <c:pt idx="77">
                  <c:v>52.570999999999998</c:v>
                </c:pt>
                <c:pt idx="78">
                  <c:v>44.106000000000002</c:v>
                </c:pt>
                <c:pt idx="79">
                  <c:v>65.241</c:v>
                </c:pt>
                <c:pt idx="80">
                  <c:v>83.462000000000003</c:v>
                </c:pt>
                <c:pt idx="81">
                  <c:v>85.859099999999998</c:v>
                </c:pt>
                <c:pt idx="82">
                  <c:v>47.970599999999997</c:v>
                </c:pt>
                <c:pt idx="83">
                  <c:v>38.799999999999997</c:v>
                </c:pt>
                <c:pt idx="84">
                  <c:v>87.538700000000006</c:v>
                </c:pt>
                <c:pt idx="85">
                  <c:v>51.792099999999998</c:v>
                </c:pt>
                <c:pt idx="86">
                  <c:v>66.6999</c:v>
                </c:pt>
                <c:pt idx="87">
                  <c:v>43.25</c:v>
                </c:pt>
                <c:pt idx="88">
                  <c:v>45.475000000000001</c:v>
                </c:pt>
                <c:pt idx="89">
                  <c:v>62.996000000000002</c:v>
                </c:pt>
                <c:pt idx="90">
                  <c:v>31.2179</c:v>
                </c:pt>
                <c:pt idx="91">
                  <c:v>32.847000000000001</c:v>
                </c:pt>
                <c:pt idx="92">
                  <c:v>32.829900000000002</c:v>
                </c:pt>
                <c:pt idx="93">
                  <c:v>29.709399999999999</c:v>
                </c:pt>
                <c:pt idx="94">
                  <c:v>31.5806</c:v>
                </c:pt>
                <c:pt idx="95">
                  <c:v>36.642000000000003</c:v>
                </c:pt>
                <c:pt idx="96">
                  <c:v>37.615000000000002</c:v>
                </c:pt>
                <c:pt idx="97">
                  <c:v>33.317999999999998</c:v>
                </c:pt>
                <c:pt idx="98">
                  <c:v>35.189</c:v>
                </c:pt>
                <c:pt idx="99">
                  <c:v>31.307600000000001</c:v>
                </c:pt>
                <c:pt idx="100">
                  <c:v>90.9</c:v>
                </c:pt>
                <c:pt idx="101">
                  <c:v>34.131599999999999</c:v>
                </c:pt>
                <c:pt idx="102">
                  <c:v>4.9509999999999996</c:v>
                </c:pt>
                <c:pt idx="103">
                  <c:v>39.936</c:v>
                </c:pt>
                <c:pt idx="104">
                  <c:v>23.618400000000001</c:v>
                </c:pt>
              </c:numCache>
            </c:numRef>
          </c:val>
          <c:smooth val="0"/>
          <c:extLst>
            <c:ext xmlns:c16="http://schemas.microsoft.com/office/drawing/2014/chart" uri="{C3380CC4-5D6E-409C-BE32-E72D297353CC}">
              <c16:uniqueId val="{00000002-531D-084D-93D6-E6090E0DA9C7}"/>
            </c:ext>
          </c:extLst>
        </c:ser>
        <c:dLbls>
          <c:showLegendKey val="0"/>
          <c:showVal val="0"/>
          <c:showCatName val="0"/>
          <c:showSerName val="0"/>
          <c:showPercent val="0"/>
          <c:showBubbleSize val="0"/>
        </c:dLbls>
        <c:hiLowLines>
          <c:spPr>
            <a:ln w="9525" cap="flat" cmpd="sng" algn="ctr">
              <a:solidFill>
                <a:schemeClr val="tx1"/>
              </a:solidFill>
              <a:round/>
            </a:ln>
            <a:effectLst/>
          </c:spPr>
        </c:hiLowLines>
        <c:marker val="1"/>
        <c:smooth val="0"/>
        <c:axId val="1628907744"/>
        <c:axId val="1628650464"/>
      </c:lineChart>
      <c:catAx>
        <c:axId val="162890774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28650464"/>
        <c:crosses val="autoZero"/>
        <c:auto val="1"/>
        <c:lblAlgn val="ctr"/>
        <c:lblOffset val="100"/>
        <c:noMultiLvlLbl val="0"/>
      </c:catAx>
      <c:valAx>
        <c:axId val="162865046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Tflop/s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90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0.34827</cdr:x>
      <cdr:y>0.82273</cdr:y>
    </cdr:from>
    <cdr:to>
      <cdr:x>0.4316</cdr:x>
      <cdr:y>1</cdr:y>
    </cdr:to>
    <cdr:sp macro="" textlink="">
      <cdr:nvSpPr>
        <cdr:cNvPr id="2" name="TextBox 1">
          <a:extLst xmlns:a="http://schemas.openxmlformats.org/drawingml/2006/main">
            <a:ext uri="{FF2B5EF4-FFF2-40B4-BE49-F238E27FC236}">
              <a16:creationId xmlns:a16="http://schemas.microsoft.com/office/drawing/2014/main" id="{EB6B94DD-E7D3-C64D-B41A-9AEE30A0BC3B}"/>
            </a:ext>
          </a:extLst>
        </cdr:cNvPr>
        <cdr:cNvSpPr txBox="1"/>
      </cdr:nvSpPr>
      <cdr:spPr>
        <a:xfrm xmlns:a="http://schemas.openxmlformats.org/drawingml/2006/main">
          <a:off x="3821478" y="474570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0.08221</cdr:x>
      <cdr:y>0.14306</cdr:y>
    </cdr:from>
    <cdr:to>
      <cdr:x>0.10497</cdr:x>
      <cdr:y>0.91984</cdr:y>
    </cdr:to>
    <cdr:sp macro="" textlink="">
      <cdr:nvSpPr>
        <cdr:cNvPr id="2" name="Rounded Rectangle 1">
          <a:extLst xmlns:a="http://schemas.openxmlformats.org/drawingml/2006/main">
            <a:ext uri="{FF2B5EF4-FFF2-40B4-BE49-F238E27FC236}">
              <a16:creationId xmlns:a16="http://schemas.microsoft.com/office/drawing/2014/main" id="{D1530018-4B35-FE0D-7E97-DA008115A836}"/>
            </a:ext>
          </a:extLst>
        </cdr:cNvPr>
        <cdr:cNvSpPr/>
      </cdr:nvSpPr>
      <cdr:spPr bwMode="auto">
        <a:xfrm xmlns:a="http://schemas.openxmlformats.org/drawingml/2006/main">
          <a:off x="930959" y="783249"/>
          <a:ext cx="257750" cy="4252881"/>
        </a:xfrm>
        <a:prstGeom xmlns:a="http://schemas.openxmlformats.org/drawingml/2006/main" prst="roundRect">
          <a:avLst/>
        </a:prstGeom>
        <a:solidFill xmlns:a="http://schemas.openxmlformats.org/drawingml/2006/main">
          <a:schemeClr val="accent1">
            <a:alpha val="20528"/>
          </a:schemeClr>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none" lIns="91440" tIns="45720" rIns="91440" bIns="45720" numCol="1" anchor="ctr" anchorCtr="0" compatLnSpc="1">
          <a:prstTxWarp prst="textNoShape">
            <a:avLst/>
          </a:prstTxWarp>
        </a:bodyPr>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4696F-2973-244E-A63A-C9519D4FD62F}"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F1B4D-3849-3446-9A13-6AA9D872A87D}" type="slidenum">
              <a:rPr lang="en-US" smtClean="0"/>
              <a:t>‹#›</a:t>
            </a:fld>
            <a:endParaRPr lang="en-US"/>
          </a:p>
        </p:txBody>
      </p:sp>
    </p:spTree>
    <p:extLst>
      <p:ext uri="{BB962C8B-B14F-4D97-AF65-F5344CB8AC3E}">
        <p14:creationId xmlns:p14="http://schemas.microsoft.com/office/powerpoint/2010/main" val="1738834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F1B4D-3849-3446-9A13-6AA9D872A87D}" type="slidenum">
              <a:rPr lang="en-US" smtClean="0"/>
              <a:t>1</a:t>
            </a:fld>
            <a:endParaRPr lang="en-US"/>
          </a:p>
        </p:txBody>
      </p:sp>
    </p:spTree>
    <p:extLst>
      <p:ext uri="{BB962C8B-B14F-4D97-AF65-F5344CB8AC3E}">
        <p14:creationId xmlns:p14="http://schemas.microsoft.com/office/powerpoint/2010/main" val="533111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2249686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44D593-1C55-4376-922C-DCB6089FA4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0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No500 is lagging 10x by end of decade if</a:t>
            </a:r>
            <a:r>
              <a:rPr lang="en-US" baseline="0" dirty="0"/>
              <a:t> this continues</a:t>
            </a:r>
          </a:p>
          <a:p>
            <a:r>
              <a:rPr lang="en-US" baseline="0" dirty="0"/>
              <a:t>EXP(0.325x) top500 last old</a:t>
            </a:r>
          </a:p>
          <a:p>
            <a:r>
              <a:rPr lang="en-US" baseline="0" dirty="0" err="1"/>
              <a:t>Exp</a:t>
            </a:r>
            <a:r>
              <a:rPr lang="en-US" baseline="0" dirty="0"/>
              <a:t>(0.2124 x ) top500 last new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(0.1843 x) scalar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(0.219 x)   accelerator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(0.3061 x) top500 average prior 2013</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(0.1379 x) top500 average post 2013 =&gt; *2.28 in 6 lists since 2008</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44D593-1C55-4376-922C-DCB6089FA45D}"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351934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F1B4D-3849-3446-9A13-6AA9D872A87D}" type="slidenum">
              <a:rPr lang="en-US" smtClean="0"/>
              <a:t>20</a:t>
            </a:fld>
            <a:endParaRPr lang="en-US"/>
          </a:p>
        </p:txBody>
      </p:sp>
    </p:spTree>
    <p:extLst>
      <p:ext uri="{BB962C8B-B14F-4D97-AF65-F5344CB8AC3E}">
        <p14:creationId xmlns:p14="http://schemas.microsoft.com/office/powerpoint/2010/main" val="310332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37BD2-914D-C449-B26A-9797346560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2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37BD2-914D-C449-B26A-9797346560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404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1B4D-3849-3446-9A13-6AA9D872A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7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a:solidFill>
                  <a:srgbClr val="CCFFCC"/>
                </a:solidFill>
              </a:rPr>
              <a:t>Machine learning</a:t>
            </a:r>
            <a:r>
              <a:rPr lang="en-US">
                <a:solidFill>
                  <a:srgbClr val="CCFFCC"/>
                </a:solidFill>
              </a:rPr>
              <a:t> is a subfield of computer science that evolved from the study of pattern recognition and computational </a:t>
            </a:r>
            <a:r>
              <a:rPr lang="en-US" b="1">
                <a:solidFill>
                  <a:srgbClr val="CCFFCC"/>
                </a:solidFill>
              </a:rPr>
              <a:t>learning</a:t>
            </a:r>
            <a:r>
              <a:rPr lang="en-US">
                <a:solidFill>
                  <a:srgbClr val="CCFFCC"/>
                </a:solidFill>
              </a:rPr>
              <a:t> theory in artificial intelligence.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a:solidFill>
                  <a:srgbClr val="CCFFCC"/>
                </a:solidFill>
              </a:rPr>
              <a:t>Machine learning</a:t>
            </a:r>
            <a:r>
              <a:rPr lang="en-US">
                <a:solidFill>
                  <a:srgbClr val="CCFFCC"/>
                </a:solidFill>
              </a:rPr>
              <a:t> explores the study and construction of algorithms that can learn from and make predictions on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solidFill>
                  <a:srgbClr val="CCFFCC"/>
                </a:solidFill>
              </a:rPr>
              <a:t>Recently there have been a number of breakthrough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solidFill>
                  <a:srgbClr val="CCFFCC"/>
                </a:solidFill>
              </a:rPr>
              <a:t>Programs that can beat humans at the game of GO (which is much harder than Chess)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solidFill>
                  <a:srgbClr val="CCFFCC"/>
                </a:solidFill>
              </a:rPr>
              <a:t>	(computers used machine learning and played each other plus humans)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solidFill>
                  <a:srgbClr val="CCFFCC"/>
                </a:solidFill>
              </a:rPr>
              <a:t>Programs that learn how to write letters and symbols after only one example</a:t>
            </a:r>
            <a:r>
              <a:rPr lang="is-IS" baseline="0">
                <a:solidFill>
                  <a:srgbClr val="CCFFCC"/>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a:solidFill>
                  <a:srgbClr val="CCFFCC"/>
                </a:solidFill>
              </a:rPr>
              <a:t>Programs that can recognize handwriting with &gt; 99.9 % accuracy</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a:solidFill>
                  <a:srgbClr val="CCFFCC"/>
                </a:solidFill>
              </a:rPr>
              <a:t>Programs that can identify objects in scenes</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a:solidFill>
                  <a:srgbClr val="CCFFCC"/>
                </a:solidFill>
              </a:rPr>
              <a:t>Programs that can drive cars (Tesla, Google)</a:t>
            </a:r>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solidFill>
                <a:srgbClr val="CCFFCC"/>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rgbClr val="CCFFCC"/>
              </a:solidFill>
            </a:endParaRPr>
          </a:p>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EAA7A1A-8011-3A42-91B8-EE1BD44E4455}" type="slidenum">
              <a:rPr kumimoji="0" lang="en-US" sz="24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5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important, but it It takes some explanation to point out that diversity started to fade out around 1998.  and by 2005 all we had was rather predictable evolution of micro/</a:t>
            </a:r>
            <a:r>
              <a:rPr lang="en-US" dirty="0" err="1"/>
              <a:t>gpu</a:t>
            </a:r>
            <a:r>
              <a:rPr lang="en-US" dirty="0"/>
              <a:t>.  And eventually only one vendor left in the US.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B2A06-F029-4330-8A3F-9778A09D2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598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Scientists supported by NSF advanced computing increasingly include a “long tail” of users with more modest requirements for advanced computing than those with research applications that require parallel computers with a large number of tightly coupled processors. The latter applications cannot be run (or run with acceptable efficiency) on smaller systems or on current commercial cloud systems.</a:t>
            </a:r>
          </a:p>
        </p:txBody>
      </p:sp>
    </p:spTree>
    <p:extLst>
      <p:ext uri="{BB962C8B-B14F-4D97-AF65-F5344CB8AC3E}">
        <p14:creationId xmlns:p14="http://schemas.microsoft.com/office/powerpoint/2010/main" val="36799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Dennard scaling is that the energy per transistor would decrease as the number of transistors on the circuit increased. That is as transistors became smaller, their power density (power per unit area) also decreased, allowing for more transistors to be placed on a given area of a chip without increasing power consumption.</a:t>
            </a:r>
          </a:p>
        </p:txBody>
      </p:sp>
      <p:sp>
        <p:nvSpPr>
          <p:cNvPr id="4" name="Slide Number Placeholder 3"/>
          <p:cNvSpPr>
            <a:spLocks noGrp="1"/>
          </p:cNvSpPr>
          <p:nvPr>
            <p:ph type="sldNum" sz="quarter" idx="5"/>
          </p:nvPr>
        </p:nvSpPr>
        <p:spPr/>
        <p:txBody>
          <a:bodyPr/>
          <a:lstStyle/>
          <a:p>
            <a:fld id="{8F2F1B4D-3849-3446-9A13-6AA9D872A87D}" type="slidenum">
              <a:rPr lang="en-US" smtClean="0"/>
              <a:t>2</a:t>
            </a:fld>
            <a:endParaRPr lang="en-US"/>
          </a:p>
        </p:txBody>
      </p:sp>
    </p:spTree>
    <p:extLst>
      <p:ext uri="{BB962C8B-B14F-4D97-AF65-F5344CB8AC3E}">
        <p14:creationId xmlns:p14="http://schemas.microsoft.com/office/powerpoint/2010/main" val="166834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1B4D-3849-3446-9A13-6AA9D872A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63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Daniel A. Reed</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itchFamily="34" charset="0"/>
                <a:ea typeface="+mn-ea"/>
                <a:cs typeface="+mn-cs"/>
              </a:rPr>
              <a:t>University of Iowa</a:t>
            </a:r>
            <a:endParaRPr kumimoji="0" lang="en-US" sz="1200" b="0" i="0" u="none" strike="noStrike" kern="1200" cap="none" spc="0" normalizeH="0" baseline="0" noProof="0" dirty="0">
              <a:ln>
                <a:noFill/>
              </a:ln>
              <a:solidFill>
                <a:srgbClr val="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67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4140837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387469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A7C4E-EB4B-4DD1-A052-8F5F4A7AE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2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37BD2-914D-C449-B26A-9797346560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43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1B4D-3849-3446-9A13-6AA9D872A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706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1B4D-3849-3446-9A13-6AA9D872A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81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585902-E71A-5C44-926F-F524A904BD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9338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Statistical significant</a:t>
            </a:r>
            <a:r>
              <a:rPr lang="en-US" baseline="0" dirty="0"/>
              <a:t> inflection point in June 2008 for end of the list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4D593-1C55-4376-922C-DCB6089FA4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72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9212" cy="3600450"/>
          </a:xfrm>
          <a:prstGeom prst="rect">
            <a:avLst/>
          </a:prstGeom>
        </p:spPr>
      </p:sp>
      <p:sp>
        <p:nvSpPr>
          <p:cNvPr id="3" name="Notes Placeholder 2"/>
          <p:cNvSpPr>
            <a:spLocks noGrp="1"/>
          </p:cNvSpPr>
          <p:nvPr>
            <p:ph type="body" idx="1"/>
          </p:nvPr>
        </p:nvSpPr>
        <p:spPr>
          <a:xfrm>
            <a:off x="731839" y="4560889"/>
            <a:ext cx="5851525" cy="4319587"/>
          </a:xfrm>
          <a:prstGeom prst="rect">
            <a:avLst/>
          </a:prstGeom>
        </p:spPr>
        <p:txBody>
          <a:bodyPr/>
          <a:lstStyle/>
          <a:p>
            <a:r>
              <a:rPr lang="en-US" dirty="0"/>
              <a:t>So it's not that I want to beat China per se; it's that I want us to have parity with them. I don't want to rely on them for the chip technology embedded in the supercomputers we use for national security. I don't want to rely on them for the low level software that runs my supercomputer because they figured out the parallelism before we did. I don't want to rely on them, or anyone else, for my own standard of living, for my safety and security, for the inventions that propel us forward, for open dialog and communications, all of which rely on supercomputing. I want the U.S. to be self reliant, capable and responsible for our own prosperity. »•« If we are to be partners in a world of global competition, I want us to come from a position of strength based on the best U.S. industry, academia and the national labs have to offer. That's what put us and has kept us in the leadership role we enjoy today in supercomputing. It's imperative we now begin to push forward on the necessary technology to ensure a continued leadership position. The stakes are very high</a:t>
            </a:r>
          </a:p>
          <a:p>
            <a:endParaRPr lang="en-US" dirty="0"/>
          </a:p>
          <a:p>
            <a:r>
              <a:rPr lang="en-US" dirty="0"/>
              <a:t>5.2 X Titan</a:t>
            </a:r>
          </a:p>
          <a:p>
            <a:r>
              <a:rPr lang="en-US" dirty="0"/>
              <a:t>1.4 X all DOE</a:t>
            </a:r>
          </a:p>
          <a:p>
            <a:endParaRPr lang="en-US" dirty="0"/>
          </a:p>
        </p:txBody>
      </p:sp>
      <p:sp>
        <p:nvSpPr>
          <p:cNvPr id="4" name="Slide Number Placeholder 3"/>
          <p:cNvSpPr>
            <a:spLocks noGrp="1"/>
          </p:cNvSpPr>
          <p:nvPr>
            <p:ph type="sldNum" sz="quarter" idx="10"/>
          </p:nvPr>
        </p:nvSpPr>
        <p:spPr>
          <a:xfrm>
            <a:off x="4143375" y="9120189"/>
            <a:ext cx="3170238" cy="479425"/>
          </a:xfrm>
          <a:prstGeom prst="rect">
            <a:avLst/>
          </a:prstGeom>
        </p:spPr>
        <p:txBody>
          <a:bodyPr/>
          <a:lstStyle/>
          <a:p>
            <a:pPr marL="0" marR="0" lvl="0" indent="0" algn="ctr" defTabSz="966788" rtl="0" eaLnBrk="1" fontAlgn="base" latinLnBrk="0" hangingPunct="1">
              <a:lnSpc>
                <a:spcPct val="100000"/>
              </a:lnSpc>
              <a:spcBef>
                <a:spcPct val="0"/>
              </a:spcBef>
              <a:spcAft>
                <a:spcPct val="0"/>
              </a:spcAft>
              <a:buClrTx/>
              <a:buSzTx/>
              <a:buFontTx/>
              <a:buNone/>
              <a:tabLst/>
              <a:defRPr/>
            </a:pPr>
            <a:fld id="{A2CBFFD8-CA30-499B-98E4-06CE8497CC3B}" type="slidenum">
              <a:rPr kumimoji="0" lang="en-US" sz="2400" b="0" i="0" u="none" strike="noStrike" kern="1200" cap="none" spc="0" normalizeH="0" baseline="0" noProof="0">
                <a:ln>
                  <a:noFill/>
                </a:ln>
                <a:solidFill>
                  <a:srgbClr val="000000"/>
                </a:solidFill>
                <a:effectLst/>
                <a:uLnTx/>
                <a:uFillTx/>
                <a:latin typeface="Tech" pitchFamily="34" charset="0"/>
                <a:ea typeface="+mn-ea"/>
                <a:cs typeface="Arial" pitchFamily="34" charset="0"/>
                <a:sym typeface="Trebuchet MS"/>
              </a:rPr>
              <a:pPr marL="0" marR="0" lvl="0" indent="0" algn="ctr" defTabSz="966788" rtl="0" eaLnBrk="1" fontAlgn="base" latinLnBrk="0" hangingPunct="1">
                <a:lnSpc>
                  <a:spcPct val="100000"/>
                </a:lnSpc>
                <a:spcBef>
                  <a:spcPct val="0"/>
                </a:spcBef>
                <a:spcAft>
                  <a:spcPct val="0"/>
                </a:spcAft>
                <a:buClrTx/>
                <a:buSzTx/>
                <a:buFontTx/>
                <a:buNone/>
                <a:tabLst/>
                <a:defRPr/>
              </a:pPr>
              <a:t>14</a:t>
            </a:fld>
            <a:endParaRPr kumimoji="0" lang="en-US" sz="2400" b="0" i="0" u="none" strike="noStrike" kern="1200" cap="none" spc="0" normalizeH="0" baseline="0" noProof="0">
              <a:ln>
                <a:noFill/>
              </a:ln>
              <a:solidFill>
                <a:srgbClr val="000000"/>
              </a:solidFill>
              <a:effectLst/>
              <a:uLnTx/>
              <a:uFillTx/>
              <a:latin typeface="Tech" pitchFamily="34" charset="0"/>
              <a:ea typeface="+mn-ea"/>
              <a:cs typeface="Arial" pitchFamily="34" charset="0"/>
              <a:sym typeface="Trebuchet MS"/>
            </a:endParaRPr>
          </a:p>
        </p:txBody>
      </p:sp>
    </p:spTree>
    <p:extLst>
      <p:ext uri="{BB962C8B-B14F-4D97-AF65-F5344CB8AC3E}">
        <p14:creationId xmlns:p14="http://schemas.microsoft.com/office/powerpoint/2010/main" val="3329448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www.exascaleproject.org/"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6.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microsoft.com/office/2007/relationships/hdphoto" Target="../media/hdphoto3.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2" Type="http://schemas.openxmlformats.org/officeDocument/2006/relationships/hyperlink" Target="http://tiny.cc/hpcg" TargetMode="External"/><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microsoft.com/office/2007/relationships/hdphoto" Target="../media/hdphoto3.wdp"/></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2" name="Rectangle 21"/>
          <p:cNvSpPr/>
          <p:nvPr userDrawn="1"/>
        </p:nvSpPr>
        <p:spPr>
          <a:xfrm>
            <a:off x="8307972" y="5921834"/>
            <a:ext cx="3884036" cy="936171"/>
          </a:xfrm>
          <a:prstGeom prst="rect">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9" tIns="45709" rIns="45709" bIns="45709"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2" name="Title 1"/>
          <p:cNvSpPr>
            <a:spLocks noGrp="1"/>
          </p:cNvSpPr>
          <p:nvPr userDrawn="1">
            <p:ph type="ctrTitle"/>
          </p:nvPr>
        </p:nvSpPr>
        <p:spPr>
          <a:xfrm>
            <a:off x="365859" y="411493"/>
            <a:ext cx="6964268" cy="523233"/>
          </a:xfrm>
        </p:spPr>
        <p:txBody>
          <a:bodyPr/>
          <a:lstStyle>
            <a:lvl1pPr algn="l">
              <a:defRPr sz="3200" b="1">
                <a:solidFill>
                  <a:schemeClr val="tx1"/>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65856" y="1903582"/>
            <a:ext cx="6964270" cy="2778499"/>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081" indent="0" algn="ctr">
              <a:buNone/>
              <a:defRPr>
                <a:solidFill>
                  <a:schemeClr val="tx1">
                    <a:tint val="75000"/>
                  </a:schemeClr>
                </a:solidFill>
              </a:defRPr>
            </a:lvl2pPr>
            <a:lvl3pPr marL="914171" indent="0" algn="ctr">
              <a:buNone/>
              <a:defRPr>
                <a:solidFill>
                  <a:schemeClr val="tx1">
                    <a:tint val="75000"/>
                  </a:schemeClr>
                </a:solidFill>
              </a:defRPr>
            </a:lvl3pPr>
            <a:lvl4pPr marL="1371256" indent="0" algn="ctr">
              <a:buNone/>
              <a:defRPr>
                <a:solidFill>
                  <a:schemeClr val="tx1">
                    <a:tint val="75000"/>
                  </a:schemeClr>
                </a:solidFill>
              </a:defRPr>
            </a:lvl4pPr>
            <a:lvl5pPr marL="1828344" indent="0" algn="ctr">
              <a:buNone/>
              <a:defRPr>
                <a:solidFill>
                  <a:schemeClr val="tx1">
                    <a:tint val="75000"/>
                  </a:schemeClr>
                </a:solidFill>
              </a:defRPr>
            </a:lvl5pPr>
            <a:lvl6pPr marL="2285425"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8" indent="0" algn="ctr">
              <a:buNone/>
              <a:defRPr>
                <a:solidFill>
                  <a:schemeClr val="tx1">
                    <a:tint val="75000"/>
                  </a:schemeClr>
                </a:solidFill>
              </a:defRPr>
            </a:lvl9pPr>
          </a:lstStyle>
          <a:p>
            <a:r>
              <a:rPr lang="en-US" dirty="0"/>
              <a:t>Click to edit Master subtitle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8954" y="4458940"/>
            <a:ext cx="3047931" cy="1389960"/>
          </a:xfrm>
          <a:prstGeom prst="rect">
            <a:avLst/>
          </a:prstGeom>
        </p:spPr>
      </p:pic>
      <p:grpSp>
        <p:nvGrpSpPr>
          <p:cNvPr id="13" name="Group 12"/>
          <p:cNvGrpSpPr/>
          <p:nvPr userDrawn="1"/>
        </p:nvGrpSpPr>
        <p:grpSpPr>
          <a:xfrm>
            <a:off x="-4594" y="6002316"/>
            <a:ext cx="12201273" cy="27432"/>
            <a:chOff x="-9675" y="6830568"/>
            <a:chExt cx="9176303" cy="27432"/>
          </a:xfrm>
        </p:grpSpPr>
        <p:sp>
          <p:nvSpPr>
            <p:cNvPr id="14" name="Rectangle 13"/>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5" name="Rectangle 14"/>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47157" y="6234275"/>
            <a:ext cx="2589372" cy="430836"/>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35943" y="6219286"/>
            <a:ext cx="1469644" cy="460819"/>
          </a:xfrm>
          <a:prstGeom prst="rect">
            <a:avLst/>
          </a:prstGeom>
        </p:spPr>
      </p:pic>
      <p:sp>
        <p:nvSpPr>
          <p:cNvPr id="11" name="Rectangle 10"/>
          <p:cNvSpPr/>
          <p:nvPr userDrawn="1"/>
        </p:nvSpPr>
        <p:spPr>
          <a:xfrm>
            <a:off x="8393100" y="6304717"/>
            <a:ext cx="3049514" cy="341632"/>
          </a:xfrm>
          <a:prstGeom prst="rect">
            <a:avLst/>
          </a:prstGeom>
        </p:spPr>
        <p:txBody>
          <a:bodyPr wrap="none">
            <a:spAutoFit/>
          </a:bodyPr>
          <a:lstStyle/>
          <a:p>
            <a:pPr algn="ctr" fontAlgn="base">
              <a:lnSpc>
                <a:spcPct val="90000"/>
              </a:lnSpc>
              <a:spcBef>
                <a:spcPct val="0"/>
              </a:spcBef>
              <a:spcAft>
                <a:spcPct val="0"/>
              </a:spcAft>
            </a:pPr>
            <a:r>
              <a:rPr lang="en-US" b="1" dirty="0">
                <a:solidFill>
                  <a:prstClr val="black"/>
                </a:solidFill>
                <a:cs typeface="Arial" charset="0"/>
                <a:hlinkClick r:id="rId5"/>
              </a:rPr>
              <a:t>www.ExascaleProject.org</a:t>
            </a:r>
            <a:r>
              <a:rPr lang="en-US" b="1" dirty="0">
                <a:solidFill>
                  <a:prstClr val="black"/>
                </a:solidFill>
                <a:cs typeface="Arial" charset="0"/>
              </a:rPr>
              <a:t> </a:t>
            </a:r>
          </a:p>
        </p:txBody>
      </p:sp>
      <p:sp>
        <p:nvSpPr>
          <p:cNvPr id="4" name="hcSlideMaster.7_Title SlideHeader">
            <a:extLst>
              <a:ext uri="{FF2B5EF4-FFF2-40B4-BE49-F238E27FC236}">
                <a16:creationId xmlns:a16="http://schemas.microsoft.com/office/drawing/2014/main" id="{6063FB29-12EC-F9AD-1DB0-BB3C36CF31C0}"/>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
        <p:nvSpPr>
          <p:cNvPr id="5" name="hc7_Title SlideHeader">
            <a:extLst>
              <a:ext uri="{FF2B5EF4-FFF2-40B4-BE49-F238E27FC236}">
                <a16:creationId xmlns:a16="http://schemas.microsoft.com/office/drawing/2014/main" id="{21EFA36D-B2E0-AAB6-542F-C00A831B2438}"/>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TITUS">
    <p:spTree>
      <p:nvGrpSpPr>
        <p:cNvPr id="1" name=""/>
        <p:cNvGrpSpPr/>
        <p:nvPr/>
      </p:nvGrpSpPr>
      <p:grpSpPr>
        <a:xfrm>
          <a:off x="0" y="0"/>
          <a:ext cx="0" cy="0"/>
          <a:chOff x="0" y="0"/>
          <a:chExt cx="0" cy="0"/>
        </a:xfrm>
      </p:grpSpPr>
      <p:sp>
        <p:nvSpPr>
          <p:cNvPr id="4" name="Line 2"/>
          <p:cNvSpPr>
            <a:spLocks noChangeShapeType="1"/>
          </p:cNvSpPr>
          <p:nvPr/>
        </p:nvSpPr>
        <p:spPr bwMode="auto">
          <a:xfrm>
            <a:off x="0" y="3429000"/>
            <a:ext cx="10701867" cy="0"/>
          </a:xfrm>
          <a:prstGeom prst="line">
            <a:avLst/>
          </a:prstGeom>
          <a:noFill/>
          <a:ln w="50800">
            <a:solidFill>
              <a:schemeClr val="accent2"/>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000000"/>
              </a:solidFill>
              <a:latin typeface="Arial Unicode MS" pitchFamily="34" charset="-128"/>
              <a:cs typeface="Arial" pitchFamily="34" charset="0"/>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0"/>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bwMode="auto">
          <a:xfrm>
            <a:off x="508000" y="6248400"/>
            <a:ext cx="2540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defRPr>
                <a:latin typeface="Tech" pitchFamily="34" charset="0"/>
                <a:cs typeface="Arial" pitchFamily="34" charset="0"/>
              </a:defRPr>
            </a:lvl1pPr>
          </a:lstStyle>
          <a:p>
            <a:pPr eaLnBrk="0" fontAlgn="base" hangingPunct="0">
              <a:spcBef>
                <a:spcPct val="0"/>
              </a:spcBef>
              <a:spcAft>
                <a:spcPct val="0"/>
              </a:spcAft>
              <a:defRPr/>
            </a:pPr>
            <a:fld id="{E128D783-A6EA-4018-B03D-3A833EBAC89D}" type="datetime1">
              <a:rPr lang="en-US" sz="1400">
                <a:solidFill>
                  <a:srgbClr val="000000"/>
                </a:solidFill>
              </a:rPr>
              <a:pPr eaLnBrk="0" fontAlgn="base" hangingPunct="0">
                <a:spcBef>
                  <a:spcPct val="0"/>
                </a:spcBef>
                <a:spcAft>
                  <a:spcPct val="0"/>
                </a:spcAft>
                <a:defRPr/>
              </a:pPr>
              <a:t>1/31/2023</a:t>
            </a:fld>
            <a:endParaRPr lang="en-US" sz="1400">
              <a:solidFill>
                <a:srgbClr val="000000"/>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xfrm>
            <a:off x="9144000" y="6248400"/>
            <a:ext cx="2540000" cy="457200"/>
          </a:xfrm>
        </p:spPr>
        <p:txBody>
          <a:bodyPr lIns="92075" tIns="46038" rIns="92075" bIns="46038"/>
          <a:lstStyle>
            <a:lvl1pPr>
              <a:defRPr/>
            </a:lvl1pPr>
          </a:lstStyle>
          <a:p>
            <a:pPr>
              <a:defRPr/>
            </a:pPr>
            <a:fld id="{7349F3BD-E1D2-42AF-9B2D-619F467534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27215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
        <p:nvSpPr>
          <p:cNvPr id="7" name="hcSlideMaster844.Title and ContentHeader">
            <a:extLst>
              <a:ext uri="{FF2B5EF4-FFF2-40B4-BE49-F238E27FC236}">
                <a16:creationId xmlns:a16="http://schemas.microsoft.com/office/drawing/2014/main" id="{9942BFF7-7359-9917-A8C0-CDBF0719928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9579596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095" indent="0">
              <a:buNone/>
              <a:defRPr sz="1800"/>
            </a:lvl2pPr>
            <a:lvl3pPr marL="914188" indent="0">
              <a:buNone/>
              <a:defRPr sz="1600"/>
            </a:lvl3pPr>
            <a:lvl4pPr marL="1371282" indent="0">
              <a:buNone/>
              <a:defRPr sz="1400"/>
            </a:lvl4pPr>
            <a:lvl5pPr marL="1828376" indent="0">
              <a:buNone/>
              <a:defRPr sz="1400"/>
            </a:lvl5pPr>
            <a:lvl6pPr marL="2285470" indent="0">
              <a:buNone/>
              <a:defRPr sz="1400"/>
            </a:lvl6pPr>
            <a:lvl7pPr marL="2742562" indent="0">
              <a:buNone/>
              <a:defRPr sz="1400"/>
            </a:lvl7pPr>
            <a:lvl8pPr marL="3199656" indent="0">
              <a:buNone/>
              <a:defRPr sz="1400"/>
            </a:lvl8pPr>
            <a:lvl9pPr marL="365675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
        <p:nvSpPr>
          <p:cNvPr id="7" name="hcSlideMaster844.Section HeaderHeader">
            <a:extLst>
              <a:ext uri="{FF2B5EF4-FFF2-40B4-BE49-F238E27FC236}">
                <a16:creationId xmlns:a16="http://schemas.microsoft.com/office/drawing/2014/main" id="{DFA6ECED-32A4-108A-84DD-08A0D906ABA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3792350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7"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
        <p:nvSpPr>
          <p:cNvPr id="8" name="hcSlideMaster844.Two ContentHeader">
            <a:extLst>
              <a:ext uri="{FF2B5EF4-FFF2-40B4-BE49-F238E27FC236}">
                <a16:creationId xmlns:a16="http://schemas.microsoft.com/office/drawing/2014/main" id="{B8DEB6A2-F8BF-CA3D-2E37-88AAE0895F2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5483394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5"/>
            <a:ext cx="5389033"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
        <p:nvSpPr>
          <p:cNvPr id="10" name="hcSlideMaster844.ComparisonHeader">
            <a:extLst>
              <a:ext uri="{FF2B5EF4-FFF2-40B4-BE49-F238E27FC236}">
                <a16:creationId xmlns:a16="http://schemas.microsoft.com/office/drawing/2014/main" id="{FA3A30DD-A532-03E7-FEA5-27225E095DB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4266388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
        <p:nvSpPr>
          <p:cNvPr id="6" name="hcSlideMaster844.Title OnlyHeader">
            <a:extLst>
              <a:ext uri="{FF2B5EF4-FFF2-40B4-BE49-F238E27FC236}">
                <a16:creationId xmlns:a16="http://schemas.microsoft.com/office/drawing/2014/main" id="{C0626B38-74F2-DDC2-44AC-31AC8D3CC65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2739341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3"/>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endParaRPr lang="en-US">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
        <p:nvSpPr>
          <p:cNvPr id="6" name="hcSlideMaster844.BlankHeader">
            <a:extLst>
              <a:ext uri="{FF2B5EF4-FFF2-40B4-BE49-F238E27FC236}">
                <a16:creationId xmlns:a16="http://schemas.microsoft.com/office/drawing/2014/main" id="{7949CD6D-DCD3-994F-53B1-D8BB01428EC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2555453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
        <p:nvSpPr>
          <p:cNvPr id="8" name="hcSlideMaster844.Content with CaptionHeader">
            <a:extLst>
              <a:ext uri="{FF2B5EF4-FFF2-40B4-BE49-F238E27FC236}">
                <a16:creationId xmlns:a16="http://schemas.microsoft.com/office/drawing/2014/main" id="{32B512AB-00B3-D3ED-D202-366D5F061FA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5242991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95" indent="0">
              <a:buNone/>
              <a:defRPr sz="2800"/>
            </a:lvl2pPr>
            <a:lvl3pPr marL="914188" indent="0">
              <a:buNone/>
              <a:defRPr sz="2400"/>
            </a:lvl3pPr>
            <a:lvl4pPr marL="1371282" indent="0">
              <a:buNone/>
              <a:defRPr sz="2000"/>
            </a:lvl4pPr>
            <a:lvl5pPr marL="1828376" indent="0">
              <a:buNone/>
              <a:defRPr sz="2000"/>
            </a:lvl5pPr>
            <a:lvl6pPr marL="2285470" indent="0">
              <a:buNone/>
              <a:defRPr sz="2000"/>
            </a:lvl6pPr>
            <a:lvl7pPr marL="2742562" indent="0">
              <a:buNone/>
              <a:defRPr sz="2000"/>
            </a:lvl7pPr>
            <a:lvl8pPr marL="3199656" indent="0">
              <a:buNone/>
              <a:defRPr sz="2000"/>
            </a:lvl8pPr>
            <a:lvl9pPr marL="3656750" indent="0">
              <a:buNone/>
              <a:defRPr sz="2000"/>
            </a:lvl9pPr>
          </a:lstStyle>
          <a:p>
            <a:pPr lvl="0"/>
            <a:endParaRPr lang="en-US" noProof="0"/>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
        <p:nvSpPr>
          <p:cNvPr id="8" name="hcSlideMaster844.Picture with CaptionHeader">
            <a:extLst>
              <a:ext uri="{FF2B5EF4-FFF2-40B4-BE49-F238E27FC236}">
                <a16:creationId xmlns:a16="http://schemas.microsoft.com/office/drawing/2014/main" id="{2DED7432-45B5-6EF4-B625-5905F90586E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5635861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
        <p:nvSpPr>
          <p:cNvPr id="7" name="hcSlideMaster844.Title and Vertical TextHeader">
            <a:extLst>
              <a:ext uri="{FF2B5EF4-FFF2-40B4-BE49-F238E27FC236}">
                <a16:creationId xmlns:a16="http://schemas.microsoft.com/office/drawing/2014/main" id="{8E74D1F2-7EAE-4175-C7F7-6AC25FC3668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3334142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
        <p:nvSpPr>
          <p:cNvPr id="7" name="hcSlideMaster844.Vertical Title and TextHeader">
            <a:extLst>
              <a:ext uri="{FF2B5EF4-FFF2-40B4-BE49-F238E27FC236}">
                <a16:creationId xmlns:a16="http://schemas.microsoft.com/office/drawing/2014/main" id="{14CB2F01-99CC-F9FE-5865-9EB26AEE9E3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6742914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Font typeface="Arial" pitchFamily="34" charset="0"/>
              <a:buChar char="•"/>
              <a:defRPr/>
            </a:lvl1pPr>
            <a:lvl2pPr>
              <a:buFont typeface="Wingdings"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A5B400A9-8CFE-45B5-946E-5E00C31EAFF9}" type="slidenum">
              <a:rPr lang="en-US">
                <a:solidFill>
                  <a:srgbClr val="000000"/>
                </a:solidFill>
              </a:rPr>
              <a:pPr>
                <a:defRPr/>
              </a:pPr>
              <a:t>‹#›</a:t>
            </a:fld>
            <a:endParaRPr lang="en-US">
              <a:solidFill>
                <a:srgbClr val="000000"/>
              </a:solidFill>
            </a:endParaRPr>
          </a:p>
        </p:txBody>
      </p:sp>
      <p:sp>
        <p:nvSpPr>
          <p:cNvPr id="6" name="hcSlideMaster409.Title and ContentHeader">
            <a:extLst>
              <a:ext uri="{FF2B5EF4-FFF2-40B4-BE49-F238E27FC236}">
                <a16:creationId xmlns:a16="http://schemas.microsoft.com/office/drawing/2014/main" id="{832AEF5F-F66E-D82D-3F19-814FEF6E549F}"/>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7"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
        <p:nvSpPr>
          <p:cNvPr id="8" name="hcSlideMaster844.Title, Text, and ContentHeader">
            <a:extLst>
              <a:ext uri="{FF2B5EF4-FFF2-40B4-BE49-F238E27FC236}">
                <a16:creationId xmlns:a16="http://schemas.microsoft.com/office/drawing/2014/main" id="{4DCB417E-4E43-F785-E969-4C8CD1BC906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4082072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
        <p:nvSpPr>
          <p:cNvPr id="5" name="hcSlideMaster844.ContentHeader">
            <a:extLst>
              <a:ext uri="{FF2B5EF4-FFF2-40B4-BE49-F238E27FC236}">
                <a16:creationId xmlns:a16="http://schemas.microsoft.com/office/drawing/2014/main" id="{F4C5E072-A3FC-B088-A47B-4020752793D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0041350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1"/>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
        <p:nvSpPr>
          <p:cNvPr id="3" name="hcSlideMaster844.Contact SlideHeader">
            <a:extLst>
              <a:ext uri="{FF2B5EF4-FFF2-40B4-BE49-F238E27FC236}">
                <a16:creationId xmlns:a16="http://schemas.microsoft.com/office/drawing/2014/main" id="{70CEEB04-FE52-8636-114E-5DB6848E9B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968308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fld id="{318DECE7-6DCE-6447-8658-068533141891}" type="datetime1">
              <a:rPr lang="en-US">
                <a:solidFill>
                  <a:prstClr val="black"/>
                </a:solidFill>
              </a:rPr>
              <a:pPr>
                <a:defRPr/>
              </a:pPr>
              <a:t>1/31/2023</a:t>
            </a:fld>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
        <p:nvSpPr>
          <p:cNvPr id="2" name="hcSlideMaster1026.Title SlideHeader">
            <a:extLst>
              <a:ext uri="{FF2B5EF4-FFF2-40B4-BE49-F238E27FC236}">
                <a16:creationId xmlns:a16="http://schemas.microsoft.com/office/drawing/2014/main" id="{348D9FE2-0EFC-8C97-AC96-49908B1AC499}"/>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7_Title SlideHeader">
            <a:extLst>
              <a:ext uri="{FF2B5EF4-FFF2-40B4-BE49-F238E27FC236}">
                <a16:creationId xmlns:a16="http://schemas.microsoft.com/office/drawing/2014/main" id="{F7E6E794-72AD-8B95-0043-8DEB8B6F6C4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639250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
        <p:nvSpPr>
          <p:cNvPr id="7" name="hcSlideMaster1026.Title and ContentHeader">
            <a:extLst>
              <a:ext uri="{FF2B5EF4-FFF2-40B4-BE49-F238E27FC236}">
                <a16:creationId xmlns:a16="http://schemas.microsoft.com/office/drawing/2014/main" id="{397CBCF9-3144-F0DE-7283-FB8FB647B44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1411570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
        <p:nvSpPr>
          <p:cNvPr id="7" name="hcSlideMaster1026.Section HeaderHeader">
            <a:extLst>
              <a:ext uri="{FF2B5EF4-FFF2-40B4-BE49-F238E27FC236}">
                <a16:creationId xmlns:a16="http://schemas.microsoft.com/office/drawing/2014/main" id="{D822CE37-C3CE-EB83-897D-50AD223CD86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1378464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5"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
        <p:nvSpPr>
          <p:cNvPr id="8" name="hcSlideMaster1026.Two ContentHeader">
            <a:extLst>
              <a:ext uri="{FF2B5EF4-FFF2-40B4-BE49-F238E27FC236}">
                <a16:creationId xmlns:a16="http://schemas.microsoft.com/office/drawing/2014/main" id="{100FF07D-371E-91F4-B7F3-12584E7840B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578795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
        <p:nvSpPr>
          <p:cNvPr id="10" name="hcSlideMaster1026.ComparisonHeader">
            <a:extLst>
              <a:ext uri="{FF2B5EF4-FFF2-40B4-BE49-F238E27FC236}">
                <a16:creationId xmlns:a16="http://schemas.microsoft.com/office/drawing/2014/main" id="{40024989-810E-09E5-92B4-DFAA0F14EDD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1083276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
        <p:nvSpPr>
          <p:cNvPr id="6" name="hcSlideMaster1026.Title OnlyHeader">
            <a:extLst>
              <a:ext uri="{FF2B5EF4-FFF2-40B4-BE49-F238E27FC236}">
                <a16:creationId xmlns:a16="http://schemas.microsoft.com/office/drawing/2014/main" id="{FB1E2AD5-025A-83C3-7671-7E3F9E09D32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2209508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1"/>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r>
              <a:rPr lang="en-US">
                <a:solidFill>
                  <a:prstClr val="black"/>
                </a:solidFill>
              </a:rPr>
              <a:t>07</a:t>
            </a: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
        <p:nvSpPr>
          <p:cNvPr id="6" name="hcSlideMaster1026.BlankHeader">
            <a:extLst>
              <a:ext uri="{FF2B5EF4-FFF2-40B4-BE49-F238E27FC236}">
                <a16:creationId xmlns:a16="http://schemas.microsoft.com/office/drawing/2014/main" id="{7E6EE932-5537-0579-31FB-0832328A661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262601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364029DF-3B84-4B5E-8AB4-7CDB66663666}" type="slidenum">
              <a:rPr lang="en-US">
                <a:solidFill>
                  <a:srgbClr val="000000"/>
                </a:solidFill>
              </a:rPr>
              <a:pPr>
                <a:defRPr/>
              </a:pPr>
              <a:t>‹#›</a:t>
            </a:fld>
            <a:endParaRPr lang="en-US">
              <a:solidFill>
                <a:srgbClr val="000000"/>
              </a:solidFill>
            </a:endParaRPr>
          </a:p>
        </p:txBody>
      </p:sp>
      <p:sp>
        <p:nvSpPr>
          <p:cNvPr id="6" name="hcSlideMaster409.Section HeaderHeader">
            <a:extLst>
              <a:ext uri="{FF2B5EF4-FFF2-40B4-BE49-F238E27FC236}">
                <a16:creationId xmlns:a16="http://schemas.microsoft.com/office/drawing/2014/main" id="{25CCFE72-0C79-F7B4-8FEA-606F7B2AEF11}"/>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
        <p:nvSpPr>
          <p:cNvPr id="8" name="hcSlideMaster1026.Content with CaptionHeader">
            <a:extLst>
              <a:ext uri="{FF2B5EF4-FFF2-40B4-BE49-F238E27FC236}">
                <a16:creationId xmlns:a16="http://schemas.microsoft.com/office/drawing/2014/main" id="{76841AB0-378C-CD2F-B403-C75FF533FCE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198238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2389717" y="5367366"/>
            <a:ext cx="7315200" cy="8048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
        <p:nvSpPr>
          <p:cNvPr id="8" name="hcSlideMaster1026.Picture with CaptionHeader">
            <a:extLst>
              <a:ext uri="{FF2B5EF4-FFF2-40B4-BE49-F238E27FC236}">
                <a16:creationId xmlns:a16="http://schemas.microsoft.com/office/drawing/2014/main" id="{CEACD9DE-0D2E-F409-0A98-DABE1E0A3E8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9496266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
        <p:nvSpPr>
          <p:cNvPr id="7" name="hcSlideMaster1026.Title and Vertical TextHeader">
            <a:extLst>
              <a:ext uri="{FF2B5EF4-FFF2-40B4-BE49-F238E27FC236}">
                <a16:creationId xmlns:a16="http://schemas.microsoft.com/office/drawing/2014/main" id="{B05A35E1-30B0-0C06-7A27-74F217AEB0F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5038009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
        <p:nvSpPr>
          <p:cNvPr id="7" name="hcSlideMaster1026.Vertical Title and TextHeader">
            <a:extLst>
              <a:ext uri="{FF2B5EF4-FFF2-40B4-BE49-F238E27FC236}">
                <a16:creationId xmlns:a16="http://schemas.microsoft.com/office/drawing/2014/main" id="{C09E145A-A7C7-4A69-FF2A-81F0C16C580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6432491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5"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
        <p:nvSpPr>
          <p:cNvPr id="8" name="hcSlideMaster1026.Title, Text, and ContentHeader">
            <a:extLst>
              <a:ext uri="{FF2B5EF4-FFF2-40B4-BE49-F238E27FC236}">
                <a16:creationId xmlns:a16="http://schemas.microsoft.com/office/drawing/2014/main" id="{84E9357F-A21F-D4BB-E5A7-30FFEB8D08D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0085083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
        <p:nvSpPr>
          <p:cNvPr id="5" name="hcSlideMaster1026.ContentHeader">
            <a:extLst>
              <a:ext uri="{FF2B5EF4-FFF2-40B4-BE49-F238E27FC236}">
                <a16:creationId xmlns:a16="http://schemas.microsoft.com/office/drawing/2014/main" id="{A8D21FD0-3210-6FED-3B10-B2F0F91EAB6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619224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0"/>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
        <p:nvSpPr>
          <p:cNvPr id="3" name="hcSlideMaster1026.Contact SlideHeader">
            <a:extLst>
              <a:ext uri="{FF2B5EF4-FFF2-40B4-BE49-F238E27FC236}">
                <a16:creationId xmlns:a16="http://schemas.microsoft.com/office/drawing/2014/main" id="{DF5E5E1C-5D12-CD5B-6662-09B8711DFB5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588147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4D4F-3E55-1D7C-1F18-2A24DE9293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DB12BC-B778-CD15-D562-AA8DA1D50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6E4A2-4477-903B-9A89-FDACDD469F98}"/>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5" name="Footer Placeholder 4">
            <a:extLst>
              <a:ext uri="{FF2B5EF4-FFF2-40B4-BE49-F238E27FC236}">
                <a16:creationId xmlns:a16="http://schemas.microsoft.com/office/drawing/2014/main" id="{6BD5F4BE-D7F0-8E3B-D433-3C9E21ADD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FB415-39AC-CA51-591B-AD925641FDD9}"/>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7" name="hcSlideMaster1072.Title SlideHeader">
            <a:extLst>
              <a:ext uri="{FF2B5EF4-FFF2-40B4-BE49-F238E27FC236}">
                <a16:creationId xmlns:a16="http://schemas.microsoft.com/office/drawing/2014/main" id="{FFA7A76B-FD0B-6D1C-AB0C-35ECA5BE4E0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9256E799-4552-1A2F-B8B6-C0DE62BC20B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4653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A4A9-0650-7E36-1DB6-508DC5F9D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5D8876-345C-9BCF-9068-C2C1959DD3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563EF-07D1-B86E-43DB-A87A14103E1C}"/>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5" name="Footer Placeholder 4">
            <a:extLst>
              <a:ext uri="{FF2B5EF4-FFF2-40B4-BE49-F238E27FC236}">
                <a16:creationId xmlns:a16="http://schemas.microsoft.com/office/drawing/2014/main" id="{D3234756-A55B-9726-1522-DC441F811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83E36-F0BA-8F12-9A52-2E3D14C916DB}"/>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7" name="hcSlideMaster1072.Title and ContentHeader">
            <a:extLst>
              <a:ext uri="{FF2B5EF4-FFF2-40B4-BE49-F238E27FC236}">
                <a16:creationId xmlns:a16="http://schemas.microsoft.com/office/drawing/2014/main" id="{5E9D66ED-D012-30A9-FB3A-B8B0EAB7B00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114655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2099-559F-0BBF-D6E8-FABA91B8F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686336-03C7-8243-39E0-57C2CFEA9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678B3E-4EFC-CC5F-B8F9-600B491EB50E}"/>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5" name="Footer Placeholder 4">
            <a:extLst>
              <a:ext uri="{FF2B5EF4-FFF2-40B4-BE49-F238E27FC236}">
                <a16:creationId xmlns:a16="http://schemas.microsoft.com/office/drawing/2014/main" id="{62C3F2CF-8CDB-4EA6-AAD7-C3C95A015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14A0D-609D-A805-449A-FA7DD1EF172F}"/>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7" name="hcSlideMaster1072.Section HeaderHeader">
            <a:extLst>
              <a:ext uri="{FF2B5EF4-FFF2-40B4-BE49-F238E27FC236}">
                <a16:creationId xmlns:a16="http://schemas.microsoft.com/office/drawing/2014/main" id="{392C1A6A-B3B0-F75C-1595-E5ED6F1EFC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62563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3" y="1676400"/>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39" y="1676400"/>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512AC08B-B451-4960-90B9-971C40EBD2D5}" type="slidenum">
              <a:rPr lang="en-US">
                <a:solidFill>
                  <a:srgbClr val="000000"/>
                </a:solidFill>
              </a:rPr>
              <a:pPr>
                <a:defRPr/>
              </a:pPr>
              <a:t>‹#›</a:t>
            </a:fld>
            <a:endParaRPr lang="en-US">
              <a:solidFill>
                <a:srgbClr val="000000"/>
              </a:solidFill>
            </a:endParaRPr>
          </a:p>
        </p:txBody>
      </p:sp>
      <p:sp>
        <p:nvSpPr>
          <p:cNvPr id="7" name="hcSlideMaster409.Two ContentHeader">
            <a:extLst>
              <a:ext uri="{FF2B5EF4-FFF2-40B4-BE49-F238E27FC236}">
                <a16:creationId xmlns:a16="http://schemas.microsoft.com/office/drawing/2014/main" id="{96F6741A-B1F8-E239-23C1-B0C673C48FCD}"/>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3C9D-BF91-CF3A-9677-2F585A951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B144-EC6F-C5E1-5ADB-A6C5E04CA2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C64F23-DCCB-4C32-0431-9A780399D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32E7D7-E5BF-22AE-A125-0A8CC2365FC2}"/>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6" name="Footer Placeholder 5">
            <a:extLst>
              <a:ext uri="{FF2B5EF4-FFF2-40B4-BE49-F238E27FC236}">
                <a16:creationId xmlns:a16="http://schemas.microsoft.com/office/drawing/2014/main" id="{722E98C9-FEF0-4CA5-AEDD-6F6092D9C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271E4-E038-86D5-4C6D-26D000D9069C}"/>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8" name="hcSlideMaster1072.Two ContentHeader">
            <a:extLst>
              <a:ext uri="{FF2B5EF4-FFF2-40B4-BE49-F238E27FC236}">
                <a16:creationId xmlns:a16="http://schemas.microsoft.com/office/drawing/2014/main" id="{8276D94B-8A53-15E0-1710-E62A4BFD3B5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055353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46B7-CD9D-90C9-94EF-86FBC71630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3655A9-69BE-EA63-3F5D-BBDD1F0284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3356AE-1522-C0CB-821D-91C2F29289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EFC5BD-F524-B271-CDBD-35506668A6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58383E-ADC2-6B6A-85CD-95252F3044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8B07D2-04C8-D3AF-C2DB-D12A7C29F654}"/>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8" name="Footer Placeholder 7">
            <a:extLst>
              <a:ext uri="{FF2B5EF4-FFF2-40B4-BE49-F238E27FC236}">
                <a16:creationId xmlns:a16="http://schemas.microsoft.com/office/drawing/2014/main" id="{24E05F88-E11E-EC21-C776-74D777A79D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89943C-84EA-7509-0031-876EE9CD2227}"/>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10" name="hcSlideMaster1072.ComparisonHeader">
            <a:extLst>
              <a:ext uri="{FF2B5EF4-FFF2-40B4-BE49-F238E27FC236}">
                <a16:creationId xmlns:a16="http://schemas.microsoft.com/office/drawing/2014/main" id="{2FAD070D-5FC1-1D1F-B94B-52E5A0437AA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594801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1F6C-A390-0874-730B-BD942151C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EFF872-6189-526A-46A1-39640E9B5A7F}"/>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4" name="Footer Placeholder 3">
            <a:extLst>
              <a:ext uri="{FF2B5EF4-FFF2-40B4-BE49-F238E27FC236}">
                <a16:creationId xmlns:a16="http://schemas.microsoft.com/office/drawing/2014/main" id="{BF4D06C4-48AD-02DC-A508-FDE973CD85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3F3EA2-A8D1-755F-BC92-E70CA65513E1}"/>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6" name="hcSlideMaster1072.Title OnlyHeader">
            <a:extLst>
              <a:ext uri="{FF2B5EF4-FFF2-40B4-BE49-F238E27FC236}">
                <a16:creationId xmlns:a16="http://schemas.microsoft.com/office/drawing/2014/main" id="{194E8CFB-53D0-E3D1-1E79-7EC78503F43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070886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8492EB-847D-62CD-DD4E-607F4957AF63}"/>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3" name="Footer Placeholder 2">
            <a:extLst>
              <a:ext uri="{FF2B5EF4-FFF2-40B4-BE49-F238E27FC236}">
                <a16:creationId xmlns:a16="http://schemas.microsoft.com/office/drawing/2014/main" id="{3AC58CDA-5586-C438-EE7B-C6B61BDD97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741AF-AE9A-F4C3-8BE9-2EA92406736C}"/>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5" name="hcSlideMaster1072.BlankHeader">
            <a:extLst>
              <a:ext uri="{FF2B5EF4-FFF2-40B4-BE49-F238E27FC236}">
                <a16:creationId xmlns:a16="http://schemas.microsoft.com/office/drawing/2014/main" id="{B0B6E5FF-CD89-31AF-359B-134752F0A84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40713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461E-2BEA-5A94-8C9E-B3B255773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48B538-1503-C297-7675-3F1C3302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47221-F4D6-AD56-FA70-87F114D1D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4F213-B26E-9834-15ED-4DFC382521CF}"/>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6" name="Footer Placeholder 5">
            <a:extLst>
              <a:ext uri="{FF2B5EF4-FFF2-40B4-BE49-F238E27FC236}">
                <a16:creationId xmlns:a16="http://schemas.microsoft.com/office/drawing/2014/main" id="{D3A19887-C976-66DF-B997-DA966C110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B934A1-DEAA-C3E7-762C-A642E9418E3E}"/>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8" name="hcSlideMaster1072.Content with CaptionHeader">
            <a:extLst>
              <a:ext uri="{FF2B5EF4-FFF2-40B4-BE49-F238E27FC236}">
                <a16:creationId xmlns:a16="http://schemas.microsoft.com/office/drawing/2014/main" id="{08114560-6A58-D483-E41C-2B06079E0DA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962075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6037-7470-AE29-0E14-D02D7CF97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A9703-D5B1-F1F7-5998-BD052A1D0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46009E-2143-6226-56A8-BCA8D9ECA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3B994-0B1B-81D6-C9EB-6BF919CE2D69}"/>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6" name="Footer Placeholder 5">
            <a:extLst>
              <a:ext uri="{FF2B5EF4-FFF2-40B4-BE49-F238E27FC236}">
                <a16:creationId xmlns:a16="http://schemas.microsoft.com/office/drawing/2014/main" id="{2C47376B-C09A-DD6F-B224-963C601D3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CE48C-AC10-F33E-9E20-B18E07BE0728}"/>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8" name="hcSlideMaster1072.Picture with CaptionHeader">
            <a:extLst>
              <a:ext uri="{FF2B5EF4-FFF2-40B4-BE49-F238E27FC236}">
                <a16:creationId xmlns:a16="http://schemas.microsoft.com/office/drawing/2014/main" id="{E8DB8CC6-69E7-B999-66ED-FDE161FBAA5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207982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BA44-3F22-FD9E-5A5F-C639884BC9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A9F432-6076-C0A4-67DD-0F9AF8F2D5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1AADD-F78B-8BD9-9132-F8FA2BBB12F2}"/>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5" name="Footer Placeholder 4">
            <a:extLst>
              <a:ext uri="{FF2B5EF4-FFF2-40B4-BE49-F238E27FC236}">
                <a16:creationId xmlns:a16="http://schemas.microsoft.com/office/drawing/2014/main" id="{D6C393B1-5995-5E90-671F-804C1C4D2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1C9C0-1BC2-9CF3-D2BC-57864664FD89}"/>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7" name="hcSlideMaster1072.Title and Vertical TextHeader">
            <a:extLst>
              <a:ext uri="{FF2B5EF4-FFF2-40B4-BE49-F238E27FC236}">
                <a16:creationId xmlns:a16="http://schemas.microsoft.com/office/drawing/2014/main" id="{A167BC3F-8DD9-99F9-194C-D3033E4A14E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975975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E38F5-7EA1-1F4E-3000-7FCF2E82A7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8E45F-9CB0-A6BF-0E62-483E7847A7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6424B-F23D-EC6E-CBC2-3592CDC569D5}"/>
              </a:ext>
            </a:extLst>
          </p:cNvPr>
          <p:cNvSpPr>
            <a:spLocks noGrp="1"/>
          </p:cNvSpPr>
          <p:nvPr>
            <p:ph type="dt" sz="half" idx="10"/>
          </p:nvPr>
        </p:nvSpPr>
        <p:spPr/>
        <p:txBody>
          <a:bodyPr/>
          <a:lstStyle/>
          <a:p>
            <a:fld id="{30DF78EC-D28A-F744-ABA3-9E5A9CCD5138}" type="datetimeFigureOut">
              <a:rPr lang="en-US" smtClean="0"/>
              <a:t>1/31/2023</a:t>
            </a:fld>
            <a:endParaRPr lang="en-US"/>
          </a:p>
        </p:txBody>
      </p:sp>
      <p:sp>
        <p:nvSpPr>
          <p:cNvPr id="5" name="Footer Placeholder 4">
            <a:extLst>
              <a:ext uri="{FF2B5EF4-FFF2-40B4-BE49-F238E27FC236}">
                <a16:creationId xmlns:a16="http://schemas.microsoft.com/office/drawing/2014/main" id="{6E65F6E2-A5C7-9026-DD06-80B787B67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07254-8D30-5D31-EB15-1F05AF2D5391}"/>
              </a:ext>
            </a:extLst>
          </p:cNvPr>
          <p:cNvSpPr>
            <a:spLocks noGrp="1"/>
          </p:cNvSpPr>
          <p:nvPr>
            <p:ph type="sldNum" sz="quarter" idx="12"/>
          </p:nvPr>
        </p:nvSpPr>
        <p:spPr/>
        <p:txBody>
          <a:bodyPr/>
          <a:lstStyle/>
          <a:p>
            <a:fld id="{96FA2A3B-AD52-C845-9CAD-B9F46398631E}" type="slidenum">
              <a:rPr lang="en-US" smtClean="0"/>
              <a:t>‹#›</a:t>
            </a:fld>
            <a:endParaRPr lang="en-US"/>
          </a:p>
        </p:txBody>
      </p:sp>
      <p:sp>
        <p:nvSpPr>
          <p:cNvPr id="7" name="hcSlideMaster1072.Vertical Title and TextHeader">
            <a:extLst>
              <a:ext uri="{FF2B5EF4-FFF2-40B4-BE49-F238E27FC236}">
                <a16:creationId xmlns:a16="http://schemas.microsoft.com/office/drawing/2014/main" id="{4FEB689B-AD90-52E7-E29E-BB8D68DA7E2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019241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AA44E7-56A0-D74B-9B9C-311D1E7FCBCC}" type="slidenum">
              <a:rPr lang="en-US"/>
              <a:pPr/>
              <a:t>‹#›</a:t>
            </a:fld>
            <a:endParaRPr lang="en-US"/>
          </a:p>
        </p:txBody>
      </p:sp>
      <p:sp>
        <p:nvSpPr>
          <p:cNvPr id="7" name="hcSlideMaster1084.Title SlideHeader">
            <a:extLst>
              <a:ext uri="{FF2B5EF4-FFF2-40B4-BE49-F238E27FC236}">
                <a16:creationId xmlns:a16="http://schemas.microsoft.com/office/drawing/2014/main" id="{ADB37400-E718-C61B-2236-1740CAEDDBD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5481E0A0-F6E5-8743-0033-E8E3D91F9BC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73105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57E39-9F2E-4E46-9C31-57E0C87000DE}" type="slidenum">
              <a:rPr lang="en-US"/>
              <a:pPr/>
              <a:t>‹#›</a:t>
            </a:fld>
            <a:endParaRPr lang="en-US"/>
          </a:p>
        </p:txBody>
      </p:sp>
      <p:sp>
        <p:nvSpPr>
          <p:cNvPr id="7" name="hcSlideMaster1084.Title and ContentHeader">
            <a:extLst>
              <a:ext uri="{FF2B5EF4-FFF2-40B4-BE49-F238E27FC236}">
                <a16:creationId xmlns:a16="http://schemas.microsoft.com/office/drawing/2014/main" id="{A2D40233-B45A-C322-8EA1-BB737EF49DF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99922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lvl1pPr>
          </a:lstStyle>
          <a:p>
            <a:pPr>
              <a:defRPr/>
            </a:pPr>
            <a:fld id="{D1D6088F-157C-4EB1-ABEE-EA84ED526D74}" type="slidenum">
              <a:rPr lang="en-US">
                <a:solidFill>
                  <a:srgbClr val="000000"/>
                </a:solidFill>
              </a:rPr>
              <a:pPr>
                <a:defRPr/>
              </a:pPr>
              <a:t>‹#›</a:t>
            </a:fld>
            <a:endParaRPr lang="en-US">
              <a:solidFill>
                <a:srgbClr val="000000"/>
              </a:solidFill>
            </a:endParaRPr>
          </a:p>
        </p:txBody>
      </p:sp>
      <p:sp>
        <p:nvSpPr>
          <p:cNvPr id="9" name="hcSlideMaster409.ComparisonHeader">
            <a:extLst>
              <a:ext uri="{FF2B5EF4-FFF2-40B4-BE49-F238E27FC236}">
                <a16:creationId xmlns:a16="http://schemas.microsoft.com/office/drawing/2014/main" id="{BE86BC35-D8A7-82EE-C6FA-572172D9AF42}"/>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04AB5F-6608-874C-9430-9DDE99EF7272}" type="slidenum">
              <a:rPr lang="en-US"/>
              <a:pPr/>
              <a:t>‹#›</a:t>
            </a:fld>
            <a:endParaRPr lang="en-US"/>
          </a:p>
        </p:txBody>
      </p:sp>
      <p:sp>
        <p:nvSpPr>
          <p:cNvPr id="7" name="hcSlideMaster1084.Section HeaderHeader">
            <a:extLst>
              <a:ext uri="{FF2B5EF4-FFF2-40B4-BE49-F238E27FC236}">
                <a16:creationId xmlns:a16="http://schemas.microsoft.com/office/drawing/2014/main" id="{4659F490-46EF-81B4-868F-04CE2E1F148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395332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r>
              <a:rPr lang="en-US"/>
              <a:t>07</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19B8B06-382A-8A4C-9985-6CD3D0FB58C4}" type="slidenum">
              <a:rPr lang="en-US"/>
              <a:pPr/>
              <a:t>‹#›</a:t>
            </a:fld>
            <a:endParaRPr lang="en-US"/>
          </a:p>
        </p:txBody>
      </p:sp>
      <p:sp>
        <p:nvSpPr>
          <p:cNvPr id="8" name="hcSlideMaster1084.Two ContentHeader">
            <a:extLst>
              <a:ext uri="{FF2B5EF4-FFF2-40B4-BE49-F238E27FC236}">
                <a16:creationId xmlns:a16="http://schemas.microsoft.com/office/drawing/2014/main" id="{FBADF7E1-06CF-727F-94CF-6A0DCCE25F5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468533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r>
              <a:rPr lang="en-US"/>
              <a:t>07</a:t>
            </a:r>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BE06B8D-F889-E64E-A472-DDF59D24E50D}" type="slidenum">
              <a:rPr lang="en-US"/>
              <a:pPr/>
              <a:t>‹#›</a:t>
            </a:fld>
            <a:endParaRPr lang="en-US"/>
          </a:p>
        </p:txBody>
      </p:sp>
      <p:sp>
        <p:nvSpPr>
          <p:cNvPr id="10" name="hcSlideMaster1084.ComparisonHeader">
            <a:extLst>
              <a:ext uri="{FF2B5EF4-FFF2-40B4-BE49-F238E27FC236}">
                <a16:creationId xmlns:a16="http://schemas.microsoft.com/office/drawing/2014/main" id="{4A10C6F0-B38F-CCF1-F71B-7759A4CC773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10062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r>
              <a:rPr lang="en-US"/>
              <a:t>07</a:t>
            </a:r>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845306E8-3134-E944-BAC8-C51411F1D277}" type="slidenum">
              <a:rPr lang="en-US"/>
              <a:pPr/>
              <a:t>‹#›</a:t>
            </a:fld>
            <a:endParaRPr lang="en-US"/>
          </a:p>
        </p:txBody>
      </p:sp>
      <p:sp>
        <p:nvSpPr>
          <p:cNvPr id="6" name="hcSlideMaster1084.Title OnlyHeader">
            <a:extLst>
              <a:ext uri="{FF2B5EF4-FFF2-40B4-BE49-F238E27FC236}">
                <a16:creationId xmlns:a16="http://schemas.microsoft.com/office/drawing/2014/main" id="{4663F0E7-79DD-AB1B-8297-E493F5357B0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637698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t>07</a:t>
            </a:r>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C81A1F79-768E-0F4F-8CC1-5AEE61D48B12}" type="slidenum">
              <a:rPr lang="en-US"/>
              <a:pPr/>
              <a:t>‹#›</a:t>
            </a:fld>
            <a:endParaRPr lang="en-US"/>
          </a:p>
        </p:txBody>
      </p:sp>
      <p:sp>
        <p:nvSpPr>
          <p:cNvPr id="5" name="hcSlideMaster1084.BlankHeader">
            <a:extLst>
              <a:ext uri="{FF2B5EF4-FFF2-40B4-BE49-F238E27FC236}">
                <a16:creationId xmlns:a16="http://schemas.microsoft.com/office/drawing/2014/main" id="{D874DD3F-9529-776B-CED1-119FC1787BC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880263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en-US"/>
              <a:t>07</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AC797E6-DF2F-B347-8633-EC9E4B09D654}" type="slidenum">
              <a:rPr lang="en-US"/>
              <a:pPr/>
              <a:t>‹#›</a:t>
            </a:fld>
            <a:endParaRPr lang="en-US"/>
          </a:p>
        </p:txBody>
      </p:sp>
      <p:sp>
        <p:nvSpPr>
          <p:cNvPr id="8" name="hcSlideMaster1084.Content with CaptionHeader">
            <a:extLst>
              <a:ext uri="{FF2B5EF4-FFF2-40B4-BE49-F238E27FC236}">
                <a16:creationId xmlns:a16="http://schemas.microsoft.com/office/drawing/2014/main" id="{F122A928-E6A8-9C45-BADF-269479616AA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43488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en-US"/>
              <a:t>07</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18E794A-CCF8-A742-A5E4-F4EF6C3704ED}" type="slidenum">
              <a:rPr lang="en-US"/>
              <a:pPr/>
              <a:t>‹#›</a:t>
            </a:fld>
            <a:endParaRPr lang="en-US"/>
          </a:p>
        </p:txBody>
      </p:sp>
      <p:sp>
        <p:nvSpPr>
          <p:cNvPr id="8" name="hcSlideMaster1084.Picture with CaptionHeader">
            <a:extLst>
              <a:ext uri="{FF2B5EF4-FFF2-40B4-BE49-F238E27FC236}">
                <a16:creationId xmlns:a16="http://schemas.microsoft.com/office/drawing/2014/main" id="{31FD71B5-1542-C0B4-31BA-B72150D5A4F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375658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EBEABF-CA3A-C843-96CC-116589E0927C}" type="slidenum">
              <a:rPr lang="en-US"/>
              <a:pPr/>
              <a:t>‹#›</a:t>
            </a:fld>
            <a:endParaRPr lang="en-US"/>
          </a:p>
        </p:txBody>
      </p:sp>
      <p:sp>
        <p:nvSpPr>
          <p:cNvPr id="7" name="hcSlideMaster1084.Title and Vertical TextHeader">
            <a:extLst>
              <a:ext uri="{FF2B5EF4-FFF2-40B4-BE49-F238E27FC236}">
                <a16:creationId xmlns:a16="http://schemas.microsoft.com/office/drawing/2014/main" id="{662B0AF8-11F8-42A3-F036-B4739F8FB1B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030327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1A0082-AD8A-9544-B3F5-279AAE458694}" type="slidenum">
              <a:rPr lang="en-US"/>
              <a:pPr/>
              <a:t>‹#›</a:t>
            </a:fld>
            <a:endParaRPr lang="en-US"/>
          </a:p>
        </p:txBody>
      </p:sp>
      <p:sp>
        <p:nvSpPr>
          <p:cNvPr id="7" name="hcSlideMaster1084.Vertical Title and TextHeader">
            <a:extLst>
              <a:ext uri="{FF2B5EF4-FFF2-40B4-BE49-F238E27FC236}">
                <a16:creationId xmlns:a16="http://schemas.microsoft.com/office/drawing/2014/main" id="{A3884CF8-387D-1803-153F-B795BFC111F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395958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12" y="1393359"/>
            <a:ext cx="5517617" cy="4751388"/>
          </a:xfrm>
          <a:prstGeom prst="rect">
            <a:avLst/>
          </a:prstGeom>
        </p:spPr>
        <p:txBody>
          <a:bodyPr lIns="0" tIns="0" rIns="0" bIns="0">
            <a:noAutofit/>
          </a:bodyPr>
          <a:lstStyle>
            <a:lvl1pPr>
              <a:defRPr sz="2400">
                <a:solidFill>
                  <a:srgbClr val="3F3F3F"/>
                </a:solidFill>
                <a:latin typeface="+mn-lt"/>
              </a:defRPr>
            </a:lvl1pPr>
            <a:lvl2pPr marL="233275" indent="-233275">
              <a:buFont typeface="Arial" pitchFamily="34" charset="0"/>
              <a:buChar char="•"/>
              <a:defRPr sz="2000">
                <a:solidFill>
                  <a:schemeClr val="tx2">
                    <a:alpha val="99000"/>
                  </a:schemeClr>
                </a:solidFill>
                <a:latin typeface="+mn-lt"/>
              </a:defRPr>
            </a:lvl2pPr>
            <a:lvl3pPr marL="466545" indent="-233275">
              <a:buFont typeface="Arial" pitchFamily="34" charset="0"/>
              <a:buChar char="•"/>
              <a:defRPr sz="1900">
                <a:solidFill>
                  <a:schemeClr val="tx2">
                    <a:alpha val="99000"/>
                  </a:schemeClr>
                </a:solidFill>
                <a:latin typeface="+mn-lt"/>
              </a:defRPr>
            </a:lvl3pPr>
            <a:lvl4pPr marL="680786" indent="-214231">
              <a:buFont typeface="Arial" pitchFamily="34" charset="0"/>
              <a:buChar char="•"/>
              <a:defRPr sz="1600">
                <a:solidFill>
                  <a:schemeClr val="tx2">
                    <a:alpha val="99000"/>
                  </a:schemeClr>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0" name="Content Placeholder 2"/>
          <p:cNvSpPr>
            <a:spLocks noGrp="1"/>
          </p:cNvSpPr>
          <p:nvPr>
            <p:ph idx="10"/>
          </p:nvPr>
        </p:nvSpPr>
        <p:spPr>
          <a:xfrm>
            <a:off x="6158774" y="1393359"/>
            <a:ext cx="5602905" cy="4751388"/>
          </a:xfrm>
          <a:prstGeom prst="rect">
            <a:avLst/>
          </a:prstGeom>
        </p:spPr>
        <p:txBody>
          <a:bodyPr lIns="0" tIns="0" rIns="0" bIns="0">
            <a:noAutofit/>
          </a:bodyPr>
          <a:lstStyle>
            <a:lvl1pPr>
              <a:defRPr sz="2400">
                <a:solidFill>
                  <a:srgbClr val="3F3F3F"/>
                </a:solidFill>
                <a:latin typeface="+mn-lt"/>
              </a:defRPr>
            </a:lvl1pPr>
            <a:lvl2pPr marL="233275" indent="-233275">
              <a:buFont typeface="Arial" pitchFamily="34" charset="0"/>
              <a:buChar char="•"/>
              <a:defRPr sz="2000">
                <a:solidFill>
                  <a:srgbClr val="3F3F3F"/>
                </a:solidFill>
                <a:latin typeface="+mn-lt"/>
              </a:defRPr>
            </a:lvl2pPr>
            <a:lvl3pPr marL="466545" indent="-233275">
              <a:buFont typeface="Arial" pitchFamily="34" charset="0"/>
              <a:buChar char="•"/>
              <a:defRPr sz="1900">
                <a:solidFill>
                  <a:schemeClr val="tx2">
                    <a:alpha val="99000"/>
                  </a:schemeClr>
                </a:solidFill>
                <a:latin typeface="+mn-lt"/>
              </a:defRPr>
            </a:lvl3pPr>
            <a:lvl4pPr marL="680786" indent="-214231">
              <a:buFont typeface="Arial" pitchFamily="34" charset="0"/>
              <a:buChar char="•"/>
              <a:defRPr sz="1600">
                <a:solidFill>
                  <a:schemeClr val="tx2">
                    <a:alpha val="99000"/>
                  </a:schemeClr>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3" name="Title Placeholder 1"/>
          <p:cNvSpPr>
            <a:spLocks noGrp="1"/>
          </p:cNvSpPr>
          <p:nvPr>
            <p:ph type="title"/>
          </p:nvPr>
        </p:nvSpPr>
        <p:spPr>
          <a:xfrm>
            <a:off x="524012" y="228608"/>
            <a:ext cx="11237664" cy="677108"/>
          </a:xfrm>
          <a:prstGeom prst="rect">
            <a:avLst/>
          </a:prstGeom>
        </p:spPr>
        <p:txBody>
          <a:bodyPr vert="horz" wrap="square" lIns="0" tIns="0" rIns="0" bIns="0" rtlCol="0" anchor="t">
            <a:spAutoFit/>
          </a:bodyPr>
          <a:lstStyle/>
          <a:p>
            <a:r>
              <a:rPr lang="en-US" dirty="0"/>
              <a:t>Click to edit Master title style</a:t>
            </a:r>
          </a:p>
        </p:txBody>
      </p:sp>
      <p:sp>
        <p:nvSpPr>
          <p:cNvPr id="8" name="Rectangle 7"/>
          <p:cNvSpPr/>
          <p:nvPr userDrawn="1"/>
        </p:nvSpPr>
        <p:spPr bwMode="auto">
          <a:xfrm>
            <a:off x="-27088" y="1395675"/>
            <a:ext cx="272787" cy="1277320"/>
          </a:xfrm>
          <a:prstGeom prst="rect">
            <a:avLst/>
          </a:prstGeom>
          <a:solidFill>
            <a:srgbClr val="CC0000"/>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9" name="Rectangle 8"/>
          <p:cNvSpPr/>
          <p:nvPr userDrawn="1"/>
        </p:nvSpPr>
        <p:spPr bwMode="auto">
          <a:xfrm>
            <a:off x="-27086" y="2791350"/>
            <a:ext cx="272784" cy="2694124"/>
          </a:xfrm>
          <a:prstGeom prst="rect">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269845" y="6261063"/>
            <a:ext cx="1847754" cy="560969"/>
          </a:xfrm>
          <a:prstGeom prst="rect">
            <a:avLst/>
          </a:prstGeom>
        </p:spPr>
      </p:pic>
      <p:sp>
        <p:nvSpPr>
          <p:cNvPr id="2" name="hcSlideMaster1084.2_Title and ContentHeader">
            <a:extLst>
              <a:ext uri="{FF2B5EF4-FFF2-40B4-BE49-F238E27FC236}">
                <a16:creationId xmlns:a16="http://schemas.microsoft.com/office/drawing/2014/main" id="{F453E789-A94F-77BB-AA2D-9F9520BA088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3454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61D7D68E-6D3F-4FC5-ADF7-BB8DF3A581F4}" type="slidenum">
              <a:rPr lang="en-US">
                <a:solidFill>
                  <a:srgbClr val="000000"/>
                </a:solidFill>
              </a:rPr>
              <a:pPr>
                <a:defRPr/>
              </a:pPr>
              <a:t>‹#›</a:t>
            </a:fld>
            <a:endParaRPr lang="en-US">
              <a:solidFill>
                <a:srgbClr val="000000"/>
              </a:solidFill>
            </a:endParaRPr>
          </a:p>
        </p:txBody>
      </p:sp>
      <p:sp>
        <p:nvSpPr>
          <p:cNvPr id="5" name="hcSlideMaster409.Title OnlyHeader">
            <a:extLst>
              <a:ext uri="{FF2B5EF4-FFF2-40B4-BE49-F238E27FC236}">
                <a16:creationId xmlns:a16="http://schemas.microsoft.com/office/drawing/2014/main" id="{DAE1F3C1-3E79-BFDF-9E98-2B5EFE1F2A1B}"/>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Use for slides with Software Co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24012" y="228608"/>
            <a:ext cx="11237664" cy="677108"/>
          </a:xfrm>
          <a:prstGeom prst="rect">
            <a:avLst/>
          </a:prstGeom>
        </p:spPr>
        <p:txBody>
          <a:bodyPr vert="horz" wrap="square" lIns="0" tIns="0" rIns="0" bIns="0" rtlCol="0" anchor="t">
            <a:spAutoFit/>
          </a:bodyPr>
          <a:lstStyle/>
          <a:p>
            <a:r>
              <a:rPr lang="en-US" dirty="0"/>
              <a:t>Click to edit Master title style</a:t>
            </a:r>
          </a:p>
        </p:txBody>
      </p:sp>
      <p:sp>
        <p:nvSpPr>
          <p:cNvPr id="8" name="Rectangle 7"/>
          <p:cNvSpPr/>
          <p:nvPr userDrawn="1"/>
        </p:nvSpPr>
        <p:spPr bwMode="auto">
          <a:xfrm>
            <a:off x="-27088" y="1395675"/>
            <a:ext cx="272787" cy="1277320"/>
          </a:xfrm>
          <a:prstGeom prst="rect">
            <a:avLst/>
          </a:prstGeom>
          <a:solidFill>
            <a:srgbClr val="CC0000"/>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9" name="Rectangle 8"/>
          <p:cNvSpPr/>
          <p:nvPr userDrawn="1"/>
        </p:nvSpPr>
        <p:spPr bwMode="auto">
          <a:xfrm>
            <a:off x="-27086" y="2791350"/>
            <a:ext cx="272784" cy="2694124"/>
          </a:xfrm>
          <a:prstGeom prst="rect">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2" name="hcSlideMaster1084.Use for slides with Software CodeHeader">
            <a:extLst>
              <a:ext uri="{FF2B5EF4-FFF2-40B4-BE49-F238E27FC236}">
                <a16:creationId xmlns:a16="http://schemas.microsoft.com/office/drawing/2014/main" id="{B7653BD5-CCB6-44D0-6A80-F1520D351B6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9670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
        <p:nvSpPr>
          <p:cNvPr id="2" name="hcSlideMaster1098.Title SlideHeader">
            <a:extLst>
              <a:ext uri="{FF2B5EF4-FFF2-40B4-BE49-F238E27FC236}">
                <a16:creationId xmlns:a16="http://schemas.microsoft.com/office/drawing/2014/main" id="{5AB100A5-B8D9-791B-C704-0385D39C6E0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7_Title SlideHeader">
            <a:extLst>
              <a:ext uri="{FF2B5EF4-FFF2-40B4-BE49-F238E27FC236}">
                <a16:creationId xmlns:a16="http://schemas.microsoft.com/office/drawing/2014/main" id="{E018C1F9-39CB-91F3-8551-34C7081CA12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199814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
        <p:nvSpPr>
          <p:cNvPr id="7" name="hcSlideMaster1098.Title and ContentHeader">
            <a:extLst>
              <a:ext uri="{FF2B5EF4-FFF2-40B4-BE49-F238E27FC236}">
                <a16:creationId xmlns:a16="http://schemas.microsoft.com/office/drawing/2014/main" id="{E617DE93-9E6C-AA60-9DD4-5434CADBEFA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6034855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095" indent="0">
              <a:buNone/>
              <a:defRPr sz="1800"/>
            </a:lvl2pPr>
            <a:lvl3pPr marL="914188" indent="0">
              <a:buNone/>
              <a:defRPr sz="1600"/>
            </a:lvl3pPr>
            <a:lvl4pPr marL="1371282" indent="0">
              <a:buNone/>
              <a:defRPr sz="1400"/>
            </a:lvl4pPr>
            <a:lvl5pPr marL="1828376" indent="0">
              <a:buNone/>
              <a:defRPr sz="1400"/>
            </a:lvl5pPr>
            <a:lvl6pPr marL="2285470" indent="0">
              <a:buNone/>
              <a:defRPr sz="1400"/>
            </a:lvl6pPr>
            <a:lvl7pPr marL="2742562" indent="0">
              <a:buNone/>
              <a:defRPr sz="1400"/>
            </a:lvl7pPr>
            <a:lvl8pPr marL="3199656" indent="0">
              <a:buNone/>
              <a:defRPr sz="1400"/>
            </a:lvl8pPr>
            <a:lvl9pPr marL="365675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
        <p:nvSpPr>
          <p:cNvPr id="7" name="hcSlideMaster1098.Section HeaderHeader">
            <a:extLst>
              <a:ext uri="{FF2B5EF4-FFF2-40B4-BE49-F238E27FC236}">
                <a16:creationId xmlns:a16="http://schemas.microsoft.com/office/drawing/2014/main" id="{B46D6947-1FCE-A778-9B78-351102D55CF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935581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7"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
        <p:nvSpPr>
          <p:cNvPr id="8" name="hcSlideMaster1098.Two ContentHeader">
            <a:extLst>
              <a:ext uri="{FF2B5EF4-FFF2-40B4-BE49-F238E27FC236}">
                <a16:creationId xmlns:a16="http://schemas.microsoft.com/office/drawing/2014/main" id="{0AFF43F5-AA49-3B84-B19F-EEBCCBC57E2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7235480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5"/>
            <a:ext cx="5389033"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
        <p:nvSpPr>
          <p:cNvPr id="10" name="hcSlideMaster1098.ComparisonHeader">
            <a:extLst>
              <a:ext uri="{FF2B5EF4-FFF2-40B4-BE49-F238E27FC236}">
                <a16:creationId xmlns:a16="http://schemas.microsoft.com/office/drawing/2014/main" id="{F239216A-F8DE-6FD6-9B12-3D605BB7DC2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5373579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
        <p:nvSpPr>
          <p:cNvPr id="6" name="hcSlideMaster1098.Title OnlyHeader">
            <a:extLst>
              <a:ext uri="{FF2B5EF4-FFF2-40B4-BE49-F238E27FC236}">
                <a16:creationId xmlns:a16="http://schemas.microsoft.com/office/drawing/2014/main" id="{AC99A585-5DB8-89C2-8F50-628BCCCD322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5712196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3"/>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endParaRPr lang="en-US">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
        <p:nvSpPr>
          <p:cNvPr id="6" name="hcSlideMaster1098.BlankHeader">
            <a:extLst>
              <a:ext uri="{FF2B5EF4-FFF2-40B4-BE49-F238E27FC236}">
                <a16:creationId xmlns:a16="http://schemas.microsoft.com/office/drawing/2014/main" id="{71A8AA2E-7AD9-BA54-EBC0-617B0586BDD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209322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
        <p:nvSpPr>
          <p:cNvPr id="8" name="hcSlideMaster1098.Content with CaptionHeader">
            <a:extLst>
              <a:ext uri="{FF2B5EF4-FFF2-40B4-BE49-F238E27FC236}">
                <a16:creationId xmlns:a16="http://schemas.microsoft.com/office/drawing/2014/main" id="{3C1F63F6-EC16-8491-99B0-FE21890F2B4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2533107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95" indent="0">
              <a:buNone/>
              <a:defRPr sz="2800"/>
            </a:lvl2pPr>
            <a:lvl3pPr marL="914188" indent="0">
              <a:buNone/>
              <a:defRPr sz="2400"/>
            </a:lvl3pPr>
            <a:lvl4pPr marL="1371282" indent="0">
              <a:buNone/>
              <a:defRPr sz="2000"/>
            </a:lvl4pPr>
            <a:lvl5pPr marL="1828376" indent="0">
              <a:buNone/>
              <a:defRPr sz="2000"/>
            </a:lvl5pPr>
            <a:lvl6pPr marL="2285470" indent="0">
              <a:buNone/>
              <a:defRPr sz="2000"/>
            </a:lvl6pPr>
            <a:lvl7pPr marL="2742562" indent="0">
              <a:buNone/>
              <a:defRPr sz="2000"/>
            </a:lvl7pPr>
            <a:lvl8pPr marL="3199656" indent="0">
              <a:buNone/>
              <a:defRPr sz="2000"/>
            </a:lvl8pPr>
            <a:lvl9pPr marL="3656750" indent="0">
              <a:buNone/>
              <a:defRPr sz="2000"/>
            </a:lvl9pPr>
          </a:lstStyle>
          <a:p>
            <a:pPr lvl="0"/>
            <a:endParaRPr lang="en-US" noProof="0"/>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
        <p:nvSpPr>
          <p:cNvPr id="8" name="hcSlideMaster1098.Picture with CaptionHeader">
            <a:extLst>
              <a:ext uri="{FF2B5EF4-FFF2-40B4-BE49-F238E27FC236}">
                <a16:creationId xmlns:a16="http://schemas.microsoft.com/office/drawing/2014/main" id="{027F793A-A585-CEA1-3727-A9A5240128C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132784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lvl1pPr>
          </a:lstStyle>
          <a:p>
            <a:pPr>
              <a:defRPr/>
            </a:pPr>
            <a:fld id="{1EA5134E-AA92-48C4-B38D-E17697546807}" type="slidenum">
              <a:rPr lang="en-US">
                <a:solidFill>
                  <a:srgbClr val="000000"/>
                </a:solidFill>
              </a:rPr>
              <a:pPr>
                <a:defRPr/>
              </a:pPr>
              <a:t>‹#›</a:t>
            </a:fld>
            <a:endParaRPr lang="en-US">
              <a:solidFill>
                <a:srgbClr val="000000"/>
              </a:solidFill>
            </a:endParaRPr>
          </a:p>
        </p:txBody>
      </p:sp>
      <p:sp>
        <p:nvSpPr>
          <p:cNvPr id="4" name="hcSlideMaster409.BlankHeader">
            <a:extLst>
              <a:ext uri="{FF2B5EF4-FFF2-40B4-BE49-F238E27FC236}">
                <a16:creationId xmlns:a16="http://schemas.microsoft.com/office/drawing/2014/main" id="{CB154219-9BAC-4BBA-31D4-0857EF53AD43}"/>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
        <p:nvSpPr>
          <p:cNvPr id="7" name="hcSlideMaster1098.Title and Vertical TextHeader">
            <a:extLst>
              <a:ext uri="{FF2B5EF4-FFF2-40B4-BE49-F238E27FC236}">
                <a16:creationId xmlns:a16="http://schemas.microsoft.com/office/drawing/2014/main" id="{BFD8CAD8-F455-8EAF-A2BA-36873888841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1460022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
        <p:nvSpPr>
          <p:cNvPr id="7" name="hcSlideMaster1098.Vertical Title and TextHeader">
            <a:extLst>
              <a:ext uri="{FF2B5EF4-FFF2-40B4-BE49-F238E27FC236}">
                <a16:creationId xmlns:a16="http://schemas.microsoft.com/office/drawing/2014/main" id="{1B55F6FB-6AE0-CB3D-F577-87B83C0E485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9902097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7"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1"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
        <p:nvSpPr>
          <p:cNvPr id="8" name="hcSlideMaster1098.Title, Text, and ContentHeader">
            <a:extLst>
              <a:ext uri="{FF2B5EF4-FFF2-40B4-BE49-F238E27FC236}">
                <a16:creationId xmlns:a16="http://schemas.microsoft.com/office/drawing/2014/main" id="{EE82C1E4-8AB1-42A8-2A49-32C4A8361E1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8949270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
        <p:nvSpPr>
          <p:cNvPr id="5" name="hcSlideMaster1098.ContentHeader">
            <a:extLst>
              <a:ext uri="{FF2B5EF4-FFF2-40B4-BE49-F238E27FC236}">
                <a16:creationId xmlns:a16="http://schemas.microsoft.com/office/drawing/2014/main" id="{ACAE30E9-6B91-C94F-D11B-70D497890CA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4378813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1"/>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
        <p:nvSpPr>
          <p:cNvPr id="3" name="hcSlideMaster1098.Contact SlideHeader">
            <a:extLst>
              <a:ext uri="{FF2B5EF4-FFF2-40B4-BE49-F238E27FC236}">
                <a16:creationId xmlns:a16="http://schemas.microsoft.com/office/drawing/2014/main" id="{2179984A-EECA-7A89-FF5C-CB0649AB3A0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589356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6996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
        <p:nvSpPr>
          <p:cNvPr id="6" name="Text Placeholder 5"/>
          <p:cNvSpPr>
            <a:spLocks noGrp="1"/>
          </p:cNvSpPr>
          <p:nvPr>
            <p:ph type="body" sz="quarter" idx="12" hasCustomPrompt="1"/>
          </p:nvPr>
        </p:nvSpPr>
        <p:spPr>
          <a:xfrm>
            <a:off x="609602"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647702" y="6318956"/>
            <a:ext cx="4948052" cy="539045"/>
          </a:xfrm>
        </p:spPr>
        <p:txBody>
          <a:bodyPr bIns="0" anchor="t" anchorCtr="0"/>
          <a:lstStyle>
            <a:lvl1pPr marL="0" indent="0">
              <a:buNone/>
              <a:defRPr sz="1051" baseline="0"/>
            </a:lvl1pPr>
          </a:lstStyle>
          <a:p>
            <a:pPr lvl="0"/>
            <a:r>
              <a:rPr lang="en-US" dirty="0"/>
              <a:t>Source:</a:t>
            </a:r>
          </a:p>
        </p:txBody>
      </p:sp>
      <p:sp>
        <p:nvSpPr>
          <p:cNvPr id="4" name="hcSlideMaster1098.*Charts, Graphs, TablesHeader">
            <a:extLst>
              <a:ext uri="{FF2B5EF4-FFF2-40B4-BE49-F238E27FC236}">
                <a16:creationId xmlns:a16="http://schemas.microsoft.com/office/drawing/2014/main" id="{5CF7CDD3-A867-7921-5052-7E653EEFEEB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7138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1" y="1412108"/>
            <a:ext cx="3868139" cy="522441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1" y="1412108"/>
            <a:ext cx="3867912" cy="522441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1" y="1412108"/>
            <a:ext cx="3868139" cy="522441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3" y="948037"/>
            <a:ext cx="386675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1"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388116" y="1005841"/>
            <a:ext cx="3805467" cy="406267"/>
          </a:xfrm>
          <a:noFill/>
          <a:ln w="12700">
            <a:noFill/>
          </a:ln>
        </p:spPr>
        <p:txBody>
          <a:bodyPr tIns="68589" bIns="68589" anchor="ctr"/>
          <a:lstStyle>
            <a:lvl1pPr marL="0" indent="0">
              <a:buNone/>
              <a:defRPr sz="2000" b="0">
                <a:solidFill>
                  <a:schemeClr val="bg1"/>
                </a:solidFill>
              </a:defRPr>
            </a:lvl1pPr>
            <a:lvl2pPr marL="457102" indent="0">
              <a:buNone/>
              <a:defRPr sz="2000" b="1"/>
            </a:lvl2pPr>
            <a:lvl3pPr marL="914202" indent="0">
              <a:buNone/>
              <a:defRPr sz="1733" b="1"/>
            </a:lvl3pPr>
            <a:lvl4pPr marL="1371304" indent="0">
              <a:buNone/>
              <a:defRPr sz="1600" b="1"/>
            </a:lvl4pPr>
            <a:lvl5pPr marL="1828404" indent="0">
              <a:buNone/>
              <a:defRPr sz="1600" b="1"/>
            </a:lvl5pPr>
            <a:lvl6pPr marL="2285506" indent="0">
              <a:buNone/>
              <a:defRPr sz="1600" b="1"/>
            </a:lvl6pPr>
            <a:lvl7pPr marL="2742606" indent="0">
              <a:buNone/>
              <a:defRPr sz="1600" b="1"/>
            </a:lvl7pPr>
            <a:lvl8pPr marL="3199707" indent="0">
              <a:buNone/>
              <a:defRPr sz="1600" b="1"/>
            </a:lvl8pPr>
            <a:lvl9pPr marL="3656807"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88116" y="1527048"/>
            <a:ext cx="3614131" cy="4110352"/>
          </a:xfrm>
          <a:ln w="12700">
            <a:noFill/>
          </a:ln>
        </p:spPr>
        <p:txBody>
          <a:bodyPr tIns="34295" bIns="68589"/>
          <a:lstStyle>
            <a:lvl1pPr>
              <a:defRPr sz="1733"/>
            </a:lvl1pPr>
            <a:lvl2pPr>
              <a:defRPr sz="1600"/>
            </a:lvl2pPr>
            <a:lvl3pPr>
              <a:defRPr sz="1467"/>
            </a:lvl3pPr>
            <a:lvl4pPr>
              <a:defRPr sz="1200"/>
            </a:lvl4pPr>
            <a:lvl5pPr marL="1482403" indent="-222201">
              <a:buFont typeface="Arial" panose="020B0604020202020204" pitchFamily="34" charset="0"/>
              <a:buChar char="•"/>
              <a:defRPr sz="1467"/>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97148" y="1005841"/>
            <a:ext cx="3769853" cy="406267"/>
          </a:xfrm>
          <a:noFill/>
          <a:ln w="12700">
            <a:noFill/>
          </a:ln>
        </p:spPr>
        <p:txBody>
          <a:bodyPr tIns="68589" bIns="68589" anchor="ctr"/>
          <a:lstStyle>
            <a:lvl1pPr marL="0" indent="0">
              <a:buNone/>
              <a:defRPr sz="2000" b="0">
                <a:solidFill>
                  <a:schemeClr val="bg1"/>
                </a:solidFill>
              </a:defRPr>
            </a:lvl1pPr>
            <a:lvl2pPr marL="457102" indent="0">
              <a:buNone/>
              <a:defRPr sz="2000" b="1"/>
            </a:lvl2pPr>
            <a:lvl3pPr marL="914202" indent="0">
              <a:buNone/>
              <a:defRPr sz="1733" b="1"/>
            </a:lvl3pPr>
            <a:lvl4pPr marL="1371304" indent="0">
              <a:buNone/>
              <a:defRPr sz="1600" b="1"/>
            </a:lvl4pPr>
            <a:lvl5pPr marL="1828404" indent="0">
              <a:buNone/>
              <a:defRPr sz="1600" b="1"/>
            </a:lvl5pPr>
            <a:lvl6pPr marL="2285506" indent="0">
              <a:buNone/>
              <a:defRPr sz="1600" b="1"/>
            </a:lvl6pPr>
            <a:lvl7pPr marL="2742606" indent="0">
              <a:buNone/>
              <a:defRPr sz="1600" b="1"/>
            </a:lvl7pPr>
            <a:lvl8pPr marL="3199707" indent="0">
              <a:buNone/>
              <a:defRPr sz="1600" b="1"/>
            </a:lvl8pPr>
            <a:lvl9pPr marL="3656807"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97150" y="1527048"/>
            <a:ext cx="3612068" cy="4110352"/>
          </a:xfrm>
          <a:ln w="12700">
            <a:noFill/>
          </a:ln>
        </p:spPr>
        <p:txBody>
          <a:bodyPr tIns="34295" bIns="68589"/>
          <a:lstStyle>
            <a:lvl1pPr>
              <a:defRPr sz="1733"/>
            </a:lvl1pPr>
            <a:lvl2pPr>
              <a:defRPr sz="1600"/>
            </a:lvl2pPr>
            <a:lvl3pPr>
              <a:defRPr sz="1467"/>
            </a:lvl3pPr>
            <a:lvl4pPr>
              <a:defRPr sz="1200"/>
            </a:lvl4pPr>
            <a:lvl5pPr marL="1482403" indent="-222201">
              <a:defRPr lang="en-US" sz="1467"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88701" y="1005841"/>
            <a:ext cx="3803296" cy="406267"/>
          </a:xfrm>
          <a:noFill/>
          <a:ln w="12700">
            <a:noFill/>
          </a:ln>
        </p:spPr>
        <p:txBody>
          <a:bodyPr tIns="68589" bIns="68589" anchor="ctr"/>
          <a:lstStyle>
            <a:lvl1pPr marL="0" indent="0">
              <a:buNone/>
              <a:defRPr sz="2000" b="0">
                <a:solidFill>
                  <a:schemeClr val="bg1"/>
                </a:solidFill>
              </a:defRPr>
            </a:lvl1pPr>
            <a:lvl2pPr marL="457102" indent="0">
              <a:buNone/>
              <a:defRPr sz="2000" b="1"/>
            </a:lvl2pPr>
            <a:lvl3pPr marL="914202" indent="0">
              <a:buNone/>
              <a:defRPr sz="1733" b="1"/>
            </a:lvl3pPr>
            <a:lvl4pPr marL="1371304" indent="0">
              <a:buNone/>
              <a:defRPr sz="1600" b="1"/>
            </a:lvl4pPr>
            <a:lvl5pPr marL="1828404" indent="0">
              <a:buNone/>
              <a:defRPr sz="1600" b="1"/>
            </a:lvl5pPr>
            <a:lvl6pPr marL="2285506" indent="0">
              <a:buNone/>
              <a:defRPr sz="1600" b="1"/>
            </a:lvl6pPr>
            <a:lvl7pPr marL="2742606" indent="0">
              <a:buNone/>
              <a:defRPr sz="1600" b="1"/>
            </a:lvl7pPr>
            <a:lvl8pPr marL="3199707" indent="0">
              <a:buNone/>
              <a:defRPr sz="1600" b="1"/>
            </a:lvl8pPr>
            <a:lvl9pPr marL="3656807"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88703" y="1527048"/>
            <a:ext cx="3612068" cy="4110352"/>
          </a:xfrm>
          <a:ln w="12700">
            <a:noFill/>
          </a:ln>
        </p:spPr>
        <p:txBody>
          <a:bodyPr tIns="34295" bIns="68589"/>
          <a:lstStyle>
            <a:lvl1pPr>
              <a:defRPr sz="1733"/>
            </a:lvl1pPr>
            <a:lvl2pPr>
              <a:defRPr sz="1600"/>
            </a:lvl2pPr>
            <a:lvl3pPr>
              <a:defRPr sz="1467"/>
            </a:lvl3pPr>
            <a:lvl4pPr>
              <a:defRPr sz="1200"/>
            </a:lvl4pPr>
            <a:lvl5pPr marL="1482403" indent="-222201">
              <a:defRPr lang="en-US" sz="1467"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72" y="320043"/>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61"/>
            <a:ext cx="10032272" cy="406265"/>
          </a:xfrm>
        </p:spPr>
        <p:txBody>
          <a:bodyPr/>
          <a:lstStyle>
            <a:lvl1pPr>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1" y="320043"/>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4" y="320043"/>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609570" eaLnBrk="1" fontAlgn="auto" hangingPunct="1">
              <a:lnSpc>
                <a:spcPct val="90000"/>
              </a:lnSpc>
              <a:spcBef>
                <a:spcPts val="0"/>
              </a:spcBef>
              <a:spcAft>
                <a:spcPts val="0"/>
              </a:spcAft>
            </a:pPr>
            <a:endParaRPr lang="en-US" sz="1459" dirty="0">
              <a:solidFill>
                <a:prstClr val="black"/>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defTabSz="173001" eaLnBrk="1" fontAlgn="auto" hangingPunct="1">
              <a:lnSpc>
                <a:spcPct val="90000"/>
              </a:lnSpc>
              <a:spcBef>
                <a:spcPts val="0"/>
              </a:spcBef>
              <a:spcAft>
                <a:spcPts val="0"/>
              </a:spcAft>
              <a:tabLst>
                <a:tab pos="230138" algn="l"/>
              </a:tabLst>
              <a:defRPr/>
            </a:pPr>
            <a:fld id="{040BB257-551A-4736-B50F-DCF1BA034C06}" type="slidenum">
              <a:rPr lang="en-US" sz="933" smtClean="0">
                <a:solidFill>
                  <a:prstClr val="black"/>
                </a:solidFill>
                <a:latin typeface="Calibri"/>
                <a:cs typeface="Times New Roman" panose="02020603050405020304" pitchFamily="18" charset="0"/>
              </a:rPr>
              <a:pPr defTabSz="173001" eaLnBrk="1" fontAlgn="auto" hangingPunct="1">
                <a:lnSpc>
                  <a:spcPct val="90000"/>
                </a:lnSpc>
                <a:spcBef>
                  <a:spcPts val="0"/>
                </a:spcBef>
                <a:spcAft>
                  <a:spcPts val="0"/>
                </a:spcAft>
                <a:tabLst>
                  <a:tab pos="230138" algn="l"/>
                </a:tabLst>
                <a:defRPr/>
              </a:pPr>
              <a:t>‹#›</a:t>
            </a:fld>
            <a:endParaRPr lang="en-US" sz="933" dirty="0">
              <a:solidFill>
                <a:prstClr val="black"/>
              </a:solidFill>
              <a:latin typeface="Calibri"/>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6"/>
            <a:ext cx="1088136" cy="261860"/>
          </a:xfrm>
          <a:prstGeom prst="rect">
            <a:avLst/>
          </a:prstGeom>
        </p:spPr>
      </p:pic>
      <p:sp>
        <p:nvSpPr>
          <p:cNvPr id="2" name="hcSlideMaster1098.3 section science highlightHeader">
            <a:extLst>
              <a:ext uri="{FF2B5EF4-FFF2-40B4-BE49-F238E27FC236}">
                <a16:creationId xmlns:a16="http://schemas.microsoft.com/office/drawing/2014/main" id="{F51D3C8D-9831-0A07-1510-12F831B6ABD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204246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7" name="hcSlideMaster1115.Title SlideHeader">
            <a:extLst>
              <a:ext uri="{FF2B5EF4-FFF2-40B4-BE49-F238E27FC236}">
                <a16:creationId xmlns:a16="http://schemas.microsoft.com/office/drawing/2014/main" id="{DBE9A26A-9EBD-C2E3-9678-33C8F313155B}"/>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EC9537A7-87BC-D56E-A0BF-848DE7DE097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869653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7" name="hcSlideMaster1115.Title and ContentHeader">
            <a:extLst>
              <a:ext uri="{FF2B5EF4-FFF2-40B4-BE49-F238E27FC236}">
                <a16:creationId xmlns:a16="http://schemas.microsoft.com/office/drawing/2014/main" id="{54A06EAD-AE10-77EE-182B-620EC472E0A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423704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7" name="hcSlideMaster1115.Section HeaderHeader">
            <a:extLst>
              <a:ext uri="{FF2B5EF4-FFF2-40B4-BE49-F238E27FC236}">
                <a16:creationId xmlns:a16="http://schemas.microsoft.com/office/drawing/2014/main" id="{1989C27F-1E31-3C1A-2506-8B59A2E4176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7509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72A1D540-2EB3-4883-992E-9C04150A0500}" type="slidenum">
              <a:rPr lang="en-US">
                <a:solidFill>
                  <a:srgbClr val="000000"/>
                </a:solidFill>
              </a:rPr>
              <a:pPr>
                <a:defRPr/>
              </a:pPr>
              <a:t>‹#›</a:t>
            </a:fld>
            <a:endParaRPr lang="en-US">
              <a:solidFill>
                <a:srgbClr val="000000"/>
              </a:solidFill>
            </a:endParaRPr>
          </a:p>
        </p:txBody>
      </p:sp>
      <p:sp>
        <p:nvSpPr>
          <p:cNvPr id="7" name="hcSlideMaster409.Content with CaptionHeader">
            <a:extLst>
              <a:ext uri="{FF2B5EF4-FFF2-40B4-BE49-F238E27FC236}">
                <a16:creationId xmlns:a16="http://schemas.microsoft.com/office/drawing/2014/main" id="{DC774AED-DE1D-028D-A09F-4B2C47C71B9D}"/>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8" name="hcSlideMaster1115.Two ContentHeader">
            <a:extLst>
              <a:ext uri="{FF2B5EF4-FFF2-40B4-BE49-F238E27FC236}">
                <a16:creationId xmlns:a16="http://schemas.microsoft.com/office/drawing/2014/main" id="{128258A3-DB06-BE3C-4231-DF664F282CA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161994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10" name="hcSlideMaster1115.ComparisonHeader">
            <a:extLst>
              <a:ext uri="{FF2B5EF4-FFF2-40B4-BE49-F238E27FC236}">
                <a16:creationId xmlns:a16="http://schemas.microsoft.com/office/drawing/2014/main" id="{160073E9-DF07-3BF3-9B92-A1A008E990D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39460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6" name="hcSlideMaster1115.Title OnlyHeader">
            <a:extLst>
              <a:ext uri="{FF2B5EF4-FFF2-40B4-BE49-F238E27FC236}">
                <a16:creationId xmlns:a16="http://schemas.microsoft.com/office/drawing/2014/main" id="{F5C8595E-5F97-924C-072E-352FC238E71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015110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5" name="hcSlideMaster1115.BlankHeader">
            <a:extLst>
              <a:ext uri="{FF2B5EF4-FFF2-40B4-BE49-F238E27FC236}">
                <a16:creationId xmlns:a16="http://schemas.microsoft.com/office/drawing/2014/main" id="{C8AF8468-40F3-1540-6E1A-42D77CE4B2F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165783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8" name="hcSlideMaster1115.Content with CaptionHeader">
            <a:extLst>
              <a:ext uri="{FF2B5EF4-FFF2-40B4-BE49-F238E27FC236}">
                <a16:creationId xmlns:a16="http://schemas.microsoft.com/office/drawing/2014/main" id="{1A96CEBA-6498-F1DD-75DE-B7C0881622E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510363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8" name="hcSlideMaster1115.Picture with CaptionHeader">
            <a:extLst>
              <a:ext uri="{FF2B5EF4-FFF2-40B4-BE49-F238E27FC236}">
                <a16:creationId xmlns:a16="http://schemas.microsoft.com/office/drawing/2014/main" id="{D703F8B5-2A49-5E52-E6BD-F1DA799F363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328324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7" name="hcSlideMaster1115.Title and Vertical TextHeader">
            <a:extLst>
              <a:ext uri="{FF2B5EF4-FFF2-40B4-BE49-F238E27FC236}">
                <a16:creationId xmlns:a16="http://schemas.microsoft.com/office/drawing/2014/main" id="{2D9A382D-519E-E266-2904-1D9106F55D5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6754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
        <p:nvSpPr>
          <p:cNvPr id="7" name="hcSlideMaster1115.Vertical Title and TextHeader">
            <a:extLst>
              <a:ext uri="{FF2B5EF4-FFF2-40B4-BE49-F238E27FC236}">
                <a16:creationId xmlns:a16="http://schemas.microsoft.com/office/drawing/2014/main" id="{CF1CA7DF-B664-650E-E7D7-2B20DFD2D11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085264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8737600" y="6356410"/>
            <a:ext cx="28448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solidFill>
                  <a:prstClr val="white">
                    <a:lumMod val="65000"/>
                  </a:prstClr>
                </a:solidFill>
              </a:rPr>
              <a:pPr/>
              <a:t>‹#›</a:t>
            </a:fld>
            <a:endParaRPr lang="en-US" dirty="0">
              <a:solidFill>
                <a:prstClr val="white">
                  <a:lumMod val="65000"/>
                </a:prstClr>
              </a:solidFill>
            </a:endParaRPr>
          </a:p>
        </p:txBody>
      </p:sp>
      <p:sp>
        <p:nvSpPr>
          <p:cNvPr id="3" name="hcSlideMaster1115.1_Title onlyHeader">
            <a:extLst>
              <a:ext uri="{FF2B5EF4-FFF2-40B4-BE49-F238E27FC236}">
                <a16:creationId xmlns:a16="http://schemas.microsoft.com/office/drawing/2014/main" id="{76FB44E1-88F1-0DBE-06E6-1DDCCE565B7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511714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DF49-131A-7A4B-9C3B-2B3363EBE1A6}"/>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0687684-A29E-5F40-A458-AC67E4FE4AF7}"/>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1B4050-49F2-894A-A149-2BCCA63F6F3C}"/>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5" name="Footer Placeholder 4">
            <a:extLst>
              <a:ext uri="{FF2B5EF4-FFF2-40B4-BE49-F238E27FC236}">
                <a16:creationId xmlns:a16="http://schemas.microsoft.com/office/drawing/2014/main" id="{32682DBC-F9C2-0B45-A96D-3DAA6A21C2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51C6E9-8F9C-6947-B2EA-E0EC981DB625}"/>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7" name="hcSlideMaster1128.Title SlideHeader">
            <a:extLst>
              <a:ext uri="{FF2B5EF4-FFF2-40B4-BE49-F238E27FC236}">
                <a16:creationId xmlns:a16="http://schemas.microsoft.com/office/drawing/2014/main" id="{9836B041-C9BD-4B57-32C3-D0F0873B441E}"/>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886444B3-BAE6-A9AF-46B6-0C525046EA7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14717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FBB44FFE-274F-4CE7-ABEC-E2C8DB325E46}" type="slidenum">
              <a:rPr lang="en-US">
                <a:solidFill>
                  <a:srgbClr val="000000"/>
                </a:solidFill>
              </a:rPr>
              <a:pPr>
                <a:defRPr/>
              </a:pPr>
              <a:t>‹#›</a:t>
            </a:fld>
            <a:endParaRPr lang="en-US">
              <a:solidFill>
                <a:srgbClr val="000000"/>
              </a:solidFill>
            </a:endParaRPr>
          </a:p>
        </p:txBody>
      </p:sp>
      <p:sp>
        <p:nvSpPr>
          <p:cNvPr id="7" name="hcSlideMaster409.Picture with CaptionHeader">
            <a:extLst>
              <a:ext uri="{FF2B5EF4-FFF2-40B4-BE49-F238E27FC236}">
                <a16:creationId xmlns:a16="http://schemas.microsoft.com/office/drawing/2014/main" id="{A8637FC5-4A2C-DFE1-E1CE-4A10F2CF49DC}"/>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838E-E727-804A-949A-D1C7BA8A8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796F2-951E-8C4A-BA16-5580810E46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4FAD6-0014-1943-9CC8-32EE1A71793F}"/>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5" name="Footer Placeholder 4">
            <a:extLst>
              <a:ext uri="{FF2B5EF4-FFF2-40B4-BE49-F238E27FC236}">
                <a16:creationId xmlns:a16="http://schemas.microsoft.com/office/drawing/2014/main" id="{506ACDCB-6779-F349-8282-9D04A6138F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8EB61D-1171-8147-A076-800A6ECF658D}"/>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7" name="hcSlideMaster1128.Title and ContentHeader">
            <a:extLst>
              <a:ext uri="{FF2B5EF4-FFF2-40B4-BE49-F238E27FC236}">
                <a16:creationId xmlns:a16="http://schemas.microsoft.com/office/drawing/2014/main" id="{7F747A07-27CC-8E83-0E2A-14D44E0B197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57611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CDC5-3059-B747-91F7-024E5B80E39F}"/>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932C0C-2B53-5443-9006-CA4DB6E3058B}"/>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1898D-200E-F243-BCFC-F03F54B91664}"/>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5" name="Footer Placeholder 4">
            <a:extLst>
              <a:ext uri="{FF2B5EF4-FFF2-40B4-BE49-F238E27FC236}">
                <a16:creationId xmlns:a16="http://schemas.microsoft.com/office/drawing/2014/main" id="{82FF2484-B917-004F-8B3B-CE99CE73F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BD17C-09DD-A34F-9962-A839F942889C}"/>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7" name="hcSlideMaster1128.Section HeaderHeader">
            <a:extLst>
              <a:ext uri="{FF2B5EF4-FFF2-40B4-BE49-F238E27FC236}">
                <a16:creationId xmlns:a16="http://schemas.microsoft.com/office/drawing/2014/main" id="{DC6B47C0-D81A-A4D1-5DDD-ADCCB1F2C2D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983810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21D4-73BD-2F45-A294-238CAA5B8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38696-3CD0-ED4F-917B-258052A8E8DB}"/>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0A6A7F-7A8C-9A4F-8CC3-D642C2E86C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F6679-FFA6-D14D-BBB1-A317E25F7A6D}"/>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6" name="Footer Placeholder 5">
            <a:extLst>
              <a:ext uri="{FF2B5EF4-FFF2-40B4-BE49-F238E27FC236}">
                <a16:creationId xmlns:a16="http://schemas.microsoft.com/office/drawing/2014/main" id="{21C1E1F5-FB5F-0844-8AC7-00F885C7F6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1E4F9B-BCC7-6A45-87D6-3E94F2917DEC}"/>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8" name="hcSlideMaster1128.Two ContentHeader">
            <a:extLst>
              <a:ext uri="{FF2B5EF4-FFF2-40B4-BE49-F238E27FC236}">
                <a16:creationId xmlns:a16="http://schemas.microsoft.com/office/drawing/2014/main" id="{4DDF27BB-AE41-0B3E-0231-94099869CC8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58911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D91B-F802-5D42-A21D-264058D7654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141D7-24EC-714C-B63F-AB91D281F390}"/>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D26A3B-3729-9D46-BA05-CEC187D6A00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F7BAC-5C81-4E41-8441-2CA63D2DCD19}"/>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04F3F2-D86D-9A4A-B8D2-57577C66B1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88D0A3-74E2-BB41-BC0E-F1DA5ADE1796}"/>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8" name="Footer Placeholder 7">
            <a:extLst>
              <a:ext uri="{FF2B5EF4-FFF2-40B4-BE49-F238E27FC236}">
                <a16:creationId xmlns:a16="http://schemas.microsoft.com/office/drawing/2014/main" id="{8A40431F-C54B-884E-8169-31E3F21CF1F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2C2F14-F498-E34D-9D43-E558104609AA}"/>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10" name="hcSlideMaster1128.ComparisonHeader">
            <a:extLst>
              <a:ext uri="{FF2B5EF4-FFF2-40B4-BE49-F238E27FC236}">
                <a16:creationId xmlns:a16="http://schemas.microsoft.com/office/drawing/2014/main" id="{591B6731-C478-C0EB-F8A0-2A48C96C168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070324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2C26-DD00-0746-AC3A-B8F6AF780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573D6-BE3F-644D-A7E6-AA8E0A2E4F15}"/>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4" name="Footer Placeholder 3">
            <a:extLst>
              <a:ext uri="{FF2B5EF4-FFF2-40B4-BE49-F238E27FC236}">
                <a16:creationId xmlns:a16="http://schemas.microsoft.com/office/drawing/2014/main" id="{F81B699D-7314-A246-A96B-AFC97D6886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285A18-4B91-B54F-B005-E19B47CE17D2}"/>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6" name="hcSlideMaster1128.Title OnlyHeader">
            <a:extLst>
              <a:ext uri="{FF2B5EF4-FFF2-40B4-BE49-F238E27FC236}">
                <a16:creationId xmlns:a16="http://schemas.microsoft.com/office/drawing/2014/main" id="{624BF92E-D130-B51E-2B51-83A649529CA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39474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756DD-82E8-664A-9202-6C3E8BA7CFA8}"/>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3" name="Footer Placeholder 2">
            <a:extLst>
              <a:ext uri="{FF2B5EF4-FFF2-40B4-BE49-F238E27FC236}">
                <a16:creationId xmlns:a16="http://schemas.microsoft.com/office/drawing/2014/main" id="{DAF86BEB-5818-5C40-A54B-FBC1F5FF362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BFEC6A-E0E2-4A4C-8783-D6258805DA00}"/>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5" name="hcSlideMaster1128.BlankHeader">
            <a:extLst>
              <a:ext uri="{FF2B5EF4-FFF2-40B4-BE49-F238E27FC236}">
                <a16:creationId xmlns:a16="http://schemas.microsoft.com/office/drawing/2014/main" id="{A246AED8-0AE7-1B08-49E2-CC2110D122E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022419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B109-6DBD-CE4B-B9FB-961660E51005}"/>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AA53F682-4716-CF46-96E5-AB5EFB7973B7}"/>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92B28D-AA32-6344-ACD7-081D36134602}"/>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CF5507-0591-3142-9538-1A37979D7387}"/>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6" name="Footer Placeholder 5">
            <a:extLst>
              <a:ext uri="{FF2B5EF4-FFF2-40B4-BE49-F238E27FC236}">
                <a16:creationId xmlns:a16="http://schemas.microsoft.com/office/drawing/2014/main" id="{2EAC8959-9198-1047-9974-ED370CB470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120A0C-5981-3E43-A232-03D1FC50CBA8}"/>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8" name="hcSlideMaster1128.Content with CaptionHeader">
            <a:extLst>
              <a:ext uri="{FF2B5EF4-FFF2-40B4-BE49-F238E27FC236}">
                <a16:creationId xmlns:a16="http://schemas.microsoft.com/office/drawing/2014/main" id="{62D2E3FA-B03A-2714-3246-C4B45FF4BE9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208167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4B67-1C7F-5148-8D2F-B595BAF6D60C}"/>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0AFFA0C8-C27C-8A42-8B9F-13CD2EAEB8DD}"/>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E345771D-ADF8-0D49-8FB2-71196396AAA5}"/>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89B427-6966-D04E-99BB-9DD15D95526B}"/>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6" name="Footer Placeholder 5">
            <a:extLst>
              <a:ext uri="{FF2B5EF4-FFF2-40B4-BE49-F238E27FC236}">
                <a16:creationId xmlns:a16="http://schemas.microsoft.com/office/drawing/2014/main" id="{161A4366-0899-0442-948C-7812930751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45688-FF59-0349-A139-EC07D4B0A1BC}"/>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8" name="hcSlideMaster1128.Picture with CaptionHeader">
            <a:extLst>
              <a:ext uri="{FF2B5EF4-FFF2-40B4-BE49-F238E27FC236}">
                <a16:creationId xmlns:a16="http://schemas.microsoft.com/office/drawing/2014/main" id="{0C9A60DE-4CC5-FDF6-A278-E793182823B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545058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2073-AB09-DA4F-AF28-5CAA358285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61D2F0-B8C7-004C-BE19-C006AFE127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84DC7-534E-4742-87DF-1DDE07CFDC36}"/>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5" name="Footer Placeholder 4">
            <a:extLst>
              <a:ext uri="{FF2B5EF4-FFF2-40B4-BE49-F238E27FC236}">
                <a16:creationId xmlns:a16="http://schemas.microsoft.com/office/drawing/2014/main" id="{76D4E24B-D2A5-F141-9EB3-5796FFA9C9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B1366-D1DC-8A42-9A94-319C83604D82}"/>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7" name="hcSlideMaster1128.Title and Vertical TextHeader">
            <a:extLst>
              <a:ext uri="{FF2B5EF4-FFF2-40B4-BE49-F238E27FC236}">
                <a16:creationId xmlns:a16="http://schemas.microsoft.com/office/drawing/2014/main" id="{C7BE7562-3B17-4FED-AB66-FD18AF4202B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080793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11753-8D65-604C-8A52-67B7B50C6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23AA77-0342-6446-84FA-322766F50A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E9F96-BC72-6F44-9515-2CE805791846}"/>
              </a:ext>
            </a:extLst>
          </p:cNvPr>
          <p:cNvSpPr>
            <a:spLocks noGrp="1"/>
          </p:cNvSpPr>
          <p:nvPr>
            <p:ph type="dt" sz="half" idx="10"/>
          </p:nvPr>
        </p:nvSpPr>
        <p:spPr/>
        <p:txBody>
          <a:bodyPr/>
          <a:lstStyle/>
          <a:p>
            <a:fld id="{A4A081A4-80E1-1E4E-B4D8-46FB8DF424F7}" type="datetimeFigureOut">
              <a:rPr lang="en-US" smtClean="0"/>
              <a:t>1/31/2023</a:t>
            </a:fld>
            <a:endParaRPr lang="en-US" dirty="0"/>
          </a:p>
        </p:txBody>
      </p:sp>
      <p:sp>
        <p:nvSpPr>
          <p:cNvPr id="5" name="Footer Placeholder 4">
            <a:extLst>
              <a:ext uri="{FF2B5EF4-FFF2-40B4-BE49-F238E27FC236}">
                <a16:creationId xmlns:a16="http://schemas.microsoft.com/office/drawing/2014/main" id="{13E2AE2F-9C25-D14F-8388-D688FA4C25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C90B35-2EA6-2144-9C2E-6469C3B3DF6B}"/>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7" name="hcSlideMaster1128.Vertical Title and TextHeader">
            <a:extLst>
              <a:ext uri="{FF2B5EF4-FFF2-40B4-BE49-F238E27FC236}">
                <a16:creationId xmlns:a16="http://schemas.microsoft.com/office/drawing/2014/main" id="{DFEF1E87-1833-D422-B114-A5C61608A39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54656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594573C0-2C78-4150-ADC0-4C69B275F028}" type="slidenum">
              <a:rPr lang="en-US">
                <a:solidFill>
                  <a:srgbClr val="000000"/>
                </a:solidFill>
              </a:rPr>
              <a:pPr>
                <a:defRPr/>
              </a:pPr>
              <a:t>‹#›</a:t>
            </a:fld>
            <a:endParaRPr lang="en-US">
              <a:solidFill>
                <a:srgbClr val="000000"/>
              </a:solidFill>
            </a:endParaRPr>
          </a:p>
        </p:txBody>
      </p:sp>
      <p:sp>
        <p:nvSpPr>
          <p:cNvPr id="6" name="hcSlideMaster409.Title and Vertical TextHeader">
            <a:extLst>
              <a:ext uri="{FF2B5EF4-FFF2-40B4-BE49-F238E27FC236}">
                <a16:creationId xmlns:a16="http://schemas.microsoft.com/office/drawing/2014/main" id="{E541B60A-5F34-534D-909D-26EB8C2A0800}"/>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a:srcRect l="4334" t="1960" r="5384"/>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1" y="-14246"/>
            <a:ext cx="12191999" cy="6872246"/>
          </a:xfrm>
          <a:solidFill>
            <a:schemeClr val="accent2">
              <a:alpha val="90000"/>
            </a:schemeClr>
          </a:solidFill>
        </p:spPr>
        <p:txBody>
          <a:bodyPr lIns="457200" tIns="0" bIns="457200" anchor="ctr"/>
          <a:lstStyle>
            <a:lvl1pPr marL="0" indent="0">
              <a:buNone/>
              <a:defRPr sz="4400" b="1" cap="none" baseline="0">
                <a:solidFill>
                  <a:schemeClr val="bg1"/>
                </a:solidFill>
              </a:defRPr>
            </a:lvl1pPr>
          </a:lstStyle>
          <a:p>
            <a:pPr lvl="0"/>
            <a:r>
              <a:rPr lang="en-US" dirty="0"/>
              <a:t>Type In SECTION BREAK TITLE</a:t>
            </a:r>
          </a:p>
        </p:txBody>
      </p:sp>
      <p:sp>
        <p:nvSpPr>
          <p:cNvPr id="2" name="hcSlideMaster1128.*Section BreakHeader">
            <a:extLst>
              <a:ext uri="{FF2B5EF4-FFF2-40B4-BE49-F238E27FC236}">
                <a16:creationId xmlns:a16="http://schemas.microsoft.com/office/drawing/2014/main" id="{B17A24E0-D603-30F6-E02B-F27213D2EB5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94839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fld id="{318DECE7-6DCE-6447-8658-068533141891}" type="datetime1">
              <a:rPr lang="en-US">
                <a:solidFill>
                  <a:prstClr val="black"/>
                </a:solidFill>
              </a:rPr>
              <a:pPr>
                <a:defRPr/>
              </a:pPr>
              <a:t>1/31/2023</a:t>
            </a:fld>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
        <p:nvSpPr>
          <p:cNvPr id="2" name="hcSlideMaster1141.Title SlideHeader">
            <a:extLst>
              <a:ext uri="{FF2B5EF4-FFF2-40B4-BE49-F238E27FC236}">
                <a16:creationId xmlns:a16="http://schemas.microsoft.com/office/drawing/2014/main" id="{98E7106B-A5BA-82E2-988B-FFA6AE86BDC6}"/>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7_Title SlideHeader">
            <a:extLst>
              <a:ext uri="{FF2B5EF4-FFF2-40B4-BE49-F238E27FC236}">
                <a16:creationId xmlns:a16="http://schemas.microsoft.com/office/drawing/2014/main" id="{9758C819-10A4-BFBD-6912-1307FFE96E1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5883954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
        <p:nvSpPr>
          <p:cNvPr id="7" name="hcSlideMaster1141.Title and ContentHeader">
            <a:extLst>
              <a:ext uri="{FF2B5EF4-FFF2-40B4-BE49-F238E27FC236}">
                <a16:creationId xmlns:a16="http://schemas.microsoft.com/office/drawing/2014/main" id="{D18BEE8D-573F-37D5-22B7-0BC2052A5B8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3776271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
        <p:nvSpPr>
          <p:cNvPr id="7" name="hcSlideMaster1141.Section HeaderHeader">
            <a:extLst>
              <a:ext uri="{FF2B5EF4-FFF2-40B4-BE49-F238E27FC236}">
                <a16:creationId xmlns:a16="http://schemas.microsoft.com/office/drawing/2014/main" id="{99EBA692-00AC-8990-D5E8-B1C23CD263C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2081535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5"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
        <p:nvSpPr>
          <p:cNvPr id="8" name="hcSlideMaster1141.Two ContentHeader">
            <a:extLst>
              <a:ext uri="{FF2B5EF4-FFF2-40B4-BE49-F238E27FC236}">
                <a16:creationId xmlns:a16="http://schemas.microsoft.com/office/drawing/2014/main" id="{1BDF1850-64C1-4A01-C4BF-EF7DD36A5B9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7979039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
        <p:nvSpPr>
          <p:cNvPr id="10" name="hcSlideMaster1141.ComparisonHeader">
            <a:extLst>
              <a:ext uri="{FF2B5EF4-FFF2-40B4-BE49-F238E27FC236}">
                <a16:creationId xmlns:a16="http://schemas.microsoft.com/office/drawing/2014/main" id="{E1D5CC90-71D4-D02A-8923-FA39FECE79A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6688376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
        <p:nvSpPr>
          <p:cNvPr id="6" name="hcSlideMaster1141.Title OnlyHeader">
            <a:extLst>
              <a:ext uri="{FF2B5EF4-FFF2-40B4-BE49-F238E27FC236}">
                <a16:creationId xmlns:a16="http://schemas.microsoft.com/office/drawing/2014/main" id="{3E940253-8406-6AAC-3EC8-BB4585E13A7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6762845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1"/>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r>
              <a:rPr lang="en-US">
                <a:solidFill>
                  <a:prstClr val="black"/>
                </a:solidFill>
              </a:rPr>
              <a:t>07</a:t>
            </a: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
        <p:nvSpPr>
          <p:cNvPr id="6" name="hcSlideMaster1141.BlankHeader">
            <a:extLst>
              <a:ext uri="{FF2B5EF4-FFF2-40B4-BE49-F238E27FC236}">
                <a16:creationId xmlns:a16="http://schemas.microsoft.com/office/drawing/2014/main" id="{3D8C604A-FA37-F812-025A-767BF1B95FF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5751175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
        <p:nvSpPr>
          <p:cNvPr id="8" name="hcSlideMaster1141.Content with CaptionHeader">
            <a:extLst>
              <a:ext uri="{FF2B5EF4-FFF2-40B4-BE49-F238E27FC236}">
                <a16:creationId xmlns:a16="http://schemas.microsoft.com/office/drawing/2014/main" id="{67321BC9-45AF-7D96-55F6-9F90DE32EF0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6417015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2389717" y="5367366"/>
            <a:ext cx="7315200" cy="8048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
        <p:nvSpPr>
          <p:cNvPr id="8" name="hcSlideMaster1141.Picture with CaptionHeader">
            <a:extLst>
              <a:ext uri="{FF2B5EF4-FFF2-40B4-BE49-F238E27FC236}">
                <a16:creationId xmlns:a16="http://schemas.microsoft.com/office/drawing/2014/main" id="{3C272083-601A-BF1F-B5D0-1E76AE41C14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10949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856" y="411493"/>
            <a:ext cx="11375436" cy="523233"/>
          </a:xfrm>
        </p:spPr>
        <p:txBody>
          <a:bodyPr anchor="t" anchorCtr="0"/>
          <a:lstStyle/>
          <a:p>
            <a:r>
              <a:rPr lang="en-US" dirty="0"/>
              <a:t>Click to edit Master title style</a:t>
            </a:r>
          </a:p>
        </p:txBody>
      </p:sp>
      <p:sp>
        <p:nvSpPr>
          <p:cNvPr id="3" name="Content Placeholder 2"/>
          <p:cNvSpPr>
            <a:spLocks noGrp="1"/>
          </p:cNvSpPr>
          <p:nvPr>
            <p:ph idx="1"/>
          </p:nvPr>
        </p:nvSpPr>
        <p:spPr>
          <a:xfrm>
            <a:off x="365860" y="1475741"/>
            <a:ext cx="11372771" cy="404777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355" indent="-222194">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hcSlideMaster.Title and ContentHeader">
            <a:extLst>
              <a:ext uri="{FF2B5EF4-FFF2-40B4-BE49-F238E27FC236}">
                <a16:creationId xmlns:a16="http://schemas.microsoft.com/office/drawing/2014/main" id="{1C6CAE4A-6CC9-2D61-D182-A83594D894E2}"/>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D0A9DDE3-9359-4ABA-BCB9-990B23A3853B}" type="slidenum">
              <a:rPr lang="en-US">
                <a:solidFill>
                  <a:srgbClr val="000000"/>
                </a:solidFill>
              </a:rPr>
              <a:pPr>
                <a:defRPr/>
              </a:pPr>
              <a:t>‹#›</a:t>
            </a:fld>
            <a:endParaRPr lang="en-US">
              <a:solidFill>
                <a:srgbClr val="000000"/>
              </a:solidFill>
            </a:endParaRPr>
          </a:p>
        </p:txBody>
      </p:sp>
      <p:sp>
        <p:nvSpPr>
          <p:cNvPr id="6" name="hcSlideMaster409.Vertical Title and TextHeader">
            <a:extLst>
              <a:ext uri="{FF2B5EF4-FFF2-40B4-BE49-F238E27FC236}">
                <a16:creationId xmlns:a16="http://schemas.microsoft.com/office/drawing/2014/main" id="{3F0D3C47-4A7F-A9A1-869E-57FC257AEAA2}"/>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
        <p:nvSpPr>
          <p:cNvPr id="7" name="hcSlideMaster1141.Title and Vertical TextHeader">
            <a:extLst>
              <a:ext uri="{FF2B5EF4-FFF2-40B4-BE49-F238E27FC236}">
                <a16:creationId xmlns:a16="http://schemas.microsoft.com/office/drawing/2014/main" id="{BF9E06AE-9D38-F123-1DDC-6C62C15CC44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0130940"/>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
        <p:nvSpPr>
          <p:cNvPr id="7" name="hcSlideMaster1141.Vertical Title and TextHeader">
            <a:extLst>
              <a:ext uri="{FF2B5EF4-FFF2-40B4-BE49-F238E27FC236}">
                <a16:creationId xmlns:a16="http://schemas.microsoft.com/office/drawing/2014/main" id="{AF5CD503-3BDA-E578-3C23-744656F00FB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817788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5"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
        <p:nvSpPr>
          <p:cNvPr id="8" name="hcSlideMaster1141.Title, Text, and ContentHeader">
            <a:extLst>
              <a:ext uri="{FF2B5EF4-FFF2-40B4-BE49-F238E27FC236}">
                <a16:creationId xmlns:a16="http://schemas.microsoft.com/office/drawing/2014/main" id="{A9E917EB-C6D9-DE11-F6EA-45A729CD512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934611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
        <p:nvSpPr>
          <p:cNvPr id="5" name="hcSlideMaster1141.ContentHeader">
            <a:extLst>
              <a:ext uri="{FF2B5EF4-FFF2-40B4-BE49-F238E27FC236}">
                <a16:creationId xmlns:a16="http://schemas.microsoft.com/office/drawing/2014/main" id="{EDB1E2F6-A1BA-5EED-9799-B6FA68938FA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0129506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0"/>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
        <p:nvSpPr>
          <p:cNvPr id="3" name="hcSlideMaster1141.Contact SlideHeader">
            <a:extLst>
              <a:ext uri="{FF2B5EF4-FFF2-40B4-BE49-F238E27FC236}">
                <a16:creationId xmlns:a16="http://schemas.microsoft.com/office/drawing/2014/main" id="{E690A30B-6C4D-3D84-66EB-B36FAF1D8FF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300621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1" y="1699606"/>
            <a:ext cx="11163868"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
        <p:nvSpPr>
          <p:cNvPr id="6"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647701" y="6318956"/>
            <a:ext cx="4948052" cy="539045"/>
          </a:xfrm>
        </p:spPr>
        <p:txBody>
          <a:bodyPr bIns="0" anchor="t" anchorCtr="0"/>
          <a:lstStyle>
            <a:lvl1pPr marL="0" indent="0">
              <a:buNone/>
              <a:defRPr sz="1050" baseline="0"/>
            </a:lvl1pPr>
          </a:lstStyle>
          <a:p>
            <a:pPr lvl="0"/>
            <a:r>
              <a:rPr lang="en-US" dirty="0"/>
              <a:t>Source:</a:t>
            </a:r>
          </a:p>
        </p:txBody>
      </p:sp>
      <p:sp>
        <p:nvSpPr>
          <p:cNvPr id="4" name="hcSlideMaster1141.*Charts, Graphs, TablesHeader">
            <a:extLst>
              <a:ext uri="{FF2B5EF4-FFF2-40B4-BE49-F238E27FC236}">
                <a16:creationId xmlns:a16="http://schemas.microsoft.com/office/drawing/2014/main" id="{EC4007D8-4E3C-2220-8AF8-52146E70BC9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33461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
        <p:nvSpPr>
          <p:cNvPr id="2" name="hcSlideMaster1157.Title SlideHeader">
            <a:extLst>
              <a:ext uri="{FF2B5EF4-FFF2-40B4-BE49-F238E27FC236}">
                <a16:creationId xmlns:a16="http://schemas.microsoft.com/office/drawing/2014/main" id="{95BA50D6-854F-6B92-14A5-5895A1CDD3E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7_Title SlideHeader">
            <a:extLst>
              <a:ext uri="{FF2B5EF4-FFF2-40B4-BE49-F238E27FC236}">
                <a16:creationId xmlns:a16="http://schemas.microsoft.com/office/drawing/2014/main" id="{05F42C5A-74BC-3697-81A5-F457E4B4E97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8089078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B6076F-52BC-B441-BD71-2A1ED794FE08}" type="slidenum">
              <a:rPr lang="en-US">
                <a:solidFill>
                  <a:prstClr val="black"/>
                </a:solidFill>
              </a:rPr>
              <a:pPr>
                <a:defRPr/>
              </a:pPr>
              <a:t>‹#›</a:t>
            </a:fld>
            <a:endParaRPr lang="en-US">
              <a:solidFill>
                <a:prstClr val="black"/>
              </a:solidFill>
            </a:endParaRPr>
          </a:p>
        </p:txBody>
      </p:sp>
      <p:sp>
        <p:nvSpPr>
          <p:cNvPr id="7" name="hcSlideMaster1157.Title and ContentHeader">
            <a:extLst>
              <a:ext uri="{FF2B5EF4-FFF2-40B4-BE49-F238E27FC236}">
                <a16:creationId xmlns:a16="http://schemas.microsoft.com/office/drawing/2014/main" id="{6AB0EC63-E4AC-4E7C-E2FC-26B2695DE0C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6599468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7D06D1-0D98-AC45-A945-9F00E15DCE49}" type="slidenum">
              <a:rPr lang="en-US">
                <a:solidFill>
                  <a:prstClr val="black"/>
                </a:solidFill>
              </a:rPr>
              <a:pPr>
                <a:defRPr/>
              </a:pPr>
              <a:t>‹#›</a:t>
            </a:fld>
            <a:endParaRPr lang="en-US">
              <a:solidFill>
                <a:prstClr val="black"/>
              </a:solidFill>
            </a:endParaRPr>
          </a:p>
        </p:txBody>
      </p:sp>
      <p:sp>
        <p:nvSpPr>
          <p:cNvPr id="7" name="hcSlideMaster1157.Section HeaderHeader">
            <a:extLst>
              <a:ext uri="{FF2B5EF4-FFF2-40B4-BE49-F238E27FC236}">
                <a16:creationId xmlns:a16="http://schemas.microsoft.com/office/drawing/2014/main" id="{037CB8BA-D4E3-B75B-E7B5-DF72CAE7D63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9496772"/>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75"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92C2055-58C9-7844-8966-48D27AF3EA1B}" type="slidenum">
              <a:rPr lang="en-US">
                <a:solidFill>
                  <a:prstClr val="black"/>
                </a:solidFill>
              </a:rPr>
              <a:pPr>
                <a:defRPr/>
              </a:pPr>
              <a:t>‹#›</a:t>
            </a:fld>
            <a:endParaRPr lang="en-US">
              <a:solidFill>
                <a:prstClr val="black"/>
              </a:solidFill>
            </a:endParaRPr>
          </a:p>
        </p:txBody>
      </p:sp>
      <p:sp>
        <p:nvSpPr>
          <p:cNvPr id="8" name="hcSlideMaster1157.Two ContentHeader">
            <a:extLst>
              <a:ext uri="{FF2B5EF4-FFF2-40B4-BE49-F238E27FC236}">
                <a16:creationId xmlns:a16="http://schemas.microsoft.com/office/drawing/2014/main" id="{96F75148-6093-4B30-2FE3-FA1FA55D909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4218239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0"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99325DCB-C47B-4545-B320-6BEA0B9261C4}" type="slidenum">
              <a:rPr lang="en-US">
                <a:solidFill>
                  <a:srgbClr val="000000"/>
                </a:solidFill>
              </a:rPr>
              <a:pPr>
                <a:defRPr/>
              </a:pPr>
              <a:t>‹#›</a:t>
            </a:fld>
            <a:endParaRPr lang="en-US">
              <a:solidFill>
                <a:srgbClr val="000000"/>
              </a:solidFill>
            </a:endParaRPr>
          </a:p>
        </p:txBody>
      </p:sp>
      <p:sp>
        <p:nvSpPr>
          <p:cNvPr id="5" name="hcSlideMaster409.ContentHeader">
            <a:extLst>
              <a:ext uri="{FF2B5EF4-FFF2-40B4-BE49-F238E27FC236}">
                <a16:creationId xmlns:a16="http://schemas.microsoft.com/office/drawing/2014/main" id="{98BE2280-A754-CFE9-8FE7-584DACC4A322}"/>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DD85E89-DD56-DA48-939F-A2448CA148F3}" type="slidenum">
              <a:rPr lang="en-US">
                <a:solidFill>
                  <a:prstClr val="black"/>
                </a:solidFill>
              </a:rPr>
              <a:pPr>
                <a:defRPr/>
              </a:pPr>
              <a:t>‹#›</a:t>
            </a:fld>
            <a:endParaRPr lang="en-US">
              <a:solidFill>
                <a:prstClr val="black"/>
              </a:solidFill>
            </a:endParaRPr>
          </a:p>
        </p:txBody>
      </p:sp>
      <p:sp>
        <p:nvSpPr>
          <p:cNvPr id="10" name="hcSlideMaster1157.ComparisonHeader">
            <a:extLst>
              <a:ext uri="{FF2B5EF4-FFF2-40B4-BE49-F238E27FC236}">
                <a16:creationId xmlns:a16="http://schemas.microsoft.com/office/drawing/2014/main" id="{4E7A931D-25BA-8AAB-3D8E-ABC2C7357F2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2557879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22F7337-D8AA-3F43-BC22-6590FACC3E24}" type="slidenum">
              <a:rPr lang="en-US">
                <a:solidFill>
                  <a:prstClr val="black"/>
                </a:solidFill>
              </a:rPr>
              <a:pPr>
                <a:defRPr/>
              </a:pPr>
              <a:t>‹#›</a:t>
            </a:fld>
            <a:endParaRPr lang="en-US">
              <a:solidFill>
                <a:prstClr val="black"/>
              </a:solidFill>
            </a:endParaRPr>
          </a:p>
        </p:txBody>
      </p:sp>
      <p:sp>
        <p:nvSpPr>
          <p:cNvPr id="6" name="hcSlideMaster1157.Title OnlyHeader">
            <a:extLst>
              <a:ext uri="{FF2B5EF4-FFF2-40B4-BE49-F238E27FC236}">
                <a16:creationId xmlns:a16="http://schemas.microsoft.com/office/drawing/2014/main" id="{CC05D5B2-3F94-6135-91B7-6D26725D935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939734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srcRect/>
          <a:stretch>
            <a:fillRect/>
          </a:stretch>
        </p:blipFill>
        <p:spPr bwMode="auto">
          <a:xfrm>
            <a:off x="59" y="685831"/>
            <a:ext cx="749300" cy="2905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r>
              <a:rPr lang="en-US">
                <a:solidFill>
                  <a:prstClr val="black"/>
                </a:solidFill>
              </a:rPr>
              <a:t>07</a:t>
            </a: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3"/>
          <p:cNvSpPr>
            <a:spLocks noGrp="1"/>
          </p:cNvSpPr>
          <p:nvPr>
            <p:ph type="sldNum" sz="quarter" idx="12"/>
          </p:nvPr>
        </p:nvSpPr>
        <p:spPr/>
        <p:txBody>
          <a:bodyPr/>
          <a:lstStyle>
            <a:lvl1pPr>
              <a:defRPr/>
            </a:lvl1pPr>
          </a:lstStyle>
          <a:p>
            <a:pPr>
              <a:defRPr/>
            </a:pPr>
            <a:fld id="{294D2DB4-1606-1244-8598-8927BD34A75B}" type="slidenum">
              <a:rPr lang="en-US">
                <a:solidFill>
                  <a:prstClr val="black"/>
                </a:solidFill>
              </a:rPr>
              <a:pPr>
                <a:defRPr/>
              </a:pPr>
              <a:t>‹#›</a:t>
            </a:fld>
            <a:endParaRPr lang="en-US">
              <a:solidFill>
                <a:prstClr val="black"/>
              </a:solidFill>
            </a:endParaRPr>
          </a:p>
        </p:txBody>
      </p:sp>
      <p:sp>
        <p:nvSpPr>
          <p:cNvPr id="6" name="hcSlideMaster1157.BlankHeader">
            <a:extLst>
              <a:ext uri="{FF2B5EF4-FFF2-40B4-BE49-F238E27FC236}">
                <a16:creationId xmlns:a16="http://schemas.microsoft.com/office/drawing/2014/main" id="{E2B2A8EC-702A-31FB-4B4E-9BA7F69E670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3604853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67FE4EB-7BCD-BD4C-A13B-8AFBA3D482DD}" type="slidenum">
              <a:rPr lang="en-US">
                <a:solidFill>
                  <a:prstClr val="black"/>
                </a:solidFill>
              </a:rPr>
              <a:pPr>
                <a:defRPr/>
              </a:pPr>
              <a:t>‹#›</a:t>
            </a:fld>
            <a:endParaRPr lang="en-US">
              <a:solidFill>
                <a:prstClr val="black"/>
              </a:solidFill>
            </a:endParaRPr>
          </a:p>
        </p:txBody>
      </p:sp>
      <p:sp>
        <p:nvSpPr>
          <p:cNvPr id="8" name="hcSlideMaster1157.Content with CaptionHeader">
            <a:extLst>
              <a:ext uri="{FF2B5EF4-FFF2-40B4-BE49-F238E27FC236}">
                <a16:creationId xmlns:a16="http://schemas.microsoft.com/office/drawing/2014/main" id="{4F2A23E4-755B-D28A-2C97-AA534DC1162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9009808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2389717" y="5367366"/>
            <a:ext cx="7315200" cy="8048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42EF71B-61D8-484C-89A8-F72FF25B30F1}" type="slidenum">
              <a:rPr lang="en-US">
                <a:solidFill>
                  <a:prstClr val="black"/>
                </a:solidFill>
              </a:rPr>
              <a:pPr>
                <a:defRPr/>
              </a:pPr>
              <a:t>‹#›</a:t>
            </a:fld>
            <a:endParaRPr lang="en-US">
              <a:solidFill>
                <a:prstClr val="black"/>
              </a:solidFill>
            </a:endParaRPr>
          </a:p>
        </p:txBody>
      </p:sp>
      <p:sp>
        <p:nvSpPr>
          <p:cNvPr id="8" name="hcSlideMaster1157.Picture with CaptionHeader">
            <a:extLst>
              <a:ext uri="{FF2B5EF4-FFF2-40B4-BE49-F238E27FC236}">
                <a16:creationId xmlns:a16="http://schemas.microsoft.com/office/drawing/2014/main" id="{B13D94F6-CC36-986B-7F56-F7825FEDE56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0467069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44BB234-6846-EF46-8EDE-5F44727E8168}" type="slidenum">
              <a:rPr lang="en-US">
                <a:solidFill>
                  <a:prstClr val="black"/>
                </a:solidFill>
              </a:rPr>
              <a:pPr>
                <a:defRPr/>
              </a:pPr>
              <a:t>‹#›</a:t>
            </a:fld>
            <a:endParaRPr lang="en-US">
              <a:solidFill>
                <a:prstClr val="black"/>
              </a:solidFill>
            </a:endParaRPr>
          </a:p>
        </p:txBody>
      </p:sp>
      <p:sp>
        <p:nvSpPr>
          <p:cNvPr id="7" name="hcSlideMaster1157.Title and Vertical TextHeader">
            <a:extLst>
              <a:ext uri="{FF2B5EF4-FFF2-40B4-BE49-F238E27FC236}">
                <a16:creationId xmlns:a16="http://schemas.microsoft.com/office/drawing/2014/main" id="{5BC705C5-18E9-9055-1ECA-BD10FA6F15C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8443045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3"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17F74E9-CC91-AC42-8D82-65AB24C97EB2}" type="slidenum">
              <a:rPr lang="en-US">
                <a:solidFill>
                  <a:prstClr val="black"/>
                </a:solidFill>
              </a:rPr>
              <a:pPr>
                <a:defRPr/>
              </a:pPr>
              <a:t>‹#›</a:t>
            </a:fld>
            <a:endParaRPr lang="en-US">
              <a:solidFill>
                <a:prstClr val="black"/>
              </a:solidFill>
            </a:endParaRPr>
          </a:p>
        </p:txBody>
      </p:sp>
      <p:sp>
        <p:nvSpPr>
          <p:cNvPr id="7" name="hcSlideMaster1157.Vertical Title and TextHeader">
            <a:extLst>
              <a:ext uri="{FF2B5EF4-FFF2-40B4-BE49-F238E27FC236}">
                <a16:creationId xmlns:a16="http://schemas.microsoft.com/office/drawing/2014/main" id="{1103477E-E6AA-7D84-4980-BD18C991E4D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3638902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3"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5"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50" y="1676403"/>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solidFill>
              </a:rPr>
              <a:t>07</a:t>
            </a: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169756-A0BD-8248-8A98-B247EF90E4E7}" type="slidenum">
              <a:rPr lang="en-US">
                <a:solidFill>
                  <a:prstClr val="black"/>
                </a:solidFill>
              </a:rPr>
              <a:pPr>
                <a:defRPr/>
              </a:pPr>
              <a:t>‹#›</a:t>
            </a:fld>
            <a:endParaRPr lang="en-US">
              <a:solidFill>
                <a:prstClr val="black"/>
              </a:solidFill>
            </a:endParaRPr>
          </a:p>
        </p:txBody>
      </p:sp>
      <p:sp>
        <p:nvSpPr>
          <p:cNvPr id="8" name="hcSlideMaster1157.Title, Text, and ContentHeader">
            <a:extLst>
              <a:ext uri="{FF2B5EF4-FFF2-40B4-BE49-F238E27FC236}">
                <a16:creationId xmlns:a16="http://schemas.microsoft.com/office/drawing/2014/main" id="{24D6747C-EE41-BA2A-355B-3B5A1F3128C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94728923"/>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3" y="-152400"/>
            <a:ext cx="10871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ftr" sz="quarter" idx="10"/>
          </p:nvPr>
        </p:nvSpPr>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1"/>
          </p:nvPr>
        </p:nvSpPr>
        <p:spPr/>
        <p:txBody>
          <a:bodyPr/>
          <a:lstStyle>
            <a:lvl1pPr>
              <a:defRPr/>
            </a:lvl1pPr>
          </a:lstStyle>
          <a:p>
            <a:pPr>
              <a:defRPr/>
            </a:pPr>
            <a:fld id="{CEA12C21-A3B4-7D41-8310-6E7E183C9973}" type="slidenum">
              <a:rPr lang="en-US">
                <a:solidFill>
                  <a:prstClr val="black"/>
                </a:solidFill>
              </a:rPr>
              <a:pPr>
                <a:defRPr/>
              </a:pPr>
              <a:t>‹#›</a:t>
            </a:fld>
            <a:endParaRPr lang="en-US">
              <a:solidFill>
                <a:prstClr val="black"/>
              </a:solidFill>
            </a:endParaRPr>
          </a:p>
        </p:txBody>
      </p:sp>
      <p:sp>
        <p:nvSpPr>
          <p:cNvPr id="5" name="hcSlideMaster1157.ContentHeader">
            <a:extLst>
              <a:ext uri="{FF2B5EF4-FFF2-40B4-BE49-F238E27FC236}">
                <a16:creationId xmlns:a16="http://schemas.microsoft.com/office/drawing/2014/main" id="{33EAED27-AB22-3F30-85D4-491EC2289EA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8171382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a:t>
            </a:r>
          </a:p>
        </p:txBody>
      </p:sp>
      <p:sp>
        <p:nvSpPr>
          <p:cNvPr id="6" name="Text Placeholder 5"/>
          <p:cNvSpPr>
            <a:spLocks noGrp="1"/>
          </p:cNvSpPr>
          <p:nvPr>
            <p:ph type="body" sz="quarter" idx="10"/>
          </p:nvPr>
        </p:nvSpPr>
        <p:spPr>
          <a:xfrm>
            <a:off x="203200" y="914400"/>
            <a:ext cx="9652000" cy="424732"/>
          </a:xfrm>
        </p:spPr>
        <p:txBody>
          <a:bodyPr/>
          <a:lstStyle>
            <a:lvl1pPr>
              <a:spcBef>
                <a:spcPts val="0"/>
              </a:spcBef>
              <a:buNone/>
              <a:defRPr sz="2400">
                <a:latin typeface="Arial Black" pitchFamily="34" charset="0"/>
              </a:defRPr>
            </a:lvl1pPr>
          </a:lstStyle>
          <a:p>
            <a:pPr lvl="0"/>
            <a:r>
              <a:rPr lang="en-US" dirty="0"/>
              <a:t>Click to edit Master text</a:t>
            </a:r>
          </a:p>
        </p:txBody>
      </p:sp>
      <p:sp>
        <p:nvSpPr>
          <p:cNvPr id="11" name="Text Placeholder 10"/>
          <p:cNvSpPr>
            <a:spLocks noGrp="1"/>
          </p:cNvSpPr>
          <p:nvPr>
            <p:ph type="body" sz="quarter" idx="11"/>
          </p:nvPr>
        </p:nvSpPr>
        <p:spPr>
          <a:xfrm>
            <a:off x="190500" y="1381125"/>
            <a:ext cx="4902200" cy="341632"/>
          </a:xfrm>
        </p:spPr>
        <p:txBody>
          <a:bodyPr/>
          <a:lstStyle>
            <a:lvl1pPr>
              <a:spcBef>
                <a:spcPts val="0"/>
              </a:spcBef>
              <a:buNone/>
              <a:defRPr sz="1800"/>
            </a:lvl1pPr>
          </a:lstStyle>
          <a:p>
            <a:pPr lvl="0"/>
            <a:r>
              <a:rPr lang="en-US" dirty="0"/>
              <a:t>Click to edit Master</a:t>
            </a:r>
          </a:p>
        </p:txBody>
      </p:sp>
      <p:sp>
        <p:nvSpPr>
          <p:cNvPr id="7" name="Slide Number Placeholder 4"/>
          <p:cNvSpPr>
            <a:spLocks noGrp="1"/>
          </p:cNvSpPr>
          <p:nvPr>
            <p:ph type="sldNum" sz="quarter" idx="4"/>
          </p:nvPr>
        </p:nvSpPr>
        <p:spPr>
          <a:xfrm>
            <a:off x="4165600" y="6527801"/>
            <a:ext cx="2844800" cy="295275"/>
          </a:xfrm>
          <a:prstGeom prst="rect">
            <a:avLst/>
          </a:prstGeom>
        </p:spPr>
        <p:txBody>
          <a:bodyPr/>
          <a:lstStyle>
            <a:lvl1pPr>
              <a:defRPr sz="1400"/>
            </a:lvl1pPr>
            <a:lvl2pPr>
              <a:defRPr sz="1200"/>
            </a:lvl2pPr>
          </a:lstStyle>
          <a:p>
            <a:pPr lvl="1"/>
            <a:fld id="{AFB4AD7B-171D-6948-9ACE-2C5409E1B4AC}" type="slidenum">
              <a:rPr lang="en-US" smtClean="0">
                <a:solidFill>
                  <a:prstClr val="black"/>
                </a:solidFill>
              </a:rPr>
              <a:pPr lvl="1"/>
              <a:t>‹#›</a:t>
            </a:fld>
            <a:r>
              <a:rPr lang="en-US" dirty="0">
                <a:solidFill>
                  <a:prstClr val="black"/>
                </a:solidFill>
              </a:rPr>
              <a:t> / 57</a:t>
            </a:r>
          </a:p>
        </p:txBody>
      </p:sp>
      <p:sp>
        <p:nvSpPr>
          <p:cNvPr id="3" name="hcSlideMaster1157.Contact SlideHeader">
            <a:extLst>
              <a:ext uri="{FF2B5EF4-FFF2-40B4-BE49-F238E27FC236}">
                <a16:creationId xmlns:a16="http://schemas.microsoft.com/office/drawing/2014/main" id="{A7A053D3-43CB-67F8-1C4D-642CF12A5B6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4141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73"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39"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602316CC-CA49-4DEE-BDB0-D1BC3B7BDC77}" type="slidenum">
              <a:rPr lang="en-US">
                <a:solidFill>
                  <a:srgbClr val="000000"/>
                </a:solidFill>
              </a:rPr>
              <a:pPr>
                <a:defRPr/>
              </a:pPr>
              <a:t>‹#›</a:t>
            </a:fld>
            <a:endParaRPr lang="en-US">
              <a:solidFill>
                <a:srgbClr val="000000"/>
              </a:solidFill>
            </a:endParaRPr>
          </a:p>
        </p:txBody>
      </p:sp>
      <p:sp>
        <p:nvSpPr>
          <p:cNvPr id="7" name="hcSlideMaster409.Title, Text, and ContentHeader">
            <a:extLst>
              <a:ext uri="{FF2B5EF4-FFF2-40B4-BE49-F238E27FC236}">
                <a16:creationId xmlns:a16="http://schemas.microsoft.com/office/drawing/2014/main" id="{4898ACE8-E535-A5DE-9CE9-171860E4B779}"/>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
        <p:nvSpPr>
          <p:cNvPr id="4" name="hcSlideMaster1172.6_Title SlideHeader">
            <a:extLst>
              <a:ext uri="{FF2B5EF4-FFF2-40B4-BE49-F238E27FC236}">
                <a16:creationId xmlns:a16="http://schemas.microsoft.com/office/drawing/2014/main" id="{7740D47C-AC2D-D606-1A92-5627ACD7DB37}"/>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
        <p:nvSpPr>
          <p:cNvPr id="6" name="hc7_Title SlideHeader">
            <a:extLst>
              <a:ext uri="{FF2B5EF4-FFF2-40B4-BE49-F238E27FC236}">
                <a16:creationId xmlns:a16="http://schemas.microsoft.com/office/drawing/2014/main" id="{14F47E08-FA7B-02E8-EF39-E4695698F013}"/>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30413998"/>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90931"/>
          </a:xfrm>
        </p:spPr>
        <p:txBody>
          <a:bodyPr/>
          <a:lstStyle>
            <a:lvl1pPr>
              <a:lnSpc>
                <a:spcPct val="90000"/>
              </a:lnSpc>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alibri" panose="020F0502020204030204" pitchFamily="34" charset="0"/>
                <a:ea typeface="+mn-ea"/>
                <a:cs typeface="Calibri" panose="020F0502020204030204" pitchFamily="34" charset="0"/>
              </a:defRPr>
            </a:lvl1pPr>
            <a:lvl2pPr marL="687388"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2pPr>
            <a:lvl3pPr marL="1031875"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95821908-2DF1-214D-AEA8-8AA40242EA4D}"/>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5" name="hcSlideMaster1172.1_Title and ContentHeader">
            <a:extLst>
              <a:ext uri="{FF2B5EF4-FFF2-40B4-BE49-F238E27FC236}">
                <a16:creationId xmlns:a16="http://schemas.microsoft.com/office/drawing/2014/main" id="{9842D0A6-D5A3-7814-2329-0970DAAB0C54}"/>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0275319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dirty="0"/>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4" name="hcSlideMaster1172.Section breakHeader">
            <a:extLst>
              <a:ext uri="{FF2B5EF4-FFF2-40B4-BE49-F238E27FC236}">
                <a16:creationId xmlns:a16="http://schemas.microsoft.com/office/drawing/2014/main" id="{C7B6962E-2A86-27A5-8C98-442917257F4F}"/>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7346418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90931"/>
          </a:xfrm>
        </p:spPr>
        <p:txBody>
          <a:bodyPr/>
          <a:lstStyle>
            <a:lvl1pPr>
              <a:lnSpc>
                <a:spcPct val="90000"/>
              </a:lnSpc>
              <a:defRPr sz="3600" baseline="0">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5AB717BC-2D83-1D49-9B39-9487E7F9BEE2}"/>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3" name="hcSlideMaster1172.7_Title onlyHeader">
            <a:extLst>
              <a:ext uri="{FF2B5EF4-FFF2-40B4-BE49-F238E27FC236}">
                <a16:creationId xmlns:a16="http://schemas.microsoft.com/office/drawing/2014/main" id="{011F8292-FD51-5FCF-F511-3D0BAFDF920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8002179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90931"/>
          </a:xfrm>
        </p:spPr>
        <p:txBody>
          <a:bodyPr/>
          <a:lstStyle>
            <a:lvl1pPr>
              <a:lnSpc>
                <a:spcPct val="90000"/>
              </a:lnSpc>
              <a:defRPr sz="360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baseline="0">
                <a:latin typeface="Calibri" panose="020F0502020204030204" pitchFamily="34" charset="0"/>
                <a:cs typeface="Calibri" panose="020F050202020403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baseline="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a:latin typeface="Calibri" panose="020F0502020204030204" pitchFamily="34" charset="0"/>
                <a:cs typeface="Calibri" panose="020F0502020204030204" pitchFamily="34" charset="0"/>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2C4C6AE4-D6F3-4946-B440-455B7518BA28}"/>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8" name="hcSlideMaster1172.ComparisonHeader">
            <a:extLst>
              <a:ext uri="{FF2B5EF4-FFF2-40B4-BE49-F238E27FC236}">
                <a16:creationId xmlns:a16="http://schemas.microsoft.com/office/drawing/2014/main" id="{4C6E5851-7C63-DA74-BB4A-0F5B56CE285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8329260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atin typeface="Calibri" panose="020F0502020204030204" pitchFamily="34" charset="0"/>
                <a:cs typeface="Calibri" panose="020F0502020204030204" pitchFamily="34" charset="0"/>
              </a:defRPr>
            </a:lvl1pPr>
            <a:lvl2pPr marL="514350" indent="-225425">
              <a:lnSpc>
                <a:spcPct val="90000"/>
              </a:lnSpc>
              <a:buClr>
                <a:schemeClr val="tx1"/>
              </a:buClr>
              <a:buSzPct val="90000"/>
              <a:buFont typeface="Century Gothic" panose="020B0502020202020204" pitchFamily="34" charset="0"/>
              <a:buChar char="–"/>
              <a:defRPr sz="1600" baseline="0">
                <a:latin typeface="Calibri" panose="020F0502020204030204" pitchFamily="34" charset="0"/>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16D691BE-FC6A-AA4A-8B2B-F3924703C45C}"/>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10" name="hcSlideMaster1172.3 content boxes with reverse headersHeader">
            <a:extLst>
              <a:ext uri="{FF2B5EF4-FFF2-40B4-BE49-F238E27FC236}">
                <a16:creationId xmlns:a16="http://schemas.microsoft.com/office/drawing/2014/main" id="{54B7878F-5D0E-9340-E16D-A50FB31BBCFF}"/>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42077204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58971"/>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
        <p:nvSpPr>
          <p:cNvPr id="2" name="hcSlideMaster1172.1_3 section science highlightHeader">
            <a:extLst>
              <a:ext uri="{FF2B5EF4-FFF2-40B4-BE49-F238E27FC236}">
                <a16:creationId xmlns:a16="http://schemas.microsoft.com/office/drawing/2014/main" id="{577C1084-30B2-FB97-5E34-1392C2B65184}"/>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7642873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
        <p:nvSpPr>
          <p:cNvPr id="2" name="hcSlideMaster1172.2_3 section science highlightHeader">
            <a:extLst>
              <a:ext uri="{FF2B5EF4-FFF2-40B4-BE49-F238E27FC236}">
                <a16:creationId xmlns:a16="http://schemas.microsoft.com/office/drawing/2014/main" id="{147267B9-28D3-7754-B6CC-7086EA0F016E}"/>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4187985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914400" indent="-227013">
              <a:lnSpc>
                <a:spcPct val="90000"/>
              </a:lnSpc>
              <a:buFont typeface="Century Gothic" panose="020B0502020202020204" pitchFamily="34" charset="0"/>
              <a:buChar char="•"/>
              <a:tabLst/>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2" name="hcSlideMaster1172.4_3 section science highlightHeader">
            <a:extLst>
              <a:ext uri="{FF2B5EF4-FFF2-40B4-BE49-F238E27FC236}">
                <a16:creationId xmlns:a16="http://schemas.microsoft.com/office/drawing/2014/main" id="{E514E83E-9D12-03A3-49E2-A9F7766AB634}"/>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838326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C25D2B0-DD34-4642-A790-A2942DE3102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pic>
        <p:nvPicPr>
          <p:cNvPr id="16" name="Picture 15" descr="DifScat_better vibe.jpg.jpeg">
            <a:extLst>
              <a:ext uri="{FF2B5EF4-FFF2-40B4-BE49-F238E27FC236}">
                <a16:creationId xmlns:a16="http://schemas.microsoft.com/office/drawing/2014/main" id="{B9E09E11-88AF-47B0-A577-0A98E30841E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9" name="Picture 18">
            <a:extLst>
              <a:ext uri="{FF2B5EF4-FFF2-40B4-BE49-F238E27FC236}">
                <a16:creationId xmlns:a16="http://schemas.microsoft.com/office/drawing/2014/main" id="{377607A1-2919-4D99-B466-4F02F509BBB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6"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0" name="Picture 19">
            <a:extLst>
              <a:ext uri="{FF2B5EF4-FFF2-40B4-BE49-F238E27FC236}">
                <a16:creationId xmlns:a16="http://schemas.microsoft.com/office/drawing/2014/main" id="{58BD0547-0CB7-4375-8D83-E3E4FFABF3B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grpSp>
        <p:nvGrpSpPr>
          <p:cNvPr id="21" name="Group 20">
            <a:extLst>
              <a:ext uri="{FF2B5EF4-FFF2-40B4-BE49-F238E27FC236}">
                <a16:creationId xmlns:a16="http://schemas.microsoft.com/office/drawing/2014/main" id="{49987E5F-3B66-4D31-BDF7-B333BBE2F18F}"/>
              </a:ext>
            </a:extLst>
          </p:cNvPr>
          <p:cNvGrpSpPr/>
          <p:nvPr userDrawn="1"/>
        </p:nvGrpSpPr>
        <p:grpSpPr>
          <a:xfrm>
            <a:off x="7005670" y="1534070"/>
            <a:ext cx="2114681" cy="2114681"/>
            <a:chOff x="7005670" y="1534070"/>
            <a:chExt cx="2114681" cy="2114681"/>
          </a:xfrm>
        </p:grpSpPr>
        <p:pic>
          <p:nvPicPr>
            <p:cNvPr id="23" name="Picture 2" descr="C:\Users\aib\Dropbox (ORNL)\Photos\Computers\Summit\Summit Lights.jpg">
              <a:extLst>
                <a:ext uri="{FF2B5EF4-FFF2-40B4-BE49-F238E27FC236}">
                  <a16:creationId xmlns:a16="http://schemas.microsoft.com/office/drawing/2014/main" id="{7B72158D-C815-432D-89DC-DB5273DCAF27}"/>
                </a:ext>
              </a:extLst>
            </p:cNvPr>
            <p:cNvPicPr>
              <a:picLocks noChangeAspect="1" noChangeArrowheads="1"/>
            </p:cNvPicPr>
            <p:nvPr userDrawn="1"/>
          </p:nvPicPr>
          <p:blipFill>
            <a:blip r:embed="rId8" cstate="screen">
              <a:extLst>
                <a:ext uri="{BEBA8EAE-BF5A-486C-A8C5-ECC9F3942E4B}">
                  <a14:imgProps xmlns:a14="http://schemas.microsoft.com/office/drawing/2010/main">
                    <a14:imgLayer r:embed="rId9">
                      <a14:imgEffect>
                        <a14:artisticPastelsSmooth/>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005670" y="1534070"/>
              <a:ext cx="2114681" cy="2114681"/>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4D93DCA-ED9F-45E8-A45C-72D4E67FB29B}"/>
                </a:ext>
              </a:extLst>
            </p:cNvPr>
            <p:cNvPicPr>
              <a:picLocks noChangeAspect="1"/>
            </p:cNvPicPr>
            <p:nvPr userDrawn="1"/>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193357" y="2329821"/>
              <a:ext cx="1739307" cy="737927"/>
            </a:xfrm>
            <a:prstGeom prst="rect">
              <a:avLst/>
            </a:prstGeom>
          </p:spPr>
        </p:pic>
      </p:grpSp>
      <p:sp>
        <p:nvSpPr>
          <p:cNvPr id="3" name="hcSlideMaster1172.Dk green picture layoutHeader">
            <a:extLst>
              <a:ext uri="{FF2B5EF4-FFF2-40B4-BE49-F238E27FC236}">
                <a16:creationId xmlns:a16="http://schemas.microsoft.com/office/drawing/2014/main" id="{D3197836-8CC6-CC45-A639-29E30D89177D}"/>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88610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Table Placeholder 2"/>
          <p:cNvSpPr>
            <a:spLocks noGrp="1"/>
          </p:cNvSpPr>
          <p:nvPr>
            <p:ph type="tbl" idx="1"/>
          </p:nvPr>
        </p:nvSpPr>
        <p:spPr>
          <a:xfrm>
            <a:off x="1380067" y="1676400"/>
            <a:ext cx="10303933" cy="4114800"/>
          </a:xfrm>
        </p:spPr>
        <p:txBody>
          <a:bodyPr/>
          <a:lstStyle/>
          <a:p>
            <a:pPr lvl="0"/>
            <a:endParaRPr lang="en-US" noProof="0"/>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05300281-7DE2-4F9A-9C17-AA6BA619D7E8}" type="slidenum">
              <a:rPr lang="en-US">
                <a:solidFill>
                  <a:srgbClr val="000000"/>
                </a:solidFill>
              </a:rPr>
              <a:pPr>
                <a:defRPr/>
              </a:pPr>
              <a:t>‹#›</a:t>
            </a:fld>
            <a:endParaRPr lang="en-US">
              <a:solidFill>
                <a:srgbClr val="000000"/>
              </a:solidFill>
            </a:endParaRPr>
          </a:p>
        </p:txBody>
      </p:sp>
      <p:sp>
        <p:nvSpPr>
          <p:cNvPr id="6" name="hcSlideMaster409.Title and TableHeader">
            <a:extLst>
              <a:ext uri="{FF2B5EF4-FFF2-40B4-BE49-F238E27FC236}">
                <a16:creationId xmlns:a16="http://schemas.microsoft.com/office/drawing/2014/main" id="{8B16DA07-472F-0F02-8B66-5D92FABC5BF3}"/>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3" name="hcSlideMaster1172.Dk green picture layout 2Header">
            <a:extLst>
              <a:ext uri="{FF2B5EF4-FFF2-40B4-BE49-F238E27FC236}">
                <a16:creationId xmlns:a16="http://schemas.microsoft.com/office/drawing/2014/main" id="{B1055F5D-FA97-9984-2649-A926BC95D095}"/>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7898005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3" name="hcSlideMaster1172.2_Dk green picture layout wideHeader">
            <a:extLst>
              <a:ext uri="{FF2B5EF4-FFF2-40B4-BE49-F238E27FC236}">
                <a16:creationId xmlns:a16="http://schemas.microsoft.com/office/drawing/2014/main" id="{A9CC2B31-686D-A086-E16C-ED1670695D90}"/>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224636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alibri" panose="020F0502020204030204" pitchFamily="34" charset="0"/>
                <a:cs typeface="Calibri" panose="020F0502020204030204"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a:solidFill>
                <a:schemeClr val="tx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726C0311-F29A-F64A-9E1F-BF948E88B1A0}"/>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3" name="hcSlideMaster1172.Full picture layout Header">
            <a:extLst>
              <a:ext uri="{FF2B5EF4-FFF2-40B4-BE49-F238E27FC236}">
                <a16:creationId xmlns:a16="http://schemas.microsoft.com/office/drawing/2014/main" id="{D6D33F4F-E31D-CD7E-5CD5-5BF0B4A59627}"/>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42267127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90931"/>
          </a:xfrm>
        </p:spPr>
        <p:txBody>
          <a:body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hcSlideMaster1172.Title and ContentHeader">
            <a:extLst>
              <a:ext uri="{FF2B5EF4-FFF2-40B4-BE49-F238E27FC236}">
                <a16:creationId xmlns:a16="http://schemas.microsoft.com/office/drawing/2014/main" id="{D12930CC-0FB4-FBEB-DD5D-2AC7CE11A0F3}"/>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876194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2"/>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89F30D-7117-3A4E-A6FB-EEEDE318CD63}" type="datetime1">
              <a:rPr lang="en-US" smtClean="0"/>
              <a:t>1/31/2023</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cxnSp>
        <p:nvCxnSpPr>
          <p:cNvPr id="8" name="Straight Connector 7"/>
          <p:cNvCxnSpPr/>
          <p:nvPr/>
        </p:nvCxnSpPr>
        <p:spPr>
          <a:xfrm>
            <a:off x="914400" y="339852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hcSlideMaster1187.Title SlideHeader">
            <a:extLst>
              <a:ext uri="{FF2B5EF4-FFF2-40B4-BE49-F238E27FC236}">
                <a16:creationId xmlns:a16="http://schemas.microsoft.com/office/drawing/2014/main" id="{AC2F7F58-F84C-B85D-D47F-331ED3AF762C}"/>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9" name="hc7_Title SlideHeader">
            <a:extLst>
              <a:ext uri="{FF2B5EF4-FFF2-40B4-BE49-F238E27FC236}">
                <a16:creationId xmlns:a16="http://schemas.microsoft.com/office/drawing/2014/main" id="{074F9C84-7AE9-F4BB-7B96-3754A79A4EB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047604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474B7-F25E-3340-831F-683F7493B0F8}" type="datetime1">
              <a:rPr lang="en-US" smtClean="0"/>
              <a:t>1/31/2023</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63719AC8-25A0-E946-8EEC-139CCBDDCB1C}" type="slidenum">
              <a:rPr lang="en-US" smtClean="0"/>
              <a:t>‹#›</a:t>
            </a:fld>
            <a:endParaRPr lang="en-US"/>
          </a:p>
        </p:txBody>
      </p:sp>
      <p:sp>
        <p:nvSpPr>
          <p:cNvPr id="7" name="hcSlideMaster1187.Title and ContentHeader">
            <a:extLst>
              <a:ext uri="{FF2B5EF4-FFF2-40B4-BE49-F238E27FC236}">
                <a16:creationId xmlns:a16="http://schemas.microsoft.com/office/drawing/2014/main" id="{F5DDE8B3-8DBE-F6A9-2476-7981EAF31BF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785437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7441A-1085-D241-894D-3B6F5186FE10}" type="datetime1">
              <a:rPr lang="en-US" smtClean="0"/>
              <a:t>1/31/2023</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cxnSp>
        <p:nvCxnSpPr>
          <p:cNvPr id="7" name="Straight Connector 6"/>
          <p:cNvCxnSpPr/>
          <p:nvPr/>
        </p:nvCxnSpPr>
        <p:spPr>
          <a:xfrm>
            <a:off x="975360" y="4599433"/>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hcSlideMaster1187.Section HeaderHeader">
            <a:extLst>
              <a:ext uri="{FF2B5EF4-FFF2-40B4-BE49-F238E27FC236}">
                <a16:creationId xmlns:a16="http://schemas.microsoft.com/office/drawing/2014/main" id="{AB37EB25-E9F4-19B5-98B4-F2983B58E8E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6533483"/>
      </p:ext>
    </p:extLst>
  </p:cSld>
  <p:clrMapOvr>
    <a:overrideClrMapping bg1="dk1" tx1="lt1" bg2="dk2" tx2="lt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37E0E7-FE2C-D54E-B365-56399E94E8E2}" type="datetime1">
              <a:rPr lang="en-US" smtClean="0"/>
              <a:t>1/31/2023</a:t>
            </a:fld>
            <a:endParaRPr lang="en-US"/>
          </a:p>
        </p:txBody>
      </p:sp>
      <p:sp>
        <p:nvSpPr>
          <p:cNvPr id="6" name="Footer Placeholder 5"/>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7" name="Slide Number Placeholder 6"/>
          <p:cNvSpPr>
            <a:spLocks noGrp="1"/>
          </p:cNvSpPr>
          <p:nvPr>
            <p:ph type="sldNum" sz="quarter" idx="12"/>
          </p:nvPr>
        </p:nvSpPr>
        <p:spPr/>
        <p:txBody>
          <a:bodyPr/>
          <a:lstStyle/>
          <a:p>
            <a:fld id="{63719AC8-25A0-E946-8EEC-139CCBDDCB1C}" type="slidenum">
              <a:rPr lang="en-US" smtClean="0"/>
              <a:t>‹#›</a:t>
            </a:fld>
            <a:endParaRPr lang="en-US"/>
          </a:p>
        </p:txBody>
      </p:sp>
      <p:sp>
        <p:nvSpPr>
          <p:cNvPr id="8" name="hcSlideMaster1187.Two ContentHeader">
            <a:extLst>
              <a:ext uri="{FF2B5EF4-FFF2-40B4-BE49-F238E27FC236}">
                <a16:creationId xmlns:a16="http://schemas.microsoft.com/office/drawing/2014/main" id="{57207BD3-2BD9-BD0E-CFA8-D048D8C2290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597804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072735-3734-894E-AAF6-D4B4D0B162D9}" type="datetime1">
              <a:rPr lang="en-US" smtClean="0"/>
              <a:t>1/31/2023</a:t>
            </a:fld>
            <a:endParaRPr lang="en-US"/>
          </a:p>
        </p:txBody>
      </p:sp>
      <p:sp>
        <p:nvSpPr>
          <p:cNvPr id="8" name="Footer Placeholder 7"/>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9" name="Slide Number Placeholder 8"/>
          <p:cNvSpPr>
            <a:spLocks noGrp="1"/>
          </p:cNvSpPr>
          <p:nvPr>
            <p:ph type="sldNum" sz="quarter" idx="12"/>
          </p:nvPr>
        </p:nvSpPr>
        <p:spPr/>
        <p:txBody>
          <a:bodyPr/>
          <a:lstStyle/>
          <a:p>
            <a:fld id="{63719AC8-25A0-E946-8EEC-139CCBDDCB1C}" type="slidenum">
              <a:rPr lang="en-US" smtClean="0"/>
              <a:t>‹#›</a:t>
            </a:fld>
            <a:endParaRPr lang="en-US"/>
          </a:p>
        </p:txBody>
      </p:sp>
      <p:cxnSp>
        <p:nvCxnSpPr>
          <p:cNvPr id="11" name="Straight Connector 10"/>
          <p:cNvCxnSpPr/>
          <p:nvPr/>
        </p:nvCxnSpPr>
        <p:spPr>
          <a:xfrm rot="5400000">
            <a:off x="3741949" y="4045692"/>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hcSlideMaster1187.ComparisonHeader">
            <a:extLst>
              <a:ext uri="{FF2B5EF4-FFF2-40B4-BE49-F238E27FC236}">
                <a16:creationId xmlns:a16="http://schemas.microsoft.com/office/drawing/2014/main" id="{2503D8F1-4932-B62A-A394-F2812E435FF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478722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41FFEC-67BC-FC4D-976C-59571D3921EE}" type="datetime1">
              <a:rPr lang="en-US" smtClean="0"/>
              <a:t>1/31/2023</a:t>
            </a:fld>
            <a:endParaRPr lang="en-US"/>
          </a:p>
        </p:txBody>
      </p:sp>
      <p:sp>
        <p:nvSpPr>
          <p:cNvPr id="4" name="Footer Placeholder 3"/>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5" name="Slide Number Placeholder 4"/>
          <p:cNvSpPr>
            <a:spLocks noGrp="1"/>
          </p:cNvSpPr>
          <p:nvPr>
            <p:ph type="sldNum" sz="quarter" idx="12"/>
          </p:nvPr>
        </p:nvSpPr>
        <p:spPr/>
        <p:txBody>
          <a:bodyPr/>
          <a:lstStyle/>
          <a:p>
            <a:fld id="{63719AC8-25A0-E946-8EEC-139CCBDDCB1C}" type="slidenum">
              <a:rPr lang="en-US" smtClean="0"/>
              <a:t>‹#›</a:t>
            </a:fld>
            <a:endParaRPr lang="en-US"/>
          </a:p>
        </p:txBody>
      </p:sp>
      <p:sp>
        <p:nvSpPr>
          <p:cNvPr id="6" name="hcSlideMaster1187.Title OnlyHeader">
            <a:extLst>
              <a:ext uri="{FF2B5EF4-FFF2-40B4-BE49-F238E27FC236}">
                <a16:creationId xmlns:a16="http://schemas.microsoft.com/office/drawing/2014/main" id="{19CF66B2-3DC9-83BE-A861-4DBF1EA0D37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06178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Content Placeholder 2"/>
          <p:cNvSpPr>
            <a:spLocks noGrp="1"/>
          </p:cNvSpPr>
          <p:nvPr>
            <p:ph sz="half" idx="1"/>
          </p:nvPr>
        </p:nvSpPr>
        <p:spPr>
          <a:xfrm>
            <a:off x="1380073"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633639" y="1676400"/>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633639" y="3810000"/>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1"/>
          </p:nvPr>
        </p:nvSpPr>
        <p:spPr>
          <a:ln/>
        </p:spPr>
        <p:txBody>
          <a:bodyPr/>
          <a:lstStyle>
            <a:lvl1pPr>
              <a:defRPr/>
            </a:lvl1pPr>
          </a:lstStyle>
          <a:p>
            <a:pPr>
              <a:defRPr/>
            </a:pPr>
            <a:fld id="{DE6C9F1B-5D24-48BB-8BFF-2C6255D0953C}" type="slidenum">
              <a:rPr lang="en-US">
                <a:solidFill>
                  <a:srgbClr val="000000"/>
                </a:solidFill>
              </a:rPr>
              <a:pPr>
                <a:defRPr/>
              </a:pPr>
              <a:t>‹#›</a:t>
            </a:fld>
            <a:endParaRPr lang="en-US">
              <a:solidFill>
                <a:srgbClr val="000000"/>
              </a:solidFill>
            </a:endParaRPr>
          </a:p>
        </p:txBody>
      </p:sp>
      <p:sp>
        <p:nvSpPr>
          <p:cNvPr id="8" name="hcSlideMaster409.Title, Content, and 2 ContentHeader">
            <a:extLst>
              <a:ext uri="{FF2B5EF4-FFF2-40B4-BE49-F238E27FC236}">
                <a16:creationId xmlns:a16="http://schemas.microsoft.com/office/drawing/2014/main" id="{802A6391-51CB-0109-351E-5C5BEC49AEBD}"/>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18B68-FA01-5E41-AA01-108432CE5E12}" type="datetime1">
              <a:rPr lang="en-US" smtClean="0"/>
              <a:t>1/31/2023</a:t>
            </a:fld>
            <a:endParaRPr lang="en-US"/>
          </a:p>
        </p:txBody>
      </p:sp>
      <p:sp>
        <p:nvSpPr>
          <p:cNvPr id="3" name="Footer Placeholder 2"/>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4" name="Slide Number Placeholder 3"/>
          <p:cNvSpPr>
            <a:spLocks noGrp="1"/>
          </p:cNvSpPr>
          <p:nvPr>
            <p:ph type="sldNum" sz="quarter" idx="12"/>
          </p:nvPr>
        </p:nvSpPr>
        <p:spPr/>
        <p:txBody>
          <a:bodyPr/>
          <a:lstStyle/>
          <a:p>
            <a:fld id="{63719AC8-25A0-E946-8EEC-139CCBDDCB1C}" type="slidenum">
              <a:rPr lang="en-US" smtClean="0"/>
              <a:t>‹#›</a:t>
            </a:fld>
            <a:endParaRPr lang="en-US"/>
          </a:p>
        </p:txBody>
      </p:sp>
      <p:sp>
        <p:nvSpPr>
          <p:cNvPr id="5" name="hcSlideMaster1187.BlankHeader">
            <a:extLst>
              <a:ext uri="{FF2B5EF4-FFF2-40B4-BE49-F238E27FC236}">
                <a16:creationId xmlns:a16="http://schemas.microsoft.com/office/drawing/2014/main" id="{80E76280-3739-E9CD-3151-2CD1A9CAC5C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996752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7053D-3EE0-1A43-9361-4553EBD20B7E}" type="datetime1">
              <a:rPr lang="en-US" smtClean="0"/>
              <a:t>1/31/2023</a:t>
            </a:fld>
            <a:endParaRPr lang="en-US"/>
          </a:p>
        </p:txBody>
      </p:sp>
      <p:sp>
        <p:nvSpPr>
          <p:cNvPr id="6" name="Footer Placeholder 5"/>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7" name="Slide Number Placeholder 6"/>
          <p:cNvSpPr>
            <a:spLocks noGrp="1"/>
          </p:cNvSpPr>
          <p:nvPr>
            <p:ph type="sldNum" sz="quarter" idx="12"/>
          </p:nvPr>
        </p:nvSpPr>
        <p:spPr/>
        <p:txBody>
          <a:bodyPr/>
          <a:lstStyle/>
          <a:p>
            <a:fld id="{63719AC8-25A0-E946-8EEC-139CCBDDCB1C}" type="slidenum">
              <a:rPr lang="en-US" smtClean="0"/>
              <a:t>‹#›</a:t>
            </a:fld>
            <a:endParaRPr lang="en-US"/>
          </a:p>
        </p:txBody>
      </p:sp>
      <p:cxnSp>
        <p:nvCxnSpPr>
          <p:cNvPr id="9" name="Straight Connector 8"/>
          <p:cNvCxnSpPr/>
          <p:nvPr/>
        </p:nvCxnSpPr>
        <p:spPr>
          <a:xfrm rot="5400000">
            <a:off x="912152" y="3579943"/>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hcSlideMaster1187.Content with CaptionHeader">
            <a:extLst>
              <a:ext uri="{FF2B5EF4-FFF2-40B4-BE49-F238E27FC236}">
                <a16:creationId xmlns:a16="http://schemas.microsoft.com/office/drawing/2014/main" id="{5A66EC6C-478C-8BEA-4A4E-54E786F780F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394655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ED1055-C6BE-A045-BDA2-043BFDFA2036}" type="datetime1">
              <a:rPr lang="en-US" smtClean="0"/>
              <a:t>1/31/2023</a:t>
            </a:fld>
            <a:endParaRPr lang="en-US"/>
          </a:p>
        </p:txBody>
      </p:sp>
      <p:sp>
        <p:nvSpPr>
          <p:cNvPr id="6" name="Footer Placeholder 5"/>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7" name="Slide Number Placeholder 6"/>
          <p:cNvSpPr>
            <a:spLocks noGrp="1"/>
          </p:cNvSpPr>
          <p:nvPr>
            <p:ph type="sldNum" sz="quarter" idx="12"/>
          </p:nvPr>
        </p:nvSpPr>
        <p:spPr/>
        <p:txBody>
          <a:bodyPr/>
          <a:lstStyle/>
          <a:p>
            <a:fld id="{63719AC8-25A0-E946-8EEC-139CCBDDCB1C}" type="slidenum">
              <a:rPr lang="en-US" smtClean="0"/>
              <a:t>‹#›</a:t>
            </a:fld>
            <a:endParaRPr lang="en-US"/>
          </a:p>
        </p:txBody>
      </p:sp>
      <p:sp>
        <p:nvSpPr>
          <p:cNvPr id="8" name="hcSlideMaster1187.Picture with CaptionHeader">
            <a:extLst>
              <a:ext uri="{FF2B5EF4-FFF2-40B4-BE49-F238E27FC236}">
                <a16:creationId xmlns:a16="http://schemas.microsoft.com/office/drawing/2014/main" id="{E4C9A03D-79C8-7EBE-AAA3-5BD93C8A70B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657999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DFFF7-D850-AD43-9B74-88580A02E04B}" type="datetime1">
              <a:rPr lang="en-US" smtClean="0"/>
              <a:t>1/31/2023</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63719AC8-25A0-E946-8EEC-139CCBDDCB1C}" type="slidenum">
              <a:rPr lang="en-US" smtClean="0"/>
              <a:t>‹#›</a:t>
            </a:fld>
            <a:endParaRPr lang="en-US"/>
          </a:p>
        </p:txBody>
      </p:sp>
      <p:sp>
        <p:nvSpPr>
          <p:cNvPr id="7" name="hcSlideMaster1187.Title and Vertical TextHeader">
            <a:extLst>
              <a:ext uri="{FF2B5EF4-FFF2-40B4-BE49-F238E27FC236}">
                <a16:creationId xmlns:a16="http://schemas.microsoft.com/office/drawing/2014/main" id="{EDC5F7FD-B645-D59C-932E-AB9C1313347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824739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A52DC-219E-F342-87A5-9C5EF805120C}" type="datetime1">
              <a:rPr lang="en-US" smtClean="0"/>
              <a:t>1/31/2023</a:t>
            </a:fld>
            <a:endParaRPr lang="en-US"/>
          </a:p>
        </p:txBody>
      </p:sp>
      <p:sp>
        <p:nvSpPr>
          <p:cNvPr id="5" name="Footer Placeholder 4"/>
          <p:cNvSpPr>
            <a:spLocks noGrp="1"/>
          </p:cNvSpPr>
          <p:nvPr>
            <p:ph type="ftr" sz="quarter" idx="11"/>
          </p:nvPr>
        </p:nvSpPr>
        <p:spPr/>
        <p:txBody>
          <a:bodyPr/>
          <a:lstStyle/>
          <a:p>
            <a:r>
              <a:rPr lang="en-US" sz="1400" u="sng" dirty="0">
                <a:solidFill>
                  <a:srgbClr val="0000EF"/>
                </a:solidFill>
                <a:latin typeface="Consolas"/>
                <a:hlinkClick r:id="rId2"/>
              </a:rPr>
              <a:t>http://tiny.cc/hpcg</a:t>
            </a:r>
            <a:endParaRPr lang="en-US" dirty="0"/>
          </a:p>
        </p:txBody>
      </p:sp>
      <p:sp>
        <p:nvSpPr>
          <p:cNvPr id="6" name="Slide Number Placeholder 5"/>
          <p:cNvSpPr>
            <a:spLocks noGrp="1"/>
          </p:cNvSpPr>
          <p:nvPr>
            <p:ph type="sldNum" sz="quarter" idx="12"/>
          </p:nvPr>
        </p:nvSpPr>
        <p:spPr/>
        <p:txBody>
          <a:bodyPr/>
          <a:lstStyle/>
          <a:p>
            <a:fld id="{63719AC8-25A0-E946-8EEC-139CCBDDCB1C}" type="slidenum">
              <a:rPr lang="en-US" smtClean="0"/>
              <a:t>‹#›</a:t>
            </a:fld>
            <a:endParaRPr lang="en-US"/>
          </a:p>
        </p:txBody>
      </p:sp>
      <p:sp>
        <p:nvSpPr>
          <p:cNvPr id="7" name="hcSlideMaster1187.Vertical Title and TextHeader">
            <a:extLst>
              <a:ext uri="{FF2B5EF4-FFF2-40B4-BE49-F238E27FC236}">
                <a16:creationId xmlns:a16="http://schemas.microsoft.com/office/drawing/2014/main" id="{3FC0F314-316B-99C0-DEA2-BA317EC331A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633168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AB18-1C00-C743-994C-95FF22BAD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31F36-65B3-E241-8006-09A771DD2DB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EB489-C9F0-E14D-BB51-8E866ECB7A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4207B4-948D-2C48-BB7A-D7FE89F9E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9A358-6B3B-3546-B262-408C5868C3D0}"/>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7" name="hcSlideMaster1199.Title SlideHeader">
            <a:extLst>
              <a:ext uri="{FF2B5EF4-FFF2-40B4-BE49-F238E27FC236}">
                <a16:creationId xmlns:a16="http://schemas.microsoft.com/office/drawing/2014/main" id="{31A8AABC-396E-28EF-EA90-AFB2907B36B6}"/>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770FE118-353F-F91F-5292-84669667E3D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707481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EE50-0168-1C49-9674-29C8A7F30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F84A0-0BCC-3A4B-8C12-D7ABA5B633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E76C1-F409-884B-A5EF-153261AC05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B58D2B-FEE1-7D4A-AE8B-4094DD512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F8523-8143-B34F-8383-F80C0D4724C8}"/>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7" name="hcSlideMaster1199.Title and ContentHeader">
            <a:extLst>
              <a:ext uri="{FF2B5EF4-FFF2-40B4-BE49-F238E27FC236}">
                <a16:creationId xmlns:a16="http://schemas.microsoft.com/office/drawing/2014/main" id="{48DA235F-0E98-D818-A715-206D947B3A0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178566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9D2D-1EFF-A048-8F04-3EC1DA69AF1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30F54-1FBF-6046-8401-A83B91BA726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009600-F49F-BD43-A6B2-B29698287C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FD22F6-F676-3B43-B047-63E177ECE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E0CEF-B42D-B540-8595-B0991FBA137D}"/>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7" name="hcSlideMaster1199.Section HeaderHeader">
            <a:extLst>
              <a:ext uri="{FF2B5EF4-FFF2-40B4-BE49-F238E27FC236}">
                <a16:creationId xmlns:a16="http://schemas.microsoft.com/office/drawing/2014/main" id="{27367621-8643-2E22-142B-E84390F0F68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442798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7BEB-6F87-904B-9DA0-5A2329E0D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92020-C8B4-6042-80ED-D09A5F86E0EE}"/>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3D8C49-7BE7-F74E-AFB2-377ACF077F6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F8B5B-EAD3-D040-9D7E-B1DEADC7BD7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D02D538-E8FF-414C-B005-61E4C8429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3FEAA-FFA4-7C41-ADB0-2DB43F3AB4FC}"/>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8" name="hcSlideMaster1199.Two ContentHeader">
            <a:extLst>
              <a:ext uri="{FF2B5EF4-FFF2-40B4-BE49-F238E27FC236}">
                <a16:creationId xmlns:a16="http://schemas.microsoft.com/office/drawing/2014/main" id="{9D9B8637-7657-5230-20B1-7B8D78BE5F7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404195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A92D6-72D4-D648-B6DB-940F77972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7EE217-08A7-3F49-928B-F9AB276D8FB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6AE9D3-0578-224D-8D29-FADCEEFE0C6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E2CC05-2CF8-134C-8D9A-600A89A27B0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3A780E-0196-D640-B9FB-2D80173265BD}"/>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4A0B95-F3DF-834C-982C-CA843D40731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24E7BD3-FCBF-FD4C-8726-62A1D57D8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DF79FE-D033-AC4F-B614-67FA00B44076}"/>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10" name="hcSlideMaster1199.ComparisonHeader">
            <a:extLst>
              <a:ext uri="{FF2B5EF4-FFF2-40B4-BE49-F238E27FC236}">
                <a16:creationId xmlns:a16="http://schemas.microsoft.com/office/drawing/2014/main" id="{8C6561CF-62CC-3E64-9A27-8FC3F551EFA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67566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398"/>
            <a:ext cx="10363200" cy="1104900"/>
          </a:xfrm>
        </p:spPr>
        <p:txBody>
          <a:bodyPr/>
          <a:lstStyle/>
          <a:p>
            <a:r>
              <a:rPr lang="en-US"/>
              <a:t>Click to edit Master title style</a:t>
            </a:r>
          </a:p>
        </p:txBody>
      </p:sp>
      <p:sp>
        <p:nvSpPr>
          <p:cNvPr id="3" name="Content Placeholder 2"/>
          <p:cNvSpPr>
            <a:spLocks noGrp="1"/>
          </p:cNvSpPr>
          <p:nvPr>
            <p:ph sz="half" idx="1"/>
          </p:nvPr>
        </p:nvSpPr>
        <p:spPr>
          <a:xfrm>
            <a:off x="1380073"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33639"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83EAD5F2-4AC3-496E-A613-68FE91A54B4B}" type="slidenum">
              <a:rPr lang="en-US">
                <a:solidFill>
                  <a:srgbClr val="000000"/>
                </a:solidFill>
              </a:rPr>
              <a:pPr>
                <a:defRPr/>
              </a:pPr>
              <a:t>‹#›</a:t>
            </a:fld>
            <a:endParaRPr lang="en-US">
              <a:solidFill>
                <a:srgbClr val="000000"/>
              </a:solidFill>
            </a:endParaRPr>
          </a:p>
        </p:txBody>
      </p:sp>
      <p:sp>
        <p:nvSpPr>
          <p:cNvPr id="7" name="hcSlideMaster409.Title, Content and TextHeader">
            <a:extLst>
              <a:ext uri="{FF2B5EF4-FFF2-40B4-BE49-F238E27FC236}">
                <a16:creationId xmlns:a16="http://schemas.microsoft.com/office/drawing/2014/main" id="{F5A2F6FC-9E64-A361-CD97-681A6845B82B}"/>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F4BE-5FFD-3B45-BA20-479CF10DA1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A7F574-D3E6-3A4E-938B-3764F2593CD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CFDBC89-B902-064A-A651-F0B6A72ABB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005232-E5FC-9A47-9115-03F1F9ABCE90}"/>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6" name="hcSlideMaster1199.Title OnlyHeader">
            <a:extLst>
              <a:ext uri="{FF2B5EF4-FFF2-40B4-BE49-F238E27FC236}">
                <a16:creationId xmlns:a16="http://schemas.microsoft.com/office/drawing/2014/main" id="{BBA702B4-EEBE-914C-0F99-EB4D1A5C300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048110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C2C61-1E31-7447-89C6-1F7336E9606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637523A-A024-FD4E-A20F-C00F006AA2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FCBAF2-9B77-6D47-AA3C-F6D31BCA16FC}"/>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5" name="hcSlideMaster1199.BlankHeader">
            <a:extLst>
              <a:ext uri="{FF2B5EF4-FFF2-40B4-BE49-F238E27FC236}">
                <a16:creationId xmlns:a16="http://schemas.microsoft.com/office/drawing/2014/main" id="{EB85C518-6F14-404C-7D07-64BE021125F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824154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BB830-EDC4-5646-BC12-B1636C78A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A053BB-FA3F-444B-B83D-94121675B6F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1FBD12-281F-C242-BEBD-22A69A51E69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F9A89F-FA11-DE41-9484-C7013EB244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3623BD5-42CD-6E44-9957-DAC9890B8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66ECD-51C9-E243-99C5-37F0617D4153}"/>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8" name="hcSlideMaster1199.Content with CaptionHeader">
            <a:extLst>
              <a:ext uri="{FF2B5EF4-FFF2-40B4-BE49-F238E27FC236}">
                <a16:creationId xmlns:a16="http://schemas.microsoft.com/office/drawing/2014/main" id="{F7038489-B2AC-78D6-6F0E-56690DD45DA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850865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C552-0665-EF44-85F8-C80439769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B2CBC4-C526-DE45-925A-F3594DC4FF2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D5CC660-DF36-4F41-86BB-7DDFBA9C42E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C47304-AEC5-4E42-A3EF-356F402F3A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6C4B83E-5B79-6347-BFF2-6E0524FD0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89C15-AFCD-5549-9EAA-F98CA7036E23}"/>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8" name="hcSlideMaster1199.Picture with CaptionHeader">
            <a:extLst>
              <a:ext uri="{FF2B5EF4-FFF2-40B4-BE49-F238E27FC236}">
                <a16:creationId xmlns:a16="http://schemas.microsoft.com/office/drawing/2014/main" id="{675D02D6-7973-1C3F-A59C-496A4554B2F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505209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556D-4DD4-5548-A5D2-1973A7E1D5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FB80CE-64DA-614F-A6DC-94BC0CA653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AAB4A-F376-5D4D-ADF1-DC5ABA6E376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EC19B26-D6C0-3343-A64A-2F0A001F4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A543B-4853-E44A-AD79-017ECEA2CD6F}"/>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7" name="hcSlideMaster1199.Title and Vertical TextHeader">
            <a:extLst>
              <a:ext uri="{FF2B5EF4-FFF2-40B4-BE49-F238E27FC236}">
                <a16:creationId xmlns:a16="http://schemas.microsoft.com/office/drawing/2014/main" id="{3A762A2E-0301-7F82-4132-42D189F388B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486407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99817-84E6-6540-94C1-DBBA8095314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270A8A-3967-AC47-B3C9-C9A7DD9A52F6}"/>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10D79-8776-A14B-996B-1F24B1D06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B0AD0B-A241-D24B-B3E1-4E7940BE0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93334-6180-D54D-ACF9-5F4B5BD10C0E}"/>
              </a:ext>
            </a:extLst>
          </p:cNvPr>
          <p:cNvSpPr>
            <a:spLocks noGrp="1"/>
          </p:cNvSpPr>
          <p:nvPr>
            <p:ph type="sldNum" sz="quarter" idx="12"/>
          </p:nvPr>
        </p:nvSpPr>
        <p:spPr/>
        <p:txBody>
          <a:bodyPr/>
          <a:lstStyle/>
          <a:p>
            <a:fld id="{5E8794B8-0C7B-2741-BAB5-C15F4C6E8587}" type="slidenum">
              <a:rPr lang="en-US" smtClean="0"/>
              <a:t>‹#›</a:t>
            </a:fld>
            <a:endParaRPr lang="en-US"/>
          </a:p>
        </p:txBody>
      </p:sp>
      <p:sp>
        <p:nvSpPr>
          <p:cNvPr id="7" name="hcSlideMaster1199.Vertical Title and TextHeader">
            <a:extLst>
              <a:ext uri="{FF2B5EF4-FFF2-40B4-BE49-F238E27FC236}">
                <a16:creationId xmlns:a16="http://schemas.microsoft.com/office/drawing/2014/main" id="{5E0270C3-BAC4-72C8-F2AF-7D2C24D0A3D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755552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5" name="image4.png" descr="ANL_4C_P_H.eps">
            <a:extLst>
              <a:ext uri="{FF2B5EF4-FFF2-40B4-BE49-F238E27FC236}">
                <a16:creationId xmlns:a16="http://schemas.microsoft.com/office/drawing/2014/main" id="{92374856-F0A0-364D-AA1A-5BE636615A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32533" y="6271686"/>
            <a:ext cx="1354667" cy="51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mage5.png" descr="UChicago_CMYK_MAROON(1).eps">
            <a:extLst>
              <a:ext uri="{FF2B5EF4-FFF2-40B4-BE49-F238E27FC236}">
                <a16:creationId xmlns:a16="http://schemas.microsoft.com/office/drawing/2014/main" id="{33A190FE-8BF9-0D41-BF9E-8ABEAF72F2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30219" y="6383868"/>
            <a:ext cx="1432983" cy="28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2"/>
          <p:cNvSpPr>
            <a:spLocks noGrp="1"/>
          </p:cNvSpPr>
          <p:nvPr>
            <p:ph type="title"/>
          </p:nvPr>
        </p:nvSpPr>
        <p:spPr>
          <a:xfrm>
            <a:off x="304800" y="177802"/>
            <a:ext cx="11582400" cy="862012"/>
          </a:xfrm>
        </p:spPr>
        <p:txBody>
          <a:bodyPr>
            <a:normAutofit/>
          </a:bodyPr>
          <a:lstStyle>
            <a:lvl1pPr>
              <a:defRPr sz="4267">
                <a:solidFill>
                  <a:schemeClr val="accent1">
                    <a:lumMod val="75000"/>
                  </a:schemeClr>
                </a:solidFill>
              </a:defRPr>
            </a:lvl1pPr>
          </a:lstStyle>
          <a:p>
            <a:r>
              <a:rPr lang="en-US"/>
              <a:t>Click to edit Master title style</a:t>
            </a:r>
          </a:p>
        </p:txBody>
      </p:sp>
      <p:sp>
        <p:nvSpPr>
          <p:cNvPr id="2" name="hcSlideMaster1199.2_Title SlideHeader">
            <a:extLst>
              <a:ext uri="{FF2B5EF4-FFF2-40B4-BE49-F238E27FC236}">
                <a16:creationId xmlns:a16="http://schemas.microsoft.com/office/drawing/2014/main" id="{11962BC2-327C-F0A5-089C-8B371CB7AE0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94243708"/>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71B1-E2CD-A54D-B816-FD4D561187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BC383D-D5B8-304A-B913-A56065A8E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82E34C-2D21-A843-83C7-E76B2192F33B}"/>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5" name="Footer Placeholder 4">
            <a:extLst>
              <a:ext uri="{FF2B5EF4-FFF2-40B4-BE49-F238E27FC236}">
                <a16:creationId xmlns:a16="http://schemas.microsoft.com/office/drawing/2014/main" id="{C98C8E0C-5D13-3443-BB31-9E24B3C66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5342B-B01B-B646-9765-C79DD2659EEB}"/>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7" name="hcSlideMaster1212.Title SlideHeader">
            <a:extLst>
              <a:ext uri="{FF2B5EF4-FFF2-40B4-BE49-F238E27FC236}">
                <a16:creationId xmlns:a16="http://schemas.microsoft.com/office/drawing/2014/main" id="{6E7ED67D-518E-E03C-4409-1DD0ADBFC385}"/>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B5C2DBD2-32BA-1BFE-E9D7-CE84B8570C2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676238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6AB5-26B9-D544-B159-1B9807C37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32826A-2FC6-5243-A629-9406DCCB6E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D09FF-E6F6-8D46-A512-98A7D26AF884}"/>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5" name="Footer Placeholder 4">
            <a:extLst>
              <a:ext uri="{FF2B5EF4-FFF2-40B4-BE49-F238E27FC236}">
                <a16:creationId xmlns:a16="http://schemas.microsoft.com/office/drawing/2014/main" id="{259BFF44-4DD9-6047-9D84-AC0BC7D55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AFBA5-9258-2F46-AD15-A45E92B14FD2}"/>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7" name="hcSlideMaster1212.Title and ContentHeader">
            <a:extLst>
              <a:ext uri="{FF2B5EF4-FFF2-40B4-BE49-F238E27FC236}">
                <a16:creationId xmlns:a16="http://schemas.microsoft.com/office/drawing/2014/main" id="{06A371C0-A0F2-82F4-11B2-DB78893C090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999553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F1F0-14AC-C149-AB83-FC2711D59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3A1D73-EC65-1649-B847-7FC4D90C68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642107-9706-CE4D-A4B0-1D109A381C23}"/>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5" name="Footer Placeholder 4">
            <a:extLst>
              <a:ext uri="{FF2B5EF4-FFF2-40B4-BE49-F238E27FC236}">
                <a16:creationId xmlns:a16="http://schemas.microsoft.com/office/drawing/2014/main" id="{35AAA483-5D29-A941-B813-7DF85BD3A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66D1C-9CE3-A849-929B-B7092425B436}"/>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7" name="hcSlideMaster1212.Section HeaderHeader">
            <a:extLst>
              <a:ext uri="{FF2B5EF4-FFF2-40B4-BE49-F238E27FC236}">
                <a16:creationId xmlns:a16="http://schemas.microsoft.com/office/drawing/2014/main" id="{237052F3-E5B5-B116-3EA8-F161D5E07B6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90490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50050" r="25122" b="449"/>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
        <p:nvSpPr>
          <p:cNvPr id="10" name="TextBox 9">
            <a:extLst>
              <a:ext uri="{FF2B5EF4-FFF2-40B4-BE49-F238E27FC236}">
                <a16:creationId xmlns:a16="http://schemas.microsoft.com/office/drawing/2014/main" id="{5AE59CF4-F91D-442C-8F8F-9A25967A871A}"/>
              </a:ext>
            </a:extLst>
          </p:cNvPr>
          <p:cNvSpPr txBox="1"/>
          <p:nvPr userDrawn="1"/>
        </p:nvSpPr>
        <p:spPr>
          <a:xfrm>
            <a:off x="190500" y="3103594"/>
            <a:ext cx="3510762" cy="258532"/>
          </a:xfrm>
          <a:prstGeom prst="rect">
            <a:avLst/>
          </a:prstGeom>
          <a:noFill/>
        </p:spPr>
        <p:txBody>
          <a:bodyPr wrap="square" rtlCol="0">
            <a:spAutoFit/>
          </a:bodyPr>
          <a:lstStyle/>
          <a:p>
            <a:pPr algn="l">
              <a:lnSpc>
                <a:spcPct val="90000"/>
              </a:lnSpc>
            </a:pPr>
            <a:r>
              <a:rPr lang="en-US" sz="1200" dirty="0">
                <a:solidFill>
                  <a:schemeClr val="bg1"/>
                </a:solidFill>
                <a:latin typeface="+mn-lt"/>
              </a:rPr>
              <a:t>Approved for public release</a:t>
            </a:r>
          </a:p>
        </p:txBody>
      </p:sp>
      <p:sp>
        <p:nvSpPr>
          <p:cNvPr id="5" name="hcSlideMaster627.7_Title SlideHeader">
            <a:extLst>
              <a:ext uri="{FF2B5EF4-FFF2-40B4-BE49-F238E27FC236}">
                <a16:creationId xmlns:a16="http://schemas.microsoft.com/office/drawing/2014/main" id="{DBDDA55E-EFE1-ED36-EF6F-5A7905907B18}"/>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
        <p:nvSpPr>
          <p:cNvPr id="6" name="hc7_Title SlideHeader">
            <a:extLst>
              <a:ext uri="{FF2B5EF4-FFF2-40B4-BE49-F238E27FC236}">
                <a16:creationId xmlns:a16="http://schemas.microsoft.com/office/drawing/2014/main" id="{1503A2A9-083B-1259-A986-5C07DF7383DC}"/>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003445450"/>
      </p:ext>
    </p:extLst>
  </p:cSld>
  <p:clrMapOvr>
    <a:masterClrMapping/>
  </p:clrMapOvr>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4FA2-6AE4-0243-B91E-FFB841A64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CE841A-8DBD-5540-B88E-D20F1CA51F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1D8C3-1803-E849-A80D-E9BA90184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5D78B7-5E69-E44B-A983-8437EA0241B6}"/>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6" name="Footer Placeholder 5">
            <a:extLst>
              <a:ext uri="{FF2B5EF4-FFF2-40B4-BE49-F238E27FC236}">
                <a16:creationId xmlns:a16="http://schemas.microsoft.com/office/drawing/2014/main" id="{E1419541-83BE-5447-8E98-D31779D9FB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E2E88-AA48-734D-B1A8-A0411879A194}"/>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8" name="hcSlideMaster1212.Two ContentHeader">
            <a:extLst>
              <a:ext uri="{FF2B5EF4-FFF2-40B4-BE49-F238E27FC236}">
                <a16:creationId xmlns:a16="http://schemas.microsoft.com/office/drawing/2014/main" id="{07218506-8101-CB59-4873-0727FF7A642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134558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F0CF-BB18-244E-B1E8-BE36DBE52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994C76-464C-2544-BFE9-B508216FC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A1112-B267-4B48-B42B-257981FA72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4227DB-98C3-234B-9CBD-F1E0FB76C0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477A55-5ECE-5845-B3B6-3134A19609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29DF1B-0EC1-4F43-9DD0-42C0474DE0C0}"/>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8" name="Footer Placeholder 7">
            <a:extLst>
              <a:ext uri="{FF2B5EF4-FFF2-40B4-BE49-F238E27FC236}">
                <a16:creationId xmlns:a16="http://schemas.microsoft.com/office/drawing/2014/main" id="{5C630814-B62E-3242-8F19-A57C51A368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058F8E-67F9-8340-9EF4-64868AA5B420}"/>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10" name="hcSlideMaster1212.ComparisonHeader">
            <a:extLst>
              <a:ext uri="{FF2B5EF4-FFF2-40B4-BE49-F238E27FC236}">
                <a16:creationId xmlns:a16="http://schemas.microsoft.com/office/drawing/2014/main" id="{A193E48B-1C8F-60DB-A769-329ACFD3826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060514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FF67-64E5-D148-BF41-5BA880F722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147EF0-C8A3-1A49-8F19-81EC7B3AE5F8}"/>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4" name="Footer Placeholder 3">
            <a:extLst>
              <a:ext uri="{FF2B5EF4-FFF2-40B4-BE49-F238E27FC236}">
                <a16:creationId xmlns:a16="http://schemas.microsoft.com/office/drawing/2014/main" id="{7CD74C3A-29F1-C547-BE8A-DD47471625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61EC83-7BE4-E648-9F72-E0F0910E295C}"/>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6" name="hcSlideMaster1212.Title OnlyHeader">
            <a:extLst>
              <a:ext uri="{FF2B5EF4-FFF2-40B4-BE49-F238E27FC236}">
                <a16:creationId xmlns:a16="http://schemas.microsoft.com/office/drawing/2014/main" id="{27AA96A9-9973-8B59-2C43-28EFE454C30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447500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96A81-8EF5-DC4B-8630-9558D1B5324B}"/>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3" name="Footer Placeholder 2">
            <a:extLst>
              <a:ext uri="{FF2B5EF4-FFF2-40B4-BE49-F238E27FC236}">
                <a16:creationId xmlns:a16="http://schemas.microsoft.com/office/drawing/2014/main" id="{4F86EFB3-749D-E349-8A20-C1723F35B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5B582B-7C92-8A46-9464-EE4D19BA069D}"/>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5" name="hcSlideMaster1212.BlankHeader">
            <a:extLst>
              <a:ext uri="{FF2B5EF4-FFF2-40B4-BE49-F238E27FC236}">
                <a16:creationId xmlns:a16="http://schemas.microsoft.com/office/drawing/2014/main" id="{48CE674B-609B-2956-565D-F48B85F8421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694378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1756-8770-7645-BBAF-64FA47876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D9526A-DFDB-7D4D-93C8-3E446AB90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FFA816-D6AD-FE4A-8E55-F257758E1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53A97-E60E-0E49-9B27-D9AE35370F13}"/>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6" name="Footer Placeholder 5">
            <a:extLst>
              <a:ext uri="{FF2B5EF4-FFF2-40B4-BE49-F238E27FC236}">
                <a16:creationId xmlns:a16="http://schemas.microsoft.com/office/drawing/2014/main" id="{8BFDDAD3-E676-CE44-B2B5-8F43A3814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842A9F-0970-9A46-A44C-9AB5907B285C}"/>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8" name="hcSlideMaster1212.Content with CaptionHeader">
            <a:extLst>
              <a:ext uri="{FF2B5EF4-FFF2-40B4-BE49-F238E27FC236}">
                <a16:creationId xmlns:a16="http://schemas.microsoft.com/office/drawing/2014/main" id="{64B261BE-076C-5334-1189-E997370E26E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10368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D428-52A4-0043-9655-C990D8541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3E1DAE-AA2B-7641-B8A3-005CBBF23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A61290-2A07-1B4E-A547-55895CFC2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9C4D60-8882-5D43-B232-5A84253DC44F}"/>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6" name="Footer Placeholder 5">
            <a:extLst>
              <a:ext uri="{FF2B5EF4-FFF2-40B4-BE49-F238E27FC236}">
                <a16:creationId xmlns:a16="http://schemas.microsoft.com/office/drawing/2014/main" id="{7C1EF001-F18C-A042-AA15-43098A649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6FE6D-8690-CE48-BB59-B55B2B486B24}"/>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8" name="hcSlideMaster1212.Picture with CaptionHeader">
            <a:extLst>
              <a:ext uri="{FF2B5EF4-FFF2-40B4-BE49-F238E27FC236}">
                <a16:creationId xmlns:a16="http://schemas.microsoft.com/office/drawing/2014/main" id="{F8657EB8-952F-ED7D-DCBF-1C72AF1D139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156767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D6F6-A6B4-F44D-9293-6BCDDEE71E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9804B1-AB10-354E-B878-C5BA871D4D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A5D19-9E22-5949-BCC3-CF96C332413F}"/>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5" name="Footer Placeholder 4">
            <a:extLst>
              <a:ext uri="{FF2B5EF4-FFF2-40B4-BE49-F238E27FC236}">
                <a16:creationId xmlns:a16="http://schemas.microsoft.com/office/drawing/2014/main" id="{8C8C6B0A-D69A-484D-AFA4-8F0745C97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52DBD-D90C-164F-A551-7786D80F438E}"/>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7" name="hcSlideMaster1212.Title and Vertical TextHeader">
            <a:extLst>
              <a:ext uri="{FF2B5EF4-FFF2-40B4-BE49-F238E27FC236}">
                <a16:creationId xmlns:a16="http://schemas.microsoft.com/office/drawing/2014/main" id="{7FE6627D-5691-6F97-F2DD-84B3F5C2322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746377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97488-98ED-A74D-8D99-C95DEB4DA8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11AD5D-4DFA-9C4D-AEC2-F472435199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BAC6D-6F6F-FA44-B1ED-B54B867E009C}"/>
              </a:ext>
            </a:extLst>
          </p:cNvPr>
          <p:cNvSpPr>
            <a:spLocks noGrp="1"/>
          </p:cNvSpPr>
          <p:nvPr>
            <p:ph type="dt" sz="half" idx="10"/>
          </p:nvPr>
        </p:nvSpPr>
        <p:spPr/>
        <p:txBody>
          <a:bodyPr/>
          <a:lstStyle/>
          <a:p>
            <a:fld id="{72C21553-1E44-6E40-8BCB-F73657E798BC}" type="datetimeFigureOut">
              <a:rPr lang="en-US" smtClean="0"/>
              <a:t>1/31/2023</a:t>
            </a:fld>
            <a:endParaRPr lang="en-US"/>
          </a:p>
        </p:txBody>
      </p:sp>
      <p:sp>
        <p:nvSpPr>
          <p:cNvPr id="5" name="Footer Placeholder 4">
            <a:extLst>
              <a:ext uri="{FF2B5EF4-FFF2-40B4-BE49-F238E27FC236}">
                <a16:creationId xmlns:a16="http://schemas.microsoft.com/office/drawing/2014/main" id="{98A6EC53-3F75-A845-BB49-B6D471DFB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535BD-46C6-804C-BA2F-362E6A5141EA}"/>
              </a:ext>
            </a:extLst>
          </p:cNvPr>
          <p:cNvSpPr>
            <a:spLocks noGrp="1"/>
          </p:cNvSpPr>
          <p:nvPr>
            <p:ph type="sldNum" sz="quarter" idx="12"/>
          </p:nvPr>
        </p:nvSpPr>
        <p:spPr/>
        <p:txBody>
          <a:bodyPr/>
          <a:lstStyle/>
          <a:p>
            <a:fld id="{FB95344D-C07A-B84B-8A68-9649371BCB02}" type="slidenum">
              <a:rPr lang="en-US" smtClean="0"/>
              <a:t>‹#›</a:t>
            </a:fld>
            <a:endParaRPr lang="en-US"/>
          </a:p>
        </p:txBody>
      </p:sp>
      <p:sp>
        <p:nvSpPr>
          <p:cNvPr id="7" name="hcSlideMaster1212.Vertical Title and TextHeader">
            <a:extLst>
              <a:ext uri="{FF2B5EF4-FFF2-40B4-BE49-F238E27FC236}">
                <a16:creationId xmlns:a16="http://schemas.microsoft.com/office/drawing/2014/main" id="{EF9D9FE0-A1F5-CFAC-E79F-A8734538EEA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861580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341B9-02E1-7A48-96F1-6D7410AD25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BE471-3973-CC40-AC92-A1D17EC2EE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6DA3EB-64E8-174A-9CA2-AC74A11379E7}"/>
              </a:ext>
            </a:extLst>
          </p:cNvPr>
          <p:cNvSpPr>
            <a:spLocks noGrp="1"/>
          </p:cNvSpPr>
          <p:nvPr>
            <p:ph type="dt" sz="half" idx="10"/>
          </p:nvPr>
        </p:nvSpPr>
        <p:spPr/>
        <p:txBody>
          <a:bodyPr/>
          <a:lstStyle/>
          <a:p>
            <a:r>
              <a:rPr lang="en-US"/>
              <a:t>07</a:t>
            </a:r>
          </a:p>
        </p:txBody>
      </p:sp>
      <p:sp>
        <p:nvSpPr>
          <p:cNvPr id="5" name="Footer Placeholder 4">
            <a:extLst>
              <a:ext uri="{FF2B5EF4-FFF2-40B4-BE49-F238E27FC236}">
                <a16:creationId xmlns:a16="http://schemas.microsoft.com/office/drawing/2014/main" id="{BE01C25B-9A00-0543-A82B-F29311C5A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91C4E-DD8E-DC45-90AC-2E6B007A4037}"/>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7" name="hcSlideMaster1224.Title SlideHeader">
            <a:extLst>
              <a:ext uri="{FF2B5EF4-FFF2-40B4-BE49-F238E27FC236}">
                <a16:creationId xmlns:a16="http://schemas.microsoft.com/office/drawing/2014/main" id="{632D9B32-DAE6-206D-8C3B-B0E1BFBB8115}"/>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4B640524-93B7-9D54-2C22-1354B50B60C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546228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C34F-9659-F24C-BF56-3BE06CBF2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C81E2-643A-4843-8BD6-9EC5FD429F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FF4BD-0F97-1240-BF9D-DB22D4E121D0}"/>
              </a:ext>
            </a:extLst>
          </p:cNvPr>
          <p:cNvSpPr>
            <a:spLocks noGrp="1"/>
          </p:cNvSpPr>
          <p:nvPr>
            <p:ph type="dt" sz="half" idx="10"/>
          </p:nvPr>
        </p:nvSpPr>
        <p:spPr/>
        <p:txBody>
          <a:bodyPr/>
          <a:lstStyle/>
          <a:p>
            <a:r>
              <a:rPr lang="en-US"/>
              <a:t>07</a:t>
            </a:r>
          </a:p>
        </p:txBody>
      </p:sp>
      <p:sp>
        <p:nvSpPr>
          <p:cNvPr id="5" name="Footer Placeholder 4">
            <a:extLst>
              <a:ext uri="{FF2B5EF4-FFF2-40B4-BE49-F238E27FC236}">
                <a16:creationId xmlns:a16="http://schemas.microsoft.com/office/drawing/2014/main" id="{B3AEB775-EB87-7648-BD14-ADDD47E50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B5C72-CCBE-5C4D-9F59-23A56061B43A}"/>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7" name="hcSlideMaster1224.Title and ContentHeader">
            <a:extLst>
              <a:ext uri="{FF2B5EF4-FFF2-40B4-BE49-F238E27FC236}">
                <a16:creationId xmlns:a16="http://schemas.microsoft.com/office/drawing/2014/main" id="{157B4903-6FED-136A-A560-BBA0F0141B4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28580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50050" r="25122" b="449"/>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
        <p:nvSpPr>
          <p:cNvPr id="5" name="hcSlideMaster627.8_Title SlideHeader">
            <a:extLst>
              <a:ext uri="{FF2B5EF4-FFF2-40B4-BE49-F238E27FC236}">
                <a16:creationId xmlns:a16="http://schemas.microsoft.com/office/drawing/2014/main" id="{FA59F624-76D9-72B7-16BF-058C0D1947DE}"/>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637712720"/>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1ADF-3CFE-F74D-BE5D-3EA62C29E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A0C23F-E708-E640-9B0D-D3BC072A13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2E1D79-FA60-FD45-83FA-E0BF40EC1318}"/>
              </a:ext>
            </a:extLst>
          </p:cNvPr>
          <p:cNvSpPr>
            <a:spLocks noGrp="1"/>
          </p:cNvSpPr>
          <p:nvPr>
            <p:ph type="dt" sz="half" idx="10"/>
          </p:nvPr>
        </p:nvSpPr>
        <p:spPr/>
        <p:txBody>
          <a:bodyPr/>
          <a:lstStyle/>
          <a:p>
            <a:r>
              <a:rPr lang="en-US"/>
              <a:t>07</a:t>
            </a:r>
          </a:p>
        </p:txBody>
      </p:sp>
      <p:sp>
        <p:nvSpPr>
          <p:cNvPr id="5" name="Footer Placeholder 4">
            <a:extLst>
              <a:ext uri="{FF2B5EF4-FFF2-40B4-BE49-F238E27FC236}">
                <a16:creationId xmlns:a16="http://schemas.microsoft.com/office/drawing/2014/main" id="{00694A20-15C3-BE48-A59F-9C9283A7E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ED566-E377-A143-ADE4-A29DB6240C85}"/>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7" name="hcSlideMaster1224.Section HeaderHeader">
            <a:extLst>
              <a:ext uri="{FF2B5EF4-FFF2-40B4-BE49-F238E27FC236}">
                <a16:creationId xmlns:a16="http://schemas.microsoft.com/office/drawing/2014/main" id="{2B2B32F1-1271-D2EE-6673-F547B5B781A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954351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AB0D-BD9E-0243-9A43-9812BB158E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5CAA0F-A65C-9C43-9FB4-79FCDC9726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0C21D-C131-E14E-922F-B55799E0C5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BECF7E-60BB-6443-B3E4-46F86765512D}"/>
              </a:ext>
            </a:extLst>
          </p:cNvPr>
          <p:cNvSpPr>
            <a:spLocks noGrp="1"/>
          </p:cNvSpPr>
          <p:nvPr>
            <p:ph type="dt" sz="half" idx="10"/>
          </p:nvPr>
        </p:nvSpPr>
        <p:spPr/>
        <p:txBody>
          <a:bodyPr/>
          <a:lstStyle/>
          <a:p>
            <a:r>
              <a:rPr lang="en-US"/>
              <a:t>07</a:t>
            </a:r>
          </a:p>
        </p:txBody>
      </p:sp>
      <p:sp>
        <p:nvSpPr>
          <p:cNvPr id="6" name="Footer Placeholder 5">
            <a:extLst>
              <a:ext uri="{FF2B5EF4-FFF2-40B4-BE49-F238E27FC236}">
                <a16:creationId xmlns:a16="http://schemas.microsoft.com/office/drawing/2014/main" id="{3EB4894E-D9C1-154C-A404-605290343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2E5A9-8FC8-2644-878E-070756193AC3}"/>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8" name="hcSlideMaster1224.Two ContentHeader">
            <a:extLst>
              <a:ext uri="{FF2B5EF4-FFF2-40B4-BE49-F238E27FC236}">
                <a16:creationId xmlns:a16="http://schemas.microsoft.com/office/drawing/2014/main" id="{CEBFBEDC-F153-9DAE-0D06-CBDA0F1FFE0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812701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4A44-8572-2E44-984F-D8C2C80EE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8C3087-1D07-1B40-B1F7-3570D2B829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D7A03-AE30-2344-83CD-71AA9C76F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CF6726-988B-734C-ACDE-A9AF3134CE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CEE102-E800-2F40-88BE-266A7E60A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C82EEB-AD53-F640-A6D7-E44552C0811C}"/>
              </a:ext>
            </a:extLst>
          </p:cNvPr>
          <p:cNvSpPr>
            <a:spLocks noGrp="1"/>
          </p:cNvSpPr>
          <p:nvPr>
            <p:ph type="dt" sz="half" idx="10"/>
          </p:nvPr>
        </p:nvSpPr>
        <p:spPr/>
        <p:txBody>
          <a:bodyPr/>
          <a:lstStyle/>
          <a:p>
            <a:r>
              <a:rPr lang="en-US"/>
              <a:t>07</a:t>
            </a:r>
          </a:p>
        </p:txBody>
      </p:sp>
      <p:sp>
        <p:nvSpPr>
          <p:cNvPr id="8" name="Footer Placeholder 7">
            <a:extLst>
              <a:ext uri="{FF2B5EF4-FFF2-40B4-BE49-F238E27FC236}">
                <a16:creationId xmlns:a16="http://schemas.microsoft.com/office/drawing/2014/main" id="{7AB22DE3-B971-7642-B02D-432AC9D473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490B16-54B7-734D-8C7C-223004570DBB}"/>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10" name="hcSlideMaster1224.ComparisonHeader">
            <a:extLst>
              <a:ext uri="{FF2B5EF4-FFF2-40B4-BE49-F238E27FC236}">
                <a16:creationId xmlns:a16="http://schemas.microsoft.com/office/drawing/2014/main" id="{72446312-DA67-3772-CD8D-24FBFB3401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089664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BC02-A9BF-1649-BA0A-E519E050AD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E1712-5024-1549-997F-DA0C448202CC}"/>
              </a:ext>
            </a:extLst>
          </p:cNvPr>
          <p:cNvSpPr>
            <a:spLocks noGrp="1"/>
          </p:cNvSpPr>
          <p:nvPr>
            <p:ph type="dt" sz="half" idx="10"/>
          </p:nvPr>
        </p:nvSpPr>
        <p:spPr/>
        <p:txBody>
          <a:bodyPr/>
          <a:lstStyle/>
          <a:p>
            <a:r>
              <a:rPr lang="en-US"/>
              <a:t>07</a:t>
            </a:r>
          </a:p>
        </p:txBody>
      </p:sp>
      <p:sp>
        <p:nvSpPr>
          <p:cNvPr id="4" name="Footer Placeholder 3">
            <a:extLst>
              <a:ext uri="{FF2B5EF4-FFF2-40B4-BE49-F238E27FC236}">
                <a16:creationId xmlns:a16="http://schemas.microsoft.com/office/drawing/2014/main" id="{C0F9FA09-94F4-6A4D-9489-8D4091FCC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E03F9F-6C0A-9349-9519-B6E5324ED338}"/>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6" name="hcSlideMaster1224.Title OnlyHeader">
            <a:extLst>
              <a:ext uri="{FF2B5EF4-FFF2-40B4-BE49-F238E27FC236}">
                <a16:creationId xmlns:a16="http://schemas.microsoft.com/office/drawing/2014/main" id="{FE22F365-AB03-2823-07A0-57B8AB3C1BE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647614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F6A2C-9A8E-2C4D-B95B-5BF8B7F59B3F}"/>
              </a:ext>
            </a:extLst>
          </p:cNvPr>
          <p:cNvSpPr>
            <a:spLocks noGrp="1"/>
          </p:cNvSpPr>
          <p:nvPr>
            <p:ph type="dt" sz="half" idx="10"/>
          </p:nvPr>
        </p:nvSpPr>
        <p:spPr/>
        <p:txBody>
          <a:bodyPr/>
          <a:lstStyle/>
          <a:p>
            <a:r>
              <a:rPr lang="en-US"/>
              <a:t>07</a:t>
            </a:r>
          </a:p>
        </p:txBody>
      </p:sp>
      <p:sp>
        <p:nvSpPr>
          <p:cNvPr id="3" name="Footer Placeholder 2">
            <a:extLst>
              <a:ext uri="{FF2B5EF4-FFF2-40B4-BE49-F238E27FC236}">
                <a16:creationId xmlns:a16="http://schemas.microsoft.com/office/drawing/2014/main" id="{1788ED69-118C-0A4E-B1FF-B3E4633A78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E14C69-6BBB-3B44-916A-0E5E0C890B19}"/>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5" name="hcSlideMaster1224.BlankHeader">
            <a:extLst>
              <a:ext uri="{FF2B5EF4-FFF2-40B4-BE49-F238E27FC236}">
                <a16:creationId xmlns:a16="http://schemas.microsoft.com/office/drawing/2014/main" id="{1652BE9A-33B9-A0FF-8354-B31CEDBE9E1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680592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7F775-DE3A-554F-9796-0FE5D608F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47525-22AC-6B4C-AD34-2D45F137E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B5F6D9-826C-114C-A5A4-9A5C98778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DBB5B-A077-F949-9478-20BCAED9771C}"/>
              </a:ext>
            </a:extLst>
          </p:cNvPr>
          <p:cNvSpPr>
            <a:spLocks noGrp="1"/>
          </p:cNvSpPr>
          <p:nvPr>
            <p:ph type="dt" sz="half" idx="10"/>
          </p:nvPr>
        </p:nvSpPr>
        <p:spPr/>
        <p:txBody>
          <a:bodyPr/>
          <a:lstStyle/>
          <a:p>
            <a:r>
              <a:rPr lang="en-US"/>
              <a:t>07</a:t>
            </a:r>
          </a:p>
        </p:txBody>
      </p:sp>
      <p:sp>
        <p:nvSpPr>
          <p:cNvPr id="6" name="Footer Placeholder 5">
            <a:extLst>
              <a:ext uri="{FF2B5EF4-FFF2-40B4-BE49-F238E27FC236}">
                <a16:creationId xmlns:a16="http://schemas.microsoft.com/office/drawing/2014/main" id="{AF3A3DD4-745A-1444-AF73-63A5C4B1C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C47FF6-C432-1E47-B679-FEC828156D26}"/>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8" name="hcSlideMaster1224.Content with CaptionHeader">
            <a:extLst>
              <a:ext uri="{FF2B5EF4-FFF2-40B4-BE49-F238E27FC236}">
                <a16:creationId xmlns:a16="http://schemas.microsoft.com/office/drawing/2014/main" id="{9C5D4D26-900A-BAFE-AA97-551205E428D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310311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5883-3C32-FF44-92AA-811E2B2EB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72ADA0-EAFB-D045-9A29-FD4977CA27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533D3A-3AA8-F147-B24C-7FC3D09D9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7E746-9322-6448-A5B0-A9F7EBA220BC}"/>
              </a:ext>
            </a:extLst>
          </p:cNvPr>
          <p:cNvSpPr>
            <a:spLocks noGrp="1"/>
          </p:cNvSpPr>
          <p:nvPr>
            <p:ph type="dt" sz="half" idx="10"/>
          </p:nvPr>
        </p:nvSpPr>
        <p:spPr/>
        <p:txBody>
          <a:bodyPr/>
          <a:lstStyle/>
          <a:p>
            <a:r>
              <a:rPr lang="en-US"/>
              <a:t>07</a:t>
            </a:r>
          </a:p>
        </p:txBody>
      </p:sp>
      <p:sp>
        <p:nvSpPr>
          <p:cNvPr id="6" name="Footer Placeholder 5">
            <a:extLst>
              <a:ext uri="{FF2B5EF4-FFF2-40B4-BE49-F238E27FC236}">
                <a16:creationId xmlns:a16="http://schemas.microsoft.com/office/drawing/2014/main" id="{3D1575B4-7C96-5A41-8C31-2C222F171D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C00B8-2052-5F48-884B-E6B8D6705303}"/>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8" name="hcSlideMaster1224.Picture with CaptionHeader">
            <a:extLst>
              <a:ext uri="{FF2B5EF4-FFF2-40B4-BE49-F238E27FC236}">
                <a16:creationId xmlns:a16="http://schemas.microsoft.com/office/drawing/2014/main" id="{3D4EF5D2-52C5-8CCA-1FFF-7F316F2C7C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324905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B8DC-BFAD-3542-955A-2AB8A0A43D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603C18-0E66-A842-B21B-C0A9E823E8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75779-009C-4646-AB7D-05F9BA61317A}"/>
              </a:ext>
            </a:extLst>
          </p:cNvPr>
          <p:cNvSpPr>
            <a:spLocks noGrp="1"/>
          </p:cNvSpPr>
          <p:nvPr>
            <p:ph type="dt" sz="half" idx="10"/>
          </p:nvPr>
        </p:nvSpPr>
        <p:spPr/>
        <p:txBody>
          <a:bodyPr/>
          <a:lstStyle/>
          <a:p>
            <a:r>
              <a:rPr lang="en-US"/>
              <a:t>07</a:t>
            </a:r>
          </a:p>
        </p:txBody>
      </p:sp>
      <p:sp>
        <p:nvSpPr>
          <p:cNvPr id="5" name="Footer Placeholder 4">
            <a:extLst>
              <a:ext uri="{FF2B5EF4-FFF2-40B4-BE49-F238E27FC236}">
                <a16:creationId xmlns:a16="http://schemas.microsoft.com/office/drawing/2014/main" id="{2ADD1753-91FE-304A-84FE-8AEC4FF2E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B0F71-B8C5-9542-97F2-0B353443D8DB}"/>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7" name="hcSlideMaster1224.Title and Vertical TextHeader">
            <a:extLst>
              <a:ext uri="{FF2B5EF4-FFF2-40B4-BE49-F238E27FC236}">
                <a16:creationId xmlns:a16="http://schemas.microsoft.com/office/drawing/2014/main" id="{289A4CBE-4236-A470-846D-9C4C66E89E3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486754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A36D43-36B8-5540-BE6A-C5D8C6E78E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E65975-725D-154B-9758-A0792DF48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8BB35-F484-CB4E-82F6-B518FD7A130B}"/>
              </a:ext>
            </a:extLst>
          </p:cNvPr>
          <p:cNvSpPr>
            <a:spLocks noGrp="1"/>
          </p:cNvSpPr>
          <p:nvPr>
            <p:ph type="dt" sz="half" idx="10"/>
          </p:nvPr>
        </p:nvSpPr>
        <p:spPr/>
        <p:txBody>
          <a:bodyPr/>
          <a:lstStyle/>
          <a:p>
            <a:r>
              <a:rPr lang="en-US"/>
              <a:t>07</a:t>
            </a:r>
          </a:p>
        </p:txBody>
      </p:sp>
      <p:sp>
        <p:nvSpPr>
          <p:cNvPr id="5" name="Footer Placeholder 4">
            <a:extLst>
              <a:ext uri="{FF2B5EF4-FFF2-40B4-BE49-F238E27FC236}">
                <a16:creationId xmlns:a16="http://schemas.microsoft.com/office/drawing/2014/main" id="{03500A20-026F-E845-ACE0-016BB21DB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4B550-37DC-A247-9AFE-7F9D4D24E7C1}"/>
              </a:ext>
            </a:extLst>
          </p:cNvPr>
          <p:cNvSpPr>
            <a:spLocks noGrp="1"/>
          </p:cNvSpPr>
          <p:nvPr>
            <p:ph type="sldNum" sz="quarter" idx="12"/>
          </p:nvPr>
        </p:nvSpPr>
        <p:spPr/>
        <p:txBody>
          <a:bodyPr/>
          <a:lstStyle/>
          <a:p>
            <a:fld id="{CA0264DE-C1F9-7946-ACB1-074F2F174568}" type="slidenum">
              <a:rPr lang="en-US" smtClean="0"/>
              <a:t>‹#›</a:t>
            </a:fld>
            <a:endParaRPr lang="en-US"/>
          </a:p>
        </p:txBody>
      </p:sp>
      <p:sp>
        <p:nvSpPr>
          <p:cNvPr id="7" name="hcSlideMaster1224.Vertical Title and TextHeader">
            <a:extLst>
              <a:ext uri="{FF2B5EF4-FFF2-40B4-BE49-F238E27FC236}">
                <a16:creationId xmlns:a16="http://schemas.microsoft.com/office/drawing/2014/main" id="{FBCDA93B-9021-7E68-B40A-25227CAE4AD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524017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3429000"/>
            <a:ext cx="10701867"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0"/>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smtClean="0"/>
            </a:lvl1pPr>
          </a:lstStyle>
          <a:p>
            <a:pPr>
              <a:defRPr/>
            </a:pPr>
            <a:endParaRPr lang="en-US"/>
          </a:p>
        </p:txBody>
      </p:sp>
      <p:sp>
        <p:nvSpPr>
          <p:cNvPr id="6" name="Rectangle 6"/>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en-US"/>
          </a:p>
        </p:txBody>
      </p:sp>
      <p:sp>
        <p:nvSpPr>
          <p:cNvPr id="7" name="Rectangle 7"/>
          <p:cNvSpPr>
            <a:spLocks noGrp="1" noChangeArrowheads="1"/>
          </p:cNvSpPr>
          <p:nvPr>
            <p:ph type="sldNum" sz="quarter" idx="12"/>
          </p:nvPr>
        </p:nvSpPr>
        <p:spPr>
          <a:xfrm>
            <a:off x="9144000" y="6248400"/>
            <a:ext cx="2540000" cy="457200"/>
          </a:xfrm>
        </p:spPr>
        <p:txBody>
          <a:bodyPr lIns="92075" tIns="46038" rIns="92075" bIns="46038"/>
          <a:lstStyle>
            <a:lvl1pPr>
              <a:defRPr smtClean="0"/>
            </a:lvl1pPr>
          </a:lstStyle>
          <a:p>
            <a:pPr>
              <a:defRPr/>
            </a:pPr>
            <a:fld id="{585BD8C2-7349-4E88-B237-7DA9F01948D9}" type="slidenum">
              <a:rPr lang="en-US"/>
              <a:pPr>
                <a:defRPr/>
              </a:pPr>
              <a:t>‹#›</a:t>
            </a:fld>
            <a:endParaRPr lang="en-US"/>
          </a:p>
        </p:txBody>
      </p:sp>
      <p:sp>
        <p:nvSpPr>
          <p:cNvPr id="2" name="hcSlideMaster1236.Title SlideHeader">
            <a:extLst>
              <a:ext uri="{FF2B5EF4-FFF2-40B4-BE49-F238E27FC236}">
                <a16:creationId xmlns:a16="http://schemas.microsoft.com/office/drawing/2014/main" id="{A1DFF72F-BD43-D624-D845-B4CB7536D9B5}"/>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7_Title SlideHeader">
            <a:extLst>
              <a:ext uri="{FF2B5EF4-FFF2-40B4-BE49-F238E27FC236}">
                <a16:creationId xmlns:a16="http://schemas.microsoft.com/office/drawing/2014/main" id="{D9089DE8-3C1C-9E66-3B2D-CEA423397A2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193794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30017"/>
            <a:ext cx="11658600" cy="908221"/>
          </a:xfrm>
        </p:spPr>
        <p:txBody>
          <a:bodyPr/>
          <a:lstStyle>
            <a:lvl1pPr>
              <a:lnSpc>
                <a:spcPct val="90000"/>
              </a:lnSpc>
              <a:defRPr sz="3000"/>
            </a:lvl1pPr>
          </a:lstStyle>
          <a:p>
            <a:r>
              <a:rPr lang="en-US"/>
              <a:t>Click to edit Master title style</a:t>
            </a:r>
            <a:endParaRPr lang="en-US" dirty="0"/>
          </a:p>
        </p:txBody>
      </p:sp>
      <p:sp>
        <p:nvSpPr>
          <p:cNvPr id="3" name="Content Placeholder 2"/>
          <p:cNvSpPr>
            <a:spLocks noGrp="1"/>
          </p:cNvSpPr>
          <p:nvPr>
            <p:ph idx="1"/>
          </p:nvPr>
        </p:nvSpPr>
        <p:spPr>
          <a:xfrm>
            <a:off x="190500" y="1450072"/>
            <a:ext cx="11658600" cy="4610100"/>
          </a:xfrm>
        </p:spPr>
        <p:txBody>
          <a:bodyPr/>
          <a:lstStyle>
            <a:lvl1pPr marL="228600" indent="-228600">
              <a:spcBef>
                <a:spcPts val="1800"/>
              </a:spcBef>
              <a:buClr>
                <a:schemeClr val="tx1"/>
              </a:buClr>
              <a:buSzPct val="90000"/>
              <a:buFont typeface="Century Gothic" panose="020B0502020202020204" pitchFamily="34" charset="0"/>
              <a:buChar char="•"/>
              <a:tabLst/>
              <a:defRPr lang="en-US" sz="2000" kern="1200" dirty="0">
                <a:solidFill>
                  <a:schemeClr val="tx1"/>
                </a:solidFill>
                <a:latin typeface="+mn-lt"/>
                <a:ea typeface="+mn-ea"/>
                <a:cs typeface="+mn-cs"/>
              </a:defRPr>
            </a:lvl1pPr>
            <a:lvl2pPr marL="571500" indent="-228600">
              <a:buClr>
                <a:schemeClr val="tx1"/>
              </a:buClr>
              <a:buSzPct val="90000"/>
              <a:buFont typeface="Century Gothic" panose="020B0502020202020204" pitchFamily="34" charset="0"/>
              <a:buChar char="–"/>
              <a:tabLst/>
              <a:defRPr sz="1800">
                <a:latin typeface="+mn-lt"/>
                <a:cs typeface="Arial" panose="020B0604020202020204" pitchFamily="34" charset="0"/>
              </a:defRPr>
            </a:lvl2pPr>
            <a:lvl3pPr marL="857250" indent="-171450">
              <a:buClr>
                <a:schemeClr val="tx1"/>
              </a:buClr>
              <a:buSzPct val="90000"/>
              <a:buFont typeface="Century Gothic" panose="020B0502020202020204" pitchFamily="34" charset="0"/>
              <a:buChar char="•"/>
              <a:defRPr sz="1600">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4" name="hcSlideMaster627.1_Title and ContentHeader">
            <a:extLst>
              <a:ext uri="{FF2B5EF4-FFF2-40B4-BE49-F238E27FC236}">
                <a16:creationId xmlns:a16="http://schemas.microsoft.com/office/drawing/2014/main" id="{69B6DAB4-052C-5D08-4267-46FCA45C094A}"/>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6587255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DBF6B70-CA2A-498A-86AD-5680EF6B64B4}" type="slidenum">
              <a:rPr lang="en-US"/>
              <a:pPr>
                <a:defRPr/>
              </a:pPr>
              <a:t>‹#›</a:t>
            </a:fld>
            <a:endParaRPr lang="en-US"/>
          </a:p>
        </p:txBody>
      </p:sp>
      <p:sp>
        <p:nvSpPr>
          <p:cNvPr id="7" name="hcSlideMaster1236.Title and ContentHeader">
            <a:extLst>
              <a:ext uri="{FF2B5EF4-FFF2-40B4-BE49-F238E27FC236}">
                <a16:creationId xmlns:a16="http://schemas.microsoft.com/office/drawing/2014/main" id="{7E9F615C-5230-0EFB-0C44-D4F0D8078FE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5586082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302FFF4-8B35-463F-9EB9-C601B9F46B60}" type="slidenum">
              <a:rPr lang="en-US"/>
              <a:pPr>
                <a:defRPr/>
              </a:pPr>
              <a:t>‹#›</a:t>
            </a:fld>
            <a:endParaRPr lang="en-US"/>
          </a:p>
        </p:txBody>
      </p:sp>
      <p:sp>
        <p:nvSpPr>
          <p:cNvPr id="7" name="hcSlideMaster1236.Section HeaderHeader">
            <a:extLst>
              <a:ext uri="{FF2B5EF4-FFF2-40B4-BE49-F238E27FC236}">
                <a16:creationId xmlns:a16="http://schemas.microsoft.com/office/drawing/2014/main" id="{93177A17-8C1C-F93F-FC03-05FC0F70BCE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2026145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0067" y="1676400"/>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34" y="1676400"/>
            <a:ext cx="50503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2BC4AF-9D8B-4791-978C-11E65FE3CBCC}" type="slidenum">
              <a:rPr lang="en-US"/>
              <a:pPr>
                <a:defRPr/>
              </a:pPr>
              <a:t>‹#›</a:t>
            </a:fld>
            <a:endParaRPr lang="en-US"/>
          </a:p>
        </p:txBody>
      </p:sp>
      <p:sp>
        <p:nvSpPr>
          <p:cNvPr id="8" name="hcSlideMaster1236.Two ContentHeader">
            <a:extLst>
              <a:ext uri="{FF2B5EF4-FFF2-40B4-BE49-F238E27FC236}">
                <a16:creationId xmlns:a16="http://schemas.microsoft.com/office/drawing/2014/main" id="{3080A0E1-6F5C-2700-30FB-C7A28C8B499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1151320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B2F0C20-B4ED-43DE-92E8-95B26FFEC23E}" type="slidenum">
              <a:rPr lang="en-US"/>
              <a:pPr>
                <a:defRPr/>
              </a:pPr>
              <a:t>‹#›</a:t>
            </a:fld>
            <a:endParaRPr lang="en-US"/>
          </a:p>
        </p:txBody>
      </p:sp>
      <p:sp>
        <p:nvSpPr>
          <p:cNvPr id="10" name="hcSlideMaster1236.ComparisonHeader">
            <a:extLst>
              <a:ext uri="{FF2B5EF4-FFF2-40B4-BE49-F238E27FC236}">
                <a16:creationId xmlns:a16="http://schemas.microsoft.com/office/drawing/2014/main" id="{5C298BCB-664C-E057-6BA2-685C0EBD99D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7028891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F3B22D93-79B9-4649-A913-0BB1B1FEC772}" type="slidenum">
              <a:rPr lang="en-US"/>
              <a:pPr>
                <a:defRPr/>
              </a:pPr>
              <a:t>‹#›</a:t>
            </a:fld>
            <a:endParaRPr lang="en-US"/>
          </a:p>
        </p:txBody>
      </p:sp>
      <p:sp>
        <p:nvSpPr>
          <p:cNvPr id="6" name="hcSlideMaster1236.Title OnlyHeader">
            <a:extLst>
              <a:ext uri="{FF2B5EF4-FFF2-40B4-BE49-F238E27FC236}">
                <a16:creationId xmlns:a16="http://schemas.microsoft.com/office/drawing/2014/main" id="{A0D5ABC2-821E-1AED-0881-4327C675BAF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4212667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6288D35-7B8C-4146-BFE6-F50EA57AB5C6}" type="slidenum">
              <a:rPr lang="en-US"/>
              <a:pPr>
                <a:defRPr/>
              </a:pPr>
              <a:t>‹#›</a:t>
            </a:fld>
            <a:endParaRPr lang="en-US"/>
          </a:p>
        </p:txBody>
      </p:sp>
      <p:sp>
        <p:nvSpPr>
          <p:cNvPr id="5" name="hcSlideMaster1236.BlankHeader">
            <a:extLst>
              <a:ext uri="{FF2B5EF4-FFF2-40B4-BE49-F238E27FC236}">
                <a16:creationId xmlns:a16="http://schemas.microsoft.com/office/drawing/2014/main" id="{8628B01E-99B3-6358-D45E-2DC1FE5CBD9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92688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FE33824-2DE4-436E-BA71-B2DCC9149219}" type="slidenum">
              <a:rPr lang="en-US"/>
              <a:pPr>
                <a:defRPr/>
              </a:pPr>
              <a:t>‹#›</a:t>
            </a:fld>
            <a:endParaRPr lang="en-US"/>
          </a:p>
        </p:txBody>
      </p:sp>
      <p:sp>
        <p:nvSpPr>
          <p:cNvPr id="8" name="hcSlideMaster1236.Content with CaptionHeader">
            <a:extLst>
              <a:ext uri="{FF2B5EF4-FFF2-40B4-BE49-F238E27FC236}">
                <a16:creationId xmlns:a16="http://schemas.microsoft.com/office/drawing/2014/main" id="{20C769DF-133A-80FC-D494-3A511A2018C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4977162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D660D0-F088-4F14-BBEA-CA4DBA70F5F0}" type="slidenum">
              <a:rPr lang="en-US"/>
              <a:pPr>
                <a:defRPr/>
              </a:pPr>
              <a:t>‹#›</a:t>
            </a:fld>
            <a:endParaRPr lang="en-US"/>
          </a:p>
        </p:txBody>
      </p:sp>
      <p:sp>
        <p:nvSpPr>
          <p:cNvPr id="8" name="hcSlideMaster1236.Picture with CaptionHeader">
            <a:extLst>
              <a:ext uri="{FF2B5EF4-FFF2-40B4-BE49-F238E27FC236}">
                <a16:creationId xmlns:a16="http://schemas.microsoft.com/office/drawing/2014/main" id="{4DCDF5F0-5975-CC65-E86E-B4CB2ADCAB2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4861001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4CDDAFE-752B-445E-8C94-68BD13DCEC15}" type="slidenum">
              <a:rPr lang="en-US"/>
              <a:pPr>
                <a:defRPr/>
              </a:pPr>
              <a:t>‹#›</a:t>
            </a:fld>
            <a:endParaRPr lang="en-US"/>
          </a:p>
        </p:txBody>
      </p:sp>
      <p:sp>
        <p:nvSpPr>
          <p:cNvPr id="7" name="hcSlideMaster1236.Title and Vertical TextHeader">
            <a:extLst>
              <a:ext uri="{FF2B5EF4-FFF2-40B4-BE49-F238E27FC236}">
                <a16:creationId xmlns:a16="http://schemas.microsoft.com/office/drawing/2014/main" id="{8B98C389-9E74-4527-58AE-D9E78025C2A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1441147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152400"/>
            <a:ext cx="2717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950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04977D3-DAB9-4F59-B83B-C823D576B368}" type="slidenum">
              <a:rPr lang="en-US"/>
              <a:pPr>
                <a:defRPr/>
              </a:pPr>
              <a:t>‹#›</a:t>
            </a:fld>
            <a:endParaRPr lang="en-US"/>
          </a:p>
        </p:txBody>
      </p:sp>
      <p:sp>
        <p:nvSpPr>
          <p:cNvPr id="7" name="hcSlideMaster1236.Vertical Title and TextHeader">
            <a:extLst>
              <a:ext uri="{FF2B5EF4-FFF2-40B4-BE49-F238E27FC236}">
                <a16:creationId xmlns:a16="http://schemas.microsoft.com/office/drawing/2014/main" id="{88F28288-A4B1-56FC-F65D-00AD76B3462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766931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79D6E9-7CB6-4816-BA71-A98C108727C8}"/>
              </a:ext>
            </a:extLst>
          </p:cNvPr>
          <p:cNvSpPr/>
          <p:nvPr userDrawn="1"/>
        </p:nvSpPr>
        <p:spPr>
          <a:xfrm>
            <a:off x="0" y="1073594"/>
            <a:ext cx="12191999" cy="4228673"/>
          </a:xfrm>
          <a:custGeom>
            <a:avLst/>
            <a:gdLst>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0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1803862 h 4497186"/>
              <a:gd name="connsiteX5" fmla="*/ 0 w 12192000"/>
              <a:gd name="connsiteY5" fmla="*/ 0 h 4497186"/>
              <a:gd name="connsiteX0" fmla="*/ 38100 w 12230100"/>
              <a:gd name="connsiteY0" fmla="*/ 0 h 4497186"/>
              <a:gd name="connsiteX1" fmla="*/ 12230100 w 12230100"/>
              <a:gd name="connsiteY1" fmla="*/ 0 h 4497186"/>
              <a:gd name="connsiteX2" fmla="*/ 12230100 w 12230100"/>
              <a:gd name="connsiteY2" fmla="*/ 4497186 h 4497186"/>
              <a:gd name="connsiteX3" fmla="*/ 38100 w 12230100"/>
              <a:gd name="connsiteY3" fmla="*/ 4497186 h 4497186"/>
              <a:gd name="connsiteX4" fmla="*/ 38100 w 12230100"/>
              <a:gd name="connsiteY4" fmla="*/ 1803862 h 4497186"/>
              <a:gd name="connsiteX5" fmla="*/ 0 w 12230100"/>
              <a:gd name="connsiteY5" fmla="*/ 1575262 h 4497186"/>
              <a:gd name="connsiteX6" fmla="*/ 38100 w 12230100"/>
              <a:gd name="connsiteY6" fmla="*/ 0 h 4497186"/>
              <a:gd name="connsiteX0" fmla="*/ 0 w 12230100"/>
              <a:gd name="connsiteY0" fmla="*/ 1575262 h 4497186"/>
              <a:gd name="connsiteX1" fmla="*/ 38100 w 12230100"/>
              <a:gd name="connsiteY1" fmla="*/ 0 h 4497186"/>
              <a:gd name="connsiteX2" fmla="*/ 12230100 w 12230100"/>
              <a:gd name="connsiteY2" fmla="*/ 0 h 4497186"/>
              <a:gd name="connsiteX3" fmla="*/ 12230100 w 12230100"/>
              <a:gd name="connsiteY3" fmla="*/ 4497186 h 4497186"/>
              <a:gd name="connsiteX4" fmla="*/ 38100 w 12230100"/>
              <a:gd name="connsiteY4" fmla="*/ 4497186 h 4497186"/>
              <a:gd name="connsiteX5" fmla="*/ 38100 w 12230100"/>
              <a:gd name="connsiteY5" fmla="*/ 1803862 h 4497186"/>
              <a:gd name="connsiteX6" fmla="*/ 91440 w 12230100"/>
              <a:gd name="connsiteY6" fmla="*/ 1666702 h 4497186"/>
              <a:gd name="connsiteX0" fmla="*/ 8491 w 12200491"/>
              <a:gd name="connsiteY0" fmla="*/ 0 h 4497186"/>
              <a:gd name="connsiteX1" fmla="*/ 12200491 w 12200491"/>
              <a:gd name="connsiteY1" fmla="*/ 0 h 4497186"/>
              <a:gd name="connsiteX2" fmla="*/ 12200491 w 12200491"/>
              <a:gd name="connsiteY2" fmla="*/ 4497186 h 4497186"/>
              <a:gd name="connsiteX3" fmla="*/ 8491 w 12200491"/>
              <a:gd name="connsiteY3" fmla="*/ 4497186 h 4497186"/>
              <a:gd name="connsiteX4" fmla="*/ 8491 w 12200491"/>
              <a:gd name="connsiteY4" fmla="*/ 1803862 h 4497186"/>
              <a:gd name="connsiteX5" fmla="*/ 61831 w 12200491"/>
              <a:gd name="connsiteY5"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53340 w 12192000"/>
              <a:gd name="connsiteY4"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Lst>
            <a:ahLst/>
            <a:cxnLst>
              <a:cxn ang="0">
                <a:pos x="connsiteX0" y="connsiteY0"/>
              </a:cxn>
              <a:cxn ang="0">
                <a:pos x="connsiteX1" y="connsiteY1"/>
              </a:cxn>
              <a:cxn ang="0">
                <a:pos x="connsiteX2" y="connsiteY2"/>
              </a:cxn>
              <a:cxn ang="0">
                <a:pos x="connsiteX3" y="connsiteY3"/>
              </a:cxn>
            </a:cxnLst>
            <a:rect l="l" t="t" r="r" b="b"/>
            <a:pathLst>
              <a:path w="12192000" h="4497186">
                <a:moveTo>
                  <a:pt x="0" y="0"/>
                </a:moveTo>
                <a:lnTo>
                  <a:pt x="12192000" y="0"/>
                </a:lnTo>
                <a:lnTo>
                  <a:pt x="12192000" y="4497186"/>
                </a:lnTo>
                <a:lnTo>
                  <a:pt x="0" y="4497186"/>
                </a:lnTo>
              </a:path>
            </a:pathLst>
          </a:custGeom>
          <a:solidFill>
            <a:schemeClr val="bg1"/>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6642" y="1352479"/>
            <a:ext cx="4101534" cy="923330"/>
          </a:xfrm>
        </p:spPr>
        <p:txBody>
          <a:bodyPr>
            <a:spAutoFit/>
          </a:bodyPr>
          <a:lstStyle>
            <a:lvl1pPr>
              <a:defRPr>
                <a:solidFill>
                  <a:schemeClr val="tx1"/>
                </a:solidFill>
                <a:effectLst/>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6E16882D-8BEB-4DE9-9D6E-B66A426555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484" t="18779" r="22594" b="14403"/>
          <a:stretch/>
        </p:blipFill>
        <p:spPr>
          <a:xfrm>
            <a:off x="6096002" y="1073594"/>
            <a:ext cx="6095998" cy="4228673"/>
          </a:xfrm>
          <a:prstGeom prst="rect">
            <a:avLst/>
          </a:prstGeom>
        </p:spPr>
      </p:pic>
      <p:pic>
        <p:nvPicPr>
          <p:cNvPr id="21" name="Picture 20">
            <a:extLst>
              <a:ext uri="{FF2B5EF4-FFF2-40B4-BE49-F238E27FC236}">
                <a16:creationId xmlns:a16="http://schemas.microsoft.com/office/drawing/2014/main" id="{9EAFB177-595A-4BDE-9AC4-D7572B1CC5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2247" y="6366233"/>
            <a:ext cx="1517521" cy="410372"/>
          </a:xfrm>
          <a:prstGeom prst="rect">
            <a:avLst/>
          </a:prstGeom>
        </p:spPr>
      </p:pic>
      <p:sp>
        <p:nvSpPr>
          <p:cNvPr id="3" name="hcSlideMaster627.Section breakHeader">
            <a:extLst>
              <a:ext uri="{FF2B5EF4-FFF2-40B4-BE49-F238E27FC236}">
                <a16:creationId xmlns:a16="http://schemas.microsoft.com/office/drawing/2014/main" id="{2E0F09E4-0916-DA39-2274-BA570153D346}"/>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1179939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4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380067"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33634" y="1676400"/>
            <a:ext cx="50503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37AC9FC-F7E0-481C-925D-2EA52490792F}" type="slidenum">
              <a:rPr lang="en-US"/>
              <a:pPr>
                <a:defRPr/>
              </a:pPr>
              <a:t>‹#›</a:t>
            </a:fld>
            <a:endParaRPr lang="en-US"/>
          </a:p>
        </p:txBody>
      </p:sp>
      <p:sp>
        <p:nvSpPr>
          <p:cNvPr id="8" name="hcSlideMaster1236.Title, Text, and ContentHeader">
            <a:extLst>
              <a:ext uri="{FF2B5EF4-FFF2-40B4-BE49-F238E27FC236}">
                <a16:creationId xmlns:a16="http://schemas.microsoft.com/office/drawing/2014/main" id="{4C52DFE0-C8B6-2EB3-E07C-8E2FC965CB1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0141229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Rechteck 9"/>
          <p:cNvSpPr/>
          <p:nvPr userDrawn="1"/>
        </p:nvSpPr>
        <p:spPr>
          <a:xfrm>
            <a:off x="634397" y="1834564"/>
            <a:ext cx="5424000" cy="4069311"/>
          </a:xfrm>
          <a:prstGeom prst="rect">
            <a:avLst/>
          </a:prstGeom>
          <a:solidFill>
            <a:srgbClr val="F29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latin typeface="DIN Offc"/>
              <a:cs typeface="DIN Offc"/>
            </a:endParaRPr>
          </a:p>
        </p:txBody>
      </p:sp>
      <p:sp>
        <p:nvSpPr>
          <p:cNvPr id="2" name="Titel 1"/>
          <p:cNvSpPr>
            <a:spLocks noGrp="1"/>
          </p:cNvSpPr>
          <p:nvPr>
            <p:ph type="ctrTitle" hasCustomPrompt="1"/>
          </p:nvPr>
        </p:nvSpPr>
        <p:spPr>
          <a:xfrm>
            <a:off x="851358" y="2075848"/>
            <a:ext cx="4989441" cy="3594851"/>
          </a:xfrm>
        </p:spPr>
        <p:txBody>
          <a:bodyPr/>
          <a:lstStyle>
            <a:lvl1pPr algn="l">
              <a:lnSpc>
                <a:spcPct val="90000"/>
              </a:lnSpc>
              <a:defRPr b="1">
                <a:solidFill>
                  <a:srgbClr val="FFFFFF"/>
                </a:solidFill>
                <a:latin typeface="DIN Offc"/>
                <a:cs typeface="DIN Offc"/>
              </a:defRPr>
            </a:lvl1pPr>
          </a:lstStyle>
          <a:p>
            <a:r>
              <a:rPr lang="de-DE" dirty="0"/>
              <a:t>Edit </a:t>
            </a:r>
            <a:r>
              <a:rPr lang="de-DE" dirty="0" err="1"/>
              <a:t>Presentation</a:t>
            </a:r>
            <a:r>
              <a:rPr lang="de-DE" dirty="0"/>
              <a:t> Title</a:t>
            </a:r>
          </a:p>
        </p:txBody>
      </p:sp>
      <p:sp>
        <p:nvSpPr>
          <p:cNvPr id="35" name="Rechteck 34"/>
          <p:cNvSpPr/>
          <p:nvPr userDrawn="1"/>
        </p:nvSpPr>
        <p:spPr>
          <a:xfrm>
            <a:off x="9434285" y="1"/>
            <a:ext cx="2757715" cy="934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latin typeface="DIN Offc"/>
              <a:cs typeface="DIN Offc"/>
            </a:endParaRPr>
          </a:p>
        </p:txBody>
      </p:sp>
      <p:sp>
        <p:nvSpPr>
          <p:cNvPr id="21" name="Rechteck 20"/>
          <p:cNvSpPr/>
          <p:nvPr userDrawn="1"/>
        </p:nvSpPr>
        <p:spPr>
          <a:xfrm>
            <a:off x="6093019" y="1831994"/>
            <a:ext cx="2725461" cy="2022327"/>
          </a:xfrm>
          <a:prstGeom prst="rect">
            <a:avLst/>
          </a:prstGeom>
          <a:solidFill>
            <a:srgbClr val="B1B3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22" name="Rechteck 21"/>
          <p:cNvSpPr/>
          <p:nvPr userDrawn="1"/>
        </p:nvSpPr>
        <p:spPr>
          <a:xfrm>
            <a:off x="6093019" y="3881549"/>
            <a:ext cx="2725461" cy="2022327"/>
          </a:xfrm>
          <a:prstGeom prst="rect">
            <a:avLst/>
          </a:prstGeom>
          <a:solidFill>
            <a:srgbClr val="DDDF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23" name="Rechteck 22"/>
          <p:cNvSpPr/>
          <p:nvPr userDrawn="1"/>
        </p:nvSpPr>
        <p:spPr>
          <a:xfrm>
            <a:off x="8848140" y="3881549"/>
            <a:ext cx="2725461" cy="2022327"/>
          </a:xfrm>
          <a:prstGeom prst="rect">
            <a:avLst/>
          </a:prstGeom>
          <a:solidFill>
            <a:srgbClr val="B1B3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24" name="Rechteck 23"/>
          <p:cNvSpPr/>
          <p:nvPr userDrawn="1"/>
        </p:nvSpPr>
        <p:spPr>
          <a:xfrm>
            <a:off x="8848140" y="1831994"/>
            <a:ext cx="2725461" cy="2022327"/>
          </a:xfrm>
          <a:prstGeom prst="rect">
            <a:avLst/>
          </a:prstGeom>
          <a:solidFill>
            <a:srgbClr val="DDDF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25" name="Untertitel 2"/>
          <p:cNvSpPr>
            <a:spLocks noGrp="1"/>
          </p:cNvSpPr>
          <p:nvPr>
            <p:ph type="subTitle" idx="1" hasCustomPrompt="1"/>
          </p:nvPr>
        </p:nvSpPr>
        <p:spPr>
          <a:xfrm>
            <a:off x="6248018" y="1943419"/>
            <a:ext cx="2463001" cy="1802191"/>
          </a:xfrm>
        </p:spPr>
        <p:txBody>
          <a:bodyPr anchor="ctr">
            <a:normAutofit/>
          </a:bodyPr>
          <a:lstStyle>
            <a:lvl1pPr marL="0" indent="0" algn="ctr">
              <a:lnSpc>
                <a:spcPct val="90000"/>
              </a:lnSpc>
              <a:buNone/>
              <a:defRPr sz="320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Add Date</a:t>
            </a:r>
          </a:p>
        </p:txBody>
      </p:sp>
      <p:sp>
        <p:nvSpPr>
          <p:cNvPr id="26" name="Untertitel 2"/>
          <p:cNvSpPr txBox="1">
            <a:spLocks/>
          </p:cNvSpPr>
          <p:nvPr userDrawn="1"/>
        </p:nvSpPr>
        <p:spPr>
          <a:xfrm>
            <a:off x="8976258" y="1839544"/>
            <a:ext cx="2463001" cy="2019757"/>
          </a:xfrm>
          <a:prstGeom prst="rect">
            <a:avLst/>
          </a:prstGeom>
        </p:spPr>
        <p:txBody>
          <a:bodyPr vert="horz" lIns="121920" tIns="60960" rIns="121920" bIns="60960" rtlCol="0" anchor="ctr">
            <a:normAutofit/>
          </a:bodyPr>
          <a:lstStyle>
            <a:lvl1pPr marL="0" indent="0" algn="ctr"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endParaRPr lang="de-DE" sz="3200" dirty="0"/>
          </a:p>
        </p:txBody>
      </p:sp>
      <p:sp>
        <p:nvSpPr>
          <p:cNvPr id="27" name="Untertitel 2"/>
          <p:cNvSpPr txBox="1">
            <a:spLocks/>
          </p:cNvSpPr>
          <p:nvPr userDrawn="1"/>
        </p:nvSpPr>
        <p:spPr>
          <a:xfrm>
            <a:off x="8976258" y="3885724"/>
            <a:ext cx="2463001" cy="2019757"/>
          </a:xfrm>
          <a:prstGeom prst="rect">
            <a:avLst/>
          </a:prstGeom>
        </p:spPr>
        <p:txBody>
          <a:bodyPr vert="horz" lIns="121920" tIns="60960" rIns="121920" bIns="60960" rtlCol="0" anchor="ctr">
            <a:normAutofit/>
          </a:bodyPr>
          <a:lstStyle>
            <a:lvl1pPr marL="0" indent="0" algn="ctr"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endParaRPr lang="de-DE" sz="3200" dirty="0"/>
          </a:p>
        </p:txBody>
      </p:sp>
      <p:sp>
        <p:nvSpPr>
          <p:cNvPr id="28" name="Untertitel 2"/>
          <p:cNvSpPr txBox="1">
            <a:spLocks/>
          </p:cNvSpPr>
          <p:nvPr userDrawn="1"/>
        </p:nvSpPr>
        <p:spPr>
          <a:xfrm>
            <a:off x="6248018" y="3903880"/>
            <a:ext cx="2463001" cy="2019757"/>
          </a:xfrm>
          <a:prstGeom prst="rect">
            <a:avLst/>
          </a:prstGeom>
        </p:spPr>
        <p:txBody>
          <a:bodyPr vert="horz" lIns="121920" tIns="60960" rIns="121920" bIns="60960" rtlCol="0" anchor="ctr">
            <a:normAutofit/>
          </a:bodyPr>
          <a:lstStyle>
            <a:lvl1pPr marL="0" indent="0" algn="ctr"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endParaRPr lang="de-DE" sz="3200" dirty="0"/>
          </a:p>
        </p:txBody>
      </p:sp>
      <p:pic>
        <p:nvPicPr>
          <p:cNvPr id="16" name="Bild 15" descr="Top500_logo.eps"/>
          <p:cNvPicPr>
            <a:picLocks noChangeAspect="1"/>
          </p:cNvPicPr>
          <p:nvPr userDrawn="1"/>
        </p:nvPicPr>
        <p:blipFill rotWithShape="1">
          <a:blip r:embed="rId2">
            <a:extLst>
              <a:ext uri="{28A0092B-C50C-407E-A947-70E740481C1C}">
                <a14:useLocalDpi xmlns:a14="http://schemas.microsoft.com/office/drawing/2010/main" val="0"/>
              </a:ext>
            </a:extLst>
          </a:blip>
          <a:srcRect l="24758" t="28904" r="26563" b="28738"/>
          <a:stretch/>
        </p:blipFill>
        <p:spPr>
          <a:xfrm>
            <a:off x="169334" y="101599"/>
            <a:ext cx="2637423" cy="1624456"/>
          </a:xfrm>
          <a:prstGeom prst="rect">
            <a:avLst/>
          </a:prstGeom>
        </p:spPr>
      </p:pic>
      <p:pic>
        <p:nvPicPr>
          <p:cNvPr id="17" name="Bild 16"/>
          <p:cNvPicPr>
            <a:picLocks noChangeAspect="1"/>
          </p:cNvPicPr>
          <p:nvPr userDrawn="1"/>
        </p:nvPicPr>
        <p:blipFill rotWithShape="1">
          <a:blip r:embed="rId3"/>
          <a:srcRect l="32734" t="12387" r="45676" b="60448"/>
          <a:stretch/>
        </p:blipFill>
        <p:spPr>
          <a:xfrm>
            <a:off x="8850258" y="1848960"/>
            <a:ext cx="2726887" cy="2006755"/>
          </a:xfrm>
          <a:prstGeom prst="rect">
            <a:avLst/>
          </a:prstGeom>
        </p:spPr>
      </p:pic>
      <p:pic>
        <p:nvPicPr>
          <p:cNvPr id="18" name="Bild 17"/>
          <p:cNvPicPr>
            <a:picLocks noChangeAspect="1"/>
          </p:cNvPicPr>
          <p:nvPr userDrawn="1"/>
        </p:nvPicPr>
        <p:blipFill rotWithShape="1">
          <a:blip r:embed="rId3"/>
          <a:srcRect l="8448" t="39953" r="69962" b="32484"/>
          <a:stretch/>
        </p:blipFill>
        <p:spPr>
          <a:xfrm>
            <a:off x="6099268" y="3877733"/>
            <a:ext cx="2717355" cy="2029032"/>
          </a:xfrm>
          <a:prstGeom prst="rect">
            <a:avLst/>
          </a:prstGeom>
        </p:spPr>
      </p:pic>
      <p:sp>
        <p:nvSpPr>
          <p:cNvPr id="3" name="hcSlideMaster1249.cover slideHeader">
            <a:extLst>
              <a:ext uri="{FF2B5EF4-FFF2-40B4-BE49-F238E27FC236}">
                <a16:creationId xmlns:a16="http://schemas.microsoft.com/office/drawing/2014/main" id="{FBF597CA-6AA2-2405-EBE6-015A7E1A42B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224003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1_visual content 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03367" y="241213"/>
            <a:ext cx="9342524" cy="851532"/>
          </a:xfrm>
        </p:spPr>
        <p:txBody>
          <a:bodyPr>
            <a:noAutofit/>
          </a:bodyPr>
          <a:lstStyle>
            <a:lvl1pPr algn="l">
              <a:lnSpc>
                <a:spcPct val="80000"/>
              </a:lnSpc>
              <a:defRPr sz="3733" b="1" cap="all" baseline="0">
                <a:solidFill>
                  <a:srgbClr val="3E3D40"/>
                </a:solidFill>
                <a:latin typeface="DIN Offc"/>
                <a:cs typeface="DIN Offc"/>
              </a:defRPr>
            </a:lvl1pPr>
          </a:lstStyle>
          <a:p>
            <a:r>
              <a:rPr lang="de-DE" dirty="0"/>
              <a:t>First </a:t>
            </a:r>
            <a:r>
              <a:rPr lang="de-DE" dirty="0" err="1"/>
              <a:t>line</a:t>
            </a:r>
            <a:br>
              <a:rPr lang="de-DE" dirty="0"/>
            </a:br>
            <a:r>
              <a:rPr lang="de-DE" dirty="0" err="1"/>
              <a:t>second</a:t>
            </a:r>
            <a:r>
              <a:rPr lang="de-DE" dirty="0"/>
              <a:t> </a:t>
            </a:r>
            <a:r>
              <a:rPr lang="de-DE" dirty="0" err="1"/>
              <a:t>line</a:t>
            </a:r>
            <a:endParaRPr lang="de-DE" dirty="0"/>
          </a:p>
        </p:txBody>
      </p:sp>
      <p:sp>
        <p:nvSpPr>
          <p:cNvPr id="3" name="Datumsplatzhalter 2"/>
          <p:cNvSpPr>
            <a:spLocks noGrp="1"/>
          </p:cNvSpPr>
          <p:nvPr>
            <p:ph type="dt" sz="half" idx="10"/>
          </p:nvPr>
        </p:nvSpPr>
        <p:spPr>
          <a:xfrm>
            <a:off x="1417571" y="6275762"/>
            <a:ext cx="1501423" cy="365125"/>
          </a:xfrm>
        </p:spPr>
        <p:txBody>
          <a:bodyPr/>
          <a:lstStyle>
            <a:lvl1pPr>
              <a:defRPr>
                <a:latin typeface="DIN Offc"/>
                <a:cs typeface="DIN Offc"/>
              </a:defRPr>
            </a:lvl1pPr>
          </a:lstStyle>
          <a:p>
            <a:fld id="{EE3E62EC-4823-3D47-8E44-E9469E6537AA}" type="datetime1">
              <a:rPr lang="en-US" smtClean="0"/>
              <a:pPr/>
              <a:t>1/31/2023</a:t>
            </a:fld>
            <a:endParaRPr lang="de-DE" dirty="0"/>
          </a:p>
        </p:txBody>
      </p:sp>
      <p:sp>
        <p:nvSpPr>
          <p:cNvPr id="4" name="Fußzeilenplatzhalter 3"/>
          <p:cNvSpPr>
            <a:spLocks noGrp="1"/>
          </p:cNvSpPr>
          <p:nvPr>
            <p:ph type="ftr" sz="quarter" idx="11"/>
          </p:nvPr>
        </p:nvSpPr>
        <p:spPr>
          <a:xfrm>
            <a:off x="3386673" y="6270548"/>
            <a:ext cx="5418667" cy="365125"/>
          </a:xfrm>
        </p:spPr>
        <p:txBody>
          <a:bodyPr/>
          <a:lstStyle>
            <a:lvl1pPr>
              <a:defRPr>
                <a:solidFill>
                  <a:srgbClr val="B1B3B4"/>
                </a:solidFill>
                <a:latin typeface="DIN Offc"/>
                <a:cs typeface="DIN Offc"/>
              </a:defRPr>
            </a:lvl1pPr>
          </a:lstStyle>
          <a:p>
            <a:endParaRPr lang="de-DE" dirty="0"/>
          </a:p>
        </p:txBody>
      </p:sp>
      <p:sp>
        <p:nvSpPr>
          <p:cNvPr id="5" name="Foliennummernplatzhalter 4"/>
          <p:cNvSpPr>
            <a:spLocks noGrp="1"/>
          </p:cNvSpPr>
          <p:nvPr>
            <p:ph type="sldNum" sz="quarter" idx="12"/>
          </p:nvPr>
        </p:nvSpPr>
        <p:spPr>
          <a:xfrm>
            <a:off x="527659" y="6275762"/>
            <a:ext cx="730248" cy="365125"/>
          </a:xfrm>
        </p:spPr>
        <p:txBody>
          <a:bodyPr/>
          <a:lstStyle>
            <a:lvl1pPr algn="l">
              <a:defRPr>
                <a:latin typeface="DIN Offc"/>
                <a:cs typeface="DIN Offc"/>
              </a:defRPr>
            </a:lvl1pPr>
          </a:lstStyle>
          <a:p>
            <a:fld id="{E3611D0C-B152-F34E-9F6B-6150F0FCE5CD}" type="slidenum">
              <a:rPr lang="de-DE" smtClean="0"/>
              <a:pPr/>
              <a:t>‹#›</a:t>
            </a:fld>
            <a:endParaRPr lang="de-DE" dirty="0"/>
          </a:p>
        </p:txBody>
      </p:sp>
      <p:cxnSp>
        <p:nvCxnSpPr>
          <p:cNvPr id="8" name="Gerade Verbindung 7"/>
          <p:cNvCxnSpPr/>
          <p:nvPr userDrawn="1"/>
        </p:nvCxnSpPr>
        <p:spPr>
          <a:xfrm>
            <a:off x="624420" y="1116615"/>
            <a:ext cx="10941049" cy="0"/>
          </a:xfrm>
          <a:prstGeom prst="line">
            <a:avLst/>
          </a:prstGeom>
          <a:ln w="38100" cmpd="sng">
            <a:solidFill>
              <a:srgbClr val="F29400"/>
            </a:solidFill>
          </a:ln>
          <a:effectLst/>
        </p:spPr>
        <p:style>
          <a:lnRef idx="2">
            <a:schemeClr val="accent1"/>
          </a:lnRef>
          <a:fillRef idx="0">
            <a:schemeClr val="accent1"/>
          </a:fillRef>
          <a:effectRef idx="1">
            <a:schemeClr val="accent1"/>
          </a:effectRef>
          <a:fontRef idx="minor">
            <a:schemeClr val="tx1"/>
          </a:fontRef>
        </p:style>
      </p:cxnSp>
      <p:sp>
        <p:nvSpPr>
          <p:cNvPr id="6" name="hcSlideMaster1249.1_visual content 1Header">
            <a:extLst>
              <a:ext uri="{FF2B5EF4-FFF2-40B4-BE49-F238E27FC236}">
                <a16:creationId xmlns:a16="http://schemas.microsoft.com/office/drawing/2014/main" id="{E5BF06B4-76A4-E227-7DAC-01C2F32F4E7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366516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4972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a:xfrm>
            <a:off x="609602" y="152400"/>
            <a:ext cx="9606844" cy="967581"/>
          </a:xfrm>
        </p:spPr>
        <p:txBody>
          <a:bodyPr vert="horz" lIns="91440" tIns="45720" rIns="91440" bIns="45720" rtlCol="0" anchor="ctr">
            <a:noAutofit/>
          </a:bodyPr>
          <a:lstStyle>
            <a:lvl1pPr>
              <a:defRPr lang="en-US" sz="3733" b="1" cap="all" baseline="0" dirty="0">
                <a:solidFill>
                  <a:srgbClr val="3E3D40"/>
                </a:solidFill>
              </a:defRPr>
            </a:lvl1pPr>
          </a:lstStyle>
          <a:p>
            <a:pPr lvl="0" algn="l">
              <a:lnSpc>
                <a:spcPct val="80000"/>
              </a:lnSpc>
            </a:pPr>
            <a:r>
              <a:rPr lang="de-DE" dirty="0"/>
              <a:t>First </a:t>
            </a:r>
            <a:r>
              <a:rPr lang="de-DE" dirty="0" err="1"/>
              <a:t>line</a:t>
            </a:r>
            <a:br>
              <a:rPr lang="de-DE" dirty="0"/>
            </a:br>
            <a:r>
              <a:rPr lang="de-DE" dirty="0" err="1"/>
              <a:t>second</a:t>
            </a:r>
            <a:r>
              <a:rPr lang="de-DE" dirty="0"/>
              <a:t> </a:t>
            </a:r>
            <a:r>
              <a:rPr lang="de-DE" dirty="0" err="1"/>
              <a:t>line</a:t>
            </a:r>
            <a:endParaRPr lang="en-US" dirty="0"/>
          </a:p>
        </p:txBody>
      </p:sp>
      <p:cxnSp>
        <p:nvCxnSpPr>
          <p:cNvPr id="7" name="Gerade Verbindung 7"/>
          <p:cNvCxnSpPr/>
          <p:nvPr userDrawn="1"/>
        </p:nvCxnSpPr>
        <p:spPr>
          <a:xfrm>
            <a:off x="624420" y="1116615"/>
            <a:ext cx="10941049" cy="0"/>
          </a:xfrm>
          <a:prstGeom prst="line">
            <a:avLst/>
          </a:prstGeom>
          <a:ln w="38100" cmpd="sng">
            <a:solidFill>
              <a:srgbClr val="F29400"/>
            </a:solidFill>
          </a:ln>
          <a:effectLst/>
        </p:spPr>
        <p:style>
          <a:lnRef idx="2">
            <a:schemeClr val="accent1"/>
          </a:lnRef>
          <a:fillRef idx="0">
            <a:schemeClr val="accent1"/>
          </a:fillRef>
          <a:effectRef idx="1">
            <a:schemeClr val="accent1"/>
          </a:effectRef>
          <a:fontRef idx="minor">
            <a:schemeClr val="tx1"/>
          </a:fontRef>
        </p:style>
      </p:cxnSp>
      <p:sp>
        <p:nvSpPr>
          <p:cNvPr id="9" name="Datumsplatzhalter 2"/>
          <p:cNvSpPr>
            <a:spLocks noGrp="1"/>
          </p:cNvSpPr>
          <p:nvPr>
            <p:ph type="dt" sz="half" idx="10"/>
          </p:nvPr>
        </p:nvSpPr>
        <p:spPr>
          <a:xfrm>
            <a:off x="1417571" y="6275762"/>
            <a:ext cx="1501423" cy="365125"/>
          </a:xfrm>
        </p:spPr>
        <p:txBody>
          <a:bodyPr/>
          <a:lstStyle>
            <a:lvl1pPr>
              <a:defRPr>
                <a:latin typeface="DIN Offc"/>
                <a:cs typeface="DIN Offc"/>
              </a:defRPr>
            </a:lvl1pPr>
          </a:lstStyle>
          <a:p>
            <a:fld id="{EE3E62EC-4823-3D47-8E44-E9469E6537AA}" type="datetime1">
              <a:rPr lang="en-US" smtClean="0"/>
              <a:pPr/>
              <a:t>1/31/2023</a:t>
            </a:fld>
            <a:endParaRPr lang="de-DE" dirty="0"/>
          </a:p>
        </p:txBody>
      </p:sp>
      <p:sp>
        <p:nvSpPr>
          <p:cNvPr id="10" name="Fußzeilenplatzhalter 3"/>
          <p:cNvSpPr>
            <a:spLocks noGrp="1"/>
          </p:cNvSpPr>
          <p:nvPr>
            <p:ph type="ftr" sz="quarter" idx="11"/>
          </p:nvPr>
        </p:nvSpPr>
        <p:spPr>
          <a:xfrm>
            <a:off x="3386673" y="6270548"/>
            <a:ext cx="5418667" cy="365125"/>
          </a:xfrm>
        </p:spPr>
        <p:txBody>
          <a:bodyPr/>
          <a:lstStyle>
            <a:lvl1pPr>
              <a:defRPr>
                <a:solidFill>
                  <a:srgbClr val="B1B3B4"/>
                </a:solidFill>
                <a:latin typeface="DIN Offc"/>
                <a:cs typeface="DIN Offc"/>
              </a:defRPr>
            </a:lvl1pPr>
          </a:lstStyle>
          <a:p>
            <a:endParaRPr lang="de-DE" dirty="0"/>
          </a:p>
        </p:txBody>
      </p:sp>
      <p:sp>
        <p:nvSpPr>
          <p:cNvPr id="11" name="Foliennummernplatzhalter 4"/>
          <p:cNvSpPr>
            <a:spLocks noGrp="1"/>
          </p:cNvSpPr>
          <p:nvPr>
            <p:ph type="sldNum" sz="quarter" idx="12"/>
          </p:nvPr>
        </p:nvSpPr>
        <p:spPr>
          <a:xfrm>
            <a:off x="527659" y="6275762"/>
            <a:ext cx="730248" cy="365125"/>
          </a:xfrm>
        </p:spPr>
        <p:txBody>
          <a:bodyPr/>
          <a:lstStyle>
            <a:lvl1pPr algn="l">
              <a:defRPr>
                <a:latin typeface="DIN Offc"/>
                <a:cs typeface="DIN Offc"/>
              </a:defRPr>
            </a:lvl1pPr>
          </a:lstStyle>
          <a:p>
            <a:fld id="{E3611D0C-B152-F34E-9F6B-6150F0FCE5CD}" type="slidenum">
              <a:rPr lang="de-DE" smtClean="0"/>
              <a:pPr/>
              <a:t>‹#›</a:t>
            </a:fld>
            <a:endParaRPr lang="de-DE" dirty="0"/>
          </a:p>
        </p:txBody>
      </p:sp>
      <p:sp>
        <p:nvSpPr>
          <p:cNvPr id="2" name="hcSlideMaster1249.Title and ContentHeader">
            <a:extLst>
              <a:ext uri="{FF2B5EF4-FFF2-40B4-BE49-F238E27FC236}">
                <a16:creationId xmlns:a16="http://schemas.microsoft.com/office/drawing/2014/main" id="{333E74B9-C0AE-77D1-AFA8-87D459F3713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830905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Rechteck 34">
            <a:extLst>
              <a:ext uri="{FF2B5EF4-FFF2-40B4-BE49-F238E27FC236}">
                <a16:creationId xmlns:a16="http://schemas.microsoft.com/office/drawing/2014/main" id="{E03E9A44-2FF4-3C4E-9E6F-8B09E0EDD167}"/>
              </a:ext>
            </a:extLst>
          </p:cNvPr>
          <p:cNvSpPr/>
          <p:nvPr userDrawn="1"/>
        </p:nvSpPr>
        <p:spPr>
          <a:xfrm>
            <a:off x="9434285" y="1"/>
            <a:ext cx="2757715" cy="934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latin typeface="DIN Offc"/>
              <a:cs typeface="DIN Offc"/>
            </a:endParaRPr>
          </a:p>
        </p:txBody>
      </p:sp>
      <p:sp>
        <p:nvSpPr>
          <p:cNvPr id="2" name="hcSlideMaster1249.EmptyHeader">
            <a:extLst>
              <a:ext uri="{FF2B5EF4-FFF2-40B4-BE49-F238E27FC236}">
                <a16:creationId xmlns:a16="http://schemas.microsoft.com/office/drawing/2014/main" id="{4908DFC7-C2B2-64D6-B59E-97C4D0B73EB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39717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content_text heavy">
  <p:cSld name="content_text heavy">
    <p:spTree>
      <p:nvGrpSpPr>
        <p:cNvPr id="1" name="Shape 56"/>
        <p:cNvGrpSpPr/>
        <p:nvPr/>
      </p:nvGrpSpPr>
      <p:grpSpPr>
        <a:xfrm>
          <a:off x="0" y="0"/>
          <a:ext cx="0" cy="0"/>
          <a:chOff x="0" y="0"/>
          <a:chExt cx="0" cy="0"/>
        </a:xfrm>
      </p:grpSpPr>
      <p:sp>
        <p:nvSpPr>
          <p:cNvPr id="57" name="Google Shape;57;p28"/>
          <p:cNvSpPr txBox="1">
            <a:spLocks noGrp="1"/>
          </p:cNvSpPr>
          <p:nvPr>
            <p:ph type="title"/>
          </p:nvPr>
        </p:nvSpPr>
        <p:spPr>
          <a:xfrm>
            <a:off x="882986" y="406858"/>
            <a:ext cx="10367460" cy="85153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3D3D40"/>
              </a:buClr>
              <a:buSzPts val="3600"/>
              <a:buFont typeface="Arial"/>
              <a:buNone/>
              <a:defRPr sz="4800" b="1" i="0" cap="none">
                <a:solidFill>
                  <a:srgbClr val="3D3D4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8"/>
          <p:cNvSpPr txBox="1">
            <a:spLocks noGrp="1"/>
          </p:cNvSpPr>
          <p:nvPr>
            <p:ph type="dt" idx="10"/>
          </p:nvPr>
        </p:nvSpPr>
        <p:spPr>
          <a:xfrm>
            <a:off x="1417571" y="6275762"/>
            <a:ext cx="150142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67" b="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3386673" y="6270548"/>
            <a:ext cx="541866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467" b="0" i="0">
                <a:solidFill>
                  <a:srgbClr val="B1B3B4"/>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527659" y="6275762"/>
            <a:ext cx="730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467" b="0" i="0" u="none" strike="noStrike" cap="none">
                <a:solidFill>
                  <a:srgbClr val="888888"/>
                </a:solidFill>
                <a:latin typeface="Arial"/>
                <a:ea typeface="Arial"/>
                <a:cs typeface="Arial"/>
                <a:sym typeface="Arial"/>
              </a:defRPr>
            </a:lvl1pPr>
            <a:lvl2pPr marL="0" lvl="1" indent="0" algn="l">
              <a:spcBef>
                <a:spcPts val="0"/>
              </a:spcBef>
              <a:buNone/>
              <a:defRPr sz="1467" b="0" i="0" u="none" strike="noStrike" cap="none">
                <a:solidFill>
                  <a:srgbClr val="888888"/>
                </a:solidFill>
                <a:latin typeface="Arial"/>
                <a:ea typeface="Arial"/>
                <a:cs typeface="Arial"/>
                <a:sym typeface="Arial"/>
              </a:defRPr>
            </a:lvl2pPr>
            <a:lvl3pPr marL="0" lvl="2" indent="0" algn="l">
              <a:spcBef>
                <a:spcPts val="0"/>
              </a:spcBef>
              <a:buNone/>
              <a:defRPr sz="1467" b="0" i="0" u="none" strike="noStrike" cap="none">
                <a:solidFill>
                  <a:srgbClr val="888888"/>
                </a:solidFill>
                <a:latin typeface="Arial"/>
                <a:ea typeface="Arial"/>
                <a:cs typeface="Arial"/>
                <a:sym typeface="Arial"/>
              </a:defRPr>
            </a:lvl3pPr>
            <a:lvl4pPr marL="0" lvl="3" indent="0" algn="l">
              <a:spcBef>
                <a:spcPts val="0"/>
              </a:spcBef>
              <a:buNone/>
              <a:defRPr sz="1467" b="0" i="0" u="none" strike="noStrike" cap="none">
                <a:solidFill>
                  <a:srgbClr val="888888"/>
                </a:solidFill>
                <a:latin typeface="Arial"/>
                <a:ea typeface="Arial"/>
                <a:cs typeface="Arial"/>
                <a:sym typeface="Arial"/>
              </a:defRPr>
            </a:lvl4pPr>
            <a:lvl5pPr marL="0" lvl="4" indent="0" algn="l">
              <a:spcBef>
                <a:spcPts val="0"/>
              </a:spcBef>
              <a:buNone/>
              <a:defRPr sz="1467" b="0" i="0" u="none" strike="noStrike" cap="none">
                <a:solidFill>
                  <a:srgbClr val="888888"/>
                </a:solidFill>
                <a:latin typeface="Arial"/>
                <a:ea typeface="Arial"/>
                <a:cs typeface="Arial"/>
                <a:sym typeface="Arial"/>
              </a:defRPr>
            </a:lvl5pPr>
            <a:lvl6pPr marL="0" lvl="5" indent="0" algn="l">
              <a:spcBef>
                <a:spcPts val="0"/>
              </a:spcBef>
              <a:buNone/>
              <a:defRPr sz="1467" b="0" i="0" u="none" strike="noStrike" cap="none">
                <a:solidFill>
                  <a:srgbClr val="888888"/>
                </a:solidFill>
                <a:latin typeface="Arial"/>
                <a:ea typeface="Arial"/>
                <a:cs typeface="Arial"/>
                <a:sym typeface="Arial"/>
              </a:defRPr>
            </a:lvl6pPr>
            <a:lvl7pPr marL="0" lvl="6" indent="0" algn="l">
              <a:spcBef>
                <a:spcPts val="0"/>
              </a:spcBef>
              <a:buNone/>
              <a:defRPr sz="1467" b="0" i="0" u="none" strike="noStrike" cap="none">
                <a:solidFill>
                  <a:srgbClr val="888888"/>
                </a:solidFill>
                <a:latin typeface="Arial"/>
                <a:ea typeface="Arial"/>
                <a:cs typeface="Arial"/>
                <a:sym typeface="Arial"/>
              </a:defRPr>
            </a:lvl7pPr>
            <a:lvl8pPr marL="0" lvl="7" indent="0" algn="l">
              <a:spcBef>
                <a:spcPts val="0"/>
              </a:spcBef>
              <a:buNone/>
              <a:defRPr sz="1467" b="0" i="0" u="none" strike="noStrike" cap="none">
                <a:solidFill>
                  <a:srgbClr val="888888"/>
                </a:solidFill>
                <a:latin typeface="Arial"/>
                <a:ea typeface="Arial"/>
                <a:cs typeface="Arial"/>
                <a:sym typeface="Arial"/>
              </a:defRPr>
            </a:lvl8pPr>
            <a:lvl9pPr marL="0" lvl="8" indent="0" algn="l">
              <a:spcBef>
                <a:spcPts val="0"/>
              </a:spcBef>
              <a:buNone/>
              <a:defRPr sz="146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cxnSp>
        <p:nvCxnSpPr>
          <p:cNvPr id="61" name="Google Shape;61;p28"/>
          <p:cNvCxnSpPr/>
          <p:nvPr/>
        </p:nvCxnSpPr>
        <p:spPr>
          <a:xfrm rot="10800000" flipH="1">
            <a:off x="753534" y="1514163"/>
            <a:ext cx="10811935" cy="3565"/>
          </a:xfrm>
          <a:prstGeom prst="straightConnector1">
            <a:avLst/>
          </a:prstGeom>
          <a:noFill/>
          <a:ln w="38100" cap="flat" cmpd="sng">
            <a:solidFill>
              <a:srgbClr val="F29400"/>
            </a:solidFill>
            <a:prstDash val="solid"/>
            <a:round/>
            <a:headEnd type="none" w="sm" len="sm"/>
            <a:tailEnd type="none" w="sm" len="sm"/>
          </a:ln>
        </p:spPr>
      </p:cxnSp>
      <p:sp>
        <p:nvSpPr>
          <p:cNvPr id="2" name="hcSlideMaster1249.content_text heavyHeader">
            <a:extLst>
              <a:ext uri="{FF2B5EF4-FFF2-40B4-BE49-F238E27FC236}">
                <a16:creationId xmlns:a16="http://schemas.microsoft.com/office/drawing/2014/main" id="{AD30CBBB-A459-5F3A-4EE5-0459E9D8D97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084645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FA66-0231-2741-8035-49CF2D16CF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676125-0321-624D-9783-3E84763E5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D656C7-47DF-5941-A44B-7B476B33A2E2}"/>
              </a:ext>
            </a:extLst>
          </p:cNvPr>
          <p:cNvSpPr>
            <a:spLocks noGrp="1"/>
          </p:cNvSpPr>
          <p:nvPr>
            <p:ph type="dt" sz="half" idx="10"/>
          </p:nvPr>
        </p:nvSpPr>
        <p:spPr/>
        <p:txBody>
          <a:bodyPr/>
          <a:lstStyle/>
          <a:p>
            <a:fld id="{14C0649D-633B-40D0-95EA-2BD03B4262C5}" type="datetime1">
              <a:rPr lang="en-US" smtClean="0"/>
              <a:t>1/31/2023</a:t>
            </a:fld>
            <a:endParaRPr lang="en-US"/>
          </a:p>
        </p:txBody>
      </p:sp>
      <p:sp>
        <p:nvSpPr>
          <p:cNvPr id="5" name="Footer Placeholder 4">
            <a:extLst>
              <a:ext uri="{FF2B5EF4-FFF2-40B4-BE49-F238E27FC236}">
                <a16:creationId xmlns:a16="http://schemas.microsoft.com/office/drawing/2014/main" id="{E39AB293-5230-5748-89D9-7B9B93ED0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26902-E414-C643-8BCD-61F50AE2A05A}"/>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7" name="hcSlideMaster1255.Title SlideHeader">
            <a:extLst>
              <a:ext uri="{FF2B5EF4-FFF2-40B4-BE49-F238E27FC236}">
                <a16:creationId xmlns:a16="http://schemas.microsoft.com/office/drawing/2014/main" id="{8FA5EAF2-F510-A3FA-D2D6-83B9814E02F6}"/>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7_Title SlideHeader">
            <a:extLst>
              <a:ext uri="{FF2B5EF4-FFF2-40B4-BE49-F238E27FC236}">
                <a16:creationId xmlns:a16="http://schemas.microsoft.com/office/drawing/2014/main" id="{FEEDF9CB-E768-9CA7-9EDD-6E9D63E14AA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7037097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F8A5-A8EE-4F41-B400-7D463BC8C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374DCF-1FEA-3F4E-BE4C-5E0C0C3C4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1F1A9-7489-5F4B-B683-B13E48C4EC15}"/>
              </a:ext>
            </a:extLst>
          </p:cNvPr>
          <p:cNvSpPr>
            <a:spLocks noGrp="1"/>
          </p:cNvSpPr>
          <p:nvPr>
            <p:ph type="dt" sz="half" idx="10"/>
          </p:nvPr>
        </p:nvSpPr>
        <p:spPr/>
        <p:txBody>
          <a:bodyPr/>
          <a:lstStyle/>
          <a:p>
            <a:fld id="{F16C26C2-912E-4367-A0E7-AA9D559492DD}" type="datetime1">
              <a:rPr lang="en-US" smtClean="0"/>
              <a:t>1/31/2023</a:t>
            </a:fld>
            <a:endParaRPr lang="en-US"/>
          </a:p>
        </p:txBody>
      </p:sp>
      <p:sp>
        <p:nvSpPr>
          <p:cNvPr id="5" name="Footer Placeholder 4">
            <a:extLst>
              <a:ext uri="{FF2B5EF4-FFF2-40B4-BE49-F238E27FC236}">
                <a16:creationId xmlns:a16="http://schemas.microsoft.com/office/drawing/2014/main" id="{E5B5767A-3C49-C749-8EC7-32FE34374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08287-CD17-B642-B3B2-E112A34E1C0D}"/>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7" name="hcSlideMaster1255.Title and ContentHeader">
            <a:extLst>
              <a:ext uri="{FF2B5EF4-FFF2-40B4-BE49-F238E27FC236}">
                <a16:creationId xmlns:a16="http://schemas.microsoft.com/office/drawing/2014/main" id="{D9047E7C-D088-D720-DB80-CFCFE32BFA9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975467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CF87-DCDC-0244-A03C-6448D4EF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81EE2F-71A2-5949-B053-517F17270A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461ED-BC9F-AF45-989E-8EDEA99387DC}"/>
              </a:ext>
            </a:extLst>
          </p:cNvPr>
          <p:cNvSpPr>
            <a:spLocks noGrp="1"/>
          </p:cNvSpPr>
          <p:nvPr>
            <p:ph type="dt" sz="half" idx="10"/>
          </p:nvPr>
        </p:nvSpPr>
        <p:spPr/>
        <p:txBody>
          <a:bodyPr/>
          <a:lstStyle/>
          <a:p>
            <a:fld id="{E53F07FF-8219-4B28-875E-DC5DDDA33253}" type="datetime1">
              <a:rPr lang="en-US" smtClean="0"/>
              <a:t>1/31/2023</a:t>
            </a:fld>
            <a:endParaRPr lang="en-US"/>
          </a:p>
        </p:txBody>
      </p:sp>
      <p:sp>
        <p:nvSpPr>
          <p:cNvPr id="5" name="Footer Placeholder 4">
            <a:extLst>
              <a:ext uri="{FF2B5EF4-FFF2-40B4-BE49-F238E27FC236}">
                <a16:creationId xmlns:a16="http://schemas.microsoft.com/office/drawing/2014/main" id="{6C302CEA-5D3B-1B48-9C79-2BC6F1DD2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F9FA4-1FF0-2545-9C96-F4EEBD7CA9B7}"/>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7" name="hcSlideMaster1255.Section HeaderHeader">
            <a:extLst>
              <a:ext uri="{FF2B5EF4-FFF2-40B4-BE49-F238E27FC236}">
                <a16:creationId xmlns:a16="http://schemas.microsoft.com/office/drawing/2014/main" id="{56E36087-9138-882E-184C-29CE4990828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153452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DCE8-DD89-8346-9FFF-BA4267540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A9326-E10B-E541-964B-054CEEC73F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E3CB8-095E-A04B-9577-8976EBF47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BE10EE-3CA8-D847-A5A2-A974CB45788B}"/>
              </a:ext>
            </a:extLst>
          </p:cNvPr>
          <p:cNvSpPr>
            <a:spLocks noGrp="1"/>
          </p:cNvSpPr>
          <p:nvPr>
            <p:ph type="dt" sz="half" idx="10"/>
          </p:nvPr>
        </p:nvSpPr>
        <p:spPr/>
        <p:txBody>
          <a:bodyPr/>
          <a:lstStyle/>
          <a:p>
            <a:fld id="{1FEFCB19-92C0-412F-B569-2CAD7742565B}" type="datetime1">
              <a:rPr lang="en-US" smtClean="0"/>
              <a:t>1/31/2023</a:t>
            </a:fld>
            <a:endParaRPr lang="en-US"/>
          </a:p>
        </p:txBody>
      </p:sp>
      <p:sp>
        <p:nvSpPr>
          <p:cNvPr id="6" name="Footer Placeholder 5">
            <a:extLst>
              <a:ext uri="{FF2B5EF4-FFF2-40B4-BE49-F238E27FC236}">
                <a16:creationId xmlns:a16="http://schemas.microsoft.com/office/drawing/2014/main" id="{D373A6FA-1192-A840-AD08-AC2F914E4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F3946-3B3C-6643-AC55-478AB6E34AD8}"/>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8" name="hcSlideMaster1255.Two ContentHeader">
            <a:extLst>
              <a:ext uri="{FF2B5EF4-FFF2-40B4-BE49-F238E27FC236}">
                <a16:creationId xmlns:a16="http://schemas.microsoft.com/office/drawing/2014/main" id="{56ECC371-ECAE-2D12-BC8F-A2E411BAE66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6342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856" y="410615"/>
            <a:ext cx="11378099" cy="523233"/>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65856" y="1553616"/>
            <a:ext cx="5590038" cy="821191"/>
          </a:xfrm>
        </p:spPr>
        <p:txBody>
          <a:bodyPr anchor="b"/>
          <a:lstStyle>
            <a:lvl1pPr marL="0" indent="0">
              <a:buNone/>
              <a:defRPr sz="2400" b="1">
                <a:solidFill>
                  <a:schemeClr val="tx2"/>
                </a:solidFill>
              </a:defRPr>
            </a:lvl1pPr>
            <a:lvl2pPr marL="457081" indent="0">
              <a:buNone/>
              <a:defRPr sz="2000" b="1"/>
            </a:lvl2pPr>
            <a:lvl3pPr marL="914171" indent="0">
              <a:buNone/>
              <a:defRPr sz="1900" b="1"/>
            </a:lvl3pPr>
            <a:lvl4pPr marL="1371256" indent="0">
              <a:buNone/>
              <a:defRPr sz="1600" b="1"/>
            </a:lvl4pPr>
            <a:lvl5pPr marL="1828344" indent="0">
              <a:buNone/>
              <a:defRPr sz="1600" b="1"/>
            </a:lvl5pPr>
            <a:lvl6pPr marL="2285425" indent="0">
              <a:buNone/>
              <a:defRPr sz="1600" b="1"/>
            </a:lvl6pPr>
            <a:lvl7pPr marL="2742515" indent="0">
              <a:buNone/>
              <a:defRPr sz="1600" b="1"/>
            </a:lvl7pPr>
            <a:lvl8pPr marL="3199600" indent="0">
              <a:buNone/>
              <a:defRPr sz="1600" b="1"/>
            </a:lvl8pPr>
            <a:lvl9pPr marL="3656688" indent="0">
              <a:buNone/>
              <a:defRPr sz="1600" b="1"/>
            </a:lvl9pPr>
          </a:lstStyle>
          <a:p>
            <a:pPr lvl="0"/>
            <a:r>
              <a:rPr lang="en-US"/>
              <a:t>Click to edit Master text styles</a:t>
            </a:r>
          </a:p>
        </p:txBody>
      </p:sp>
      <p:sp>
        <p:nvSpPr>
          <p:cNvPr id="4" name="Content Placeholder 3"/>
          <p:cNvSpPr>
            <a:spLocks noGrp="1"/>
          </p:cNvSpPr>
          <p:nvPr>
            <p:ph sz="half" idx="2"/>
          </p:nvPr>
        </p:nvSpPr>
        <p:spPr>
          <a:xfrm>
            <a:off x="365856" y="2379196"/>
            <a:ext cx="5590038" cy="3373229"/>
          </a:xfrm>
        </p:spPr>
        <p:txBody>
          <a:bodyPr/>
          <a:lstStyle>
            <a:lvl1pPr>
              <a:defRPr sz="2400"/>
            </a:lvl1pPr>
            <a:lvl2pPr>
              <a:defRPr sz="2000"/>
            </a:lvl2pPr>
            <a:lvl3pPr>
              <a:defRPr sz="1900"/>
            </a:lvl3pPr>
            <a:lvl4pPr>
              <a:defRPr sz="1600"/>
            </a:lvl4pPr>
            <a:lvl5pPr marL="1482355" indent="-222194">
              <a:buFont typeface="Arial" panose="020B0604020202020204" pitchFamily="34" charset="0"/>
              <a:buChar char="•"/>
              <a:defRPr sz="19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3" y="1553616"/>
            <a:ext cx="5533375" cy="821191"/>
          </a:xfrm>
        </p:spPr>
        <p:txBody>
          <a:bodyPr anchor="b"/>
          <a:lstStyle>
            <a:lvl1pPr marL="0" indent="0">
              <a:buNone/>
              <a:defRPr sz="2400" b="1">
                <a:solidFill>
                  <a:schemeClr val="tx2"/>
                </a:solidFill>
              </a:defRPr>
            </a:lvl1pPr>
            <a:lvl2pPr marL="457081" indent="0">
              <a:buNone/>
              <a:defRPr sz="2000" b="1"/>
            </a:lvl2pPr>
            <a:lvl3pPr marL="914171" indent="0">
              <a:buNone/>
              <a:defRPr sz="1900" b="1"/>
            </a:lvl3pPr>
            <a:lvl4pPr marL="1371256" indent="0">
              <a:buNone/>
              <a:defRPr sz="1600" b="1"/>
            </a:lvl4pPr>
            <a:lvl5pPr marL="1828344" indent="0">
              <a:buNone/>
              <a:defRPr sz="1600" b="1"/>
            </a:lvl5pPr>
            <a:lvl6pPr marL="2285425" indent="0">
              <a:buNone/>
              <a:defRPr sz="1600" b="1"/>
            </a:lvl6pPr>
            <a:lvl7pPr marL="2742515" indent="0">
              <a:buNone/>
              <a:defRPr sz="1600" b="1"/>
            </a:lvl7pPr>
            <a:lvl8pPr marL="3199600" indent="0">
              <a:buNone/>
              <a:defRPr sz="1600" b="1"/>
            </a:lvl8pPr>
            <a:lvl9pPr marL="36566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379196"/>
            <a:ext cx="5533375" cy="3373229"/>
          </a:xfrm>
        </p:spPr>
        <p:txBody>
          <a:bodyPr/>
          <a:lstStyle>
            <a:lvl1pPr>
              <a:defRPr sz="2400"/>
            </a:lvl1pPr>
            <a:lvl2pPr>
              <a:defRPr sz="2000"/>
            </a:lvl2pPr>
            <a:lvl3pPr>
              <a:defRPr sz="1900"/>
            </a:lvl3pPr>
            <a:lvl4pPr>
              <a:defRPr sz="1600"/>
            </a:lvl4pPr>
            <a:lvl5pPr marL="1482355" indent="-222194">
              <a:defRPr lang="en-US" sz="19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hcSlideMaster.ComparisonHeader">
            <a:extLst>
              <a:ext uri="{FF2B5EF4-FFF2-40B4-BE49-F238E27FC236}">
                <a16:creationId xmlns:a16="http://schemas.microsoft.com/office/drawing/2014/main" id="{3D6D830F-C497-ED14-3629-A22A3701713A}"/>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834" y="235634"/>
            <a:ext cx="11676248" cy="907366"/>
          </a:xfrm>
        </p:spPr>
        <p:txBody>
          <a:bodyPr/>
          <a:lstStyle>
            <a:lvl1pPr>
              <a:lnSpc>
                <a:spcPct val="90000"/>
              </a:lnSpc>
              <a:defRPr sz="30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94834" y="1454834"/>
            <a:ext cx="5782467" cy="4610100"/>
          </a:xfrm>
        </p:spPr>
        <p:txBody>
          <a:bodyPr/>
          <a:lstStyle>
            <a:lvl1pPr marL="230188" indent="-23018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84392" y="1454834"/>
            <a:ext cx="5686690" cy="4610100"/>
          </a:xfrm>
        </p:spPr>
        <p:txBody>
          <a:bodyPr/>
          <a:lstStyle>
            <a:lvl1pPr marL="287338" indent="-28733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baseline="0">
                <a:latin typeface="+mn-lt"/>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3" name="hcSlideMaster627.ComparisonHeader">
            <a:extLst>
              <a:ext uri="{FF2B5EF4-FFF2-40B4-BE49-F238E27FC236}">
                <a16:creationId xmlns:a16="http://schemas.microsoft.com/office/drawing/2014/main" id="{A5B9CEEA-47EB-4574-B3CE-723EFFAA108C}"/>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3272469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160D-997A-984C-9D41-CB7C869EFC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3622E8-FC63-6441-BEEE-E15363D63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B0D937-FE1A-514F-808E-46727ADE43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A9C3D-DDED-3F4F-89B1-8BD60F396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59AAE-C0D2-204B-9E6E-AF7887A754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E555D1-32DC-7B4E-A27D-7A6BDC898F12}"/>
              </a:ext>
            </a:extLst>
          </p:cNvPr>
          <p:cNvSpPr>
            <a:spLocks noGrp="1"/>
          </p:cNvSpPr>
          <p:nvPr>
            <p:ph type="dt" sz="half" idx="10"/>
          </p:nvPr>
        </p:nvSpPr>
        <p:spPr/>
        <p:txBody>
          <a:bodyPr/>
          <a:lstStyle/>
          <a:p>
            <a:fld id="{BB0BB65D-C439-4121-B94A-754917C03916}" type="datetime1">
              <a:rPr lang="en-US" smtClean="0"/>
              <a:t>1/31/2023</a:t>
            </a:fld>
            <a:endParaRPr lang="en-US"/>
          </a:p>
        </p:txBody>
      </p:sp>
      <p:sp>
        <p:nvSpPr>
          <p:cNvPr id="8" name="Footer Placeholder 7">
            <a:extLst>
              <a:ext uri="{FF2B5EF4-FFF2-40B4-BE49-F238E27FC236}">
                <a16:creationId xmlns:a16="http://schemas.microsoft.com/office/drawing/2014/main" id="{632C54D2-4139-814B-969E-27E525EFB3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AAE8C7-2E7D-A144-AC68-39C60CBD807A}"/>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10" name="hcSlideMaster1255.ComparisonHeader">
            <a:extLst>
              <a:ext uri="{FF2B5EF4-FFF2-40B4-BE49-F238E27FC236}">
                <a16:creationId xmlns:a16="http://schemas.microsoft.com/office/drawing/2014/main" id="{743A4E87-99C4-5088-D34B-551F7FD74F8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248143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F1D5-4FC4-6541-86D6-D68391DE28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1F1CFE-A6ED-9247-879C-48B7373BDCA9}"/>
              </a:ext>
            </a:extLst>
          </p:cNvPr>
          <p:cNvSpPr>
            <a:spLocks noGrp="1"/>
          </p:cNvSpPr>
          <p:nvPr>
            <p:ph type="dt" sz="half" idx="10"/>
          </p:nvPr>
        </p:nvSpPr>
        <p:spPr/>
        <p:txBody>
          <a:bodyPr/>
          <a:lstStyle/>
          <a:p>
            <a:fld id="{D1BD5129-03E4-4927-9BAA-0C57ED93B444}" type="datetime1">
              <a:rPr lang="en-US" smtClean="0"/>
              <a:t>1/31/2023</a:t>
            </a:fld>
            <a:endParaRPr lang="en-US"/>
          </a:p>
        </p:txBody>
      </p:sp>
      <p:sp>
        <p:nvSpPr>
          <p:cNvPr id="4" name="Footer Placeholder 3">
            <a:extLst>
              <a:ext uri="{FF2B5EF4-FFF2-40B4-BE49-F238E27FC236}">
                <a16:creationId xmlns:a16="http://schemas.microsoft.com/office/drawing/2014/main" id="{25A66558-0EDA-F242-8289-BE58F2A25C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CF15C3-534A-7843-80B1-7EA6391B9581}"/>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6" name="hcSlideMaster1255.Title OnlyHeader">
            <a:extLst>
              <a:ext uri="{FF2B5EF4-FFF2-40B4-BE49-F238E27FC236}">
                <a16:creationId xmlns:a16="http://schemas.microsoft.com/office/drawing/2014/main" id="{793EC0F8-AA20-7512-84D5-CF11F12AE67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456448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BBE23-530F-364A-991B-CAE272FB3DD1}"/>
              </a:ext>
            </a:extLst>
          </p:cNvPr>
          <p:cNvSpPr>
            <a:spLocks noGrp="1"/>
          </p:cNvSpPr>
          <p:nvPr>
            <p:ph type="dt" sz="half" idx="10"/>
          </p:nvPr>
        </p:nvSpPr>
        <p:spPr/>
        <p:txBody>
          <a:bodyPr/>
          <a:lstStyle/>
          <a:p>
            <a:fld id="{476E66DC-28D9-415A-8FAC-889118AF715C}" type="datetime1">
              <a:rPr lang="en-US" smtClean="0"/>
              <a:t>1/31/2023</a:t>
            </a:fld>
            <a:endParaRPr lang="en-US"/>
          </a:p>
        </p:txBody>
      </p:sp>
      <p:sp>
        <p:nvSpPr>
          <p:cNvPr id="3" name="Footer Placeholder 2">
            <a:extLst>
              <a:ext uri="{FF2B5EF4-FFF2-40B4-BE49-F238E27FC236}">
                <a16:creationId xmlns:a16="http://schemas.microsoft.com/office/drawing/2014/main" id="{49F33FB0-BBCB-1245-8748-9D8A71969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D31046-D3B7-6A43-A956-F7077F4FB4FF}"/>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5" name="hcSlideMaster1255.BlankHeader">
            <a:extLst>
              <a:ext uri="{FF2B5EF4-FFF2-40B4-BE49-F238E27FC236}">
                <a16:creationId xmlns:a16="http://schemas.microsoft.com/office/drawing/2014/main" id="{53DD0CE7-1880-D194-E55A-654C9D55E63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813194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3904-22BA-BC48-AC58-54113BE85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E6AB97-A020-0B45-9473-A0CB090C6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2C7910-45C0-5844-8D8B-2CA107B25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62133-DFA3-7644-BA02-70659E2CC46E}"/>
              </a:ext>
            </a:extLst>
          </p:cNvPr>
          <p:cNvSpPr>
            <a:spLocks noGrp="1"/>
          </p:cNvSpPr>
          <p:nvPr>
            <p:ph type="dt" sz="half" idx="10"/>
          </p:nvPr>
        </p:nvSpPr>
        <p:spPr/>
        <p:txBody>
          <a:bodyPr/>
          <a:lstStyle/>
          <a:p>
            <a:fld id="{94F0B173-ECE8-4F03-8EAF-203E006DB85B}" type="datetime1">
              <a:rPr lang="en-US" smtClean="0"/>
              <a:t>1/31/2023</a:t>
            </a:fld>
            <a:endParaRPr lang="en-US"/>
          </a:p>
        </p:txBody>
      </p:sp>
      <p:sp>
        <p:nvSpPr>
          <p:cNvPr id="6" name="Footer Placeholder 5">
            <a:extLst>
              <a:ext uri="{FF2B5EF4-FFF2-40B4-BE49-F238E27FC236}">
                <a16:creationId xmlns:a16="http://schemas.microsoft.com/office/drawing/2014/main" id="{D8D2FF2B-7C0D-A844-BB0B-AB1AD3690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A4D5C-CA88-D449-A250-2C5DFDB9DC6F}"/>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8" name="hcSlideMaster1255.Content with CaptionHeader">
            <a:extLst>
              <a:ext uri="{FF2B5EF4-FFF2-40B4-BE49-F238E27FC236}">
                <a16:creationId xmlns:a16="http://schemas.microsoft.com/office/drawing/2014/main" id="{66AA46F4-6183-7A14-F8F1-00E31E7C32A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768025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A177-A3E8-B54C-8FA1-9948C7BF3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6196FA-C433-814D-A6D7-52BBC19C2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08F772-829D-8D45-B6DA-39D7CF219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18E19-4A5B-FF45-B4EC-37D3AEF20425}"/>
              </a:ext>
            </a:extLst>
          </p:cNvPr>
          <p:cNvSpPr>
            <a:spLocks noGrp="1"/>
          </p:cNvSpPr>
          <p:nvPr>
            <p:ph type="dt" sz="half" idx="10"/>
          </p:nvPr>
        </p:nvSpPr>
        <p:spPr/>
        <p:txBody>
          <a:bodyPr/>
          <a:lstStyle/>
          <a:p>
            <a:fld id="{CB7DF6F8-DDB3-41EF-A8AA-48C99EFEDA7E}" type="datetime1">
              <a:rPr lang="en-US" smtClean="0"/>
              <a:t>1/31/2023</a:t>
            </a:fld>
            <a:endParaRPr lang="en-US"/>
          </a:p>
        </p:txBody>
      </p:sp>
      <p:sp>
        <p:nvSpPr>
          <p:cNvPr id="6" name="Footer Placeholder 5">
            <a:extLst>
              <a:ext uri="{FF2B5EF4-FFF2-40B4-BE49-F238E27FC236}">
                <a16:creationId xmlns:a16="http://schemas.microsoft.com/office/drawing/2014/main" id="{C7545BD5-8B56-F241-8ED9-7F29245A9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5B864-8096-5E48-AF66-18EA855B4E72}"/>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8" name="hcSlideMaster1255.Picture with CaptionHeader">
            <a:extLst>
              <a:ext uri="{FF2B5EF4-FFF2-40B4-BE49-F238E27FC236}">
                <a16:creationId xmlns:a16="http://schemas.microsoft.com/office/drawing/2014/main" id="{C33B746E-98A4-421D-2D2B-C008DADE765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345045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F604-D47D-F14E-980D-773C9F8EB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B0494-6E51-3846-9E55-ED5EA8C840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0EAA3-1335-144C-80AC-B10713C8D38E}"/>
              </a:ext>
            </a:extLst>
          </p:cNvPr>
          <p:cNvSpPr>
            <a:spLocks noGrp="1"/>
          </p:cNvSpPr>
          <p:nvPr>
            <p:ph type="dt" sz="half" idx="10"/>
          </p:nvPr>
        </p:nvSpPr>
        <p:spPr/>
        <p:txBody>
          <a:bodyPr/>
          <a:lstStyle/>
          <a:p>
            <a:fld id="{C6967F1E-276D-4A49-B89B-7297D234CC29}" type="datetime1">
              <a:rPr lang="en-US" smtClean="0"/>
              <a:t>1/31/2023</a:t>
            </a:fld>
            <a:endParaRPr lang="en-US"/>
          </a:p>
        </p:txBody>
      </p:sp>
      <p:sp>
        <p:nvSpPr>
          <p:cNvPr id="5" name="Footer Placeholder 4">
            <a:extLst>
              <a:ext uri="{FF2B5EF4-FFF2-40B4-BE49-F238E27FC236}">
                <a16:creationId xmlns:a16="http://schemas.microsoft.com/office/drawing/2014/main" id="{3ABFFB76-B961-4440-8EC0-C4E5722FB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BA62-7F24-A148-9759-7AC5F24D88F9}"/>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7" name="hcSlideMaster1255.Title and Vertical TextHeader">
            <a:extLst>
              <a:ext uri="{FF2B5EF4-FFF2-40B4-BE49-F238E27FC236}">
                <a16:creationId xmlns:a16="http://schemas.microsoft.com/office/drawing/2014/main" id="{B4BEB2E9-C27A-8179-20B2-55F51075D1A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343447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8A633-2527-024B-B4B1-6CE851F4D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6A75D2-6C8D-4841-B193-1A6CE52A31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72889-0E0B-0A48-838C-52529E37FD22}"/>
              </a:ext>
            </a:extLst>
          </p:cNvPr>
          <p:cNvSpPr>
            <a:spLocks noGrp="1"/>
          </p:cNvSpPr>
          <p:nvPr>
            <p:ph type="dt" sz="half" idx="10"/>
          </p:nvPr>
        </p:nvSpPr>
        <p:spPr/>
        <p:txBody>
          <a:bodyPr/>
          <a:lstStyle/>
          <a:p>
            <a:fld id="{66177974-EE8D-4C1D-B45A-5C97D1E4111B}" type="datetime1">
              <a:rPr lang="en-US" smtClean="0"/>
              <a:t>1/31/2023</a:t>
            </a:fld>
            <a:endParaRPr lang="en-US"/>
          </a:p>
        </p:txBody>
      </p:sp>
      <p:sp>
        <p:nvSpPr>
          <p:cNvPr id="5" name="Footer Placeholder 4">
            <a:extLst>
              <a:ext uri="{FF2B5EF4-FFF2-40B4-BE49-F238E27FC236}">
                <a16:creationId xmlns:a16="http://schemas.microsoft.com/office/drawing/2014/main" id="{5EC1D077-98DB-8448-B8A3-77085833D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3380C-E784-3549-B607-4D719D7D6286}"/>
              </a:ext>
            </a:extLst>
          </p:cNvPr>
          <p:cNvSpPr>
            <a:spLocks noGrp="1"/>
          </p:cNvSpPr>
          <p:nvPr>
            <p:ph type="sldNum" sz="quarter" idx="12"/>
          </p:nvPr>
        </p:nvSpPr>
        <p:spPr/>
        <p:txBody>
          <a:bodyPr/>
          <a:lstStyle/>
          <a:p>
            <a:fld id="{34167E80-F255-534B-A47E-8E478A6010A2}" type="slidenum">
              <a:rPr lang="en-US" smtClean="0"/>
              <a:t>‹#›</a:t>
            </a:fld>
            <a:endParaRPr lang="en-US"/>
          </a:p>
        </p:txBody>
      </p:sp>
      <p:sp>
        <p:nvSpPr>
          <p:cNvPr id="7" name="hcSlideMaster1255.Vertical Title and TextHeader">
            <a:extLst>
              <a:ext uri="{FF2B5EF4-FFF2-40B4-BE49-F238E27FC236}">
                <a16:creationId xmlns:a16="http://schemas.microsoft.com/office/drawing/2014/main" id="{4C23C40E-A652-95C4-728B-5784F0D7A10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4958386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Use for slides with Software Co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24012" y="228608"/>
            <a:ext cx="11237664" cy="620683"/>
          </a:xfrm>
          <a:prstGeom prst="rect">
            <a:avLst/>
          </a:prstGeom>
        </p:spPr>
        <p:txBody>
          <a:bodyPr vert="horz" wrap="square" lIns="0" tIns="0" rIns="0" bIns="0" rtlCol="0" anchor="t">
            <a:spAutoFit/>
          </a:bodyPr>
          <a:lstStyle/>
          <a:p>
            <a:r>
              <a:rPr lang="en-US" dirty="0"/>
              <a:t>Click to edit Master title style</a:t>
            </a:r>
          </a:p>
        </p:txBody>
      </p:sp>
      <p:sp>
        <p:nvSpPr>
          <p:cNvPr id="8" name="Rectangle 7"/>
          <p:cNvSpPr/>
          <p:nvPr userDrawn="1"/>
        </p:nvSpPr>
        <p:spPr bwMode="auto">
          <a:xfrm>
            <a:off x="-27088" y="1395675"/>
            <a:ext cx="272787" cy="1277320"/>
          </a:xfrm>
          <a:prstGeom prst="rect">
            <a:avLst/>
          </a:prstGeom>
          <a:solidFill>
            <a:srgbClr val="CC0000"/>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9" name="Rectangle 8"/>
          <p:cNvSpPr/>
          <p:nvPr userDrawn="1"/>
        </p:nvSpPr>
        <p:spPr bwMode="auto">
          <a:xfrm>
            <a:off x="-27086" y="2791350"/>
            <a:ext cx="272784" cy="2694124"/>
          </a:xfrm>
          <a:prstGeom prst="rect">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2" name="hcSlideMaster1267.Use for slides with Software CodeHeader">
            <a:extLst>
              <a:ext uri="{FF2B5EF4-FFF2-40B4-BE49-F238E27FC236}">
                <a16:creationId xmlns:a16="http://schemas.microsoft.com/office/drawing/2014/main" id="{E7CAF1C8-FDEA-B399-7591-2A57AF4CCA00}"/>
              </a:ext>
            </a:extLst>
          </p:cNvPr>
          <p:cNvSpPr txBox="1"/>
          <p:nvPr userDrawn="1"/>
        </p:nvSpPr>
        <p:spPr>
          <a:xfrm>
            <a:off x="0" y="0"/>
            <a:ext cx="12192000" cy="276999"/>
          </a:xfrm>
          <a:prstGeom prst="rect">
            <a:avLst/>
          </a:prstGeom>
          <a:noFill/>
        </p:spPr>
        <p:txBody>
          <a:bodyPr vert="horz" wrap="square" lIns="0" tIns="0" rIns="0" bIns="0" rtlCol="0">
            <a:spAutoFit/>
          </a:bodyPr>
          <a:lstStyle/>
          <a:p>
            <a:endParaRPr lang="en-US" dirty="0" err="1">
              <a:gradFill>
                <a:gsLst>
                  <a:gs pos="417">
                    <a:srgbClr val="000000"/>
                  </a:gs>
                  <a:gs pos="100000">
                    <a:srgbClr val="000000"/>
                  </a:gs>
                </a:gsLst>
                <a:lin ang="5400000" scaled="0"/>
              </a:gradFill>
            </a:endParaRPr>
          </a:p>
        </p:txBody>
      </p:sp>
    </p:spTree>
    <p:extLst>
      <p:ext uri="{BB962C8B-B14F-4D97-AF65-F5344CB8AC3E}">
        <p14:creationId xmlns:p14="http://schemas.microsoft.com/office/powerpoint/2010/main" val="4880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11" y="1393359"/>
            <a:ext cx="11398042" cy="4751388"/>
          </a:xfrm>
          <a:prstGeom prst="rect">
            <a:avLst/>
          </a:prstGeom>
        </p:spPr>
        <p:txBody>
          <a:bodyPr lIns="0" tIns="0" rIns="0" bIns="0">
            <a:noAutofit/>
          </a:bodyPr>
          <a:lstStyle>
            <a:lvl1pPr>
              <a:defRPr sz="2400">
                <a:solidFill>
                  <a:srgbClr val="3F3F3F"/>
                </a:solidFill>
                <a:latin typeface="+mn-lt"/>
              </a:defRPr>
            </a:lvl1pPr>
            <a:lvl2pPr marL="233275" indent="-233275">
              <a:buFont typeface="Arial" pitchFamily="34" charset="0"/>
              <a:buChar char="•"/>
              <a:defRPr sz="2000">
                <a:solidFill>
                  <a:schemeClr val="tx2">
                    <a:alpha val="99000"/>
                  </a:schemeClr>
                </a:solidFill>
                <a:latin typeface="+mn-lt"/>
              </a:defRPr>
            </a:lvl2pPr>
            <a:lvl3pPr marL="466545" indent="-233275">
              <a:buFont typeface="Arial" pitchFamily="34" charset="0"/>
              <a:buChar char="•"/>
              <a:defRPr sz="1900">
                <a:solidFill>
                  <a:schemeClr val="tx2">
                    <a:alpha val="99000"/>
                  </a:schemeClr>
                </a:solidFill>
                <a:latin typeface="+mn-lt"/>
              </a:defRPr>
            </a:lvl3pPr>
            <a:lvl4pPr marL="680786" indent="-214231">
              <a:buFont typeface="Arial" pitchFamily="34" charset="0"/>
              <a:buChar char="•"/>
              <a:defRPr sz="1600">
                <a:solidFill>
                  <a:schemeClr val="tx2">
                    <a:alpha val="99000"/>
                  </a:schemeClr>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Placeholder 1"/>
          <p:cNvSpPr>
            <a:spLocks noGrp="1"/>
          </p:cNvSpPr>
          <p:nvPr>
            <p:ph type="title"/>
          </p:nvPr>
        </p:nvSpPr>
        <p:spPr>
          <a:xfrm>
            <a:off x="524012" y="228608"/>
            <a:ext cx="11237664" cy="620683"/>
          </a:xfrm>
          <a:prstGeom prst="rect">
            <a:avLst/>
          </a:prstGeom>
        </p:spPr>
        <p:txBody>
          <a:bodyPr vert="horz" wrap="square" lIns="0" tIns="0" rIns="0" bIns="0" rtlCol="0" anchor="t">
            <a:spAutoFit/>
          </a:bodyPr>
          <a:lstStyle/>
          <a:p>
            <a:r>
              <a:rPr lang="en-US" dirty="0"/>
              <a:t>Click to edit Master title style</a:t>
            </a:r>
          </a:p>
        </p:txBody>
      </p:sp>
      <p:sp>
        <p:nvSpPr>
          <p:cNvPr id="2" name="TextBox 1"/>
          <p:cNvSpPr txBox="1"/>
          <p:nvPr userDrawn="1"/>
        </p:nvSpPr>
        <p:spPr>
          <a:xfrm>
            <a:off x="245699" y="6616703"/>
            <a:ext cx="65" cy="276999"/>
          </a:xfrm>
          <a:prstGeom prst="rect">
            <a:avLst/>
          </a:prstGeom>
          <a:noFill/>
        </p:spPr>
        <p:txBody>
          <a:bodyPr wrap="none" lIns="0" tIns="0" rIns="0" bIns="0" rtlCol="0">
            <a:spAutoFit/>
          </a:bodyPr>
          <a:lstStyle/>
          <a:p>
            <a:endParaRPr lang="en-US" dirty="0">
              <a:gradFill>
                <a:gsLst>
                  <a:gs pos="417">
                    <a:srgbClr val="000000"/>
                  </a:gs>
                  <a:gs pos="100000">
                    <a:srgbClr val="000000"/>
                  </a:gs>
                </a:gsLst>
                <a:lin ang="5400000" scaled="0"/>
              </a:gradFill>
            </a:endParaRPr>
          </a:p>
        </p:txBody>
      </p:sp>
      <p:sp>
        <p:nvSpPr>
          <p:cNvPr id="4" name="hcSlideMaster1267.Title and ContentHeader">
            <a:extLst>
              <a:ext uri="{FF2B5EF4-FFF2-40B4-BE49-F238E27FC236}">
                <a16:creationId xmlns:a16="http://schemas.microsoft.com/office/drawing/2014/main" id="{79F258A9-C104-D88F-B369-CF9ACF5BD93E}"/>
              </a:ext>
            </a:extLst>
          </p:cNvPr>
          <p:cNvSpPr txBox="1"/>
          <p:nvPr userDrawn="1"/>
        </p:nvSpPr>
        <p:spPr>
          <a:xfrm>
            <a:off x="0" y="0"/>
            <a:ext cx="12192000" cy="276999"/>
          </a:xfrm>
          <a:prstGeom prst="rect">
            <a:avLst/>
          </a:prstGeom>
          <a:noFill/>
        </p:spPr>
        <p:txBody>
          <a:bodyPr vert="horz" wrap="square" lIns="0" tIns="0" rIns="0" bIns="0" rtlCol="0">
            <a:spAutoFit/>
          </a:bodyPr>
          <a:lstStyle/>
          <a:p>
            <a:endParaRPr lang="en-US" dirty="0" err="1">
              <a:gradFill>
                <a:gsLst>
                  <a:gs pos="417">
                    <a:srgbClr val="000000"/>
                  </a:gs>
                  <a:gs pos="100000">
                    <a:srgbClr val="000000"/>
                  </a:gs>
                </a:gsLst>
                <a:lin ang="5400000" scaled="0"/>
              </a:gradFill>
            </a:endParaRPr>
          </a:p>
        </p:txBody>
      </p:sp>
    </p:spTree>
    <p:extLst>
      <p:ext uri="{BB962C8B-B14F-4D97-AF65-F5344CB8AC3E}">
        <p14:creationId xmlns:p14="http://schemas.microsoft.com/office/powerpoint/2010/main" val="4524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12" y="1393359"/>
            <a:ext cx="5517617" cy="4751388"/>
          </a:xfrm>
          <a:prstGeom prst="rect">
            <a:avLst/>
          </a:prstGeom>
        </p:spPr>
        <p:txBody>
          <a:bodyPr lIns="0" tIns="0" rIns="0" bIns="0">
            <a:noAutofit/>
          </a:bodyPr>
          <a:lstStyle>
            <a:lvl1pPr>
              <a:defRPr sz="2400">
                <a:solidFill>
                  <a:srgbClr val="3F3F3F"/>
                </a:solidFill>
                <a:latin typeface="+mn-lt"/>
              </a:defRPr>
            </a:lvl1pPr>
            <a:lvl2pPr marL="233275" indent="-233275">
              <a:buFont typeface="Arial" pitchFamily="34" charset="0"/>
              <a:buChar char="•"/>
              <a:defRPr sz="2000">
                <a:solidFill>
                  <a:schemeClr val="tx2">
                    <a:alpha val="99000"/>
                  </a:schemeClr>
                </a:solidFill>
                <a:latin typeface="+mn-lt"/>
              </a:defRPr>
            </a:lvl2pPr>
            <a:lvl3pPr marL="466545" indent="-233275">
              <a:buFont typeface="Arial" pitchFamily="34" charset="0"/>
              <a:buChar char="•"/>
              <a:defRPr sz="1900">
                <a:solidFill>
                  <a:schemeClr val="tx2">
                    <a:alpha val="99000"/>
                  </a:schemeClr>
                </a:solidFill>
                <a:latin typeface="+mn-lt"/>
              </a:defRPr>
            </a:lvl3pPr>
            <a:lvl4pPr marL="680786" indent="-214231">
              <a:buFont typeface="Arial" pitchFamily="34" charset="0"/>
              <a:buChar char="•"/>
              <a:defRPr sz="1600">
                <a:solidFill>
                  <a:schemeClr val="tx2">
                    <a:alpha val="99000"/>
                  </a:schemeClr>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0" name="Content Placeholder 2"/>
          <p:cNvSpPr>
            <a:spLocks noGrp="1"/>
          </p:cNvSpPr>
          <p:nvPr>
            <p:ph idx="10"/>
          </p:nvPr>
        </p:nvSpPr>
        <p:spPr>
          <a:xfrm>
            <a:off x="6158774" y="1393359"/>
            <a:ext cx="5602905" cy="4751388"/>
          </a:xfrm>
          <a:prstGeom prst="rect">
            <a:avLst/>
          </a:prstGeom>
        </p:spPr>
        <p:txBody>
          <a:bodyPr lIns="0" tIns="0" rIns="0" bIns="0">
            <a:noAutofit/>
          </a:bodyPr>
          <a:lstStyle>
            <a:lvl1pPr>
              <a:defRPr sz="2400">
                <a:solidFill>
                  <a:srgbClr val="3F3F3F"/>
                </a:solidFill>
                <a:latin typeface="+mn-lt"/>
              </a:defRPr>
            </a:lvl1pPr>
            <a:lvl2pPr marL="233275" indent="-233275">
              <a:buFont typeface="Arial" pitchFamily="34" charset="0"/>
              <a:buChar char="•"/>
              <a:defRPr sz="2000">
                <a:solidFill>
                  <a:srgbClr val="3F3F3F"/>
                </a:solidFill>
                <a:latin typeface="+mn-lt"/>
              </a:defRPr>
            </a:lvl2pPr>
            <a:lvl3pPr marL="466545" indent="-233275">
              <a:buFont typeface="Arial" pitchFamily="34" charset="0"/>
              <a:buChar char="•"/>
              <a:defRPr sz="1900">
                <a:solidFill>
                  <a:schemeClr val="tx2">
                    <a:alpha val="99000"/>
                  </a:schemeClr>
                </a:solidFill>
                <a:latin typeface="+mn-lt"/>
              </a:defRPr>
            </a:lvl3pPr>
            <a:lvl4pPr marL="680786" indent="-214231">
              <a:buFont typeface="Arial" pitchFamily="34" charset="0"/>
              <a:buChar char="•"/>
              <a:defRPr sz="1600">
                <a:solidFill>
                  <a:schemeClr val="tx2">
                    <a:alpha val="99000"/>
                  </a:schemeClr>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3" name="Title Placeholder 1"/>
          <p:cNvSpPr>
            <a:spLocks noGrp="1"/>
          </p:cNvSpPr>
          <p:nvPr>
            <p:ph type="title"/>
          </p:nvPr>
        </p:nvSpPr>
        <p:spPr>
          <a:xfrm>
            <a:off x="524012" y="228608"/>
            <a:ext cx="11237664" cy="620683"/>
          </a:xfrm>
          <a:prstGeom prst="rect">
            <a:avLst/>
          </a:prstGeom>
        </p:spPr>
        <p:txBody>
          <a:bodyPr vert="horz" wrap="square" lIns="0" tIns="0" rIns="0" bIns="0" rtlCol="0" anchor="t">
            <a:spAutoFit/>
          </a:bodyPr>
          <a:lstStyle/>
          <a:p>
            <a:r>
              <a:rPr lang="en-US" dirty="0"/>
              <a:t>Click to edit Master title style</a:t>
            </a:r>
          </a:p>
        </p:txBody>
      </p:sp>
      <p:sp>
        <p:nvSpPr>
          <p:cNvPr id="8" name="Rectangle 7"/>
          <p:cNvSpPr/>
          <p:nvPr userDrawn="1"/>
        </p:nvSpPr>
        <p:spPr bwMode="auto">
          <a:xfrm>
            <a:off x="-27088" y="1395675"/>
            <a:ext cx="272787" cy="1277320"/>
          </a:xfrm>
          <a:prstGeom prst="rect">
            <a:avLst/>
          </a:prstGeom>
          <a:solidFill>
            <a:srgbClr val="CC0000"/>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9" name="Rectangle 8"/>
          <p:cNvSpPr/>
          <p:nvPr userDrawn="1"/>
        </p:nvSpPr>
        <p:spPr bwMode="auto">
          <a:xfrm>
            <a:off x="-27086" y="2791350"/>
            <a:ext cx="272784" cy="2694124"/>
          </a:xfrm>
          <a:prstGeom prst="rect">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2" name="hcSlideMaster1267.2_Title and ContentHeader">
            <a:extLst>
              <a:ext uri="{FF2B5EF4-FFF2-40B4-BE49-F238E27FC236}">
                <a16:creationId xmlns:a16="http://schemas.microsoft.com/office/drawing/2014/main" id="{5B54C74A-1564-8A3F-2791-337691B8EC65}"/>
              </a:ext>
            </a:extLst>
          </p:cNvPr>
          <p:cNvSpPr txBox="1"/>
          <p:nvPr userDrawn="1"/>
        </p:nvSpPr>
        <p:spPr>
          <a:xfrm>
            <a:off x="0" y="0"/>
            <a:ext cx="12192000" cy="276999"/>
          </a:xfrm>
          <a:prstGeom prst="rect">
            <a:avLst/>
          </a:prstGeom>
          <a:noFill/>
        </p:spPr>
        <p:txBody>
          <a:bodyPr vert="horz" wrap="square" lIns="0" tIns="0" rIns="0" bIns="0" rtlCol="0">
            <a:spAutoFit/>
          </a:bodyPr>
          <a:lstStyle/>
          <a:p>
            <a:endParaRPr lang="en-US" dirty="0" err="1">
              <a:gradFill>
                <a:gsLst>
                  <a:gs pos="417">
                    <a:srgbClr val="000000"/>
                  </a:gs>
                  <a:gs pos="100000">
                    <a:srgbClr val="000000"/>
                  </a:gs>
                </a:gsLst>
                <a:lin ang="5400000" scaled="0"/>
              </a:gradFill>
            </a:endParaRPr>
          </a:p>
        </p:txBody>
      </p:sp>
    </p:spTree>
    <p:extLst>
      <p:ext uri="{BB962C8B-B14F-4D97-AF65-F5344CB8AC3E}">
        <p14:creationId xmlns:p14="http://schemas.microsoft.com/office/powerpoint/2010/main" val="30746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657076" cy="905256"/>
          </a:xfrm>
        </p:spPr>
        <p:txBody>
          <a:bodyPr/>
          <a:lstStyle>
            <a:lvl1pPr>
              <a:lnSpc>
                <a:spcPct val="90000"/>
              </a:lnSpc>
              <a:defRPr sz="3000" baseline="0"/>
            </a:lvl1pPr>
          </a:lstStyle>
          <a:p>
            <a:r>
              <a:rPr lang="en-US"/>
              <a:t>Click to edit Master title style</a:t>
            </a:r>
            <a:endParaRPr lang="en-US" dirty="0"/>
          </a:p>
        </p:txBody>
      </p:sp>
      <p:sp>
        <p:nvSpPr>
          <p:cNvPr id="3" name="hcSlideMaster627.7_Title onlyHeader">
            <a:extLst>
              <a:ext uri="{FF2B5EF4-FFF2-40B4-BE49-F238E27FC236}">
                <a16:creationId xmlns:a16="http://schemas.microsoft.com/office/drawing/2014/main" id="{A2527D53-7D28-66DD-A0C2-D3C1CDE48B32}"/>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80040932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bwMode="auto">
          <a:xfrm>
            <a:off x="-27088" y="1395675"/>
            <a:ext cx="272787" cy="1277320"/>
          </a:xfrm>
          <a:prstGeom prst="rect">
            <a:avLst/>
          </a:prstGeom>
          <a:solidFill>
            <a:srgbClr val="CC0000"/>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8" name="Rectangle 7"/>
          <p:cNvSpPr/>
          <p:nvPr userDrawn="1"/>
        </p:nvSpPr>
        <p:spPr bwMode="auto">
          <a:xfrm>
            <a:off x="-27086" y="2791350"/>
            <a:ext cx="272784" cy="2694124"/>
          </a:xfrm>
          <a:prstGeom prst="rect">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2" name="hcSlideMaster1267.Custom LayoutHeader">
            <a:extLst>
              <a:ext uri="{FF2B5EF4-FFF2-40B4-BE49-F238E27FC236}">
                <a16:creationId xmlns:a16="http://schemas.microsoft.com/office/drawing/2014/main" id="{8251DA7C-C211-26E0-B0E5-D376795BE529}"/>
              </a:ext>
            </a:extLst>
          </p:cNvPr>
          <p:cNvSpPr txBox="1"/>
          <p:nvPr userDrawn="1"/>
        </p:nvSpPr>
        <p:spPr>
          <a:xfrm>
            <a:off x="0" y="0"/>
            <a:ext cx="12192000" cy="276999"/>
          </a:xfrm>
          <a:prstGeom prst="rect">
            <a:avLst/>
          </a:prstGeom>
          <a:noFill/>
        </p:spPr>
        <p:txBody>
          <a:bodyPr vert="horz" wrap="square" lIns="0" tIns="0" rIns="0" bIns="0" rtlCol="0">
            <a:spAutoFit/>
          </a:bodyPr>
          <a:lstStyle/>
          <a:p>
            <a:endParaRPr lang="en-US" dirty="0" err="1">
              <a:gradFill>
                <a:gsLst>
                  <a:gs pos="417">
                    <a:srgbClr val="000000"/>
                  </a:gs>
                  <a:gs pos="100000">
                    <a:srgbClr val="000000"/>
                  </a:gs>
                </a:gsLst>
                <a:lin ang="5400000" scaled="0"/>
              </a:gradFill>
            </a:endParaRPr>
          </a:p>
        </p:txBody>
      </p:sp>
    </p:spTree>
    <p:extLst>
      <p:ext uri="{BB962C8B-B14F-4D97-AF65-F5344CB8AC3E}">
        <p14:creationId xmlns:p14="http://schemas.microsoft.com/office/powerpoint/2010/main" val="316267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2" name="Rectangle 2"/>
          <p:cNvSpPr>
            <a:spLocks noGrp="1"/>
          </p:cNvSpPr>
          <p:nvPr>
            <p:ph type="ctrTitle"/>
          </p:nvPr>
        </p:nvSpPr>
        <p:spPr>
          <a:xfrm>
            <a:off x="330207" y="1586400"/>
            <a:ext cx="9652000" cy="498598"/>
          </a:xfrm>
          <a:noFill/>
        </p:spPr>
        <p:txBody>
          <a:bodyPr vert="horz"/>
          <a:lstStyle>
            <a:lvl1pPr algn="l">
              <a:defRPr sz="3600" b="0" cap="none" spc="150" baseline="0">
                <a:solidFill>
                  <a:schemeClr val="bg1"/>
                </a:solidFill>
              </a:defRPr>
            </a:lvl1pPr>
            <a:extLst/>
          </a:lstStyle>
          <a:p>
            <a:r>
              <a:rPr lang="en-US" dirty="0"/>
              <a:t>Click to edit Master title style</a:t>
            </a:r>
          </a:p>
        </p:txBody>
      </p:sp>
      <p:sp>
        <p:nvSpPr>
          <p:cNvPr id="3" name="Rectangle 3"/>
          <p:cNvSpPr>
            <a:spLocks noGrp="1"/>
          </p:cNvSpPr>
          <p:nvPr>
            <p:ph type="subTitle" idx="1" hasCustomPrompt="1"/>
          </p:nvPr>
        </p:nvSpPr>
        <p:spPr>
          <a:xfrm>
            <a:off x="304800" y="4706112"/>
            <a:ext cx="9245600" cy="450088"/>
          </a:xfrm>
          <a:prstGeom prst="rect">
            <a:avLst/>
          </a:prstGeom>
          <a:solidFill>
            <a:schemeClr val="bg1"/>
          </a:solidFill>
        </p:spPr>
        <p:txBody>
          <a:bodyPr/>
          <a:lstStyle>
            <a:lvl1pPr marL="0" indent="0" algn="l">
              <a:buNone/>
              <a:defRPr sz="2000" b="0">
                <a:solidFill>
                  <a:schemeClr val="accent4">
                    <a:shade val="50000"/>
                  </a:schemeClr>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add author information</a:t>
            </a:r>
          </a:p>
        </p:txBody>
      </p:sp>
      <p:sp>
        <p:nvSpPr>
          <p:cNvPr id="4" name="hcSlideMaster1267.TitleHeader">
            <a:extLst>
              <a:ext uri="{FF2B5EF4-FFF2-40B4-BE49-F238E27FC236}">
                <a16:creationId xmlns:a16="http://schemas.microsoft.com/office/drawing/2014/main" id="{DD8E2546-9D63-5C9E-F897-597BA9E88D95}"/>
              </a:ext>
            </a:extLst>
          </p:cNvPr>
          <p:cNvSpPr txBox="1"/>
          <p:nvPr userDrawn="1"/>
        </p:nvSpPr>
        <p:spPr>
          <a:xfrm>
            <a:off x="0" y="0"/>
            <a:ext cx="12192000" cy="276999"/>
          </a:xfrm>
          <a:prstGeom prst="rect">
            <a:avLst/>
          </a:prstGeom>
          <a:noFill/>
        </p:spPr>
        <p:txBody>
          <a:bodyPr vert="horz" wrap="square" lIns="0" tIns="0" rIns="0" bIns="0" rtlCol="0">
            <a:spAutoFit/>
          </a:bodyPr>
          <a:lstStyle/>
          <a:p>
            <a:endParaRPr lang="en-US" dirty="0" err="1">
              <a:gradFill>
                <a:gsLst>
                  <a:gs pos="417">
                    <a:srgbClr val="000000"/>
                  </a:gs>
                  <a:gs pos="100000">
                    <a:srgbClr val="000000"/>
                  </a:gs>
                </a:gsLst>
                <a:lin ang="5400000" scaled="0"/>
              </a:gradFill>
            </a:endParaRPr>
          </a:p>
        </p:txBody>
      </p:sp>
      <p:sp>
        <p:nvSpPr>
          <p:cNvPr id="5" name="hc7_Title SlideHeader">
            <a:extLst>
              <a:ext uri="{FF2B5EF4-FFF2-40B4-BE49-F238E27FC236}">
                <a16:creationId xmlns:a16="http://schemas.microsoft.com/office/drawing/2014/main" id="{71BB873E-919B-87D7-0AE9-AB0B4E7D0ADC}"/>
              </a:ext>
            </a:extLst>
          </p:cNvPr>
          <p:cNvSpPr txBox="1"/>
          <p:nvPr userDrawn="1"/>
        </p:nvSpPr>
        <p:spPr>
          <a:xfrm>
            <a:off x="0" y="0"/>
            <a:ext cx="12192000" cy="276999"/>
          </a:xfrm>
          <a:prstGeom prst="rect">
            <a:avLst/>
          </a:prstGeom>
          <a:noFill/>
        </p:spPr>
        <p:txBody>
          <a:bodyPr vert="horz" wrap="square" lIns="0" tIns="0" rIns="0" bIns="0" rtlCol="0">
            <a:spAutoFit/>
          </a:bodyPr>
          <a:lstStyle/>
          <a:p>
            <a:endParaRPr lang="en-US" dirty="0" err="1">
              <a:gradFill>
                <a:gsLst>
                  <a:gs pos="417">
                    <a:srgbClr val="000000"/>
                  </a:gs>
                  <a:gs pos="100000">
                    <a:srgbClr val="000000"/>
                  </a:gs>
                </a:gsLst>
                <a:lin ang="5400000" scaled="0"/>
              </a:gradFill>
            </a:endParaRPr>
          </a:p>
        </p:txBody>
      </p:sp>
    </p:spTree>
    <p:extLst>
      <p:ext uri="{BB962C8B-B14F-4D97-AF65-F5344CB8AC3E}">
        <p14:creationId xmlns:p14="http://schemas.microsoft.com/office/powerpoint/2010/main" val="116734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hcSlideMaster1267.Title OnlyHeader">
            <a:extLst>
              <a:ext uri="{FF2B5EF4-FFF2-40B4-BE49-F238E27FC236}">
                <a16:creationId xmlns:a16="http://schemas.microsoft.com/office/drawing/2014/main" id="{590E2E7F-1885-F9F6-4D1F-F171FDAA7950}"/>
              </a:ext>
            </a:extLst>
          </p:cNvPr>
          <p:cNvSpPr txBox="1"/>
          <p:nvPr userDrawn="1"/>
        </p:nvSpPr>
        <p:spPr>
          <a:xfrm>
            <a:off x="0" y="0"/>
            <a:ext cx="12192000" cy="276999"/>
          </a:xfrm>
          <a:prstGeom prst="rect">
            <a:avLst/>
          </a:prstGeom>
          <a:noFill/>
        </p:spPr>
        <p:txBody>
          <a:bodyPr vert="horz" wrap="square" lIns="0" tIns="0" rIns="0" bIns="0" rtlCol="0">
            <a:spAutoFit/>
          </a:bodyPr>
          <a:lstStyle/>
          <a:p>
            <a:endParaRPr lang="en-US" dirty="0" err="1">
              <a:gradFill>
                <a:gsLst>
                  <a:gs pos="417">
                    <a:srgbClr val="000000"/>
                  </a:gs>
                  <a:gs pos="100000">
                    <a:srgbClr val="000000"/>
                  </a:gs>
                </a:gsLst>
                <a:lin ang="5400000" scaled="0"/>
              </a:gradFill>
            </a:endParaRPr>
          </a:p>
        </p:txBody>
      </p:sp>
    </p:spTree>
    <p:extLst>
      <p:ext uri="{BB962C8B-B14F-4D97-AF65-F5344CB8AC3E}">
        <p14:creationId xmlns:p14="http://schemas.microsoft.com/office/powerpoint/2010/main" val="201195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ottombar and logo">
    <p:spTree>
      <p:nvGrpSpPr>
        <p:cNvPr id="1" name=""/>
        <p:cNvGrpSpPr/>
        <p:nvPr/>
      </p:nvGrpSpPr>
      <p:grpSpPr>
        <a:xfrm>
          <a:off x="0" y="0"/>
          <a:ext cx="0" cy="0"/>
          <a:chOff x="0" y="0"/>
          <a:chExt cx="0" cy="0"/>
        </a:xfrm>
      </p:grpSpPr>
      <p:sp>
        <p:nvSpPr>
          <p:cNvPr id="2" name="hcSlideMaster627.8_Bottombar and logoHeader">
            <a:extLst>
              <a:ext uri="{FF2B5EF4-FFF2-40B4-BE49-F238E27FC236}">
                <a16:creationId xmlns:a16="http://schemas.microsoft.com/office/drawing/2014/main" id="{0277FE85-F0EE-4439-67F8-B68A08F8E95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983104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6570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304800" y="1447800"/>
            <a:ext cx="5647944" cy="821190"/>
          </a:xfrm>
          <a:solidFill>
            <a:schemeClr val="tx2"/>
          </a:solidFill>
          <a:ln w="1905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04800" y="2268990"/>
            <a:ext cx="5647944"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01920" y="1447800"/>
            <a:ext cx="5647180" cy="821190"/>
          </a:xfrm>
          <a:solidFill>
            <a:schemeClr val="tx2"/>
          </a:solidFill>
          <a:ln w="1905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1920" y="2273382"/>
            <a:ext cx="564718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7" name="hcSlideMaster627.2 content boxes with reverse headersHeader">
            <a:extLst>
              <a:ext uri="{FF2B5EF4-FFF2-40B4-BE49-F238E27FC236}">
                <a16:creationId xmlns:a16="http://schemas.microsoft.com/office/drawing/2014/main" id="{B95EBF6B-E58B-8BAC-A85F-DEFFA27DA507}"/>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396797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304800" y="1452618"/>
            <a:ext cx="3654912" cy="821190"/>
          </a:xfrm>
          <a:solidFill>
            <a:schemeClr val="tx2"/>
          </a:solidFill>
          <a:ln w="1270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04800" y="2273808"/>
            <a:ext cx="3654912"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255289" y="1452618"/>
            <a:ext cx="3657600"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55289" y="2278200"/>
            <a:ext cx="36576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08466" y="1452618"/>
            <a:ext cx="3657600"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08466" y="2278200"/>
            <a:ext cx="36576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hcSlideMaster627.1_3 content boxes with reverse headersHeader">
            <a:extLst>
              <a:ext uri="{FF2B5EF4-FFF2-40B4-BE49-F238E27FC236}">
                <a16:creationId xmlns:a16="http://schemas.microsoft.com/office/drawing/2014/main" id="{EDD0BD1D-7CC0-EF8D-B39C-E4E6861E017A}"/>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625545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4 section science highl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5922CA-3E0F-485B-9F76-A1F211BE7C4F}"/>
              </a:ext>
            </a:extLst>
          </p:cNvPr>
          <p:cNvGrpSpPr/>
          <p:nvPr userDrawn="1"/>
        </p:nvGrpSpPr>
        <p:grpSpPr>
          <a:xfrm>
            <a:off x="314661" y="948037"/>
            <a:ext cx="11877340" cy="5688482"/>
            <a:chOff x="274319" y="948037"/>
            <a:chExt cx="11917681" cy="5688482"/>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gr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4047" y="1005840"/>
            <a:ext cx="2861458"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4046"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98337" y="1005840"/>
            <a:ext cx="287480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98337"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22680"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2268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67061" y="384907"/>
            <a:ext cx="11765280" cy="406265"/>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314661"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26918"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26918"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
        <p:nvSpPr>
          <p:cNvPr id="3" name="hcSlideMaster627.5_4 section science highlightHeader">
            <a:extLst>
              <a:ext uri="{FF2B5EF4-FFF2-40B4-BE49-F238E27FC236}">
                <a16:creationId xmlns:a16="http://schemas.microsoft.com/office/drawing/2014/main" id="{67D8BA5E-239F-A189-47F2-6880429689C6}"/>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536394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3 section science highl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187DF1-019D-4B29-80A4-491D910D6F8B}"/>
              </a:ext>
            </a:extLst>
          </p:cNvPr>
          <p:cNvGrpSpPr/>
          <p:nvPr userDrawn="1"/>
        </p:nvGrpSpPr>
        <p:grpSpPr>
          <a:xfrm>
            <a:off x="304800" y="948037"/>
            <a:ext cx="11887199" cy="5688482"/>
            <a:chOff x="274318" y="948037"/>
            <a:chExt cx="11917681" cy="5688482"/>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8"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309114"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309114"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43909"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43910"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gr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93774" y="1005840"/>
            <a:ext cx="381142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93774" y="1527048"/>
            <a:ext cx="3811427"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27997" y="1005840"/>
            <a:ext cx="3829206"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27997" y="1527048"/>
            <a:ext cx="3829206"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70962" y="1005840"/>
            <a:ext cx="381581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70962" y="1527048"/>
            <a:ext cx="381581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57200" y="371051"/>
            <a:ext cx="11752438" cy="401224"/>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30480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
        <p:nvSpPr>
          <p:cNvPr id="3" name="hcSlideMaster627.6_3 section science highlightHeader">
            <a:extLst>
              <a:ext uri="{FF2B5EF4-FFF2-40B4-BE49-F238E27FC236}">
                <a16:creationId xmlns:a16="http://schemas.microsoft.com/office/drawing/2014/main" id="{355E3AFB-7229-F861-E1E7-DAB2C9A3BE27}"/>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113751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Question slid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440C9B-5899-407D-BC65-8B8988B0C2A4}"/>
              </a:ext>
            </a:extLst>
          </p:cNvPr>
          <p:cNvGrpSpPr/>
          <p:nvPr userDrawn="1"/>
        </p:nvGrpSpPr>
        <p:grpSpPr>
          <a:xfrm>
            <a:off x="308368" y="320039"/>
            <a:ext cx="11883633" cy="919959"/>
            <a:chOff x="308368" y="320040"/>
            <a:chExt cx="11883633" cy="510909"/>
          </a:xfrm>
        </p:grpSpPr>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308368"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
        <p:nvSpPr>
          <p:cNvPr id="38" name="Rectangle 37">
            <a:extLst>
              <a:ext uri="{FF2B5EF4-FFF2-40B4-BE49-F238E27FC236}">
                <a16:creationId xmlns:a16="http://schemas.microsoft.com/office/drawing/2014/main" id="{1DC80716-D7F2-40BD-B894-87B7C5521D93}"/>
              </a:ext>
            </a:extLst>
          </p:cNvPr>
          <p:cNvSpPr/>
          <p:nvPr userDrawn="1"/>
        </p:nvSpPr>
        <p:spPr>
          <a:xfrm>
            <a:off x="304800" y="1384275"/>
            <a:ext cx="11887200" cy="5252245"/>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426719" y="1467134"/>
            <a:ext cx="11750331" cy="5070826"/>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hasCustomPrompt="1"/>
          </p:nvPr>
        </p:nvSpPr>
        <p:spPr>
          <a:xfrm>
            <a:off x="460768" y="320040"/>
            <a:ext cx="11716282" cy="905234"/>
          </a:xfrm>
        </p:spPr>
        <p:txBody>
          <a:bodyPr anchor="ctr"/>
          <a:lstStyle>
            <a:lvl1pPr>
              <a:defRPr sz="2000" b="0">
                <a:solidFill>
                  <a:schemeClr val="tx1"/>
                </a:solidFill>
                <a:latin typeface="+mn-lt"/>
              </a:defRPr>
            </a:lvl1pPr>
          </a:lstStyle>
          <a:p>
            <a:r>
              <a:rPr lang="en-US" dirty="0"/>
              <a:t>Click to edit Master </a:t>
            </a:r>
            <a:br>
              <a:rPr lang="en-US" dirty="0"/>
            </a:br>
            <a:r>
              <a:rPr lang="en-US" dirty="0"/>
              <a:t>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
        <p:nvSpPr>
          <p:cNvPr id="3" name="hcSlideMaster627.7_Question slidesHeader">
            <a:extLst>
              <a:ext uri="{FF2B5EF4-FFF2-40B4-BE49-F238E27FC236}">
                <a16:creationId xmlns:a16="http://schemas.microsoft.com/office/drawing/2014/main" id="{804160CA-D3DB-EC09-67E4-CB26794417B0}"/>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658261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856" y="0"/>
            <a:ext cx="11375435" cy="589280"/>
          </a:xfrm>
          <a:prstGeom prst="rect">
            <a:avLst/>
          </a:prstGeo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65856" y="1076960"/>
            <a:ext cx="11372771" cy="491124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level0.4	</a:t>
            </a:r>
          </a:p>
        </p:txBody>
      </p:sp>
      <p:sp>
        <p:nvSpPr>
          <p:cNvPr id="4" name="hcSlideMaster627.Title and ContentHeader">
            <a:extLst>
              <a:ext uri="{FF2B5EF4-FFF2-40B4-BE49-F238E27FC236}">
                <a16:creationId xmlns:a16="http://schemas.microsoft.com/office/drawing/2014/main" id="{C598FD24-04AC-1E07-E8F9-BC824ACB5DFF}"/>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421037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856" y="17373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level0.4	</a:t>
            </a:r>
          </a:p>
        </p:txBody>
      </p:sp>
      <p:sp>
        <p:nvSpPr>
          <p:cNvPr id="2" name="hcSlideMaster627.2_Title and ContentHeader">
            <a:extLst>
              <a:ext uri="{FF2B5EF4-FFF2-40B4-BE49-F238E27FC236}">
                <a16:creationId xmlns:a16="http://schemas.microsoft.com/office/drawing/2014/main" id="{4E054BC0-7BC3-04E0-7307-06C8FD3FE2B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423649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65856" y="411493"/>
            <a:ext cx="11378099" cy="523233"/>
          </a:xfrm>
        </p:spPr>
        <p:txBody>
          <a:bodyPr/>
          <a:lstStyle/>
          <a:p>
            <a:r>
              <a:rPr lang="en-US" dirty="0"/>
              <a:t>Click to edit Master title style</a:t>
            </a:r>
          </a:p>
        </p:txBody>
      </p:sp>
      <p:sp>
        <p:nvSpPr>
          <p:cNvPr id="3" name="hcSlideMaster.Section dividerHeader">
            <a:extLst>
              <a:ext uri="{FF2B5EF4-FFF2-40B4-BE49-F238E27FC236}">
                <a16:creationId xmlns:a16="http://schemas.microsoft.com/office/drawing/2014/main" id="{D455F01B-70FB-051E-73FA-C41A31663CDF}"/>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ADE15B5-4D50-754D-8585-236811896E05}" type="datetime1">
              <a:rPr lang="en-US" smtClean="0">
                <a:solidFill>
                  <a:prstClr val="black"/>
                </a:solidFill>
              </a:rPr>
              <a:pPr/>
              <a:t>1/31/2023</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prstClr val="black"/>
                </a:solidFill>
              </a:rPr>
              <a:pPr/>
              <a:t>‹#›</a:t>
            </a:fld>
            <a:endParaRPr lang="en-US">
              <a:solidFill>
                <a:prstClr val="black"/>
              </a:solidFill>
            </a:endParaRPr>
          </a:p>
        </p:txBody>
      </p:sp>
      <p:sp>
        <p:nvSpPr>
          <p:cNvPr id="7" name="hcSlideMaster627.Section HeaderHeader">
            <a:extLst>
              <a:ext uri="{FF2B5EF4-FFF2-40B4-BE49-F238E27FC236}">
                <a16:creationId xmlns:a16="http://schemas.microsoft.com/office/drawing/2014/main" id="{1152B007-A2CC-9C53-BEB4-878356A1E54A}"/>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905779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1" name="Shape 13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
        <p:nvSpPr>
          <p:cNvPr id="2" name="hcSlideMaster627.BlankHeader">
            <a:extLst>
              <a:ext uri="{FF2B5EF4-FFF2-40B4-BE49-F238E27FC236}">
                <a16:creationId xmlns:a16="http://schemas.microsoft.com/office/drawing/2014/main" id="{4819968D-0D7E-E2CA-55DF-3EDF42F1B2C5}"/>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96577356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_Title, 6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70400" y="236160"/>
            <a:ext cx="10972320" cy="1145160"/>
          </a:xfrm>
          <a:prstGeom prst="rect">
            <a:avLst/>
          </a:prstGeom>
        </p:spPr>
        <p:txBody>
          <a:bodyPr wrap="none" lIns="0" tIns="0" rIns="0" bIns="0" anchor="ctr"/>
          <a:lstStyle>
            <a:lvl1pPr algn="ctr">
              <a:defRPr sz="2800">
                <a:solidFill>
                  <a:schemeClr val="accent1">
                    <a:lumMod val="75000"/>
                  </a:schemeClr>
                </a:solidFill>
                <a:latin typeface="Calibri"/>
              </a:defRPr>
            </a:lvl1pPr>
          </a:lstStyle>
          <a:p>
            <a:pPr algn="ctr"/>
            <a:endParaRPr dirty="0"/>
          </a:p>
        </p:txBody>
      </p:sp>
      <p:sp>
        <p:nvSpPr>
          <p:cNvPr id="142" name="PlaceHolder 2"/>
          <p:cNvSpPr>
            <a:spLocks noGrp="1"/>
          </p:cNvSpPr>
          <p:nvPr>
            <p:ph type="body"/>
          </p:nvPr>
        </p:nvSpPr>
        <p:spPr>
          <a:xfrm>
            <a:off x="430560" y="1680352"/>
            <a:ext cx="5353920" cy="4569340"/>
          </a:xfrm>
          <a:prstGeom prst="rect">
            <a:avLst/>
          </a:prstGeom>
        </p:spPr>
        <p:txBody>
          <a:bodyPr wrap="none" lIns="0" tIns="0" rIns="0" bIns="0"/>
          <a:lstStyle>
            <a:lvl1pPr>
              <a:defRPr sz="2200">
                <a:latin typeface="Calibri"/>
              </a:defRPr>
            </a:lvl1pPr>
          </a:lstStyle>
          <a:p>
            <a:endParaRPr dirty="0"/>
          </a:p>
        </p:txBody>
      </p:sp>
      <p:sp>
        <p:nvSpPr>
          <p:cNvPr id="143" name="PlaceHolder 3"/>
          <p:cNvSpPr>
            <a:spLocks noGrp="1"/>
          </p:cNvSpPr>
          <p:nvPr>
            <p:ph type="body"/>
          </p:nvPr>
        </p:nvSpPr>
        <p:spPr>
          <a:xfrm>
            <a:off x="6088800" y="1680352"/>
            <a:ext cx="5353920" cy="4569340"/>
          </a:xfrm>
          <a:prstGeom prst="rect">
            <a:avLst/>
          </a:prstGeom>
        </p:spPr>
        <p:txBody>
          <a:bodyPr wrap="none" lIns="0" tIns="0" rIns="0" bIns="0"/>
          <a:lstStyle>
            <a:lvl1pPr>
              <a:defRPr sz="2200"/>
            </a:lvl1pPr>
          </a:lstStyle>
          <a:p>
            <a:endParaRPr dirty="0"/>
          </a:p>
        </p:txBody>
      </p:sp>
      <p:sp>
        <p:nvSpPr>
          <p:cNvPr id="2" name="hcSlideMaster627.2_Title, 6 ContentHeader">
            <a:extLst>
              <a:ext uri="{FF2B5EF4-FFF2-40B4-BE49-F238E27FC236}">
                <a16:creationId xmlns:a16="http://schemas.microsoft.com/office/drawing/2014/main" id="{CEC2381A-57B7-EA1F-B715-4602690E621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143623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atin typeface="Calibri" charset="0"/>
                <a:ea typeface="Calibri" charset="0"/>
                <a:cs typeface="Calibri" charset="0"/>
              </a:defRPr>
            </a:lvl1pPr>
          </a:lstStyle>
          <a:p>
            <a:r>
              <a:rPr lang="de-DE" dirty="0"/>
              <a:t>Click </a:t>
            </a:r>
            <a:r>
              <a:rPr lang="de-DE" dirty="0" err="1"/>
              <a:t>to</a:t>
            </a:r>
            <a:r>
              <a:rPr lang="de-DE" dirty="0"/>
              <a:t> </a:t>
            </a:r>
            <a:r>
              <a:rPr lang="de-DE" dirty="0" err="1"/>
              <a:t>edit</a:t>
            </a:r>
            <a:r>
              <a:rPr lang="de-DE" dirty="0"/>
              <a:t> </a:t>
            </a:r>
            <a:r>
              <a:rPr lang="de-DE" dirty="0" err="1"/>
              <a:t>slide</a:t>
            </a:r>
            <a:r>
              <a:rPr lang="de-DE" dirty="0"/>
              <a:t> </a:t>
            </a:r>
            <a:r>
              <a:rPr lang="de-DE" dirty="0" err="1"/>
              <a:t>master</a:t>
            </a:r>
            <a:endParaRPr lang="de-DE" dirty="0"/>
          </a:p>
        </p:txBody>
      </p:sp>
      <p:sp>
        <p:nvSpPr>
          <p:cNvPr id="3" name="Inhaltsplatzhalter 2"/>
          <p:cNvSpPr>
            <a:spLocks noGrp="1"/>
          </p:cNvSpPr>
          <p:nvPr>
            <p:ph idx="1" hasCustomPrompt="1"/>
          </p:nvPr>
        </p:nvSpPr>
        <p:spPr/>
        <p:txBody>
          <a:bodyPr/>
          <a:lstStyle>
            <a:lvl1pPr>
              <a:defRPr baseline="0">
                <a:latin typeface="Calibri" charset="0"/>
                <a:ea typeface="Calibri" charset="0"/>
                <a:cs typeface="Calibri" charset="0"/>
              </a:defRPr>
            </a:lvl1pPr>
            <a:lvl2pPr>
              <a:defRPr baseline="0">
                <a:latin typeface="Calibri" charset="0"/>
                <a:ea typeface="Calibri" charset="0"/>
                <a:cs typeface="Calibri" charset="0"/>
              </a:defRPr>
            </a:lvl2pPr>
            <a:lvl3pPr>
              <a:defRPr baseline="0">
                <a:latin typeface="Calibri" charset="0"/>
                <a:ea typeface="Calibri" charset="0"/>
                <a:cs typeface="Calibri" charset="0"/>
              </a:defRPr>
            </a:lvl3pPr>
            <a:lvl4pPr>
              <a:defRPr baseline="0">
                <a:latin typeface="Calibri" charset="0"/>
                <a:ea typeface="Calibri" charset="0"/>
                <a:cs typeface="Calibri" charset="0"/>
              </a:defRPr>
            </a:lvl4pPr>
            <a:lvl5pPr>
              <a:defRPr baseline="0">
                <a:latin typeface="Calibri" charset="0"/>
                <a:ea typeface="Calibri" charset="0"/>
                <a:cs typeface="Calibri" charset="0"/>
              </a:defRPr>
            </a:lvl5pPr>
          </a:lstStyle>
          <a:p>
            <a:pPr lvl="0"/>
            <a:r>
              <a:rPr lang="de-DE" dirty="0"/>
              <a:t>Edit </a:t>
            </a:r>
            <a:r>
              <a:rPr lang="de-DE" dirty="0" err="1"/>
              <a:t>slide</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4" name="hcSlideMaster627.Titel und InhaltHeader">
            <a:extLst>
              <a:ext uri="{FF2B5EF4-FFF2-40B4-BE49-F238E27FC236}">
                <a16:creationId xmlns:a16="http://schemas.microsoft.com/office/drawing/2014/main" id="{57A395BA-932E-FFD5-13C0-1FA3183C94D9}"/>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4072906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
        <p:nvSpPr>
          <p:cNvPr id="4" name="hcSlideMaster750.6_Title SlideHeader">
            <a:extLst>
              <a:ext uri="{FF2B5EF4-FFF2-40B4-BE49-F238E27FC236}">
                <a16:creationId xmlns:a16="http://schemas.microsoft.com/office/drawing/2014/main" id="{247B36EA-788C-5728-A489-F2CC59A5AB5E}"/>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
        <p:nvSpPr>
          <p:cNvPr id="6" name="hc7_Title SlideHeader">
            <a:extLst>
              <a:ext uri="{FF2B5EF4-FFF2-40B4-BE49-F238E27FC236}">
                <a16:creationId xmlns:a16="http://schemas.microsoft.com/office/drawing/2014/main" id="{ABA500C8-9B88-A0A6-9D98-6F0BA43A26D3}"/>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766373326"/>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90931"/>
          </a:xfrm>
        </p:spPr>
        <p:txBody>
          <a:bodyPr/>
          <a:lstStyle>
            <a:lvl1pPr>
              <a:lnSpc>
                <a:spcPct val="90000"/>
              </a:lnSpc>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alibri" panose="020F0502020204030204" pitchFamily="34" charset="0"/>
                <a:ea typeface="+mn-ea"/>
                <a:cs typeface="Calibri" panose="020F0502020204030204" pitchFamily="34" charset="0"/>
              </a:defRPr>
            </a:lvl1pPr>
            <a:lvl2pPr marL="687388"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2pPr>
            <a:lvl3pPr marL="1031875" indent="-288925">
              <a:buClr>
                <a:schemeClr val="tx1"/>
              </a:buClr>
              <a:buSzPct val="90000"/>
              <a:buFont typeface="Century Gothic" panose="020B0502020202020204" pitchFamily="34" charset="0"/>
              <a:buChar char="•"/>
              <a:defRPr>
                <a:latin typeface="Calibri" panose="020F0502020204030204" pitchFamily="34" charset="0"/>
                <a:cs typeface="Calibri" panose="020F050202020403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95821908-2DF1-214D-AEA8-8AA40242EA4D}"/>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5" name="hcSlideMaster750.1_Title and ContentHeader">
            <a:extLst>
              <a:ext uri="{FF2B5EF4-FFF2-40B4-BE49-F238E27FC236}">
                <a16:creationId xmlns:a16="http://schemas.microsoft.com/office/drawing/2014/main" id="{5C0FBD84-3B35-3E22-9698-1763F23C986B}"/>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1529077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dirty="0"/>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4" name="hcSlideMaster750.Section breakHeader">
            <a:extLst>
              <a:ext uri="{FF2B5EF4-FFF2-40B4-BE49-F238E27FC236}">
                <a16:creationId xmlns:a16="http://schemas.microsoft.com/office/drawing/2014/main" id="{4512242D-D891-A10B-4C79-8F057E2A12AA}"/>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717810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90931"/>
          </a:xfrm>
        </p:spPr>
        <p:txBody>
          <a:bodyPr/>
          <a:lstStyle>
            <a:lvl1pPr>
              <a:lnSpc>
                <a:spcPct val="90000"/>
              </a:lnSpc>
              <a:defRPr sz="3600" baseline="0">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5AB717BC-2D83-1D49-9B39-9487E7F9BEE2}"/>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3" name="hcSlideMaster750.7_Title onlyHeader">
            <a:extLst>
              <a:ext uri="{FF2B5EF4-FFF2-40B4-BE49-F238E27FC236}">
                <a16:creationId xmlns:a16="http://schemas.microsoft.com/office/drawing/2014/main" id="{7045823C-AA05-5147-F472-63D7A30B650C}"/>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315004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90931"/>
          </a:xfrm>
        </p:spPr>
        <p:txBody>
          <a:bodyPr/>
          <a:lstStyle>
            <a:lvl1pPr>
              <a:lnSpc>
                <a:spcPct val="90000"/>
              </a:lnSpc>
              <a:defRPr sz="360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baseline="0">
                <a:latin typeface="Calibri" panose="020F0502020204030204" pitchFamily="34" charset="0"/>
                <a:cs typeface="Calibri" panose="020F050202020403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alibri" panose="020F0502020204030204" pitchFamily="34" charset="0"/>
                <a:cs typeface="Calibri" panose="020F0502020204030204" pitchFamily="34" charset="0"/>
              </a:defRPr>
            </a:lvl1pPr>
            <a:lvl2pPr marL="625475" indent="-279400">
              <a:buClr>
                <a:schemeClr val="tx1"/>
              </a:buClr>
              <a:buSzPct val="90000"/>
              <a:buFont typeface="Century Gothic" panose="020B0502020202020204" pitchFamily="34" charset="0"/>
              <a:buChar char="–"/>
              <a:defRPr sz="1800" baseline="0">
                <a:latin typeface="Calibri" panose="020F0502020204030204" pitchFamily="34" charset="0"/>
                <a:cs typeface="Calibri" panose="020F0502020204030204" pitchFamily="34" charset="0"/>
              </a:defRPr>
            </a:lvl2pPr>
            <a:lvl3pPr marL="914400" indent="-230188">
              <a:buClr>
                <a:schemeClr val="tx1"/>
              </a:buClr>
              <a:buFont typeface="Century Gothic" panose="020B0502020202020204" pitchFamily="34" charset="0"/>
              <a:buChar char="•"/>
              <a:defRPr sz="1600">
                <a:latin typeface="Calibri" panose="020F0502020204030204" pitchFamily="34" charset="0"/>
                <a:cs typeface="Calibri" panose="020F0502020204030204" pitchFamily="34" charset="0"/>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2C4C6AE4-D6F3-4946-B440-455B7518BA28}"/>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8" name="hcSlideMaster750.ComparisonHeader">
            <a:extLst>
              <a:ext uri="{FF2B5EF4-FFF2-40B4-BE49-F238E27FC236}">
                <a16:creationId xmlns:a16="http://schemas.microsoft.com/office/drawing/2014/main" id="{B28E248A-0B1B-D9D2-6773-5C28CD99DF6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687497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atin typeface="Calibri" panose="020F0502020204030204" pitchFamily="34" charset="0"/>
                <a:cs typeface="Calibri" panose="020F0502020204030204" pitchFamily="34" charset="0"/>
              </a:defRPr>
            </a:lvl1pPr>
            <a:lvl2pPr marL="514350" indent="-225425">
              <a:lnSpc>
                <a:spcPct val="90000"/>
              </a:lnSpc>
              <a:buClr>
                <a:schemeClr val="tx1"/>
              </a:buClr>
              <a:buSzPct val="90000"/>
              <a:buFont typeface="Century Gothic" panose="020B0502020202020204" pitchFamily="34" charset="0"/>
              <a:buChar char="–"/>
              <a:defRPr sz="1600" baseline="0">
                <a:latin typeface="Calibri" panose="020F0502020204030204" pitchFamily="34" charset="0"/>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alibri" panose="020F0502020204030204" pitchFamily="34" charset="0"/>
                <a:ea typeface="+mn-ea"/>
                <a:cs typeface="Calibri" panose="020F0502020204030204" pitchFamily="34" charset="0"/>
              </a:defRPr>
            </a:lvl2pPr>
            <a:lvl3pPr marL="742950" indent="-173038">
              <a:lnSpc>
                <a:spcPct val="90000"/>
              </a:lnSpc>
              <a:buClr>
                <a:schemeClr val="tx1"/>
              </a:buClr>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1" name="Picture 20">
            <a:extLst>
              <a:ext uri="{FF2B5EF4-FFF2-40B4-BE49-F238E27FC236}">
                <a16:creationId xmlns:a16="http://schemas.microsoft.com/office/drawing/2014/main" id="{16D691BE-FC6A-AA4A-8B2B-F3924703C45C}"/>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10" name="hcSlideMaster750.3 content boxes with reverse headersHeader">
            <a:extLst>
              <a:ext uri="{FF2B5EF4-FFF2-40B4-BE49-F238E27FC236}">
                <a16:creationId xmlns:a16="http://schemas.microsoft.com/office/drawing/2014/main" id="{39988901-3896-A2C6-C250-184E7768B6CD}"/>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18473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22" name="Rectangle 21"/>
          <p:cNvSpPr/>
          <p:nvPr userDrawn="1"/>
        </p:nvSpPr>
        <p:spPr>
          <a:xfrm>
            <a:off x="8307972" y="5921834"/>
            <a:ext cx="3884036" cy="936171"/>
          </a:xfrm>
          <a:prstGeom prst="rect">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9" tIns="45709" rIns="45709" bIns="45709"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2" name="Title 1"/>
          <p:cNvSpPr>
            <a:spLocks noGrp="1"/>
          </p:cNvSpPr>
          <p:nvPr userDrawn="1">
            <p:ph type="ctrTitle"/>
          </p:nvPr>
        </p:nvSpPr>
        <p:spPr>
          <a:xfrm>
            <a:off x="365859" y="411493"/>
            <a:ext cx="6964268" cy="523233"/>
          </a:xfrm>
        </p:spPr>
        <p:txBody>
          <a:bodyPr/>
          <a:lstStyle>
            <a:lvl1pPr algn="l">
              <a:defRPr sz="3200" b="1">
                <a:solidFill>
                  <a:schemeClr val="tx1"/>
                </a:solidFill>
                <a:latin typeface="+mn-lt"/>
              </a:defRPr>
            </a:lvl1pPr>
          </a:lstStyle>
          <a:p>
            <a:r>
              <a:rPr lang="en-US" dirty="0"/>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8954" y="4458940"/>
            <a:ext cx="3047931" cy="1389960"/>
          </a:xfrm>
          <a:prstGeom prst="rect">
            <a:avLst/>
          </a:prstGeom>
        </p:spPr>
      </p:pic>
      <p:grpSp>
        <p:nvGrpSpPr>
          <p:cNvPr id="13" name="Group 12"/>
          <p:cNvGrpSpPr/>
          <p:nvPr userDrawn="1"/>
        </p:nvGrpSpPr>
        <p:grpSpPr>
          <a:xfrm>
            <a:off x="-4594" y="6002316"/>
            <a:ext cx="12201273" cy="27432"/>
            <a:chOff x="-9675" y="6830568"/>
            <a:chExt cx="9176303" cy="27432"/>
          </a:xfrm>
        </p:grpSpPr>
        <p:sp>
          <p:nvSpPr>
            <p:cNvPr id="14" name="Rectangle 13"/>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5" name="Rectangle 14"/>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grpSp>
        <p:nvGrpSpPr>
          <p:cNvPr id="11" name="Group 10"/>
          <p:cNvGrpSpPr/>
          <p:nvPr userDrawn="1"/>
        </p:nvGrpSpPr>
        <p:grpSpPr>
          <a:xfrm>
            <a:off x="-4594" y="4272576"/>
            <a:ext cx="12201273" cy="27432"/>
            <a:chOff x="-9675" y="6830568"/>
            <a:chExt cx="9176303" cy="27432"/>
          </a:xfrm>
        </p:grpSpPr>
        <p:sp>
          <p:nvSpPr>
            <p:cNvPr id="18" name="Rectangle 17"/>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9" name="Rectangle 18"/>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sp>
        <p:nvSpPr>
          <p:cNvPr id="3" name="hcSlideMaster.Section breakHeader">
            <a:extLst>
              <a:ext uri="{FF2B5EF4-FFF2-40B4-BE49-F238E27FC236}">
                <a16:creationId xmlns:a16="http://schemas.microsoft.com/office/drawing/2014/main" id="{873D55CE-1D6C-E327-66F9-8D824883288D}"/>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58971"/>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
        <p:nvSpPr>
          <p:cNvPr id="2" name="hcSlideMaster750.1_3 section science highlightHeader">
            <a:extLst>
              <a:ext uri="{FF2B5EF4-FFF2-40B4-BE49-F238E27FC236}">
                <a16:creationId xmlns:a16="http://schemas.microsoft.com/office/drawing/2014/main" id="{54E3A25B-3B98-B4C2-E1B8-88B8284E27E4}"/>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911481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860425" indent="-173038">
              <a:lnSpc>
                <a:spcPct val="90000"/>
              </a:lnSpc>
              <a:buFont typeface="Century Gothic" panose="020B0502020202020204" pitchFamily="34" charset="0"/>
              <a:buChar char="•"/>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Calibri" panose="020F0502020204030204" pitchFamily="34" charset="0"/>
                <a:cs typeface="Calibri" panose="020F0502020204030204" pitchFamily="34" charset="0"/>
              </a:rPr>
              <a:t> </a:t>
            </a:r>
          </a:p>
        </p:txBody>
      </p:sp>
      <p:sp>
        <p:nvSpPr>
          <p:cNvPr id="2" name="hcSlideMaster750.2_3 section science highlightHeader">
            <a:extLst>
              <a:ext uri="{FF2B5EF4-FFF2-40B4-BE49-F238E27FC236}">
                <a16:creationId xmlns:a16="http://schemas.microsoft.com/office/drawing/2014/main" id="{695E927A-1E06-3DC9-CE4A-33D8D74A23D4}"/>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800711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569913" indent="-225425">
              <a:lnSpc>
                <a:spcPct val="90000"/>
              </a:lnSpc>
              <a:buSzPct val="90000"/>
              <a:buFont typeface="Century Gothic" panose="020B0502020202020204" pitchFamily="34" charset="0"/>
              <a:buChar char="–"/>
              <a:defRPr sz="1600">
                <a:latin typeface="Calibri" panose="020F0502020204030204" pitchFamily="34" charset="0"/>
                <a:cs typeface="Calibri" panose="020F0502020204030204" pitchFamily="34" charset="0"/>
              </a:defRPr>
            </a:lvl2pPr>
            <a:lvl3pPr marL="914400" indent="-227013">
              <a:lnSpc>
                <a:spcPct val="90000"/>
              </a:lnSpc>
              <a:buFont typeface="Century Gothic" panose="020B0502020202020204" pitchFamily="34" charset="0"/>
              <a:buChar char="•"/>
              <a:tabLst/>
              <a:defRPr sz="1400">
                <a:latin typeface="Calibri" panose="020F0502020204030204" pitchFamily="34" charset="0"/>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3706"/>
            <a:ext cx="10332720" cy="424732"/>
          </a:xfrm>
        </p:spPr>
        <p:txBody>
          <a:bodyPr anchor="ctr"/>
          <a:lstStyle>
            <a:lvl1pPr>
              <a:lnSpc>
                <a:spcPct val="90000"/>
              </a:lnSpc>
              <a:defRPr sz="24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atin typeface="Calibri" panose="020F0502020204030204" pitchFamily="34" charset="0"/>
                <a:cs typeface="Calibri" panose="020F0502020204030204" pitchFamily="34" charset="0"/>
              </a:defRPr>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alibri" panose="020F0502020204030204" pitchFamily="34" charset="0"/>
                <a:ea typeface="+mn-ea"/>
                <a:cs typeface="Calibri" panose="020F0502020204030204" pitchFamily="34" charset="0"/>
              </a:defRPr>
            </a:lvl2pPr>
            <a:lvl3pPr marL="973137" indent="-285750">
              <a:lnSpc>
                <a:spcPct val="90000"/>
              </a:lnSpc>
              <a:buFont typeface="Century Gothic" panose="020B0502020202020204" pitchFamily="34" charset="0"/>
              <a:buChar char="•"/>
              <a:defRPr lang="en-US" sz="1400" kern="1200" dirty="0">
                <a:solidFill>
                  <a:schemeClr val="tx1"/>
                </a:solidFill>
                <a:latin typeface="Calibri" panose="020F0502020204030204" pitchFamily="34" charset="0"/>
                <a:ea typeface="+mn-ea"/>
                <a:cs typeface="Calibri" panose="020F0502020204030204" pitchFamily="34" charset="0"/>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2" name="hcSlideMaster750.4_3 section science highlightHeader">
            <a:extLst>
              <a:ext uri="{FF2B5EF4-FFF2-40B4-BE49-F238E27FC236}">
                <a16:creationId xmlns:a16="http://schemas.microsoft.com/office/drawing/2014/main" id="{AFAF8FD6-3D04-A429-E5C8-59AA224D086A}"/>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3774025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C25D2B0-DD34-4642-A790-A2942DE3102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pic>
        <p:nvPicPr>
          <p:cNvPr id="16" name="Picture 15" descr="DifScat_better vibe.jpg.jpeg">
            <a:extLst>
              <a:ext uri="{FF2B5EF4-FFF2-40B4-BE49-F238E27FC236}">
                <a16:creationId xmlns:a16="http://schemas.microsoft.com/office/drawing/2014/main" id="{B9E09E11-88AF-47B0-A577-0A98E30841E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9" name="Picture 18">
            <a:extLst>
              <a:ext uri="{FF2B5EF4-FFF2-40B4-BE49-F238E27FC236}">
                <a16:creationId xmlns:a16="http://schemas.microsoft.com/office/drawing/2014/main" id="{377607A1-2919-4D99-B466-4F02F509BBB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6"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0" name="Picture 19">
            <a:extLst>
              <a:ext uri="{FF2B5EF4-FFF2-40B4-BE49-F238E27FC236}">
                <a16:creationId xmlns:a16="http://schemas.microsoft.com/office/drawing/2014/main" id="{58BD0547-0CB7-4375-8D83-E3E4FFABF3B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grpSp>
        <p:nvGrpSpPr>
          <p:cNvPr id="21" name="Group 20">
            <a:extLst>
              <a:ext uri="{FF2B5EF4-FFF2-40B4-BE49-F238E27FC236}">
                <a16:creationId xmlns:a16="http://schemas.microsoft.com/office/drawing/2014/main" id="{49987E5F-3B66-4D31-BDF7-B333BBE2F18F}"/>
              </a:ext>
            </a:extLst>
          </p:cNvPr>
          <p:cNvGrpSpPr/>
          <p:nvPr userDrawn="1"/>
        </p:nvGrpSpPr>
        <p:grpSpPr>
          <a:xfrm>
            <a:off x="7005670" y="1534070"/>
            <a:ext cx="2114681" cy="2114681"/>
            <a:chOff x="7005670" y="1534070"/>
            <a:chExt cx="2114681" cy="2114681"/>
          </a:xfrm>
        </p:grpSpPr>
        <p:pic>
          <p:nvPicPr>
            <p:cNvPr id="23" name="Picture 2" descr="C:\Users\aib\Dropbox (ORNL)\Photos\Computers\Summit\Summit Lights.jpg">
              <a:extLst>
                <a:ext uri="{FF2B5EF4-FFF2-40B4-BE49-F238E27FC236}">
                  <a16:creationId xmlns:a16="http://schemas.microsoft.com/office/drawing/2014/main" id="{7B72158D-C815-432D-89DC-DB5273DCAF27}"/>
                </a:ext>
              </a:extLst>
            </p:cNvPr>
            <p:cNvPicPr>
              <a:picLocks noChangeAspect="1" noChangeArrowheads="1"/>
            </p:cNvPicPr>
            <p:nvPr userDrawn="1"/>
          </p:nvPicPr>
          <p:blipFill>
            <a:blip r:embed="rId8" cstate="screen">
              <a:extLst>
                <a:ext uri="{BEBA8EAE-BF5A-486C-A8C5-ECC9F3942E4B}">
                  <a14:imgProps xmlns:a14="http://schemas.microsoft.com/office/drawing/2010/main">
                    <a14:imgLayer r:embed="rId9">
                      <a14:imgEffect>
                        <a14:artisticPastelsSmooth/>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005670" y="1534070"/>
              <a:ext cx="2114681" cy="2114681"/>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4D93DCA-ED9F-45E8-A45C-72D4E67FB29B}"/>
                </a:ext>
              </a:extLst>
            </p:cNvPr>
            <p:cNvPicPr>
              <a:picLocks noChangeAspect="1"/>
            </p:cNvPicPr>
            <p:nvPr userDrawn="1"/>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193357" y="2329821"/>
              <a:ext cx="1739307" cy="737927"/>
            </a:xfrm>
            <a:prstGeom prst="rect">
              <a:avLst/>
            </a:prstGeom>
          </p:spPr>
        </p:pic>
      </p:grpSp>
      <p:sp>
        <p:nvSpPr>
          <p:cNvPr id="3" name="hcSlideMaster750.Dk green picture layoutHeader">
            <a:extLst>
              <a:ext uri="{FF2B5EF4-FFF2-40B4-BE49-F238E27FC236}">
                <a16:creationId xmlns:a16="http://schemas.microsoft.com/office/drawing/2014/main" id="{8B4AD71F-4293-061E-9C41-9468E3373227}"/>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2524557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3" name="hcSlideMaster750.Dk green picture layout 2Header">
            <a:extLst>
              <a:ext uri="{FF2B5EF4-FFF2-40B4-BE49-F238E27FC236}">
                <a16:creationId xmlns:a16="http://schemas.microsoft.com/office/drawing/2014/main" id="{486BA090-D899-AB35-79EB-AB7A28CABD2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96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alibri" panose="020F0502020204030204" pitchFamily="34" charset="0"/>
                <a:cs typeface="Calibri" panose="020F050202020403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alibri" panose="020F0502020204030204" pitchFamily="34" charset="0"/>
                <a:ea typeface="+mn-ea"/>
                <a:cs typeface="Calibri" panose="020F050202020403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Calibri" panose="020F0502020204030204" pitchFamily="34" charset="0"/>
              <a:cs typeface="Calibri" panose="020F050202020403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3" name="hcSlideMaster750.2_Dk green picture layout wideHeader">
            <a:extLst>
              <a:ext uri="{FF2B5EF4-FFF2-40B4-BE49-F238E27FC236}">
                <a16:creationId xmlns:a16="http://schemas.microsoft.com/office/drawing/2014/main" id="{A5BEEB32-ABC2-6F9C-2FBC-1B8FE4F9EB16}"/>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146543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atin typeface="Calibri" panose="020F0502020204030204" pitchFamily="34" charset="0"/>
                <a:cs typeface="Calibri" panose="020F0502020204030204" pitchFamily="34" charset="0"/>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alibri" panose="020F0502020204030204" pitchFamily="34" charset="0"/>
                <a:cs typeface="Calibri" panose="020F0502020204030204"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900">
              <a:solidFill>
                <a:schemeClr val="tx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726C0311-F29A-F64A-9E1F-BF948E88B1A0}"/>
              </a:ext>
            </a:extLst>
          </p:cNvPr>
          <p:cNvPicPr>
            <a:picLocks noChangeAspect="1"/>
          </p:cNvPicPr>
          <p:nvPr userDrawn="1"/>
        </p:nvPicPr>
        <p:blipFill>
          <a:blip r:embed="rId2"/>
          <a:stretch>
            <a:fillRect/>
          </a:stretch>
        </p:blipFill>
        <p:spPr>
          <a:xfrm>
            <a:off x="405644" y="6452482"/>
            <a:ext cx="1986534" cy="301752"/>
          </a:xfrm>
          <a:prstGeom prst="rect">
            <a:avLst/>
          </a:prstGeom>
        </p:spPr>
      </p:pic>
      <p:sp>
        <p:nvSpPr>
          <p:cNvPr id="3" name="hcSlideMaster750.Full picture layout Header">
            <a:extLst>
              <a:ext uri="{FF2B5EF4-FFF2-40B4-BE49-F238E27FC236}">
                <a16:creationId xmlns:a16="http://schemas.microsoft.com/office/drawing/2014/main" id="{A9F683C4-8FD7-FC4D-A1DA-512704DDE993}"/>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798543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a:srcRect l="4334" t="1960" r="5384"/>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1" y="-14246"/>
            <a:ext cx="12191999" cy="6872246"/>
          </a:xfrm>
          <a:solidFill>
            <a:schemeClr val="accent2">
              <a:alpha val="90000"/>
            </a:schemeClr>
          </a:solidFill>
        </p:spPr>
        <p:txBody>
          <a:bodyPr lIns="457200" tIns="0" bIns="457200" anchor="ctr"/>
          <a:lstStyle>
            <a:lvl1pPr marL="0" indent="0">
              <a:buNone/>
              <a:defRPr sz="4400" b="1" cap="none" baseline="0">
                <a:solidFill>
                  <a:schemeClr val="bg1"/>
                </a:solidFill>
              </a:defRPr>
            </a:lvl1pPr>
          </a:lstStyle>
          <a:p>
            <a:pPr lvl="0"/>
            <a:r>
              <a:rPr lang="en-US" dirty="0"/>
              <a:t>Type In SECTION BREAK TITLE</a:t>
            </a:r>
          </a:p>
        </p:txBody>
      </p:sp>
      <p:sp>
        <p:nvSpPr>
          <p:cNvPr id="2" name="hcSlideMaster781.*Section BreakHeader">
            <a:extLst>
              <a:ext uri="{FF2B5EF4-FFF2-40B4-BE49-F238E27FC236}">
                <a16:creationId xmlns:a16="http://schemas.microsoft.com/office/drawing/2014/main" id="{514CDA64-2311-6BF7-2A3C-D8FBA597CE3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25920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
        <p:nvSpPr>
          <p:cNvPr id="4" name="hcSlideMaster781.*Title and ContentHeader">
            <a:extLst>
              <a:ext uri="{FF2B5EF4-FFF2-40B4-BE49-F238E27FC236}">
                <a16:creationId xmlns:a16="http://schemas.microsoft.com/office/drawing/2014/main" id="{F04557F4-9EBE-687D-AD63-53D09BEFD38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57815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Arial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p:nvSpPr>
        <p:spPr>
          <a:xfrm>
            <a:off x="2864467" y="1445568"/>
            <a:ext cx="184731" cy="461665"/>
          </a:xfrm>
          <a:prstGeom prst="rect">
            <a:avLst/>
          </a:prstGeom>
          <a:noFill/>
        </p:spPr>
        <p:txBody>
          <a:bodyPr wrap="none" rtlCol="0">
            <a:spAutoFit/>
          </a:bodyPr>
          <a:lstStyle/>
          <a:p>
            <a:endParaRPr lang="en-US" sz="2400" dirty="0"/>
          </a:p>
        </p:txBody>
      </p:sp>
      <p:sp>
        <p:nvSpPr>
          <p:cNvPr id="7" name="Slide Number Placeholder 6"/>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
        <p:nvSpPr>
          <p:cNvPr id="8" name="TextBox 7">
            <a:extLst>
              <a:ext uri="{FF2B5EF4-FFF2-40B4-BE49-F238E27FC236}">
                <a16:creationId xmlns:a16="http://schemas.microsoft.com/office/drawing/2014/main" id="{AD3924D2-2888-45F4-9EBA-0D81379433E4}"/>
              </a:ext>
            </a:extLst>
          </p:cNvPr>
          <p:cNvSpPr txBox="1"/>
          <p:nvPr userDrawn="1"/>
        </p:nvSpPr>
        <p:spPr>
          <a:xfrm>
            <a:off x="2864467" y="1445567"/>
            <a:ext cx="184731" cy="369332"/>
          </a:xfrm>
          <a:prstGeom prst="rect">
            <a:avLst/>
          </a:prstGeom>
          <a:noFill/>
        </p:spPr>
        <p:txBody>
          <a:bodyPr wrap="none" rtlCol="0">
            <a:spAutoFit/>
          </a:bodyPr>
          <a:lstStyle/>
          <a:p>
            <a:endParaRPr lang="en-US" sz="1800" dirty="0">
              <a:solidFill>
                <a:srgbClr val="47484A"/>
              </a:solidFill>
            </a:endParaRPr>
          </a:p>
        </p:txBody>
      </p:sp>
      <p:sp>
        <p:nvSpPr>
          <p:cNvPr id="3" name="hcSlideMaster781.*Title OnlyHeader">
            <a:extLst>
              <a:ext uri="{FF2B5EF4-FFF2-40B4-BE49-F238E27FC236}">
                <a16:creationId xmlns:a16="http://schemas.microsoft.com/office/drawing/2014/main" id="{B318ACA7-C140-ADA3-9971-6E6EA473456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6948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856" y="411493"/>
            <a:ext cx="11378099" cy="523233"/>
          </a:xfrm>
        </p:spPr>
        <p:txBody>
          <a:bodyPr/>
          <a:lstStyle/>
          <a:p>
            <a:r>
              <a:rPr lang="en-US" dirty="0"/>
              <a:t>Click to edit Master title style</a:t>
            </a:r>
          </a:p>
        </p:txBody>
      </p:sp>
      <p:sp>
        <p:nvSpPr>
          <p:cNvPr id="3" name="hcSlideMaster.Title OnlyHeader">
            <a:extLst>
              <a:ext uri="{FF2B5EF4-FFF2-40B4-BE49-F238E27FC236}">
                <a16:creationId xmlns:a16="http://schemas.microsoft.com/office/drawing/2014/main" id="{4B081C91-57ED-5E2E-6167-2C8486D88BF0}"/>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
        <p:nvSpPr>
          <p:cNvPr id="3" name="hcSlideMaster781.*Columns-TWOHeader">
            <a:extLst>
              <a:ext uri="{FF2B5EF4-FFF2-40B4-BE49-F238E27FC236}">
                <a16:creationId xmlns:a16="http://schemas.microsoft.com/office/drawing/2014/main" id="{5561366A-2216-E6E6-0FC5-24F6C294F21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4714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
        <p:nvSpPr>
          <p:cNvPr id="3" name="hcSlideMaster781.*Columns-TWO w/boxed headsHeader">
            <a:extLst>
              <a:ext uri="{FF2B5EF4-FFF2-40B4-BE49-F238E27FC236}">
                <a16:creationId xmlns:a16="http://schemas.microsoft.com/office/drawing/2014/main" id="{79870D3C-2DCC-F9E6-790A-BCAF45D233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51917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3" name="hcSlideMaster781.*TWO IMAGES - VerticalHeader">
            <a:extLst>
              <a:ext uri="{FF2B5EF4-FFF2-40B4-BE49-F238E27FC236}">
                <a16:creationId xmlns:a16="http://schemas.microsoft.com/office/drawing/2014/main" id="{AFFBE91F-F31A-D51E-10DA-AE71FB5A9BB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16869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3" name="hcSlideMaster781.*THREE IMAGES - verticalHeader">
            <a:extLst>
              <a:ext uri="{FF2B5EF4-FFF2-40B4-BE49-F238E27FC236}">
                <a16:creationId xmlns:a16="http://schemas.microsoft.com/office/drawing/2014/main" id="{F33D8882-CEE7-47FF-F6D0-331FDE0F12B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97367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3" name="hcSlideMaster781.*TWO IMAGES - top horizontalHeader">
            <a:extLst>
              <a:ext uri="{FF2B5EF4-FFF2-40B4-BE49-F238E27FC236}">
                <a16:creationId xmlns:a16="http://schemas.microsoft.com/office/drawing/2014/main" id="{267FE373-DFA4-4860-2973-C2F39691B66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50654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Edit Master text styles</a:t>
            </a:r>
          </a:p>
        </p:txBody>
      </p:sp>
      <p:sp>
        <p:nvSpPr>
          <p:cNvPr id="3" name="hcSlideMaster781.*TWO IMAGES - Bottom horizontalHeader">
            <a:extLst>
              <a:ext uri="{FF2B5EF4-FFF2-40B4-BE49-F238E27FC236}">
                <a16:creationId xmlns:a16="http://schemas.microsoft.com/office/drawing/2014/main" id="{E27D9D3A-4B8E-AFF5-135F-C098651E98C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237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3" name="hcSlideMaster781.*TWO LRG IMAGES - top horizontalHeader">
            <a:extLst>
              <a:ext uri="{FF2B5EF4-FFF2-40B4-BE49-F238E27FC236}">
                <a16:creationId xmlns:a16="http://schemas.microsoft.com/office/drawing/2014/main" id="{52EFD2D7-78FD-3129-CA71-432EE9CA11E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70603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Arial</a:t>
            </a:r>
          </a:p>
        </p:txBody>
      </p:sp>
      <p:sp>
        <p:nvSpPr>
          <p:cNvPr id="4" name="Slide Number Placeholder 3"/>
          <p:cNvSpPr>
            <a:spLocks noGrp="1"/>
          </p:cNvSpPr>
          <p:nvPr>
            <p:ph type="sldNum" sz="quarter" idx="19"/>
          </p:nvPr>
        </p:nvSpPr>
        <p:spPr/>
        <p:txBody>
          <a:bodyPr/>
          <a:lstStyle/>
          <a:p>
            <a:fld id="{E799885C-40DE-AD45-84CF-80201AE0536C}" type="slidenum">
              <a:rPr lang="en-US" smtClean="0"/>
              <a:t>‹#›</a:t>
            </a:fld>
            <a:endParaRPr lang="en-US" dirty="0"/>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3" name="hcSlideMaster781.*PICS/caption - TWO imagesHeader">
            <a:extLst>
              <a:ext uri="{FF2B5EF4-FFF2-40B4-BE49-F238E27FC236}">
                <a16:creationId xmlns:a16="http://schemas.microsoft.com/office/drawing/2014/main" id="{9A3CD785-E577-3C16-36BD-92E2377FD73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4366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Arial</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3" name="hcSlideMaster781.*THREE IMAGESHeader">
            <a:extLst>
              <a:ext uri="{FF2B5EF4-FFF2-40B4-BE49-F238E27FC236}">
                <a16:creationId xmlns:a16="http://schemas.microsoft.com/office/drawing/2014/main" id="{3D58076D-8132-5291-005E-0AD6EB35874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87064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none"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Arial</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Slide Number Placeholder 6"/>
          <p:cNvSpPr>
            <a:spLocks noGrp="1"/>
          </p:cNvSpPr>
          <p:nvPr>
            <p:ph type="sldNum" sz="quarter" idx="24"/>
          </p:nvPr>
        </p:nvSpPr>
        <p:spPr/>
        <p:txBody>
          <a:bodyPr/>
          <a:lstStyle/>
          <a:p>
            <a:fld id="{E799885C-40DE-AD45-84CF-80201AE0536C}" type="slidenum">
              <a:rPr lang="en-US" smtClean="0"/>
              <a:t>‹#›</a:t>
            </a:fld>
            <a:endParaRPr lang="en-US" dirty="0"/>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2" name="hcSlideMaster781.*PICS/captions/bullets - FOUR ImagesHeader">
            <a:extLst>
              <a:ext uri="{FF2B5EF4-FFF2-40B4-BE49-F238E27FC236}">
                <a16:creationId xmlns:a16="http://schemas.microsoft.com/office/drawing/2014/main" id="{814F832C-287F-13DA-8090-C0D40445493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90145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pPr fontAlgn="base">
              <a:spcBef>
                <a:spcPct val="0"/>
              </a:spcBef>
              <a:spcAft>
                <a:spcPct val="0"/>
              </a:spcAft>
            </a:pPr>
            <a:fld id="{CE166BB4-4376-5C4C-8C63-59DC87BA6C14}" type="datetimeFigureOut">
              <a:rPr lang="en-US">
                <a:solidFill>
                  <a:prstClr val="black"/>
                </a:solidFill>
                <a:cs typeface="Arial" charset="0"/>
              </a:rPr>
              <a:pPr fontAlgn="base">
                <a:spcBef>
                  <a:spcPct val="0"/>
                </a:spcBef>
                <a:spcAft>
                  <a:spcPct val="0"/>
                </a:spcAft>
              </a:pPr>
              <a:t>1/31/2023</a:t>
            </a:fld>
            <a:endParaRPr lang="en-US">
              <a:solidFill>
                <a:prstClr val="black"/>
              </a:solidFill>
              <a:cs typeface="Arial" charset="0"/>
            </a:endParaRPr>
          </a:p>
        </p:txBody>
      </p:sp>
      <p:sp>
        <p:nvSpPr>
          <p:cNvPr id="3" name="Footer Placeholder 2"/>
          <p:cNvSpPr>
            <a:spLocks noGrp="1"/>
          </p:cNvSpPr>
          <p:nvPr>
            <p:ph type="ftr" sz="quarter" idx="11"/>
          </p:nvPr>
        </p:nvSpPr>
        <p:spPr>
          <a:xfrm>
            <a:off x="4038601" y="6356356"/>
            <a:ext cx="4114800" cy="365125"/>
          </a:xfrm>
          <a:prstGeom prst="rect">
            <a:avLst/>
          </a:prstGeom>
        </p:spPr>
        <p:txBody>
          <a:bodyPr/>
          <a:lstStyle/>
          <a:p>
            <a:pPr fontAlgn="base">
              <a:spcBef>
                <a:spcPct val="0"/>
              </a:spcBef>
              <a:spcAft>
                <a:spcPct val="0"/>
              </a:spcAft>
            </a:pPr>
            <a:endParaRPr lang="en-US">
              <a:solidFill>
                <a:prstClr val="black"/>
              </a:solidFill>
              <a:cs typeface="Arial" charset="0"/>
            </a:endParaRPr>
          </a:p>
        </p:txBody>
      </p:sp>
      <p:sp>
        <p:nvSpPr>
          <p:cNvPr id="4" name="Slide Number Placeholder 3"/>
          <p:cNvSpPr>
            <a:spLocks noGrp="1"/>
          </p:cNvSpPr>
          <p:nvPr>
            <p:ph type="sldNum" sz="quarter" idx="12"/>
          </p:nvPr>
        </p:nvSpPr>
        <p:spPr>
          <a:xfrm>
            <a:off x="8610600" y="6356356"/>
            <a:ext cx="2743200" cy="365125"/>
          </a:xfrm>
          <a:prstGeom prst="rect">
            <a:avLst/>
          </a:prstGeom>
        </p:spPr>
        <p:txBody>
          <a:bodyPr/>
          <a:lstStyle/>
          <a:p>
            <a:pPr fontAlgn="base">
              <a:spcBef>
                <a:spcPct val="0"/>
              </a:spcBef>
              <a:spcAft>
                <a:spcPct val="0"/>
              </a:spcAft>
            </a:pPr>
            <a:fld id="{30E6824F-7953-B640-BBD3-16607DBC30CC}" type="slidenum">
              <a:rPr lang="en-US">
                <a:solidFill>
                  <a:prstClr val="black"/>
                </a:solidFill>
                <a:cs typeface="Arial" charset="0"/>
              </a:rPr>
              <a:pPr fontAlgn="base">
                <a:spcBef>
                  <a:spcPct val="0"/>
                </a:spcBef>
                <a:spcAft>
                  <a:spcPct val="0"/>
                </a:spcAft>
              </a:pPr>
              <a:t>‹#›</a:t>
            </a:fld>
            <a:endParaRPr lang="en-US">
              <a:solidFill>
                <a:prstClr val="black"/>
              </a:solidFill>
              <a:cs typeface="Arial" charset="0"/>
            </a:endParaRPr>
          </a:p>
        </p:txBody>
      </p:sp>
      <p:sp>
        <p:nvSpPr>
          <p:cNvPr id="5" name="hcSlideMaster.BlankHeader">
            <a:extLst>
              <a:ext uri="{FF2B5EF4-FFF2-40B4-BE49-F238E27FC236}">
                <a16:creationId xmlns:a16="http://schemas.microsoft.com/office/drawing/2014/main" id="{0ED15D5D-3B33-884D-F67D-BBD291E5FFA8}"/>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Arial</a:t>
            </a:r>
          </a:p>
        </p:txBody>
      </p:sp>
      <p:sp>
        <p:nvSpPr>
          <p:cNvPr id="3" name="Slide Number Placeholder 2"/>
          <p:cNvSpPr>
            <a:spLocks noGrp="1"/>
          </p:cNvSpPr>
          <p:nvPr>
            <p:ph type="sldNum" sz="quarter" idx="23"/>
          </p:nvPr>
        </p:nvSpPr>
        <p:spPr/>
        <p:txBody>
          <a:bodyPr/>
          <a:lstStyle/>
          <a:p>
            <a:fld id="{E799885C-40DE-AD45-84CF-80201AE0536C}" type="slidenum">
              <a:rPr lang="en-US" smtClean="0"/>
              <a:t>‹#›</a:t>
            </a:fld>
            <a:endParaRPr lang="en-US" dirty="0"/>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4" name="hcSlideMaster781.*PICS/caption - FOUR imagesHeader">
            <a:extLst>
              <a:ext uri="{FF2B5EF4-FFF2-40B4-BE49-F238E27FC236}">
                <a16:creationId xmlns:a16="http://schemas.microsoft.com/office/drawing/2014/main" id="{C4FBB27C-BB85-83C7-6CDB-5B8B7305CC7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1814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dirty="0"/>
              <a:t>Source:</a:t>
            </a:r>
          </a:p>
        </p:txBody>
      </p:sp>
      <p:sp>
        <p:nvSpPr>
          <p:cNvPr id="4" name="hcSlideMaster781.*Charts, Graphs, TablesHeader">
            <a:extLst>
              <a:ext uri="{FF2B5EF4-FFF2-40B4-BE49-F238E27FC236}">
                <a16:creationId xmlns:a16="http://schemas.microsoft.com/office/drawing/2014/main" id="{A1D64972-1061-A180-1BAA-AEDA6513710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7591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a:srcRect l="4334" t="1960" r="5384"/>
          <a:stretch/>
        </p:blipFill>
        <p:spPr>
          <a:xfrm>
            <a:off x="0" y="-1"/>
            <a:ext cx="12192000" cy="6858001"/>
          </a:xfrm>
          <a:prstGeom prst="rect">
            <a:avLst/>
          </a:prstGeom>
        </p:spPr>
      </p:pic>
      <p:sp>
        <p:nvSpPr>
          <p:cNvPr id="8" name="Text Placeholder 2"/>
          <p:cNvSpPr>
            <a:spLocks noGrp="1"/>
          </p:cNvSpPr>
          <p:nvPr>
            <p:ph type="body" sz="quarter" idx="10" hasCustomPrompt="1"/>
          </p:nvPr>
        </p:nvSpPr>
        <p:spPr>
          <a:xfrm>
            <a:off x="0" y="-14246"/>
            <a:ext cx="12191999" cy="6872246"/>
          </a:xfrm>
          <a:solidFill>
            <a:schemeClr val="accent2">
              <a:alpha val="90000"/>
            </a:schemeClr>
          </a:solidFill>
        </p:spPr>
        <p:txBody>
          <a:bodyPr lIns="457200" tIns="0" bIns="457200" anchor="ctr"/>
          <a:lstStyle>
            <a:lvl1pPr marL="0" indent="0">
              <a:buNone/>
              <a:defRPr sz="3733" b="1" cap="none" baseline="0">
                <a:solidFill>
                  <a:schemeClr val="bg1"/>
                </a:solidFill>
              </a:defRPr>
            </a:lvl1pPr>
          </a:lstStyle>
          <a:p>
            <a:pPr lvl="0"/>
            <a:r>
              <a:rPr lang="en-US" dirty="0"/>
              <a:t>Type In Closing Statement</a:t>
            </a:r>
          </a:p>
        </p:txBody>
      </p:sp>
      <p:sp>
        <p:nvSpPr>
          <p:cNvPr id="9" name="TextBox 8"/>
          <p:cNvSpPr txBox="1"/>
          <p:nvPr/>
        </p:nvSpPr>
        <p:spPr>
          <a:xfrm>
            <a:off x="-1321339" y="-2421176"/>
            <a:ext cx="5042667" cy="2103461"/>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closing statement (optional): </a:t>
            </a:r>
          </a:p>
          <a:p>
            <a:endParaRPr lang="en-US" sz="1867" b="1" baseline="0" dirty="0">
              <a:solidFill>
                <a:schemeClr val="bg1"/>
              </a:solidFill>
            </a:endParaRPr>
          </a:p>
          <a:p>
            <a:pPr lvl="0"/>
            <a:r>
              <a:rPr lang="en-US" sz="1867" b="1" dirty="0">
                <a:solidFill>
                  <a:schemeClr val="bg1"/>
                </a:solidFill>
              </a:rPr>
              <a:t>WE START WITH YES.</a:t>
            </a:r>
          </a:p>
          <a:p>
            <a:pPr lvl="0">
              <a:spcAft>
                <a:spcPts val="1600"/>
              </a:spcAft>
            </a:pPr>
            <a:r>
              <a:rPr lang="en-US" sz="1867" b="1" dirty="0">
                <a:solidFill>
                  <a:schemeClr val="bg1"/>
                </a:solidFill>
              </a:rPr>
              <a:t>AND END WITH THANK YOU.</a:t>
            </a:r>
          </a:p>
          <a:p>
            <a:pPr lvl="0"/>
            <a:r>
              <a:rPr lang="en-US" sz="1867" b="1" dirty="0">
                <a:solidFill>
                  <a:schemeClr val="bg1"/>
                </a:solidFill>
              </a:rPr>
              <a:t>DO YOU HAVE ANY BIG QUESTIONS?</a:t>
            </a:r>
            <a:endParaRPr lang="en-US" sz="1867" dirty="0">
              <a:solidFill>
                <a:schemeClr val="bg1"/>
              </a:solidFill>
            </a:endParaRPr>
          </a:p>
          <a:p>
            <a:endParaRPr lang="en-US" sz="2400" dirty="0">
              <a:solidFill>
                <a:schemeClr val="bg1"/>
              </a:solidFill>
            </a:endParaRPr>
          </a:p>
        </p:txBody>
      </p:sp>
      <p:sp>
        <p:nvSpPr>
          <p:cNvPr id="2" name="hcSlideMaster781.*Closing slideHeader">
            <a:extLst>
              <a:ext uri="{FF2B5EF4-FFF2-40B4-BE49-F238E27FC236}">
                <a16:creationId xmlns:a16="http://schemas.microsoft.com/office/drawing/2014/main" id="{87A61EB9-257F-8EE8-5347-DF1F98EDD7C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4046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515940"/>
            <a:ext cx="11163868" cy="806017"/>
          </a:xfrm>
        </p:spPr>
        <p:txBody>
          <a:bodyPr anchor="b"/>
          <a:lstStyle>
            <a:lvl1pPr>
              <a:defRPr b="1" baseline="0">
                <a:solidFill>
                  <a:schemeClr val="bg1"/>
                </a:solidFill>
              </a:defRPr>
            </a:lvl1pPr>
          </a:lstStyle>
          <a:p>
            <a:r>
              <a:rPr lang="en-US" dirty="0"/>
              <a:t>Title And Content Slide. </a:t>
            </a:r>
            <a:br>
              <a:rPr lang="en-US" dirty="0"/>
            </a:br>
            <a:r>
              <a:rPr lang="en-US" dirty="0"/>
              <a:t>Headline In Arial Font.</a:t>
            </a:r>
          </a:p>
        </p:txBody>
      </p:sp>
      <p:sp>
        <p:nvSpPr>
          <p:cNvPr id="4" name="hcSlideMaster781.*VideoHeader">
            <a:extLst>
              <a:ext uri="{FF2B5EF4-FFF2-40B4-BE49-F238E27FC236}">
                <a16:creationId xmlns:a16="http://schemas.microsoft.com/office/drawing/2014/main" id="{B2176F9F-6A8B-F23B-39B4-E214648C55A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25042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hcSlideMaster781.*BlankHeader">
            <a:extLst>
              <a:ext uri="{FF2B5EF4-FFF2-40B4-BE49-F238E27FC236}">
                <a16:creationId xmlns:a16="http://schemas.microsoft.com/office/drawing/2014/main" id="{6FD63E8C-67D6-BDC8-8882-4A56B90E8F4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84879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752" y="544589"/>
            <a:ext cx="2382461" cy="8582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640080" rIns="91440" anchor="ctr">
            <a:normAutofit/>
          </a:bodyPr>
          <a:lstStyle>
            <a:lvl1pPr>
              <a:defRPr sz="4400" baseline="0">
                <a:solidFill>
                  <a:schemeClr val="bg1"/>
                </a:solidFill>
              </a:defRPr>
            </a:lvl1pPr>
          </a:lstStyle>
          <a:p>
            <a:r>
              <a:rPr lang="en-US" dirty="0"/>
              <a:t>Presentation Title - Cover Option A</a:t>
            </a:r>
            <a:br>
              <a:rPr lang="en-US" dirty="0"/>
            </a:br>
            <a:r>
              <a:rPr lang="en-US" dirty="0"/>
              <a:t>Can Be Up To Four </a:t>
            </a:r>
            <a:br>
              <a:rPr lang="en-US" dirty="0"/>
            </a:br>
            <a:r>
              <a:rPr lang="en-US" dirty="0"/>
              <a:t>Or Five Lines Of Text</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p:nvSpPr>
        <p:spPr>
          <a:xfrm>
            <a:off x="-1358552" y="-1972722"/>
            <a:ext cx="4670533" cy="1323632"/>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line of text (optional): </a:t>
            </a:r>
          </a:p>
          <a:p>
            <a:endParaRPr lang="en-US" sz="1867" b="1" baseline="0" dirty="0">
              <a:solidFill>
                <a:schemeClr val="bg1"/>
              </a:solidFill>
            </a:endParaRPr>
          </a:p>
          <a:p>
            <a:r>
              <a:rPr lang="en-US" sz="1867" b="1" baseline="0" dirty="0">
                <a:solidFill>
                  <a:schemeClr val="bg1"/>
                </a:solidFill>
              </a:rPr>
              <a:t>WE START WITH YES.</a:t>
            </a:r>
            <a:endParaRPr lang="en-US" sz="1867" dirty="0">
              <a:solidFill>
                <a:schemeClr val="bg1"/>
              </a:solidFill>
            </a:endParaRPr>
          </a:p>
          <a:p>
            <a:endParaRPr lang="en-US" sz="2400" dirty="0">
              <a:solidFill>
                <a:schemeClr val="bg1"/>
              </a:solidFill>
            </a:endParaRPr>
          </a:p>
        </p:txBody>
      </p:sp>
      <p:sp>
        <p:nvSpPr>
          <p:cNvPr id="3" name="hcSlideMaster781.*Cover Option AHeader">
            <a:extLst>
              <a:ext uri="{FF2B5EF4-FFF2-40B4-BE49-F238E27FC236}">
                <a16:creationId xmlns:a16="http://schemas.microsoft.com/office/drawing/2014/main" id="{57A818A3-0A57-9B45-6E63-887A4D343AE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24609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969" y="6060003"/>
            <a:ext cx="2076449" cy="74803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p:nvPicPr>
        <p:blipFill rotWithShape="1">
          <a:blip r:embed="rId3" cstate="email">
            <a:extLst>
              <a:ext uri="{28A0092B-C50C-407E-A947-70E740481C1C}">
                <a14:useLocalDpi xmlns:a14="http://schemas.microsoft.com/office/drawing/2010/main" val="0"/>
              </a:ext>
            </a:extLst>
          </a:blip>
          <a:srcRect t="10682" b="7135"/>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dirty="0"/>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155" name="TextBox 154"/>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3" name="hcSlideMaster781.*Cover Option BHeader">
            <a:extLst>
              <a:ext uri="{FF2B5EF4-FFF2-40B4-BE49-F238E27FC236}">
                <a16:creationId xmlns:a16="http://schemas.microsoft.com/office/drawing/2014/main" id="{0196CCEB-AFB1-89A4-7A7E-CA9995D3C04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88788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969" y="109775"/>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33"/>
            </a:lvl1pPr>
          </a:lstStyle>
          <a:p>
            <a:pPr lvl="0"/>
            <a:r>
              <a:rPr lang="en-US" dirty="0"/>
              <a:t>  </a:t>
            </a:r>
          </a:p>
        </p:txBody>
      </p:sp>
      <p:sp>
        <p:nvSpPr>
          <p:cNvPr id="186" name="TextBox 18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dirty="0">
                <a:solidFill>
                  <a:srgbClr val="000000"/>
                </a:solidFill>
              </a:rPr>
              <a:t>Type in Name of </a:t>
            </a:r>
            <a:r>
              <a:rPr lang="en-US" sz="1333" b="0" cap="all" dirty="0" err="1">
                <a:solidFill>
                  <a:srgbClr val="000000"/>
                </a:solidFill>
              </a:rPr>
              <a:t>fACILITY</a:t>
            </a:r>
            <a:r>
              <a:rPr lang="en-US" sz="1333" b="0" cap="all" dirty="0">
                <a:solidFill>
                  <a:srgbClr val="000000"/>
                </a:solidFill>
              </a:rPr>
              <a:t>, division, group, program or </a:t>
            </a:r>
            <a:r>
              <a:rPr lang="en-US" sz="1333" dirty="0">
                <a:solidFill>
                  <a:srgbClr val="000000"/>
                </a:solidFill>
              </a:rPr>
              <a:t>www.anl.gov</a:t>
            </a:r>
          </a:p>
        </p:txBody>
      </p:sp>
      <p:sp>
        <p:nvSpPr>
          <p:cNvPr id="3" name="hcSlideMaster781.*Cover Option CHeader">
            <a:extLst>
              <a:ext uri="{FF2B5EF4-FFF2-40B4-BE49-F238E27FC236}">
                <a16:creationId xmlns:a16="http://schemas.microsoft.com/office/drawing/2014/main" id="{7330E39D-DAA3-A080-E6DE-902C72884B6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48688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969" y="227511"/>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33"/>
            </a:lvl1pPr>
          </a:lstStyle>
          <a:p>
            <a:pPr lvl="0"/>
            <a:r>
              <a:rPr lang="en-US" dirty="0"/>
              <a:t>  </a:t>
            </a:r>
          </a:p>
        </p:txBody>
      </p:sp>
      <p:sp>
        <p:nvSpPr>
          <p:cNvPr id="153" name="TextBox 15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3" name="hcSlideMaster781.*Cover Option DHeader">
            <a:extLst>
              <a:ext uri="{FF2B5EF4-FFF2-40B4-BE49-F238E27FC236}">
                <a16:creationId xmlns:a16="http://schemas.microsoft.com/office/drawing/2014/main" id="{A00306B6-D845-ABB1-BDEE-ECCEBB84CF6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96183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5"/>
            <a:ext cx="11094720" cy="1373592"/>
          </a:xfrm>
        </p:spPr>
        <p:txBody>
          <a:bodyPr lIns="0" anchor="t"/>
          <a:lstStyle>
            <a:lvl1pPr>
              <a:defRPr sz="3200" b="1" cap="none"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9" name="TextBox 8"/>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4" name="hcSlideMaster781.*Pic - Full FrameHeader">
            <a:extLst>
              <a:ext uri="{FF2B5EF4-FFF2-40B4-BE49-F238E27FC236}">
                <a16:creationId xmlns:a16="http://schemas.microsoft.com/office/drawing/2014/main" id="{FD98951C-AE9B-E5F0-299F-39B722511E9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44687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800"/>
              </a:spcBef>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Title Placeholder 1"/>
          <p:cNvSpPr>
            <a:spLocks noGrp="1"/>
          </p:cNvSpPr>
          <p:nvPr>
            <p:ph type="title"/>
          </p:nvPr>
        </p:nvSpPr>
        <p:spPr>
          <a:xfrm>
            <a:off x="609600" y="220137"/>
            <a:ext cx="10972801" cy="1251063"/>
          </a:xfrm>
          <a:prstGeom prst="rect">
            <a:avLst/>
          </a:prstGeom>
          <a:effectLst/>
        </p:spPr>
        <p:txBody>
          <a:bodyPr vert="horz" lIns="121899" rIns="60949"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2" name="hcSlideMaster.3_Title and ContentHeader">
            <a:extLst>
              <a:ext uri="{FF2B5EF4-FFF2-40B4-BE49-F238E27FC236}">
                <a16:creationId xmlns:a16="http://schemas.microsoft.com/office/drawing/2014/main" id="{2187DEB6-1F16-03FF-3E9F-05C99E8B8BCC}"/>
              </a:ext>
            </a:extLst>
          </p:cNvPr>
          <p:cNvSpPr txBox="1"/>
          <p:nvPr userDrawn="1"/>
        </p:nvSpPr>
        <p:spPr>
          <a:xfrm>
            <a:off x="0" y="0"/>
            <a:ext cx="12192000" cy="341632"/>
          </a:xfrm>
          <a:prstGeom prst="rect">
            <a:avLst/>
          </a:prstGeom>
          <a:noFill/>
        </p:spPr>
        <p:txBody>
          <a:bodyPr vert="horz" wrap="none" rtlCol="0">
            <a:spAutoFit/>
          </a:bodyPr>
          <a:lstStyle/>
          <a:p>
            <a:pPr algn="ctr">
              <a:lnSpc>
                <a:spcPct val="90000"/>
              </a:lnSpc>
            </a:pP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4" name="hcSlideMaster781.*Pic - ONE ImageHeader">
            <a:extLst>
              <a:ext uri="{FF2B5EF4-FFF2-40B4-BE49-F238E27FC236}">
                <a16:creationId xmlns:a16="http://schemas.microsoft.com/office/drawing/2014/main" id="{B29CFE77-A477-2486-7555-D9648D840C6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67328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dirty="0"/>
              <a:t>Science/</a:t>
            </a:r>
            <a:r>
              <a:rPr lang="en-US" dirty="0" err="1"/>
              <a:t>R&amp;d</a:t>
            </a:r>
            <a:r>
              <a:rPr lang="en-US" dirty="0"/>
              <a:t> HERO – Two IMAGES</a:t>
            </a:r>
            <a:br>
              <a:rPr lang="en-US" dirty="0"/>
            </a:br>
            <a:r>
              <a:rPr lang="en-US" dirty="0"/>
              <a:t>Headline IS ARIAL</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4" name="hcSlideMaster781.*Pic - TWO imagesHeader">
            <a:extLst>
              <a:ext uri="{FF2B5EF4-FFF2-40B4-BE49-F238E27FC236}">
                <a16:creationId xmlns:a16="http://schemas.microsoft.com/office/drawing/2014/main" id="{8451DC96-ACF2-0D1E-AC2B-79751BC7E6F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83354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4" name="hcSlideMaster781.*Pic - THREE ImagesHeader">
            <a:extLst>
              <a:ext uri="{FF2B5EF4-FFF2-40B4-BE49-F238E27FC236}">
                <a16:creationId xmlns:a16="http://schemas.microsoft.com/office/drawing/2014/main" id="{486DD682-B13C-8B31-524F-ED26A91A1F3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15829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Arial</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21" name="TextBox 2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hcSlideMaster781.*Pic - FOUR ImagesHeader">
            <a:extLst>
              <a:ext uri="{FF2B5EF4-FFF2-40B4-BE49-F238E27FC236}">
                <a16:creationId xmlns:a16="http://schemas.microsoft.com/office/drawing/2014/main" id="{CF819689-8A7F-7593-7EA7-63C1C090CC9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9791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CDC5-3059-B747-91F7-024E5B80E39F}"/>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932C0C-2B53-5443-9006-CA4DB6E3058B}"/>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1898D-200E-F243-BCFC-F03F54B916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2FF2484-B917-004F-8B3B-CE99CE73F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BD17C-09DD-A34F-9962-A839F942889C}"/>
              </a:ext>
            </a:extLst>
          </p:cNvPr>
          <p:cNvSpPr>
            <a:spLocks noGrp="1"/>
          </p:cNvSpPr>
          <p:nvPr>
            <p:ph type="sldNum" sz="quarter" idx="12"/>
          </p:nvPr>
        </p:nvSpPr>
        <p:spPr/>
        <p:txBody>
          <a:bodyPr/>
          <a:lstStyle/>
          <a:p>
            <a:fld id="{E799885C-40DE-AD45-84CF-80201AE0536C}" type="slidenum">
              <a:rPr lang="en-US" smtClean="0"/>
              <a:t>‹#›</a:t>
            </a:fld>
            <a:endParaRPr lang="en-US" dirty="0"/>
          </a:p>
        </p:txBody>
      </p:sp>
      <p:sp>
        <p:nvSpPr>
          <p:cNvPr id="7" name="hcSlideMaster781.Section HeaderHeader">
            <a:extLst>
              <a:ext uri="{FF2B5EF4-FFF2-40B4-BE49-F238E27FC236}">
                <a16:creationId xmlns:a16="http://schemas.microsoft.com/office/drawing/2014/main" id="{95E669FD-2010-843A-B05A-15A304419CE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81692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8404748-D679-F347-B724-7EB317EAB221}" type="slidenum">
              <a:rPr lang="en-US" smtClean="0"/>
              <a:t>‹#›</a:t>
            </a:fld>
            <a:endParaRPr lang="en-US" dirty="0"/>
          </a:p>
        </p:txBody>
      </p:sp>
      <p:sp>
        <p:nvSpPr>
          <p:cNvPr id="4" name="hcSlideMaster781.Title and ContentHeader">
            <a:extLst>
              <a:ext uri="{FF2B5EF4-FFF2-40B4-BE49-F238E27FC236}">
                <a16:creationId xmlns:a16="http://schemas.microsoft.com/office/drawing/2014/main" id="{52FC78AE-AB32-828E-D29C-45572D05376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84448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
        <p:nvSpPr>
          <p:cNvPr id="5" name="hcSlideMaster811.7_Title SlideHeader">
            <a:extLst>
              <a:ext uri="{FF2B5EF4-FFF2-40B4-BE49-F238E27FC236}">
                <a16:creationId xmlns:a16="http://schemas.microsoft.com/office/drawing/2014/main" id="{D6CF8BD5-9F40-1547-A714-9E659B074723}"/>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
        <p:nvSpPr>
          <p:cNvPr id="6" name="hc7_Title SlideHeader">
            <a:extLst>
              <a:ext uri="{FF2B5EF4-FFF2-40B4-BE49-F238E27FC236}">
                <a16:creationId xmlns:a16="http://schemas.microsoft.com/office/drawing/2014/main" id="{E830C5BB-015D-A101-D092-D40CD1D7C805}"/>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588633195"/>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
        <p:nvSpPr>
          <p:cNvPr id="5" name="hcSlideMaster811.8_Title SlideHeader">
            <a:extLst>
              <a:ext uri="{FF2B5EF4-FFF2-40B4-BE49-F238E27FC236}">
                <a16:creationId xmlns:a16="http://schemas.microsoft.com/office/drawing/2014/main" id="{9A32780F-F8D2-5B25-7197-5671CCB95BB3}"/>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269433580"/>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30017"/>
            <a:ext cx="11772900" cy="908221"/>
          </a:xfrm>
        </p:spPr>
        <p:txBody>
          <a:bodyPr/>
          <a:lstStyle>
            <a:lvl1pPr>
              <a:lnSpc>
                <a:spcPct val="90000"/>
              </a:lnSpc>
              <a:defRPr sz="3000"/>
            </a:lvl1pPr>
          </a:lstStyle>
          <a:p>
            <a:r>
              <a:rPr lang="en-US"/>
              <a:t>Click to edit Master title style</a:t>
            </a:r>
            <a:endParaRPr lang="en-US" dirty="0"/>
          </a:p>
        </p:txBody>
      </p:sp>
      <p:sp>
        <p:nvSpPr>
          <p:cNvPr id="3" name="Content Placeholder 2"/>
          <p:cNvSpPr>
            <a:spLocks noGrp="1"/>
          </p:cNvSpPr>
          <p:nvPr>
            <p:ph idx="1"/>
          </p:nvPr>
        </p:nvSpPr>
        <p:spPr>
          <a:xfrm>
            <a:off x="190500" y="1450072"/>
            <a:ext cx="11772900" cy="4610100"/>
          </a:xfrm>
        </p:spPr>
        <p:txBody>
          <a:bodyPr/>
          <a:lstStyle>
            <a:lvl1pPr marL="228600" indent="-228600">
              <a:spcBef>
                <a:spcPts val="1800"/>
              </a:spcBef>
              <a:buClr>
                <a:schemeClr val="tx1"/>
              </a:buClr>
              <a:buSzPct val="90000"/>
              <a:buFont typeface="Century Gothic" panose="020B0502020202020204" pitchFamily="34" charset="0"/>
              <a:buChar char="•"/>
              <a:tabLst/>
              <a:defRPr lang="en-US" sz="2000" kern="1200" dirty="0">
                <a:solidFill>
                  <a:schemeClr val="tx1"/>
                </a:solidFill>
                <a:latin typeface="+mn-lt"/>
                <a:ea typeface="+mn-ea"/>
                <a:cs typeface="+mn-cs"/>
              </a:defRPr>
            </a:lvl1pPr>
            <a:lvl2pPr marL="571500" indent="-228600">
              <a:buClr>
                <a:schemeClr val="tx1"/>
              </a:buClr>
              <a:buSzPct val="90000"/>
              <a:buFont typeface="Century Gothic" panose="020B0502020202020204" pitchFamily="34" charset="0"/>
              <a:buChar char="–"/>
              <a:tabLst/>
              <a:defRPr sz="1800">
                <a:latin typeface="+mn-lt"/>
                <a:cs typeface="Arial" panose="020B0604020202020204" pitchFamily="34" charset="0"/>
              </a:defRPr>
            </a:lvl2pPr>
            <a:lvl3pPr marL="857250" indent="-171450">
              <a:buClr>
                <a:schemeClr val="tx1"/>
              </a:buClr>
              <a:buSzPct val="90000"/>
              <a:buFont typeface="Century Gothic" panose="020B0502020202020204" pitchFamily="34" charset="0"/>
              <a:buChar char="•"/>
              <a:defRPr sz="1600">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 name="hcSlideMaster811.1_Title and ContentHeader">
            <a:extLst>
              <a:ext uri="{FF2B5EF4-FFF2-40B4-BE49-F238E27FC236}">
                <a16:creationId xmlns:a16="http://schemas.microsoft.com/office/drawing/2014/main" id="{0FBE04D8-4AE7-4726-69B8-3F629841F214}"/>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3354564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79D6E9-7CB6-4816-BA71-A98C108727C8}"/>
              </a:ext>
            </a:extLst>
          </p:cNvPr>
          <p:cNvSpPr/>
          <p:nvPr userDrawn="1"/>
        </p:nvSpPr>
        <p:spPr>
          <a:xfrm>
            <a:off x="0" y="1073594"/>
            <a:ext cx="12191999" cy="4228673"/>
          </a:xfrm>
          <a:custGeom>
            <a:avLst/>
            <a:gdLst>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0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1803862 h 4497186"/>
              <a:gd name="connsiteX5" fmla="*/ 0 w 12192000"/>
              <a:gd name="connsiteY5" fmla="*/ 0 h 4497186"/>
              <a:gd name="connsiteX0" fmla="*/ 38100 w 12230100"/>
              <a:gd name="connsiteY0" fmla="*/ 0 h 4497186"/>
              <a:gd name="connsiteX1" fmla="*/ 12230100 w 12230100"/>
              <a:gd name="connsiteY1" fmla="*/ 0 h 4497186"/>
              <a:gd name="connsiteX2" fmla="*/ 12230100 w 12230100"/>
              <a:gd name="connsiteY2" fmla="*/ 4497186 h 4497186"/>
              <a:gd name="connsiteX3" fmla="*/ 38100 w 12230100"/>
              <a:gd name="connsiteY3" fmla="*/ 4497186 h 4497186"/>
              <a:gd name="connsiteX4" fmla="*/ 38100 w 12230100"/>
              <a:gd name="connsiteY4" fmla="*/ 1803862 h 4497186"/>
              <a:gd name="connsiteX5" fmla="*/ 0 w 12230100"/>
              <a:gd name="connsiteY5" fmla="*/ 1575262 h 4497186"/>
              <a:gd name="connsiteX6" fmla="*/ 38100 w 12230100"/>
              <a:gd name="connsiteY6" fmla="*/ 0 h 4497186"/>
              <a:gd name="connsiteX0" fmla="*/ 0 w 12230100"/>
              <a:gd name="connsiteY0" fmla="*/ 1575262 h 4497186"/>
              <a:gd name="connsiteX1" fmla="*/ 38100 w 12230100"/>
              <a:gd name="connsiteY1" fmla="*/ 0 h 4497186"/>
              <a:gd name="connsiteX2" fmla="*/ 12230100 w 12230100"/>
              <a:gd name="connsiteY2" fmla="*/ 0 h 4497186"/>
              <a:gd name="connsiteX3" fmla="*/ 12230100 w 12230100"/>
              <a:gd name="connsiteY3" fmla="*/ 4497186 h 4497186"/>
              <a:gd name="connsiteX4" fmla="*/ 38100 w 12230100"/>
              <a:gd name="connsiteY4" fmla="*/ 4497186 h 4497186"/>
              <a:gd name="connsiteX5" fmla="*/ 38100 w 12230100"/>
              <a:gd name="connsiteY5" fmla="*/ 1803862 h 4497186"/>
              <a:gd name="connsiteX6" fmla="*/ 91440 w 12230100"/>
              <a:gd name="connsiteY6" fmla="*/ 1666702 h 4497186"/>
              <a:gd name="connsiteX0" fmla="*/ 8491 w 12200491"/>
              <a:gd name="connsiteY0" fmla="*/ 0 h 4497186"/>
              <a:gd name="connsiteX1" fmla="*/ 12200491 w 12200491"/>
              <a:gd name="connsiteY1" fmla="*/ 0 h 4497186"/>
              <a:gd name="connsiteX2" fmla="*/ 12200491 w 12200491"/>
              <a:gd name="connsiteY2" fmla="*/ 4497186 h 4497186"/>
              <a:gd name="connsiteX3" fmla="*/ 8491 w 12200491"/>
              <a:gd name="connsiteY3" fmla="*/ 4497186 h 4497186"/>
              <a:gd name="connsiteX4" fmla="*/ 8491 w 12200491"/>
              <a:gd name="connsiteY4" fmla="*/ 1803862 h 4497186"/>
              <a:gd name="connsiteX5" fmla="*/ 61831 w 12200491"/>
              <a:gd name="connsiteY5"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53340 w 12192000"/>
              <a:gd name="connsiteY4"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Lst>
            <a:ahLst/>
            <a:cxnLst>
              <a:cxn ang="0">
                <a:pos x="connsiteX0" y="connsiteY0"/>
              </a:cxn>
              <a:cxn ang="0">
                <a:pos x="connsiteX1" y="connsiteY1"/>
              </a:cxn>
              <a:cxn ang="0">
                <a:pos x="connsiteX2" y="connsiteY2"/>
              </a:cxn>
              <a:cxn ang="0">
                <a:pos x="connsiteX3" y="connsiteY3"/>
              </a:cxn>
            </a:cxnLst>
            <a:rect l="l" t="t" r="r" b="b"/>
            <a:pathLst>
              <a:path w="12192000" h="4497186">
                <a:moveTo>
                  <a:pt x="0" y="0"/>
                </a:moveTo>
                <a:lnTo>
                  <a:pt x="12192000" y="0"/>
                </a:lnTo>
                <a:lnTo>
                  <a:pt x="12192000" y="4497186"/>
                </a:lnTo>
                <a:lnTo>
                  <a:pt x="0" y="4497186"/>
                </a:lnTo>
              </a:path>
            </a:pathLst>
          </a:custGeom>
          <a:solidFill>
            <a:schemeClr val="bg1"/>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6642" y="1352479"/>
            <a:ext cx="4101534" cy="923330"/>
          </a:xfrm>
        </p:spPr>
        <p:txBody>
          <a:bodyPr>
            <a:spAutoFit/>
          </a:bodyPr>
          <a:lstStyle>
            <a:lvl1pPr>
              <a:defRPr>
                <a:solidFill>
                  <a:schemeClr val="tx1"/>
                </a:solidFill>
                <a:effectLst/>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6E16882D-8BEB-4DE9-9D6E-B66A426555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96002" y="1073594"/>
            <a:ext cx="6095998" cy="4228673"/>
          </a:xfrm>
          <a:prstGeom prst="rect">
            <a:avLst/>
          </a:prstGeom>
        </p:spPr>
      </p:pic>
      <p:pic>
        <p:nvPicPr>
          <p:cNvPr id="21" name="Picture 20">
            <a:extLst>
              <a:ext uri="{FF2B5EF4-FFF2-40B4-BE49-F238E27FC236}">
                <a16:creationId xmlns:a16="http://schemas.microsoft.com/office/drawing/2014/main" id="{9EAFB177-595A-4BDE-9AC4-D7572B1CC59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42247" y="6366233"/>
            <a:ext cx="1517521" cy="410372"/>
          </a:xfrm>
          <a:prstGeom prst="rect">
            <a:avLst/>
          </a:prstGeom>
        </p:spPr>
      </p:pic>
      <p:sp>
        <p:nvSpPr>
          <p:cNvPr id="3" name="hcSlideMaster811.Section breakHeader">
            <a:extLst>
              <a:ext uri="{FF2B5EF4-FFF2-40B4-BE49-F238E27FC236}">
                <a16:creationId xmlns:a16="http://schemas.microsoft.com/office/drawing/2014/main" id="{647FDEDB-CA90-1C5B-BF20-9CF05117E428}"/>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934848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3429000"/>
            <a:ext cx="10701867" cy="0"/>
          </a:xfrm>
          <a:prstGeom prst="line">
            <a:avLst/>
          </a:prstGeom>
          <a:noFill/>
          <a:ln w="50800">
            <a:solidFill>
              <a:schemeClr val="accent2"/>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000000"/>
              </a:solidFill>
              <a:latin typeface="Arial Unicode MS" pitchFamily="34" charset="-128"/>
              <a:cs typeface="Arial" pitchFamily="34" charset="0"/>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0"/>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bwMode="auto">
          <a:xfrm>
            <a:off x="508000" y="6248400"/>
            <a:ext cx="2540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defRPr>
                <a:latin typeface="Tech" pitchFamily="34" charset="0"/>
                <a:cs typeface="Arial" pitchFamily="34" charset="0"/>
              </a:defRPr>
            </a:lvl1pPr>
          </a:lstStyle>
          <a:p>
            <a:pPr eaLnBrk="0" fontAlgn="base" hangingPunct="0">
              <a:spcBef>
                <a:spcPct val="0"/>
              </a:spcBef>
              <a:spcAft>
                <a:spcPct val="0"/>
              </a:spcAft>
              <a:defRPr/>
            </a:pPr>
            <a:fld id="{E128D783-A6EA-4018-B03D-3A833EBAC89D}" type="datetime1">
              <a:rPr lang="en-US" sz="1400">
                <a:solidFill>
                  <a:srgbClr val="000000"/>
                </a:solidFill>
              </a:rPr>
              <a:pPr eaLnBrk="0" fontAlgn="base" hangingPunct="0">
                <a:spcBef>
                  <a:spcPct val="0"/>
                </a:spcBef>
                <a:spcAft>
                  <a:spcPct val="0"/>
                </a:spcAft>
                <a:defRPr/>
              </a:pPr>
              <a:t>1/31/2023</a:t>
            </a:fld>
            <a:endParaRPr lang="en-US" sz="1400">
              <a:solidFill>
                <a:srgbClr val="000000"/>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xfrm>
            <a:off x="9144000" y="6248400"/>
            <a:ext cx="2540000" cy="457200"/>
          </a:xfrm>
        </p:spPr>
        <p:txBody>
          <a:bodyPr lIns="92075" tIns="46038" rIns="92075" bIns="46038"/>
          <a:lstStyle>
            <a:lvl1pPr>
              <a:defRPr/>
            </a:lvl1pPr>
          </a:lstStyle>
          <a:p>
            <a:pPr>
              <a:defRPr/>
            </a:pPr>
            <a:fld id="{7349F3BD-E1D2-42AF-9B2D-619F46753452}" type="slidenum">
              <a:rPr lang="en-US">
                <a:solidFill>
                  <a:srgbClr val="000000"/>
                </a:solidFill>
              </a:rPr>
              <a:pPr>
                <a:defRPr/>
              </a:pPr>
              <a:t>‹#›</a:t>
            </a:fld>
            <a:endParaRPr lang="en-US">
              <a:solidFill>
                <a:srgbClr val="000000"/>
              </a:solidFill>
            </a:endParaRPr>
          </a:p>
        </p:txBody>
      </p:sp>
      <p:sp>
        <p:nvSpPr>
          <p:cNvPr id="2" name="hcSlideMaster409.Title SlideHeader">
            <a:extLst>
              <a:ext uri="{FF2B5EF4-FFF2-40B4-BE49-F238E27FC236}">
                <a16:creationId xmlns:a16="http://schemas.microsoft.com/office/drawing/2014/main" id="{B1F3FDA2-9CB9-17C1-3D0A-2479A326B10E}"/>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7_Title SlideHeader">
            <a:extLst>
              <a:ext uri="{FF2B5EF4-FFF2-40B4-BE49-F238E27FC236}">
                <a16:creationId xmlns:a16="http://schemas.microsoft.com/office/drawing/2014/main" id="{8AAD058C-4EAB-03E9-3572-4F4D0677820E}"/>
              </a:ext>
            </a:extLst>
          </p:cNvPr>
          <p:cNvSpPr txBox="1"/>
          <p:nvPr userDrawn="1"/>
        </p:nvSpPr>
        <p:spPr>
          <a:xfrm>
            <a:off x="0" y="0"/>
            <a:ext cx="12192000" cy="369332"/>
          </a:xfrm>
          <a:prstGeom prst="rect">
            <a:avLst/>
          </a:prstGeom>
          <a:noFill/>
        </p:spPr>
        <p:txBody>
          <a:bodyPr vert="horz" rtlCol="0">
            <a:spAutoFit/>
          </a:bodyPr>
          <a:lstStyle/>
          <a:p>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834" y="235634"/>
            <a:ext cx="11772900" cy="907366"/>
          </a:xfrm>
        </p:spPr>
        <p:txBody>
          <a:bodyPr/>
          <a:lstStyle>
            <a:lvl1pPr>
              <a:lnSpc>
                <a:spcPct val="90000"/>
              </a:lnSpc>
              <a:defRPr sz="30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94834" y="1454834"/>
            <a:ext cx="5782467" cy="4610100"/>
          </a:xfrm>
        </p:spPr>
        <p:txBody>
          <a:bodyPr/>
          <a:lstStyle>
            <a:lvl1pPr marL="230188" indent="-23018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84392" y="1454834"/>
            <a:ext cx="5779008" cy="4610100"/>
          </a:xfrm>
        </p:spPr>
        <p:txBody>
          <a:bodyPr/>
          <a:lstStyle>
            <a:lvl1pPr marL="287338" indent="-28733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baseline="0">
                <a:latin typeface="+mn-lt"/>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3" name="hcSlideMaster811.ComparisonHeader">
            <a:extLst>
              <a:ext uri="{FF2B5EF4-FFF2-40B4-BE49-F238E27FC236}">
                <a16:creationId xmlns:a16="http://schemas.microsoft.com/office/drawing/2014/main" id="{4F174553-D2F6-2EF4-2BC5-10FB4F419542}"/>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26540787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baseline="0"/>
            </a:lvl1pPr>
          </a:lstStyle>
          <a:p>
            <a:r>
              <a:rPr lang="en-US"/>
              <a:t>Click to edit Master title style</a:t>
            </a:r>
            <a:endParaRPr lang="en-US" dirty="0"/>
          </a:p>
        </p:txBody>
      </p:sp>
      <p:sp>
        <p:nvSpPr>
          <p:cNvPr id="3" name="hcSlideMaster811.7_Title onlyHeader">
            <a:extLst>
              <a:ext uri="{FF2B5EF4-FFF2-40B4-BE49-F238E27FC236}">
                <a16:creationId xmlns:a16="http://schemas.microsoft.com/office/drawing/2014/main" id="{7DB1ACA5-8179-B32A-8A78-F26800C69F20}"/>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7229036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Bottombar and logo">
    <p:spTree>
      <p:nvGrpSpPr>
        <p:cNvPr id="1" name=""/>
        <p:cNvGrpSpPr/>
        <p:nvPr/>
      </p:nvGrpSpPr>
      <p:grpSpPr>
        <a:xfrm>
          <a:off x="0" y="0"/>
          <a:ext cx="0" cy="0"/>
          <a:chOff x="0" y="0"/>
          <a:chExt cx="0" cy="0"/>
        </a:xfrm>
      </p:grpSpPr>
      <p:sp>
        <p:nvSpPr>
          <p:cNvPr id="2" name="hcSlideMaster811.8_Bottombar and logoHeader">
            <a:extLst>
              <a:ext uri="{FF2B5EF4-FFF2-40B4-BE49-F238E27FC236}">
                <a16:creationId xmlns:a16="http://schemas.microsoft.com/office/drawing/2014/main" id="{0ADB1F28-2570-C6FB-EA50-9FAA245500CB}"/>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765671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192024" y="1447800"/>
            <a:ext cx="5760720" cy="821190"/>
          </a:xfrm>
          <a:solidFill>
            <a:schemeClr val="tx2"/>
          </a:solidFill>
          <a:ln w="1905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 y="2268990"/>
            <a:ext cx="576072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01920" y="1447800"/>
            <a:ext cx="5760720" cy="821190"/>
          </a:xfrm>
          <a:solidFill>
            <a:schemeClr val="tx2"/>
          </a:solidFill>
          <a:ln w="1905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920" y="2273382"/>
            <a:ext cx="576072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7" name="hcSlideMaster811.2 content boxes with reverse headersHeader">
            <a:extLst>
              <a:ext uri="{FF2B5EF4-FFF2-40B4-BE49-F238E27FC236}">
                <a16:creationId xmlns:a16="http://schemas.microsoft.com/office/drawing/2014/main" id="{285989F6-AB62-3A49-40BD-F9EF684739E2}"/>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182676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endParaRPr lang="en-US" dirty="0"/>
          </a:p>
        </p:txBody>
      </p:sp>
      <p:sp>
        <p:nvSpPr>
          <p:cNvPr id="3" name="Text Placeholder 2"/>
          <p:cNvSpPr>
            <a:spLocks noGrp="1"/>
          </p:cNvSpPr>
          <p:nvPr>
            <p:ph type="body" idx="1"/>
          </p:nvPr>
        </p:nvSpPr>
        <p:spPr>
          <a:xfrm>
            <a:off x="202634" y="1452618"/>
            <a:ext cx="3757078" cy="821190"/>
          </a:xfrm>
          <a:solidFill>
            <a:schemeClr val="tx2"/>
          </a:solidFill>
          <a:ln w="1270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2634" y="2273808"/>
            <a:ext cx="37570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206622" y="1452618"/>
            <a:ext cx="3754934"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06622" y="2278200"/>
            <a:ext cx="375493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08466" y="1452618"/>
            <a:ext cx="3754934"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08466" y="2278200"/>
            <a:ext cx="375493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hcSlideMaster811.1_3 content boxes with reverse headersHeader">
            <a:extLst>
              <a:ext uri="{FF2B5EF4-FFF2-40B4-BE49-F238E27FC236}">
                <a16:creationId xmlns:a16="http://schemas.microsoft.com/office/drawing/2014/main" id="{9116D690-4812-9A84-8C7B-583F841C923D}"/>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880758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5_4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26720" y="384907"/>
            <a:ext cx="11765280" cy="406265"/>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
        <p:nvSpPr>
          <p:cNvPr id="2" name="hcSlideMaster811.5_4 section science highlightHeader">
            <a:extLst>
              <a:ext uri="{FF2B5EF4-FFF2-40B4-BE49-F238E27FC236}">
                <a16:creationId xmlns:a16="http://schemas.microsoft.com/office/drawing/2014/main" id="{4E6C2698-4AAF-5438-4305-E4B3CCD447E7}"/>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351875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6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8"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309114"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309114"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43909"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43910"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381142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3811427"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27997" y="1005840"/>
            <a:ext cx="3829206"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27997" y="1527048"/>
            <a:ext cx="3829206"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61234" y="1005840"/>
            <a:ext cx="381581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61234" y="1527048"/>
            <a:ext cx="381581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26719" y="371052"/>
            <a:ext cx="11750331" cy="406265"/>
          </a:xfrm>
        </p:spPr>
        <p:txBody>
          <a:bodyPr/>
          <a:lstStyle>
            <a:lvl1pPr>
              <a:defRPr sz="2400" b="0">
                <a:solidFill>
                  <a:schemeClr val="tx1"/>
                </a:solidFill>
                <a:latin typeface="+mn-lt"/>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
        <p:nvSpPr>
          <p:cNvPr id="2" name="hcSlideMaster811.6_3 section science highlightHeader">
            <a:extLst>
              <a:ext uri="{FF2B5EF4-FFF2-40B4-BE49-F238E27FC236}">
                <a16:creationId xmlns:a16="http://schemas.microsoft.com/office/drawing/2014/main" id="{0ECC72B5-67FD-AE04-8559-4095F01DD21B}"/>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3079079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7_Question slid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440C9B-5899-407D-BC65-8B8988B0C2A4}"/>
              </a:ext>
            </a:extLst>
          </p:cNvPr>
          <p:cNvGrpSpPr/>
          <p:nvPr userDrawn="1"/>
        </p:nvGrpSpPr>
        <p:grpSpPr>
          <a:xfrm>
            <a:off x="274320" y="320039"/>
            <a:ext cx="11917681" cy="919959"/>
            <a:chOff x="274320" y="320040"/>
            <a:chExt cx="11917681" cy="510909"/>
          </a:xfrm>
        </p:grpSpPr>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
        <p:nvSpPr>
          <p:cNvPr id="38" name="Rectangle 37">
            <a:extLst>
              <a:ext uri="{FF2B5EF4-FFF2-40B4-BE49-F238E27FC236}">
                <a16:creationId xmlns:a16="http://schemas.microsoft.com/office/drawing/2014/main" id="{1DC80716-D7F2-40BD-B894-87B7C5521D93}"/>
              </a:ext>
            </a:extLst>
          </p:cNvPr>
          <p:cNvSpPr/>
          <p:nvPr userDrawn="1"/>
        </p:nvSpPr>
        <p:spPr>
          <a:xfrm>
            <a:off x="274318" y="1384275"/>
            <a:ext cx="11917682" cy="5252245"/>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426719" y="1467134"/>
            <a:ext cx="11750331" cy="5070826"/>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hasCustomPrompt="1"/>
          </p:nvPr>
        </p:nvSpPr>
        <p:spPr>
          <a:xfrm>
            <a:off x="426719" y="320040"/>
            <a:ext cx="11750331" cy="905234"/>
          </a:xfrm>
        </p:spPr>
        <p:txBody>
          <a:bodyPr anchor="ctr"/>
          <a:lstStyle>
            <a:lvl1pPr>
              <a:defRPr sz="2000" b="0">
                <a:solidFill>
                  <a:schemeClr val="tx1"/>
                </a:solidFill>
                <a:latin typeface="+mn-lt"/>
              </a:defRPr>
            </a:lvl1pPr>
          </a:lstStyle>
          <a:p>
            <a:r>
              <a:rPr lang="en-US" dirty="0"/>
              <a:t>Click to edit Master </a:t>
            </a:r>
            <a:br>
              <a:rPr lang="en-US" dirty="0"/>
            </a:br>
            <a:r>
              <a:rPr lang="en-US" dirty="0"/>
              <a:t>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
        <p:nvSpPr>
          <p:cNvPr id="3" name="hcSlideMaster811.7_Question slidesHeader">
            <a:extLst>
              <a:ext uri="{FF2B5EF4-FFF2-40B4-BE49-F238E27FC236}">
                <a16:creationId xmlns:a16="http://schemas.microsoft.com/office/drawing/2014/main" id="{DA11D3C2-EC83-812E-51B0-B9391BA60D61}"/>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5764842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_*Las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F3FCA-3506-404C-A161-303F83A871D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673" b="2888"/>
          <a:stretch/>
        </p:blipFill>
        <p:spPr>
          <a:xfrm>
            <a:off x="1" y="0"/>
            <a:ext cx="12191999" cy="6858000"/>
          </a:xfrm>
          <a:prstGeom prst="rect">
            <a:avLst/>
          </a:prstGeom>
        </p:spPr>
      </p:pic>
      <p:sp>
        <p:nvSpPr>
          <p:cNvPr id="6" name="Rectangle 5">
            <a:extLst>
              <a:ext uri="{FF2B5EF4-FFF2-40B4-BE49-F238E27FC236}">
                <a16:creationId xmlns:a16="http://schemas.microsoft.com/office/drawing/2014/main" id="{FE1A2FF0-6330-AD49-8A32-B99C780E40BA}"/>
              </a:ext>
            </a:extLst>
          </p:cNvPr>
          <p:cNvSpPr/>
          <p:nvPr userDrawn="1"/>
        </p:nvSpPr>
        <p:spPr>
          <a:xfrm>
            <a:off x="1" y="0"/>
            <a:ext cx="12191999" cy="6858000"/>
          </a:xfrm>
          <a:prstGeom prst="rect">
            <a:avLst/>
          </a:prstGeom>
          <a:solidFill>
            <a:schemeClr val="tx1">
              <a:alpha val="70000"/>
            </a:schemeClr>
          </a:solidFill>
        </p:spPr>
        <p:txBody>
          <a:bodyPr vert="horz" lIns="609600" tIns="0" rIns="0" bIns="609600" rtlCol="0" anchor="ctr">
            <a:noAutofit/>
          </a:bodyPr>
          <a:lstStyle/>
          <a:p>
            <a:pPr lvl="0" indent="0" defTabSz="609585">
              <a:spcBef>
                <a:spcPts val="800"/>
              </a:spcBef>
              <a:spcAft>
                <a:spcPts val="0"/>
              </a:spcAft>
              <a:buFont typeface="Wingdings" pitchFamily="2" charset="2"/>
              <a:buNone/>
            </a:pPr>
            <a:endParaRPr lang="en-US" sz="3733" b="1" cap="all" baseline="0" dirty="0">
              <a:solidFill>
                <a:schemeClr val="bg1"/>
              </a:solidFill>
            </a:endParaRPr>
          </a:p>
        </p:txBody>
      </p:sp>
      <p:pic>
        <p:nvPicPr>
          <p:cNvPr id="10" name="Picture 9" descr="A picture containing drawing&#10;&#10;Description automatically generated">
            <a:extLst>
              <a:ext uri="{FF2B5EF4-FFF2-40B4-BE49-F238E27FC236}">
                <a16:creationId xmlns:a16="http://schemas.microsoft.com/office/drawing/2014/main" id="{8888C325-DF94-A14F-87D1-1178B7E5FC74}"/>
              </a:ext>
            </a:extLst>
          </p:cNvPr>
          <p:cNvPicPr>
            <a:picLocks noChangeAspect="1"/>
          </p:cNvPicPr>
          <p:nvPr userDrawn="1"/>
        </p:nvPicPr>
        <p:blipFill>
          <a:blip r:embed="rId3"/>
          <a:stretch>
            <a:fillRect/>
          </a:stretch>
        </p:blipFill>
        <p:spPr>
          <a:xfrm>
            <a:off x="1895231" y="1894418"/>
            <a:ext cx="8401539" cy="2912533"/>
          </a:xfrm>
          <a:prstGeom prst="rect">
            <a:avLst/>
          </a:prstGeom>
        </p:spPr>
      </p:pic>
      <p:sp>
        <p:nvSpPr>
          <p:cNvPr id="2" name="hcSlideMaster811.2_*Last SlideHeader">
            <a:extLst>
              <a:ext uri="{FF2B5EF4-FFF2-40B4-BE49-F238E27FC236}">
                <a16:creationId xmlns:a16="http://schemas.microsoft.com/office/drawing/2014/main" id="{1216A62E-FDBB-01DA-3D8D-9A8375E6AE1C}"/>
              </a:ext>
            </a:extLst>
          </p:cNvPr>
          <p:cNvSpPr txBox="1"/>
          <p:nvPr userDrawn="1"/>
        </p:nvSpPr>
        <p:spPr>
          <a:xfrm>
            <a:off x="0" y="0"/>
            <a:ext cx="12192000" cy="341632"/>
          </a:xfrm>
          <a:prstGeom prst="rect">
            <a:avLst/>
          </a:prstGeom>
          <a:noFill/>
        </p:spPr>
        <p:txBody>
          <a:bodyPr vert="horz" wrap="squar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1482340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 y="3429000"/>
            <a:ext cx="10701867" cy="0"/>
          </a:xfrm>
          <a:prstGeom prst="line">
            <a:avLst/>
          </a:prstGeom>
          <a:noFill/>
          <a:ln w="50800">
            <a:solidFill>
              <a:schemeClr val="accent2"/>
            </a:solidFill>
            <a:round/>
            <a:headEnd type="none" w="sm" len="sm"/>
            <a:tailEnd type="none" w="sm" len="sm"/>
          </a:ln>
          <a:effectLst/>
        </p:spPr>
        <p:txBody>
          <a:bodyPr wrap="none" lIns="91420" tIns="45711" rIns="91420" bIns="45711" anchor="ctr"/>
          <a:lstStyle/>
          <a:p>
            <a:pPr>
              <a:defRPr/>
            </a:pPr>
            <a:endParaRPr lang="en-US" sz="1800">
              <a:solidFill>
                <a:prstClr val="black"/>
              </a:solidFill>
              <a:ea typeface="Arial Unicode MS" pitchFamily="34" charset="-128"/>
              <a:cs typeface="Arial Unicode MS" pitchFamily="34" charset="-128"/>
            </a:endParaRPr>
          </a:p>
        </p:txBody>
      </p:sp>
      <p:sp>
        <p:nvSpPr>
          <p:cNvPr id="5123" name="Rectangle 3"/>
          <p:cNvSpPr>
            <a:spLocks noGrp="1" noChangeArrowheads="1"/>
          </p:cNvSpPr>
          <p:nvPr>
            <p:ph type="ctrTitle" sz="quarter"/>
          </p:nvPr>
        </p:nvSpPr>
        <p:spPr>
          <a:xfrm>
            <a:off x="508000" y="2286000"/>
            <a:ext cx="103632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sz="quarter" idx="1"/>
          </p:nvPr>
        </p:nvSpPr>
        <p:spPr>
          <a:xfrm>
            <a:off x="1828800" y="3886201"/>
            <a:ext cx="8534400" cy="1752600"/>
          </a:xfrm>
        </p:spPr>
        <p:txBody>
          <a:bodyPr/>
          <a:lstStyle>
            <a:lvl1pPr marL="0" indent="0" algn="ctr">
              <a:buFont typeface="Symbol" pitchFamily="18"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508000" y="6248400"/>
            <a:ext cx="2540000" cy="457200"/>
          </a:xfrm>
        </p:spPr>
        <p:txBody>
          <a:bodyPr/>
          <a:lstStyle>
            <a:lvl1pPr>
              <a:defRPr>
                <a:latin typeface="Tech" charset="0"/>
                <a:ea typeface="Arial" pitchFamily="-110" charset="0"/>
                <a:cs typeface="Arial" pitchFamily="-110" charset="0"/>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xfrm>
            <a:off x="9144000" y="6248400"/>
            <a:ext cx="2540000" cy="457200"/>
          </a:xfrm>
        </p:spPr>
        <p:txBody>
          <a:bodyPr lIns="92055" tIns="46029" rIns="92055" bIns="46029"/>
          <a:lstStyle>
            <a:lvl1pPr>
              <a:defRPr/>
            </a:lvl1pPr>
          </a:lstStyle>
          <a:p>
            <a:pPr>
              <a:defRPr/>
            </a:pPr>
            <a:fld id="{02D1A66E-CB67-544F-8023-8DCB0648D51A}" type="slidenum">
              <a:rPr lang="en-US">
                <a:solidFill>
                  <a:prstClr val="black"/>
                </a:solidFill>
              </a:rPr>
              <a:pPr>
                <a:defRPr/>
              </a:pPr>
              <a:t>‹#›</a:t>
            </a:fld>
            <a:endParaRPr lang="en-US">
              <a:solidFill>
                <a:prstClr val="black"/>
              </a:solidFill>
            </a:endParaRPr>
          </a:p>
        </p:txBody>
      </p:sp>
      <p:sp>
        <p:nvSpPr>
          <p:cNvPr id="2" name="hcSlideMaster844.Title SlideHeader">
            <a:extLst>
              <a:ext uri="{FF2B5EF4-FFF2-40B4-BE49-F238E27FC236}">
                <a16:creationId xmlns:a16="http://schemas.microsoft.com/office/drawing/2014/main" id="{8D7AE851-BCE0-2942-32F5-1252E7168540}"/>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7_Title SlideHeader">
            <a:extLst>
              <a:ext uri="{FF2B5EF4-FFF2-40B4-BE49-F238E27FC236}">
                <a16:creationId xmlns:a16="http://schemas.microsoft.com/office/drawing/2014/main" id="{B0E3F0F9-D744-D7DB-5495-C05C49CF7D3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630859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5.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theme" Target="../theme/theme11.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2.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3.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image" Target="../media/image5.jpeg"/><Relationship Id="rId2" Type="http://schemas.openxmlformats.org/officeDocument/2006/relationships/slideLayout" Target="../slideLayouts/slideLayout192.xml"/><Relationship Id="rId16" Type="http://schemas.openxmlformats.org/officeDocument/2006/relationships/theme" Target="../theme/theme14.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6" Type="http://schemas.openxmlformats.org/officeDocument/2006/relationships/image" Target="../media/image5.jpeg"/><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theme" Target="../theme/theme15.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6" Type="http://schemas.openxmlformats.org/officeDocument/2006/relationships/image" Target="../media/image10.png"/><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theme" Target="../theme/theme16.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hyperlink" Target="http://tiny.cc/hpcg" TargetMode="Externa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17.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18.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19.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5.jpe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0.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93.xml"/><Relationship Id="rId7" Type="http://schemas.openxmlformats.org/officeDocument/2006/relationships/image" Target="../media/image36.emf"/><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theme" Target="../theme/theme22.xml"/><Relationship Id="rId5" Type="http://schemas.openxmlformats.org/officeDocument/2006/relationships/slideLayout" Target="../slideLayouts/slideLayout295.xml"/><Relationship Id="rId4" Type="http://schemas.openxmlformats.org/officeDocument/2006/relationships/slideLayout" Target="../slideLayouts/slideLayout29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3.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309.xml"/><Relationship Id="rId7" Type="http://schemas.openxmlformats.org/officeDocument/2006/relationships/theme" Target="../theme/theme24.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5" Type="http://schemas.openxmlformats.org/officeDocument/2006/relationships/slideLayout" Target="../slideLayouts/slideLayout311.xml"/><Relationship Id="rId4"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6.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0.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24.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image" Target="../media/image5.jpe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7.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5.jpe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8.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5854" y="411493"/>
            <a:ext cx="11379405" cy="523233"/>
          </a:xfrm>
          <a:prstGeom prst="rect">
            <a:avLst/>
          </a:prstGeom>
          <a:noFill/>
          <a:ln w="9525">
            <a:noFill/>
            <a:miter lim="800000"/>
            <a:headEnd/>
            <a:tailEnd/>
          </a:ln>
        </p:spPr>
        <p:txBody>
          <a:bodyPr vert="horz" wrap="square" lIns="91416" tIns="45709" rIns="91416" bIns="45709"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65854" y="1496073"/>
            <a:ext cx="11379405" cy="4040923"/>
          </a:xfrm>
          <a:prstGeom prst="rect">
            <a:avLst/>
          </a:prstGeom>
          <a:noFill/>
          <a:ln w="9525">
            <a:noFill/>
            <a:miter lim="800000"/>
            <a:headEnd/>
            <a:tailEnd/>
          </a:ln>
        </p:spPr>
        <p:txBody>
          <a:bodyPr vert="horz" wrap="square" lIns="91416" tIns="45709" rIns="91416" bIns="45709"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9239186" y="6076497"/>
            <a:ext cx="2367580" cy="640080"/>
          </a:xfrm>
          <a:prstGeom prst="rect">
            <a:avLst/>
          </a:prstGeom>
        </p:spPr>
      </p:pic>
      <p:grpSp>
        <p:nvGrpSpPr>
          <p:cNvPr id="15" name="Group 14"/>
          <p:cNvGrpSpPr/>
          <p:nvPr userDrawn="1"/>
        </p:nvGrpSpPr>
        <p:grpSpPr>
          <a:xfrm>
            <a:off x="-4594" y="6830568"/>
            <a:ext cx="12201273" cy="27432"/>
            <a:chOff x="-9675" y="6830568"/>
            <a:chExt cx="9176303" cy="27432"/>
          </a:xfrm>
        </p:grpSpPr>
        <p:sp>
          <p:nvSpPr>
            <p:cNvPr id="16" name="Rectangle 15"/>
            <p:cNvSpPr/>
            <p:nvPr userDrawn="1"/>
          </p:nvSpPr>
          <p:spPr>
            <a:xfrm>
              <a:off x="5529226" y="6830568"/>
              <a:ext cx="3637402" cy="27432"/>
            </a:xfrm>
            <a:prstGeom prst="rect">
              <a:avLst/>
            </a:prstGeom>
            <a:solidFill>
              <a:schemeClr val="accent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sp>
          <p:nvSpPr>
            <p:cNvPr id="17" name="Rectangle 16"/>
            <p:cNvSpPr/>
            <p:nvPr userDrawn="1"/>
          </p:nvSpPr>
          <p:spPr>
            <a:xfrm>
              <a:off x="-9675" y="6830568"/>
              <a:ext cx="5542707" cy="27432"/>
            </a:xfrm>
            <a:prstGeom prst="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dirty="0">
                <a:solidFill>
                  <a:prstClr val="black"/>
                </a:solidFill>
              </a:endParaRPr>
            </a:p>
          </p:txBody>
        </p:sp>
      </p:grpSp>
      <p:sp>
        <p:nvSpPr>
          <p:cNvPr id="8" name="Rectangle 6"/>
          <p:cNvSpPr>
            <a:spLocks noChangeArrowheads="1"/>
          </p:cNvSpPr>
          <p:nvPr userDrawn="1"/>
        </p:nvSpPr>
        <p:spPr bwMode="auto">
          <a:xfrm flipH="1">
            <a:off x="163427" y="6513051"/>
            <a:ext cx="210356" cy="152400"/>
          </a:xfrm>
          <a:prstGeom prst="rect">
            <a:avLst/>
          </a:prstGeom>
          <a:noFill/>
          <a:ln w="9525">
            <a:noFill/>
            <a:miter lim="800000"/>
            <a:headEnd/>
            <a:tailEnd/>
          </a:ln>
          <a:effectLst/>
        </p:spPr>
        <p:txBody>
          <a:bodyPr lIns="0" tIns="0" rIns="0" bIns="0"/>
          <a:lstStyle/>
          <a:p>
            <a:pPr algn="r" defTabSz="172992" fontAlgn="base">
              <a:lnSpc>
                <a:spcPct val="90000"/>
              </a:lnSpc>
              <a:spcBef>
                <a:spcPct val="0"/>
              </a:spcBef>
              <a:spcAft>
                <a:spcPct val="0"/>
              </a:spcAft>
              <a:tabLst>
                <a:tab pos="230132" algn="l"/>
              </a:tabLst>
              <a:defRPr/>
            </a:pPr>
            <a:fld id="{040BB257-551A-4736-B50F-DCF1BA034C06}" type="slidenum">
              <a:rPr lang="en-US" sz="1100">
                <a:solidFill>
                  <a:prstClr val="black"/>
                </a:solidFill>
                <a:cs typeface="Arial" pitchFamily="34" charset="0"/>
              </a:rPr>
              <a:pPr algn="r" defTabSz="172992" fontAlgn="base">
                <a:lnSpc>
                  <a:spcPct val="90000"/>
                </a:lnSpc>
                <a:spcBef>
                  <a:spcPct val="0"/>
                </a:spcBef>
                <a:spcAft>
                  <a:spcPct val="0"/>
                </a:spcAft>
                <a:tabLst>
                  <a:tab pos="230132" algn="l"/>
                </a:tabLst>
                <a:defRPr/>
              </a:pPr>
              <a:t>‹#›</a:t>
            </a:fld>
            <a:endParaRPr lang="en-US" sz="1100" dirty="0">
              <a:solidFill>
                <a:prstClr val="black"/>
              </a:solidFill>
              <a:cs typeface="Arial" pitchFamily="34" charset="0"/>
            </a:endParaRPr>
          </a:p>
        </p:txBody>
      </p:sp>
      <p:sp>
        <p:nvSpPr>
          <p:cNvPr id="9" name="Rectangle 256"/>
          <p:cNvSpPr txBox="1">
            <a:spLocks noChangeArrowheads="1"/>
          </p:cNvSpPr>
          <p:nvPr userDrawn="1"/>
        </p:nvSpPr>
        <p:spPr>
          <a:xfrm>
            <a:off x="374085" y="6513056"/>
            <a:ext cx="3853576" cy="146513"/>
          </a:xfrm>
          <a:prstGeom prst="rect">
            <a:avLst/>
          </a:prstGeom>
          <a:ln/>
        </p:spPr>
        <p:txBody>
          <a:bodyPr lIns="91416" tIns="45709" rIns="91416" bIns="45709" anchor="ctr"/>
          <a:lstStyle/>
          <a:p>
            <a:pPr fontAlgn="base">
              <a:spcBef>
                <a:spcPct val="0"/>
              </a:spcBef>
              <a:spcAft>
                <a:spcPct val="0"/>
              </a:spcAft>
            </a:pPr>
            <a:r>
              <a:rPr lang="en-US" sz="1100" dirty="0" err="1">
                <a:solidFill>
                  <a:prstClr val="black"/>
                </a:solidFill>
                <a:cs typeface="Arial" pitchFamily="34" charset="0"/>
              </a:rPr>
              <a:t>Exascale</a:t>
            </a:r>
            <a:r>
              <a:rPr lang="en-US" sz="1100" dirty="0">
                <a:solidFill>
                  <a:prstClr val="black"/>
                </a:solidFill>
                <a:cs typeface="Arial" pitchFamily="34" charset="0"/>
              </a:rPr>
              <a:t> Computing Project, </a:t>
            </a:r>
            <a:r>
              <a:rPr lang="en-US" sz="1100" dirty="0" err="1">
                <a:solidFill>
                  <a:prstClr val="black"/>
                </a:solidFill>
                <a:cs typeface="Arial" pitchFamily="34" charset="0"/>
              </a:rPr>
              <a:t>www.exascaleproject.org</a:t>
            </a:r>
            <a:endParaRPr lang="en-US" sz="1100" dirty="0">
              <a:solidFill>
                <a:prstClr val="black"/>
              </a:solidFill>
              <a:cs typeface="Arial" pitchFamily="34" charset="0"/>
            </a:endParaRPr>
          </a:p>
        </p:txBody>
      </p:sp>
    </p:spTree>
    <p:extLst>
      <p:ext uri="{BB962C8B-B14F-4D97-AF65-F5344CB8AC3E}">
        <p14:creationId xmlns:p14="http://schemas.microsoft.com/office/powerpoint/2010/main" val="53007128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Lst>
  <p:hf hdr="0" ftr="0" dt="0"/>
  <p:txStyles>
    <p:title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100">
          <a:solidFill>
            <a:srgbClr val="006C3A"/>
          </a:solidFill>
          <a:latin typeface="Arial Black" pitchFamily="34" charset="0"/>
        </a:defRPr>
      </a:lvl2pPr>
      <a:lvl3pPr algn="l" rtl="0" eaLnBrk="1" fontAlgn="base" hangingPunct="1">
        <a:lnSpc>
          <a:spcPct val="85000"/>
        </a:lnSpc>
        <a:spcBef>
          <a:spcPct val="0"/>
        </a:spcBef>
        <a:spcAft>
          <a:spcPct val="0"/>
        </a:spcAft>
        <a:defRPr sz="3100">
          <a:solidFill>
            <a:srgbClr val="006C3A"/>
          </a:solidFill>
          <a:latin typeface="Arial Black" pitchFamily="34" charset="0"/>
        </a:defRPr>
      </a:lvl3pPr>
      <a:lvl4pPr algn="l" rtl="0" eaLnBrk="1" fontAlgn="base" hangingPunct="1">
        <a:lnSpc>
          <a:spcPct val="85000"/>
        </a:lnSpc>
        <a:spcBef>
          <a:spcPct val="0"/>
        </a:spcBef>
        <a:spcAft>
          <a:spcPct val="0"/>
        </a:spcAft>
        <a:defRPr sz="3100">
          <a:solidFill>
            <a:srgbClr val="006C3A"/>
          </a:solidFill>
          <a:latin typeface="Arial Black" pitchFamily="34" charset="0"/>
        </a:defRPr>
      </a:lvl4pPr>
      <a:lvl5pPr algn="l" rtl="0" eaLnBrk="1" fontAlgn="base" hangingPunct="1">
        <a:lnSpc>
          <a:spcPct val="85000"/>
        </a:lnSpc>
        <a:spcBef>
          <a:spcPct val="0"/>
        </a:spcBef>
        <a:spcAft>
          <a:spcPct val="0"/>
        </a:spcAft>
        <a:defRPr sz="3100">
          <a:solidFill>
            <a:srgbClr val="006C3A"/>
          </a:solidFill>
          <a:latin typeface="Arial Black" pitchFamily="34" charset="0"/>
        </a:defRPr>
      </a:lvl5pPr>
      <a:lvl6pPr marL="457081" algn="l" rtl="0" eaLnBrk="1" fontAlgn="base" hangingPunct="1">
        <a:lnSpc>
          <a:spcPct val="85000"/>
        </a:lnSpc>
        <a:spcBef>
          <a:spcPct val="0"/>
        </a:spcBef>
        <a:spcAft>
          <a:spcPct val="0"/>
        </a:spcAft>
        <a:defRPr sz="3100">
          <a:solidFill>
            <a:srgbClr val="006C3A"/>
          </a:solidFill>
          <a:latin typeface="Arial Black" pitchFamily="34" charset="0"/>
        </a:defRPr>
      </a:lvl6pPr>
      <a:lvl7pPr marL="914171" algn="l" rtl="0" eaLnBrk="1" fontAlgn="base" hangingPunct="1">
        <a:lnSpc>
          <a:spcPct val="85000"/>
        </a:lnSpc>
        <a:spcBef>
          <a:spcPct val="0"/>
        </a:spcBef>
        <a:spcAft>
          <a:spcPct val="0"/>
        </a:spcAft>
        <a:defRPr sz="3100">
          <a:solidFill>
            <a:srgbClr val="006C3A"/>
          </a:solidFill>
          <a:latin typeface="Arial Black" pitchFamily="34" charset="0"/>
        </a:defRPr>
      </a:lvl7pPr>
      <a:lvl8pPr marL="1371256" algn="l" rtl="0" eaLnBrk="1" fontAlgn="base" hangingPunct="1">
        <a:lnSpc>
          <a:spcPct val="85000"/>
        </a:lnSpc>
        <a:spcBef>
          <a:spcPct val="0"/>
        </a:spcBef>
        <a:spcAft>
          <a:spcPct val="0"/>
        </a:spcAft>
        <a:defRPr sz="3100">
          <a:solidFill>
            <a:srgbClr val="006C3A"/>
          </a:solidFill>
          <a:latin typeface="Arial Black" pitchFamily="34" charset="0"/>
        </a:defRPr>
      </a:lvl8pPr>
      <a:lvl9pPr marL="1828344" algn="l" rtl="0" eaLnBrk="1" fontAlgn="base" hangingPunct="1">
        <a:lnSpc>
          <a:spcPct val="85000"/>
        </a:lnSpc>
        <a:spcBef>
          <a:spcPct val="0"/>
        </a:spcBef>
        <a:spcAft>
          <a:spcPct val="0"/>
        </a:spcAft>
        <a:defRPr sz="3100">
          <a:solidFill>
            <a:srgbClr val="006C3A"/>
          </a:solidFill>
          <a:latin typeface="Arial Black" pitchFamily="34" charset="0"/>
        </a:defRPr>
      </a:lvl9pPr>
    </p:titleStyle>
    <p:bodyStyle>
      <a:lvl1pPr marL="230132" indent="-230132"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mn-lt"/>
          <a:ea typeface="+mn-ea"/>
          <a:cs typeface="+mn-cs"/>
        </a:defRPr>
      </a:lvl1pPr>
      <a:lvl2pPr marL="625319" indent="-279328"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mn-lt"/>
          <a:ea typeface="+mn-ea"/>
          <a:cs typeface="+mn-cs"/>
        </a:defRPr>
      </a:lvl2pPr>
      <a:lvl3pPr marL="914171" indent="-230132"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mn-lt"/>
          <a:ea typeface="+mn-ea"/>
          <a:cs typeface="+mn-cs"/>
        </a:defRPr>
      </a:lvl3pPr>
      <a:lvl4pPr marL="1144300" indent="-172992" algn="l" rtl="0" eaLnBrk="1" fontAlgn="base" hangingPunct="1">
        <a:lnSpc>
          <a:spcPct val="90000"/>
        </a:lnSpc>
        <a:spcBef>
          <a:spcPts val="800"/>
        </a:spcBef>
        <a:spcAft>
          <a:spcPct val="0"/>
        </a:spcAft>
        <a:buClr>
          <a:schemeClr val="tx1"/>
        </a:buClr>
        <a:buFont typeface="Arial" charset="0"/>
        <a:buChar char="–"/>
        <a:defRPr sz="1900" kern="1200">
          <a:solidFill>
            <a:schemeClr val="tx1"/>
          </a:solidFill>
          <a:latin typeface="+mn-lt"/>
          <a:ea typeface="+mn-ea"/>
          <a:cs typeface="+mn-cs"/>
        </a:defRPr>
      </a:lvl4pPr>
      <a:lvl5pPr marL="1482355" indent="-222194" algn="l" rtl="0" eaLnBrk="1" fontAlgn="base" hangingPunct="1">
        <a:lnSpc>
          <a:spcPct val="90000"/>
        </a:lnSpc>
        <a:spcBef>
          <a:spcPts val="600"/>
        </a:spcBef>
        <a:spcAft>
          <a:spcPct val="0"/>
        </a:spcAft>
        <a:buClr>
          <a:schemeClr val="tx1"/>
        </a:buClr>
        <a:buFont typeface="Arial" charset="0"/>
        <a:buChar char="»"/>
        <a:defRPr sz="1900" kern="1200">
          <a:solidFill>
            <a:schemeClr val="tx1"/>
          </a:solidFill>
          <a:latin typeface="+mn-lt"/>
          <a:ea typeface="+mn-ea"/>
          <a:cs typeface="+mn-cs"/>
        </a:defRPr>
      </a:lvl5pPr>
      <a:lvl6pPr marL="2513975"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6"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900" kern="1200">
          <a:solidFill>
            <a:schemeClr val="tx1"/>
          </a:solidFill>
          <a:latin typeface="+mn-lt"/>
          <a:ea typeface="+mn-ea"/>
          <a:cs typeface="+mn-cs"/>
        </a:defRPr>
      </a:lvl1pPr>
      <a:lvl2pPr marL="457081" algn="l" defTabSz="914171" rtl="0" eaLnBrk="1" latinLnBrk="0" hangingPunct="1">
        <a:defRPr sz="1900" kern="1200">
          <a:solidFill>
            <a:schemeClr val="tx1"/>
          </a:solidFill>
          <a:latin typeface="+mn-lt"/>
          <a:ea typeface="+mn-ea"/>
          <a:cs typeface="+mn-cs"/>
        </a:defRPr>
      </a:lvl2pPr>
      <a:lvl3pPr marL="914171" algn="l" defTabSz="914171" rtl="0" eaLnBrk="1" latinLnBrk="0" hangingPunct="1">
        <a:defRPr sz="1900" kern="1200">
          <a:solidFill>
            <a:schemeClr val="tx1"/>
          </a:solidFill>
          <a:latin typeface="+mn-lt"/>
          <a:ea typeface="+mn-ea"/>
          <a:cs typeface="+mn-cs"/>
        </a:defRPr>
      </a:lvl3pPr>
      <a:lvl4pPr marL="1371256" algn="l" defTabSz="914171" rtl="0" eaLnBrk="1" latinLnBrk="0" hangingPunct="1">
        <a:defRPr sz="1900" kern="1200">
          <a:solidFill>
            <a:schemeClr val="tx1"/>
          </a:solidFill>
          <a:latin typeface="+mn-lt"/>
          <a:ea typeface="+mn-ea"/>
          <a:cs typeface="+mn-cs"/>
        </a:defRPr>
      </a:lvl4pPr>
      <a:lvl5pPr marL="1828344" algn="l" defTabSz="914171" rtl="0" eaLnBrk="1" latinLnBrk="0" hangingPunct="1">
        <a:defRPr sz="1900" kern="1200">
          <a:solidFill>
            <a:schemeClr val="tx1"/>
          </a:solidFill>
          <a:latin typeface="+mn-lt"/>
          <a:ea typeface="+mn-ea"/>
          <a:cs typeface="+mn-cs"/>
        </a:defRPr>
      </a:lvl5pPr>
      <a:lvl6pPr marL="2285425" algn="l" defTabSz="914171" rtl="0" eaLnBrk="1" latinLnBrk="0" hangingPunct="1">
        <a:defRPr sz="1900" kern="1200">
          <a:solidFill>
            <a:schemeClr val="tx1"/>
          </a:solidFill>
          <a:latin typeface="+mn-lt"/>
          <a:ea typeface="+mn-ea"/>
          <a:cs typeface="+mn-cs"/>
        </a:defRPr>
      </a:lvl6pPr>
      <a:lvl7pPr marL="2742515" algn="l" defTabSz="914171" rtl="0" eaLnBrk="1" latinLnBrk="0" hangingPunct="1">
        <a:defRPr sz="1900" kern="1200">
          <a:solidFill>
            <a:schemeClr val="tx1"/>
          </a:solidFill>
          <a:latin typeface="+mn-lt"/>
          <a:ea typeface="+mn-ea"/>
          <a:cs typeface="+mn-cs"/>
        </a:defRPr>
      </a:lvl7pPr>
      <a:lvl8pPr marL="3199600" algn="l" defTabSz="914171" rtl="0" eaLnBrk="1" latinLnBrk="0" hangingPunct="1">
        <a:defRPr sz="1900" kern="1200">
          <a:solidFill>
            <a:schemeClr val="tx1"/>
          </a:solidFill>
          <a:latin typeface="+mn-lt"/>
          <a:ea typeface="+mn-ea"/>
          <a:cs typeface="+mn-cs"/>
        </a:defRPr>
      </a:lvl8pPr>
      <a:lvl9pPr marL="3656688" algn="l" defTabSz="914171"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r>
              <a:rPr lang="en-US">
                <a:ea typeface="Arial" charset="0"/>
                <a:cs typeface="Arial" charset="0"/>
              </a:rPr>
              <a:t>07</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ea typeface="Arial" charset="0"/>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283C33B-7821-4C4B-8289-CC0D4B7CC764}" type="slidenum">
              <a:rPr lang="en-US">
                <a:ea typeface="Arial" charset="0"/>
                <a:cs typeface="Arial" charset="0"/>
              </a:rPr>
              <a:pPr/>
              <a:t>‹#›</a:t>
            </a:fld>
            <a:endParaRPr lang="en-US">
              <a:ea typeface="Arial" charset="0"/>
              <a:cs typeface="Arial" charset="0"/>
            </a:endParaRPr>
          </a:p>
        </p:txBody>
      </p:sp>
    </p:spTree>
    <p:extLst>
      <p:ext uri="{BB962C8B-B14F-4D97-AF65-F5344CB8AC3E}">
        <p14:creationId xmlns:p14="http://schemas.microsoft.com/office/powerpoint/2010/main" val="2681059896"/>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 id="2147484743" r:id="rId12"/>
    <p:sldLayoutId id="2147484744"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4"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8"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endParaRPr lang="en-US">
              <a:solidFill>
                <a:prstClr val="black"/>
              </a:solidFill>
            </a:endParaRP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8" cstate="print"/>
          <a:srcRect/>
          <a:stretch>
            <a:fillRect/>
          </a:stretch>
        </p:blipFill>
        <p:spPr bwMode="auto">
          <a:xfrm>
            <a:off x="22"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3"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849242277"/>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8" r:id="rId13"/>
    <p:sldLayoutId id="2147484759" r:id="rId14"/>
    <p:sldLayoutId id="2147484760" r:id="rId15"/>
    <p:sldLayoutId id="2147484761" r:id="rId16"/>
  </p:sldLayoutIdLst>
  <p:transition/>
  <p:hf sldNum="0"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095"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188"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282"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37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1" indent="-342821"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77" indent="-285684"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35" indent="-228548"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28" indent="-228548"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23" indent="-228548"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16"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10"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04"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298"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5"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2" algn="l" defTabSz="914188" rtl="0" eaLnBrk="1" latinLnBrk="0" hangingPunct="1">
        <a:defRPr sz="1800" kern="1200">
          <a:solidFill>
            <a:schemeClr val="tx1"/>
          </a:solidFill>
          <a:latin typeface="+mn-lt"/>
          <a:ea typeface="+mn-ea"/>
          <a:cs typeface="+mn-cs"/>
        </a:defRPr>
      </a:lvl7pPr>
      <a:lvl8pPr marL="3199656" algn="l" defTabSz="914188" rtl="0" eaLnBrk="1" latinLnBrk="0" hangingPunct="1">
        <a:defRPr sz="1800" kern="1200">
          <a:solidFill>
            <a:schemeClr val="tx1"/>
          </a:solidFill>
          <a:latin typeface="+mn-lt"/>
          <a:ea typeface="+mn-ea"/>
          <a:cs typeface="+mn-cs"/>
        </a:defRPr>
      </a:lvl8pPr>
      <a:lvl9pPr marL="3656750" algn="l" defTabSz="91418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F7115-A2E0-4C4C-BB38-06ED613131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95905"/>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 id="2147484774"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1681A-EDFC-2D44-B22E-67649A5B63F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A97F15-B187-764C-8BC0-E2F562F0A2C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D69F4-06D8-CE49-9766-F8833B26A7F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081A4-80E1-1E4E-B4D8-46FB8DF424F7}" type="datetimeFigureOut">
              <a:rPr lang="en-US" smtClean="0"/>
              <a:t>1/31/2023</a:t>
            </a:fld>
            <a:endParaRPr lang="en-US" dirty="0"/>
          </a:p>
        </p:txBody>
      </p:sp>
      <p:sp>
        <p:nvSpPr>
          <p:cNvPr id="5" name="Footer Placeholder 4">
            <a:extLst>
              <a:ext uri="{FF2B5EF4-FFF2-40B4-BE49-F238E27FC236}">
                <a16:creationId xmlns:a16="http://schemas.microsoft.com/office/drawing/2014/main" id="{3AA65AE4-2FDF-3744-BFAD-9938EC37F039}"/>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05C840-5513-9244-9CA1-EECF9260833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9885C-40DE-AD45-84CF-80201AE0536C}" type="slidenum">
              <a:rPr lang="en-US" smtClean="0"/>
              <a:t>‹#›</a:t>
            </a:fld>
            <a:endParaRPr lang="en-US" dirty="0"/>
          </a:p>
        </p:txBody>
      </p:sp>
    </p:spTree>
    <p:extLst>
      <p:ext uri="{BB962C8B-B14F-4D97-AF65-F5344CB8AC3E}">
        <p14:creationId xmlns:p14="http://schemas.microsoft.com/office/powerpoint/2010/main" val="1712479955"/>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3"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7"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r>
              <a:rPr lang="en-US">
                <a:solidFill>
                  <a:prstClr val="black"/>
                </a:solidFill>
              </a:rPr>
              <a:t>07</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7" cstate="print"/>
          <a:srcRect/>
          <a:stretch>
            <a:fillRect/>
          </a:stretch>
        </p:blipFill>
        <p:spPr bwMode="auto">
          <a:xfrm>
            <a:off x="21"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4"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1882858677"/>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 id="2147484800" r:id="rId12"/>
    <p:sldLayoutId id="2147484801" r:id="rId13"/>
    <p:sldLayoutId id="2147484802" r:id="rId14"/>
    <p:sldLayoutId id="2147484803" r:id="rId15"/>
  </p:sldLayoutIdLst>
  <p:transition/>
  <p:hf hdr="0" ftr="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10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21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31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421"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9" indent="-342829"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96" indent="-285690"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64" indent="-228553"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68" indent="-228553"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74" indent="-228553"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7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8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8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39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3"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7"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r>
              <a:rPr lang="en-US">
                <a:solidFill>
                  <a:prstClr val="black"/>
                </a:solidFill>
              </a:rPr>
              <a:t>07</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6" cstate="print"/>
          <a:srcRect/>
          <a:stretch>
            <a:fillRect/>
          </a:stretch>
        </p:blipFill>
        <p:spPr bwMode="auto">
          <a:xfrm>
            <a:off x="21"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4"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3710036341"/>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Lst>
  <p:transition/>
  <p:hf sldNum="0"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10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21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31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421"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9" indent="-342829"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96" indent="-285690"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64" indent="-228553"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68" indent="-228553"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74" indent="-228553"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7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8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8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39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08648F7-DA3C-1E4E-86EB-FACB5A152E87}"/>
              </a:ext>
            </a:extLst>
          </p:cNvPr>
          <p:cNvPicPr>
            <a:picLocks noChangeAspect="1"/>
          </p:cNvPicPr>
          <p:nvPr userDrawn="1"/>
        </p:nvPicPr>
        <p:blipFill>
          <a:blip r:embed="rId16"/>
          <a:stretch>
            <a:fillRect/>
          </a:stretch>
        </p:blipFill>
        <p:spPr>
          <a:xfrm>
            <a:off x="405644" y="6452482"/>
            <a:ext cx="1986534" cy="301752"/>
          </a:xfrm>
          <a:prstGeom prst="rect">
            <a:avLst/>
          </a:prstGeom>
        </p:spPr>
      </p:pic>
      <p:sp>
        <p:nvSpPr>
          <p:cNvPr id="1026" name="Title Placeholder 1"/>
          <p:cNvSpPr>
            <a:spLocks noGrp="1"/>
          </p:cNvSpPr>
          <p:nvPr>
            <p:ph type="title"/>
          </p:nvPr>
        </p:nvSpPr>
        <p:spPr bwMode="auto">
          <a:xfrm>
            <a:off x="429768" y="274320"/>
            <a:ext cx="11430000" cy="59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60426" y="630008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endParaRPr lang="en-US" sz="1800" dirty="0">
              <a:solidFill>
                <a:schemeClr val="tx1"/>
              </a:solidFill>
              <a:latin typeface="Calibri" panose="020F0502020204030204" pitchFamily="34" charset="0"/>
              <a:cs typeface="Calibri" panose="020F0502020204030204" pitchFamily="34"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7" name="Rectangle 6">
            <a:extLst>
              <a:ext uri="{FF2B5EF4-FFF2-40B4-BE49-F238E27FC236}">
                <a16:creationId xmlns:a16="http://schemas.microsoft.com/office/drawing/2014/main" id="{9817AEB4-0191-4735-A4AA-938ABC657380}"/>
              </a:ext>
            </a:extLst>
          </p:cNvPr>
          <p:cNvSpPr>
            <a:spLocks noChangeArrowheads="1"/>
          </p:cNvSpPr>
          <p:nvPr userDrawn="1"/>
        </p:nvSpPr>
        <p:spPr bwMode="auto">
          <a:xfrm flipH="1">
            <a:off x="125243" y="6527158"/>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8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1241451"/>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 id="2147484833" r:id="rId14"/>
  </p:sldLayoutIdLst>
  <p:hf hdr="0" ftr="0" dt="0"/>
  <p:txStyles>
    <p:titleStyle>
      <a:lvl1pPr algn="l" rtl="0" eaLnBrk="1" fontAlgn="base" hangingPunct="1">
        <a:lnSpc>
          <a:spcPct val="90000"/>
        </a:lnSpc>
        <a:spcBef>
          <a:spcPct val="0"/>
        </a:spcBef>
        <a:spcAft>
          <a:spcPct val="0"/>
        </a:spcAft>
        <a:defRPr sz="3600" b="1"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7"/>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39C3EC2A-0568-B341-9214-9769EFAE276B}" type="datetime1">
              <a:rPr lang="en-US" smtClean="0"/>
              <a:t>1/31/2023</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marL="0" marR="0" indent="0" algn="ctr" defTabSz="457189" rtl="0" eaLnBrk="1" fontAlgn="auto" latinLnBrk="0" hangingPunct="1">
              <a:lnSpc>
                <a:spcPct val="100000"/>
              </a:lnSpc>
              <a:spcBef>
                <a:spcPts val="0"/>
              </a:spcBef>
              <a:spcAft>
                <a:spcPts val="0"/>
              </a:spcAft>
              <a:buClrTx/>
              <a:buSzTx/>
              <a:buFontTx/>
              <a:buNone/>
              <a:tabLst/>
              <a:defRPr lang="en-US" sz="1400" u="sng" smtClean="0">
                <a:hlinkClick r:id="" action="ppaction://noaction"/>
              </a:defRPr>
            </a:lvl1pPr>
          </a:lstStyle>
          <a:p>
            <a:r>
              <a:rPr lang="en-US" sz="1400" u="sng" dirty="0">
                <a:solidFill>
                  <a:srgbClr val="0000EF"/>
                </a:solidFill>
                <a:latin typeface="Consolas"/>
                <a:hlinkClick r:id="rId13"/>
              </a:rPr>
              <a:t>http://tiny.cc/hpcg</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63719AC8-25A0-E946-8EEC-139CCBDDCB1C}" type="slidenum">
              <a:rPr lang="en-US" smtClean="0"/>
              <a:t>‹#›</a:t>
            </a:fld>
            <a:endParaRPr lang="en-US"/>
          </a:p>
        </p:txBody>
      </p:sp>
    </p:spTree>
    <p:extLst>
      <p:ext uri="{BB962C8B-B14F-4D97-AF65-F5344CB8AC3E}">
        <p14:creationId xmlns:p14="http://schemas.microsoft.com/office/powerpoint/2010/main" val="3703938341"/>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hf hdr="0" dt="0"/>
  <p:txStyles>
    <p:titleStyle>
      <a:lvl1pPr algn="l" defTabSz="914377" rtl="0" eaLnBrk="1" latinLnBrk="0" hangingPunct="1">
        <a:spcBef>
          <a:spcPct val="0"/>
        </a:spcBef>
        <a:buNone/>
        <a:defRPr sz="4000" kern="1200" spc="-100" baseline="0">
          <a:solidFill>
            <a:schemeClr val="tx2"/>
          </a:solidFill>
          <a:latin typeface="+mj-lt"/>
          <a:ea typeface="+mj-ea"/>
          <a:cs typeface="+mj-cs"/>
        </a:defRPr>
      </a:lvl1pPr>
    </p:titleStyle>
    <p:bodyStyle>
      <a:lvl1pPr marL="182875" indent="-182875" algn="l" defTabSz="91437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189" indent="-182875" algn="l" defTabSz="914377"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02" indent="-182875" algn="l" defTabSz="914377"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15" indent="-182875" algn="l" defTabSz="914377"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690" indent="-137157" algn="l" defTabSz="914377"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566"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41"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17"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92"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481CAD-6D2A-8548-BF24-46A3F3FE6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8DCE4E-B9A8-544F-992E-8807DB7BD47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6A5AA-452A-4044-8B5A-8845D7D8B0E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DC8B338-AC13-FD42-A7ED-36E1B7A9D2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6E074-6D04-2A43-9D9E-C3F8AE8C7BC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794B8-0C7B-2741-BAB5-C15F4C6E8587}" type="slidenum">
              <a:rPr lang="en-US" smtClean="0"/>
              <a:t>‹#›</a:t>
            </a:fld>
            <a:endParaRPr lang="en-US"/>
          </a:p>
        </p:txBody>
      </p:sp>
    </p:spTree>
    <p:extLst>
      <p:ext uri="{BB962C8B-B14F-4D97-AF65-F5344CB8AC3E}">
        <p14:creationId xmlns:p14="http://schemas.microsoft.com/office/powerpoint/2010/main" val="2789264257"/>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18C4A-B3C3-B540-BF15-0B0385634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CA023C-DD11-3E4F-BD61-6810C0C81A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B69EB-E933-5446-8212-824C430FD6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21553-1E44-6E40-8BCB-F73657E798BC}" type="datetimeFigureOut">
              <a:rPr lang="en-US" smtClean="0"/>
              <a:t>1/31/2023</a:t>
            </a:fld>
            <a:endParaRPr lang="en-US"/>
          </a:p>
        </p:txBody>
      </p:sp>
      <p:sp>
        <p:nvSpPr>
          <p:cNvPr id="5" name="Footer Placeholder 4">
            <a:extLst>
              <a:ext uri="{FF2B5EF4-FFF2-40B4-BE49-F238E27FC236}">
                <a16:creationId xmlns:a16="http://schemas.microsoft.com/office/drawing/2014/main" id="{E7254E0B-54C9-C64C-ADEC-5EA2A8CB5A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F3A147-CA65-A645-AA48-1D415FF83E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5344D-C07A-B84B-8A68-9649371BCB02}" type="slidenum">
              <a:rPr lang="en-US" smtClean="0"/>
              <a:t>‹#›</a:t>
            </a:fld>
            <a:endParaRPr lang="en-US"/>
          </a:p>
        </p:txBody>
      </p:sp>
    </p:spTree>
    <p:extLst>
      <p:ext uri="{BB962C8B-B14F-4D97-AF65-F5344CB8AC3E}">
        <p14:creationId xmlns:p14="http://schemas.microsoft.com/office/powerpoint/2010/main" val="259080150"/>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0" y="990600"/>
            <a:ext cx="10701867" cy="0"/>
          </a:xfrm>
          <a:prstGeom prst="line">
            <a:avLst/>
          </a:prstGeom>
          <a:noFill/>
          <a:ln w="28575">
            <a:solidFill>
              <a:schemeClr val="accent2"/>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000000"/>
              </a:solidFill>
              <a:latin typeface="Arial Unicode MS" pitchFamily="34" charset="-128"/>
              <a:cs typeface="Arial" pitchFamily="34" charset="0"/>
            </a:endParaRPr>
          </a:p>
        </p:txBody>
      </p:sp>
      <p:sp>
        <p:nvSpPr>
          <p:cNvPr id="4099" name="Rectangle 3"/>
          <p:cNvSpPr>
            <a:spLocks noGrp="1" noChangeArrowheads="1"/>
          </p:cNvSpPr>
          <p:nvPr>
            <p:ph type="title"/>
          </p:nvPr>
        </p:nvSpPr>
        <p:spPr bwMode="auto">
          <a:xfrm>
            <a:off x="812800" y="-152398"/>
            <a:ext cx="10363200" cy="11049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2708" name="Rectangle 4"/>
          <p:cNvSpPr>
            <a:spLocks noGrp="1" noChangeArrowheads="1"/>
          </p:cNvSpPr>
          <p:nvPr>
            <p:ph type="body" idx="1"/>
          </p:nvPr>
        </p:nvSpPr>
        <p:spPr bwMode="auto">
          <a:xfrm>
            <a:off x="1380067" y="1676400"/>
            <a:ext cx="10303933"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a:latin typeface="Tech" pitchFamily="34" charset="0"/>
                <a:cs typeface="Arial" pitchFamily="34" charset="0"/>
              </a:defRPr>
            </a:lvl1pPr>
          </a:lstStyle>
          <a:p>
            <a:pPr eaLnBrk="0" fontAlgn="base" hangingPunct="0">
              <a:spcBef>
                <a:spcPct val="0"/>
              </a:spcBef>
              <a:spcAft>
                <a:spcPct val="0"/>
              </a:spcAft>
              <a:defRPr/>
            </a:pPr>
            <a:endParaRPr lang="en-US" sz="1400">
              <a:solidFill>
                <a:srgbClr val="000000"/>
              </a:solidFill>
            </a:endParaRPr>
          </a:p>
        </p:txBody>
      </p:sp>
      <p:sp>
        <p:nvSpPr>
          <p:cNvPr id="4103" name="Rectangle 7"/>
          <p:cNvSpPr>
            <a:spLocks noGrp="1" noChangeArrowheads="1"/>
          </p:cNvSpPr>
          <p:nvPr>
            <p:ph type="sldNum" sz="quarter" idx="4"/>
          </p:nvPr>
        </p:nvSpPr>
        <p:spPr bwMode="auto">
          <a:xfrm>
            <a:off x="9652000" y="6172200"/>
            <a:ext cx="2540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a:latin typeface="Tech" pitchFamily="34" charset="0"/>
                <a:cs typeface="Arial" pitchFamily="34" charset="0"/>
              </a:defRPr>
            </a:lvl1pPr>
          </a:lstStyle>
          <a:p>
            <a:pPr eaLnBrk="0" fontAlgn="base" hangingPunct="0">
              <a:spcBef>
                <a:spcPct val="0"/>
              </a:spcBef>
              <a:spcAft>
                <a:spcPct val="0"/>
              </a:spcAft>
              <a:defRPr/>
            </a:pPr>
            <a:fld id="{D2C35ED1-1BFC-486C-A636-8F26365714D6}" type="slidenum">
              <a:rPr lang="en-US" sz="1400">
                <a:solidFill>
                  <a:srgbClr val="000000"/>
                </a:solidFill>
              </a:rPr>
              <a:pPr eaLnBrk="0" fontAlgn="base" hangingPunct="0">
                <a:spcBef>
                  <a:spcPct val="0"/>
                </a:spcBef>
                <a:spcAft>
                  <a:spcPct val="0"/>
                </a:spcAft>
                <a:defRPr/>
              </a:pPr>
              <a:t>‹#›</a:t>
            </a:fld>
            <a:endParaRPr lang="en-US" sz="1400">
              <a:solidFill>
                <a:srgbClr val="000000"/>
              </a:solidFill>
            </a:endParaRPr>
          </a:p>
        </p:txBody>
      </p:sp>
      <p:pic>
        <p:nvPicPr>
          <p:cNvPr id="72711" name="Picture 8" descr="icl2"/>
          <p:cNvPicPr>
            <a:picLocks noChangeAspect="1" noChangeArrowheads="1"/>
          </p:cNvPicPr>
          <p:nvPr/>
        </p:nvPicPr>
        <p:blipFill>
          <a:blip r:embed="rId19"/>
          <a:srcRect/>
          <a:stretch>
            <a:fillRect/>
          </a:stretch>
        </p:blipFill>
        <p:spPr bwMode="auto">
          <a:xfrm>
            <a:off x="6" y="0"/>
            <a:ext cx="692151" cy="685800"/>
          </a:xfrm>
          <a:prstGeom prst="rect">
            <a:avLst/>
          </a:prstGeom>
          <a:noFill/>
          <a:ln w="9525">
            <a:noFill/>
            <a:miter lim="800000"/>
            <a:headEnd/>
            <a:tailEnd/>
          </a:ln>
        </p:spPr>
      </p:pic>
      <p:sp>
        <p:nvSpPr>
          <p:cNvPr id="4106" name="Text Box 10"/>
          <p:cNvSpPr txBox="1">
            <a:spLocks noChangeArrowheads="1"/>
          </p:cNvSpPr>
          <p:nvPr/>
        </p:nvSpPr>
        <p:spPr bwMode="auto">
          <a:xfrm>
            <a:off x="1706035" y="5222876"/>
            <a:ext cx="184731"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endParaRPr lang="en-US">
              <a:solidFill>
                <a:srgbClr val="000000"/>
              </a:solidFill>
              <a:latin typeface="Arial Unicode MS" pitchFamily="34" charset="-128"/>
              <a:cs typeface="Arial" pitchFamily="34" charset="0"/>
            </a:endParaRPr>
          </a:p>
        </p:txBody>
      </p:sp>
    </p:spTree>
    <p:extLst>
      <p:ext uri="{BB962C8B-B14F-4D97-AF65-F5344CB8AC3E}">
        <p14:creationId xmlns:p14="http://schemas.microsoft.com/office/powerpoint/2010/main" val="439684147"/>
      </p:ext>
    </p:extLst>
  </p:cSld>
  <p:clrMap bg1="lt1" tx1="dk1" bg2="lt2" tx2="dk2" accent1="accent1" accent2="accent2" accent3="accent3" accent4="accent4" accent5="accent5" accent6="accent6" hlink="hlink" folHlink="folHlink"/>
  <p:sldLayoutIdLst>
    <p:sldLayoutId id="2147484057" r:id="rId1"/>
    <p:sldLayoutId id="2147484921"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Lst>
  <p:transition/>
  <p:hf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rebuchet MS" pitchFamily="34" charset="0"/>
        </a:defRPr>
      </a:lvl5pPr>
      <a:lvl6pPr marL="4572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4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6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8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Char char="•"/>
        <a:defRPr sz="3200" b="1">
          <a:solidFill>
            <a:schemeClr val="tx2"/>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b="1">
          <a:solidFill>
            <a:srgbClr val="800000"/>
          </a:solidFill>
          <a:latin typeface="+mn-lt"/>
        </a:defRPr>
      </a:lvl2pPr>
      <a:lvl3pPr marL="1143000" indent="-228600" algn="l" rtl="0" eaLnBrk="0" fontAlgn="base" hangingPunct="0">
        <a:spcBef>
          <a:spcPct val="20000"/>
        </a:spcBef>
        <a:spcAft>
          <a:spcPct val="0"/>
        </a:spcAft>
        <a:buClr>
          <a:schemeClr val="tx1"/>
        </a:buClr>
        <a:buChar char="•"/>
        <a:defRPr sz="2400" b="1">
          <a:solidFill>
            <a:schemeClr val="tx1"/>
          </a:solidFill>
          <a:latin typeface="+mn-lt"/>
        </a:defRPr>
      </a:lvl3pPr>
      <a:lvl4pPr marL="1600200" indent="-228600" algn="l" rtl="0" eaLnBrk="0" fontAlgn="base" hangingPunct="0">
        <a:spcBef>
          <a:spcPct val="20000"/>
        </a:spcBef>
        <a:spcAft>
          <a:spcPct val="0"/>
        </a:spcAft>
        <a:buClr>
          <a:schemeClr val="accent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AA6BF-3732-914D-B9F6-AD5416F7F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8C7499-DB43-8A49-9F10-F6608C4ED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8CD33-8A0B-7047-931B-25BA077A9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07</a:t>
            </a:r>
          </a:p>
        </p:txBody>
      </p:sp>
      <p:sp>
        <p:nvSpPr>
          <p:cNvPr id="5" name="Footer Placeholder 4">
            <a:extLst>
              <a:ext uri="{FF2B5EF4-FFF2-40B4-BE49-F238E27FC236}">
                <a16:creationId xmlns:a16="http://schemas.microsoft.com/office/drawing/2014/main" id="{65F91F26-5C32-3345-8083-906316C37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3D6D5F-66BF-DA43-A5F1-C2C37A30A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264DE-C1F9-7946-ACB1-074F2F174568}" type="slidenum">
              <a:rPr lang="en-US" smtClean="0"/>
              <a:t>‹#›</a:t>
            </a:fld>
            <a:endParaRPr lang="en-US"/>
          </a:p>
        </p:txBody>
      </p:sp>
    </p:spTree>
    <p:extLst>
      <p:ext uri="{BB962C8B-B14F-4D97-AF65-F5344CB8AC3E}">
        <p14:creationId xmlns:p14="http://schemas.microsoft.com/office/powerpoint/2010/main" val="4064397455"/>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0" y="990600"/>
            <a:ext cx="10701867" cy="0"/>
          </a:xfrm>
          <a:prstGeom prst="line">
            <a:avLst/>
          </a:prstGeom>
          <a:noFill/>
          <a:ln w="28575">
            <a:solidFill>
              <a:schemeClr val="accent2"/>
            </a:solidFill>
            <a:round/>
            <a:headEnd type="none" w="sm" len="sm"/>
            <a:tailEnd type="none" w="sm" len="sm"/>
          </a:ln>
          <a:effectLst/>
        </p:spPr>
        <p:txBody>
          <a:bodyPr wrap="none" anchor="ctr"/>
          <a:lstStyle/>
          <a:p>
            <a:pPr>
              <a:defRPr/>
            </a:pPr>
            <a:endParaRPr lang="en-US"/>
          </a:p>
        </p:txBody>
      </p:sp>
      <p:sp>
        <p:nvSpPr>
          <p:cNvPr id="4099" name="Rectangle 3"/>
          <p:cNvSpPr>
            <a:spLocks noGrp="1" noChangeArrowheads="1"/>
          </p:cNvSpPr>
          <p:nvPr>
            <p:ph type="title"/>
          </p:nvPr>
        </p:nvSpPr>
        <p:spPr bwMode="auto">
          <a:xfrm>
            <a:off x="812800" y="-152400"/>
            <a:ext cx="10363200" cy="11049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7" y="1676400"/>
            <a:ext cx="10303933"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latin typeface="Tech" pitchFamily="34" charset="0"/>
              </a:defRPr>
            </a:lvl1pPr>
          </a:lstStyle>
          <a:p>
            <a:pPr>
              <a:defRPr/>
            </a:pPr>
            <a:endParaRPr lang="en-US"/>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latin typeface="Tech" pitchFamily="34" charset="0"/>
              </a:defRPr>
            </a:lvl1pPr>
          </a:lstStyle>
          <a:p>
            <a:pPr>
              <a:defRPr/>
            </a:pPr>
            <a:endParaRPr lang="en-US"/>
          </a:p>
        </p:txBody>
      </p:sp>
      <p:sp>
        <p:nvSpPr>
          <p:cNvPr id="4103" name="Rectangle 7"/>
          <p:cNvSpPr>
            <a:spLocks noGrp="1" noChangeArrowheads="1"/>
          </p:cNvSpPr>
          <p:nvPr>
            <p:ph type="sldNum" sz="quarter" idx="4"/>
          </p:nvPr>
        </p:nvSpPr>
        <p:spPr bwMode="auto">
          <a:xfrm>
            <a:off x="9652000" y="6172200"/>
            <a:ext cx="2540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400" smtClean="0">
                <a:latin typeface="Tech" pitchFamily="34" charset="0"/>
              </a:defRPr>
            </a:lvl1pPr>
          </a:lstStyle>
          <a:p>
            <a:pPr>
              <a:defRPr/>
            </a:pPr>
            <a:fld id="{325F424B-4646-4C74-AF50-5EA594E29394}" type="slidenum">
              <a:rPr lang="en-US"/>
              <a:pPr>
                <a:defRPr/>
              </a:pPr>
              <a:t>‹#›</a:t>
            </a:fld>
            <a:endParaRPr lang="en-US"/>
          </a:p>
        </p:txBody>
      </p:sp>
      <p:pic>
        <p:nvPicPr>
          <p:cNvPr id="1032" name="Picture 8" descr="icl2"/>
          <p:cNvPicPr>
            <a:picLocks noChangeAspect="1" noChangeArrowheads="1"/>
          </p:cNvPicPr>
          <p:nvPr/>
        </p:nvPicPr>
        <p:blipFill>
          <a:blip r:embed="rId14"/>
          <a:srcRect/>
          <a:stretch>
            <a:fillRect/>
          </a:stretch>
        </p:blipFill>
        <p:spPr bwMode="auto">
          <a:xfrm>
            <a:off x="1" y="0"/>
            <a:ext cx="692151" cy="685800"/>
          </a:xfrm>
          <a:prstGeom prst="rect">
            <a:avLst/>
          </a:prstGeom>
          <a:noFill/>
          <a:ln w="9525">
            <a:noFill/>
            <a:miter lim="800000"/>
            <a:headEnd/>
            <a:tailEnd/>
          </a:ln>
        </p:spPr>
      </p:pic>
    </p:spTree>
    <p:extLst>
      <p:ext uri="{BB962C8B-B14F-4D97-AF65-F5344CB8AC3E}">
        <p14:creationId xmlns:p14="http://schemas.microsoft.com/office/powerpoint/2010/main" val="2381780098"/>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Lst>
  <p:transition/>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5pPr>
      <a:lvl6pPr marL="4572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4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6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80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90000"/>
        <a:buFont typeface="Symbol" pitchFamily="18" charset="2"/>
        <a:buChar char="¨"/>
        <a:defRPr sz="3200" b="1">
          <a:solidFill>
            <a:schemeClr val="tx2"/>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Ø"/>
        <a:defRPr sz="2800" b="1">
          <a:solidFill>
            <a:srgbClr val="800000"/>
          </a:solidFill>
          <a:latin typeface="+mn-lt"/>
        </a:defRPr>
      </a:lvl2pPr>
      <a:lvl3pPr marL="1143000" indent="-228600" algn="l" rtl="0" eaLnBrk="0" fontAlgn="base" hangingPunct="0">
        <a:spcBef>
          <a:spcPct val="20000"/>
        </a:spcBef>
        <a:spcAft>
          <a:spcPct val="0"/>
        </a:spcAft>
        <a:buClr>
          <a:schemeClr val="tx1"/>
        </a:buClr>
        <a:buFont typeface="Wingdings" pitchFamily="2" charset="2"/>
        <a:buChar char="Ø"/>
        <a:defRPr sz="2400" b="1">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Ø"/>
        <a:defRPr sz="2000">
          <a:solidFill>
            <a:schemeClr val="tx1"/>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5pPr>
      <a:lvl6pPr marL="25146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1351450" y="6271686"/>
            <a:ext cx="1680425" cy="365125"/>
          </a:xfrm>
          <a:prstGeom prst="rect">
            <a:avLst/>
          </a:prstGeom>
        </p:spPr>
        <p:txBody>
          <a:bodyPr vert="horz" lIns="91440" tIns="45720" rIns="91440" bIns="45720" rtlCol="0" anchor="ctr"/>
          <a:lstStyle>
            <a:lvl1pPr algn="l">
              <a:defRPr sz="1600">
                <a:solidFill>
                  <a:schemeClr val="tx1">
                    <a:tint val="75000"/>
                  </a:schemeClr>
                </a:solidFill>
                <a:latin typeface="DIN Offc"/>
                <a:cs typeface="DIN Offc"/>
              </a:defRPr>
            </a:lvl1pPr>
          </a:lstStyle>
          <a:p>
            <a:fld id="{66892013-0389-8947-93E5-34E4DA7C5BC9}" type="datetime1">
              <a:rPr lang="en-US" smtClean="0"/>
              <a:pPr/>
              <a:t>1/31/2023</a:t>
            </a:fld>
            <a:endParaRPr lang="de-DE" dirty="0"/>
          </a:p>
        </p:txBody>
      </p:sp>
      <p:sp>
        <p:nvSpPr>
          <p:cNvPr id="5" name="Fußzeilenplatzhalter 4"/>
          <p:cNvSpPr>
            <a:spLocks noGrp="1"/>
          </p:cNvSpPr>
          <p:nvPr>
            <p:ph type="ftr" sz="quarter" idx="3"/>
          </p:nvPr>
        </p:nvSpPr>
        <p:spPr>
          <a:xfrm>
            <a:off x="3273783" y="6271686"/>
            <a:ext cx="5660571" cy="365125"/>
          </a:xfrm>
          <a:prstGeom prst="rect">
            <a:avLst/>
          </a:prstGeom>
        </p:spPr>
        <p:txBody>
          <a:bodyPr vert="horz" lIns="91440" tIns="45720" rIns="91440" bIns="45720" rtlCol="0" anchor="ctr"/>
          <a:lstStyle>
            <a:lvl1pPr algn="ctr">
              <a:defRPr sz="1600">
                <a:solidFill>
                  <a:schemeClr val="tx1">
                    <a:tint val="75000"/>
                  </a:schemeClr>
                </a:solidFill>
                <a:latin typeface="DIN Offc"/>
                <a:cs typeface="DIN Offc"/>
              </a:defRPr>
            </a:lvl1pPr>
          </a:lstStyle>
          <a:p>
            <a:endParaRPr lang="de-DE" dirty="0"/>
          </a:p>
        </p:txBody>
      </p:sp>
      <p:sp>
        <p:nvSpPr>
          <p:cNvPr id="6" name="Foliennummernplatzhalter 5"/>
          <p:cNvSpPr>
            <a:spLocks noGrp="1"/>
          </p:cNvSpPr>
          <p:nvPr>
            <p:ph type="sldNum" sz="quarter" idx="4"/>
          </p:nvPr>
        </p:nvSpPr>
        <p:spPr>
          <a:xfrm>
            <a:off x="512841" y="6272440"/>
            <a:ext cx="712811" cy="365125"/>
          </a:xfrm>
          <a:prstGeom prst="rect">
            <a:avLst/>
          </a:prstGeom>
        </p:spPr>
        <p:txBody>
          <a:bodyPr vert="horz" lIns="91440" tIns="45720" rIns="91440" bIns="45720" rtlCol="0" anchor="ctr"/>
          <a:lstStyle>
            <a:lvl1pPr algn="l">
              <a:defRPr sz="1600">
                <a:solidFill>
                  <a:schemeClr val="tx1">
                    <a:tint val="75000"/>
                  </a:schemeClr>
                </a:solidFill>
                <a:latin typeface="DIN Offc"/>
                <a:cs typeface="DIN Offc"/>
              </a:defRPr>
            </a:lvl1pPr>
          </a:lstStyle>
          <a:p>
            <a:fld id="{E3611D0C-B152-F34E-9F6B-6150F0FCE5CD}" type="slidenum">
              <a:rPr lang="de-DE" smtClean="0"/>
              <a:pPr/>
              <a:t>‹#›</a:t>
            </a:fld>
            <a:endParaRPr lang="de-DE" dirty="0"/>
          </a:p>
        </p:txBody>
      </p:sp>
      <p:pic>
        <p:nvPicPr>
          <p:cNvPr id="8" name="Bild 7" descr="Top500_logo_small.eps"/>
          <p:cNvPicPr>
            <a:picLocks noChangeAspect="1"/>
          </p:cNvPicPr>
          <p:nvPr userDrawn="1"/>
        </p:nvPicPr>
        <p:blipFill rotWithShape="1">
          <a:blip r:embed="rId7">
            <a:extLst>
              <a:ext uri="{28A0092B-C50C-407E-A947-70E740481C1C}">
                <a14:useLocalDpi xmlns:a14="http://schemas.microsoft.com/office/drawing/2010/main" val="0"/>
              </a:ext>
            </a:extLst>
          </a:blip>
          <a:srcRect r="81781"/>
          <a:stretch/>
        </p:blipFill>
        <p:spPr>
          <a:xfrm>
            <a:off x="10363205" y="211432"/>
            <a:ext cx="1077311" cy="579120"/>
          </a:xfrm>
          <a:prstGeom prst="rect">
            <a:avLst/>
          </a:prstGeom>
        </p:spPr>
      </p:pic>
    </p:spTree>
    <p:extLst>
      <p:ext uri="{BB962C8B-B14F-4D97-AF65-F5344CB8AC3E}">
        <p14:creationId xmlns:p14="http://schemas.microsoft.com/office/powerpoint/2010/main" val="5339057"/>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Lst>
  <p:hf hdr="0"/>
  <p:txStyles>
    <p:titleStyle>
      <a:lvl1pPr algn="ctr" defTabSz="609585" rtl="0" eaLnBrk="1" latinLnBrk="0" hangingPunct="1">
        <a:spcBef>
          <a:spcPct val="0"/>
        </a:spcBef>
        <a:buNone/>
        <a:defRPr sz="5867" kern="1200">
          <a:solidFill>
            <a:schemeClr val="tx1"/>
          </a:solidFill>
          <a:latin typeface="DIN Offc"/>
          <a:ea typeface="+mj-ea"/>
          <a:cs typeface="DIN Offc"/>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DIN Offc"/>
          <a:ea typeface="+mn-ea"/>
          <a:cs typeface="DIN Offc"/>
        </a:defRPr>
      </a:lvl1pPr>
      <a:lvl2pPr marL="990575" indent="-380990" algn="l" defTabSz="609585" rtl="0" eaLnBrk="1" latinLnBrk="0" hangingPunct="1">
        <a:spcBef>
          <a:spcPct val="20000"/>
        </a:spcBef>
        <a:buFont typeface="Arial"/>
        <a:buChar char="–"/>
        <a:defRPr sz="3733" kern="1200">
          <a:solidFill>
            <a:schemeClr val="tx1"/>
          </a:solidFill>
          <a:latin typeface="DIN Offc"/>
          <a:ea typeface="+mn-ea"/>
          <a:cs typeface="DIN Offc"/>
        </a:defRPr>
      </a:lvl2pPr>
      <a:lvl3pPr marL="1523962" indent="-304792" algn="l" defTabSz="609585" rtl="0" eaLnBrk="1" latinLnBrk="0" hangingPunct="1">
        <a:spcBef>
          <a:spcPct val="20000"/>
        </a:spcBef>
        <a:buFont typeface="Arial"/>
        <a:buChar char="•"/>
        <a:defRPr sz="3200" kern="1200">
          <a:solidFill>
            <a:schemeClr val="tx1"/>
          </a:solidFill>
          <a:latin typeface="DIN Offc"/>
          <a:ea typeface="+mn-ea"/>
          <a:cs typeface="DIN Offc"/>
        </a:defRPr>
      </a:lvl3pPr>
      <a:lvl4pPr marL="2133547" indent="-304792" algn="l" defTabSz="609585" rtl="0" eaLnBrk="1" latinLnBrk="0" hangingPunct="1">
        <a:spcBef>
          <a:spcPct val="20000"/>
        </a:spcBef>
        <a:buFont typeface="Arial"/>
        <a:buChar char="–"/>
        <a:defRPr sz="2667" kern="1200">
          <a:solidFill>
            <a:schemeClr val="tx1"/>
          </a:solidFill>
          <a:latin typeface="DIN Offc"/>
          <a:ea typeface="+mn-ea"/>
          <a:cs typeface="DIN Offc"/>
        </a:defRPr>
      </a:lvl4pPr>
      <a:lvl5pPr marL="2743131" indent="-304792" algn="l" defTabSz="609585" rtl="0" eaLnBrk="1" latinLnBrk="0" hangingPunct="1">
        <a:spcBef>
          <a:spcPct val="20000"/>
        </a:spcBef>
        <a:buFont typeface="Arial"/>
        <a:buChar char="»"/>
        <a:defRPr sz="2667" kern="1200">
          <a:solidFill>
            <a:schemeClr val="tx1"/>
          </a:solidFill>
          <a:latin typeface="DIN Offc"/>
          <a:ea typeface="+mn-ea"/>
          <a:cs typeface="DIN Off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E94F91-08FB-FC49-9243-4E7FE7664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DCC24-3375-FD4A-A9CC-BFD923458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4883-7ABB-754A-B1AF-BBC2143F9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1F411-87B8-454C-87CC-D02A6164FC72}" type="datetime1">
              <a:rPr lang="en-US" smtClean="0"/>
              <a:t>1/31/2023</a:t>
            </a:fld>
            <a:endParaRPr lang="en-US"/>
          </a:p>
        </p:txBody>
      </p:sp>
      <p:sp>
        <p:nvSpPr>
          <p:cNvPr id="5" name="Footer Placeholder 4">
            <a:extLst>
              <a:ext uri="{FF2B5EF4-FFF2-40B4-BE49-F238E27FC236}">
                <a16:creationId xmlns:a16="http://schemas.microsoft.com/office/drawing/2014/main" id="{802506AC-042E-3545-9962-FB0EB83F1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CEAA0B-8CD5-9843-9039-1A0AA03F6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67E80-F255-534B-A47E-8E478A6010A2}" type="slidenum">
              <a:rPr lang="en-US" smtClean="0"/>
              <a:t>‹#›</a:t>
            </a:fld>
            <a:endParaRPr lang="en-US"/>
          </a:p>
        </p:txBody>
      </p:sp>
    </p:spTree>
    <p:extLst>
      <p:ext uri="{BB962C8B-B14F-4D97-AF65-F5344CB8AC3E}">
        <p14:creationId xmlns:p14="http://schemas.microsoft.com/office/powerpoint/2010/main" val="3621256331"/>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012" y="228608"/>
            <a:ext cx="11237664" cy="620683"/>
          </a:xfrm>
          <a:prstGeom prst="rect">
            <a:avLst/>
          </a:prstGeom>
        </p:spPr>
        <p:txBody>
          <a:bodyPr vert="horz" wrap="square" lIns="0" tIns="0" rIns="0" bIns="0" rtlCol="0" anchor="t">
            <a:spAutoFit/>
          </a:bodyPr>
          <a:lstStyle/>
          <a:p>
            <a:r>
              <a:rPr lang="en-US" dirty="0"/>
              <a:t>Click to edit Master title style</a:t>
            </a:r>
          </a:p>
        </p:txBody>
      </p:sp>
    </p:spTree>
    <p:extLst>
      <p:ext uri="{BB962C8B-B14F-4D97-AF65-F5344CB8AC3E}">
        <p14:creationId xmlns:p14="http://schemas.microsoft.com/office/powerpoint/2010/main" val="2776856237"/>
      </p:ext>
    </p:extLst>
  </p:cSld>
  <p:clrMap bg1="lt1" tx1="dk1" bg2="lt2" tx2="dk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021" rtl="0" eaLnBrk="1" latinLnBrk="0" hangingPunct="1">
        <a:lnSpc>
          <a:spcPct val="90000"/>
        </a:lnSpc>
        <a:spcBef>
          <a:spcPct val="0"/>
        </a:spcBef>
        <a:buNone/>
        <a:defRPr lang="en-US" sz="4400" b="0" kern="1200" cap="none" spc="-151" dirty="0">
          <a:ln w="3175">
            <a:noFill/>
          </a:ln>
          <a:solidFill>
            <a:schemeClr val="tx2">
              <a:alpha val="99000"/>
            </a:schemeClr>
          </a:solidFill>
          <a:effectLst/>
          <a:latin typeface="+mj-lt"/>
          <a:ea typeface="+mn-ea"/>
          <a:cs typeface="Arial" charset="0"/>
        </a:defRPr>
      </a:lvl1pPr>
    </p:titleStyle>
    <p:bodyStyle>
      <a:lvl1pPr marL="0" indent="0" algn="l" defTabSz="914021" rtl="0" eaLnBrk="1" latinLnBrk="0" hangingPunct="1">
        <a:lnSpc>
          <a:spcPct val="90000"/>
        </a:lnSpc>
        <a:spcBef>
          <a:spcPct val="20000"/>
        </a:spcBef>
        <a:buFont typeface="Arial" pitchFamily="34" charset="0"/>
        <a:buNone/>
        <a:defRPr sz="3100" b="0" kern="1200">
          <a:gradFill>
            <a:gsLst>
              <a:gs pos="0">
                <a:srgbClr val="000000"/>
              </a:gs>
              <a:gs pos="86000">
                <a:srgbClr val="000000"/>
              </a:gs>
            </a:gsLst>
            <a:lin ang="5400000" scaled="0"/>
          </a:gradFill>
          <a:latin typeface="Consolas" pitchFamily="49" charset="0"/>
          <a:ea typeface="+mn-ea"/>
          <a:cs typeface="Courier New" pitchFamily="49" charset="0"/>
        </a:defRPr>
      </a:lvl1pPr>
      <a:lvl2pPr marL="384810" indent="-7937" algn="l" defTabSz="914021"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urier New" pitchFamily="49" charset="0"/>
        </a:defRPr>
      </a:lvl2pPr>
      <a:lvl3pPr marL="761683" indent="-7937" algn="l" defTabSz="914021"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urier New" pitchFamily="49" charset="0"/>
        </a:defRPr>
      </a:lvl3pPr>
      <a:lvl4pPr marL="1093601" indent="7937" algn="l" defTabSz="914021"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urier New" pitchFamily="49" charset="0"/>
        </a:defRPr>
      </a:lvl4pPr>
      <a:lvl5pPr marL="1425509" indent="0" algn="l" defTabSz="914021"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urier New" pitchFamily="49" charset="0"/>
        </a:defRPr>
      </a:lvl5pPr>
      <a:lvl6pPr marL="2513563" indent="-228507"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5" indent="-228507"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7"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7" indent="-228507"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900" kern="1200">
          <a:solidFill>
            <a:schemeClr val="tx1"/>
          </a:solidFill>
          <a:latin typeface="+mn-lt"/>
          <a:ea typeface="+mn-ea"/>
          <a:cs typeface="+mn-cs"/>
        </a:defRPr>
      </a:lvl1pPr>
      <a:lvl2pPr marL="457005" algn="l" defTabSz="914021" rtl="0" eaLnBrk="1" latinLnBrk="0" hangingPunct="1">
        <a:defRPr sz="1900" kern="1200">
          <a:solidFill>
            <a:schemeClr val="tx1"/>
          </a:solidFill>
          <a:latin typeface="+mn-lt"/>
          <a:ea typeface="+mn-ea"/>
          <a:cs typeface="+mn-cs"/>
        </a:defRPr>
      </a:lvl2pPr>
      <a:lvl3pPr marL="914021" algn="l" defTabSz="914021" rtl="0" eaLnBrk="1" latinLnBrk="0" hangingPunct="1">
        <a:defRPr sz="1900" kern="1200">
          <a:solidFill>
            <a:schemeClr val="tx1"/>
          </a:solidFill>
          <a:latin typeface="+mn-lt"/>
          <a:ea typeface="+mn-ea"/>
          <a:cs typeface="+mn-cs"/>
        </a:defRPr>
      </a:lvl3pPr>
      <a:lvl4pPr marL="1371029" algn="l" defTabSz="914021" rtl="0" eaLnBrk="1" latinLnBrk="0" hangingPunct="1">
        <a:defRPr sz="1900" kern="1200">
          <a:solidFill>
            <a:schemeClr val="tx1"/>
          </a:solidFill>
          <a:latin typeface="+mn-lt"/>
          <a:ea typeface="+mn-ea"/>
          <a:cs typeface="+mn-cs"/>
        </a:defRPr>
      </a:lvl4pPr>
      <a:lvl5pPr marL="1828043" algn="l" defTabSz="914021" rtl="0" eaLnBrk="1" latinLnBrk="0" hangingPunct="1">
        <a:defRPr sz="1900" kern="1200">
          <a:solidFill>
            <a:schemeClr val="tx1"/>
          </a:solidFill>
          <a:latin typeface="+mn-lt"/>
          <a:ea typeface="+mn-ea"/>
          <a:cs typeface="+mn-cs"/>
        </a:defRPr>
      </a:lvl5pPr>
      <a:lvl6pPr marL="2285045" algn="l" defTabSz="914021" rtl="0" eaLnBrk="1" latinLnBrk="0" hangingPunct="1">
        <a:defRPr sz="1900" kern="1200">
          <a:solidFill>
            <a:schemeClr val="tx1"/>
          </a:solidFill>
          <a:latin typeface="+mn-lt"/>
          <a:ea typeface="+mn-ea"/>
          <a:cs typeface="+mn-cs"/>
        </a:defRPr>
      </a:lvl6pPr>
      <a:lvl7pPr marL="2742061" algn="l" defTabSz="914021" rtl="0" eaLnBrk="1" latinLnBrk="0" hangingPunct="1">
        <a:defRPr sz="1900" kern="1200">
          <a:solidFill>
            <a:schemeClr val="tx1"/>
          </a:solidFill>
          <a:latin typeface="+mn-lt"/>
          <a:ea typeface="+mn-ea"/>
          <a:cs typeface="+mn-cs"/>
        </a:defRPr>
      </a:lvl7pPr>
      <a:lvl8pPr marL="3199072" algn="l" defTabSz="914021" rtl="0" eaLnBrk="1" latinLnBrk="0" hangingPunct="1">
        <a:defRPr sz="1900" kern="1200">
          <a:solidFill>
            <a:schemeClr val="tx1"/>
          </a:solidFill>
          <a:latin typeface="+mn-lt"/>
          <a:ea typeface="+mn-ea"/>
          <a:cs typeface="+mn-cs"/>
        </a:defRPr>
      </a:lvl8pPr>
      <a:lvl9pPr marL="3656084" algn="l" defTabSz="91402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4833" y="233022"/>
            <a:ext cx="11654267" cy="909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194833" y="1449473"/>
            <a:ext cx="11654267" cy="46031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11848362" y="6588336"/>
            <a:ext cx="280401" cy="152400"/>
          </a:xfrm>
          <a:prstGeom prst="rect">
            <a:avLst/>
          </a:prstGeom>
          <a:noFill/>
          <a:ln w="9525">
            <a:noFill/>
            <a:miter lim="800000"/>
            <a:headEnd/>
            <a:tailEnd/>
          </a:ln>
          <a:effectLst/>
        </p:spPr>
        <p:txBody>
          <a:bodyPr lIns="0" tIns="0" rIns="0" bIns="0" anchor="ctr"/>
          <a:lstStyle/>
          <a:p>
            <a:pPr algn="ctr" defTabSz="173038">
              <a:lnSpc>
                <a:spcPct val="90000"/>
              </a:lnSpc>
              <a:tabLst>
                <a:tab pos="230188" algn="l"/>
              </a:tabLst>
              <a:defRPr/>
            </a:pPr>
            <a:fld id="{040BB257-551A-4736-B50F-DCF1BA034C06}" type="slidenum">
              <a:rPr lang="en-US" sz="900" b="1" smtClean="0">
                <a:solidFill>
                  <a:schemeClr val="bg1">
                    <a:lumMod val="75000"/>
                  </a:schemeClr>
                </a:solidFill>
                <a:latin typeface="+mn-lt"/>
                <a:cs typeface="Times New Roman" panose="02020603050405020304" pitchFamily="18" charset="0"/>
              </a:rPr>
              <a:pPr algn="ctr" defTabSz="173038">
                <a:lnSpc>
                  <a:spcPct val="90000"/>
                </a:lnSpc>
                <a:tabLst>
                  <a:tab pos="230188" algn="l"/>
                </a:tabLst>
                <a:defRPr/>
              </a:pPr>
              <a:t>‹#›</a:t>
            </a:fld>
            <a:endParaRPr lang="en-US" sz="900" b="1" dirty="0">
              <a:solidFill>
                <a:schemeClr val="bg1">
                  <a:lumMod val="75000"/>
                </a:schemeClr>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97917" y="6573180"/>
            <a:ext cx="3860800" cy="182562"/>
          </a:xfrm>
          <a:prstGeom prst="rect">
            <a:avLst/>
          </a:prstGeom>
          <a:ln/>
        </p:spPr>
        <p:txBody>
          <a:bodyPr anchor="ctr"/>
          <a:lstStyle/>
          <a:p>
            <a:pPr algn="r"/>
            <a:r>
              <a:rPr lang="en-US" sz="1000" dirty="0">
                <a:solidFill>
                  <a:schemeClr val="bg1">
                    <a:lumMod val="75000"/>
                  </a:schemeClr>
                </a:solidFill>
                <a:latin typeface="+mn-lt"/>
                <a:cs typeface="Arial" pitchFamily="34" charset="0"/>
              </a:rPr>
              <a:t>  </a:t>
            </a:r>
          </a:p>
        </p:txBody>
      </p:sp>
      <p:pic>
        <p:nvPicPr>
          <p:cNvPr id="11" name="Picture 10">
            <a:extLst>
              <a:ext uri="{FF2B5EF4-FFF2-40B4-BE49-F238E27FC236}">
                <a16:creationId xmlns:a16="http://schemas.microsoft.com/office/drawing/2014/main" id="{CFD6DE45-8FAB-4A30-B928-C1E44BA1309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39799" y="6318074"/>
            <a:ext cx="1517521" cy="410372"/>
          </a:xfrm>
          <a:prstGeom prst="rect">
            <a:avLst/>
          </a:prstGeom>
        </p:spPr>
      </p:pic>
      <p:pic>
        <p:nvPicPr>
          <p:cNvPr id="9" name="Picture 8">
            <a:extLst>
              <a:ext uri="{FF2B5EF4-FFF2-40B4-BE49-F238E27FC236}">
                <a16:creationId xmlns:a16="http://schemas.microsoft.com/office/drawing/2014/main" id="{8BF8E338-5546-49FD-9045-793529472DA0}"/>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4723" t="98890" r="25122" b="450"/>
          <a:stretch/>
        </p:blipFill>
        <p:spPr>
          <a:xfrm>
            <a:off x="0" y="6812281"/>
            <a:ext cx="12192000" cy="45719"/>
          </a:xfrm>
          <a:prstGeom prst="rect">
            <a:avLst/>
          </a:prstGeom>
          <a:effectLst/>
        </p:spPr>
      </p:pic>
    </p:spTree>
    <p:extLst>
      <p:ext uri="{BB962C8B-B14F-4D97-AF65-F5344CB8AC3E}">
        <p14:creationId xmlns:p14="http://schemas.microsoft.com/office/powerpoint/2010/main" val="2175083312"/>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8" r:id="rId13"/>
    <p:sldLayoutId id="2147484289" r:id="rId14"/>
    <p:sldLayoutId id="2147484290" r:id="rId15"/>
    <p:sldLayoutId id="2147484291" r:id="rId16"/>
    <p:sldLayoutId id="2147484292" r:id="rId17"/>
    <p:sldLayoutId id="2147484293" r:id="rId18"/>
  </p:sldLayoutIdLst>
  <p:txStyles>
    <p:titleStyle>
      <a:lvl1pPr algn="l" rtl="0" eaLnBrk="1" fontAlgn="base" hangingPunct="1">
        <a:lnSpc>
          <a:spcPct val="90000"/>
        </a:lnSpc>
        <a:spcBef>
          <a:spcPct val="0"/>
        </a:spcBef>
        <a:spcAft>
          <a:spcPct val="0"/>
        </a:spcAft>
        <a:defRPr sz="3000" b="0" kern="1200">
          <a:solidFill>
            <a:schemeClr val="tx1"/>
          </a:solidFill>
          <a:latin typeface="+mj-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28600" indent="-228600"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mn-cs"/>
        </a:defRPr>
      </a:lvl1pPr>
      <a:lvl2pPr marL="571500" indent="-2286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orient="horz" pos="2160">
          <p15:clr>
            <a:srgbClr val="F26B43"/>
          </p15:clr>
        </p15:guide>
        <p15:guide id="4" pos="192">
          <p15:clr>
            <a:srgbClr val="F26B43"/>
          </p15:clr>
        </p15:guide>
        <p15:guide id="5" pos="7464">
          <p15:clr>
            <a:srgbClr val="F26B43"/>
          </p15:clr>
        </p15:guide>
        <p15:guide id="6" orient="horz" pos="192">
          <p15:clr>
            <a:srgbClr val="F26B43"/>
          </p15:clr>
        </p15:guide>
        <p15:guide id="8" orient="horz" pos="912">
          <p15:clr>
            <a:srgbClr val="F26B43"/>
          </p15:clr>
        </p15:guide>
        <p15:guide id="9" orient="horz" pos="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08648F7-DA3C-1E4E-86EB-FACB5A152E87}"/>
              </a:ext>
            </a:extLst>
          </p:cNvPr>
          <p:cNvPicPr>
            <a:picLocks noChangeAspect="1"/>
          </p:cNvPicPr>
          <p:nvPr userDrawn="1"/>
        </p:nvPicPr>
        <p:blipFill>
          <a:blip r:embed="rId15"/>
          <a:stretch>
            <a:fillRect/>
          </a:stretch>
        </p:blipFill>
        <p:spPr>
          <a:xfrm>
            <a:off x="405644" y="6452482"/>
            <a:ext cx="1986534" cy="301752"/>
          </a:xfrm>
          <a:prstGeom prst="rect">
            <a:avLst/>
          </a:prstGeom>
        </p:spPr>
      </p:pic>
      <p:sp>
        <p:nvSpPr>
          <p:cNvPr id="1026" name="Title Placeholder 1"/>
          <p:cNvSpPr>
            <a:spLocks noGrp="1"/>
          </p:cNvSpPr>
          <p:nvPr>
            <p:ph type="title"/>
          </p:nvPr>
        </p:nvSpPr>
        <p:spPr bwMode="auto">
          <a:xfrm>
            <a:off x="429768" y="274320"/>
            <a:ext cx="11430000" cy="59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60426" y="630008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endParaRPr lang="en-US" sz="1800" dirty="0">
              <a:solidFill>
                <a:schemeClr val="tx1"/>
              </a:solidFill>
              <a:latin typeface="Calibri" panose="020F0502020204030204" pitchFamily="34" charset="0"/>
              <a:cs typeface="Calibri" panose="020F0502020204030204" pitchFamily="34"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7" name="Rectangle 6">
            <a:extLst>
              <a:ext uri="{FF2B5EF4-FFF2-40B4-BE49-F238E27FC236}">
                <a16:creationId xmlns:a16="http://schemas.microsoft.com/office/drawing/2014/main" id="{9817AEB4-0191-4735-A4AA-938ABC657380}"/>
              </a:ext>
            </a:extLst>
          </p:cNvPr>
          <p:cNvSpPr>
            <a:spLocks noChangeArrowheads="1"/>
          </p:cNvSpPr>
          <p:nvPr userDrawn="1"/>
        </p:nvSpPr>
        <p:spPr bwMode="auto">
          <a:xfrm flipH="1">
            <a:off x="125243" y="6527158"/>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800" smtClean="0">
                <a:solidFill>
                  <a:schemeClr val="tx1"/>
                </a:solidFill>
                <a:latin typeface="Calibri" panose="020F0502020204030204" pitchFamily="34" charset="0"/>
                <a:cs typeface="Calibri" panose="020F0502020204030204" pitchFamily="34" charset="0"/>
              </a:rPr>
              <a:pPr algn="ctr" defTabSz="173038">
                <a:lnSpc>
                  <a:spcPct val="90000"/>
                </a:lnSpc>
                <a:tabLst>
                  <a:tab pos="230188" algn="l"/>
                </a:tabLst>
                <a:defRPr/>
              </a:pPr>
              <a:t>‹#›</a:t>
            </a:fld>
            <a:endParaRPr 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0247321"/>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Lst>
  <p:hf hdr="0" ftr="0" dt="0"/>
  <p:txStyles>
    <p:titleStyle>
      <a:lvl1pPr algn="l" rtl="0" eaLnBrk="1" fontAlgn="base" hangingPunct="1">
        <a:lnSpc>
          <a:spcPct val="90000"/>
        </a:lnSpc>
        <a:spcBef>
          <a:spcPct val="0"/>
        </a:spcBef>
        <a:spcAft>
          <a:spcPct val="0"/>
        </a:spcAft>
        <a:defRPr sz="3600" b="1"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333">
                <a:solidFill>
                  <a:schemeClr val="bg1">
                    <a:lumMod val="50000"/>
                  </a:schemeClr>
                </a:solidFill>
              </a:defRPr>
            </a:lvl1pPr>
          </a:lstStyle>
          <a:p>
            <a:fld id="{53C3E06C-9BFF-B54E-8ADC-DB4ABEE113EC}" type="slidenum">
              <a:rPr lang="en-US" smtClean="0"/>
              <a:t>‹#›</a:t>
            </a:fld>
            <a:endParaRPr lang="en-US" dirty="0"/>
          </a:p>
        </p:txBody>
      </p:sp>
    </p:spTree>
    <p:extLst>
      <p:ext uri="{BB962C8B-B14F-4D97-AF65-F5344CB8AC3E}">
        <p14:creationId xmlns:p14="http://schemas.microsoft.com/office/powerpoint/2010/main" val="1856509056"/>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 id="2147484445" r:id="rId17"/>
    <p:sldLayoutId id="2147484446" r:id="rId18"/>
    <p:sldLayoutId id="2147484447" r:id="rId19"/>
    <p:sldLayoutId id="2147484448" r:id="rId20"/>
    <p:sldLayoutId id="2147484449" r:id="rId21"/>
    <p:sldLayoutId id="2147484450" r:id="rId22"/>
    <p:sldLayoutId id="2147484451" r:id="rId23"/>
    <p:sldLayoutId id="2147484452" r:id="rId24"/>
    <p:sldLayoutId id="2147484453" r:id="rId25"/>
    <p:sldLayoutId id="2147484454" r:id="rId26"/>
    <p:sldLayoutId id="2147484455" r:id="rId27"/>
    <p:sldLayoutId id="2147484456" r:id="rId28"/>
    <p:sldLayoutId id="2147484457"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09585" rtl="0" eaLnBrk="1" latinLnBrk="0" hangingPunct="1">
        <a:lnSpc>
          <a:spcPct val="95000"/>
        </a:lnSpc>
        <a:spcBef>
          <a:spcPct val="0"/>
        </a:spcBef>
        <a:buNone/>
        <a:defRPr sz="3733" b="1" i="0" kern="1200" cap="none"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4833" y="233022"/>
            <a:ext cx="11654267" cy="909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194833" y="1449473"/>
            <a:ext cx="11654267" cy="46031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11848362" y="6588336"/>
            <a:ext cx="280401" cy="152400"/>
          </a:xfrm>
          <a:prstGeom prst="rect">
            <a:avLst/>
          </a:prstGeom>
          <a:noFill/>
          <a:ln w="9525">
            <a:noFill/>
            <a:miter lim="800000"/>
            <a:headEnd/>
            <a:tailEnd/>
          </a:ln>
          <a:effectLst/>
        </p:spPr>
        <p:txBody>
          <a:bodyPr lIns="0" tIns="0" rIns="0" bIns="0" anchor="ctr"/>
          <a:lstStyle/>
          <a:p>
            <a:pPr algn="ctr" defTabSz="173038">
              <a:lnSpc>
                <a:spcPct val="90000"/>
              </a:lnSpc>
              <a:tabLst>
                <a:tab pos="230188" algn="l"/>
              </a:tabLst>
              <a:defRPr/>
            </a:pPr>
            <a:fld id="{040BB257-551A-4736-B50F-DCF1BA034C06}" type="slidenum">
              <a:rPr lang="en-US" sz="900" b="1" smtClean="0">
                <a:solidFill>
                  <a:schemeClr val="bg1">
                    <a:lumMod val="75000"/>
                  </a:schemeClr>
                </a:solidFill>
                <a:latin typeface="+mn-lt"/>
                <a:cs typeface="Times New Roman" panose="02020603050405020304" pitchFamily="18" charset="0"/>
              </a:rPr>
              <a:pPr algn="ctr" defTabSz="173038">
                <a:lnSpc>
                  <a:spcPct val="90000"/>
                </a:lnSpc>
                <a:tabLst>
                  <a:tab pos="230188" algn="l"/>
                </a:tabLst>
                <a:defRPr/>
              </a:pPr>
              <a:t>‹#›</a:t>
            </a:fld>
            <a:endParaRPr lang="en-US" sz="900" b="1" dirty="0">
              <a:solidFill>
                <a:schemeClr val="bg1">
                  <a:lumMod val="75000"/>
                </a:schemeClr>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97917" y="6573180"/>
            <a:ext cx="3860800" cy="182562"/>
          </a:xfrm>
          <a:prstGeom prst="rect">
            <a:avLst/>
          </a:prstGeom>
          <a:ln/>
        </p:spPr>
        <p:txBody>
          <a:bodyPr anchor="ctr"/>
          <a:lstStyle/>
          <a:p>
            <a:pPr algn="r"/>
            <a:r>
              <a:rPr lang="en-US" sz="1000" dirty="0">
                <a:solidFill>
                  <a:schemeClr val="bg1">
                    <a:lumMod val="75000"/>
                  </a:schemeClr>
                </a:solidFill>
                <a:latin typeface="+mn-lt"/>
                <a:cs typeface="Arial" pitchFamily="34" charset="0"/>
              </a:rPr>
              <a:t>  </a:t>
            </a:r>
          </a:p>
        </p:txBody>
      </p:sp>
      <p:pic>
        <p:nvPicPr>
          <p:cNvPr id="11" name="Picture 10">
            <a:extLst>
              <a:ext uri="{FF2B5EF4-FFF2-40B4-BE49-F238E27FC236}">
                <a16:creationId xmlns:a16="http://schemas.microsoft.com/office/drawing/2014/main" id="{CFD6DE45-8FAB-4A30-B928-C1E44BA13091}"/>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9" name="Picture 8">
            <a:extLst>
              <a:ext uri="{FF2B5EF4-FFF2-40B4-BE49-F238E27FC236}">
                <a16:creationId xmlns:a16="http://schemas.microsoft.com/office/drawing/2014/main" id="{8BF8E338-5546-49FD-9045-793529472DA0}"/>
              </a:ext>
            </a:extLst>
          </p:cNvPr>
          <p:cNvPicPr>
            <a:picLocks noChangeAspect="1"/>
          </p:cNvPicPr>
          <p:nvPr userDrawn="1"/>
        </p:nvPicPr>
        <p:blipFill rotWithShape="1">
          <a:blip r:embed="rId16" cstate="hqprint">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1672291105"/>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Lst>
  <p:txStyles>
    <p:titleStyle>
      <a:lvl1pPr algn="l" rtl="0" eaLnBrk="1" fontAlgn="base" hangingPunct="1">
        <a:lnSpc>
          <a:spcPct val="90000"/>
        </a:lnSpc>
        <a:spcBef>
          <a:spcPct val="0"/>
        </a:spcBef>
        <a:spcAft>
          <a:spcPct val="0"/>
        </a:spcAft>
        <a:defRPr sz="3000" b="0" kern="1200">
          <a:solidFill>
            <a:schemeClr val="tx1"/>
          </a:solidFill>
          <a:latin typeface="+mj-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28600" indent="-228600"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mn-cs"/>
        </a:defRPr>
      </a:lvl1pPr>
      <a:lvl2pPr marL="571500" indent="-2286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orient="horz" pos="2160">
          <p15:clr>
            <a:srgbClr val="F26B43"/>
          </p15:clr>
        </p15:guide>
        <p15:guide id="4" pos="192">
          <p15:clr>
            <a:srgbClr val="F26B43"/>
          </p15:clr>
        </p15:guide>
        <p15:guide id="5" pos="7464">
          <p15:clr>
            <a:srgbClr val="F26B43"/>
          </p15:clr>
        </p15:guide>
        <p15:guide id="6" orient="horz" pos="192">
          <p15:clr>
            <a:srgbClr val="F26B43"/>
          </p15:clr>
        </p15:guide>
        <p15:guide id="8" orient="horz" pos="912">
          <p15:clr>
            <a:srgbClr val="F26B43"/>
          </p15:clr>
        </p15:guide>
        <p15:guide id="9" orient="horz" pos="7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4"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defRPr/>
            </a:pPr>
            <a:endParaRPr lang="en-US" sz="1800">
              <a:solidFill>
                <a:prstClr val="black"/>
              </a:solidFill>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8"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6" cstate="print"/>
          <a:srcRect/>
          <a:stretch>
            <a:fillRect/>
          </a:stretch>
        </p:blipFill>
        <p:spPr bwMode="auto">
          <a:xfrm>
            <a:off x="22"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3"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2396176776"/>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Lst>
  <p:transition/>
  <p:hf sldNum="0" hdr="0" ftr="0" dt="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095"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188"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282"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37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1" indent="-342821"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77" indent="-285684"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35" indent="-228548"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28" indent="-228548"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23" indent="-228548"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16"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10"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04"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298" indent="-228548"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5"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2" algn="l" defTabSz="914188" rtl="0" eaLnBrk="1" latinLnBrk="0" hangingPunct="1">
        <a:defRPr sz="1800" kern="1200">
          <a:solidFill>
            <a:schemeClr val="tx1"/>
          </a:solidFill>
          <a:latin typeface="+mn-lt"/>
          <a:ea typeface="+mn-ea"/>
          <a:cs typeface="+mn-cs"/>
        </a:defRPr>
      </a:lvl7pPr>
      <a:lvl8pPr marL="3199656" algn="l" defTabSz="914188" rtl="0" eaLnBrk="1" latinLnBrk="0" hangingPunct="1">
        <a:defRPr sz="1800" kern="1200">
          <a:solidFill>
            <a:schemeClr val="tx1"/>
          </a:solidFill>
          <a:latin typeface="+mn-lt"/>
          <a:ea typeface="+mn-ea"/>
          <a:cs typeface="+mn-cs"/>
        </a:defRPr>
      </a:lvl8pPr>
      <a:lvl9pPr marL="3656750" algn="l" defTabSz="91418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p:cNvSpPr>
            <a:spLocks noChangeShapeType="1"/>
          </p:cNvSpPr>
          <p:nvPr/>
        </p:nvSpPr>
        <p:spPr bwMode="auto">
          <a:xfrm>
            <a:off x="3" y="990600"/>
            <a:ext cx="10701867" cy="0"/>
          </a:xfrm>
          <a:prstGeom prst="line">
            <a:avLst/>
          </a:prstGeom>
          <a:noFill/>
          <a:ln w="28575">
            <a:solidFill>
              <a:schemeClr val="accent2"/>
            </a:solidFill>
            <a:round/>
            <a:headEnd type="none" w="sm" len="sm"/>
            <a:tailEnd type="none" w="sm" len="sm"/>
          </a:ln>
          <a:effectLst/>
        </p:spPr>
        <p:txBody>
          <a:bodyPr wrap="none" lIns="91420" tIns="45711" rIns="91420" bIns="45711" anchor="ctr"/>
          <a:lstStyle/>
          <a:p>
            <a:pPr algn="l">
              <a:defRPr/>
            </a:pPr>
            <a:endParaRPr lang="en-US" sz="1800">
              <a:solidFill>
                <a:prstClr val="black"/>
              </a:solidFill>
              <a:latin typeface="Arial Unicode MS" pitchFamily="34" charset="-128"/>
              <a:ea typeface="Arial Unicode MS" pitchFamily="34" charset="-128"/>
              <a:cs typeface="Arial Unicode MS" pitchFamily="34" charset="-128"/>
            </a:endParaRPr>
          </a:p>
        </p:txBody>
      </p:sp>
      <p:sp>
        <p:nvSpPr>
          <p:cNvPr id="4099" name="Rectangle 3"/>
          <p:cNvSpPr>
            <a:spLocks noGrp="1" noChangeArrowheads="1"/>
          </p:cNvSpPr>
          <p:nvPr>
            <p:ph type="title"/>
          </p:nvPr>
        </p:nvSpPr>
        <p:spPr bwMode="auto">
          <a:xfrm>
            <a:off x="812803" y="-152398"/>
            <a:ext cx="10363200" cy="1104900"/>
          </a:xfrm>
          <a:prstGeom prst="rect">
            <a:avLst/>
          </a:prstGeom>
          <a:noFill/>
          <a:ln w="9525">
            <a:noFill/>
            <a:miter lim="800000"/>
            <a:headEnd/>
            <a:tailEnd/>
          </a:ln>
          <a:effectLst/>
        </p:spPr>
        <p:txBody>
          <a:bodyPr vert="horz" wrap="square" lIns="92055" tIns="46029" rIns="92055" bIns="46029"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380067" y="1676403"/>
            <a:ext cx="10303933" cy="4114800"/>
          </a:xfrm>
          <a:prstGeom prst="rect">
            <a:avLst/>
          </a:prstGeom>
          <a:noFill/>
          <a:ln w="9525">
            <a:noFill/>
            <a:miter lim="800000"/>
            <a:headEnd/>
            <a:tailEnd/>
          </a:ln>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508000" y="6172200"/>
            <a:ext cx="25400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eaLnBrk="0" hangingPunct="0">
              <a:defRPr sz="1400">
                <a:latin typeface="Tech" pitchFamily="34" charset="0"/>
                <a:ea typeface="Arial Unicode MS" pitchFamily="34" charset="-128"/>
                <a:cs typeface="Arial" charset="0"/>
              </a:defRPr>
            </a:lvl1pPr>
          </a:lstStyle>
          <a:p>
            <a:pPr algn="l">
              <a:defRPr/>
            </a:pPr>
            <a:r>
              <a:rPr lang="en-US">
                <a:solidFill>
                  <a:prstClr val="black"/>
                </a:solidFill>
              </a:rPr>
              <a:t>07</a:t>
            </a:r>
          </a:p>
        </p:txBody>
      </p:sp>
      <p:sp>
        <p:nvSpPr>
          <p:cNvPr id="4102" name="Rectangle 6"/>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none" lIns="92055" tIns="46029" rIns="92055" bIns="46029" numCol="1" anchor="ctr" anchorCtr="0" compatLnSpc="1">
            <a:prstTxWarp prst="textNoShape">
              <a:avLst/>
            </a:prstTxWarp>
          </a:bodyPr>
          <a:lstStyle>
            <a:lvl1pPr algn="ctr" eaLnBrk="0" hangingPunct="0">
              <a:defRPr sz="1400">
                <a:latin typeface="Tech" pitchFamily="34" charset="0"/>
                <a:ea typeface="Arial Unicode MS" pitchFamily="34" charset="-128"/>
                <a:cs typeface="Arial" charset="0"/>
              </a:defRPr>
            </a:lvl1pPr>
          </a:lstStyle>
          <a:p>
            <a:pPr>
              <a:defRPr/>
            </a:pPr>
            <a:endParaRPr lang="en-US">
              <a:solidFill>
                <a:prstClr val="black"/>
              </a:solidFill>
            </a:endParaRPr>
          </a:p>
        </p:txBody>
      </p:sp>
      <p:sp>
        <p:nvSpPr>
          <p:cNvPr id="4103" name="Rectangle 7"/>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none" lIns="91420" tIns="45711" rIns="91420" bIns="45711" numCol="1" anchor="ctr" anchorCtr="0" compatLnSpc="1">
            <a:prstTxWarp prst="textNoShape">
              <a:avLst/>
            </a:prstTxWarp>
          </a:bodyPr>
          <a:lstStyle>
            <a:lvl1pPr algn="r" eaLnBrk="0" hangingPunct="0">
              <a:defRPr sz="1400">
                <a:latin typeface="Tech" charset="0"/>
                <a:ea typeface="Arial" pitchFamily="-110" charset="0"/>
                <a:cs typeface="Arial" pitchFamily="-110" charset="0"/>
              </a:defRPr>
            </a:lvl1pPr>
          </a:lstStyle>
          <a:p>
            <a:pPr>
              <a:defRPr/>
            </a:pPr>
            <a:fld id="{8E7E8509-14A9-CE43-99E8-0B969D9DE967}" type="slidenum">
              <a:rPr lang="en-US">
                <a:solidFill>
                  <a:prstClr val="black"/>
                </a:solidFill>
              </a:rPr>
              <a:pPr>
                <a:defRPr/>
              </a:pPr>
              <a:t>‹#›</a:t>
            </a:fld>
            <a:endParaRPr lang="en-US">
              <a:solidFill>
                <a:prstClr val="black"/>
              </a:solidFill>
            </a:endParaRPr>
          </a:p>
        </p:txBody>
      </p:sp>
      <p:pic>
        <p:nvPicPr>
          <p:cNvPr id="1032" name="Picture 8" descr="icl2"/>
          <p:cNvPicPr>
            <a:picLocks noChangeAspect="1" noChangeArrowheads="1"/>
          </p:cNvPicPr>
          <p:nvPr/>
        </p:nvPicPr>
        <p:blipFill>
          <a:blip r:embed="rId16" cstate="print"/>
          <a:srcRect/>
          <a:stretch>
            <a:fillRect/>
          </a:stretch>
        </p:blipFill>
        <p:spPr bwMode="auto">
          <a:xfrm>
            <a:off x="21" y="0"/>
            <a:ext cx="692151" cy="685800"/>
          </a:xfrm>
          <a:prstGeom prst="rect">
            <a:avLst/>
          </a:prstGeom>
          <a:noFill/>
          <a:ln w="9525">
            <a:noFill/>
            <a:miter lim="800000"/>
            <a:headEnd/>
            <a:tailEnd/>
          </a:ln>
        </p:spPr>
      </p:pic>
      <p:sp>
        <p:nvSpPr>
          <p:cNvPr id="4105" name="Text Box 9"/>
          <p:cNvSpPr txBox="1">
            <a:spLocks noChangeArrowheads="1"/>
          </p:cNvSpPr>
          <p:nvPr/>
        </p:nvSpPr>
        <p:spPr bwMode="auto">
          <a:xfrm>
            <a:off x="994834" y="4535491"/>
            <a:ext cx="184690" cy="369314"/>
          </a:xfrm>
          <a:prstGeom prst="rect">
            <a:avLst/>
          </a:prstGeom>
          <a:noFill/>
          <a:ln w="9525">
            <a:noFill/>
            <a:miter lim="800000"/>
            <a:headEnd/>
            <a:tailEnd/>
          </a:ln>
          <a:effectLst>
            <a:outerShdw dist="107763" dir="18900000" algn="ctr" rotWithShape="0">
              <a:srgbClr val="868686"/>
            </a:outerShdw>
          </a:effectLst>
        </p:spPr>
        <p:txBody>
          <a:bodyPr wrap="none" lIns="91420" tIns="45711" rIns="91420" bIns="45711">
            <a:spAutoFit/>
          </a:bodyPr>
          <a:lstStyle/>
          <a:p>
            <a:pPr algn="l">
              <a:defRPr/>
            </a:pPr>
            <a:endParaRPr lang="en-US" sz="1800">
              <a:solidFill>
                <a:prstClr val="black"/>
              </a:solidFill>
              <a:latin typeface="Falstaff Festival MT"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625197353"/>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 id="2147484686" r:id="rId13"/>
    <p:sldLayoutId id="2147484687" r:id="rId14"/>
  </p:sldLayoutIdLst>
  <p:transition/>
  <p:hf hdr="0" ftr="0"/>
  <p:txStyles>
    <p:titleStyle>
      <a:lvl1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ea typeface="ＭＳ Ｐゴシック" pitchFamily="-110" charset="-128"/>
          <a:cs typeface="ＭＳ Ｐゴシック" pitchFamily="-110" charset="-128"/>
        </a:defRPr>
      </a:lvl5pPr>
      <a:lvl6pPr marL="45710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6pPr>
      <a:lvl7pPr marL="914210"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7pPr>
      <a:lvl8pPr marL="1371316"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8pPr>
      <a:lvl9pPr marL="1828421" algn="l" rtl="0" eaLnBrk="0" fontAlgn="base" hangingPunct="0">
        <a:spcBef>
          <a:spcPct val="0"/>
        </a:spcBef>
        <a:spcAft>
          <a:spcPct val="0"/>
        </a:spcAft>
        <a:defRPr sz="4400">
          <a:solidFill>
            <a:schemeClr val="tx1"/>
          </a:solidFill>
          <a:effectLst>
            <a:outerShdw blurRad="38100" dist="38100" dir="2700000" algn="tl">
              <a:srgbClr val="C0C0C0"/>
            </a:outerShdw>
          </a:effectLst>
          <a:latin typeface="Times New Roman" pitchFamily="18" charset="0"/>
        </a:defRPr>
      </a:lvl9pPr>
    </p:titleStyle>
    <p:bodyStyle>
      <a:lvl1pPr marL="342829" indent="-342829" algn="l" rtl="0" eaLnBrk="0" fontAlgn="base" hangingPunct="0">
        <a:spcBef>
          <a:spcPct val="20000"/>
        </a:spcBef>
        <a:spcAft>
          <a:spcPct val="0"/>
        </a:spcAft>
        <a:buClr>
          <a:schemeClr val="accent2"/>
        </a:buClr>
        <a:buSzPct val="90000"/>
        <a:buFont typeface="Symbol" pitchFamily="-110" charset="2"/>
        <a:buChar char="¨"/>
        <a:defRPr sz="3200" b="1">
          <a:solidFill>
            <a:schemeClr val="tx2"/>
          </a:solidFill>
          <a:latin typeface="+mn-lt"/>
          <a:ea typeface="ＭＳ Ｐゴシック" pitchFamily="-110" charset="-128"/>
          <a:cs typeface="ＭＳ Ｐゴシック" pitchFamily="-110" charset="-128"/>
        </a:defRPr>
      </a:lvl1pPr>
      <a:lvl2pPr marL="742796" indent="-285690" algn="l" rtl="0" eaLnBrk="0" fontAlgn="base" hangingPunct="0">
        <a:spcBef>
          <a:spcPct val="20000"/>
        </a:spcBef>
        <a:spcAft>
          <a:spcPct val="0"/>
        </a:spcAft>
        <a:buClr>
          <a:schemeClr val="tx1"/>
        </a:buClr>
        <a:buFont typeface="Wingdings" pitchFamily="-110" charset="2"/>
        <a:buChar char="Ø"/>
        <a:defRPr sz="2800" b="1">
          <a:solidFill>
            <a:srgbClr val="800000"/>
          </a:solidFill>
          <a:latin typeface="+mn-lt"/>
          <a:ea typeface="ＭＳ Ｐゴシック" pitchFamily="-110" charset="-128"/>
        </a:defRPr>
      </a:lvl2pPr>
      <a:lvl3pPr marL="1142764" indent="-228553" algn="l" rtl="0" eaLnBrk="0" fontAlgn="base" hangingPunct="0">
        <a:spcBef>
          <a:spcPct val="20000"/>
        </a:spcBef>
        <a:spcAft>
          <a:spcPct val="0"/>
        </a:spcAft>
        <a:buClr>
          <a:schemeClr val="tx1"/>
        </a:buClr>
        <a:buFont typeface="Wingdings" pitchFamily="-110" charset="2"/>
        <a:buChar char="Ø"/>
        <a:defRPr sz="2400" b="1">
          <a:solidFill>
            <a:schemeClr val="tx1"/>
          </a:solidFill>
          <a:latin typeface="+mn-lt"/>
          <a:ea typeface="ＭＳ Ｐゴシック" pitchFamily="-110" charset="-128"/>
        </a:defRPr>
      </a:lvl3pPr>
      <a:lvl4pPr marL="1599868" indent="-228553" algn="l" rtl="0" eaLnBrk="0" fontAlgn="base" hangingPunct="0">
        <a:spcBef>
          <a:spcPct val="20000"/>
        </a:spcBef>
        <a:spcAft>
          <a:spcPct val="0"/>
        </a:spcAft>
        <a:buClr>
          <a:schemeClr val="accent2"/>
        </a:buClr>
        <a:buFont typeface="Wingdings" pitchFamily="-110" charset="2"/>
        <a:buChar char="Ø"/>
        <a:defRPr sz="2000">
          <a:solidFill>
            <a:schemeClr val="tx1"/>
          </a:solidFill>
          <a:latin typeface="+mn-lt"/>
          <a:ea typeface="ＭＳ Ｐゴシック" pitchFamily="-110" charset="-128"/>
        </a:defRPr>
      </a:lvl4pPr>
      <a:lvl5pPr marL="2056974" indent="-228553" algn="l" rtl="0" eaLnBrk="0" fontAlgn="base" hangingPunct="0">
        <a:spcBef>
          <a:spcPct val="20000"/>
        </a:spcBef>
        <a:spcAft>
          <a:spcPct val="0"/>
        </a:spcAft>
        <a:buClr>
          <a:schemeClr val="tx1"/>
        </a:buClr>
        <a:buFont typeface="Wingdings" pitchFamily="-110" charset="2"/>
        <a:buChar char="Ø"/>
        <a:defRPr sz="2000">
          <a:solidFill>
            <a:schemeClr val="tx1"/>
          </a:solidFill>
          <a:latin typeface="+mn-lt"/>
          <a:ea typeface="ＭＳ Ｐゴシック" pitchFamily="-110" charset="-128"/>
        </a:defRPr>
      </a:lvl5pPr>
      <a:lvl6pPr marL="251407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6pPr>
      <a:lvl7pPr marL="297118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7pPr>
      <a:lvl8pPr marL="3428289"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8pPr>
      <a:lvl9pPr marL="3885394" indent="-228553" algn="l" rtl="0" eaLnBrk="0" fontAlgn="base" hangingPunct="0">
        <a:spcBef>
          <a:spcPct val="20000"/>
        </a:spcBef>
        <a:spcAft>
          <a:spcPct val="0"/>
        </a:spcAft>
        <a:buClr>
          <a:schemeClr val="tx1"/>
        </a:buClr>
        <a:buFont typeface="Wingdings" pitchFamily="2" charset="2"/>
        <a:buChar char="Ø"/>
        <a:defRPr sz="2000">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2E648F-B00F-3550-690D-B0C969EE1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5C12F1-A8F9-5705-2771-0A74504C5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48315-08D3-0059-A550-A98C0B8C3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F78EC-D28A-F744-ABA3-9E5A9CCD5138}" type="datetimeFigureOut">
              <a:rPr lang="en-US" smtClean="0"/>
              <a:t>1/31/2023</a:t>
            </a:fld>
            <a:endParaRPr lang="en-US"/>
          </a:p>
        </p:txBody>
      </p:sp>
      <p:sp>
        <p:nvSpPr>
          <p:cNvPr id="5" name="Footer Placeholder 4">
            <a:extLst>
              <a:ext uri="{FF2B5EF4-FFF2-40B4-BE49-F238E27FC236}">
                <a16:creationId xmlns:a16="http://schemas.microsoft.com/office/drawing/2014/main" id="{BBEEA1E3-DD73-B0C5-5CC4-73853D332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26DA8C-7690-8259-62F0-B5C43DA53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A2A3B-AD52-C845-9CAD-B9F46398631E}" type="slidenum">
              <a:rPr lang="en-US" smtClean="0"/>
              <a:t>‹#›</a:t>
            </a:fld>
            <a:endParaRPr lang="en-US"/>
          </a:p>
        </p:txBody>
      </p:sp>
    </p:spTree>
    <p:extLst>
      <p:ext uri="{BB962C8B-B14F-4D97-AF65-F5344CB8AC3E}">
        <p14:creationId xmlns:p14="http://schemas.microsoft.com/office/powerpoint/2010/main" val="3763548685"/>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33.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35.xml"/><Relationship Id="rId5" Type="http://schemas.openxmlformats.org/officeDocument/2006/relationships/image" Target="../media/image67.png"/><Relationship Id="rId4" Type="http://schemas.openxmlformats.org/officeDocument/2006/relationships/image" Target="../media/image66.emf"/></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00.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66.xml"/><Relationship Id="rId4" Type="http://schemas.openxmlformats.org/officeDocument/2006/relationships/image" Target="../media/image77.jpe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93.xml"/><Relationship Id="rId4" Type="http://schemas.openxmlformats.org/officeDocument/2006/relationships/image" Target="../media/image78.emf"/></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93.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6.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00.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en.wikipedia.org/wiki/Semiconductor_fabrication_plant" TargetMode="Externa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25.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85.jpeg"/><Relationship Id="rId18" Type="http://schemas.openxmlformats.org/officeDocument/2006/relationships/image" Target="../media/image90.png"/><Relationship Id="rId3" Type="http://schemas.microsoft.com/office/2007/relationships/media" Target="../media/media2.mp4"/><Relationship Id="rId21" Type="http://schemas.openxmlformats.org/officeDocument/2006/relationships/image" Target="../media/image93.png"/><Relationship Id="rId7" Type="http://schemas.microsoft.com/office/2007/relationships/media" Target="../media/media4.mp4"/><Relationship Id="rId12" Type="http://schemas.openxmlformats.org/officeDocument/2006/relationships/image" Target="../media/image84.gif"/><Relationship Id="rId17" Type="http://schemas.openxmlformats.org/officeDocument/2006/relationships/image" Target="../media/image89.jpeg"/><Relationship Id="rId2" Type="http://schemas.openxmlformats.org/officeDocument/2006/relationships/video" Target="../media/media1.mp4"/><Relationship Id="rId16" Type="http://schemas.openxmlformats.org/officeDocument/2006/relationships/image" Target="../media/image88.jpeg"/><Relationship Id="rId20" Type="http://schemas.openxmlformats.org/officeDocument/2006/relationships/image" Target="../media/image92.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83.jpeg"/><Relationship Id="rId5" Type="http://schemas.microsoft.com/office/2007/relationships/media" Target="../media/media3.mp4"/><Relationship Id="rId15" Type="http://schemas.openxmlformats.org/officeDocument/2006/relationships/image" Target="../media/image87.jpeg"/><Relationship Id="rId23" Type="http://schemas.openxmlformats.org/officeDocument/2006/relationships/image" Target="../media/image95.png"/><Relationship Id="rId10" Type="http://schemas.openxmlformats.org/officeDocument/2006/relationships/image" Target="../media/image82.jpeg"/><Relationship Id="rId19" Type="http://schemas.openxmlformats.org/officeDocument/2006/relationships/image" Target="../media/image91.jpeg"/><Relationship Id="rId4" Type="http://schemas.openxmlformats.org/officeDocument/2006/relationships/video" Target="../media/media2.mp4"/><Relationship Id="rId9" Type="http://schemas.openxmlformats.org/officeDocument/2006/relationships/slideLayout" Target="../slideLayouts/slideLayout246.xml"/><Relationship Id="rId14" Type="http://schemas.openxmlformats.org/officeDocument/2006/relationships/image" Target="../media/image86.png"/><Relationship Id="rId22"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46.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258.xml"/></Relationships>
</file>

<file path=ppt/slides/_rels/slide2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chart" Target="../charts/chart9.xml"/><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5.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05.xml"/><Relationship Id="rId5" Type="http://schemas.openxmlformats.org/officeDocument/2006/relationships/image" Target="../media/image102.jpe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png"/><Relationship Id="rId1" Type="http://schemas.openxmlformats.org/officeDocument/2006/relationships/slideLayout" Target="../slideLayouts/slideLayout21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28.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168.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28.xml"/><Relationship Id="rId6" Type="http://schemas.openxmlformats.org/officeDocument/2006/relationships/image" Target="../media/image46.jpeg"/><Relationship Id="rId5" Type="http://schemas.openxmlformats.org/officeDocument/2006/relationships/hyperlink" Target="https://regmedia.co.uk/2022/08/24/tesla_dojo_d1.jpg" TargetMode="External"/><Relationship Id="rId4" Type="http://schemas.openxmlformats.org/officeDocument/2006/relationships/image" Target="../media/image4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185.xml"/></Relationships>
</file>

<file path=ppt/slides/_rels/slide4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2" Type="http://schemas.openxmlformats.org/officeDocument/2006/relationships/hyperlink" Target="applewebdata://B52F7052-647A-44C0-91AD-89F7CCB1AC2A/#_bookmark21" TargetMode="External"/><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12"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308.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gif"/><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49.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22.xml"/><Relationship Id="rId1" Type="http://schemas.openxmlformats.org/officeDocument/2006/relationships/slideLayout" Target="../slideLayouts/slideLayout11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50.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23.xml"/><Relationship Id="rId1" Type="http://schemas.openxmlformats.org/officeDocument/2006/relationships/slideLayout" Target="../slideLayouts/slideLayout11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tiff"/><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39.xml"/><Relationship Id="rId6" Type="http://schemas.openxmlformats.org/officeDocument/2006/relationships/image" Target="../media/image55.png"/><Relationship Id="rId5" Type="http://schemas.openxmlformats.org/officeDocument/2006/relationships/image" Target="../media/image54.tiff"/><Relationship Id="rId4" Type="http://schemas.openxmlformats.org/officeDocument/2006/relationships/image" Target="../media/image53.tiff"/></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13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636F-ABD6-FD48-8498-D2C56C3A3F21}"/>
              </a:ext>
            </a:extLst>
          </p:cNvPr>
          <p:cNvSpPr>
            <a:spLocks noGrp="1"/>
          </p:cNvSpPr>
          <p:nvPr>
            <p:ph type="ctrTitle" sz="quarter"/>
          </p:nvPr>
        </p:nvSpPr>
        <p:spPr/>
        <p:txBody>
          <a:bodyPr/>
          <a:lstStyle/>
          <a:p>
            <a:pPr algn="ctr"/>
            <a:r>
              <a:rPr lang="en-US" b="1" i="0" u="none" strike="noStrike" dirty="0">
                <a:solidFill>
                  <a:srgbClr val="000000"/>
                </a:solidFill>
                <a:effectLst/>
                <a:latin typeface="Calibri" panose="020F0502020204030204" pitchFamily="34" charset="0"/>
              </a:rPr>
              <a:t>An Overview of High Performance Computing and Future Requirements</a:t>
            </a:r>
            <a:endParaRPr lang="en-US" dirty="0"/>
          </a:p>
        </p:txBody>
      </p:sp>
      <p:sp>
        <p:nvSpPr>
          <p:cNvPr id="3" name="Subtitle 2">
            <a:extLst>
              <a:ext uri="{FF2B5EF4-FFF2-40B4-BE49-F238E27FC236}">
                <a16:creationId xmlns:a16="http://schemas.microsoft.com/office/drawing/2014/main" id="{19A3BC84-5388-8B4C-9B9A-AAABEC59FFBA}"/>
              </a:ext>
            </a:extLst>
          </p:cNvPr>
          <p:cNvSpPr>
            <a:spLocks noGrp="1"/>
          </p:cNvSpPr>
          <p:nvPr>
            <p:ph type="subTitle" sz="quarter" idx="1"/>
          </p:nvPr>
        </p:nvSpPr>
        <p:spPr/>
        <p:txBody>
          <a:bodyPr/>
          <a:lstStyle/>
          <a:p>
            <a:r>
              <a:rPr lang="en-US" dirty="0"/>
              <a:t>Jack </a:t>
            </a:r>
            <a:r>
              <a:rPr lang="en-US" dirty="0" err="1"/>
              <a:t>Dongarra</a:t>
            </a:r>
            <a:endParaRPr lang="en-US" dirty="0"/>
          </a:p>
          <a:p>
            <a:pPr marL="73483"/>
            <a:r>
              <a:rPr lang="en-US" dirty="0"/>
              <a:t>University of Tennessee</a:t>
            </a:r>
          </a:p>
          <a:p>
            <a:pPr marL="73483"/>
            <a:r>
              <a:rPr lang="en-US" dirty="0"/>
              <a:t>Oak Ridge National Laboratory</a:t>
            </a:r>
          </a:p>
          <a:p>
            <a:pPr marL="73483"/>
            <a:r>
              <a:rPr lang="en-US" dirty="0"/>
              <a:t>University of Manchester</a:t>
            </a:r>
          </a:p>
          <a:p>
            <a:pPr marL="73483"/>
            <a:endParaRPr lang="en-US" dirty="0"/>
          </a:p>
          <a:p>
            <a:endParaRPr lang="en-US" dirty="0"/>
          </a:p>
        </p:txBody>
      </p:sp>
      <p:sp>
        <p:nvSpPr>
          <p:cNvPr id="5" name="AutoShape 4">
            <a:extLst>
              <a:ext uri="{FF2B5EF4-FFF2-40B4-BE49-F238E27FC236}">
                <a16:creationId xmlns:a16="http://schemas.microsoft.com/office/drawing/2014/main" id="{9EA8764A-D454-32FB-2028-AFD70EDBBD54}"/>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8171A13-535E-5B9D-889C-4BB61F613B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7115"/>
            <a:ext cx="2552700" cy="1409700"/>
          </a:xfrm>
          <a:prstGeom prst="rect">
            <a:avLst/>
          </a:prstGeom>
        </p:spPr>
      </p:pic>
      <p:sp>
        <p:nvSpPr>
          <p:cNvPr id="4" name="flSlide2658Footer">
            <a:extLst>
              <a:ext uri="{FF2B5EF4-FFF2-40B4-BE49-F238E27FC236}">
                <a16:creationId xmlns:a16="http://schemas.microsoft.com/office/drawing/2014/main" id="{6EB43D52-C7E5-E589-141B-0F45F610A594}"/>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6" name="hcSlide2658Header">
            <a:extLst>
              <a:ext uri="{FF2B5EF4-FFF2-40B4-BE49-F238E27FC236}">
                <a16:creationId xmlns:a16="http://schemas.microsoft.com/office/drawing/2014/main" id="{63BA7053-3429-4969-4961-E5F1E165EE77}"/>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Tree>
    <p:extLst>
      <p:ext uri="{BB962C8B-B14F-4D97-AF65-F5344CB8AC3E}">
        <p14:creationId xmlns:p14="http://schemas.microsoft.com/office/powerpoint/2010/main" val="32110444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74D773-4AC8-A94C-0A4B-27D755285E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028939"/>
            <a:ext cx="3200400" cy="1041400"/>
          </a:xfrm>
          <a:prstGeom prst="rect">
            <a:avLst/>
          </a:prstGeom>
        </p:spPr>
      </p:pic>
      <p:sp>
        <p:nvSpPr>
          <p:cNvPr id="2" name="Title 1">
            <a:extLst>
              <a:ext uri="{FF2B5EF4-FFF2-40B4-BE49-F238E27FC236}">
                <a16:creationId xmlns:a16="http://schemas.microsoft.com/office/drawing/2014/main" id="{193C984B-517A-704B-A488-FC4069438F0F}"/>
              </a:ext>
            </a:extLst>
          </p:cNvPr>
          <p:cNvSpPr>
            <a:spLocks noGrp="1"/>
          </p:cNvSpPr>
          <p:nvPr>
            <p:ph type="title"/>
          </p:nvPr>
        </p:nvSpPr>
        <p:spPr>
          <a:xfrm>
            <a:off x="2434280" y="320040"/>
            <a:ext cx="9335333" cy="1588127"/>
          </a:xfrm>
        </p:spPr>
        <p:txBody>
          <a:bodyPr/>
          <a:lstStyle/>
          <a:p>
            <a:r>
              <a:rPr lang="en-US" dirty="0"/>
              <a:t>The Fastest Supercomputers are at an Exaflop.</a:t>
            </a:r>
            <a:br>
              <a:rPr lang="en-US" dirty="0"/>
            </a:br>
            <a:br>
              <a:rPr lang="en-US" dirty="0"/>
            </a:br>
            <a:r>
              <a:rPr lang="en-US" dirty="0"/>
              <a:t>What’s an Exaflop? </a:t>
            </a:r>
          </a:p>
        </p:txBody>
      </p:sp>
      <p:sp>
        <p:nvSpPr>
          <p:cNvPr id="3" name="Content Placeholder 2">
            <a:extLst>
              <a:ext uri="{FF2B5EF4-FFF2-40B4-BE49-F238E27FC236}">
                <a16:creationId xmlns:a16="http://schemas.microsoft.com/office/drawing/2014/main" id="{7C84BF54-4059-9143-8488-7EED8BE6EA10}"/>
              </a:ext>
            </a:extLst>
          </p:cNvPr>
          <p:cNvSpPr>
            <a:spLocks noGrp="1"/>
          </p:cNvSpPr>
          <p:nvPr>
            <p:ph idx="1"/>
          </p:nvPr>
        </p:nvSpPr>
        <p:spPr>
          <a:xfrm>
            <a:off x="819228" y="2120506"/>
            <a:ext cx="11144171" cy="4737494"/>
          </a:xfrm>
        </p:spPr>
        <p:txBody>
          <a:bodyPr/>
          <a:lstStyle/>
          <a:p>
            <a:r>
              <a:rPr lang="en-US" dirty="0"/>
              <a:t>1 flop = Addition or Multiplication of 64-bit floating point numbers</a:t>
            </a:r>
          </a:p>
          <a:p>
            <a:pPr marL="0" indent="0">
              <a:buNone/>
            </a:pPr>
            <a:endParaRPr lang="en-US" dirty="0"/>
          </a:p>
          <a:p>
            <a:r>
              <a:rPr lang="en-US" dirty="0"/>
              <a:t>Exaflop is a billion-billion (10</a:t>
            </a:r>
            <a:r>
              <a:rPr lang="en-US" baseline="30000" dirty="0"/>
              <a:t>18</a:t>
            </a:r>
            <a:r>
              <a:rPr lang="en-US" dirty="0"/>
              <a:t>) floating point operations per second</a:t>
            </a:r>
          </a:p>
          <a:p>
            <a:pPr marL="0" indent="0">
              <a:buNone/>
            </a:pPr>
            <a:endParaRPr lang="en-US" dirty="0"/>
          </a:p>
          <a:p>
            <a:r>
              <a:rPr lang="en-US" dirty="0"/>
              <a:t>If each person on Earth completed 1 calculation per second, it would take more than 4 years to do what an Exascale computer can do in 1 second.</a:t>
            </a:r>
          </a:p>
          <a:p>
            <a:pPr marL="0" indent="0">
              <a:buNone/>
            </a:pPr>
            <a:endParaRPr lang="en-US" dirty="0"/>
          </a:p>
        </p:txBody>
      </p:sp>
      <p:pic>
        <p:nvPicPr>
          <p:cNvPr id="4" name="Picture 3">
            <a:extLst>
              <a:ext uri="{FF2B5EF4-FFF2-40B4-BE49-F238E27FC236}">
                <a16:creationId xmlns:a16="http://schemas.microsoft.com/office/drawing/2014/main" id="{73A6B8B4-289E-FBDF-9C33-0B388C2F7C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2340238" cy="1803991"/>
          </a:xfrm>
          <a:prstGeom prst="rect">
            <a:avLst/>
          </a:prstGeom>
        </p:spPr>
      </p:pic>
    </p:spTree>
    <p:extLst>
      <p:ext uri="{BB962C8B-B14F-4D97-AF65-F5344CB8AC3E}">
        <p14:creationId xmlns:p14="http://schemas.microsoft.com/office/powerpoint/2010/main" val="11288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9144000" y="245784"/>
            <a:ext cx="1066800" cy="329184"/>
          </a:xfrm>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fld id="{FF89B28F-C4D6-5748-B547-2D471E936F46}" type="slidenum">
              <a:rPr kumimoji="0" lang="en-US" sz="1400" b="1" i="0" u="none" strike="noStrike" kern="1200" cap="none" spc="0" normalizeH="0" baseline="0" noProof="0">
                <a:ln>
                  <a:noFill/>
                </a:ln>
                <a:solidFill>
                  <a:srgbClr val="FFFFFF"/>
                </a:solidFill>
                <a:effectLst/>
                <a:uLnTx/>
                <a:uFillTx/>
                <a:latin typeface="Arial"/>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
        <p:nvSpPr>
          <p:cNvPr id="55298" name="Rectangle 2"/>
          <p:cNvSpPr>
            <a:spLocks noGrp="1" noChangeArrowheads="1"/>
          </p:cNvSpPr>
          <p:nvPr>
            <p:ph type="title"/>
          </p:nvPr>
        </p:nvSpPr>
        <p:spPr>
          <a:xfrm>
            <a:off x="385013" y="275677"/>
            <a:ext cx="11426561" cy="1104900"/>
          </a:xfrm>
        </p:spPr>
        <p:txBody>
          <a:bodyPr>
            <a:normAutofit/>
          </a:bodyPr>
          <a:lstStyle/>
          <a:p>
            <a:r>
              <a:rPr lang="en-US" sz="4400" dirty="0"/>
              <a:t>An Accidental </a:t>
            </a:r>
            <a:r>
              <a:rPr lang="en-US" sz="4400" dirty="0" err="1"/>
              <a:t>Benchmarker</a:t>
            </a:r>
            <a:endParaRPr lang="en-US" sz="4400" dirty="0"/>
          </a:p>
        </p:txBody>
      </p:sp>
      <p:sp>
        <p:nvSpPr>
          <p:cNvPr id="55299" name="Rectangle 3"/>
          <p:cNvSpPr>
            <a:spLocks noGrp="1" noChangeArrowheads="1"/>
          </p:cNvSpPr>
          <p:nvPr>
            <p:ph type="body" idx="1"/>
          </p:nvPr>
        </p:nvSpPr>
        <p:spPr>
          <a:xfrm>
            <a:off x="7439048" y="863853"/>
            <a:ext cx="4922581" cy="4114800"/>
          </a:xfrm>
        </p:spPr>
        <p:txBody>
          <a:bodyPr/>
          <a:lstStyle/>
          <a:p>
            <a:pPr marL="0" indent="0">
              <a:buNone/>
            </a:pPr>
            <a:r>
              <a:rPr lang="en-US" sz="2000" dirty="0"/>
              <a:t>Appendix B of the </a:t>
            </a:r>
            <a:r>
              <a:rPr lang="en-US" sz="2000" dirty="0" err="1"/>
              <a:t>Linpack</a:t>
            </a:r>
            <a:r>
              <a:rPr lang="en-US" sz="2000" dirty="0"/>
              <a:t> Users’ Guide</a:t>
            </a:r>
          </a:p>
          <a:p>
            <a:pPr marL="274313" lvl="1" indent="0">
              <a:buNone/>
            </a:pPr>
            <a:r>
              <a:rPr lang="en-US" sz="1800" dirty="0"/>
              <a:t>Designed to help users estimate the  </a:t>
            </a:r>
          </a:p>
          <a:p>
            <a:pPr marL="274313" lvl="1" indent="0">
              <a:buNone/>
            </a:pPr>
            <a:r>
              <a:rPr lang="en-US" sz="1800" dirty="0"/>
              <a:t>run time for solving systems of equation using the </a:t>
            </a:r>
            <a:r>
              <a:rPr lang="en-US" sz="1800" dirty="0" err="1"/>
              <a:t>Linpack</a:t>
            </a:r>
            <a:r>
              <a:rPr lang="en-US" sz="1800" dirty="0"/>
              <a:t> software.</a:t>
            </a:r>
          </a:p>
          <a:p>
            <a:pPr marL="0" indent="0">
              <a:buNone/>
            </a:pPr>
            <a:r>
              <a:rPr lang="en-US" sz="2000" dirty="0"/>
              <a:t>First benchmark report from 1977; </a:t>
            </a:r>
          </a:p>
          <a:p>
            <a:pPr marL="274313" lvl="1" indent="0">
              <a:buNone/>
            </a:pPr>
            <a:r>
              <a:rPr lang="en-US" sz="1800" dirty="0"/>
              <a:t>Cray 1 to DEC PDP-10                                 </a:t>
            </a:r>
          </a:p>
        </p:txBody>
      </p:sp>
      <p:pic>
        <p:nvPicPr>
          <p:cNvPr id="55307" name="Picture 11">
            <a:extLs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8623474" y="3098201"/>
            <a:ext cx="2814961" cy="3759799"/>
          </a:xfrm>
          <a:prstGeom prst="rect">
            <a:avLst/>
          </a:prstGeom>
          <a:noFill/>
          <a:ln w="9525">
            <a:noFill/>
            <a:miter lim="800000"/>
            <a:headEnd/>
            <a:tailEnd/>
          </a:ln>
          <a:effectLst/>
        </p:spPr>
      </p:pic>
      <p:grpSp>
        <p:nvGrpSpPr>
          <p:cNvPr id="9" name="Group 8">
            <a:extLst>
              <a:ext uri="{FF2B5EF4-FFF2-40B4-BE49-F238E27FC236}">
                <a16:creationId xmlns:a16="http://schemas.microsoft.com/office/drawing/2014/main" id="{1F54FC11-5296-CB4A-921F-7E4CBE6E8220}"/>
              </a:ext>
              <a:ext uri="{C183D7F6-B498-43B3-948B-1728B52AA6E4}">
                <adec:decorative xmlns:adec="http://schemas.microsoft.com/office/drawing/2017/decorative" val="1"/>
              </a:ext>
            </a:extLst>
          </p:cNvPr>
          <p:cNvGrpSpPr/>
          <p:nvPr/>
        </p:nvGrpSpPr>
        <p:grpSpPr>
          <a:xfrm>
            <a:off x="1080149" y="2290362"/>
            <a:ext cx="5726760" cy="4567639"/>
            <a:chOff x="0" y="150059"/>
            <a:chExt cx="8539256" cy="6707941"/>
          </a:xfrm>
        </p:grpSpPr>
        <p:grpSp>
          <p:nvGrpSpPr>
            <p:cNvPr id="10" name="Group 9">
              <a:extLst>
                <a:ext uri="{FF2B5EF4-FFF2-40B4-BE49-F238E27FC236}">
                  <a16:creationId xmlns:a16="http://schemas.microsoft.com/office/drawing/2014/main" id="{A7FA30D3-344C-FA48-AC60-2A6E3011EB96}"/>
                </a:ext>
              </a:extLst>
            </p:cNvPr>
            <p:cNvGrpSpPr/>
            <p:nvPr/>
          </p:nvGrpSpPr>
          <p:grpSpPr>
            <a:xfrm>
              <a:off x="0" y="150059"/>
              <a:ext cx="8539256" cy="6707941"/>
              <a:chOff x="189261" y="148610"/>
              <a:chExt cx="8539256" cy="6707941"/>
            </a:xfrm>
          </p:grpSpPr>
          <p:sp>
            <p:nvSpPr>
              <p:cNvPr id="12" name="TextBox 11">
                <a:extLst>
                  <a:ext uri="{FF2B5EF4-FFF2-40B4-BE49-F238E27FC236}">
                    <a16:creationId xmlns:a16="http://schemas.microsoft.com/office/drawing/2014/main" id="{A77312B6-F0C7-174E-9034-444687F55ECF}"/>
                  </a:ext>
                </a:extLst>
              </p:cNvPr>
              <p:cNvSpPr txBox="1"/>
              <p:nvPr/>
            </p:nvSpPr>
            <p:spPr>
              <a:xfrm>
                <a:off x="198124" y="148610"/>
                <a:ext cx="1253474" cy="65893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1979</a:t>
                </a:r>
              </a:p>
            </p:txBody>
          </p:sp>
          <p:pic>
            <p:nvPicPr>
              <p:cNvPr id="13" name="Picture 12">
                <a:extLst>
                  <a:ext uri="{FF2B5EF4-FFF2-40B4-BE49-F238E27FC236}">
                    <a16:creationId xmlns:a16="http://schemas.microsoft.com/office/drawing/2014/main" id="{CDABBFD5-0E62-504E-BA9C-91950E452850}"/>
                  </a:ext>
                </a:extLst>
              </p:cNvPr>
              <p:cNvPicPr>
                <a:picLocks noChangeAspect="1"/>
              </p:cNvPicPr>
              <p:nvPr/>
            </p:nvPicPr>
            <p:blipFill>
              <a:blip r:embed="rId4"/>
              <a:stretch>
                <a:fillRect/>
              </a:stretch>
            </p:blipFill>
            <p:spPr>
              <a:xfrm>
                <a:off x="189261" y="150582"/>
                <a:ext cx="8539256" cy="6705969"/>
              </a:xfrm>
              <a:prstGeom prst="rect">
                <a:avLst/>
              </a:prstGeom>
            </p:spPr>
          </p:pic>
        </p:grpSp>
        <p:sp>
          <p:nvSpPr>
            <p:cNvPr id="11" name="TextBox 10">
              <a:extLst>
                <a:ext uri="{FF2B5EF4-FFF2-40B4-BE49-F238E27FC236}">
                  <a16:creationId xmlns:a16="http://schemas.microsoft.com/office/drawing/2014/main" id="{F1F849A8-AF0C-2B4D-AA52-F7B0835959E7}"/>
                </a:ext>
              </a:extLst>
            </p:cNvPr>
            <p:cNvSpPr txBox="1"/>
            <p:nvPr/>
          </p:nvSpPr>
          <p:spPr>
            <a:xfrm>
              <a:off x="117056" y="378279"/>
              <a:ext cx="1253474" cy="65893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1979</a:t>
              </a:r>
            </a:p>
          </p:txBody>
        </p:sp>
      </p:grpSp>
      <p:sp>
        <p:nvSpPr>
          <p:cNvPr id="15" name="TextBox 14">
            <a:extLst>
              <a:ext uri="{FF2B5EF4-FFF2-40B4-BE49-F238E27FC236}">
                <a16:creationId xmlns:a16="http://schemas.microsoft.com/office/drawing/2014/main" id="{92EB8D1D-A5DE-1942-AE0E-D64A62DB357D}"/>
              </a:ext>
            </a:extLst>
          </p:cNvPr>
          <p:cNvSpPr txBox="1"/>
          <p:nvPr/>
        </p:nvSpPr>
        <p:spPr>
          <a:xfrm>
            <a:off x="1044774" y="2108227"/>
            <a:ext cx="5726761" cy="646331"/>
          </a:xfrm>
          <a:prstGeom prst="rect">
            <a:avLst/>
          </a:prstGeom>
          <a:solidFill>
            <a:schemeClr val="tx1">
              <a:lumMod val="10000"/>
              <a:lumOff val="90000"/>
            </a:schemeClr>
          </a:solidFill>
          <a:effectLst>
            <a:outerShdw blurRad="50800" dist="38100" dir="18900000" algn="bl" rotWithShape="0">
              <a:prstClr val="black">
                <a:alpha val="40000"/>
              </a:prstClr>
            </a:outerShdw>
          </a:effectLst>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Top 23 List from 1977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Performance of solving </a:t>
            </a:r>
            <a:r>
              <a:rPr kumimoji="0" lang="en-US" sz="1800" b="0" i="1" u="none" strike="noStrike" kern="1200" cap="none" spc="0" normalizeH="0" baseline="0" noProof="0" dirty="0">
                <a:ln>
                  <a:noFill/>
                </a:ln>
                <a:solidFill>
                  <a:srgbClr val="292934"/>
                </a:solidFill>
                <a:effectLst/>
                <a:uLnTx/>
                <a:uFillTx/>
                <a:latin typeface="Arial"/>
                <a:ea typeface="+mn-ea"/>
                <a:cs typeface="+mn-cs"/>
              </a:rPr>
              <a:t>Ax=b</a:t>
            </a:r>
            <a:r>
              <a:rPr kumimoji="0" lang="en-US" sz="1800" b="0" i="0" u="none" strike="noStrike" kern="1200" cap="none" spc="0" normalizeH="0" baseline="0" noProof="0" dirty="0">
                <a:ln>
                  <a:noFill/>
                </a:ln>
                <a:solidFill>
                  <a:srgbClr val="292934"/>
                </a:solidFill>
                <a:effectLst/>
                <a:uLnTx/>
                <a:uFillTx/>
                <a:latin typeface="Arial"/>
                <a:ea typeface="+mn-ea"/>
                <a:cs typeface="+mn-cs"/>
              </a:rPr>
              <a:t> using LINPACK software</a:t>
            </a:r>
          </a:p>
        </p:txBody>
      </p:sp>
      <p:sp>
        <p:nvSpPr>
          <p:cNvPr id="16" name="TextBox 15">
            <a:extLst>
              <a:ext uri="{FF2B5EF4-FFF2-40B4-BE49-F238E27FC236}">
                <a16:creationId xmlns:a16="http://schemas.microsoft.com/office/drawing/2014/main" id="{048F8687-9665-E046-B213-5BD4A5593A36}"/>
              </a:ext>
            </a:extLst>
          </p:cNvPr>
          <p:cNvSpPr txBox="1"/>
          <p:nvPr/>
        </p:nvSpPr>
        <p:spPr>
          <a:xfrm>
            <a:off x="738811" y="1185462"/>
            <a:ext cx="6346439" cy="92333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LINPACK was an NSF Project w/ ANL, UNM, UM, &amp; UCSD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We worked independently and came to Argonne in the summers</a:t>
            </a:r>
          </a:p>
        </p:txBody>
      </p:sp>
      <p:pic>
        <p:nvPicPr>
          <p:cNvPr id="14" name="Picture 4">
            <a:extLst>
              <a:ext uri="{FF2B5EF4-FFF2-40B4-BE49-F238E27FC236}">
                <a16:creationId xmlns:a16="http://schemas.microsoft.com/office/drawing/2014/main" id="{E1D875D5-A2EF-9545-9B58-9AE994E57288}"/>
              </a:ext>
              <a:ext uri="{C183D7F6-B498-43B3-948B-1728B52AA6E4}">
                <adec:decorative xmlns:adec="http://schemas.microsoft.com/office/drawing/2017/decorative" val="1"/>
              </a:ext>
            </a:extLst>
          </p:cNvPr>
          <p:cNvPicPr>
            <a:picLocks noChangeAspect="1" noChangeArrowheads="1"/>
          </p:cNvPicPr>
          <p:nvPr/>
        </p:nvPicPr>
        <p:blipFill>
          <a:blip r:embed="rId5"/>
          <a:srcRect/>
          <a:stretch>
            <a:fillRect/>
          </a:stretch>
        </p:blipFill>
        <p:spPr bwMode="auto">
          <a:xfrm>
            <a:off x="185483" y="2670107"/>
            <a:ext cx="6937495" cy="494177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D8937474-F65F-4242-A9FD-7CF2EC531F3C}"/>
              </a:ext>
              <a:ext uri="{C183D7F6-B498-43B3-948B-1728B52AA6E4}">
                <adec:decorative xmlns:adec="http://schemas.microsoft.com/office/drawing/2017/decorative" val="1"/>
              </a:ext>
            </a:extLst>
          </p:cNvPr>
          <p:cNvSpPr txBox="1"/>
          <p:nvPr/>
        </p:nvSpPr>
        <p:spPr>
          <a:xfrm>
            <a:off x="5725886" y="2558143"/>
            <a:ext cx="184731" cy="391517"/>
          </a:xfrm>
          <a:prstGeom prst="rect">
            <a:avLst/>
          </a:prstGeom>
          <a:noFill/>
        </p:spPr>
        <p:txBody>
          <a:bodyPr wrap="none" rtlCol="0">
            <a:spAutoFit/>
          </a:bodyPr>
          <a:lstStyle/>
          <a:p>
            <a:pPr marL="0" marR="0" lvl="0" indent="0" algn="l" defTabSz="987406"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31141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298"/>
                                        </p:tgtEl>
                                        <p:attrNameLst>
                                          <p:attrName>style.visibility</p:attrName>
                                        </p:attrNameLst>
                                      </p:cBhvr>
                                      <p:to>
                                        <p:strVal val="visible"/>
                                      </p:to>
                                    </p:set>
                                    <p:animEffect transition="in" filter="dissolve">
                                      <p:cBhvr>
                                        <p:cTn id="10" dur="500"/>
                                        <p:tgtEl>
                                          <p:spTgt spid="5529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5299">
                                            <p:txEl>
                                              <p:pRg st="0" end="0"/>
                                            </p:txEl>
                                          </p:spTgt>
                                        </p:tgtEl>
                                        <p:attrNameLst>
                                          <p:attrName>style.visibility</p:attrName>
                                        </p:attrNameLst>
                                      </p:cBhvr>
                                      <p:to>
                                        <p:strVal val="visible"/>
                                      </p:to>
                                    </p:set>
                                    <p:animEffect transition="in" filter="dissolve">
                                      <p:cBhvr>
                                        <p:cTn id="15" dur="500"/>
                                        <p:tgtEl>
                                          <p:spTgt spid="55299">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5299">
                                            <p:txEl>
                                              <p:pRg st="1" end="1"/>
                                            </p:txEl>
                                          </p:spTgt>
                                        </p:tgtEl>
                                        <p:attrNameLst>
                                          <p:attrName>style.visibility</p:attrName>
                                        </p:attrNameLst>
                                      </p:cBhvr>
                                      <p:to>
                                        <p:strVal val="visible"/>
                                      </p:to>
                                    </p:set>
                                    <p:animEffect transition="in" filter="dissolve">
                                      <p:cBhvr>
                                        <p:cTn id="18" dur="500"/>
                                        <p:tgtEl>
                                          <p:spTgt spid="55299">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Effect transition="in" filter="dissolve">
                                      <p:cBhvr>
                                        <p:cTn id="21" dur="500"/>
                                        <p:tgtEl>
                                          <p:spTgt spid="55299">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5299">
                                            <p:txEl>
                                              <p:pRg st="3" end="3"/>
                                            </p:txEl>
                                          </p:spTgt>
                                        </p:tgtEl>
                                        <p:attrNameLst>
                                          <p:attrName>style.visibility</p:attrName>
                                        </p:attrNameLst>
                                      </p:cBhvr>
                                      <p:to>
                                        <p:strVal val="visible"/>
                                      </p:to>
                                    </p:set>
                                    <p:animEffect transition="in" filter="dissolve">
                                      <p:cBhvr>
                                        <p:cTn id="24" dur="500"/>
                                        <p:tgtEl>
                                          <p:spTgt spid="55299">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5299">
                                            <p:txEl>
                                              <p:pRg st="4" end="4"/>
                                            </p:txEl>
                                          </p:spTgt>
                                        </p:tgtEl>
                                        <p:attrNameLst>
                                          <p:attrName>style.visibility</p:attrName>
                                        </p:attrNameLst>
                                      </p:cBhvr>
                                      <p:to>
                                        <p:strVal val="visible"/>
                                      </p:to>
                                    </p:set>
                                    <p:animEffect transition="in" filter="dissolve">
                                      <p:cBhvr>
                                        <p:cTn id="27" dur="500"/>
                                        <p:tgtEl>
                                          <p:spTgt spid="55299">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5299">
                                            <p:txEl>
                                              <p:pRg st="4" end="4"/>
                                            </p:txEl>
                                          </p:spTgt>
                                        </p:tgtEl>
                                        <p:attrNameLst>
                                          <p:attrName>style.visibility</p:attrName>
                                        </p:attrNameLst>
                                      </p:cBhvr>
                                      <p:to>
                                        <p:strVal val="visible"/>
                                      </p:to>
                                    </p:set>
                                    <p:animEffect transition="in" filter="dissolve">
                                      <p:cBhvr>
                                        <p:cTn id="30" dur="500"/>
                                        <p:tgtEl>
                                          <p:spTgt spid="5529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55299" grpId="0" uiExpand="1" build="p"/>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9079-1CF3-5B4F-9761-70F408D61B7F}"/>
              </a:ext>
            </a:extLst>
          </p:cNvPr>
          <p:cNvSpPr>
            <a:spLocks noGrp="1"/>
          </p:cNvSpPr>
          <p:nvPr>
            <p:ph type="title"/>
          </p:nvPr>
        </p:nvSpPr>
        <p:spPr/>
        <p:txBody>
          <a:bodyPr/>
          <a:lstStyle/>
          <a:p>
            <a:r>
              <a:rPr lang="en-US" dirty="0"/>
              <a:t>Top500 Since 1993 </a:t>
            </a:r>
          </a:p>
        </p:txBody>
      </p:sp>
      <p:grpSp>
        <p:nvGrpSpPr>
          <p:cNvPr id="5" name="Group 3">
            <a:extLst>
              <a:ext uri="{FF2B5EF4-FFF2-40B4-BE49-F238E27FC236}">
                <a16:creationId xmlns:a16="http://schemas.microsoft.com/office/drawing/2014/main" id="{828AE08E-76EB-654D-A0F7-6B47D14C2E28}"/>
              </a:ext>
              <a:ext uri="{C183D7F6-B498-43B3-948B-1728B52AA6E4}">
                <adec:decorative xmlns:adec="http://schemas.microsoft.com/office/drawing/2017/decorative" val="1"/>
              </a:ext>
            </a:extLst>
          </p:cNvPr>
          <p:cNvGrpSpPr>
            <a:grpSpLocks/>
          </p:cNvGrpSpPr>
          <p:nvPr/>
        </p:nvGrpSpPr>
        <p:grpSpPr bwMode="auto">
          <a:xfrm>
            <a:off x="8756371" y="3009902"/>
            <a:ext cx="2593975" cy="1741487"/>
            <a:chOff x="3406" y="1968"/>
            <a:chExt cx="1634" cy="1097"/>
          </a:xfrm>
        </p:grpSpPr>
        <p:sp>
          <p:nvSpPr>
            <p:cNvPr id="6" name="Rectangle 4">
              <a:extLst>
                <a:ext uri="{FF2B5EF4-FFF2-40B4-BE49-F238E27FC236}">
                  <a16:creationId xmlns:a16="http://schemas.microsoft.com/office/drawing/2014/main" id="{7AC2637F-1503-DE45-A879-DF504D1E6DDE}"/>
                </a:ext>
              </a:extLst>
            </p:cNvPr>
            <p:cNvSpPr>
              <a:spLocks noChangeArrowheads="1"/>
            </p:cNvSpPr>
            <p:nvPr/>
          </p:nvSpPr>
          <p:spPr bwMode="auto">
            <a:xfrm>
              <a:off x="3408" y="1968"/>
              <a:ext cx="1632" cy="1056"/>
            </a:xfrm>
            <a:prstGeom prst="rect">
              <a:avLst/>
            </a:prstGeom>
            <a:solidFill>
              <a:srgbClr val="DDDDDD"/>
            </a:solidFill>
            <a:ln w="12700">
              <a:solidFill>
                <a:schemeClr val="tx1"/>
              </a:solidFill>
              <a:miter lim="800000"/>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7" name="Text Box 5">
              <a:extLst>
                <a:ext uri="{FF2B5EF4-FFF2-40B4-BE49-F238E27FC236}">
                  <a16:creationId xmlns:a16="http://schemas.microsoft.com/office/drawing/2014/main" id="{03113039-644B-2244-9657-3F812CE28AEF}"/>
                </a:ext>
              </a:extLst>
            </p:cNvPr>
            <p:cNvSpPr txBox="1">
              <a:spLocks noChangeArrowheads="1"/>
            </p:cNvSpPr>
            <p:nvPr/>
          </p:nvSpPr>
          <p:spPr bwMode="auto">
            <a:xfrm>
              <a:off x="3888" y="2852"/>
              <a:ext cx="384" cy="213"/>
            </a:xfrm>
            <a:prstGeom prst="rect">
              <a:avLst/>
            </a:prstGeom>
            <a:noFill/>
            <a:ln w="12700">
              <a:noFill/>
              <a:miter lim="800000"/>
              <a:headEnd type="none" w="sm" len="sm"/>
              <a:tailEnd type="none" w="sm" len="sm"/>
            </a:ln>
          </p:spPr>
          <p:txBody>
            <a:bodyPr>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Tech" pitchFamily="34" charset="0"/>
                  <a:ea typeface="+mn-ea"/>
                  <a:cs typeface="Arial" pitchFamily="34" charset="0"/>
                </a:rPr>
                <a:t>Size</a:t>
              </a:r>
              <a:endParaRPr kumimoji="0" lang="en-US" sz="3200" b="0" i="0" u="none" strike="noStrike" kern="1200" cap="none" spc="0" normalizeH="0" baseline="0" noProof="0">
                <a:ln>
                  <a:noFill/>
                </a:ln>
                <a:solidFill>
                  <a:srgbClr val="000000"/>
                </a:solidFill>
                <a:effectLst/>
                <a:uLnTx/>
                <a:uFillTx/>
                <a:latin typeface="Tech" pitchFamily="34" charset="0"/>
                <a:ea typeface="+mn-ea"/>
                <a:cs typeface="Arial" pitchFamily="34" charset="0"/>
              </a:endParaRPr>
            </a:p>
          </p:txBody>
        </p:sp>
        <p:sp>
          <p:nvSpPr>
            <p:cNvPr id="8" name="Line 6">
              <a:extLst>
                <a:ext uri="{FF2B5EF4-FFF2-40B4-BE49-F238E27FC236}">
                  <a16:creationId xmlns:a16="http://schemas.microsoft.com/office/drawing/2014/main" id="{75CADF05-8469-F447-8D8B-6F4BC7EE5EC8}"/>
                </a:ext>
              </a:extLst>
            </p:cNvPr>
            <p:cNvSpPr>
              <a:spLocks noChangeShapeType="1"/>
            </p:cNvSpPr>
            <p:nvPr/>
          </p:nvSpPr>
          <p:spPr bwMode="auto">
            <a:xfrm>
              <a:off x="3649" y="2132"/>
              <a:ext cx="1" cy="686"/>
            </a:xfrm>
            <a:prstGeom prst="line">
              <a:avLst/>
            </a:prstGeom>
            <a:noFill/>
            <a:ln w="12700">
              <a:solidFill>
                <a:srgbClr val="000000"/>
              </a:solidFill>
              <a:round/>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9" name="Line 7">
              <a:extLst>
                <a:ext uri="{FF2B5EF4-FFF2-40B4-BE49-F238E27FC236}">
                  <a16:creationId xmlns:a16="http://schemas.microsoft.com/office/drawing/2014/main" id="{83382443-BD13-DB43-B4B2-DA163854EDAF}"/>
                </a:ext>
              </a:extLst>
            </p:cNvPr>
            <p:cNvSpPr>
              <a:spLocks noChangeShapeType="1"/>
            </p:cNvSpPr>
            <p:nvPr/>
          </p:nvSpPr>
          <p:spPr bwMode="auto">
            <a:xfrm>
              <a:off x="3649" y="2818"/>
              <a:ext cx="1278" cy="1"/>
            </a:xfrm>
            <a:prstGeom prst="line">
              <a:avLst/>
            </a:prstGeom>
            <a:noFill/>
            <a:ln w="12700">
              <a:solidFill>
                <a:srgbClr val="000000"/>
              </a:solidFill>
              <a:round/>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10" name="Freeform 8">
              <a:extLst>
                <a:ext uri="{FF2B5EF4-FFF2-40B4-BE49-F238E27FC236}">
                  <a16:creationId xmlns:a16="http://schemas.microsoft.com/office/drawing/2014/main" id="{058222A8-02D4-0642-9DC9-3AAC21A97BFB}"/>
                </a:ext>
              </a:extLst>
            </p:cNvPr>
            <p:cNvSpPr>
              <a:spLocks/>
            </p:cNvSpPr>
            <p:nvPr/>
          </p:nvSpPr>
          <p:spPr bwMode="auto">
            <a:xfrm>
              <a:off x="3697" y="2269"/>
              <a:ext cx="1118" cy="514"/>
            </a:xfrm>
            <a:custGeom>
              <a:avLst/>
              <a:gdLst>
                <a:gd name="T0" fmla="*/ 0 w 336"/>
                <a:gd name="T1" fmla="*/ 35 h 720"/>
                <a:gd name="T2" fmla="*/ 4790690 w 336"/>
                <a:gd name="T3" fmla="*/ 7 h 720"/>
                <a:gd name="T4" fmla="*/ 16798243 w 336"/>
                <a:gd name="T5" fmla="*/ 0 h 720"/>
                <a:gd name="T6" fmla="*/ 0 60000 65536"/>
                <a:gd name="T7" fmla="*/ 0 60000 65536"/>
                <a:gd name="T8" fmla="*/ 0 60000 65536"/>
                <a:gd name="T9" fmla="*/ 0 w 336"/>
                <a:gd name="T10" fmla="*/ 0 h 720"/>
                <a:gd name="T11" fmla="*/ 336 w 336"/>
                <a:gd name="T12" fmla="*/ 720 h 720"/>
              </a:gdLst>
              <a:ahLst/>
              <a:cxnLst>
                <a:cxn ang="T6">
                  <a:pos x="T0" y="T1"/>
                </a:cxn>
                <a:cxn ang="T7">
                  <a:pos x="T2" y="T3"/>
                </a:cxn>
                <a:cxn ang="T8">
                  <a:pos x="T4" y="T5"/>
                </a:cxn>
              </a:cxnLst>
              <a:rect l="T9" t="T10" r="T11" b="T12"/>
              <a:pathLst>
                <a:path w="336" h="720">
                  <a:moveTo>
                    <a:pt x="0" y="720"/>
                  </a:moveTo>
                  <a:cubicBezTo>
                    <a:pt x="20" y="492"/>
                    <a:pt x="40" y="264"/>
                    <a:pt x="96" y="144"/>
                  </a:cubicBezTo>
                  <a:cubicBezTo>
                    <a:pt x="152" y="24"/>
                    <a:pt x="184" y="32"/>
                    <a:pt x="336" y="0"/>
                  </a:cubicBezTo>
                </a:path>
              </a:pathLst>
            </a:custGeom>
            <a:noFill/>
            <a:ln w="38100">
              <a:solidFill>
                <a:srgbClr val="00CC66"/>
              </a:solidFill>
              <a:round/>
              <a:headEnd type="none" w="sm" len="sm"/>
              <a:tailEnd type="none" w="sm" len="sm"/>
            </a:ln>
          </p:spPr>
          <p:txBody>
            <a:bodyPr wrap="none" anchor="ct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Unicode MS" pitchFamily="34" charset="-128"/>
                <a:ea typeface="+mn-ea"/>
                <a:cs typeface="Arial" pitchFamily="34" charset="0"/>
              </a:endParaRPr>
            </a:p>
          </p:txBody>
        </p:sp>
        <p:sp>
          <p:nvSpPr>
            <p:cNvPr id="11" name="Text Box 9">
              <a:extLst>
                <a:ext uri="{FF2B5EF4-FFF2-40B4-BE49-F238E27FC236}">
                  <a16:creationId xmlns:a16="http://schemas.microsoft.com/office/drawing/2014/main" id="{23A7AF22-16A7-2E41-97B8-A9D01514E283}"/>
                </a:ext>
              </a:extLst>
            </p:cNvPr>
            <p:cNvSpPr txBox="1">
              <a:spLocks noChangeArrowheads="1"/>
            </p:cNvSpPr>
            <p:nvPr/>
          </p:nvSpPr>
          <p:spPr bwMode="auto">
            <a:xfrm rot="16200000">
              <a:off x="3169" y="2399"/>
              <a:ext cx="687" cy="213"/>
            </a:xfrm>
            <a:prstGeom prst="rect">
              <a:avLst/>
            </a:prstGeom>
            <a:noFill/>
            <a:ln w="12700">
              <a:noFill/>
              <a:miter lim="800000"/>
              <a:headEnd type="none" w="sm" len="sm"/>
              <a:tailEnd type="none" w="sm" len="sm"/>
            </a:ln>
          </p:spPr>
          <p:txBody>
            <a:bodyPr>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Tech" pitchFamily="34" charset="0"/>
                  <a:ea typeface="+mn-ea"/>
                  <a:cs typeface="Arial" pitchFamily="34" charset="0"/>
                </a:rPr>
                <a:t>Rate</a:t>
              </a:r>
              <a:endParaRPr kumimoji="0" lang="en-US" sz="3200" b="1" i="0" u="none" strike="noStrike" kern="1200" cap="none" spc="0" normalizeH="0" baseline="0" noProof="0">
                <a:ln>
                  <a:noFill/>
                </a:ln>
                <a:solidFill>
                  <a:srgbClr val="CC0000"/>
                </a:solidFill>
                <a:effectLst/>
                <a:uLnTx/>
                <a:uFillTx/>
                <a:latin typeface="Tech" pitchFamily="34" charset="0"/>
                <a:ea typeface="+mn-ea"/>
                <a:cs typeface="Arial" pitchFamily="34" charset="0"/>
              </a:endParaRPr>
            </a:p>
          </p:txBody>
        </p:sp>
        <p:sp>
          <p:nvSpPr>
            <p:cNvPr id="12" name="Text Box 10">
              <a:extLst>
                <a:ext uri="{FF2B5EF4-FFF2-40B4-BE49-F238E27FC236}">
                  <a16:creationId xmlns:a16="http://schemas.microsoft.com/office/drawing/2014/main" id="{40381ADD-749C-F143-9F4C-17BDF0749213}"/>
                </a:ext>
              </a:extLst>
            </p:cNvPr>
            <p:cNvSpPr txBox="1">
              <a:spLocks noChangeArrowheads="1"/>
            </p:cNvSpPr>
            <p:nvPr/>
          </p:nvSpPr>
          <p:spPr bwMode="auto">
            <a:xfrm>
              <a:off x="3792" y="2084"/>
              <a:ext cx="1153" cy="233"/>
            </a:xfrm>
            <a:prstGeom prst="rect">
              <a:avLst/>
            </a:prstGeom>
            <a:noFill/>
            <a:ln w="12700">
              <a:noFill/>
              <a:miter lim="800000"/>
              <a:headEnd type="none" w="sm" len="sm"/>
              <a:tailEnd type="none" w="sm" len="sm"/>
            </a:ln>
          </p:spPr>
          <p:txBody>
            <a:bodyPr wrap="none">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99"/>
                  </a:solidFill>
                  <a:effectLst/>
                  <a:uLnTx/>
                  <a:uFillTx/>
                  <a:latin typeface="Tech" pitchFamily="34" charset="0"/>
                  <a:ea typeface="+mn-ea"/>
                  <a:cs typeface="Arial" pitchFamily="34" charset="0"/>
                </a:rPr>
                <a:t>TPP performance</a:t>
              </a:r>
              <a:endParaRPr kumimoji="0" lang="en-US" sz="3200" b="0" i="0" u="none" strike="noStrike" kern="1200" cap="none" spc="0" normalizeH="0" baseline="0" noProof="0">
                <a:ln>
                  <a:noFill/>
                </a:ln>
                <a:solidFill>
                  <a:srgbClr val="000099"/>
                </a:solidFill>
                <a:effectLst/>
                <a:uLnTx/>
                <a:uFillTx/>
                <a:latin typeface="Tech" pitchFamily="34" charset="0"/>
                <a:ea typeface="+mn-ea"/>
                <a:cs typeface="Arial" pitchFamily="34" charset="0"/>
              </a:endParaRPr>
            </a:p>
          </p:txBody>
        </p:sp>
      </p:grpSp>
      <p:pic>
        <p:nvPicPr>
          <p:cNvPr id="13" name="Picture 2">
            <a:extLst>
              <a:ext uri="{FF2B5EF4-FFF2-40B4-BE49-F238E27FC236}">
                <a16:creationId xmlns:a16="http://schemas.microsoft.com/office/drawing/2014/main" id="{20D10178-1A37-C84D-872B-D97D5DD4FF5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5266120"/>
            <a:ext cx="2540000" cy="14393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0465AA2-D8E2-9643-975A-500E6124D9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55807" y="224949"/>
            <a:ext cx="4300387" cy="2006329"/>
          </a:xfrm>
          <a:prstGeom prst="rect">
            <a:avLst/>
          </a:prstGeom>
        </p:spPr>
      </p:pic>
      <p:sp>
        <p:nvSpPr>
          <p:cNvPr id="3" name="Content Placeholder 2">
            <a:extLst>
              <a:ext uri="{FF2B5EF4-FFF2-40B4-BE49-F238E27FC236}">
                <a16:creationId xmlns:a16="http://schemas.microsoft.com/office/drawing/2014/main" id="{16E95B8A-CEA7-034E-966A-7D456857440C}"/>
              </a:ext>
            </a:extLst>
          </p:cNvPr>
          <p:cNvSpPr>
            <a:spLocks noGrp="1"/>
          </p:cNvSpPr>
          <p:nvPr>
            <p:ph idx="1"/>
          </p:nvPr>
        </p:nvSpPr>
        <p:spPr>
          <a:xfrm>
            <a:off x="508931" y="952503"/>
            <a:ext cx="7686059" cy="4114800"/>
          </a:xfrm>
        </p:spPr>
        <p:txBody>
          <a:bodyPr/>
          <a:lstStyle/>
          <a:p>
            <a:pPr marL="457189" indent="-457189">
              <a:spcBef>
                <a:spcPct val="0"/>
              </a:spcBef>
              <a:buClrTx/>
              <a:defRPr/>
            </a:pPr>
            <a:r>
              <a:rPr lang="de-DE" b="0" kern="1200" dirty="0">
                <a:solidFill>
                  <a:srgbClr val="000099"/>
                </a:solidFill>
                <a:latin typeface="Times New Roman" pitchFamily="18" charset="0"/>
                <a:cs typeface="Arial" pitchFamily="34" charset="0"/>
              </a:rPr>
              <a:t>Hans </a:t>
            </a:r>
            <a:r>
              <a:rPr lang="de-DE" b="0" kern="1200" dirty="0" err="1">
                <a:solidFill>
                  <a:srgbClr val="000099"/>
                </a:solidFill>
                <a:latin typeface="Times New Roman" pitchFamily="18" charset="0"/>
                <a:cs typeface="Arial" pitchFamily="34" charset="0"/>
              </a:rPr>
              <a:t>Meuer</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and</a:t>
            </a:r>
            <a:r>
              <a:rPr lang="de-DE" b="0" kern="1200" dirty="0">
                <a:solidFill>
                  <a:srgbClr val="000099"/>
                </a:solidFill>
                <a:latin typeface="Times New Roman" pitchFamily="18" charset="0"/>
                <a:cs typeface="Arial" pitchFamily="34" charset="0"/>
              </a:rPr>
              <a:t> Erich </a:t>
            </a:r>
            <a:r>
              <a:rPr lang="de-DE" b="0" kern="1200" dirty="0" err="1">
                <a:solidFill>
                  <a:srgbClr val="000099"/>
                </a:solidFill>
                <a:latin typeface="Times New Roman" pitchFamily="18" charset="0"/>
                <a:cs typeface="Arial" pitchFamily="34" charset="0"/>
              </a:rPr>
              <a:t>Strohmaier</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had</a:t>
            </a:r>
            <a:r>
              <a:rPr lang="de-DE" b="0" kern="1200" dirty="0">
                <a:solidFill>
                  <a:srgbClr val="000099"/>
                </a:solidFill>
                <a:latin typeface="Times New Roman" pitchFamily="18" charset="0"/>
                <a:cs typeface="Arial" pitchFamily="34" charset="0"/>
              </a:rPr>
              <a:t> a </a:t>
            </a:r>
            <a:r>
              <a:rPr lang="de-DE" b="0" kern="1200" dirty="0" err="1">
                <a:solidFill>
                  <a:srgbClr val="000099"/>
                </a:solidFill>
                <a:latin typeface="Times New Roman" pitchFamily="18" charset="0"/>
                <a:cs typeface="Arial" pitchFamily="34" charset="0"/>
              </a:rPr>
              <a:t>list</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of</a:t>
            </a:r>
            <a:r>
              <a:rPr lang="de-DE" b="0" kern="1200" dirty="0">
                <a:solidFill>
                  <a:srgbClr val="000099"/>
                </a:solidFill>
                <a:latin typeface="Times New Roman" pitchFamily="18" charset="0"/>
                <a:cs typeface="Arial" pitchFamily="34" charset="0"/>
              </a:rPr>
              <a:t> fastest </a:t>
            </a:r>
            <a:r>
              <a:rPr lang="de-DE" b="0" kern="1200" dirty="0" err="1">
                <a:solidFill>
                  <a:srgbClr val="000099"/>
                </a:solidFill>
                <a:latin typeface="Times New Roman" pitchFamily="18" charset="0"/>
                <a:cs typeface="Arial" pitchFamily="34" charset="0"/>
              </a:rPr>
              <a:t>computers</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ranked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by</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peak</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performance</a:t>
            </a:r>
            <a:r>
              <a:rPr lang="de-DE" b="0" kern="1200" dirty="0">
                <a:solidFill>
                  <a:srgbClr val="000099"/>
                </a:solidFill>
                <a:latin typeface="Times New Roman" pitchFamily="18" charset="0"/>
                <a:cs typeface="Arial" pitchFamily="34" charset="0"/>
              </a:rPr>
              <a:t>.</a:t>
            </a:r>
          </a:p>
          <a:p>
            <a:pPr marL="457189" indent="-457189">
              <a:spcBef>
                <a:spcPct val="0"/>
              </a:spcBef>
              <a:buClrTx/>
              <a:defRPr/>
            </a:pPr>
            <a:r>
              <a:rPr lang="de-DE" b="0" kern="1200" dirty="0">
                <a:solidFill>
                  <a:srgbClr val="000099"/>
                </a:solidFill>
                <a:latin typeface="Times New Roman" pitchFamily="18" charset="0"/>
                <a:cs typeface="Arial" pitchFamily="34" charset="0"/>
              </a:rPr>
              <a:t>I </a:t>
            </a:r>
            <a:r>
              <a:rPr lang="de-DE" b="0" kern="1200" dirty="0" err="1">
                <a:solidFill>
                  <a:srgbClr val="000099"/>
                </a:solidFill>
                <a:latin typeface="Times New Roman" pitchFamily="18" charset="0"/>
                <a:cs typeface="Arial" pitchFamily="34" charset="0"/>
              </a:rPr>
              <a:t>had</a:t>
            </a:r>
            <a:r>
              <a:rPr lang="de-DE" b="0" kern="1200" dirty="0">
                <a:solidFill>
                  <a:srgbClr val="000099"/>
                </a:solidFill>
                <a:latin typeface="Times New Roman" pitchFamily="18" charset="0"/>
                <a:cs typeface="Arial" pitchFamily="34" charset="0"/>
              </a:rPr>
              <a:t> a </a:t>
            </a:r>
            <a:r>
              <a:rPr lang="de-DE" b="0" kern="1200" dirty="0" err="1">
                <a:solidFill>
                  <a:srgbClr val="000099"/>
                </a:solidFill>
                <a:latin typeface="Times New Roman" pitchFamily="18" charset="0"/>
                <a:cs typeface="Arial" pitchFamily="34" charset="0"/>
              </a:rPr>
              <a:t>list</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of</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benchmark</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results</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and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we</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put</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two</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lists</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together</a:t>
            </a:r>
            <a:r>
              <a:rPr lang="de-DE" b="0" kern="1200" dirty="0">
                <a:solidFill>
                  <a:srgbClr val="000099"/>
                </a:solidFill>
                <a:latin typeface="Times New Roman" pitchFamily="18" charset="0"/>
                <a:cs typeface="Arial" pitchFamily="34" charset="0"/>
              </a:rPr>
              <a:t>.</a:t>
            </a:r>
          </a:p>
          <a:p>
            <a:pPr marL="457189" indent="-457189">
              <a:spcBef>
                <a:spcPct val="0"/>
              </a:spcBef>
              <a:buClrTx/>
              <a:defRPr/>
            </a:pPr>
            <a:r>
              <a:rPr lang="de-DE" b="0" kern="1200" dirty="0">
                <a:solidFill>
                  <a:srgbClr val="000099"/>
                </a:solidFill>
                <a:latin typeface="Times New Roman" pitchFamily="18" charset="0"/>
                <a:cs typeface="Arial" pitchFamily="34" charset="0"/>
              </a:rPr>
              <a:t>Listing </a:t>
            </a:r>
            <a:r>
              <a:rPr lang="de-DE" b="0" kern="1200" dirty="0" err="1">
                <a:solidFill>
                  <a:srgbClr val="000099"/>
                </a:solidFill>
                <a:latin typeface="Times New Roman" pitchFamily="18" charset="0"/>
                <a:cs typeface="Arial" pitchFamily="34" charset="0"/>
              </a:rPr>
              <a:t>of</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500 </a:t>
            </a:r>
            <a:r>
              <a:rPr lang="de-DE" b="0" kern="1200" dirty="0" err="1">
                <a:solidFill>
                  <a:srgbClr val="000099"/>
                </a:solidFill>
                <a:latin typeface="Times New Roman" pitchFamily="18" charset="0"/>
                <a:cs typeface="Arial" pitchFamily="34" charset="0"/>
              </a:rPr>
              <a:t>most</a:t>
            </a:r>
            <a:r>
              <a:rPr lang="de-DE" b="0" kern="1200" dirty="0">
                <a:solidFill>
                  <a:srgbClr val="000099"/>
                </a:solidFill>
                <a:latin typeface="Times New Roman" pitchFamily="18" charset="0"/>
                <a:cs typeface="Arial" pitchFamily="34" charset="0"/>
              </a:rPr>
              <a:t> powerful </a:t>
            </a:r>
            <a:r>
              <a:rPr lang="de-DE" b="0" kern="1200" dirty="0" err="1">
                <a:solidFill>
                  <a:srgbClr val="000099"/>
                </a:solidFill>
                <a:latin typeface="Times New Roman" pitchFamily="18" charset="0"/>
                <a:cs typeface="Arial" pitchFamily="34" charset="0"/>
              </a:rPr>
              <a:t>computers</a:t>
            </a:r>
            <a:r>
              <a:rPr lang="de-DE" b="0" kern="1200" dirty="0">
                <a:solidFill>
                  <a:srgbClr val="000099"/>
                </a:solidFill>
                <a:latin typeface="Times New Roman" pitchFamily="18" charset="0"/>
                <a:cs typeface="Arial" pitchFamily="34" charset="0"/>
              </a:rPr>
              <a:t> in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World.</a:t>
            </a:r>
          </a:p>
          <a:p>
            <a:pPr marL="457189" indent="-457189">
              <a:spcBef>
                <a:spcPct val="0"/>
              </a:spcBef>
              <a:buClrTx/>
              <a:defRPr/>
            </a:pPr>
            <a:r>
              <a:rPr lang="de-DE" b="0" kern="1200" dirty="0" err="1">
                <a:solidFill>
                  <a:srgbClr val="000099"/>
                </a:solidFill>
                <a:latin typeface="Times New Roman" pitchFamily="18" charset="0"/>
                <a:cs typeface="Arial" pitchFamily="34" charset="0"/>
              </a:rPr>
              <a:t>Yardstick</a:t>
            </a:r>
            <a:r>
              <a:rPr lang="de-DE" b="0" kern="1200" dirty="0">
                <a:solidFill>
                  <a:srgbClr val="000099"/>
                </a:solidFill>
                <a:latin typeface="Times New Roman" pitchFamily="18" charset="0"/>
                <a:cs typeface="Arial" pitchFamily="34" charset="0"/>
              </a:rPr>
              <a:t>: Performance </a:t>
            </a:r>
            <a:r>
              <a:rPr lang="de-DE" b="0" kern="1200" dirty="0" err="1">
                <a:solidFill>
                  <a:srgbClr val="000099"/>
                </a:solidFill>
                <a:latin typeface="Times New Roman" pitchFamily="18" charset="0"/>
                <a:cs typeface="Arial" pitchFamily="34" charset="0"/>
              </a:rPr>
              <a:t>for</a:t>
            </a:r>
            <a:endParaRPr lang="de-DE" b="0" kern="1200" dirty="0">
              <a:solidFill>
                <a:srgbClr val="000099"/>
              </a:solidFill>
              <a:latin typeface="Times New Roman" pitchFamily="18" charset="0"/>
              <a:cs typeface="Arial" pitchFamily="34" charset="0"/>
            </a:endParaRPr>
          </a:p>
          <a:p>
            <a:pPr marL="0" indent="0">
              <a:spcBef>
                <a:spcPct val="0"/>
              </a:spcBef>
              <a:buClrTx/>
              <a:buNone/>
              <a:defRPr/>
            </a:pPr>
            <a:r>
              <a:rPr lang="de-DE" b="0" kern="1200" dirty="0">
                <a:solidFill>
                  <a:srgbClr val="000099"/>
                </a:solidFill>
                <a:latin typeface="Times New Roman" pitchFamily="18" charset="0"/>
                <a:cs typeface="Arial" pitchFamily="34" charset="0"/>
              </a:rPr>
              <a:t>		</a:t>
            </a:r>
            <a:r>
              <a:rPr lang="de-DE" b="0" i="1" kern="1200" dirty="0" err="1">
                <a:solidFill>
                  <a:srgbClr val="000099"/>
                </a:solidFill>
                <a:latin typeface="Times New Roman" pitchFamily="18" charset="0"/>
                <a:cs typeface="Arial" pitchFamily="34" charset="0"/>
              </a:rPr>
              <a:t>Ax</a:t>
            </a:r>
            <a:r>
              <a:rPr lang="de-DE" b="0" i="1" kern="1200" dirty="0">
                <a:solidFill>
                  <a:srgbClr val="000099"/>
                </a:solidFill>
                <a:latin typeface="Times New Roman" pitchFamily="18" charset="0"/>
                <a:cs typeface="Arial" pitchFamily="34" charset="0"/>
              </a:rPr>
              <a:t>=b, </a:t>
            </a:r>
            <a:r>
              <a:rPr lang="de-DE" b="0" i="1" kern="1200" dirty="0" err="1">
                <a:solidFill>
                  <a:srgbClr val="000099"/>
                </a:solidFill>
                <a:latin typeface="Times New Roman" pitchFamily="18" charset="0"/>
                <a:cs typeface="Arial" pitchFamily="34" charset="0"/>
              </a:rPr>
              <a:t>dense</a:t>
            </a:r>
            <a:r>
              <a:rPr lang="de-DE" b="0" i="1" kern="1200" dirty="0">
                <a:solidFill>
                  <a:srgbClr val="000099"/>
                </a:solidFill>
                <a:latin typeface="Times New Roman" pitchFamily="18" charset="0"/>
                <a:cs typeface="Arial" pitchFamily="34" charset="0"/>
              </a:rPr>
              <a:t> </a:t>
            </a:r>
            <a:r>
              <a:rPr lang="de-DE" b="0" i="1" kern="1200" dirty="0" err="1">
                <a:solidFill>
                  <a:srgbClr val="000099"/>
                </a:solidFill>
                <a:latin typeface="Times New Roman" pitchFamily="18" charset="0"/>
                <a:cs typeface="Arial" pitchFamily="34" charset="0"/>
              </a:rPr>
              <a:t>problem</a:t>
            </a:r>
            <a:endParaRPr lang="de-DE" b="0" i="1" kern="1200" dirty="0">
              <a:solidFill>
                <a:srgbClr val="000099"/>
              </a:solidFill>
              <a:latin typeface="Times New Roman" pitchFamily="18" charset="0"/>
              <a:cs typeface="Arial" pitchFamily="34" charset="0"/>
            </a:endParaRPr>
          </a:p>
          <a:p>
            <a:pPr marL="0" indent="0">
              <a:spcBef>
                <a:spcPct val="0"/>
              </a:spcBef>
              <a:buClrTx/>
              <a:buNone/>
              <a:defRPr/>
            </a:pPr>
            <a:r>
              <a:rPr lang="de-DE" b="0" kern="1200" dirty="0" err="1">
                <a:solidFill>
                  <a:srgbClr val="000099"/>
                </a:solidFill>
                <a:latin typeface="Times New Roman" pitchFamily="18" charset="0"/>
                <a:cs typeface="Arial" pitchFamily="34" charset="0"/>
              </a:rPr>
              <a:t>Maintained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and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updated</a:t>
            </a: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twice</a:t>
            </a:r>
            <a:r>
              <a:rPr lang="de-DE" b="0" kern="1200" dirty="0">
                <a:solidFill>
                  <a:srgbClr val="000099"/>
                </a:solidFill>
                <a:latin typeface="Times New Roman" pitchFamily="18" charset="0"/>
                <a:cs typeface="Arial" pitchFamily="34" charset="0"/>
              </a:rPr>
              <a:t> a </a:t>
            </a:r>
            <a:r>
              <a:rPr lang="de-DE" b="0" kern="1200" dirty="0" err="1">
                <a:solidFill>
                  <a:srgbClr val="000099"/>
                </a:solidFill>
                <a:latin typeface="Times New Roman" pitchFamily="18" charset="0"/>
                <a:cs typeface="Arial" pitchFamily="34" charset="0"/>
              </a:rPr>
              <a:t>year</a:t>
            </a:r>
            <a:r>
              <a:rPr lang="de-DE" b="0" kern="1200" dirty="0">
                <a:solidFill>
                  <a:srgbClr val="000099"/>
                </a:solidFill>
                <a:latin typeface="Times New Roman" pitchFamily="18" charset="0"/>
                <a:cs typeface="Arial" pitchFamily="34" charset="0"/>
              </a:rPr>
              <a:t>:</a:t>
            </a:r>
          </a:p>
          <a:p>
            <a:pPr marL="0" indent="0">
              <a:spcBef>
                <a:spcPct val="0"/>
              </a:spcBef>
              <a:buClrTx/>
              <a:buNone/>
              <a:defRPr/>
            </a:pPr>
            <a:r>
              <a:rPr lang="de-DE" b="0" kern="1200" dirty="0">
                <a:solidFill>
                  <a:srgbClr val="000099"/>
                </a:solidFill>
                <a:latin typeface="Times New Roman" pitchFamily="18" charset="0"/>
                <a:cs typeface="Arial" pitchFamily="34" charset="0"/>
              </a:rPr>
              <a:t>	</a:t>
            </a:r>
            <a:r>
              <a:rPr lang="de-DE" b="0" kern="1200" dirty="0" err="1">
                <a:solidFill>
                  <a:srgbClr val="000099"/>
                </a:solidFill>
                <a:latin typeface="Times New Roman" pitchFamily="18" charset="0"/>
                <a:cs typeface="Arial" pitchFamily="34" charset="0"/>
              </a:rPr>
              <a:t>SC‘xy</a:t>
            </a:r>
            <a:r>
              <a:rPr lang="de-DE" b="0" kern="1200" dirty="0">
                <a:solidFill>
                  <a:srgbClr val="000099"/>
                </a:solidFill>
                <a:latin typeface="Times New Roman" pitchFamily="18" charset="0"/>
                <a:cs typeface="Arial" pitchFamily="34" charset="0"/>
              </a:rPr>
              <a:t> in </a:t>
            </a:r>
            <a:r>
              <a:rPr lang="de-DE" b="0" kern="1200" dirty="0" err="1">
                <a:solidFill>
                  <a:srgbClr val="000099"/>
                </a:solidFill>
                <a:latin typeface="Times New Roman" pitchFamily="18" charset="0"/>
                <a:cs typeface="Arial" pitchFamily="34" charset="0"/>
              </a:rPr>
              <a:t>the</a:t>
            </a:r>
            <a:r>
              <a:rPr lang="de-DE" b="0" kern="1200" dirty="0">
                <a:solidFill>
                  <a:srgbClr val="000099"/>
                </a:solidFill>
                <a:latin typeface="Times New Roman" pitchFamily="18" charset="0"/>
                <a:cs typeface="Arial" pitchFamily="34" charset="0"/>
              </a:rPr>
              <a:t> States in November</a:t>
            </a:r>
          </a:p>
          <a:p>
            <a:pPr marL="0" indent="0">
              <a:spcBef>
                <a:spcPct val="0"/>
              </a:spcBef>
              <a:buClrTx/>
              <a:buNone/>
              <a:defRPr/>
            </a:pPr>
            <a:r>
              <a:rPr lang="de-DE" b="0" kern="1200" dirty="0">
                <a:solidFill>
                  <a:srgbClr val="000099"/>
                </a:solidFill>
                <a:latin typeface="Times New Roman" pitchFamily="18" charset="0"/>
                <a:cs typeface="Arial" pitchFamily="34" charset="0"/>
              </a:rPr>
              <a:t>	Meeting in Germany in June</a:t>
            </a:r>
          </a:p>
          <a:p>
            <a:pPr marL="0" indent="0">
              <a:spcBef>
                <a:spcPct val="0"/>
              </a:spcBef>
              <a:buClrTx/>
              <a:buNone/>
              <a:defRPr/>
            </a:pPr>
            <a:endParaRPr lang="de-DE" b="0" i="1" kern="1200" dirty="0">
              <a:solidFill>
                <a:srgbClr val="000099"/>
              </a:solidFill>
              <a:latin typeface="Times New Roman" pitchFamily="18" charset="0"/>
              <a:cs typeface="Arial" pitchFamily="34" charset="0"/>
            </a:endParaRPr>
          </a:p>
          <a:p>
            <a:pPr marL="457189" indent="-457189">
              <a:spcBef>
                <a:spcPct val="0"/>
              </a:spcBef>
              <a:buClrTx/>
              <a:defRPr/>
            </a:pPr>
            <a:endParaRPr lang="de-DE" b="0" kern="1200" dirty="0">
              <a:solidFill>
                <a:srgbClr val="000099"/>
              </a:solidFill>
              <a:latin typeface="Times New Roman" pitchFamily="18" charset="0"/>
              <a:cs typeface="Arial"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5F0C7356-97F3-AE4B-944A-982AEBC0D385}"/>
              </a:ext>
            </a:extLst>
          </p:cNvPr>
          <p:cNvSpPr>
            <a:spLocks noGrp="1"/>
          </p:cNvSpPr>
          <p:nvPr>
            <p:ph type="sldNum" sz="quarter"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5B400A9-8CFE-45B5-946E-5E00C31EAFF9}" type="slidenum">
              <a:rPr kumimoji="0" lang="en-US" sz="1800" b="0" i="0" u="none" strike="noStrike" kern="1200" cap="none" spc="0" normalizeH="0" baseline="0" noProof="0">
                <a:ln>
                  <a:noFill/>
                </a:ln>
                <a:solidFill>
                  <a:srgbClr val="000000"/>
                </a:solidFill>
                <a:effectLst/>
                <a:uLnTx/>
                <a:uFillTx/>
                <a:latin typeface="Tech"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srgbClr val="000000"/>
              </a:solidFill>
              <a:effectLst/>
              <a:uLnTx/>
              <a:uFillTx/>
              <a:latin typeface="Tech" pitchFamily="34" charset="0"/>
              <a:ea typeface="+mn-ea"/>
              <a:cs typeface="Arial" pitchFamily="34" charset="0"/>
            </a:endParaRPr>
          </a:p>
        </p:txBody>
      </p:sp>
    </p:spTree>
    <p:extLst>
      <p:ext uri="{BB962C8B-B14F-4D97-AF65-F5344CB8AC3E}">
        <p14:creationId xmlns:p14="http://schemas.microsoft.com/office/powerpoint/2010/main" val="2714675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7">
            <a:extLst>
              <a:ext uri="{FF2B5EF4-FFF2-40B4-BE49-F238E27FC236}">
                <a16:creationId xmlns:a16="http://schemas.microsoft.com/office/drawing/2014/main" id="{684A73ED-3A19-5047-95FD-972BEC574267}"/>
              </a:ext>
            </a:extLst>
          </p:cNvPr>
          <p:cNvSpPr>
            <a:spLocks noGrp="1"/>
          </p:cNvSpPr>
          <p:nvPr>
            <p:ph type="title"/>
          </p:nvPr>
        </p:nvSpPr>
        <p:spPr>
          <a:xfrm>
            <a:off x="609603" y="152400"/>
            <a:ext cx="9606844" cy="967581"/>
          </a:xfrm>
        </p:spPr>
        <p:txBody>
          <a:bodyPr/>
          <a:lstStyle/>
          <a:p>
            <a:r>
              <a:rPr lang="en-US" sz="3200" dirty="0"/>
              <a:t>Performance Development of HPC over the Last 30 Years from the Top500</a:t>
            </a:r>
          </a:p>
        </p:txBody>
      </p:sp>
      <p:graphicFrame>
        <p:nvGraphicFramePr>
          <p:cNvPr id="7" name="Chart 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3965781"/>
              </p:ext>
            </p:extLst>
          </p:nvPr>
        </p:nvGraphicFramePr>
        <p:xfrm>
          <a:off x="609600" y="1119981"/>
          <a:ext cx="10972800" cy="5585619"/>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9">
            <a:extLst>
              <a:ext uri="{C183D7F6-B498-43B3-948B-1728B52AA6E4}">
                <adec:decorative xmlns:adec="http://schemas.microsoft.com/office/drawing/2017/decorative" val="1"/>
              </a:ext>
            </a:extLst>
          </p:cNvPr>
          <p:cNvSpPr txBox="1">
            <a:spLocks noChangeArrowheads="1"/>
          </p:cNvSpPr>
          <p:nvPr/>
        </p:nvSpPr>
        <p:spPr bwMode="auto">
          <a:xfrm>
            <a:off x="6016197" y="2635802"/>
            <a:ext cx="711200" cy="304801"/>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B0F0"/>
                </a:solidFill>
                <a:effectLst/>
                <a:uLnTx/>
                <a:uFillTx/>
                <a:latin typeface="Calibri"/>
                <a:ea typeface="Calibri"/>
                <a:cs typeface="Calibri"/>
              </a:rPr>
              <a:t>SUM</a:t>
            </a:r>
          </a:p>
        </p:txBody>
      </p:sp>
      <p:sp>
        <p:nvSpPr>
          <p:cNvPr id="34" name="Rectangle 10">
            <a:extLst>
              <a:ext uri="{C183D7F6-B498-43B3-948B-1728B52AA6E4}">
                <adec:decorative xmlns:adec="http://schemas.microsoft.com/office/drawing/2017/decorative" val="1"/>
              </a:ext>
            </a:extLst>
          </p:cNvPr>
          <p:cNvSpPr txBox="1">
            <a:spLocks noChangeArrowheads="1"/>
          </p:cNvSpPr>
          <p:nvPr/>
        </p:nvSpPr>
        <p:spPr bwMode="auto">
          <a:xfrm>
            <a:off x="6016197" y="3440124"/>
            <a:ext cx="711200" cy="415324"/>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FF0000"/>
                </a:solidFill>
                <a:effectLst/>
                <a:uLnTx/>
                <a:uFillTx/>
                <a:latin typeface="Calibri"/>
                <a:ea typeface="Calibri"/>
                <a:cs typeface="Calibri"/>
              </a:rPr>
              <a:t>N=1</a:t>
            </a:r>
          </a:p>
        </p:txBody>
      </p:sp>
      <p:sp>
        <p:nvSpPr>
          <p:cNvPr id="35" name="Rectangle 11">
            <a:extLst>
              <a:ext uri="{C183D7F6-B498-43B3-948B-1728B52AA6E4}">
                <adec:decorative xmlns:adec="http://schemas.microsoft.com/office/drawing/2017/decorative" val="1"/>
              </a:ext>
            </a:extLst>
          </p:cNvPr>
          <p:cNvSpPr txBox="1">
            <a:spLocks noChangeArrowheads="1"/>
          </p:cNvSpPr>
          <p:nvPr/>
        </p:nvSpPr>
        <p:spPr bwMode="auto">
          <a:xfrm>
            <a:off x="6016197" y="4068597"/>
            <a:ext cx="884733" cy="388513"/>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EB641B"/>
                </a:solidFill>
                <a:effectLst/>
                <a:uLnTx/>
                <a:uFillTx/>
                <a:latin typeface="Calibri"/>
                <a:ea typeface="Calibri"/>
                <a:cs typeface="Calibri"/>
              </a:rPr>
              <a:t>N=500</a:t>
            </a:r>
          </a:p>
        </p:txBody>
      </p:sp>
      <p:sp>
        <p:nvSpPr>
          <p:cNvPr id="36" name="Rounded Rectangular Callout 6">
            <a:extLst>
              <a:ext uri="{C183D7F6-B498-43B3-948B-1728B52AA6E4}">
                <adec:decorative xmlns:adec="http://schemas.microsoft.com/office/drawing/2017/decorative" val="1"/>
              </a:ext>
            </a:extLst>
          </p:cNvPr>
          <p:cNvSpPr txBox="1">
            <a:spLocks noChangeArrowheads="1"/>
          </p:cNvSpPr>
          <p:nvPr/>
        </p:nvSpPr>
        <p:spPr bwMode="auto">
          <a:xfrm>
            <a:off x="1853984" y="4443705"/>
            <a:ext cx="1588323" cy="386659"/>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59.7 GFlop/s</a:t>
            </a:r>
          </a:p>
        </p:txBody>
      </p:sp>
      <p:sp>
        <p:nvSpPr>
          <p:cNvPr id="37" name="Rounded Rectangular Callout 7">
            <a:extLst>
              <a:ext uri="{C183D7F6-B498-43B3-948B-1728B52AA6E4}">
                <adec:decorative xmlns:adec="http://schemas.microsoft.com/office/drawing/2017/decorative" val="1"/>
              </a:ext>
            </a:extLst>
          </p:cNvPr>
          <p:cNvSpPr txBox="1">
            <a:spLocks noChangeArrowheads="1"/>
          </p:cNvSpPr>
          <p:nvPr/>
        </p:nvSpPr>
        <p:spPr bwMode="auto">
          <a:xfrm>
            <a:off x="1853984" y="5155412"/>
            <a:ext cx="1588323" cy="304801"/>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000000"/>
                </a:solidFill>
                <a:effectLst/>
                <a:uLnTx/>
                <a:uFillTx/>
                <a:latin typeface="Calibri"/>
                <a:ea typeface="Calibri"/>
                <a:cs typeface="Calibri"/>
              </a:rPr>
              <a:t>422 MFlop/s</a:t>
            </a:r>
          </a:p>
        </p:txBody>
      </p:sp>
      <p:sp>
        <p:nvSpPr>
          <p:cNvPr id="38" name="Rounded Rectangular Callout 8">
            <a:extLst>
              <a:ext uri="{C183D7F6-B498-43B3-948B-1728B52AA6E4}">
                <adec:decorative xmlns:adec="http://schemas.microsoft.com/office/drawing/2017/decorative" val="1"/>
              </a:ext>
            </a:extLst>
          </p:cNvPr>
          <p:cNvSpPr txBox="1">
            <a:spLocks noChangeArrowheads="1"/>
          </p:cNvSpPr>
          <p:nvPr/>
        </p:nvSpPr>
        <p:spPr bwMode="auto">
          <a:xfrm>
            <a:off x="2057091" y="3961868"/>
            <a:ext cx="1385216" cy="276321"/>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1.17 </a:t>
            </a:r>
            <a:r>
              <a:rPr kumimoji="0" lang="en-US" sz="1867" b="1" i="0" u="none" strike="noStrike" kern="1200" cap="none" spc="0" normalizeH="0" baseline="0" noProof="0" dirty="0" err="1">
                <a:ln>
                  <a:noFill/>
                </a:ln>
                <a:solidFill>
                  <a:srgbClr val="464646"/>
                </a:solidFill>
                <a:effectLst/>
                <a:uLnTx/>
                <a:uFillTx/>
                <a:latin typeface="Calibri"/>
                <a:ea typeface="Calibri"/>
                <a:cs typeface="Calibri"/>
              </a:rPr>
              <a:t>TFlop/s</a:t>
            </a:r>
            <a:endParaRPr kumimoji="0" lang="en-US" sz="1867" b="1" i="0" u="none" strike="noStrike" kern="1200" cap="none" spc="0" normalizeH="0" baseline="0" noProof="0" dirty="0">
              <a:ln>
                <a:noFill/>
              </a:ln>
              <a:solidFill>
                <a:srgbClr val="464646"/>
              </a:solidFill>
              <a:effectLst/>
              <a:uLnTx/>
              <a:uFillTx/>
              <a:latin typeface="Calibri"/>
              <a:ea typeface="Calibri"/>
              <a:cs typeface="Calibri"/>
            </a:endParaRPr>
          </a:p>
        </p:txBody>
      </p:sp>
      <p:sp>
        <p:nvSpPr>
          <p:cNvPr id="39" name="Rounded Rectangular Callout 1">
            <a:extLst>
              <a:ext uri="{C183D7F6-B498-43B3-948B-1728B52AA6E4}">
                <adec:decorative xmlns:adec="http://schemas.microsoft.com/office/drawing/2017/decorative" val="1"/>
              </a:ext>
            </a:extLst>
          </p:cNvPr>
          <p:cNvSpPr txBox="1">
            <a:spLocks noChangeArrowheads="1"/>
          </p:cNvSpPr>
          <p:nvPr/>
        </p:nvSpPr>
        <p:spPr bwMode="auto">
          <a:xfrm>
            <a:off x="10781053" y="2066735"/>
            <a:ext cx="1410947" cy="38184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1.1 </a:t>
            </a:r>
            <a:r>
              <a:rPr kumimoji="0" lang="en-US" sz="1867" b="1" i="0" u="none" strike="noStrike" kern="1200" cap="none" spc="0" normalizeH="0" baseline="0" noProof="0" dirty="0" err="1">
                <a:ln>
                  <a:noFill/>
                </a:ln>
                <a:solidFill>
                  <a:srgbClr val="464646"/>
                </a:solidFill>
                <a:effectLst/>
                <a:uLnTx/>
                <a:uFillTx/>
                <a:latin typeface="Calibri"/>
                <a:ea typeface="Calibri"/>
                <a:cs typeface="Calibri"/>
              </a:rPr>
              <a:t>EFlop</a:t>
            </a:r>
            <a:r>
              <a:rPr kumimoji="0" lang="en-US" sz="1867" b="1" i="0" u="none" strike="noStrike" kern="1200" cap="none" spc="0" normalizeH="0" baseline="0" noProof="0" dirty="0">
                <a:ln>
                  <a:noFill/>
                </a:ln>
                <a:solidFill>
                  <a:srgbClr val="464646"/>
                </a:solidFill>
                <a:effectLst/>
                <a:uLnTx/>
                <a:uFillTx/>
                <a:latin typeface="Calibri"/>
                <a:ea typeface="Calibri"/>
                <a:cs typeface="Calibri"/>
              </a:rPr>
              <a:t>/s</a:t>
            </a:r>
          </a:p>
        </p:txBody>
      </p:sp>
      <p:sp>
        <p:nvSpPr>
          <p:cNvPr id="40" name="Rounded Rectangular Callout 2">
            <a:extLst>
              <a:ext uri="{C183D7F6-B498-43B3-948B-1728B52AA6E4}">
                <adec:decorative xmlns:adec="http://schemas.microsoft.com/office/drawing/2017/decorative" val="1"/>
              </a:ext>
            </a:extLst>
          </p:cNvPr>
          <p:cNvSpPr txBox="1">
            <a:spLocks noChangeArrowheads="1"/>
          </p:cNvSpPr>
          <p:nvPr/>
        </p:nvSpPr>
        <p:spPr bwMode="auto">
          <a:xfrm>
            <a:off x="10404691" y="3202061"/>
            <a:ext cx="1684731" cy="351583"/>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000000"/>
                </a:solidFill>
                <a:effectLst/>
                <a:uLnTx/>
                <a:uFillTx/>
                <a:latin typeface="Calibri"/>
                <a:ea typeface="Calibri"/>
                <a:cs typeface="Calibri"/>
              </a:rPr>
              <a:t>1.73 </a:t>
            </a:r>
            <a:r>
              <a:rPr kumimoji="0" lang="en-US" sz="1867" b="1" i="0" u="none" strike="noStrike" kern="1200" cap="none" spc="0" normalizeH="0" baseline="0" noProof="0" dirty="0" err="1">
                <a:ln>
                  <a:noFill/>
                </a:ln>
                <a:solidFill>
                  <a:srgbClr val="000000"/>
                </a:solidFill>
                <a:effectLst/>
                <a:uLnTx/>
                <a:uFillTx/>
                <a:latin typeface="Calibri"/>
                <a:ea typeface="Calibri"/>
                <a:cs typeface="Calibri"/>
              </a:rPr>
              <a:t>PFlop</a:t>
            </a:r>
            <a:r>
              <a:rPr kumimoji="0" lang="en-US" sz="1867" b="1" i="0" u="none" strike="noStrike" kern="1200" cap="none" spc="0" normalizeH="0" baseline="0" noProof="0" dirty="0">
                <a:ln>
                  <a:noFill/>
                </a:ln>
                <a:solidFill>
                  <a:srgbClr val="000000"/>
                </a:solidFill>
                <a:effectLst/>
                <a:uLnTx/>
                <a:uFillTx/>
                <a:latin typeface="Calibri"/>
                <a:ea typeface="Calibri"/>
                <a:cs typeface="Calibri"/>
              </a:rPr>
              <a:t>/s</a:t>
            </a:r>
          </a:p>
        </p:txBody>
      </p:sp>
      <p:sp>
        <p:nvSpPr>
          <p:cNvPr id="41" name="Rounded Rectangular Callout 5">
            <a:extLst>
              <a:ext uri="{C183D7F6-B498-43B3-948B-1728B52AA6E4}">
                <adec:decorative xmlns:adec="http://schemas.microsoft.com/office/drawing/2017/decorative" val="1"/>
              </a:ext>
            </a:extLst>
          </p:cNvPr>
          <p:cNvSpPr txBox="1">
            <a:spLocks noChangeArrowheads="1"/>
          </p:cNvSpPr>
          <p:nvPr/>
        </p:nvSpPr>
        <p:spPr bwMode="auto">
          <a:xfrm>
            <a:off x="10367249" y="1527641"/>
            <a:ext cx="1684731" cy="31191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4.8 </a:t>
            </a:r>
            <a:r>
              <a:rPr kumimoji="0" lang="en-US" sz="1867" b="1" i="0" u="none" strike="noStrike" kern="1200" cap="none" spc="0" normalizeH="0" baseline="0" noProof="0" dirty="0" err="1">
                <a:ln>
                  <a:noFill/>
                </a:ln>
                <a:solidFill>
                  <a:srgbClr val="464646"/>
                </a:solidFill>
                <a:effectLst/>
                <a:uLnTx/>
                <a:uFillTx/>
                <a:latin typeface="Calibri"/>
                <a:ea typeface="Calibri"/>
                <a:cs typeface="Calibri"/>
              </a:rPr>
              <a:t>EFlop</a:t>
            </a:r>
            <a:r>
              <a:rPr kumimoji="0" lang="en-US" sz="1867" b="1" i="0" u="none" strike="noStrike" kern="1200" cap="none" spc="0" normalizeH="0" baseline="0" noProof="0" dirty="0">
                <a:ln>
                  <a:noFill/>
                </a:ln>
                <a:solidFill>
                  <a:srgbClr val="464646"/>
                </a:solidFill>
                <a:effectLst/>
                <a:uLnTx/>
                <a:uFillTx/>
                <a:latin typeface="Calibri"/>
                <a:ea typeface="Calibri"/>
                <a:cs typeface="Calibri"/>
              </a:rPr>
              <a:t>/s</a:t>
            </a:r>
          </a:p>
        </p:txBody>
      </p:sp>
      <p:sp useBgFill="1">
        <p:nvSpPr>
          <p:cNvPr id="44" name="Rectangle 43">
            <a:extLst>
              <a:ext uri="{C183D7F6-B498-43B3-948B-1728B52AA6E4}">
                <adec:decorative xmlns:adec="http://schemas.microsoft.com/office/drawing/2017/decorative" val="1"/>
              </a:ext>
            </a:extLst>
          </p:cNvPr>
          <p:cNvSpPr/>
          <p:nvPr/>
        </p:nvSpPr>
        <p:spPr>
          <a:xfrm>
            <a:off x="588180" y="1447988"/>
            <a:ext cx="1284265" cy="4347931"/>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42" name="Group 41">
            <a:extLst>
              <a:ext uri="{FF2B5EF4-FFF2-40B4-BE49-F238E27FC236}">
                <a16:creationId xmlns:a16="http://schemas.microsoft.com/office/drawing/2014/main" id="{AFB50E6F-1016-7C44-B610-44C7A39BBAEA}"/>
              </a:ext>
              <a:ext uri="{C183D7F6-B498-43B3-948B-1728B52AA6E4}">
                <adec:decorative xmlns:adec="http://schemas.microsoft.com/office/drawing/2017/decorative" val="1"/>
              </a:ext>
            </a:extLst>
          </p:cNvPr>
          <p:cNvGrpSpPr/>
          <p:nvPr/>
        </p:nvGrpSpPr>
        <p:grpSpPr>
          <a:xfrm>
            <a:off x="380798" y="1119981"/>
            <a:ext cx="1410172" cy="4535493"/>
            <a:chOff x="294801" y="1008228"/>
            <a:chExt cx="1057629" cy="3235036"/>
          </a:xfrm>
        </p:grpSpPr>
        <p:sp>
          <p:nvSpPr>
            <p:cNvPr id="43" name="Text Box 24">
              <a:extLst>
                <a:ext uri="{FF2B5EF4-FFF2-40B4-BE49-F238E27FC236}">
                  <a16:creationId xmlns:a16="http://schemas.microsoft.com/office/drawing/2014/main" id="{6246AE88-281D-8647-B7AD-9BF12113E853}"/>
                </a:ext>
              </a:extLst>
            </p:cNvPr>
            <p:cNvSpPr txBox="1">
              <a:spLocks noChangeArrowheads="1"/>
            </p:cNvSpPr>
            <p:nvPr/>
          </p:nvSpPr>
          <p:spPr bwMode="auto">
            <a:xfrm>
              <a:off x="470478" y="3755973"/>
              <a:ext cx="881952" cy="256071"/>
            </a:xfrm>
            <a:prstGeom prst="rect">
              <a:avLst/>
            </a:prstGeom>
            <a:noFill/>
            <a:ln w="1">
              <a:noFill/>
              <a:miter lim="800000"/>
              <a:headEnd/>
              <a:tailEnd/>
            </a:ln>
            <a:effectLst/>
          </p:spPr>
          <p:txBody>
            <a:bodyPr wrap="square" lIns="36576"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45" name="Text Box 25">
              <a:extLst>
                <a:ext uri="{FF2B5EF4-FFF2-40B4-BE49-F238E27FC236}">
                  <a16:creationId xmlns:a16="http://schemas.microsoft.com/office/drawing/2014/main" id="{8BCB4986-B4E3-2F43-9576-2B2DB70141B1}"/>
                </a:ext>
              </a:extLst>
            </p:cNvPr>
            <p:cNvSpPr txBox="1">
              <a:spLocks noChangeArrowheads="1"/>
            </p:cNvSpPr>
            <p:nvPr/>
          </p:nvSpPr>
          <p:spPr bwMode="auto">
            <a:xfrm>
              <a:off x="495497" y="2996609"/>
              <a:ext cx="856933" cy="256071"/>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58" name="Text Box 26">
              <a:extLst>
                <a:ext uri="{FF2B5EF4-FFF2-40B4-BE49-F238E27FC236}">
                  <a16:creationId xmlns:a16="http://schemas.microsoft.com/office/drawing/2014/main" id="{7904C3A6-1DEE-BE4A-83C1-54D185098B14}"/>
                </a:ext>
              </a:extLst>
            </p:cNvPr>
            <p:cNvSpPr txBox="1">
              <a:spLocks noChangeArrowheads="1"/>
            </p:cNvSpPr>
            <p:nvPr/>
          </p:nvSpPr>
          <p:spPr bwMode="auto">
            <a:xfrm>
              <a:off x="294801" y="4045689"/>
              <a:ext cx="1057629"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Mflop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59" name="Text Box 27">
              <a:extLst>
                <a:ext uri="{FF2B5EF4-FFF2-40B4-BE49-F238E27FC236}">
                  <a16:creationId xmlns:a16="http://schemas.microsoft.com/office/drawing/2014/main" id="{C0532B26-8743-A240-A2E8-7DBD17995D85}"/>
                </a:ext>
              </a:extLst>
            </p:cNvPr>
            <p:cNvSpPr txBox="1">
              <a:spLocks noChangeArrowheads="1"/>
            </p:cNvSpPr>
            <p:nvPr/>
          </p:nvSpPr>
          <p:spPr bwMode="auto">
            <a:xfrm>
              <a:off x="354772" y="3286321"/>
              <a:ext cx="997658"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Gflop/s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0" name="Text Box 28">
              <a:extLst>
                <a:ext uri="{FF2B5EF4-FFF2-40B4-BE49-F238E27FC236}">
                  <a16:creationId xmlns:a16="http://schemas.microsoft.com/office/drawing/2014/main" id="{C11A7621-492E-0843-BCBB-C0168A06D559}"/>
                </a:ext>
              </a:extLst>
            </p:cNvPr>
            <p:cNvSpPr txBox="1">
              <a:spLocks noChangeArrowheads="1"/>
            </p:cNvSpPr>
            <p:nvPr/>
          </p:nvSpPr>
          <p:spPr bwMode="auto">
            <a:xfrm>
              <a:off x="403076" y="2526957"/>
              <a:ext cx="949354"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Tflop/s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1" name="Text Box 29">
              <a:extLst>
                <a:ext uri="{FF2B5EF4-FFF2-40B4-BE49-F238E27FC236}">
                  <a16:creationId xmlns:a16="http://schemas.microsoft.com/office/drawing/2014/main" id="{37353891-CC78-8044-B346-99B2B3F3FEB0}"/>
                </a:ext>
              </a:extLst>
            </p:cNvPr>
            <p:cNvSpPr txBox="1">
              <a:spLocks noChangeArrowheads="1"/>
            </p:cNvSpPr>
            <p:nvPr/>
          </p:nvSpPr>
          <p:spPr bwMode="auto">
            <a:xfrm>
              <a:off x="344046" y="3521147"/>
              <a:ext cx="1008384"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2" name="Text Box 30">
              <a:extLst>
                <a:ext uri="{FF2B5EF4-FFF2-40B4-BE49-F238E27FC236}">
                  <a16:creationId xmlns:a16="http://schemas.microsoft.com/office/drawing/2014/main" id="{C08C6BE2-31A8-D04F-ACBF-7ECCFE7181F3}"/>
                </a:ext>
              </a:extLst>
            </p:cNvPr>
            <p:cNvSpPr txBox="1">
              <a:spLocks noChangeArrowheads="1"/>
            </p:cNvSpPr>
            <p:nvPr/>
          </p:nvSpPr>
          <p:spPr bwMode="auto">
            <a:xfrm>
              <a:off x="356885" y="2761783"/>
              <a:ext cx="995545"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3" name="Text Box 31">
              <a:extLst>
                <a:ext uri="{FF2B5EF4-FFF2-40B4-BE49-F238E27FC236}">
                  <a16:creationId xmlns:a16="http://schemas.microsoft.com/office/drawing/2014/main" id="{799F693E-4EDA-3347-8E0D-40E818E9D683}"/>
                </a:ext>
              </a:extLst>
            </p:cNvPr>
            <p:cNvSpPr txBox="1">
              <a:spLocks noChangeArrowheads="1"/>
            </p:cNvSpPr>
            <p:nvPr/>
          </p:nvSpPr>
          <p:spPr bwMode="auto">
            <a:xfrm>
              <a:off x="453799" y="2237245"/>
              <a:ext cx="898631" cy="256071"/>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4" name="Text Box 39">
              <a:extLst>
                <a:ext uri="{FF2B5EF4-FFF2-40B4-BE49-F238E27FC236}">
                  <a16:creationId xmlns:a16="http://schemas.microsoft.com/office/drawing/2014/main" id="{AFDC6B65-CA94-3040-BC83-4A5811FB1470}"/>
                </a:ext>
              </a:extLst>
            </p:cNvPr>
            <p:cNvSpPr txBox="1">
              <a:spLocks noChangeArrowheads="1"/>
            </p:cNvSpPr>
            <p:nvPr/>
          </p:nvSpPr>
          <p:spPr bwMode="auto">
            <a:xfrm>
              <a:off x="478818" y="1767593"/>
              <a:ext cx="87361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5" name="Text Box 40">
              <a:extLst>
                <a:ext uri="{FF2B5EF4-FFF2-40B4-BE49-F238E27FC236}">
                  <a16:creationId xmlns:a16="http://schemas.microsoft.com/office/drawing/2014/main" id="{B49E52A5-B072-6045-90FD-03630A9D941B}"/>
                </a:ext>
              </a:extLst>
            </p:cNvPr>
            <p:cNvSpPr txBox="1">
              <a:spLocks noChangeArrowheads="1"/>
            </p:cNvSpPr>
            <p:nvPr/>
          </p:nvSpPr>
          <p:spPr bwMode="auto">
            <a:xfrm>
              <a:off x="470478" y="2002419"/>
              <a:ext cx="88195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6" name="Text Box 39">
              <a:extLst>
                <a:ext uri="{FF2B5EF4-FFF2-40B4-BE49-F238E27FC236}">
                  <a16:creationId xmlns:a16="http://schemas.microsoft.com/office/drawing/2014/main" id="{9206F422-F584-3349-8B36-E654007944E0}"/>
                </a:ext>
              </a:extLst>
            </p:cNvPr>
            <p:cNvSpPr txBox="1">
              <a:spLocks noChangeArrowheads="1"/>
            </p:cNvSpPr>
            <p:nvPr/>
          </p:nvSpPr>
          <p:spPr bwMode="auto">
            <a:xfrm>
              <a:off x="470478" y="1477880"/>
              <a:ext cx="881952" cy="256071"/>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Eflop/s</a:t>
              </a:r>
              <a:endPar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67" name="Text Box 39">
              <a:extLst>
                <a:ext uri="{FF2B5EF4-FFF2-40B4-BE49-F238E27FC236}">
                  <a16:creationId xmlns:a16="http://schemas.microsoft.com/office/drawing/2014/main" id="{A97D62E6-217F-574D-87A6-1E9F498912E8}"/>
                </a:ext>
              </a:extLst>
            </p:cNvPr>
            <p:cNvSpPr txBox="1">
              <a:spLocks noChangeArrowheads="1"/>
            </p:cNvSpPr>
            <p:nvPr/>
          </p:nvSpPr>
          <p:spPr bwMode="auto">
            <a:xfrm>
              <a:off x="478818" y="1008228"/>
              <a:ext cx="87361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68" name="Text Box 40">
              <a:extLst>
                <a:ext uri="{FF2B5EF4-FFF2-40B4-BE49-F238E27FC236}">
                  <a16:creationId xmlns:a16="http://schemas.microsoft.com/office/drawing/2014/main" id="{72904F3C-A883-3847-9EE7-9A32BF5B4192}"/>
                </a:ext>
              </a:extLst>
            </p:cNvPr>
            <p:cNvSpPr txBox="1">
              <a:spLocks noChangeArrowheads="1"/>
            </p:cNvSpPr>
            <p:nvPr/>
          </p:nvSpPr>
          <p:spPr bwMode="auto">
            <a:xfrm>
              <a:off x="470478" y="1243054"/>
              <a:ext cx="881952" cy="197575"/>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grpSp>
      <p:grpSp>
        <p:nvGrpSpPr>
          <p:cNvPr id="10" name="Group 9">
            <a:extLst>
              <a:ext uri="{FF2B5EF4-FFF2-40B4-BE49-F238E27FC236}">
                <a16:creationId xmlns:a16="http://schemas.microsoft.com/office/drawing/2014/main" id="{2077B6B3-D932-074D-908C-B754C4A8A469}"/>
              </a:ext>
              <a:ext uri="{C183D7F6-B498-43B3-948B-1728B52AA6E4}">
                <adec:decorative xmlns:adec="http://schemas.microsoft.com/office/drawing/2017/decorative" val="1"/>
              </a:ext>
            </a:extLst>
          </p:cNvPr>
          <p:cNvGrpSpPr/>
          <p:nvPr/>
        </p:nvGrpSpPr>
        <p:grpSpPr>
          <a:xfrm>
            <a:off x="3035354" y="4249063"/>
            <a:ext cx="8015872" cy="341504"/>
            <a:chOff x="2286840" y="4091076"/>
            <a:chExt cx="8865793" cy="341504"/>
          </a:xfrm>
        </p:grpSpPr>
        <p:pic>
          <p:nvPicPr>
            <p:cNvPr id="47" name="Picture 46">
              <a:extLst>
                <a:ext uri="{FF2B5EF4-FFF2-40B4-BE49-F238E27FC236}">
                  <a16:creationId xmlns:a16="http://schemas.microsoft.com/office/drawing/2014/main" id="{B83EA22A-2267-C549-B8E2-5A7BE77DE863}"/>
                </a:ext>
              </a:extLst>
            </p:cNvPr>
            <p:cNvPicPr>
              <a:picLocks noChangeAspect="1"/>
            </p:cNvPicPr>
            <p:nvPr/>
          </p:nvPicPr>
          <p:blipFill>
            <a:blip r:embed="rId4"/>
            <a:stretch>
              <a:fillRect/>
            </a:stretch>
          </p:blipFill>
          <p:spPr>
            <a:xfrm>
              <a:off x="2286840" y="4091076"/>
              <a:ext cx="314184" cy="341504"/>
            </a:xfrm>
            <a:prstGeom prst="rect">
              <a:avLst/>
            </a:prstGeom>
          </p:spPr>
        </p:pic>
        <p:cxnSp>
          <p:nvCxnSpPr>
            <p:cNvPr id="48" name="Straight Connector 47">
              <a:extLst>
                <a:ext uri="{FF2B5EF4-FFF2-40B4-BE49-F238E27FC236}">
                  <a16:creationId xmlns:a16="http://schemas.microsoft.com/office/drawing/2014/main" id="{C5327434-ABD2-F84D-9BF3-FD1FDDBE5D1A}"/>
                </a:ext>
              </a:extLst>
            </p:cNvPr>
            <p:cNvCxnSpPr/>
            <p:nvPr/>
          </p:nvCxnSpPr>
          <p:spPr bwMode="auto">
            <a:xfrm>
              <a:off x="2532689" y="4266683"/>
              <a:ext cx="8619944" cy="0"/>
            </a:xfrm>
            <a:prstGeom prst="line">
              <a:avLst/>
            </a:prstGeom>
            <a:solidFill>
              <a:schemeClr val="accent1"/>
            </a:solidFill>
            <a:ln w="47625" cap="flat" cmpd="sng" algn="ctr">
              <a:solidFill>
                <a:srgbClr val="FF0000"/>
              </a:solidFill>
              <a:prstDash val="solid"/>
              <a:round/>
              <a:headEnd type="none" w="med" len="med"/>
              <a:tailEnd type="none" w="med" len="med"/>
            </a:ln>
            <a:effectLst/>
          </p:spPr>
        </p:cxnSp>
      </p:grpSp>
      <p:sp>
        <p:nvSpPr>
          <p:cNvPr id="52" name="Rectangle 51">
            <a:extLst>
              <a:ext uri="{FF2B5EF4-FFF2-40B4-BE49-F238E27FC236}">
                <a16:creationId xmlns:a16="http://schemas.microsoft.com/office/drawing/2014/main" id="{E3BE1C37-AB3F-7B41-932A-D1237815903B}"/>
              </a:ext>
              <a:ext uri="{C183D7F6-B498-43B3-948B-1728B52AA6E4}">
                <adec:decorative xmlns:adec="http://schemas.microsoft.com/office/drawing/2017/decorative" val="1"/>
              </a:ext>
            </a:extLst>
          </p:cNvPr>
          <p:cNvSpPr/>
          <p:nvPr/>
        </p:nvSpPr>
        <p:spPr bwMode="auto">
          <a:xfrm>
            <a:off x="-176981" y="-152398"/>
            <a:ext cx="812803" cy="9340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pitchFamily="34" charset="-128"/>
              <a:ea typeface="Arial Unicode MS" pitchFamily="34" charset="-128"/>
              <a:cs typeface="Arial" charset="0"/>
            </a:endParaRPr>
          </a:p>
        </p:txBody>
      </p:sp>
      <p:sp>
        <p:nvSpPr>
          <p:cNvPr id="53" name="Line Callout 1 52">
            <a:extLst>
              <a:ext uri="{FF2B5EF4-FFF2-40B4-BE49-F238E27FC236}">
                <a16:creationId xmlns:a16="http://schemas.microsoft.com/office/drawing/2014/main" id="{F88EA85A-3341-7747-938C-08E3942391A7}"/>
              </a:ext>
              <a:ext uri="{C183D7F6-B498-43B3-948B-1728B52AA6E4}">
                <adec:decorative xmlns:adec="http://schemas.microsoft.com/office/drawing/2017/decorative" val="1"/>
              </a:ext>
            </a:extLst>
          </p:cNvPr>
          <p:cNvSpPr/>
          <p:nvPr/>
        </p:nvSpPr>
        <p:spPr bwMode="auto">
          <a:xfrm>
            <a:off x="4454536" y="2376230"/>
            <a:ext cx="6075040" cy="650727"/>
          </a:xfrm>
          <a:prstGeom prst="borderCallout1">
            <a:avLst>
              <a:gd name="adj1" fmla="val 47378"/>
              <a:gd name="adj2" fmla="val 87"/>
              <a:gd name="adj3" fmla="val 307311"/>
              <a:gd name="adj4" fmla="val -20760"/>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defTabSz="914377" eaLnBrk="0" fontAlgn="base" hangingPunct="0">
              <a:spcBef>
                <a:spcPct val="0"/>
              </a:spcBef>
              <a:spcAft>
                <a:spcPct val="0"/>
              </a:spcAft>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#1 in 1997 - Hitachi CP-PAC with 2048 Processors at</a:t>
            </a:r>
            <a:r>
              <a:rPr lang="en-US" sz="2000" b="1" dirty="0">
                <a:solidFill>
                  <a:srgbClr val="000000"/>
                </a:solidFill>
                <a:latin typeface="Tech" pitchFamily="34" charset="0"/>
                <a:cs typeface="Arial" pitchFamily="34" charset="0"/>
              </a:rPr>
              <a:t> </a:t>
            </a:r>
          </a:p>
          <a:p>
            <a:pPr lvl="0" defTabSz="914377" eaLnBrk="0" fontAlgn="base" hangingPunct="0">
              <a:spcBef>
                <a:spcPct val="0"/>
              </a:spcBef>
              <a:spcAft>
                <a:spcPct val="0"/>
              </a:spcAft>
              <a:defRPr/>
            </a:pPr>
            <a:r>
              <a:rPr lang="en-US" sz="2000" b="1" dirty="0">
                <a:solidFill>
                  <a:srgbClr val="000000"/>
                </a:solidFill>
                <a:latin typeface="Tech" pitchFamily="34" charset="0"/>
                <a:cs typeface="Arial" pitchFamily="34" charset="0"/>
              </a:rPr>
              <a:t>Center for Computational Science, University of Tsukuba</a:t>
            </a:r>
            <a:endPar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endParaRPr>
          </a:p>
        </p:txBody>
      </p:sp>
      <p:sp>
        <p:nvSpPr>
          <p:cNvPr id="3" name="Rounded Rectangular Callout 2">
            <a:extLst>
              <a:ext uri="{FF2B5EF4-FFF2-40B4-BE49-F238E27FC236}">
                <a16:creationId xmlns:a16="http://schemas.microsoft.com/office/drawing/2014/main" id="{89546419-0DBA-F4B0-AE81-307E1974A3F3}"/>
              </a:ext>
              <a:ext uri="{C183D7F6-B498-43B3-948B-1728B52AA6E4}">
                <adec:decorative xmlns:adec="http://schemas.microsoft.com/office/drawing/2017/decorative" val="1"/>
              </a:ext>
            </a:extLst>
          </p:cNvPr>
          <p:cNvSpPr/>
          <p:nvPr/>
        </p:nvSpPr>
        <p:spPr bwMode="auto">
          <a:xfrm>
            <a:off x="4454536" y="4779074"/>
            <a:ext cx="6589776" cy="612648"/>
          </a:xfrm>
          <a:prstGeom prst="wedgeRoundRectCallout">
            <a:avLst>
              <a:gd name="adj1" fmla="val -85086"/>
              <a:gd name="adj2" fmla="val -64862"/>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 1 in 1993 - Thinking Machine CM-5 with 1024 Processors at </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       Los Alamos Nat Lab used for nuclear weapons design</a:t>
            </a:r>
          </a:p>
        </p:txBody>
      </p:sp>
      <p:grpSp>
        <p:nvGrpSpPr>
          <p:cNvPr id="9" name="Group 8">
            <a:extLst>
              <a:ext uri="{FF2B5EF4-FFF2-40B4-BE49-F238E27FC236}">
                <a16:creationId xmlns:a16="http://schemas.microsoft.com/office/drawing/2014/main" id="{74D39412-8225-3849-9368-BF40E29EF256}"/>
              </a:ext>
              <a:ext uri="{C183D7F6-B498-43B3-948B-1728B52AA6E4}">
                <adec:decorative xmlns:adec="http://schemas.microsoft.com/office/drawing/2017/decorative" val="1"/>
              </a:ext>
            </a:extLst>
          </p:cNvPr>
          <p:cNvGrpSpPr/>
          <p:nvPr/>
        </p:nvGrpSpPr>
        <p:grpSpPr>
          <a:xfrm>
            <a:off x="8947942" y="3902507"/>
            <a:ext cx="3094588" cy="683171"/>
            <a:chOff x="8957392" y="3858528"/>
            <a:chExt cx="3094588" cy="683171"/>
          </a:xfrm>
        </p:grpSpPr>
        <p:pic>
          <p:nvPicPr>
            <p:cNvPr id="49" name="Picture 48">
              <a:extLst>
                <a:ext uri="{FF2B5EF4-FFF2-40B4-BE49-F238E27FC236}">
                  <a16:creationId xmlns:a16="http://schemas.microsoft.com/office/drawing/2014/main" id="{7F8F50F8-E5C0-8C4F-A121-D20DEF6BE6D4}"/>
                </a:ext>
              </a:extLst>
            </p:cNvPr>
            <p:cNvPicPr>
              <a:picLocks noChangeAspect="1"/>
            </p:cNvPicPr>
            <p:nvPr/>
          </p:nvPicPr>
          <p:blipFill>
            <a:blip r:embed="rId4"/>
            <a:stretch>
              <a:fillRect/>
            </a:stretch>
          </p:blipFill>
          <p:spPr>
            <a:xfrm>
              <a:off x="11053762" y="4200195"/>
              <a:ext cx="314184" cy="341504"/>
            </a:xfrm>
            <a:prstGeom prst="rect">
              <a:avLst/>
            </a:prstGeom>
          </p:spPr>
        </p:pic>
        <p:sp>
          <p:nvSpPr>
            <p:cNvPr id="51" name="TextBox 50">
              <a:extLst>
                <a:ext uri="{FF2B5EF4-FFF2-40B4-BE49-F238E27FC236}">
                  <a16:creationId xmlns:a16="http://schemas.microsoft.com/office/drawing/2014/main" id="{FC07C922-75C5-704E-8A4E-412528EA21F3}"/>
                </a:ext>
              </a:extLst>
            </p:cNvPr>
            <p:cNvSpPr txBox="1"/>
            <p:nvPr/>
          </p:nvSpPr>
          <p:spPr>
            <a:xfrm>
              <a:off x="8957392" y="3858528"/>
              <a:ext cx="3094588" cy="400091"/>
            </a:xfrm>
            <a:prstGeom prst="rect">
              <a:avLst/>
            </a:prstGeom>
            <a:noFill/>
          </p:spPr>
          <p:txBody>
            <a:bodyPr wrap="square" lIns="91420" tIns="45711" rIns="91420" bIns="45711" rtlCol="0">
              <a:spAutoFit/>
            </a:bodyPr>
            <a:lstStyle>
              <a:defPPr>
                <a:defRPr lang="en-US"/>
              </a:defPPr>
              <a:lvl1pPr algn="ctr" rtl="0" eaLnBrk="0" fontAlgn="base" hangingPunct="0">
                <a:spcBef>
                  <a:spcPct val="0"/>
                </a:spcBef>
                <a:spcAft>
                  <a:spcPct val="0"/>
                </a:spcAft>
                <a:defRPr sz="2400" kern="1200">
                  <a:solidFill>
                    <a:schemeClr val="tx1"/>
                  </a:solidFill>
                  <a:latin typeface="Tech"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Tech"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Tech"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Tech"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Tech" pitchFamily="34" charset="0"/>
                  <a:ea typeface="+mn-ea"/>
                  <a:cs typeface="+mn-cs"/>
                </a:defRPr>
              </a:lvl5pPr>
              <a:lvl6pPr marL="2286000" algn="l" defTabSz="457200" rtl="0" eaLnBrk="1" latinLnBrk="0" hangingPunct="1">
                <a:defRPr sz="2400" kern="1200">
                  <a:solidFill>
                    <a:schemeClr val="tx1"/>
                  </a:solidFill>
                  <a:latin typeface="Tech" pitchFamily="34" charset="0"/>
                  <a:ea typeface="+mn-ea"/>
                  <a:cs typeface="+mn-cs"/>
                </a:defRPr>
              </a:lvl6pPr>
              <a:lvl7pPr marL="2743200" algn="l" defTabSz="457200" rtl="0" eaLnBrk="1" latinLnBrk="0" hangingPunct="1">
                <a:defRPr sz="2400" kern="1200">
                  <a:solidFill>
                    <a:schemeClr val="tx1"/>
                  </a:solidFill>
                  <a:latin typeface="Tech" pitchFamily="34" charset="0"/>
                  <a:ea typeface="+mn-ea"/>
                  <a:cs typeface="+mn-cs"/>
                </a:defRPr>
              </a:lvl7pPr>
              <a:lvl8pPr marL="3200400" algn="l" defTabSz="457200" rtl="0" eaLnBrk="1" latinLnBrk="0" hangingPunct="1">
                <a:defRPr sz="2400" kern="1200">
                  <a:solidFill>
                    <a:schemeClr val="tx1"/>
                  </a:solidFill>
                  <a:latin typeface="Tech" pitchFamily="34" charset="0"/>
                  <a:ea typeface="+mn-ea"/>
                  <a:cs typeface="+mn-cs"/>
                </a:defRPr>
              </a:lvl8pPr>
              <a:lvl9pPr marL="3657600" algn="l" defTabSz="457200" rtl="0" eaLnBrk="1" latinLnBrk="0" hangingPunct="1">
                <a:defRPr sz="2400" kern="1200">
                  <a:solidFill>
                    <a:schemeClr val="tx1"/>
                  </a:solidFill>
                  <a:latin typeface="Tech" pitchFamily="34" charset="0"/>
                  <a:ea typeface="+mn-ea"/>
                  <a:cs typeface="+mn-cs"/>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My Laptop: 426 </a:t>
              </a:r>
              <a:r>
                <a:rPr kumimoji="0" lang="en-US" sz="2000" b="1" i="0" u="none" strike="noStrike" kern="1200" cap="none" spc="0" normalizeH="0" baseline="0" noProof="0" dirty="0" err="1">
                  <a:ln>
                    <a:noFill/>
                  </a:ln>
                  <a:solidFill>
                    <a:srgbClr val="000000"/>
                  </a:solidFill>
                  <a:effectLst/>
                  <a:uLnTx/>
                  <a:uFillTx/>
                  <a:latin typeface="Tech" pitchFamily="34" charset="0"/>
                  <a:ea typeface="+mn-ea"/>
                  <a:cs typeface="Arial" pitchFamily="34" charset="0"/>
                </a:rPr>
                <a:t>Gflop</a:t>
              </a:r>
              <a:r>
                <a:rPr kumimoji="0" lang="en-US" sz="2000" b="1" i="0" u="none" strike="noStrike" kern="1200" cap="none" spc="0" normalizeH="0" baseline="0" noProof="0" dirty="0">
                  <a:ln>
                    <a:noFill/>
                  </a:ln>
                  <a:solidFill>
                    <a:srgbClr val="000000"/>
                  </a:solidFill>
                  <a:effectLst/>
                  <a:uLnTx/>
                  <a:uFillTx/>
                  <a:latin typeface="Tech" pitchFamily="34" charset="0"/>
                  <a:ea typeface="+mn-ea"/>
                  <a:cs typeface="Arial" pitchFamily="34" charset="0"/>
                </a:rPr>
                <a:t>/s</a:t>
              </a:r>
            </a:p>
          </p:txBody>
        </p:sp>
      </p:grpSp>
      <p:sp>
        <p:nvSpPr>
          <p:cNvPr id="2" name="TextBox 1">
            <a:extLst>
              <a:ext uri="{FF2B5EF4-FFF2-40B4-BE49-F238E27FC236}">
                <a16:creationId xmlns:a16="http://schemas.microsoft.com/office/drawing/2014/main" id="{BBD8DA44-6E98-0F5C-6CC2-7F8979B4046B}"/>
              </a:ext>
              <a:ext uri="{C183D7F6-B498-43B3-948B-1728B52AA6E4}">
                <adec:decorative xmlns:adec="http://schemas.microsoft.com/office/drawing/2017/decorative" val="1"/>
              </a:ext>
            </a:extLst>
          </p:cNvPr>
          <p:cNvSpPr txBox="1"/>
          <p:nvPr/>
        </p:nvSpPr>
        <p:spPr>
          <a:xfrm>
            <a:off x="9090201" y="4163705"/>
            <a:ext cx="2855205" cy="307777"/>
          </a:xfrm>
          <a:prstGeom prst="rect">
            <a:avLst/>
          </a:prstGeom>
          <a:noFill/>
        </p:spPr>
        <p:txBody>
          <a:bodyPr wrap="none" rtlCol="0">
            <a:spAutoFit/>
          </a:bodyPr>
          <a:lstStyle/>
          <a:p>
            <a:r>
              <a:rPr lang="en-US" sz="1400" b="1" dirty="0"/>
              <a:t>7 times faster than LANL’s CM-5</a:t>
            </a:r>
          </a:p>
        </p:txBody>
      </p:sp>
    </p:spTree>
    <p:extLst>
      <p:ext uri="{BB962C8B-B14F-4D97-AF65-F5344CB8AC3E}">
        <p14:creationId xmlns:p14="http://schemas.microsoft.com/office/powerpoint/2010/main" val="3562549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dissolve">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5854" y="-484414"/>
            <a:ext cx="11665975" cy="1104900"/>
          </a:xfrm>
        </p:spPr>
        <p:txBody>
          <a:bodyPr/>
          <a:lstStyle/>
          <a:p>
            <a:r>
              <a:rPr lang="en-US" sz="3200" dirty="0"/>
              <a:t>November 2022: The TOP 10 Systems </a:t>
            </a:r>
            <a:r>
              <a:rPr lang="en-US" sz="2000" dirty="0"/>
              <a:t>(53% of the Total Performance of Top500) </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3470822329"/>
              </p:ext>
            </p:extLst>
          </p:nvPr>
        </p:nvGraphicFramePr>
        <p:xfrm>
          <a:off x="186815" y="620485"/>
          <a:ext cx="11665975" cy="6092566"/>
        </p:xfrm>
        <a:graphic>
          <a:graphicData uri="http://schemas.openxmlformats.org/drawingml/2006/table">
            <a:tbl>
              <a:tblPr firstRow="1" lastCol="1">
                <a:tableStyleId>{3C2FFA5D-87B4-456A-9821-1D502468CF0F}</a:tableStyleId>
              </a:tblPr>
              <a:tblGrid>
                <a:gridCol w="654236">
                  <a:extLst>
                    <a:ext uri="{9D8B030D-6E8A-4147-A177-3AD203B41FA5}">
                      <a16:colId xmlns:a16="http://schemas.microsoft.com/office/drawing/2014/main" val="20000"/>
                    </a:ext>
                  </a:extLst>
                </a:gridCol>
                <a:gridCol w="2137621">
                  <a:extLst>
                    <a:ext uri="{9D8B030D-6E8A-4147-A177-3AD203B41FA5}">
                      <a16:colId xmlns:a16="http://schemas.microsoft.com/office/drawing/2014/main" val="20001"/>
                    </a:ext>
                  </a:extLst>
                </a:gridCol>
                <a:gridCol w="3970279">
                  <a:extLst>
                    <a:ext uri="{9D8B030D-6E8A-4147-A177-3AD203B41FA5}">
                      <a16:colId xmlns:a16="http://schemas.microsoft.com/office/drawing/2014/main" val="20002"/>
                    </a:ext>
                  </a:extLst>
                </a:gridCol>
                <a:gridCol w="1010265">
                  <a:extLst>
                    <a:ext uri="{9D8B030D-6E8A-4147-A177-3AD203B41FA5}">
                      <a16:colId xmlns:a16="http://schemas.microsoft.com/office/drawing/2014/main" val="20003"/>
                    </a:ext>
                  </a:extLst>
                </a:gridCol>
                <a:gridCol w="1106129">
                  <a:extLst>
                    <a:ext uri="{9D8B030D-6E8A-4147-A177-3AD203B41FA5}">
                      <a16:colId xmlns:a16="http://schemas.microsoft.com/office/drawing/2014/main" val="20004"/>
                    </a:ext>
                  </a:extLst>
                </a:gridCol>
                <a:gridCol w="833284">
                  <a:extLst>
                    <a:ext uri="{9D8B030D-6E8A-4147-A177-3AD203B41FA5}">
                      <a16:colId xmlns:a16="http://schemas.microsoft.com/office/drawing/2014/main" val="20005"/>
                    </a:ext>
                  </a:extLst>
                </a:gridCol>
                <a:gridCol w="641555">
                  <a:extLst>
                    <a:ext uri="{9D8B030D-6E8A-4147-A177-3AD203B41FA5}">
                      <a16:colId xmlns:a16="http://schemas.microsoft.com/office/drawing/2014/main" val="20006"/>
                    </a:ext>
                  </a:extLst>
                </a:gridCol>
                <a:gridCol w="641555">
                  <a:extLst>
                    <a:ext uri="{9D8B030D-6E8A-4147-A177-3AD203B41FA5}">
                      <a16:colId xmlns:a16="http://schemas.microsoft.com/office/drawing/2014/main" val="20007"/>
                    </a:ext>
                  </a:extLst>
                </a:gridCol>
                <a:gridCol w="671051">
                  <a:extLst>
                    <a:ext uri="{9D8B030D-6E8A-4147-A177-3AD203B41FA5}">
                      <a16:colId xmlns:a16="http://schemas.microsoft.com/office/drawing/2014/main" val="20008"/>
                    </a:ext>
                  </a:extLst>
                </a:gridCol>
              </a:tblGrid>
              <a:tr h="610980">
                <a:tc>
                  <a:txBody>
                    <a:bodyPr/>
                    <a:lstStyle/>
                    <a:p>
                      <a:pPr marL="18288" algn="ctr" fontAlgn="b"/>
                      <a:r>
                        <a:rPr lang="en-US" sz="1200" b="1" i="1" u="none" strike="noStrike" dirty="0">
                          <a:solidFill>
                            <a:srgbClr val="000000"/>
                          </a:solidFill>
                          <a:latin typeface="+mn-lt"/>
                        </a:rPr>
                        <a:t>Rank     </a:t>
                      </a:r>
                    </a:p>
                  </a:txBody>
                  <a:tcPr marL="6031" marR="6031" marT="6031" marB="0" anchor="ctr">
                    <a:solidFill>
                      <a:srgbClr val="EDEDED"/>
                    </a:solidFill>
                  </a:tcPr>
                </a:tc>
                <a:tc>
                  <a:txBody>
                    <a:bodyPr/>
                    <a:lstStyle/>
                    <a:p>
                      <a:pPr marL="18288" algn="ctr" fontAlgn="b"/>
                      <a:r>
                        <a:rPr lang="en-US" sz="1200" b="1" i="1" u="none" strike="noStrike" dirty="0">
                          <a:solidFill>
                            <a:srgbClr val="000000"/>
                          </a:solidFill>
                          <a:latin typeface="+mn-lt"/>
                        </a:rPr>
                        <a:t>Site</a:t>
                      </a:r>
                    </a:p>
                  </a:txBody>
                  <a:tcPr marL="6031" marR="6031" marT="6031" marB="0" anchor="ctr"/>
                </a:tc>
                <a:tc>
                  <a:txBody>
                    <a:bodyPr/>
                    <a:lstStyle/>
                    <a:p>
                      <a:pPr marL="18288" algn="ctr" fontAlgn="b"/>
                      <a:r>
                        <a:rPr lang="en-US" sz="1200" b="1" i="1" u="none" strike="noStrike" dirty="0">
                          <a:solidFill>
                            <a:srgbClr val="000000"/>
                          </a:solidFill>
                          <a:latin typeface="+mn-lt"/>
                        </a:rPr>
                        <a:t>Computer</a:t>
                      </a:r>
                    </a:p>
                  </a:txBody>
                  <a:tcPr marL="6031" marR="6031" marT="6031" marB="0" anchor="ctr"/>
                </a:tc>
                <a:tc>
                  <a:txBody>
                    <a:bodyPr/>
                    <a:lstStyle/>
                    <a:p>
                      <a:pPr marL="18288" algn="ctr" fontAlgn="b"/>
                      <a:r>
                        <a:rPr lang="en-US" sz="1200" b="1" i="1" u="none" strike="noStrike" dirty="0">
                          <a:solidFill>
                            <a:srgbClr val="000000"/>
                          </a:solidFill>
                          <a:latin typeface="+mn-lt"/>
                        </a:rPr>
                        <a:t>Country</a:t>
                      </a:r>
                    </a:p>
                  </a:txBody>
                  <a:tcPr marL="6031" marR="6031" marT="6031" marB="0" anchor="ctr"/>
                </a:tc>
                <a:tc>
                  <a:txBody>
                    <a:bodyPr/>
                    <a:lstStyle/>
                    <a:p>
                      <a:pPr marL="18288" algn="ctr" fontAlgn="b"/>
                      <a:r>
                        <a:rPr lang="en-US" sz="1200" b="1" i="1" u="none" strike="noStrike" dirty="0">
                          <a:solidFill>
                            <a:srgbClr val="000000"/>
                          </a:solidFill>
                          <a:latin typeface="+mn-lt"/>
                        </a:rPr>
                        <a:t>Cores</a:t>
                      </a:r>
                    </a:p>
                  </a:txBody>
                  <a:tcPr marL="6031" marR="6031" marT="6031" marB="0" anchor="ctr"/>
                </a:tc>
                <a:tc>
                  <a:txBody>
                    <a:bodyPr/>
                    <a:lstStyle/>
                    <a:p>
                      <a:pPr marL="18288" algn="ctr" fontAlgn="b"/>
                      <a:r>
                        <a:rPr lang="en-US" sz="1200" b="1" i="1" u="none" strike="noStrike" dirty="0" err="1">
                          <a:solidFill>
                            <a:srgbClr val="000000"/>
                          </a:solidFill>
                          <a:latin typeface="+mn-lt"/>
                        </a:rPr>
                        <a:t>Rmax</a:t>
                      </a:r>
                      <a:endParaRPr lang="en-US" sz="1200" b="1" i="1" u="none" strike="noStrike" dirty="0">
                        <a:solidFill>
                          <a:srgbClr val="000000"/>
                        </a:solidFill>
                        <a:latin typeface="+mn-lt"/>
                      </a:endParaRPr>
                    </a:p>
                    <a:p>
                      <a:pPr marL="18288" algn="ctr" fontAlgn="b"/>
                      <a:r>
                        <a:rPr lang="en-US" sz="1200" b="1" i="1" u="none" strike="noStrike" dirty="0">
                          <a:solidFill>
                            <a:srgbClr val="000000"/>
                          </a:solidFill>
                          <a:latin typeface="+mn-lt"/>
                        </a:rPr>
                        <a:t>[</a:t>
                      </a:r>
                      <a:r>
                        <a:rPr lang="en-US" sz="1200" b="1" i="1" u="none" strike="noStrike" dirty="0" err="1">
                          <a:solidFill>
                            <a:srgbClr val="000000"/>
                          </a:solidFill>
                          <a:latin typeface="+mn-lt"/>
                        </a:rPr>
                        <a:t>Pflops</a:t>
                      </a:r>
                      <a:r>
                        <a:rPr lang="en-US" sz="1200" b="1" i="1" u="none" strike="noStrike" dirty="0">
                          <a:solidFill>
                            <a:srgbClr val="000000"/>
                          </a:solidFill>
                          <a:latin typeface="+mn-lt"/>
                        </a:rPr>
                        <a:t>]</a:t>
                      </a:r>
                    </a:p>
                  </a:txBody>
                  <a:tcPr marL="6031" marR="6031" marT="6031" marB="0" anchor="ctr"/>
                </a:tc>
                <a:tc>
                  <a:txBody>
                    <a:bodyPr/>
                    <a:lstStyle/>
                    <a:p>
                      <a:pPr marL="18288" algn="ctr" fontAlgn="b"/>
                      <a:r>
                        <a:rPr lang="en-US" sz="1200" b="1" i="1" u="none" strike="noStrike" dirty="0">
                          <a:solidFill>
                            <a:srgbClr val="000000"/>
                          </a:solidFill>
                          <a:latin typeface="+mn-lt"/>
                        </a:rPr>
                        <a:t>% of Peak</a:t>
                      </a:r>
                    </a:p>
                  </a:txBody>
                  <a:tcPr marL="6031" marR="6031" marT="6031" marB="0" anchor="ctr"/>
                </a:tc>
                <a:tc>
                  <a:txBody>
                    <a:bodyPr/>
                    <a:lstStyle/>
                    <a:p>
                      <a:pPr marL="18288" algn="ctr" fontAlgn="b"/>
                      <a:r>
                        <a:rPr lang="en-US" sz="1200" b="1" i="1" u="none" strike="noStrike" dirty="0">
                          <a:solidFill>
                            <a:srgbClr val="000000"/>
                          </a:solidFill>
                          <a:latin typeface="+mn-lt"/>
                        </a:rPr>
                        <a:t>Power</a:t>
                      </a:r>
                    </a:p>
                    <a:p>
                      <a:pPr marL="18288" algn="ctr" fontAlgn="b"/>
                      <a:r>
                        <a:rPr lang="en-US" sz="1200" b="1" i="1" u="none" strike="noStrike" dirty="0">
                          <a:solidFill>
                            <a:srgbClr val="000000"/>
                          </a:solidFill>
                          <a:latin typeface="+mn-lt"/>
                        </a:rPr>
                        <a:t>[MW]</a:t>
                      </a:r>
                    </a:p>
                  </a:txBody>
                  <a:tcPr marL="6031" marR="6031" marT="6031" marB="0" anchor="ctr">
                    <a:solidFill>
                      <a:schemeClr val="accent3">
                        <a:lumMod val="60000"/>
                        <a:lumOff val="40000"/>
                      </a:schemeClr>
                    </a:solidFill>
                  </a:tcPr>
                </a:tc>
                <a:tc>
                  <a:txBody>
                    <a:bodyPr/>
                    <a:lstStyle/>
                    <a:p>
                      <a:pPr marL="18288" algn="ctr" fontAlgn="b"/>
                      <a:r>
                        <a:rPr lang="en-US" sz="1200" b="1" i="1" u="none" strike="noStrike" dirty="0" err="1">
                          <a:solidFill>
                            <a:srgbClr val="000000"/>
                          </a:solidFill>
                          <a:latin typeface="+mn-lt"/>
                        </a:rPr>
                        <a:t>GFlops</a:t>
                      </a:r>
                      <a:r>
                        <a:rPr lang="en-US" sz="1200" b="1" i="1" u="none" strike="noStrike" dirty="0">
                          <a:solidFill>
                            <a:srgbClr val="000000"/>
                          </a:solidFill>
                          <a:latin typeface="+mn-lt"/>
                        </a:rPr>
                        <a:t>/Watt</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0"/>
                  </a:ext>
                </a:extLst>
              </a:tr>
              <a:tr h="545583">
                <a:tc>
                  <a:txBody>
                    <a:bodyPr/>
                    <a:lstStyle/>
                    <a:p>
                      <a:pPr marL="18288" algn="ctr" fontAlgn="b"/>
                      <a:r>
                        <a:rPr lang="en-US" sz="1200" b="1" i="1" u="none" strike="noStrike" dirty="0">
                          <a:solidFill>
                            <a:srgbClr val="000000"/>
                          </a:solidFill>
                          <a:latin typeface="+mn-lt"/>
                        </a:rPr>
                        <a:t>1</a:t>
                      </a:r>
                    </a:p>
                  </a:txBody>
                  <a:tcPr marL="6031" marR="6031" marT="6031" marB="0" anchor="ctr"/>
                </a:tc>
                <a:tc>
                  <a:txBody>
                    <a:bodyPr/>
                    <a:lstStyle/>
                    <a:p>
                      <a:pPr algn="ctr"/>
                      <a:r>
                        <a:rPr lang="en-US" sz="1200" b="1" i="1" kern="1200" dirty="0">
                          <a:solidFill>
                            <a:schemeClr val="tx1"/>
                          </a:solidFill>
                          <a:latin typeface="+mn-lt"/>
                          <a:ea typeface="+mn-ea"/>
                          <a:cs typeface="+mn-cs"/>
                        </a:rPr>
                        <a:t>DOE / OS  </a:t>
                      </a:r>
                    </a:p>
                    <a:p>
                      <a:pPr algn="ctr"/>
                      <a:r>
                        <a:rPr lang="en-US" sz="1200" b="1" i="1" kern="1200" dirty="0">
                          <a:solidFill>
                            <a:schemeClr val="tx1"/>
                          </a:solidFill>
                          <a:latin typeface="+mn-lt"/>
                          <a:ea typeface="+mn-ea"/>
                          <a:cs typeface="+mn-cs"/>
                        </a:rPr>
                        <a:t>Oak Ridge Nat Lab</a:t>
                      </a:r>
                    </a:p>
                  </a:txBody>
                  <a:tcPr marL="6031" marR="6031" marT="6031" marB="0" anchor="ctr"/>
                </a:tc>
                <a:tc>
                  <a:txBody>
                    <a:bodyPr/>
                    <a:lstStyle/>
                    <a:p>
                      <a:pPr marL="18288" algn="ctr" fontAlgn="b"/>
                      <a:r>
                        <a:rPr lang="en-US" sz="1200" b="1" i="1" u="none" strike="noStrike" dirty="0">
                          <a:solidFill>
                            <a:srgbClr val="000000"/>
                          </a:solidFill>
                          <a:latin typeface="+mn-lt"/>
                        </a:rPr>
                        <a:t>Frontier, HPE Cray Ex235a, AMD 3</a:t>
                      </a:r>
                      <a:r>
                        <a:rPr lang="en-US" sz="1200" b="1" i="1" u="none" strike="noStrike" baseline="30000" dirty="0">
                          <a:solidFill>
                            <a:srgbClr val="000000"/>
                          </a:solidFill>
                          <a:latin typeface="+mn-lt"/>
                        </a:rPr>
                        <a:t>rd</a:t>
                      </a:r>
                      <a:r>
                        <a:rPr lang="en-US" sz="1200" b="1" i="1" u="none" strike="noStrike" dirty="0">
                          <a:solidFill>
                            <a:srgbClr val="000000"/>
                          </a:solidFill>
                          <a:latin typeface="+mn-lt"/>
                        </a:rPr>
                        <a:t> EPYC 64C,          2 GHz, </a:t>
                      </a:r>
                      <a:r>
                        <a:rPr lang="en-US" sz="1200" b="1" i="1" u="none" strike="noStrike" dirty="0">
                          <a:solidFill>
                            <a:srgbClr val="FF0000"/>
                          </a:solidFill>
                          <a:latin typeface="+mn-lt"/>
                        </a:rPr>
                        <a:t>AMD Instinct MI250X, </a:t>
                      </a:r>
                      <a:r>
                        <a:rPr lang="en-US" sz="1200" b="1" i="1" u="none" strike="noStrike" dirty="0">
                          <a:solidFill>
                            <a:srgbClr val="000000"/>
                          </a:solidFill>
                          <a:latin typeface="+mn-lt"/>
                        </a:rPr>
                        <a:t>Slingshot 10</a:t>
                      </a:r>
                    </a:p>
                  </a:txBody>
                  <a:tcPr marL="6031" marR="6031" marT="6031" marB="0" anchor="ctr"/>
                </a:tc>
                <a:tc>
                  <a:txBody>
                    <a:bodyPr/>
                    <a:lstStyle/>
                    <a:p>
                      <a:pPr algn="ctr"/>
                      <a:r>
                        <a:rPr lang="en-US" sz="1200" b="1" i="1" dirty="0">
                          <a:solidFill>
                            <a:schemeClr val="tx1"/>
                          </a:solidFill>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7,733,248</a:t>
                      </a:r>
                    </a:p>
                  </a:txBody>
                  <a:tcPr marL="6031" marR="6031" marT="6031" marB="0" anchor="ctr"/>
                </a:tc>
                <a:tc>
                  <a:txBody>
                    <a:bodyPr/>
                    <a:lstStyle/>
                    <a:p>
                      <a:pPr marL="18288" algn="ctr" fontAlgn="b"/>
                      <a:r>
                        <a:rPr lang="en-US" sz="1200" b="1" i="1" u="none" strike="noStrike" dirty="0">
                          <a:latin typeface="+mn-lt"/>
                        </a:rPr>
                        <a:t>1,102</a:t>
                      </a:r>
                    </a:p>
                  </a:txBody>
                  <a:tcPr marL="12700" marR="12700" marT="12700" marB="0" anchor="ctr"/>
                </a:tc>
                <a:tc>
                  <a:txBody>
                    <a:bodyPr/>
                    <a:lstStyle/>
                    <a:p>
                      <a:pPr marL="18288" algn="ctr" fontAlgn="b"/>
                      <a:r>
                        <a:rPr lang="en-US" sz="1200" b="1" i="1" u="none" strike="noStrike" dirty="0">
                          <a:solidFill>
                            <a:srgbClr val="000000"/>
                          </a:solidFill>
                          <a:latin typeface="+mn-lt"/>
                        </a:rPr>
                        <a:t>65</a:t>
                      </a:r>
                    </a:p>
                  </a:txBody>
                  <a:tcPr marL="6031" marR="6031" marT="6031" marB="0" anchor="ctr"/>
                </a:tc>
                <a:tc>
                  <a:txBody>
                    <a:bodyPr/>
                    <a:lstStyle/>
                    <a:p>
                      <a:pPr marL="18288" algn="ctr" fontAlgn="b"/>
                      <a:r>
                        <a:rPr lang="en-US" sz="1200" b="1" i="1" u="none" strike="noStrike" dirty="0">
                          <a:solidFill>
                            <a:srgbClr val="000000"/>
                          </a:solidFill>
                          <a:latin typeface="+mn-lt"/>
                        </a:rPr>
                        <a:t>21.1</a:t>
                      </a:r>
                    </a:p>
                  </a:txBody>
                  <a:tcPr marL="6031" marR="6031" marT="6031" marB="0" anchor="ctr">
                    <a:solidFill>
                      <a:schemeClr val="accent3">
                        <a:lumMod val="60000"/>
                        <a:lumOff val="40000"/>
                      </a:schemeClr>
                    </a:solidFill>
                  </a:tcPr>
                </a:tc>
                <a:tc>
                  <a:txBody>
                    <a:bodyPr/>
                    <a:lstStyle/>
                    <a:p>
                      <a:pPr algn="ctr"/>
                      <a:r>
                        <a:rPr lang="en-US" sz="1200" b="1" i="1" dirty="0">
                          <a:latin typeface="+mn-lt"/>
                        </a:rPr>
                        <a:t>52.2</a:t>
                      </a:r>
                    </a:p>
                  </a:txBody>
                  <a:tcPr marL="6031" marR="6031" marT="6031" marB="0" anchor="ctr">
                    <a:solidFill>
                      <a:schemeClr val="accent3">
                        <a:lumMod val="60000"/>
                        <a:lumOff val="40000"/>
                      </a:schemeClr>
                    </a:solidFill>
                  </a:tcPr>
                </a:tc>
                <a:extLst>
                  <a:ext uri="{0D108BD9-81ED-4DB2-BD59-A6C34878D82A}">
                    <a16:rowId xmlns:a16="http://schemas.microsoft.com/office/drawing/2014/main" val="4030551024"/>
                  </a:ext>
                </a:extLst>
              </a:tr>
              <a:tr h="545583">
                <a:tc>
                  <a:txBody>
                    <a:bodyPr/>
                    <a:lstStyle/>
                    <a:p>
                      <a:pPr marL="18288" algn="ctr" fontAlgn="b"/>
                      <a:r>
                        <a:rPr lang="en-US" sz="1200" b="1" i="1" u="none" strike="noStrike" dirty="0">
                          <a:solidFill>
                            <a:srgbClr val="000000"/>
                          </a:solidFill>
                          <a:latin typeface="+mn-lt"/>
                        </a:rPr>
                        <a:t>2</a:t>
                      </a:r>
                    </a:p>
                  </a:txBody>
                  <a:tcPr marL="6031" marR="6031" marT="6031" marB="0" anchor="ctr"/>
                </a:tc>
                <a:tc>
                  <a:txBody>
                    <a:bodyPr/>
                    <a:lstStyle/>
                    <a:p>
                      <a:pPr algn="ctr"/>
                      <a:r>
                        <a:rPr lang="en-US" sz="1200" b="1" i="1" kern="1200" dirty="0">
                          <a:solidFill>
                            <a:schemeClr val="tx1"/>
                          </a:solidFill>
                          <a:latin typeface="+mn-lt"/>
                          <a:ea typeface="+mn-ea"/>
                          <a:cs typeface="+mn-cs"/>
                        </a:rPr>
                        <a:t>RIKEN Center for Computational Science</a:t>
                      </a:r>
                    </a:p>
                  </a:txBody>
                  <a:tcPr marL="6031" marR="6031" marT="6031" marB="0" anchor="ctr"/>
                </a:tc>
                <a:tc>
                  <a:txBody>
                    <a:bodyPr/>
                    <a:lstStyle/>
                    <a:p>
                      <a:pPr marL="18288" algn="ctr" fontAlgn="b"/>
                      <a:r>
                        <a:rPr lang="en-US" sz="1200" b="1" i="1" u="none" strike="noStrike" dirty="0">
                          <a:solidFill>
                            <a:srgbClr val="000000"/>
                          </a:solidFill>
                          <a:latin typeface="+mn-lt"/>
                        </a:rPr>
                        <a:t>Fugaku, ARM A64FX (48C, 2.2 GHz),                           Tofu D Interconnect</a:t>
                      </a:r>
                    </a:p>
                  </a:txBody>
                  <a:tcPr marL="6031" marR="6031" marT="6031" marB="0" anchor="ctr"/>
                </a:tc>
                <a:tc>
                  <a:txBody>
                    <a:bodyPr/>
                    <a:lstStyle/>
                    <a:p>
                      <a:pPr algn="ctr"/>
                      <a:r>
                        <a:rPr lang="en-US" sz="1200" b="1" i="1" dirty="0">
                          <a:solidFill>
                            <a:schemeClr val="tx1"/>
                          </a:solidFill>
                          <a:latin typeface="+mn-lt"/>
                        </a:rPr>
                        <a:t>Japan</a:t>
                      </a:r>
                    </a:p>
                  </a:txBody>
                  <a:tcPr marL="6031" marR="6031" marT="6031" marB="0" anchor="c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7,299,072</a:t>
                      </a:r>
                    </a:p>
                  </a:txBody>
                  <a:tcPr marL="6031" marR="6031" marT="6031" marB="0" anchor="ctr"/>
                </a:tc>
                <a:tc>
                  <a:txBody>
                    <a:bodyPr/>
                    <a:lstStyle/>
                    <a:p>
                      <a:pPr marL="18288" algn="ctr" fontAlgn="b"/>
                      <a:r>
                        <a:rPr lang="en-US" sz="1200" b="1" i="1" u="none" strike="noStrike" dirty="0">
                          <a:latin typeface="+mn-lt"/>
                        </a:rPr>
                        <a:t>442.</a:t>
                      </a:r>
                    </a:p>
                  </a:txBody>
                  <a:tcPr marL="12700" marR="12700" marT="12700" marB="0" anchor="ctr"/>
                </a:tc>
                <a:tc>
                  <a:txBody>
                    <a:bodyPr/>
                    <a:lstStyle/>
                    <a:p>
                      <a:pPr marL="18288" algn="ctr" fontAlgn="b"/>
                      <a:r>
                        <a:rPr lang="en-US" sz="1200" b="1" i="1" u="none" strike="noStrike" dirty="0">
                          <a:solidFill>
                            <a:srgbClr val="000000"/>
                          </a:solidFill>
                          <a:latin typeface="+mn-lt"/>
                        </a:rPr>
                        <a:t>82</a:t>
                      </a:r>
                    </a:p>
                  </a:txBody>
                  <a:tcPr marL="6031" marR="6031" marT="6031" marB="0" anchor="ctr"/>
                </a:tc>
                <a:tc>
                  <a:txBody>
                    <a:bodyPr/>
                    <a:lstStyle/>
                    <a:p>
                      <a:pPr marL="18288" algn="ctr" fontAlgn="b"/>
                      <a:r>
                        <a:rPr lang="en-US" sz="1200" b="1" i="1" u="none" strike="noStrike" dirty="0">
                          <a:solidFill>
                            <a:srgbClr val="000000"/>
                          </a:solidFill>
                          <a:latin typeface="+mn-lt"/>
                        </a:rPr>
                        <a:t>29.9</a:t>
                      </a:r>
                    </a:p>
                  </a:txBody>
                  <a:tcPr marL="6031" marR="6031" marT="6031" marB="0" anchor="ctr">
                    <a:solidFill>
                      <a:schemeClr val="accent3">
                        <a:lumMod val="60000"/>
                        <a:lumOff val="40000"/>
                      </a:schemeClr>
                    </a:solidFill>
                  </a:tcPr>
                </a:tc>
                <a:tc>
                  <a:txBody>
                    <a:bodyPr/>
                    <a:lstStyle/>
                    <a:p>
                      <a:pPr algn="ctr"/>
                      <a:r>
                        <a:rPr lang="en-US" sz="1200" b="1" i="1" dirty="0">
                          <a:latin typeface="+mn-lt"/>
                        </a:rPr>
                        <a:t>14.8</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843768686"/>
                  </a:ext>
                </a:extLst>
              </a:tr>
              <a:tr h="545583">
                <a:tc>
                  <a:txBody>
                    <a:bodyPr/>
                    <a:lstStyle/>
                    <a:p>
                      <a:pPr marL="18288" algn="ctr" fontAlgn="b"/>
                      <a:r>
                        <a:rPr lang="en-US" sz="1200" b="1" i="1" u="none" strike="noStrike" dirty="0">
                          <a:solidFill>
                            <a:srgbClr val="000000"/>
                          </a:solidFill>
                          <a:latin typeface="+mn-lt"/>
                        </a:rPr>
                        <a:t>3</a:t>
                      </a:r>
                    </a:p>
                  </a:txBody>
                  <a:tcPr marL="6031" marR="6031" marT="6031" marB="0" anchor="ctr"/>
                </a:tc>
                <a:tc>
                  <a:txBody>
                    <a:bodyPr/>
                    <a:lstStyle/>
                    <a:p>
                      <a:pPr algn="ctr"/>
                      <a:r>
                        <a:rPr lang="en-US" sz="1200" b="1" i="1" kern="1200" dirty="0" err="1">
                          <a:solidFill>
                            <a:schemeClr val="dk1"/>
                          </a:solidFill>
                          <a:latin typeface="+mn-lt"/>
                          <a:ea typeface="+mn-ea"/>
                          <a:cs typeface="+mn-cs"/>
                        </a:rPr>
                        <a:t>EuroHPC</a:t>
                      </a:r>
                      <a:r>
                        <a:rPr lang="en-US" sz="1200" b="1" i="1" kern="1200" dirty="0">
                          <a:solidFill>
                            <a:schemeClr val="dk1"/>
                          </a:solidFill>
                          <a:latin typeface="+mn-lt"/>
                          <a:ea typeface="+mn-ea"/>
                          <a:cs typeface="+mn-cs"/>
                        </a:rPr>
                        <a:t> /CSC</a:t>
                      </a:r>
                    </a:p>
                  </a:txBody>
                  <a:tcPr marL="6031" marR="6031" marT="6031" marB="0" anchor="ctr"/>
                </a:tc>
                <a:tc>
                  <a:txBody>
                    <a:bodyPr/>
                    <a:lstStyle/>
                    <a:p>
                      <a:pPr marL="18288" algn="ctr" fontAlgn="b"/>
                      <a:r>
                        <a:rPr lang="en-US" sz="1200" b="1" i="1" u="none" strike="noStrike" dirty="0">
                          <a:solidFill>
                            <a:srgbClr val="000000"/>
                          </a:solidFill>
                          <a:latin typeface="+mn-lt"/>
                        </a:rPr>
                        <a:t>LUMI, HPE Cray EX235a, AMD 3</a:t>
                      </a:r>
                      <a:r>
                        <a:rPr lang="en-US" sz="1200" b="1" i="1" u="none" strike="noStrike" baseline="30000" dirty="0">
                          <a:solidFill>
                            <a:srgbClr val="000000"/>
                          </a:solidFill>
                          <a:latin typeface="+mn-lt"/>
                        </a:rPr>
                        <a:t>rd</a:t>
                      </a:r>
                      <a:r>
                        <a:rPr lang="en-US" sz="1200" b="1" i="1" u="none" strike="noStrike" dirty="0">
                          <a:solidFill>
                            <a:srgbClr val="000000"/>
                          </a:solidFill>
                          <a:latin typeface="+mn-lt"/>
                        </a:rPr>
                        <a:t> EPYC 64C,             2 GHz, </a:t>
                      </a:r>
                      <a:r>
                        <a:rPr lang="en-US" sz="1200" b="1" i="1" u="none" strike="noStrike" dirty="0">
                          <a:solidFill>
                            <a:srgbClr val="FF0000"/>
                          </a:solidFill>
                          <a:latin typeface="+mn-lt"/>
                        </a:rPr>
                        <a:t>AMD Instinct MI250X, </a:t>
                      </a:r>
                      <a:r>
                        <a:rPr lang="en-US" sz="1200" b="1" i="1" u="none" strike="noStrike" dirty="0">
                          <a:solidFill>
                            <a:srgbClr val="000000"/>
                          </a:solidFill>
                          <a:latin typeface="+mn-lt"/>
                        </a:rPr>
                        <a:t>Slingshot 10</a:t>
                      </a:r>
                    </a:p>
                  </a:txBody>
                  <a:tcPr marL="6031" marR="6031" marT="6031" marB="0" anchor="ctr"/>
                </a:tc>
                <a:tc>
                  <a:txBody>
                    <a:bodyPr/>
                    <a:lstStyle/>
                    <a:p>
                      <a:pPr algn="ctr"/>
                      <a:r>
                        <a:rPr lang="en-US" sz="1200" b="1" i="1" dirty="0">
                          <a:solidFill>
                            <a:schemeClr val="tx1"/>
                          </a:solidFill>
                          <a:latin typeface="+mn-lt"/>
                        </a:rPr>
                        <a:t>Finland</a:t>
                      </a:r>
                    </a:p>
                  </a:txBody>
                  <a:tcPr marL="6031" marR="6031" marT="6031" marB="0" anchor="c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1,268,736</a:t>
                      </a:r>
                    </a:p>
                  </a:txBody>
                  <a:tcPr marL="6031" marR="6031" marT="6031" marB="0" anchor="ctr"/>
                </a:tc>
                <a:tc>
                  <a:txBody>
                    <a:bodyPr/>
                    <a:lstStyle/>
                    <a:p>
                      <a:pPr marL="18288" algn="ctr" fontAlgn="b"/>
                      <a:r>
                        <a:rPr lang="en-US" sz="1200" b="1" i="1" u="none" strike="noStrike" dirty="0">
                          <a:latin typeface="+mn-lt"/>
                        </a:rPr>
                        <a:t>304.</a:t>
                      </a:r>
                    </a:p>
                  </a:txBody>
                  <a:tcPr marL="12700" marR="12700" marT="12700" marB="0" anchor="ctr"/>
                </a:tc>
                <a:tc>
                  <a:txBody>
                    <a:bodyPr/>
                    <a:lstStyle/>
                    <a:p>
                      <a:pPr marL="18288" algn="ctr" fontAlgn="b"/>
                      <a:r>
                        <a:rPr lang="en-US" sz="1200" b="1" i="1" u="none" strike="noStrike" dirty="0">
                          <a:solidFill>
                            <a:srgbClr val="000000"/>
                          </a:solidFill>
                          <a:latin typeface="+mn-lt"/>
                        </a:rPr>
                        <a:t>72</a:t>
                      </a:r>
                    </a:p>
                  </a:txBody>
                  <a:tcPr marL="6031" marR="6031" marT="6031" marB="0" anchor="ctr"/>
                </a:tc>
                <a:tc>
                  <a:txBody>
                    <a:bodyPr/>
                    <a:lstStyle/>
                    <a:p>
                      <a:pPr marL="18288" algn="ctr" fontAlgn="b"/>
                      <a:r>
                        <a:rPr lang="en-US" sz="1200" b="1" i="1" u="none" strike="noStrike" dirty="0">
                          <a:solidFill>
                            <a:srgbClr val="000000"/>
                          </a:solidFill>
                          <a:latin typeface="+mn-lt"/>
                        </a:rPr>
                        <a:t>2.94</a:t>
                      </a:r>
                    </a:p>
                  </a:txBody>
                  <a:tcPr marL="6031" marR="6031" marT="6031" marB="0" anchor="ctr">
                    <a:solidFill>
                      <a:schemeClr val="accent3">
                        <a:lumMod val="60000"/>
                        <a:lumOff val="40000"/>
                      </a:schemeClr>
                    </a:solidFill>
                  </a:tcPr>
                </a:tc>
                <a:tc>
                  <a:txBody>
                    <a:bodyPr/>
                    <a:lstStyle/>
                    <a:p>
                      <a:pPr algn="ctr"/>
                      <a:r>
                        <a:rPr lang="en-US" sz="1200" b="1" i="1" dirty="0">
                          <a:latin typeface="+mn-lt"/>
                        </a:rPr>
                        <a:t>52.3</a:t>
                      </a:r>
                    </a:p>
                  </a:txBody>
                  <a:tcPr marL="6031" marR="6031" marT="6031" marB="0" anchor="ctr">
                    <a:solidFill>
                      <a:schemeClr val="accent3">
                        <a:lumMod val="60000"/>
                        <a:lumOff val="40000"/>
                      </a:schemeClr>
                    </a:solidFill>
                  </a:tcPr>
                </a:tc>
                <a:extLst>
                  <a:ext uri="{0D108BD9-81ED-4DB2-BD59-A6C34878D82A}">
                    <a16:rowId xmlns:a16="http://schemas.microsoft.com/office/drawing/2014/main" val="4216787723"/>
                  </a:ext>
                </a:extLst>
              </a:tr>
              <a:tr h="545583">
                <a:tc>
                  <a:txBody>
                    <a:bodyPr/>
                    <a:lstStyle/>
                    <a:p>
                      <a:pPr marL="18288" algn="ctr" fontAlgn="b"/>
                      <a:r>
                        <a:rPr lang="en-US" sz="1200" b="1" i="1" u="none" strike="noStrike" dirty="0">
                          <a:solidFill>
                            <a:srgbClr val="000000"/>
                          </a:solidFill>
                          <a:latin typeface="+mn-lt"/>
                        </a:rPr>
                        <a:t>4</a:t>
                      </a:r>
                    </a:p>
                  </a:txBody>
                  <a:tcPr marL="6031" marR="6031" marT="6031" marB="0" anchor="ctr"/>
                </a:tc>
                <a:tc>
                  <a:txBody>
                    <a:bodyPr/>
                    <a:lstStyle/>
                    <a:p>
                      <a:pPr algn="ctr"/>
                      <a:r>
                        <a:rPr lang="en-US" sz="1200" b="1" i="1" kern="1200" dirty="0" err="1">
                          <a:solidFill>
                            <a:schemeClr val="dk1"/>
                          </a:solidFill>
                          <a:latin typeface="+mn-lt"/>
                          <a:ea typeface="+mn-ea"/>
                          <a:cs typeface="+mn-cs"/>
                        </a:rPr>
                        <a:t>EuroHPC</a:t>
                      </a:r>
                      <a:r>
                        <a:rPr lang="en-US" sz="1200" b="1" i="1" kern="1200" dirty="0">
                          <a:solidFill>
                            <a:schemeClr val="dk1"/>
                          </a:solidFill>
                          <a:latin typeface="+mn-lt"/>
                          <a:ea typeface="+mn-ea"/>
                          <a:cs typeface="+mn-cs"/>
                        </a:rPr>
                        <a:t>/CINECA</a:t>
                      </a:r>
                    </a:p>
                  </a:txBody>
                  <a:tcPr marL="6031" marR="6031" marT="6031" marB="0" anchor="ctr"/>
                </a:tc>
                <a:tc>
                  <a:txBody>
                    <a:bodyPr/>
                    <a:lstStyle/>
                    <a:p>
                      <a:pPr marL="18288" algn="ctr" fontAlgn="b"/>
                      <a:r>
                        <a:rPr lang="en-US" sz="1200" b="1" i="1" u="none" strike="noStrike" dirty="0" err="1">
                          <a:solidFill>
                            <a:srgbClr val="000000"/>
                          </a:solidFill>
                          <a:latin typeface="+mn-lt"/>
                        </a:rPr>
                        <a:t>BullSequana</a:t>
                      </a:r>
                      <a:r>
                        <a:rPr lang="en-US" sz="1200" b="1" i="1" u="none" strike="noStrike" dirty="0">
                          <a:solidFill>
                            <a:srgbClr val="000000"/>
                          </a:solidFill>
                          <a:latin typeface="+mn-lt"/>
                        </a:rPr>
                        <a:t> XH2000, Xeon Platinum 8358 32C 2.6GHz, </a:t>
                      </a:r>
                      <a:r>
                        <a:rPr lang="en-US" sz="1200" b="1" i="1" u="none" strike="noStrike" dirty="0">
                          <a:solidFill>
                            <a:srgbClr val="FF0000"/>
                          </a:solidFill>
                          <a:latin typeface="+mn-lt"/>
                        </a:rPr>
                        <a:t>NVIDIA A100 (108C)</a:t>
                      </a:r>
                      <a:r>
                        <a:rPr lang="en-US" sz="1200" b="1" i="1" u="none" strike="noStrike" dirty="0">
                          <a:solidFill>
                            <a:srgbClr val="000000"/>
                          </a:solidFill>
                          <a:latin typeface="+mn-lt"/>
                        </a:rPr>
                        <a:t>, Quad-rail NVIDIA HDR100</a:t>
                      </a:r>
                    </a:p>
                  </a:txBody>
                  <a:tcPr marL="6031" marR="6031" marT="6031" marB="0" anchor="ctr"/>
                </a:tc>
                <a:tc>
                  <a:txBody>
                    <a:bodyPr/>
                    <a:lstStyle/>
                    <a:p>
                      <a:pPr algn="ctr"/>
                      <a:r>
                        <a:rPr lang="en-US" sz="1200" b="1" i="1" dirty="0">
                          <a:solidFill>
                            <a:schemeClr val="tx1"/>
                          </a:solidFill>
                          <a:latin typeface="+mn-lt"/>
                        </a:rPr>
                        <a:t>Italy</a:t>
                      </a:r>
                    </a:p>
                  </a:txBody>
                  <a:tcPr marL="6031" marR="6031" marT="6031" marB="0"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1,463,616</a:t>
                      </a:r>
                    </a:p>
                  </a:txBody>
                  <a:tcPr marL="6031" marR="6031" marT="6031" marB="0" anchor="ctr"/>
                </a:tc>
                <a:tc>
                  <a:txBody>
                    <a:bodyPr/>
                    <a:lstStyle/>
                    <a:p>
                      <a:pPr marL="18288" algn="ctr" fontAlgn="b"/>
                      <a:r>
                        <a:rPr lang="en-US" sz="1200" b="1" i="1" u="none" strike="noStrike" dirty="0">
                          <a:latin typeface="+mn-lt"/>
                        </a:rPr>
                        <a:t>175.</a:t>
                      </a:r>
                    </a:p>
                  </a:txBody>
                  <a:tcPr marL="12700" marR="12700" marT="12700" marB="0" anchor="ctr"/>
                </a:tc>
                <a:tc>
                  <a:txBody>
                    <a:bodyPr/>
                    <a:lstStyle/>
                    <a:p>
                      <a:pPr marL="18288" algn="ctr" fontAlgn="b"/>
                      <a:r>
                        <a:rPr lang="en-US" sz="1200" b="1" i="1" u="none" strike="noStrike" dirty="0">
                          <a:solidFill>
                            <a:srgbClr val="000000"/>
                          </a:solidFill>
                          <a:latin typeface="+mn-lt"/>
                        </a:rPr>
                        <a:t>68</a:t>
                      </a:r>
                    </a:p>
                  </a:txBody>
                  <a:tcPr marL="6031" marR="6031" marT="6031" marB="0" anchor="ctr"/>
                </a:tc>
                <a:tc>
                  <a:txBody>
                    <a:bodyPr/>
                    <a:lstStyle/>
                    <a:p>
                      <a:pPr marL="18288" algn="ctr" fontAlgn="b"/>
                      <a:r>
                        <a:rPr lang="en-US" sz="1200" b="1" i="1" u="none" strike="noStrike" dirty="0">
                          <a:solidFill>
                            <a:srgbClr val="000000"/>
                          </a:solidFill>
                          <a:latin typeface="+mn-lt"/>
                        </a:rPr>
                        <a:t>5.6</a:t>
                      </a:r>
                    </a:p>
                  </a:txBody>
                  <a:tcPr marL="6031" marR="6031" marT="6031" marB="0" anchor="ctr">
                    <a:solidFill>
                      <a:schemeClr val="accent3">
                        <a:lumMod val="60000"/>
                        <a:lumOff val="40000"/>
                      </a:schemeClr>
                    </a:solidFill>
                  </a:tcPr>
                </a:tc>
                <a:tc>
                  <a:txBody>
                    <a:bodyPr/>
                    <a:lstStyle/>
                    <a:p>
                      <a:pPr algn="ctr"/>
                      <a:r>
                        <a:rPr lang="en-US" sz="1200" b="1" i="1" dirty="0">
                          <a:latin typeface="+mn-lt"/>
                        </a:rPr>
                        <a:t>31.1</a:t>
                      </a:r>
                    </a:p>
                  </a:txBody>
                  <a:tcPr marL="6031" marR="6031" marT="6031" marB="0" anchor="ctr">
                    <a:solidFill>
                      <a:schemeClr val="accent3">
                        <a:lumMod val="60000"/>
                        <a:lumOff val="40000"/>
                      </a:schemeClr>
                    </a:solidFill>
                  </a:tcPr>
                </a:tc>
                <a:extLst>
                  <a:ext uri="{0D108BD9-81ED-4DB2-BD59-A6C34878D82A}">
                    <a16:rowId xmlns:a16="http://schemas.microsoft.com/office/drawing/2014/main" val="2260823421"/>
                  </a:ext>
                </a:extLst>
              </a:tr>
              <a:tr h="545583">
                <a:tc>
                  <a:txBody>
                    <a:bodyPr/>
                    <a:lstStyle/>
                    <a:p>
                      <a:pPr marL="18288" algn="ctr" fontAlgn="b"/>
                      <a:r>
                        <a:rPr lang="en-US" sz="1200" b="1" i="1" u="none" strike="noStrike" dirty="0">
                          <a:solidFill>
                            <a:srgbClr val="000000"/>
                          </a:solidFill>
                          <a:latin typeface="+mn-lt"/>
                        </a:rPr>
                        <a:t>5</a:t>
                      </a:r>
                    </a:p>
                  </a:txBody>
                  <a:tcPr marL="6031" marR="6031" marT="6031" marB="0" anchor="ctr"/>
                </a:tc>
                <a:tc>
                  <a:txBody>
                    <a:bodyPr/>
                    <a:lstStyle/>
                    <a:p>
                      <a:pPr algn="ctr"/>
                      <a:r>
                        <a:rPr lang="en-US" sz="1200" b="1" i="1" kern="1200" dirty="0">
                          <a:solidFill>
                            <a:schemeClr val="dk1"/>
                          </a:solidFill>
                          <a:latin typeface="+mn-lt"/>
                          <a:ea typeface="+mn-ea"/>
                          <a:cs typeface="+mn-cs"/>
                        </a:rPr>
                        <a:t>DOE / OS</a:t>
                      </a:r>
                      <a:r>
                        <a:rPr lang="en-US" sz="1200" b="1" i="1" kern="1200" baseline="0" dirty="0">
                          <a:solidFill>
                            <a:schemeClr val="dk1"/>
                          </a:solidFill>
                          <a:latin typeface="+mn-lt"/>
                          <a:ea typeface="+mn-ea"/>
                          <a:cs typeface="+mn-cs"/>
                        </a:rPr>
                        <a:t> </a:t>
                      </a:r>
                    </a:p>
                    <a:p>
                      <a:pPr algn="ctr"/>
                      <a:r>
                        <a:rPr lang="en-US" sz="1200" b="1" i="1" kern="1200" baseline="0" dirty="0">
                          <a:solidFill>
                            <a:schemeClr val="dk1"/>
                          </a:solidFill>
                          <a:latin typeface="+mn-lt"/>
                          <a:ea typeface="+mn-ea"/>
                          <a:cs typeface="+mn-cs"/>
                        </a:rPr>
                        <a:t>Oak Ridge Nat Lab</a:t>
                      </a:r>
                      <a:endParaRPr lang="en-US" sz="1200" b="1" i="1" kern="1200" dirty="0">
                        <a:solidFill>
                          <a:schemeClr val="dk1"/>
                        </a:solidFill>
                        <a:latin typeface="+mn-lt"/>
                        <a:ea typeface="+mn-ea"/>
                        <a:cs typeface="+mn-cs"/>
                      </a:endParaRPr>
                    </a:p>
                  </a:txBody>
                  <a:tcPr marL="6031" marR="6031" marT="6031" marB="0" anchor="ctr"/>
                </a:tc>
                <a:tc>
                  <a:txBody>
                    <a:bodyPr/>
                    <a:lstStyle/>
                    <a:p>
                      <a:pPr marL="18288" algn="ctr" fontAlgn="b"/>
                      <a:r>
                        <a:rPr lang="en-US" sz="1200" b="1" i="1" u="none" strike="noStrike" dirty="0">
                          <a:solidFill>
                            <a:srgbClr val="000000"/>
                          </a:solidFill>
                          <a:latin typeface="+mn-lt"/>
                        </a:rPr>
                        <a:t>Summit, IBM Power 9 (22C,</a:t>
                      </a:r>
                      <a:r>
                        <a:rPr lang="en-US" sz="1200" b="1" i="1" u="none" strike="noStrike" baseline="0" dirty="0">
                          <a:solidFill>
                            <a:srgbClr val="000000"/>
                          </a:solidFill>
                          <a:latin typeface="+mn-lt"/>
                        </a:rPr>
                        <a:t> 3.0 GHz),                  </a:t>
                      </a:r>
                      <a:r>
                        <a:rPr lang="en-US" sz="1200" b="1" i="1" u="none" strike="noStrike" baseline="0" dirty="0">
                          <a:solidFill>
                            <a:srgbClr val="FF0000"/>
                          </a:solidFill>
                          <a:latin typeface="+mn-lt"/>
                        </a:rPr>
                        <a:t>NVIDIA GV100 (80C)</a:t>
                      </a:r>
                      <a:r>
                        <a:rPr lang="en-US" sz="1200" b="1" i="1" u="none" strike="noStrike" baseline="0" dirty="0">
                          <a:solidFill>
                            <a:srgbClr val="000000"/>
                          </a:solidFill>
                          <a:latin typeface="+mn-lt"/>
                        </a:rPr>
                        <a:t>, </a:t>
                      </a:r>
                      <a:r>
                        <a:rPr lang="en-US" sz="1200" b="1" i="1" u="none" strike="noStrike" baseline="0" dirty="0" err="1">
                          <a:solidFill>
                            <a:srgbClr val="000000"/>
                          </a:solidFill>
                          <a:latin typeface="+mn-lt"/>
                        </a:rPr>
                        <a:t>Mellonox</a:t>
                      </a:r>
                      <a:r>
                        <a:rPr lang="en-US" sz="1200" b="1" i="1" u="none" strike="noStrike" baseline="0" dirty="0">
                          <a:solidFill>
                            <a:srgbClr val="000000"/>
                          </a:solidFill>
                          <a:latin typeface="+mn-lt"/>
                        </a:rPr>
                        <a:t> EDR</a:t>
                      </a:r>
                      <a:endParaRPr lang="en-US" sz="1200" b="1" i="1" u="none" strike="noStrike" dirty="0">
                        <a:solidFill>
                          <a:srgbClr val="000000"/>
                        </a:solidFill>
                        <a:latin typeface="+mn-lt"/>
                      </a:endParaRPr>
                    </a:p>
                  </a:txBody>
                  <a:tcPr marL="6031" marR="6031" marT="6031" marB="0" anchor="ctr"/>
                </a:tc>
                <a:tc>
                  <a:txBody>
                    <a:bodyPr/>
                    <a:lstStyle/>
                    <a:p>
                      <a:pPr algn="ctr"/>
                      <a:r>
                        <a:rPr lang="en-US" sz="1200" b="1" i="1" dirty="0">
                          <a:solidFill>
                            <a:schemeClr val="tx1"/>
                          </a:solidFill>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2,397,824</a:t>
                      </a:r>
                    </a:p>
                  </a:txBody>
                  <a:tcPr marL="6031" marR="6031" marT="6031" marB="0" anchor="ctr"/>
                </a:tc>
                <a:tc>
                  <a:txBody>
                    <a:bodyPr/>
                    <a:lstStyle/>
                    <a:p>
                      <a:pPr marL="18288" algn="ctr" fontAlgn="b"/>
                      <a:r>
                        <a:rPr lang="en-US" sz="1200" b="1" i="1" u="none" strike="noStrike" dirty="0">
                          <a:latin typeface="+mn-lt"/>
                        </a:rPr>
                        <a:t>149.</a:t>
                      </a:r>
                    </a:p>
                  </a:txBody>
                  <a:tcPr marL="12700" marR="12700" marT="12700" marB="0" anchor="ctr"/>
                </a:tc>
                <a:tc>
                  <a:txBody>
                    <a:bodyPr/>
                    <a:lstStyle/>
                    <a:p>
                      <a:pPr marL="18288" algn="ctr" fontAlgn="b"/>
                      <a:r>
                        <a:rPr lang="en-US" sz="1200" b="1" i="1" u="none" strike="noStrike" dirty="0">
                          <a:solidFill>
                            <a:srgbClr val="000000"/>
                          </a:solidFill>
                          <a:latin typeface="+mn-lt"/>
                        </a:rPr>
                        <a:t>74</a:t>
                      </a:r>
                    </a:p>
                  </a:txBody>
                  <a:tcPr marL="6031" marR="6031" marT="6031" marB="0" anchor="ctr"/>
                </a:tc>
                <a:tc>
                  <a:txBody>
                    <a:bodyPr/>
                    <a:lstStyle/>
                    <a:p>
                      <a:pPr marL="18288" algn="ctr" fontAlgn="b"/>
                      <a:r>
                        <a:rPr lang="en-US" sz="1200" b="1" i="1" u="none" strike="noStrike" dirty="0">
                          <a:solidFill>
                            <a:srgbClr val="000000"/>
                          </a:solidFill>
                          <a:latin typeface="+mn-lt"/>
                        </a:rPr>
                        <a:t>10.1</a:t>
                      </a:r>
                    </a:p>
                  </a:txBody>
                  <a:tcPr marL="6031" marR="6031" marT="6031" marB="0" anchor="ctr">
                    <a:solidFill>
                      <a:schemeClr val="accent3">
                        <a:lumMod val="60000"/>
                        <a:lumOff val="40000"/>
                      </a:schemeClr>
                    </a:solidFill>
                  </a:tcPr>
                </a:tc>
                <a:tc>
                  <a:txBody>
                    <a:bodyPr/>
                    <a:lstStyle/>
                    <a:p>
                      <a:pPr algn="ctr"/>
                      <a:r>
                        <a:rPr lang="en-US" sz="1200" b="1" i="1" dirty="0">
                          <a:latin typeface="+mn-lt"/>
                        </a:rPr>
                        <a:t>14.7</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4"/>
                  </a:ext>
                </a:extLst>
              </a:tr>
              <a:tr h="545583">
                <a:tc>
                  <a:txBody>
                    <a:bodyPr/>
                    <a:lstStyle/>
                    <a:p>
                      <a:pPr marL="18288" algn="ctr" fontAlgn="b"/>
                      <a:r>
                        <a:rPr lang="en-US" sz="1200" b="1" i="1" u="none" strike="noStrike" dirty="0">
                          <a:solidFill>
                            <a:srgbClr val="000000"/>
                          </a:solidFill>
                          <a:latin typeface="+mn-lt"/>
                        </a:rPr>
                        <a:t>6</a:t>
                      </a:r>
                    </a:p>
                  </a:txBody>
                  <a:tcPr marL="6031" marR="6031" marT="6031" marB="0" anchor="ctr"/>
                </a:tc>
                <a:tc>
                  <a:txBody>
                    <a:bodyPr/>
                    <a:lstStyle/>
                    <a:p>
                      <a:pPr algn="ctr"/>
                      <a:r>
                        <a:rPr lang="en-US" sz="1200" b="1" i="1" kern="1200" dirty="0">
                          <a:solidFill>
                            <a:schemeClr val="dk1"/>
                          </a:solidFill>
                          <a:latin typeface="+mn-lt"/>
                          <a:ea typeface="+mn-ea"/>
                          <a:cs typeface="+mn-cs"/>
                        </a:rPr>
                        <a:t>DOE</a:t>
                      </a:r>
                      <a:r>
                        <a:rPr lang="en-US" sz="1200" b="1" i="1" kern="1200" baseline="0" dirty="0">
                          <a:solidFill>
                            <a:schemeClr val="dk1"/>
                          </a:solidFill>
                          <a:latin typeface="+mn-lt"/>
                          <a:ea typeface="+mn-ea"/>
                          <a:cs typeface="+mn-cs"/>
                        </a:rPr>
                        <a:t> / NNSA</a:t>
                      </a:r>
                    </a:p>
                    <a:p>
                      <a:pPr algn="ctr"/>
                      <a:r>
                        <a:rPr lang="en-US" sz="1200" b="1" i="1" kern="1200" baseline="0" dirty="0">
                          <a:solidFill>
                            <a:schemeClr val="dk1"/>
                          </a:solidFill>
                          <a:latin typeface="+mn-lt"/>
                          <a:ea typeface="+mn-ea"/>
                          <a:cs typeface="+mn-cs"/>
                        </a:rPr>
                        <a:t>L Livermore Nat Lab</a:t>
                      </a:r>
                      <a:endParaRPr lang="en-US" sz="1200" b="1" i="1" kern="1200" dirty="0">
                        <a:solidFill>
                          <a:schemeClr val="dk1"/>
                        </a:solidFill>
                        <a:latin typeface="+mn-lt"/>
                        <a:ea typeface="+mn-ea"/>
                        <a:cs typeface="+mn-cs"/>
                      </a:endParaRPr>
                    </a:p>
                  </a:txBody>
                  <a:tcPr marL="6031" marR="6031" marT="6031" marB="0" anchor="ctr"/>
                </a:tc>
                <a:tc>
                  <a:txBody>
                    <a:bodyPr/>
                    <a:lstStyle/>
                    <a:p>
                      <a:pPr marL="18288" algn="ctr" fontAlgn="b"/>
                      <a:r>
                        <a:rPr lang="en-US" sz="1200" b="1" i="1" u="none" strike="noStrike" dirty="0">
                          <a:solidFill>
                            <a:srgbClr val="000000"/>
                          </a:solidFill>
                          <a:latin typeface="+mn-lt"/>
                        </a:rPr>
                        <a:t>Sierra, IBM Power 9 (22C, 3.1 GHz),</a:t>
                      </a:r>
                      <a:r>
                        <a:rPr lang="en-US" sz="1200" b="1" i="1" u="none" strike="noStrike" baseline="0" dirty="0">
                          <a:solidFill>
                            <a:srgbClr val="000000"/>
                          </a:solidFill>
                          <a:latin typeface="+mn-lt"/>
                        </a:rPr>
                        <a:t>                    </a:t>
                      </a:r>
                      <a:r>
                        <a:rPr lang="en-US" sz="1200" b="1" i="1" u="none" strike="noStrike" baseline="0" dirty="0">
                          <a:solidFill>
                            <a:srgbClr val="FF0000"/>
                          </a:solidFill>
                          <a:latin typeface="+mn-lt"/>
                        </a:rPr>
                        <a:t>NVIDIA GV100 (80C)</a:t>
                      </a:r>
                      <a:r>
                        <a:rPr lang="en-US" sz="1200" b="1" i="1" u="none" strike="noStrike" baseline="0" dirty="0">
                          <a:solidFill>
                            <a:srgbClr val="000000"/>
                          </a:solidFill>
                          <a:latin typeface="+mn-lt"/>
                        </a:rPr>
                        <a:t>, </a:t>
                      </a:r>
                      <a:r>
                        <a:rPr lang="en-US" sz="1200" b="1" i="1" u="none" strike="noStrike" baseline="0" dirty="0" err="1">
                          <a:solidFill>
                            <a:srgbClr val="000000"/>
                          </a:solidFill>
                          <a:latin typeface="+mn-lt"/>
                        </a:rPr>
                        <a:t>Mellonox</a:t>
                      </a:r>
                      <a:r>
                        <a:rPr lang="en-US" sz="1200" b="1" i="1" u="none" strike="noStrike" baseline="0" dirty="0">
                          <a:solidFill>
                            <a:srgbClr val="000000"/>
                          </a:solidFill>
                          <a:latin typeface="+mn-lt"/>
                        </a:rPr>
                        <a:t> EDR</a:t>
                      </a:r>
                      <a:endParaRPr lang="en-US" sz="1200" b="1" i="1" u="none" strike="noStrike" dirty="0">
                        <a:solidFill>
                          <a:srgbClr val="000000"/>
                        </a:solidFill>
                        <a:latin typeface="+mn-lt"/>
                      </a:endParaRPr>
                    </a:p>
                  </a:txBody>
                  <a:tcPr marL="6031" marR="6031" marT="6031" marB="0" anchor="ctr"/>
                </a:tc>
                <a:tc>
                  <a:txBody>
                    <a:bodyPr/>
                    <a:lstStyle/>
                    <a:p>
                      <a:pPr algn="ctr"/>
                      <a:r>
                        <a:rPr lang="en-US" sz="1200" b="1" i="1" dirty="0">
                          <a:solidFill>
                            <a:schemeClr val="tx1"/>
                          </a:solidFill>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1,572,480</a:t>
                      </a:r>
                    </a:p>
                  </a:txBody>
                  <a:tcPr marL="6031" marR="6031" marT="6031" marB="0" anchor="ctr"/>
                </a:tc>
                <a:tc>
                  <a:txBody>
                    <a:bodyPr/>
                    <a:lstStyle/>
                    <a:p>
                      <a:pPr marL="18288" algn="ctr" fontAlgn="b"/>
                      <a:r>
                        <a:rPr lang="en-US" sz="1200" b="1" i="1" u="none" strike="noStrike" dirty="0">
                          <a:latin typeface="+mn-lt"/>
                        </a:rPr>
                        <a:t>94.6</a:t>
                      </a:r>
                    </a:p>
                  </a:txBody>
                  <a:tcPr marL="12700" marR="12700" marT="12700" marB="0" anchor="ctr"/>
                </a:tc>
                <a:tc>
                  <a:txBody>
                    <a:bodyPr/>
                    <a:lstStyle/>
                    <a:p>
                      <a:pPr marL="18288" algn="ctr" fontAlgn="b"/>
                      <a:r>
                        <a:rPr lang="en-US" sz="1200" b="1" i="1" u="none" strike="noStrike" dirty="0">
                          <a:solidFill>
                            <a:srgbClr val="000000"/>
                          </a:solidFill>
                          <a:latin typeface="+mn-lt"/>
                        </a:rPr>
                        <a:t>75</a:t>
                      </a:r>
                    </a:p>
                  </a:txBody>
                  <a:tcPr marL="6031" marR="6031" marT="6031" marB="0" anchor="ctr"/>
                </a:tc>
                <a:tc>
                  <a:txBody>
                    <a:bodyPr/>
                    <a:lstStyle/>
                    <a:p>
                      <a:pPr marL="18288" algn="ctr" fontAlgn="b"/>
                      <a:r>
                        <a:rPr lang="en-US" sz="1200" b="1" i="1" u="none" strike="noStrike" dirty="0">
                          <a:solidFill>
                            <a:srgbClr val="000000"/>
                          </a:solidFill>
                          <a:latin typeface="+mn-lt"/>
                        </a:rPr>
                        <a:t>7.44</a:t>
                      </a:r>
                    </a:p>
                  </a:txBody>
                  <a:tcPr marL="6031" marR="6031" marT="6031" marB="0" anchor="ctr">
                    <a:solidFill>
                      <a:schemeClr val="accent3">
                        <a:lumMod val="60000"/>
                        <a:lumOff val="40000"/>
                      </a:schemeClr>
                    </a:solidFill>
                  </a:tcPr>
                </a:tc>
                <a:tc>
                  <a:txBody>
                    <a:bodyPr/>
                    <a:lstStyle/>
                    <a:p>
                      <a:pPr algn="ctr"/>
                      <a:r>
                        <a:rPr lang="en-US" sz="1200" b="1" i="1" dirty="0">
                          <a:latin typeface="+mn-lt"/>
                        </a:rPr>
                        <a:t>12.7</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3"/>
                  </a:ext>
                </a:extLst>
              </a:tr>
              <a:tr h="545583">
                <a:tc>
                  <a:txBody>
                    <a:bodyPr/>
                    <a:lstStyle/>
                    <a:p>
                      <a:pPr marL="18288" algn="ctr" fontAlgn="b"/>
                      <a:r>
                        <a:rPr lang="en-US" sz="1200" b="1" i="1" u="none" strike="noStrike" dirty="0">
                          <a:solidFill>
                            <a:srgbClr val="000000"/>
                          </a:solidFill>
                          <a:latin typeface="+mn-lt"/>
                        </a:rPr>
                        <a:t>7</a:t>
                      </a:r>
                    </a:p>
                  </a:txBody>
                  <a:tcPr marL="6031" marR="6031" marT="6031" marB="0" anchor="ctr"/>
                </a:tc>
                <a:tc>
                  <a:txBody>
                    <a:bodyPr/>
                    <a:lstStyle/>
                    <a:p>
                      <a:pPr algn="ctr"/>
                      <a:r>
                        <a:rPr lang="en-US" sz="1200" b="1" i="1" kern="1200" dirty="0">
                          <a:solidFill>
                            <a:schemeClr val="dk1"/>
                          </a:solidFill>
                          <a:latin typeface="+mn-lt"/>
                          <a:ea typeface="+mn-ea"/>
                          <a:cs typeface="+mn-cs"/>
                        </a:rPr>
                        <a:t>National Super</a:t>
                      </a:r>
                      <a:r>
                        <a:rPr lang="en-US" sz="1200" b="1" i="1" kern="1200" baseline="0" dirty="0">
                          <a:solidFill>
                            <a:schemeClr val="dk1"/>
                          </a:solidFill>
                          <a:latin typeface="+mn-lt"/>
                          <a:ea typeface="+mn-ea"/>
                          <a:cs typeface="+mn-cs"/>
                        </a:rPr>
                        <a:t> Computer Center in Wuxi</a:t>
                      </a:r>
                      <a:endParaRPr lang="en-US" sz="1200" b="1" i="1" kern="1200" dirty="0">
                        <a:solidFill>
                          <a:schemeClr val="dk1"/>
                        </a:solidFill>
                        <a:latin typeface="+mn-lt"/>
                        <a:ea typeface="+mn-ea"/>
                        <a:cs typeface="+mn-cs"/>
                      </a:endParaRPr>
                    </a:p>
                  </a:txBody>
                  <a:tcPr marL="6031" marR="6031" marT="6031" marB="0" anchor="ctr"/>
                </a:tc>
                <a:tc>
                  <a:txBody>
                    <a:bodyPr/>
                    <a:lstStyle/>
                    <a:p>
                      <a:pPr marL="18288" algn="ctr" fontAlgn="b"/>
                      <a:r>
                        <a:rPr lang="en-US" sz="1200" b="1" i="1" u="none" strike="noStrike" dirty="0">
                          <a:solidFill>
                            <a:srgbClr val="000000"/>
                          </a:solidFill>
                          <a:latin typeface="+mn-lt"/>
                        </a:rPr>
                        <a:t>Sunway TaihuLight, </a:t>
                      </a:r>
                      <a:r>
                        <a:rPr lang="en-US" sz="1200" b="1" i="1" u="none" strike="noStrike" dirty="0">
                          <a:solidFill>
                            <a:srgbClr val="FF0000"/>
                          </a:solidFill>
                          <a:latin typeface="+mn-lt"/>
                        </a:rPr>
                        <a:t>SW26010</a:t>
                      </a:r>
                      <a:r>
                        <a:rPr lang="en-US" sz="1200" b="1" i="1" u="none" strike="noStrike" baseline="0" dirty="0">
                          <a:solidFill>
                            <a:srgbClr val="FF0000"/>
                          </a:solidFill>
                          <a:latin typeface="+mn-lt"/>
                        </a:rPr>
                        <a:t> (260C)</a:t>
                      </a:r>
                      <a:r>
                        <a:rPr lang="en-US" sz="1200" b="1" i="1" u="none" strike="noStrike" baseline="0" dirty="0">
                          <a:solidFill>
                            <a:srgbClr val="000000"/>
                          </a:solidFill>
                          <a:latin typeface="+mn-lt"/>
                        </a:rPr>
                        <a:t>, Custom Interconnect</a:t>
                      </a:r>
                      <a:endParaRPr lang="en-US" sz="1200" b="1" i="1" u="none" strike="noStrike" dirty="0">
                        <a:solidFill>
                          <a:srgbClr val="000000"/>
                        </a:solidFill>
                        <a:latin typeface="+mn-lt"/>
                      </a:endParaRPr>
                    </a:p>
                  </a:txBody>
                  <a:tcPr marL="6031" marR="6031" marT="6031" marB="0" anchor="ctr"/>
                </a:tc>
                <a:tc>
                  <a:txBody>
                    <a:bodyPr/>
                    <a:lstStyle/>
                    <a:p>
                      <a:pPr algn="ctr"/>
                      <a:r>
                        <a:rPr lang="en-US" sz="1200" b="1" i="1" dirty="0">
                          <a:latin typeface="+mn-lt"/>
                        </a:rPr>
                        <a:t>China</a:t>
                      </a:r>
                    </a:p>
                  </a:txBody>
                  <a:tcPr marL="6031" marR="6031" marT="6031" marB="0" anchor="ctr">
                    <a:blipFill rotWithShape="1">
                      <a:blip r:embed="rId7"/>
                      <a:stretch>
                        <a:fillRect/>
                      </a:stretch>
                    </a:blipFill>
                  </a:tcPr>
                </a:tc>
                <a:tc>
                  <a:txBody>
                    <a:bodyPr/>
                    <a:lstStyle/>
                    <a:p>
                      <a:pPr marL="18288" algn="ctr" fontAlgn="b"/>
                      <a:r>
                        <a:rPr lang="en-US" sz="1200" b="1" i="1" u="none" strike="noStrike" dirty="0">
                          <a:solidFill>
                            <a:srgbClr val="000000"/>
                          </a:solidFill>
                          <a:latin typeface="+mn-lt"/>
                        </a:rPr>
                        <a:t>10,649,000</a:t>
                      </a:r>
                    </a:p>
                  </a:txBody>
                  <a:tcPr marL="6031" marR="6031" marT="6031" marB="0" anchor="ctr"/>
                </a:tc>
                <a:tc>
                  <a:txBody>
                    <a:bodyPr/>
                    <a:lstStyle/>
                    <a:p>
                      <a:pPr marL="18288" algn="ctr" fontAlgn="b"/>
                      <a:r>
                        <a:rPr lang="en-US" sz="1200" b="1" i="1" u="none" strike="noStrike" dirty="0">
                          <a:latin typeface="+mn-lt"/>
                        </a:rPr>
                        <a:t>93.0</a:t>
                      </a:r>
                    </a:p>
                  </a:txBody>
                  <a:tcPr marL="12700" marR="12700" marT="12700" marB="0" anchor="ctr"/>
                </a:tc>
                <a:tc>
                  <a:txBody>
                    <a:bodyPr/>
                    <a:lstStyle/>
                    <a:p>
                      <a:pPr marL="18288" algn="ctr" fontAlgn="b"/>
                      <a:r>
                        <a:rPr lang="en-US" sz="1200" b="1" i="1" u="none" strike="noStrike" dirty="0">
                          <a:solidFill>
                            <a:srgbClr val="000000"/>
                          </a:solidFill>
                          <a:latin typeface="+mn-lt"/>
                        </a:rPr>
                        <a:t>74</a:t>
                      </a:r>
                    </a:p>
                  </a:txBody>
                  <a:tcPr marL="6031" marR="6031" marT="6031" marB="0" anchor="ctr"/>
                </a:tc>
                <a:tc>
                  <a:txBody>
                    <a:bodyPr/>
                    <a:lstStyle/>
                    <a:p>
                      <a:pPr marL="18288" algn="ctr" fontAlgn="b"/>
                      <a:r>
                        <a:rPr lang="en-US" sz="1200" b="1" i="1" u="none" strike="noStrike" dirty="0">
                          <a:solidFill>
                            <a:srgbClr val="000000"/>
                          </a:solidFill>
                          <a:latin typeface="+mn-lt"/>
                        </a:rPr>
                        <a:t>15.4</a:t>
                      </a:r>
                    </a:p>
                  </a:txBody>
                  <a:tcPr marL="6031" marR="6031" marT="6031" marB="0" anchor="ctr">
                    <a:solidFill>
                      <a:schemeClr val="accent3">
                        <a:lumMod val="60000"/>
                        <a:lumOff val="40000"/>
                      </a:schemeClr>
                    </a:solidFill>
                  </a:tcPr>
                </a:tc>
                <a:tc>
                  <a:txBody>
                    <a:bodyPr/>
                    <a:lstStyle/>
                    <a:p>
                      <a:pPr algn="ctr"/>
                      <a:r>
                        <a:rPr lang="en-US" sz="1200" b="1" i="1" dirty="0">
                          <a:latin typeface="+mn-lt"/>
                        </a:rPr>
                        <a:t>6.05</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1"/>
                  </a:ext>
                </a:extLst>
              </a:tr>
              <a:tr h="370283">
                <a:tc>
                  <a:txBody>
                    <a:bodyPr/>
                    <a:lstStyle/>
                    <a:p>
                      <a:pPr marL="18288" algn="ctr" fontAlgn="b"/>
                      <a:r>
                        <a:rPr lang="en-US" sz="1200" b="1" i="1" u="none" strike="noStrike" dirty="0">
                          <a:solidFill>
                            <a:srgbClr val="000000"/>
                          </a:solidFill>
                          <a:latin typeface="+mn-lt"/>
                        </a:rPr>
                        <a:t>8</a:t>
                      </a:r>
                    </a:p>
                  </a:txBody>
                  <a:tcPr marL="6031" marR="6031" marT="6031" marB="0" anchor="ctr"/>
                </a:tc>
                <a:tc>
                  <a:txBody>
                    <a:bodyPr/>
                    <a:lstStyle/>
                    <a:p>
                      <a:pPr marL="18288" algn="ctr" fontAlgn="b"/>
                      <a:r>
                        <a:rPr lang="en-US" sz="1200" b="1" i="1" u="none" strike="noStrike" dirty="0">
                          <a:solidFill>
                            <a:srgbClr val="000000"/>
                          </a:solidFill>
                          <a:latin typeface="Comic Sans MS" panose="030F0902030302020204" pitchFamily="66" charset="0"/>
                        </a:rPr>
                        <a:t>DOE / OS </a:t>
                      </a:r>
                    </a:p>
                    <a:p>
                      <a:pPr marL="18288" algn="ctr" fontAlgn="b"/>
                      <a:r>
                        <a:rPr lang="en-US" sz="1200" b="1" i="1" u="none" strike="noStrike" dirty="0">
                          <a:solidFill>
                            <a:srgbClr val="000000"/>
                          </a:solidFill>
                          <a:latin typeface="Comic Sans MS" panose="030F0902030302020204" pitchFamily="66" charset="0"/>
                        </a:rPr>
                        <a:t>NERSC - LBNL</a:t>
                      </a:r>
                    </a:p>
                  </a:txBody>
                  <a:tcPr marL="6031" marR="6031" marT="4523" marB="0" anchor="ctr"/>
                </a:tc>
                <a:tc>
                  <a:txBody>
                    <a:bodyPr/>
                    <a:lstStyle/>
                    <a:p>
                      <a:pPr marL="18288" algn="ctr" fontAlgn="b"/>
                      <a:r>
                        <a:rPr lang="en-US" sz="1200" b="1" i="1" u="none" strike="noStrike" dirty="0">
                          <a:solidFill>
                            <a:srgbClr val="000000"/>
                          </a:solidFill>
                          <a:latin typeface="Comic Sans MS" panose="030F0902030302020204" pitchFamily="66" charset="0"/>
                        </a:rPr>
                        <a:t>Perlmutter HPE Cray EX235n,</a:t>
                      </a:r>
                      <a:r>
                        <a:rPr lang="en-US" sz="1200" b="1" i="1" u="none" strike="noStrike" baseline="0" dirty="0">
                          <a:solidFill>
                            <a:srgbClr val="000000"/>
                          </a:solidFill>
                          <a:latin typeface="Comic Sans MS" panose="030F0902030302020204" pitchFamily="66" charset="0"/>
                        </a:rPr>
                        <a:t> </a:t>
                      </a:r>
                      <a:br>
                        <a:rPr lang="en-US" sz="1200" b="1" i="1" u="none" strike="noStrike" baseline="0" dirty="0">
                          <a:solidFill>
                            <a:srgbClr val="000000"/>
                          </a:solidFill>
                          <a:latin typeface="Comic Sans MS" panose="030F0902030302020204" pitchFamily="66" charset="0"/>
                        </a:rPr>
                      </a:br>
                      <a:r>
                        <a:rPr lang="en-US" sz="1200" b="1" i="1" u="none" strike="noStrike" dirty="0">
                          <a:solidFill>
                            <a:srgbClr val="000000"/>
                          </a:solidFill>
                          <a:latin typeface="Comic Sans MS" panose="030F0902030302020204" pitchFamily="66" charset="0"/>
                        </a:rPr>
                        <a:t>AMD EPYC 64C 2.45GHz, </a:t>
                      </a:r>
                      <a:r>
                        <a:rPr lang="en-US" sz="1200" b="1" i="1" u="none" strike="noStrike" dirty="0">
                          <a:solidFill>
                            <a:srgbClr val="FF0000"/>
                          </a:solidFill>
                          <a:latin typeface="Comic Sans MS" panose="030F0902030302020204" pitchFamily="66" charset="0"/>
                        </a:rPr>
                        <a:t>NVIDIA A100,</a:t>
                      </a:r>
                      <a:r>
                        <a:rPr lang="en-US" sz="1200" b="1" i="1" u="none" strike="noStrike" dirty="0">
                          <a:solidFill>
                            <a:srgbClr val="000000"/>
                          </a:solidFill>
                          <a:latin typeface="Comic Sans MS" panose="030F0902030302020204" pitchFamily="66" charset="0"/>
                        </a:rPr>
                        <a:t> Slingshot 10 </a:t>
                      </a:r>
                    </a:p>
                  </a:txBody>
                  <a:tcPr marL="6031" marR="6031" marT="4523" marB="0" anchor="ctr"/>
                </a:tc>
                <a:tc>
                  <a:txBody>
                    <a:bodyPr/>
                    <a:lstStyle/>
                    <a:p>
                      <a:pPr marL="18288" marR="0" indent="0" algn="ctr" defTabSz="457200" rtl="0" eaLnBrk="1" fontAlgn="b" latinLnBrk="0" hangingPunct="1">
                        <a:lnSpc>
                          <a:spcPct val="100000"/>
                        </a:lnSpc>
                        <a:spcBef>
                          <a:spcPts val="0"/>
                        </a:spcBef>
                        <a:spcAft>
                          <a:spcPts val="0"/>
                        </a:spcAft>
                        <a:buClrTx/>
                        <a:buSzTx/>
                        <a:buFontTx/>
                        <a:buNone/>
                        <a:tabLst/>
                        <a:defRPr/>
                      </a:pPr>
                      <a:r>
                        <a:rPr lang="en-US" sz="1200" b="1" i="1" u="none" strike="noStrike" dirty="0">
                          <a:solidFill>
                            <a:schemeClr val="tx1"/>
                          </a:solidFill>
                          <a:latin typeface="Comic Sans MS" panose="030F0902030302020204" pitchFamily="66" charset="0"/>
                        </a:rPr>
                        <a:t>USA</a:t>
                      </a:r>
                    </a:p>
                  </a:txBody>
                  <a:tcPr marL="6031" marR="6031" marT="4523"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Comic Sans MS" panose="030F0902030302020204" pitchFamily="66" charset="0"/>
                        </a:rPr>
                        <a:t>706,304</a:t>
                      </a:r>
                    </a:p>
                  </a:txBody>
                  <a:tcPr marL="6031" marR="6031" marT="4523" marB="0" anchor="ctr"/>
                </a:tc>
                <a:tc>
                  <a:txBody>
                    <a:bodyPr/>
                    <a:lstStyle/>
                    <a:p>
                      <a:pPr marL="18288" algn="ctr" fontAlgn="b"/>
                      <a:r>
                        <a:rPr lang="en-US" sz="1200" b="1" i="1" u="none" strike="noStrike" dirty="0">
                          <a:latin typeface="Comic Sans MS" panose="030F0902030302020204" pitchFamily="66" charset="0"/>
                        </a:rPr>
                        <a:t>64.6</a:t>
                      </a:r>
                    </a:p>
                  </a:txBody>
                  <a:tcPr marL="12700" marR="12700" marT="9525" marB="0" anchor="ctr"/>
                </a:tc>
                <a:tc>
                  <a:txBody>
                    <a:bodyPr/>
                    <a:lstStyle/>
                    <a:p>
                      <a:pPr marL="18288" algn="ctr" fontAlgn="b"/>
                      <a:r>
                        <a:rPr lang="en-US" sz="1200" b="1" i="1" u="none" strike="noStrike" dirty="0">
                          <a:solidFill>
                            <a:srgbClr val="000000"/>
                          </a:solidFill>
                          <a:latin typeface="Comic Sans MS" panose="030F0902030302020204" pitchFamily="66" charset="0"/>
                        </a:rPr>
                        <a:t>71</a:t>
                      </a:r>
                    </a:p>
                  </a:txBody>
                  <a:tcPr marL="6031" marR="6031" marT="4523" marB="0" anchor="ctr"/>
                </a:tc>
                <a:tc>
                  <a:txBody>
                    <a:bodyPr/>
                    <a:lstStyle/>
                    <a:p>
                      <a:pPr marL="0" marR="0" lvl="0" indent="0" algn="ctr" defTabSz="914210" rtl="0" eaLnBrk="1" fontAlgn="auto" latinLnBrk="0" hangingPunct="1">
                        <a:lnSpc>
                          <a:spcPct val="100000"/>
                        </a:lnSpc>
                        <a:spcBef>
                          <a:spcPts val="0"/>
                        </a:spcBef>
                        <a:spcAft>
                          <a:spcPts val="0"/>
                        </a:spcAft>
                        <a:buClrTx/>
                        <a:buSzTx/>
                        <a:buFontTx/>
                        <a:buNone/>
                        <a:tabLst/>
                        <a:defRPr/>
                      </a:pPr>
                      <a:r>
                        <a:rPr lang="en-US" sz="1200" b="1" i="1" u="none" strike="noStrike" dirty="0">
                          <a:solidFill>
                            <a:srgbClr val="000000"/>
                          </a:solidFill>
                          <a:latin typeface="Comic Sans MS" panose="030F0902030302020204" pitchFamily="66" charset="0"/>
                        </a:rPr>
                        <a:t>2.59</a:t>
                      </a:r>
                    </a:p>
                  </a:txBody>
                  <a:tcPr marL="6031" marR="6031" marT="4523" marB="0" anchor="ctr">
                    <a:solidFill>
                      <a:schemeClr val="accent3">
                        <a:lumMod val="60000"/>
                        <a:lumOff val="40000"/>
                      </a:schemeClr>
                    </a:solidFill>
                  </a:tcPr>
                </a:tc>
                <a:tc>
                  <a:txBody>
                    <a:bodyPr/>
                    <a:lstStyle/>
                    <a:p>
                      <a:pPr marL="18288" algn="ctr" fontAlgn="b"/>
                      <a:r>
                        <a:rPr lang="en-US" sz="1200" b="1" i="1" u="none" strike="noStrike" dirty="0">
                          <a:solidFill>
                            <a:srgbClr val="000000"/>
                          </a:solidFill>
                          <a:latin typeface="Comic Sans MS" panose="030F0902030302020204" pitchFamily="66" charset="0"/>
                        </a:rPr>
                        <a:t>27.4</a:t>
                      </a:r>
                    </a:p>
                  </a:txBody>
                  <a:tcPr marL="6031" marR="6031" marT="4523" marB="0" anchor="ctr">
                    <a:solidFill>
                      <a:schemeClr val="accent3">
                        <a:lumMod val="60000"/>
                        <a:lumOff val="40000"/>
                      </a:schemeClr>
                    </a:solidFill>
                  </a:tcPr>
                </a:tc>
                <a:extLst>
                  <a:ext uri="{0D108BD9-81ED-4DB2-BD59-A6C34878D82A}">
                    <a16:rowId xmlns:a16="http://schemas.microsoft.com/office/drawing/2014/main" val="2670900021"/>
                  </a:ext>
                </a:extLst>
              </a:tr>
              <a:tr h="554671">
                <a:tc>
                  <a:txBody>
                    <a:bodyPr/>
                    <a:lstStyle/>
                    <a:p>
                      <a:pPr marL="18288" algn="ctr" fontAlgn="b"/>
                      <a:r>
                        <a:rPr lang="en-US" sz="1200" b="1" i="1" u="none" strike="noStrike" dirty="0">
                          <a:solidFill>
                            <a:srgbClr val="000000"/>
                          </a:solidFill>
                          <a:latin typeface="+mn-lt"/>
                        </a:rPr>
                        <a:t>9</a:t>
                      </a:r>
                    </a:p>
                  </a:txBody>
                  <a:tcPr marL="6031" marR="6031" marT="6031" marB="0" anchor="ctr"/>
                </a:tc>
                <a:tc>
                  <a:txBody>
                    <a:bodyPr/>
                    <a:lstStyle/>
                    <a:p>
                      <a:pPr algn="ctr"/>
                      <a:r>
                        <a:rPr lang="en-US" sz="1200" b="1" i="1" kern="1200" dirty="0">
                          <a:solidFill>
                            <a:schemeClr val="tx1"/>
                          </a:solidFill>
                          <a:latin typeface="+mn-lt"/>
                          <a:ea typeface="+mn-ea"/>
                          <a:cs typeface="+mn-cs"/>
                        </a:rPr>
                        <a:t>NVIDIA Corporation</a:t>
                      </a:r>
                    </a:p>
                  </a:txBody>
                  <a:tcPr marL="6031" marR="6031" marT="6031" marB="0" anchor="ctr"/>
                </a:tc>
                <a:tc>
                  <a:txBody>
                    <a:bodyPr/>
                    <a:lstStyle/>
                    <a:p>
                      <a:pPr marL="18288" algn="ctr" fontAlgn="b"/>
                      <a:r>
                        <a:rPr lang="en-US" sz="1200" b="1" i="1" u="none" strike="noStrike" dirty="0">
                          <a:solidFill>
                            <a:srgbClr val="000000"/>
                          </a:solidFill>
                          <a:latin typeface="+mn-lt"/>
                        </a:rPr>
                        <a:t>Selene NVIDIA DGX A100, AMD EPYC 7742 (64C, 2.25GHz), </a:t>
                      </a:r>
                      <a:r>
                        <a:rPr lang="en-US" sz="1200" b="1" i="1" u="none" strike="noStrike" dirty="0">
                          <a:solidFill>
                            <a:srgbClr val="FF0000"/>
                          </a:solidFill>
                          <a:latin typeface="+mn-lt"/>
                        </a:rPr>
                        <a:t>NVIDIA A100 (108C)</a:t>
                      </a:r>
                      <a:r>
                        <a:rPr lang="en-US" sz="1200" b="1" i="1" u="none" strike="noStrike" dirty="0">
                          <a:solidFill>
                            <a:srgbClr val="000000"/>
                          </a:solidFill>
                          <a:latin typeface="+mn-lt"/>
                        </a:rPr>
                        <a:t>, Mellanox HDR</a:t>
                      </a:r>
                    </a:p>
                  </a:txBody>
                  <a:tcPr marL="6031" marR="6031" marT="6031" marB="0" anchor="ctr"/>
                </a:tc>
                <a:tc>
                  <a:txBody>
                    <a:bodyPr/>
                    <a:lstStyle/>
                    <a:p>
                      <a:pPr algn="ctr"/>
                      <a:r>
                        <a:rPr lang="en-US" sz="1200" b="1" i="1" dirty="0">
                          <a:latin typeface="+mn-lt"/>
                        </a:rPr>
                        <a:t>USA</a:t>
                      </a:r>
                    </a:p>
                  </a:txBody>
                  <a:tcPr marL="6031" marR="6031" marT="6031" marB="0"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555,520</a:t>
                      </a:r>
                    </a:p>
                  </a:txBody>
                  <a:tcPr marL="6031" marR="6031" marT="6031" marB="0" anchor="ctr"/>
                </a:tc>
                <a:tc>
                  <a:txBody>
                    <a:bodyPr/>
                    <a:lstStyle/>
                    <a:p>
                      <a:pPr marL="18288" algn="ctr" fontAlgn="b"/>
                      <a:r>
                        <a:rPr lang="en-US" sz="1200" b="1" i="1" u="none" strike="noStrike" dirty="0">
                          <a:latin typeface="+mn-lt"/>
                        </a:rPr>
                        <a:t>63.4</a:t>
                      </a:r>
                    </a:p>
                  </a:txBody>
                  <a:tcPr marL="12700" marR="12700" marT="12700" marB="0" anchor="ctr"/>
                </a:tc>
                <a:tc>
                  <a:txBody>
                    <a:bodyPr/>
                    <a:lstStyle/>
                    <a:p>
                      <a:pPr marL="18288" algn="ctr" fontAlgn="b"/>
                      <a:r>
                        <a:rPr lang="en-US" sz="1200" b="1" i="1" u="none" strike="noStrike" dirty="0">
                          <a:solidFill>
                            <a:srgbClr val="000000"/>
                          </a:solidFill>
                          <a:latin typeface="+mn-lt"/>
                        </a:rPr>
                        <a:t>80</a:t>
                      </a:r>
                    </a:p>
                  </a:txBody>
                  <a:tcPr marL="6031" marR="6031" marT="6031" marB="0" anchor="ctr"/>
                </a:tc>
                <a:tc>
                  <a:txBody>
                    <a:bodyPr/>
                    <a:lstStyle/>
                    <a:p>
                      <a:pPr marL="18288" algn="ctr" fontAlgn="b"/>
                      <a:r>
                        <a:rPr lang="en-US" sz="1200" b="1" i="1" u="none" strike="noStrike" dirty="0">
                          <a:solidFill>
                            <a:srgbClr val="000000"/>
                          </a:solidFill>
                          <a:latin typeface="+mn-lt"/>
                        </a:rPr>
                        <a:t>2.64</a:t>
                      </a:r>
                    </a:p>
                  </a:txBody>
                  <a:tcPr marL="6031" marR="6031" marT="6031" marB="0" anchor="ctr">
                    <a:solidFill>
                      <a:schemeClr val="accent3">
                        <a:lumMod val="60000"/>
                        <a:lumOff val="40000"/>
                      </a:schemeClr>
                    </a:solidFill>
                  </a:tcPr>
                </a:tc>
                <a:tc>
                  <a:txBody>
                    <a:bodyPr/>
                    <a:lstStyle/>
                    <a:p>
                      <a:pPr algn="ctr"/>
                      <a:r>
                        <a:rPr lang="en-US" sz="1200" b="1" i="1" dirty="0">
                          <a:latin typeface="+mn-lt"/>
                        </a:rPr>
                        <a:t>23.9</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0002"/>
                  </a:ext>
                </a:extLst>
              </a:tr>
              <a:tr h="545583">
                <a:tc>
                  <a:txBody>
                    <a:bodyPr/>
                    <a:lstStyle/>
                    <a:p>
                      <a:pPr marL="18288" algn="ctr" fontAlgn="b"/>
                      <a:r>
                        <a:rPr lang="en-US" sz="1200" b="1" i="1" u="none" strike="noStrike" dirty="0">
                          <a:solidFill>
                            <a:srgbClr val="000000"/>
                          </a:solidFill>
                          <a:latin typeface="+mn-lt"/>
                        </a:rPr>
                        <a:t>10</a:t>
                      </a:r>
                    </a:p>
                  </a:txBody>
                  <a:tcPr marL="6031" marR="6031" marT="6031" marB="0" anchor="ctr"/>
                </a:tc>
                <a:tc>
                  <a:txBody>
                    <a:bodyPr/>
                    <a:lstStyle/>
                    <a:p>
                      <a:pPr algn="ctr"/>
                      <a:r>
                        <a:rPr lang="en-US" sz="1200" b="1" i="1" kern="1200" dirty="0">
                          <a:solidFill>
                            <a:schemeClr val="dk1"/>
                          </a:solidFill>
                          <a:latin typeface="+mn-lt"/>
                          <a:ea typeface="+mn-ea"/>
                          <a:cs typeface="+mn-cs"/>
                        </a:rPr>
                        <a:t>National Super Computer Center in Guangzhou</a:t>
                      </a:r>
                    </a:p>
                  </a:txBody>
                  <a:tcPr marL="6031" marR="6031" marT="6031" marB="0" anchor="ctr"/>
                </a:tc>
                <a:tc>
                  <a:txBody>
                    <a:bodyPr/>
                    <a:lstStyle/>
                    <a:p>
                      <a:pPr marL="18288" algn="ctr" fontAlgn="b"/>
                      <a:r>
                        <a:rPr lang="en-US" sz="1200" b="1" i="1" u="none" strike="noStrike" dirty="0">
                          <a:solidFill>
                            <a:schemeClr val="tx1"/>
                          </a:solidFill>
                          <a:latin typeface="+mn-lt"/>
                        </a:rPr>
                        <a:t>Tianhe-2A</a:t>
                      </a:r>
                      <a:r>
                        <a:rPr lang="en-US" sz="1200" b="1" i="1" u="none" strike="noStrike" baseline="0" dirty="0">
                          <a:solidFill>
                            <a:schemeClr val="tx1"/>
                          </a:solidFill>
                          <a:latin typeface="+mn-lt"/>
                        </a:rPr>
                        <a:t> </a:t>
                      </a:r>
                      <a:r>
                        <a:rPr lang="en-US" sz="1200" b="1" i="1" u="none" strike="noStrike" dirty="0">
                          <a:solidFill>
                            <a:schemeClr val="tx1"/>
                          </a:solidFill>
                          <a:latin typeface="+mn-lt"/>
                        </a:rPr>
                        <a:t>NUDT,  Xeon (12C)</a:t>
                      </a:r>
                      <a:r>
                        <a:rPr lang="en-US" sz="1200" b="1" i="1" u="none" strike="noStrike" baseline="0" dirty="0">
                          <a:solidFill>
                            <a:schemeClr val="tx1"/>
                          </a:solidFill>
                          <a:latin typeface="+mn-lt"/>
                        </a:rPr>
                        <a:t> , </a:t>
                      </a:r>
                      <a:r>
                        <a:rPr lang="en-US" sz="1200" b="1" i="1" u="none" strike="noStrike" baseline="0" dirty="0">
                          <a:solidFill>
                            <a:srgbClr val="FF0000"/>
                          </a:solidFill>
                          <a:latin typeface="+mn-lt"/>
                        </a:rPr>
                        <a:t>MATRIX-2000</a:t>
                      </a:r>
                      <a:r>
                        <a:rPr lang="en-US" sz="1200" b="1" i="1" u="none" strike="noStrike" dirty="0">
                          <a:solidFill>
                            <a:srgbClr val="FF0000"/>
                          </a:solidFill>
                          <a:latin typeface="+mn-lt"/>
                        </a:rPr>
                        <a:t> (128C) </a:t>
                      </a:r>
                      <a:r>
                        <a:rPr lang="en-US" sz="1200" b="1" i="1" u="none" strike="noStrike" dirty="0">
                          <a:solidFill>
                            <a:srgbClr val="000000"/>
                          </a:solidFill>
                          <a:latin typeface="+mn-lt"/>
                        </a:rPr>
                        <a:t>+ Custom Interconnect</a:t>
                      </a:r>
                    </a:p>
                  </a:txBody>
                  <a:tcPr marL="6031" marR="6031" marT="6031" marB="0" anchor="ctr"/>
                </a:tc>
                <a:tc>
                  <a:txBody>
                    <a:bodyPr/>
                    <a:lstStyle/>
                    <a:p>
                      <a:pPr algn="ctr"/>
                      <a:r>
                        <a:rPr lang="en-US" sz="1200" b="1" i="1" dirty="0">
                          <a:latin typeface="+mn-lt"/>
                        </a:rPr>
                        <a:t>China</a:t>
                      </a:r>
                    </a:p>
                  </a:txBody>
                  <a:tcPr marL="6031" marR="6031" marT="6031" marB="0" anchor="ct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pPr marL="18288" algn="ctr" fontAlgn="b"/>
                      <a:r>
                        <a:rPr lang="en-US" sz="1200" b="1" i="1" u="none" strike="noStrike" dirty="0">
                          <a:solidFill>
                            <a:srgbClr val="000000"/>
                          </a:solidFill>
                          <a:latin typeface="+mn-lt"/>
                        </a:rPr>
                        <a:t>4,981,760</a:t>
                      </a:r>
                    </a:p>
                  </a:txBody>
                  <a:tcPr marL="6031" marR="6031" marT="6031" marB="0" anchor="ctr"/>
                </a:tc>
                <a:tc>
                  <a:txBody>
                    <a:bodyPr/>
                    <a:lstStyle/>
                    <a:p>
                      <a:pPr marL="18288" algn="ctr" fontAlgn="b"/>
                      <a:r>
                        <a:rPr lang="en-US" sz="1200" b="1" i="1" u="none" strike="noStrike" dirty="0">
                          <a:latin typeface="+mn-lt"/>
                        </a:rPr>
                        <a:t>61.4</a:t>
                      </a:r>
                    </a:p>
                  </a:txBody>
                  <a:tcPr marL="12700" marR="12700" marT="12700" marB="0" anchor="ctr"/>
                </a:tc>
                <a:tc>
                  <a:txBody>
                    <a:bodyPr/>
                    <a:lstStyle/>
                    <a:p>
                      <a:pPr marL="18288" algn="ctr" fontAlgn="b"/>
                      <a:r>
                        <a:rPr lang="en-US" sz="1200" b="1" i="1" u="none" strike="noStrike" dirty="0">
                          <a:solidFill>
                            <a:srgbClr val="000000"/>
                          </a:solidFill>
                          <a:latin typeface="+mn-lt"/>
                        </a:rPr>
                        <a:t>61</a:t>
                      </a:r>
                    </a:p>
                  </a:txBody>
                  <a:tcPr marL="6031" marR="6031" marT="6031" marB="0" anchor="ctr"/>
                </a:tc>
                <a:tc>
                  <a:txBody>
                    <a:bodyPr/>
                    <a:lstStyle/>
                    <a:p>
                      <a:pPr marL="18288" algn="ctr" fontAlgn="b"/>
                      <a:r>
                        <a:rPr lang="en-US" sz="1200" b="1" i="1" u="none" strike="noStrike" dirty="0">
                          <a:solidFill>
                            <a:srgbClr val="000000"/>
                          </a:solidFill>
                          <a:latin typeface="+mn-lt"/>
                        </a:rPr>
                        <a:t>18.5</a:t>
                      </a:r>
                    </a:p>
                  </a:txBody>
                  <a:tcPr marL="6031" marR="6031" marT="6031" marB="0" anchor="ctr">
                    <a:solidFill>
                      <a:schemeClr val="accent3">
                        <a:lumMod val="60000"/>
                        <a:lumOff val="40000"/>
                      </a:schemeClr>
                    </a:solidFill>
                  </a:tcPr>
                </a:tc>
                <a:tc>
                  <a:txBody>
                    <a:bodyPr/>
                    <a:lstStyle/>
                    <a:p>
                      <a:pPr algn="ctr"/>
                      <a:r>
                        <a:rPr lang="en-US" sz="1200" b="1" i="1" dirty="0">
                          <a:latin typeface="+mn-lt"/>
                        </a:rPr>
                        <a:t>3.32</a:t>
                      </a:r>
                    </a:p>
                  </a:txBody>
                  <a:tcPr marL="6031" marR="6031" marT="6031" marB="0" anchor="ctr">
                    <a:solidFill>
                      <a:schemeClr val="accent3">
                        <a:lumMod val="60000"/>
                        <a:lumOff val="40000"/>
                      </a:schemeClr>
                    </a:solidFill>
                  </a:tcPr>
                </a:tc>
                <a:extLst>
                  <a:ext uri="{0D108BD9-81ED-4DB2-BD59-A6C34878D82A}">
                    <a16:rowId xmlns:a16="http://schemas.microsoft.com/office/drawing/2014/main" val="1541967311"/>
                  </a:ext>
                </a:extLst>
              </a:tr>
            </a:tbl>
          </a:graphicData>
        </a:graphic>
      </p:graphicFrame>
    </p:spTree>
    <p:extLst>
      <p:ext uri="{BB962C8B-B14F-4D97-AF65-F5344CB8AC3E}">
        <p14:creationId xmlns:p14="http://schemas.microsoft.com/office/powerpoint/2010/main" val="25646060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5633B1-A100-4C17-90AF-41C4802DE692}"/>
              </a:ext>
            </a:extLst>
          </p:cNvPr>
          <p:cNvSpPr>
            <a:spLocks noGrp="1"/>
          </p:cNvSpPr>
          <p:nvPr>
            <p:ph type="title"/>
          </p:nvPr>
        </p:nvSpPr>
        <p:spPr>
          <a:xfrm>
            <a:off x="1773209" y="366658"/>
            <a:ext cx="10029659" cy="458340"/>
          </a:xfrm>
        </p:spPr>
        <p:txBody>
          <a:bodyPr>
            <a:normAutofit fontScale="90000"/>
          </a:bodyPr>
          <a:lstStyle/>
          <a:p>
            <a:pPr algn="ctr">
              <a:defRPr/>
            </a:pPr>
            <a:r>
              <a:rPr lang="en-US" sz="2800" dirty="0"/>
              <a:t>Current #1 System Overview</a:t>
            </a:r>
          </a:p>
        </p:txBody>
      </p:sp>
      <p:sp>
        <p:nvSpPr>
          <p:cNvPr id="8" name="Text Placeholder 7">
            <a:extLst>
              <a:ext uri="{FF2B5EF4-FFF2-40B4-BE49-F238E27FC236}">
                <a16:creationId xmlns:a16="http://schemas.microsoft.com/office/drawing/2014/main" id="{FC39392C-7B72-484C-84A8-7C50A96700AA}"/>
              </a:ext>
            </a:extLst>
          </p:cNvPr>
          <p:cNvSpPr>
            <a:spLocks noGrp="1"/>
          </p:cNvSpPr>
          <p:nvPr>
            <p:ph type="body" idx="1"/>
          </p:nvPr>
        </p:nvSpPr>
        <p:spPr/>
        <p:txBody>
          <a:bodyPr>
            <a:normAutofit fontScale="92500" lnSpcReduction="10000"/>
          </a:bodyPr>
          <a:lstStyle/>
          <a:p>
            <a:r>
              <a:rPr lang="en-US" altLang="en-US" dirty="0"/>
              <a:t>System Performance</a:t>
            </a:r>
          </a:p>
        </p:txBody>
      </p:sp>
      <p:sp>
        <p:nvSpPr>
          <p:cNvPr id="9219" name="Content Placeholder 8">
            <a:extLst>
              <a:ext uri="{FF2B5EF4-FFF2-40B4-BE49-F238E27FC236}">
                <a16:creationId xmlns:a16="http://schemas.microsoft.com/office/drawing/2014/main" id="{1BFD4650-BC92-4A6C-BA59-BA17AFD53BCB}"/>
              </a:ext>
            </a:extLst>
          </p:cNvPr>
          <p:cNvSpPr>
            <a:spLocks noGrp="1"/>
          </p:cNvSpPr>
          <p:nvPr>
            <p:ph sz="half" idx="2"/>
          </p:nvPr>
        </p:nvSpPr>
        <p:spPr>
          <a:xfrm>
            <a:off x="388115" y="1527048"/>
            <a:ext cx="3748456" cy="4110352"/>
          </a:xfrm>
          <a:noFill/>
          <a:ln>
            <a:noFill/>
          </a:ln>
        </p:spPr>
        <p:txBody>
          <a:bodyPr/>
          <a:lstStyle/>
          <a:p>
            <a:pPr>
              <a:buClr>
                <a:schemeClr val="tx1"/>
              </a:buClr>
              <a:buSzPct val="100000"/>
              <a:buFont typeface="Arial" panose="020B0604020202020204" pitchFamily="34" charset="0"/>
              <a:buChar char="•"/>
            </a:pPr>
            <a:r>
              <a:rPr lang="en-US" altLang="en-US" dirty="0">
                <a:solidFill>
                  <a:schemeClr val="tx1"/>
                </a:solidFill>
              </a:rPr>
              <a:t>Peak performance of 2 </a:t>
            </a:r>
            <a:r>
              <a:rPr lang="en-US" altLang="en-US" dirty="0" err="1">
                <a:solidFill>
                  <a:schemeClr val="tx1"/>
                </a:solidFill>
              </a:rPr>
              <a:t>Eflop</a:t>
            </a:r>
            <a:r>
              <a:rPr lang="en-US" altLang="en-US" dirty="0">
                <a:solidFill>
                  <a:schemeClr val="tx1"/>
                </a:solidFill>
              </a:rPr>
              <a:t>/s for modeling &amp; simulation</a:t>
            </a:r>
          </a:p>
          <a:p>
            <a:pPr>
              <a:buClr>
                <a:schemeClr val="tx1"/>
              </a:buClr>
              <a:buSzPct val="100000"/>
              <a:buFont typeface="Arial" panose="020B0604020202020204" pitchFamily="34" charset="0"/>
              <a:buChar char="•"/>
            </a:pPr>
            <a:r>
              <a:rPr lang="en-US" altLang="en-US" dirty="0">
                <a:solidFill>
                  <a:schemeClr val="tx1"/>
                </a:solidFill>
              </a:rPr>
              <a:t>Peak performance of </a:t>
            </a:r>
            <a:r>
              <a:rPr lang="en-US" altLang="en-US" dirty="0">
                <a:solidFill>
                  <a:srgbClr val="FF0000"/>
                </a:solidFill>
              </a:rPr>
              <a:t>11.2 </a:t>
            </a:r>
            <a:r>
              <a:rPr lang="en-US" altLang="en-US" dirty="0" err="1">
                <a:solidFill>
                  <a:srgbClr val="FF0000"/>
                </a:solidFill>
              </a:rPr>
              <a:t>Eflop</a:t>
            </a:r>
            <a:r>
              <a:rPr lang="en-US" altLang="en-US" dirty="0">
                <a:solidFill>
                  <a:srgbClr val="FF0000"/>
                </a:solidFill>
              </a:rPr>
              <a:t>/s for 16 bit floating point used in for data analytics, ML, and artificial intelligence </a:t>
            </a:r>
          </a:p>
          <a:p>
            <a:pPr>
              <a:buClr>
                <a:schemeClr val="tx1"/>
              </a:buClr>
              <a:buSzPct val="100000"/>
              <a:buFont typeface="Arial" panose="020B0604020202020204" pitchFamily="34" charset="0"/>
              <a:buChar char="•"/>
            </a:pPr>
            <a:endParaRPr lang="en-US" altLang="en-US" sz="2133" dirty="0"/>
          </a:p>
        </p:txBody>
      </p:sp>
      <p:sp>
        <p:nvSpPr>
          <p:cNvPr id="9" name="Text Placeholder 8">
            <a:extLst>
              <a:ext uri="{FF2B5EF4-FFF2-40B4-BE49-F238E27FC236}">
                <a16:creationId xmlns:a16="http://schemas.microsoft.com/office/drawing/2014/main" id="{D9BB38E4-8EE9-488E-8B52-2B2B06D920FD}"/>
              </a:ext>
            </a:extLst>
          </p:cNvPr>
          <p:cNvSpPr>
            <a:spLocks noGrp="1"/>
          </p:cNvSpPr>
          <p:nvPr>
            <p:ph type="body" sz="quarter" idx="3"/>
          </p:nvPr>
        </p:nvSpPr>
        <p:spPr/>
        <p:txBody>
          <a:bodyPr>
            <a:normAutofit fontScale="92500" lnSpcReduction="10000"/>
          </a:bodyPr>
          <a:lstStyle/>
          <a:p>
            <a:r>
              <a:rPr lang="en-US" altLang="en-US" dirty="0"/>
              <a:t>Each node has</a:t>
            </a:r>
          </a:p>
        </p:txBody>
      </p:sp>
      <p:sp>
        <p:nvSpPr>
          <p:cNvPr id="9220" name="Content Placeholder 10">
            <a:extLst>
              <a:ext uri="{FF2B5EF4-FFF2-40B4-BE49-F238E27FC236}">
                <a16:creationId xmlns:a16="http://schemas.microsoft.com/office/drawing/2014/main" id="{F9363744-6BEA-42F0-8F6D-5FDA89BE6E18}"/>
              </a:ext>
            </a:extLst>
          </p:cNvPr>
          <p:cNvSpPr>
            <a:spLocks noGrp="1"/>
          </p:cNvSpPr>
          <p:nvPr>
            <p:ph sz="quarter" idx="4"/>
          </p:nvPr>
        </p:nvSpPr>
        <p:spPr>
          <a:xfrm>
            <a:off x="3971884" y="1419114"/>
            <a:ext cx="4542724" cy="3758528"/>
          </a:xfrm>
          <a:noFill/>
          <a:ln>
            <a:noFill/>
          </a:ln>
        </p:spPr>
        <p:txBody>
          <a:bodyPr/>
          <a:lstStyle/>
          <a:p>
            <a:pPr lvl="1">
              <a:buClr>
                <a:schemeClr val="tx1"/>
              </a:buClr>
              <a:buSzPct val="100000"/>
              <a:buFont typeface="Arial" panose="020B0604020202020204" pitchFamily="34" charset="0"/>
              <a:buChar char="•"/>
            </a:pPr>
            <a:r>
              <a:rPr lang="en-US" dirty="0"/>
              <a:t>1-AMD EPYC 7A53 CPU </a:t>
            </a:r>
            <a:r>
              <a:rPr lang="en-US" altLang="en-US" dirty="0"/>
              <a:t>w/64 cores   (2 Tflop/s)</a:t>
            </a:r>
          </a:p>
          <a:p>
            <a:pPr marL="914187" lvl="2" indent="0">
              <a:buClr>
                <a:schemeClr val="tx1"/>
              </a:buClr>
              <a:buSzPct val="100000"/>
              <a:buNone/>
            </a:pPr>
            <a:r>
              <a:rPr lang="en-US" altLang="en-US" dirty="0">
                <a:solidFill>
                  <a:srgbClr val="FF0000"/>
                </a:solidFill>
              </a:rPr>
              <a:t>&lt; 1% performance of the system</a:t>
            </a:r>
          </a:p>
          <a:p>
            <a:pPr lvl="1">
              <a:buClr>
                <a:schemeClr val="tx1"/>
              </a:buClr>
              <a:buSzPct val="100000"/>
              <a:buFont typeface="Arial" panose="020B0604020202020204" pitchFamily="34" charset="0"/>
              <a:buChar char="•"/>
            </a:pPr>
            <a:r>
              <a:rPr lang="en-US" dirty="0"/>
              <a:t>4-AMD Instinct MI250X GPUs </a:t>
            </a:r>
          </a:p>
          <a:p>
            <a:pPr marL="457093" lvl="1" indent="0">
              <a:buClr>
                <a:schemeClr val="tx1"/>
              </a:buClr>
              <a:buSzPct val="100000"/>
              <a:buNone/>
            </a:pPr>
            <a:r>
              <a:rPr lang="en-US" altLang="en-US" dirty="0"/>
              <a:t>    Each w/220 cores (4*53 Tflop/s)</a:t>
            </a:r>
          </a:p>
          <a:p>
            <a:pPr marL="914187" lvl="2" indent="0">
              <a:buClr>
                <a:schemeClr val="tx1"/>
              </a:buClr>
              <a:buSzPct val="100000"/>
              <a:buNone/>
            </a:pPr>
            <a:r>
              <a:rPr lang="en-US" altLang="en-US" dirty="0">
                <a:solidFill>
                  <a:srgbClr val="FF0000"/>
                </a:solidFill>
              </a:rPr>
              <a:t>99% performance of the system</a:t>
            </a:r>
          </a:p>
          <a:p>
            <a:pPr lvl="1">
              <a:buClr>
                <a:schemeClr val="tx1"/>
              </a:buClr>
              <a:buSzPct val="100000"/>
              <a:buFont typeface="Arial" panose="020B0604020202020204" pitchFamily="34" charset="0"/>
              <a:buChar char="•"/>
            </a:pPr>
            <a:r>
              <a:rPr lang="en-US" altLang="en-US" dirty="0">
                <a:solidFill>
                  <a:schemeClr val="tx1"/>
                </a:solidFill>
              </a:rPr>
              <a:t>730 GB of fast memory</a:t>
            </a:r>
          </a:p>
          <a:p>
            <a:pPr lvl="1">
              <a:buClr>
                <a:schemeClr val="tx1"/>
              </a:buClr>
              <a:buSzPct val="100000"/>
              <a:buFont typeface="Arial" panose="020B0604020202020204" pitchFamily="34" charset="0"/>
              <a:buChar char="•"/>
            </a:pPr>
            <a:r>
              <a:rPr lang="en-US" altLang="en-US" dirty="0">
                <a:solidFill>
                  <a:schemeClr val="tx1"/>
                </a:solidFill>
              </a:rPr>
              <a:t>2 TB of </a:t>
            </a:r>
            <a:r>
              <a:rPr lang="en-US" altLang="en-US" dirty="0" err="1">
                <a:solidFill>
                  <a:schemeClr val="tx1"/>
                </a:solidFill>
              </a:rPr>
              <a:t>NVMe</a:t>
            </a:r>
            <a:r>
              <a:rPr lang="en-US" altLang="en-US" dirty="0">
                <a:solidFill>
                  <a:schemeClr val="tx1"/>
                </a:solidFill>
              </a:rPr>
              <a:t> memory</a:t>
            </a:r>
          </a:p>
        </p:txBody>
      </p:sp>
      <p:sp>
        <p:nvSpPr>
          <p:cNvPr id="11" name="Text Placeholder 10">
            <a:extLst>
              <a:ext uri="{FF2B5EF4-FFF2-40B4-BE49-F238E27FC236}">
                <a16:creationId xmlns:a16="http://schemas.microsoft.com/office/drawing/2014/main" id="{73551E9F-DC58-4A73-8596-AB713DB21B42}"/>
              </a:ext>
            </a:extLst>
          </p:cNvPr>
          <p:cNvSpPr>
            <a:spLocks noGrp="1"/>
          </p:cNvSpPr>
          <p:nvPr>
            <p:ph type="body" sz="quarter" idx="10"/>
          </p:nvPr>
        </p:nvSpPr>
        <p:spPr/>
        <p:txBody>
          <a:bodyPr>
            <a:normAutofit fontScale="92500" lnSpcReduction="10000"/>
          </a:bodyPr>
          <a:lstStyle/>
          <a:p>
            <a:r>
              <a:rPr lang="en-US" altLang="en-US" dirty="0"/>
              <a:t>The system includes</a:t>
            </a:r>
            <a:endParaRPr lang="en-US" dirty="0"/>
          </a:p>
        </p:txBody>
      </p:sp>
      <p:sp>
        <p:nvSpPr>
          <p:cNvPr id="13" name="Content Placeholder 12">
            <a:extLst>
              <a:ext uri="{FF2B5EF4-FFF2-40B4-BE49-F238E27FC236}">
                <a16:creationId xmlns:a16="http://schemas.microsoft.com/office/drawing/2014/main" id="{8B914833-29F2-47BF-9009-65A9A33E4DCF}"/>
              </a:ext>
            </a:extLst>
          </p:cNvPr>
          <p:cNvSpPr>
            <a:spLocks noGrp="1"/>
          </p:cNvSpPr>
          <p:nvPr>
            <p:ph sz="quarter" idx="11"/>
          </p:nvPr>
        </p:nvSpPr>
        <p:spPr>
          <a:xfrm>
            <a:off x="8388701" y="1527048"/>
            <a:ext cx="3803296" cy="4110352"/>
          </a:xfrm>
        </p:spPr>
        <p:txBody>
          <a:bodyPr/>
          <a:lstStyle/>
          <a:p>
            <a:pPr lvl="1">
              <a:buClr>
                <a:schemeClr val="tx1"/>
              </a:buClr>
              <a:buSzPct val="100000"/>
              <a:buFont typeface="Arial" panose="020B0604020202020204" pitchFamily="34" charset="0"/>
              <a:buChar char="•"/>
            </a:pPr>
            <a:r>
              <a:rPr lang="en-US" altLang="en-US" sz="1733" dirty="0">
                <a:solidFill>
                  <a:schemeClr val="tx1"/>
                </a:solidFill>
              </a:rPr>
              <a:t>9408 nodes</a:t>
            </a:r>
          </a:p>
          <a:p>
            <a:pPr marL="914187" lvl="2" indent="0">
              <a:buSzPct val="100000"/>
              <a:buNone/>
            </a:pPr>
            <a:r>
              <a:rPr lang="en-US" altLang="en-US" sz="1600" dirty="0">
                <a:solidFill>
                  <a:srgbClr val="FF0000"/>
                </a:solidFill>
              </a:rPr>
              <a:t>37,632 GPUs</a:t>
            </a:r>
          </a:p>
          <a:p>
            <a:pPr marL="914187" lvl="2" indent="0">
              <a:buSzPct val="100000"/>
              <a:buNone/>
            </a:pPr>
            <a:r>
              <a:rPr lang="en-US" altLang="en-US" sz="1600" dirty="0">
                <a:solidFill>
                  <a:srgbClr val="FF0000"/>
                </a:solidFill>
              </a:rPr>
              <a:t>8.88M Cores</a:t>
            </a:r>
          </a:p>
          <a:p>
            <a:pPr lvl="1">
              <a:buClr>
                <a:schemeClr val="tx1"/>
              </a:buClr>
              <a:buSzPct val="100000"/>
              <a:buFont typeface="Arial" panose="020B0604020202020204" pitchFamily="34" charset="0"/>
              <a:buChar char="•"/>
            </a:pPr>
            <a:r>
              <a:rPr lang="en-US" altLang="en-US" sz="1733" dirty="0">
                <a:solidFill>
                  <a:schemeClr val="tx1"/>
                </a:solidFill>
              </a:rPr>
              <a:t>Cray Slingshot interconnect</a:t>
            </a:r>
          </a:p>
          <a:p>
            <a:pPr lvl="1">
              <a:buClr>
                <a:schemeClr val="tx1"/>
              </a:buClr>
              <a:buSzPct val="100000"/>
              <a:buFont typeface="Arial" panose="020B0604020202020204" pitchFamily="34" charset="0"/>
              <a:buChar char="•"/>
            </a:pPr>
            <a:r>
              <a:rPr lang="en-US" altLang="en-US" sz="1733" dirty="0">
                <a:solidFill>
                  <a:schemeClr val="tx1"/>
                </a:solidFill>
              </a:rPr>
              <a:t>706 PB (695 PB Disk + 11 PB SSD)</a:t>
            </a:r>
          </a:p>
          <a:p>
            <a:pPr lvl="1">
              <a:buClr>
                <a:schemeClr val="tx1"/>
              </a:buClr>
              <a:buSzPct val="100000"/>
              <a:buFont typeface="Arial" panose="020B0604020202020204" pitchFamily="34" charset="0"/>
              <a:buChar char="•"/>
            </a:pPr>
            <a:endParaRPr lang="en-US" altLang="en-US" sz="1733" dirty="0">
              <a:solidFill>
                <a:schemeClr val="tx1"/>
              </a:solidFill>
            </a:endParaRPr>
          </a:p>
          <a:p>
            <a:pPr>
              <a:buClr>
                <a:schemeClr val="tx1"/>
              </a:buClr>
              <a:buSzPct val="100000"/>
              <a:buFont typeface="Arial" panose="020B0604020202020204" pitchFamily="34" charset="0"/>
              <a:buChar char="•"/>
            </a:pPr>
            <a:endParaRPr lang="en-US" dirty="0">
              <a:solidFill>
                <a:schemeClr val="tx1"/>
              </a:solidFill>
            </a:endParaRPr>
          </a:p>
        </p:txBody>
      </p:sp>
      <p:pic>
        <p:nvPicPr>
          <p:cNvPr id="1026" name="Picture 2">
            <a:extLst>
              <a:ext uri="{FF2B5EF4-FFF2-40B4-BE49-F238E27FC236}">
                <a16:creationId xmlns:a16="http://schemas.microsoft.com/office/drawing/2014/main" id="{93E9C672-2738-B74D-B510-3562F8C2CFA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296" y="3829971"/>
            <a:ext cx="7575593" cy="4110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B024EBA-877B-1F44-83D5-3F4D9D53DB5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897" y="179379"/>
            <a:ext cx="2177686" cy="70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3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dissolve">
                                      <p:cBhvr>
                                        <p:cTn id="7" dur="500"/>
                                        <p:tgtEl>
                                          <p:spTgt spid="9219">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220">
                                            <p:txEl>
                                              <p:pRg st="1" end="1"/>
                                            </p:txEl>
                                          </p:spTgt>
                                        </p:tgtEl>
                                        <p:attrNameLst>
                                          <p:attrName>style.visibility</p:attrName>
                                        </p:attrNameLst>
                                      </p:cBhvr>
                                      <p:to>
                                        <p:strVal val="visible"/>
                                      </p:to>
                                    </p:set>
                                    <p:animEffect transition="in" filter="dissolve">
                                      <p:cBhvr>
                                        <p:cTn id="10" dur="500"/>
                                        <p:tgtEl>
                                          <p:spTgt spid="922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220">
                                            <p:txEl>
                                              <p:pRg st="4" end="4"/>
                                            </p:txEl>
                                          </p:spTgt>
                                        </p:tgtEl>
                                        <p:attrNameLst>
                                          <p:attrName>style.visibility</p:attrName>
                                        </p:attrNameLst>
                                      </p:cBhvr>
                                      <p:to>
                                        <p:strVal val="visible"/>
                                      </p:to>
                                    </p:set>
                                    <p:animEffect transition="in" filter="dissolve">
                                      <p:cBhvr>
                                        <p:cTn id="13" dur="500"/>
                                        <p:tgtEl>
                                          <p:spTgt spid="9220">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dissolve">
                                      <p:cBhvr>
                                        <p:cTn id="16" dur="500"/>
                                        <p:tgtEl>
                                          <p:spTgt spid="13">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dissolv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Development</a:t>
            </a:r>
          </a:p>
        </p:txBody>
      </p:sp>
      <p:graphicFrame>
        <p:nvGraphicFramePr>
          <p:cNvPr id="7" name="Chart 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4691121"/>
              </p:ext>
            </p:extLst>
          </p:nvPr>
        </p:nvGraphicFramePr>
        <p:xfrm>
          <a:off x="560517" y="1279499"/>
          <a:ext cx="10972800" cy="5158332"/>
        </p:xfrm>
        <a:graphic>
          <a:graphicData uri="http://schemas.openxmlformats.org/drawingml/2006/chart">
            <c:chart xmlns:c="http://schemas.openxmlformats.org/drawingml/2006/chart" xmlns:r="http://schemas.openxmlformats.org/officeDocument/2006/relationships" r:id="rId3"/>
          </a:graphicData>
        </a:graphic>
      </p:graphicFrame>
      <p:sp>
        <p:nvSpPr>
          <p:cNvPr id="18" name="Rounded Rectangular Callout 6">
            <a:extLst>
              <a:ext uri="{C183D7F6-B498-43B3-948B-1728B52AA6E4}">
                <adec:decorative xmlns:adec="http://schemas.microsoft.com/office/drawing/2017/decorative" val="1"/>
              </a:ext>
            </a:extLst>
          </p:cNvPr>
          <p:cNvSpPr txBox="1">
            <a:spLocks noChangeArrowheads="1"/>
          </p:cNvSpPr>
          <p:nvPr/>
        </p:nvSpPr>
        <p:spPr bwMode="auto">
          <a:xfrm>
            <a:off x="1673689" y="4721379"/>
            <a:ext cx="1588323" cy="228589"/>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59.7 GFlop/s</a:t>
            </a:r>
          </a:p>
        </p:txBody>
      </p:sp>
      <p:sp>
        <p:nvSpPr>
          <p:cNvPr id="21" name="Rounded Rectangular Callout 1">
            <a:extLst>
              <a:ext uri="{C183D7F6-B498-43B3-948B-1728B52AA6E4}">
                <adec:decorative xmlns:adec="http://schemas.microsoft.com/office/drawing/2017/decorative" val="1"/>
              </a:ext>
            </a:extLst>
          </p:cNvPr>
          <p:cNvSpPr txBox="1">
            <a:spLocks noChangeArrowheads="1"/>
          </p:cNvSpPr>
          <p:nvPr/>
        </p:nvSpPr>
        <p:spPr bwMode="auto">
          <a:xfrm>
            <a:off x="10591376" y="1581491"/>
            <a:ext cx="1410947" cy="320049"/>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36576" tIns="3048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867" b="1" i="0" u="none" strike="noStrike" kern="1200" cap="none" spc="0" normalizeH="0" baseline="0" noProof="0" dirty="0">
                <a:ln>
                  <a:noFill/>
                </a:ln>
                <a:solidFill>
                  <a:srgbClr val="464646"/>
                </a:solidFill>
                <a:effectLst/>
                <a:uLnTx/>
                <a:uFillTx/>
                <a:latin typeface="Calibri"/>
                <a:ea typeface="Calibri"/>
                <a:cs typeface="Calibri"/>
              </a:rPr>
              <a:t>1.1 </a:t>
            </a:r>
            <a:r>
              <a:rPr kumimoji="0" lang="en-US" sz="1867" b="1" i="0" u="none" strike="noStrike" kern="1200" cap="none" spc="0" normalizeH="0" baseline="0" noProof="0" dirty="0" err="1">
                <a:ln>
                  <a:noFill/>
                </a:ln>
                <a:solidFill>
                  <a:srgbClr val="464646"/>
                </a:solidFill>
                <a:effectLst/>
                <a:uLnTx/>
                <a:uFillTx/>
                <a:latin typeface="Calibri"/>
                <a:ea typeface="Calibri"/>
                <a:cs typeface="Calibri"/>
              </a:rPr>
              <a:t>EFlop</a:t>
            </a:r>
            <a:r>
              <a:rPr kumimoji="0" lang="en-US" sz="1867" b="1" i="0" u="none" strike="noStrike" kern="1200" cap="none" spc="0" normalizeH="0" baseline="0" noProof="0" dirty="0">
                <a:ln>
                  <a:noFill/>
                </a:ln>
                <a:solidFill>
                  <a:srgbClr val="464646"/>
                </a:solidFill>
                <a:effectLst/>
                <a:uLnTx/>
                <a:uFillTx/>
                <a:latin typeface="Calibri"/>
                <a:ea typeface="Calibri"/>
                <a:cs typeface="Calibri"/>
              </a:rPr>
              <a:t>/s</a:t>
            </a:r>
          </a:p>
        </p:txBody>
      </p:sp>
      <p:grpSp>
        <p:nvGrpSpPr>
          <p:cNvPr id="27" name="Group 26">
            <a:extLst>
              <a:ext uri="{C183D7F6-B498-43B3-948B-1728B52AA6E4}">
                <adec:decorative xmlns:adec="http://schemas.microsoft.com/office/drawing/2017/decorative" val="1"/>
              </a:ext>
            </a:extLst>
          </p:cNvPr>
          <p:cNvGrpSpPr/>
          <p:nvPr/>
        </p:nvGrpSpPr>
        <p:grpSpPr>
          <a:xfrm>
            <a:off x="386192" y="1532582"/>
            <a:ext cx="1449440" cy="4140630"/>
            <a:chOff x="114787" y="894892"/>
            <a:chExt cx="1087080" cy="3332409"/>
          </a:xfrm>
        </p:grpSpPr>
        <p:sp useBgFill="1">
          <p:nvSpPr>
            <p:cNvPr id="30" name="Rectangle 29"/>
            <p:cNvSpPr/>
            <p:nvPr/>
          </p:nvSpPr>
          <p:spPr>
            <a:xfrm>
              <a:off x="238668" y="894892"/>
              <a:ext cx="963199" cy="333240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31" name="Group 30"/>
            <p:cNvGrpSpPr/>
            <p:nvPr/>
          </p:nvGrpSpPr>
          <p:grpSpPr>
            <a:xfrm>
              <a:off x="114787" y="962352"/>
              <a:ext cx="1057629" cy="3243759"/>
              <a:chOff x="647567" y="1143000"/>
              <a:chExt cx="1110752" cy="4156967"/>
            </a:xfrm>
          </p:grpSpPr>
          <p:sp>
            <p:nvSpPr>
              <p:cNvPr id="32" name="Text Box 24"/>
              <p:cNvSpPr txBox="1">
                <a:spLocks noChangeArrowheads="1"/>
              </p:cNvSpPr>
              <p:nvPr/>
            </p:nvSpPr>
            <p:spPr bwMode="auto">
              <a:xfrm>
                <a:off x="832068" y="4577907"/>
                <a:ext cx="926251" cy="370276"/>
              </a:xfrm>
              <a:prstGeom prst="rect">
                <a:avLst/>
              </a:prstGeom>
              <a:noFill/>
              <a:ln w="1">
                <a:noFill/>
                <a:miter lim="800000"/>
                <a:headEnd/>
                <a:tailEnd/>
              </a:ln>
              <a:effectLst/>
            </p:spPr>
            <p:txBody>
              <a:bodyPr wrap="square" lIns="36576"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3" name="Text Box 25"/>
              <p:cNvSpPr txBox="1">
                <a:spLocks noChangeArrowheads="1"/>
              </p:cNvSpPr>
              <p:nvPr/>
            </p:nvSpPr>
            <p:spPr bwMode="auto">
              <a:xfrm>
                <a:off x="858344" y="3432937"/>
                <a:ext cx="899975" cy="370276"/>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4" name="Text Box 26"/>
              <p:cNvSpPr txBox="1">
                <a:spLocks noChangeArrowheads="1"/>
              </p:cNvSpPr>
              <p:nvPr/>
            </p:nvSpPr>
            <p:spPr bwMode="auto">
              <a:xfrm>
                <a:off x="647567" y="5014275"/>
                <a:ext cx="1110752" cy="285692"/>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Mflop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5" name="Text Box 27"/>
              <p:cNvSpPr txBox="1">
                <a:spLocks noChangeArrowheads="1"/>
              </p:cNvSpPr>
              <p:nvPr/>
            </p:nvSpPr>
            <p:spPr bwMode="auto">
              <a:xfrm>
                <a:off x="710550" y="3869309"/>
                <a:ext cx="1047769" cy="285692"/>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Gflop/s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36" name="Text Box 28"/>
              <p:cNvSpPr txBox="1">
                <a:spLocks noChangeArrowheads="1"/>
              </p:cNvSpPr>
              <p:nvPr/>
            </p:nvSpPr>
            <p:spPr bwMode="auto">
              <a:xfrm>
                <a:off x="761280" y="2724341"/>
                <a:ext cx="997039" cy="285692"/>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Tflop/s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37" name="Text Box 29"/>
              <p:cNvSpPr txBox="1">
                <a:spLocks noChangeArrowheads="1"/>
              </p:cNvSpPr>
              <p:nvPr/>
            </p:nvSpPr>
            <p:spPr bwMode="auto">
              <a:xfrm>
                <a:off x="699285" y="4223608"/>
                <a:ext cx="1059034" cy="285692"/>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8" name="Text Box 30"/>
              <p:cNvSpPr txBox="1">
                <a:spLocks noChangeArrowheads="1"/>
              </p:cNvSpPr>
              <p:nvPr/>
            </p:nvSpPr>
            <p:spPr bwMode="auto">
              <a:xfrm>
                <a:off x="712769" y="3078640"/>
                <a:ext cx="1045550" cy="285692"/>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9" name="Text Box 31"/>
              <p:cNvSpPr txBox="1">
                <a:spLocks noChangeArrowheads="1"/>
              </p:cNvSpPr>
              <p:nvPr/>
            </p:nvSpPr>
            <p:spPr bwMode="auto">
              <a:xfrm>
                <a:off x="814551" y="2287969"/>
                <a:ext cx="943768" cy="370276"/>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40" name="Text Box 39"/>
              <p:cNvSpPr txBox="1">
                <a:spLocks noChangeArrowheads="1"/>
              </p:cNvSpPr>
              <p:nvPr/>
            </p:nvSpPr>
            <p:spPr bwMode="auto">
              <a:xfrm>
                <a:off x="840827" y="1579371"/>
                <a:ext cx="917492" cy="285692"/>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41" name="Text Box 40"/>
              <p:cNvSpPr txBox="1">
                <a:spLocks noChangeArrowheads="1"/>
              </p:cNvSpPr>
              <p:nvPr/>
            </p:nvSpPr>
            <p:spPr bwMode="auto">
              <a:xfrm>
                <a:off x="832068" y="1933670"/>
                <a:ext cx="926251" cy="285692"/>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42" name="Text Box 39"/>
              <p:cNvSpPr txBox="1">
                <a:spLocks noChangeArrowheads="1"/>
              </p:cNvSpPr>
              <p:nvPr/>
            </p:nvSpPr>
            <p:spPr bwMode="auto">
              <a:xfrm>
                <a:off x="832068" y="1143000"/>
                <a:ext cx="926251" cy="370276"/>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Eflop/s</a:t>
                </a:r>
                <a:endPar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endParaRPr>
              </a:p>
            </p:txBody>
          </p:sp>
        </p:grpSp>
      </p:grpSp>
      <p:pic>
        <p:nvPicPr>
          <p:cNvPr id="28" name="Picture 27">
            <a:extLst>
              <a:ext uri="{FF2B5EF4-FFF2-40B4-BE49-F238E27FC236}">
                <a16:creationId xmlns:a16="http://schemas.microsoft.com/office/drawing/2014/main" id="{F24FF326-B2C9-DC43-8D49-7C34FF88D4D0}"/>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1">
                <a:lumMod val="20000"/>
                <a:lumOff val="80000"/>
                <a:tint val="45000"/>
                <a:satMod val="400000"/>
              </a:schemeClr>
            </a:duotone>
          </a:blip>
          <a:stretch>
            <a:fillRect/>
          </a:stretch>
        </p:blipFill>
        <p:spPr>
          <a:xfrm>
            <a:off x="3331006" y="4185311"/>
            <a:ext cx="41275" cy="1188721"/>
          </a:xfrm>
          <a:prstGeom prst="rect">
            <a:avLst/>
          </a:prstGeom>
        </p:spPr>
      </p:pic>
      <p:sp>
        <p:nvSpPr>
          <p:cNvPr id="29" name="TextBox 28">
            <a:extLst>
              <a:ext uri="{FF2B5EF4-FFF2-40B4-BE49-F238E27FC236}">
                <a16:creationId xmlns:a16="http://schemas.microsoft.com/office/drawing/2014/main" id="{6E823F98-F17A-A24F-B4B1-750F23D6BBC3}"/>
              </a:ext>
              <a:ext uri="{C183D7F6-B498-43B3-948B-1728B52AA6E4}">
                <adec:decorative xmlns:adec="http://schemas.microsoft.com/office/drawing/2017/decorative" val="1"/>
              </a:ext>
            </a:extLst>
          </p:cNvPr>
          <p:cNvSpPr txBox="1"/>
          <p:nvPr/>
        </p:nvSpPr>
        <p:spPr>
          <a:xfrm>
            <a:off x="2827293" y="5869432"/>
            <a:ext cx="1206356" cy="1077218"/>
          </a:xfrm>
          <a:prstGeom prst="rect">
            <a:avLst/>
          </a:prstGeom>
          <a:noFill/>
        </p:spPr>
        <p:txBody>
          <a:bodyPr wrap="non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ech" pitchFamily="34" charset="0"/>
                <a:ea typeface="+mn-ea"/>
                <a:cs typeface="Arial" pitchFamily="34" charset="0"/>
              </a:rPr>
              <a:t>Tflops</a:t>
            </a: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 (10</a:t>
            </a:r>
            <a:r>
              <a:rPr kumimoji="0" lang="en-US" sz="1600" b="0" i="0" u="none" strike="noStrike" kern="1200" cap="none" spc="0" normalizeH="0" baseline="30000" noProof="0" dirty="0">
                <a:ln>
                  <a:noFill/>
                </a:ln>
                <a:solidFill>
                  <a:prstClr val="black"/>
                </a:solidFill>
                <a:effectLst/>
                <a:uLnTx/>
                <a:uFillTx/>
                <a:latin typeface="Tech" pitchFamily="34" charset="0"/>
                <a:ea typeface="+mn-ea"/>
                <a:cs typeface="Arial" pitchFamily="34" charset="0"/>
              </a:rPr>
              <a:t>12</a:t>
            </a: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Achieved</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ASCI Red</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Sandia NL</a:t>
            </a:r>
          </a:p>
        </p:txBody>
      </p:sp>
      <p:sp>
        <p:nvSpPr>
          <p:cNvPr id="43" name="Up Arrow 42">
            <a:extLst>
              <a:ext uri="{FF2B5EF4-FFF2-40B4-BE49-F238E27FC236}">
                <a16:creationId xmlns:a16="http://schemas.microsoft.com/office/drawing/2014/main" id="{35196235-131C-9649-9C88-03C1302069E8}"/>
              </a:ext>
              <a:ext uri="{C183D7F6-B498-43B3-948B-1728B52AA6E4}">
                <adec:decorative xmlns:adec="http://schemas.microsoft.com/office/drawing/2017/decorative" val="1"/>
              </a:ext>
            </a:extLst>
          </p:cNvPr>
          <p:cNvSpPr/>
          <p:nvPr/>
        </p:nvSpPr>
        <p:spPr>
          <a:xfrm>
            <a:off x="3178605" y="5454385"/>
            <a:ext cx="344995" cy="449237"/>
          </a:xfrm>
          <a:prstGeom prst="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4" name="Picture 43">
            <a:extLst>
              <a:ext uri="{FF2B5EF4-FFF2-40B4-BE49-F238E27FC236}">
                <a16:creationId xmlns:a16="http://schemas.microsoft.com/office/drawing/2014/main" id="{D4F90DE9-6366-E14A-A4E1-22B3584051D5}"/>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1">
                <a:lumMod val="20000"/>
                <a:lumOff val="80000"/>
                <a:tint val="45000"/>
                <a:satMod val="400000"/>
              </a:schemeClr>
            </a:duotone>
          </a:blip>
          <a:stretch>
            <a:fillRect/>
          </a:stretch>
        </p:blipFill>
        <p:spPr>
          <a:xfrm>
            <a:off x="6717262" y="3071036"/>
            <a:ext cx="82551" cy="2377440"/>
          </a:xfrm>
          <a:prstGeom prst="rect">
            <a:avLst/>
          </a:prstGeom>
        </p:spPr>
      </p:pic>
      <p:sp>
        <p:nvSpPr>
          <p:cNvPr id="45" name="TextBox 44">
            <a:extLst>
              <a:ext uri="{FF2B5EF4-FFF2-40B4-BE49-F238E27FC236}">
                <a16:creationId xmlns:a16="http://schemas.microsoft.com/office/drawing/2014/main" id="{0BC814BE-C953-DD49-A313-9BADE77F5FE8}"/>
              </a:ext>
              <a:ext uri="{C183D7F6-B498-43B3-948B-1728B52AA6E4}">
                <adec:decorative xmlns:adec="http://schemas.microsoft.com/office/drawing/2017/decorative" val="1"/>
              </a:ext>
            </a:extLst>
          </p:cNvPr>
          <p:cNvSpPr txBox="1"/>
          <p:nvPr/>
        </p:nvSpPr>
        <p:spPr>
          <a:xfrm>
            <a:off x="6073640" y="5888088"/>
            <a:ext cx="1388522" cy="1077218"/>
          </a:xfrm>
          <a:prstGeom prst="rect">
            <a:avLst/>
          </a:prstGeom>
          <a:noFill/>
        </p:spPr>
        <p:txBody>
          <a:bodyPr wrap="non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ech" pitchFamily="34" charset="0"/>
                <a:ea typeface="+mn-ea"/>
                <a:cs typeface="Arial" pitchFamily="34" charset="0"/>
              </a:rPr>
              <a:t>Pflops</a:t>
            </a: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 (10</a:t>
            </a:r>
            <a:r>
              <a:rPr kumimoji="0" lang="en-US" sz="1600" b="0" i="0" u="none" strike="noStrike" kern="1200" cap="none" spc="0" normalizeH="0" baseline="30000" noProof="0" dirty="0">
                <a:ln>
                  <a:noFill/>
                </a:ln>
                <a:solidFill>
                  <a:prstClr val="black"/>
                </a:solidFill>
                <a:effectLst/>
                <a:uLnTx/>
                <a:uFillTx/>
                <a:latin typeface="Tech" pitchFamily="34" charset="0"/>
                <a:ea typeface="+mn-ea"/>
                <a:cs typeface="Arial" pitchFamily="34" charset="0"/>
              </a:rPr>
              <a:t>15</a:t>
            </a: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Achieved</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ech" pitchFamily="34" charset="0"/>
                <a:ea typeface="+mn-ea"/>
                <a:cs typeface="Arial" pitchFamily="34" charset="0"/>
              </a:rPr>
              <a:t>RoadRunner</a:t>
            </a:r>
            <a:endPar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endParaRP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Los Alamos NL</a:t>
            </a:r>
          </a:p>
        </p:txBody>
      </p:sp>
      <p:sp>
        <p:nvSpPr>
          <p:cNvPr id="46" name="Up Arrow 45">
            <a:extLst>
              <a:ext uri="{FF2B5EF4-FFF2-40B4-BE49-F238E27FC236}">
                <a16:creationId xmlns:a16="http://schemas.microsoft.com/office/drawing/2014/main" id="{38135C18-6FDA-374A-A3D5-5C69914E2B6E}"/>
              </a:ext>
              <a:ext uri="{C183D7F6-B498-43B3-948B-1728B52AA6E4}">
                <adec:decorative xmlns:adec="http://schemas.microsoft.com/office/drawing/2017/decorative" val="1"/>
              </a:ext>
            </a:extLst>
          </p:cNvPr>
          <p:cNvSpPr/>
          <p:nvPr/>
        </p:nvSpPr>
        <p:spPr>
          <a:xfrm>
            <a:off x="6586093" y="5483893"/>
            <a:ext cx="344995" cy="44923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7" name="Straight Connector 46">
            <a:extLst>
              <a:ext uri="{FF2B5EF4-FFF2-40B4-BE49-F238E27FC236}">
                <a16:creationId xmlns:a16="http://schemas.microsoft.com/office/drawing/2014/main" id="{4C2A28D6-5069-254C-AAC0-26C41715862D}"/>
              </a:ext>
              <a:ext uri="{C183D7F6-B498-43B3-948B-1728B52AA6E4}">
                <adec:decorative xmlns:adec="http://schemas.microsoft.com/office/drawing/2017/decorative" val="1"/>
              </a:ext>
            </a:extLst>
          </p:cNvPr>
          <p:cNvCxnSpPr/>
          <p:nvPr/>
        </p:nvCxnSpPr>
        <p:spPr>
          <a:xfrm>
            <a:off x="11101685" y="1973756"/>
            <a:ext cx="0" cy="3474720"/>
          </a:xfrm>
          <a:prstGeom prst="line">
            <a:avLst/>
          </a:prstGeom>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1AA32206-CA94-0944-9DCC-C26929FFB8BC}"/>
              </a:ext>
              <a:ext uri="{C183D7F6-B498-43B3-948B-1728B52AA6E4}">
                <adec:decorative xmlns:adec="http://schemas.microsoft.com/office/drawing/2017/decorative" val="1"/>
              </a:ext>
            </a:extLst>
          </p:cNvPr>
          <p:cNvSpPr txBox="1"/>
          <p:nvPr/>
        </p:nvSpPr>
        <p:spPr>
          <a:xfrm>
            <a:off x="10563727" y="5991457"/>
            <a:ext cx="1201546" cy="584775"/>
          </a:xfrm>
          <a:prstGeom prst="rect">
            <a:avLst/>
          </a:prstGeom>
          <a:noFill/>
        </p:spPr>
        <p:txBody>
          <a:bodyPr wrap="non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ech" pitchFamily="34" charset="0"/>
                <a:ea typeface="+mn-ea"/>
                <a:cs typeface="Arial" pitchFamily="34" charset="0"/>
              </a:rPr>
              <a:t>Eflops</a:t>
            </a: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 (10</a:t>
            </a:r>
            <a:r>
              <a:rPr kumimoji="0" lang="en-US" sz="1600" b="0" i="0" u="none" strike="noStrike" kern="1200" cap="none" spc="0" normalizeH="0" baseline="30000" noProof="0" dirty="0">
                <a:ln>
                  <a:noFill/>
                </a:ln>
                <a:solidFill>
                  <a:prstClr val="black"/>
                </a:solidFill>
                <a:effectLst/>
                <a:uLnTx/>
                <a:uFillTx/>
                <a:latin typeface="Tech" pitchFamily="34" charset="0"/>
                <a:ea typeface="+mn-ea"/>
                <a:cs typeface="Arial" pitchFamily="34" charset="0"/>
              </a:rPr>
              <a:t>18</a:t>
            </a: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ech" pitchFamily="34" charset="0"/>
                <a:ea typeface="+mn-ea"/>
                <a:cs typeface="Arial" pitchFamily="34" charset="0"/>
              </a:rPr>
              <a:t>Achieved</a:t>
            </a:r>
          </a:p>
        </p:txBody>
      </p:sp>
      <p:sp>
        <p:nvSpPr>
          <p:cNvPr id="49" name="Up Arrow 48">
            <a:extLst>
              <a:ext uri="{FF2B5EF4-FFF2-40B4-BE49-F238E27FC236}">
                <a16:creationId xmlns:a16="http://schemas.microsoft.com/office/drawing/2014/main" id="{395E1043-80C7-3643-A1C4-724F5E602817}"/>
              </a:ext>
              <a:ext uri="{C183D7F6-B498-43B3-948B-1728B52AA6E4}">
                <adec:decorative xmlns:adec="http://schemas.microsoft.com/office/drawing/2017/decorative" val="1"/>
              </a:ext>
            </a:extLst>
          </p:cNvPr>
          <p:cNvSpPr/>
          <p:nvPr/>
        </p:nvSpPr>
        <p:spPr>
          <a:xfrm>
            <a:off x="10945617" y="5575965"/>
            <a:ext cx="344995" cy="449237"/>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D935F88A-59DC-6141-AEC2-373697EC489A}"/>
              </a:ext>
              <a:ext uri="{C183D7F6-B498-43B3-948B-1728B52AA6E4}">
                <adec:decorative xmlns:adec="http://schemas.microsoft.com/office/drawing/2017/decorative" val="1"/>
              </a:ext>
            </a:extLst>
          </p:cNvPr>
          <p:cNvSpPr txBox="1"/>
          <p:nvPr/>
        </p:nvSpPr>
        <p:spPr>
          <a:xfrm>
            <a:off x="10499521" y="6512499"/>
            <a:ext cx="1237198" cy="523220"/>
          </a:xfrm>
          <a:prstGeom prst="rect">
            <a:avLst/>
          </a:prstGeom>
          <a:noFill/>
        </p:spPr>
        <p:txBody>
          <a:bodyPr wrap="non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ech" pitchFamily="34" charset="0"/>
                <a:ea typeface="+mn-ea"/>
                <a:cs typeface="Arial" pitchFamily="34" charset="0"/>
              </a:rPr>
              <a:t>Frontier ORNL</a:t>
            </a: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ech" pitchFamily="34" charset="0"/>
              <a:ea typeface="+mn-ea"/>
              <a:cs typeface="Arial" pitchFamily="34" charset="0"/>
            </a:endParaRPr>
          </a:p>
        </p:txBody>
      </p:sp>
      <p:grpSp>
        <p:nvGrpSpPr>
          <p:cNvPr id="9" name="Group 8">
            <a:extLst>
              <a:ext uri="{FF2B5EF4-FFF2-40B4-BE49-F238E27FC236}">
                <a16:creationId xmlns:a16="http://schemas.microsoft.com/office/drawing/2014/main" id="{F24FFCF0-7F5C-A640-B2E7-73983C1AB89F}"/>
              </a:ext>
              <a:ext uri="{C183D7F6-B498-43B3-948B-1728B52AA6E4}">
                <adec:decorative xmlns:adec="http://schemas.microsoft.com/office/drawing/2017/decorative" val="1"/>
              </a:ext>
            </a:extLst>
          </p:cNvPr>
          <p:cNvGrpSpPr/>
          <p:nvPr/>
        </p:nvGrpSpPr>
        <p:grpSpPr>
          <a:xfrm>
            <a:off x="4239491" y="6025202"/>
            <a:ext cx="1602193" cy="646331"/>
            <a:chOff x="4239491" y="6025202"/>
            <a:chExt cx="1602193" cy="646331"/>
          </a:xfrm>
        </p:grpSpPr>
        <p:sp>
          <p:nvSpPr>
            <p:cNvPr id="3" name="TextBox 2">
              <a:extLst>
                <a:ext uri="{FF2B5EF4-FFF2-40B4-BE49-F238E27FC236}">
                  <a16:creationId xmlns:a16="http://schemas.microsoft.com/office/drawing/2014/main" id="{276F075A-DDA5-EE42-B635-B60D03218FFA}"/>
                </a:ext>
              </a:extLst>
            </p:cNvPr>
            <p:cNvSpPr txBox="1"/>
            <p:nvPr/>
          </p:nvSpPr>
          <p:spPr>
            <a:xfrm>
              <a:off x="4637332" y="6025202"/>
              <a:ext cx="9592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O(10 </a:t>
              </a:r>
              <a:r>
                <a:rPr kumimoji="0" lang="en-US" sz="1800" b="0" i="0" u="none" strike="noStrike" kern="1200" cap="none" spc="0" normalizeH="0" baseline="30000" noProof="0" dirty="0">
                  <a:ln>
                    <a:noFill/>
                  </a:ln>
                  <a:solidFill>
                    <a:prstClr val="black"/>
                  </a:solidFill>
                  <a:effectLst/>
                  <a:uLnTx/>
                  <a:uFillTx/>
                  <a:latin typeface="Calibri"/>
                  <a:ea typeface="+mn-ea"/>
                  <a:cs typeface="+mn-cs"/>
                </a:rPr>
                <a:t>3</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11 Years</a:t>
              </a:r>
            </a:p>
          </p:txBody>
        </p:sp>
        <p:cxnSp>
          <p:nvCxnSpPr>
            <p:cNvPr id="5" name="Straight Arrow Connector 4">
              <a:extLst>
                <a:ext uri="{FF2B5EF4-FFF2-40B4-BE49-F238E27FC236}">
                  <a16:creationId xmlns:a16="http://schemas.microsoft.com/office/drawing/2014/main" id="{6054E241-8ACB-A44A-9DB2-D848B43A7575}"/>
                </a:ext>
              </a:extLst>
            </p:cNvPr>
            <p:cNvCxnSpPr/>
            <p:nvPr/>
          </p:nvCxnSpPr>
          <p:spPr>
            <a:xfrm>
              <a:off x="4239491" y="6622497"/>
              <a:ext cx="160219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67B04869-0683-2743-84C5-D2229CFA492C}"/>
              </a:ext>
              <a:ext uri="{C183D7F6-B498-43B3-948B-1728B52AA6E4}">
                <adec:decorative xmlns:adec="http://schemas.microsoft.com/office/drawing/2017/decorative" val="1"/>
              </a:ext>
            </a:extLst>
          </p:cNvPr>
          <p:cNvGrpSpPr/>
          <p:nvPr/>
        </p:nvGrpSpPr>
        <p:grpSpPr>
          <a:xfrm>
            <a:off x="8110847" y="6025202"/>
            <a:ext cx="2232561" cy="646331"/>
            <a:chOff x="8110847" y="6025202"/>
            <a:chExt cx="2232561" cy="646331"/>
          </a:xfrm>
        </p:grpSpPr>
        <p:sp>
          <p:nvSpPr>
            <p:cNvPr id="51" name="TextBox 50">
              <a:extLst>
                <a:ext uri="{FF2B5EF4-FFF2-40B4-BE49-F238E27FC236}">
                  <a16:creationId xmlns:a16="http://schemas.microsoft.com/office/drawing/2014/main" id="{7442146F-8F71-6A48-B720-DB8B12543C2F}"/>
                </a:ext>
              </a:extLst>
            </p:cNvPr>
            <p:cNvSpPr txBox="1"/>
            <p:nvPr/>
          </p:nvSpPr>
          <p:spPr>
            <a:xfrm>
              <a:off x="8621378" y="6025202"/>
              <a:ext cx="9592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O(10 </a:t>
              </a:r>
              <a:r>
                <a:rPr kumimoji="0" lang="en-US" sz="1800" b="0" i="0" u="none" strike="noStrike" kern="1200" cap="none" spc="0" normalizeH="0" baseline="30000" noProof="0" dirty="0">
                  <a:ln>
                    <a:noFill/>
                  </a:ln>
                  <a:solidFill>
                    <a:prstClr val="black"/>
                  </a:solidFill>
                  <a:effectLst/>
                  <a:uLnTx/>
                  <a:uFillTx/>
                  <a:latin typeface="Calibri"/>
                  <a:ea typeface="+mn-ea"/>
                  <a:cs typeface="+mn-cs"/>
                </a:rPr>
                <a:t>3</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14 Years</a:t>
              </a:r>
            </a:p>
          </p:txBody>
        </p:sp>
        <p:cxnSp>
          <p:nvCxnSpPr>
            <p:cNvPr id="52" name="Straight Arrow Connector 51">
              <a:extLst>
                <a:ext uri="{FF2B5EF4-FFF2-40B4-BE49-F238E27FC236}">
                  <a16:creationId xmlns:a16="http://schemas.microsoft.com/office/drawing/2014/main" id="{7BCDDBEA-AA49-884A-B1FA-543B35CC2290}"/>
                </a:ext>
              </a:extLst>
            </p:cNvPr>
            <p:cNvCxnSpPr>
              <a:cxnSpLocks/>
            </p:cNvCxnSpPr>
            <p:nvPr/>
          </p:nvCxnSpPr>
          <p:spPr>
            <a:xfrm flipV="1">
              <a:off x="8110847" y="6622497"/>
              <a:ext cx="2232561" cy="596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4755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par>
                                <p:cTn id="11" presetID="9"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dissolve">
                                      <p:cBhvr>
                                        <p:cTn id="18" dur="500"/>
                                        <p:tgtEl>
                                          <p:spTgt spid="4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dissolve">
                                      <p:cBhvr>
                                        <p:cTn id="21" dur="500"/>
                                        <p:tgtEl>
                                          <p:spTgt spid="45"/>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dissolv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dissolve">
                                      <p:cBhvr>
                                        <p:cTn id="32" dur="500"/>
                                        <p:tgtEl>
                                          <p:spTgt spid="4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dissolve">
                                      <p:cBhvr>
                                        <p:cTn id="35" dur="500"/>
                                        <p:tgtEl>
                                          <p:spTgt spid="48"/>
                                        </p:tgtEl>
                                      </p:cBhvr>
                                    </p:animEffect>
                                  </p:childTnLst>
                                </p:cTn>
                              </p:par>
                              <p:par>
                                <p:cTn id="36" presetID="9"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dissolve">
                                      <p:cBhvr>
                                        <p:cTn id="41" dur="500"/>
                                        <p:tgtEl>
                                          <p:spTgt spid="50"/>
                                        </p:tgtEl>
                                      </p:cBhvr>
                                    </p:animEffect>
                                  </p:childTnLst>
                                </p:cTn>
                              </p:par>
                            </p:childTnLst>
                          </p:cTn>
                        </p:par>
                        <p:par>
                          <p:cTn id="42" fill="hold">
                            <p:stCondLst>
                              <p:cond delay="500"/>
                            </p:stCondLst>
                            <p:childTnLst>
                              <p:par>
                                <p:cTn id="43" presetID="9"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3" grpId="0" animBg="1"/>
      <p:bldP spid="45" grpId="0"/>
      <p:bldP spid="46" grpId="0" animBg="1"/>
      <p:bldP spid="48" grpId="0"/>
      <p:bldP spid="49" grpId="0" animBg="1"/>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Projected Performance Development</a:t>
            </a:r>
          </a:p>
        </p:txBody>
      </p:sp>
      <p:graphicFrame>
        <p:nvGraphicFramePr>
          <p:cNvPr id="7" name="Chart 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63013"/>
              </p:ext>
            </p:extLst>
          </p:nvPr>
        </p:nvGraphicFramePr>
        <p:xfrm>
          <a:off x="557569" y="1190295"/>
          <a:ext cx="11245697" cy="5188712"/>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9">
            <a:extLst>
              <a:ext uri="{C183D7F6-B498-43B3-948B-1728B52AA6E4}">
                <adec:decorative xmlns:adec="http://schemas.microsoft.com/office/drawing/2017/decorative" val="1"/>
              </a:ext>
            </a:extLst>
          </p:cNvPr>
          <p:cNvSpPr txBox="1">
            <a:spLocks noChangeArrowheads="1"/>
          </p:cNvSpPr>
          <p:nvPr/>
        </p:nvSpPr>
        <p:spPr bwMode="auto">
          <a:xfrm>
            <a:off x="5653633" y="2023081"/>
            <a:ext cx="711200" cy="304801"/>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F29400"/>
                </a:solidFill>
                <a:effectLst/>
                <a:uLnTx/>
                <a:uFillTx/>
                <a:latin typeface="Calibri"/>
                <a:ea typeface="Calibri"/>
                <a:cs typeface="Calibri"/>
              </a:rPr>
              <a:t>SUM</a:t>
            </a:r>
          </a:p>
        </p:txBody>
      </p:sp>
      <p:sp>
        <p:nvSpPr>
          <p:cNvPr id="25" name="Rectangle 10">
            <a:extLst>
              <a:ext uri="{C183D7F6-B498-43B3-948B-1728B52AA6E4}">
                <adec:decorative xmlns:adec="http://schemas.microsoft.com/office/drawing/2017/decorative" val="1"/>
              </a:ext>
            </a:extLst>
          </p:cNvPr>
          <p:cNvSpPr txBox="1">
            <a:spLocks noChangeArrowheads="1"/>
          </p:cNvSpPr>
          <p:nvPr/>
        </p:nvSpPr>
        <p:spPr bwMode="auto">
          <a:xfrm>
            <a:off x="6364833" y="3160667"/>
            <a:ext cx="711200" cy="304803"/>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4BACC6"/>
                </a:solidFill>
                <a:effectLst/>
                <a:uLnTx/>
                <a:uFillTx/>
                <a:latin typeface="Calibri"/>
                <a:ea typeface="Calibri"/>
                <a:cs typeface="Calibri"/>
              </a:rPr>
              <a:t>N=1</a:t>
            </a:r>
          </a:p>
        </p:txBody>
      </p:sp>
      <p:sp>
        <p:nvSpPr>
          <p:cNvPr id="26" name="Rectangle 11">
            <a:extLst>
              <a:ext uri="{C183D7F6-B498-43B3-948B-1728B52AA6E4}">
                <adec:decorative xmlns:adec="http://schemas.microsoft.com/office/drawing/2017/decorative" val="1"/>
              </a:ext>
            </a:extLst>
          </p:cNvPr>
          <p:cNvSpPr txBox="1">
            <a:spLocks noChangeArrowheads="1"/>
          </p:cNvSpPr>
          <p:nvPr/>
        </p:nvSpPr>
        <p:spPr bwMode="auto">
          <a:xfrm>
            <a:off x="6009234" y="4204005"/>
            <a:ext cx="884733" cy="242764"/>
          </a:xfrm>
          <a:prstGeom prst="rect">
            <a:avLst/>
          </a:prstGeom>
          <a:noFill/>
          <a:ln w="12700">
            <a:noFill/>
            <a:miter lim="800000"/>
            <a:headEnd/>
            <a:tailEnd/>
          </a:ln>
        </p:spPr>
        <p:txBody>
          <a:bodyPr wrap="square" lIns="48768" tIns="36576"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D80015"/>
                </a:solidFill>
                <a:effectLst/>
                <a:uLnTx/>
                <a:uFillTx/>
                <a:latin typeface="Calibri"/>
                <a:ea typeface="Calibri"/>
                <a:cs typeface="Calibri"/>
              </a:rPr>
              <a:t>N=500</a:t>
            </a:r>
          </a:p>
        </p:txBody>
      </p:sp>
      <p:grpSp>
        <p:nvGrpSpPr>
          <p:cNvPr id="36" name="Group 35">
            <a:extLst>
              <a:ext uri="{FF2B5EF4-FFF2-40B4-BE49-F238E27FC236}">
                <a16:creationId xmlns:a16="http://schemas.microsoft.com/office/drawing/2014/main" id="{4D43FB2A-2224-FA4F-AD06-2B3560A04A86}"/>
              </a:ext>
              <a:ext uri="{C183D7F6-B498-43B3-948B-1728B52AA6E4}">
                <adec:decorative xmlns:adec="http://schemas.microsoft.com/office/drawing/2017/decorative" val="1"/>
              </a:ext>
            </a:extLst>
          </p:cNvPr>
          <p:cNvGrpSpPr/>
          <p:nvPr/>
        </p:nvGrpSpPr>
        <p:grpSpPr>
          <a:xfrm>
            <a:off x="525164" y="1119979"/>
            <a:ext cx="1265805" cy="4544115"/>
            <a:chOff x="403076" y="1008228"/>
            <a:chExt cx="949354" cy="1617317"/>
          </a:xfrm>
        </p:grpSpPr>
        <p:sp>
          <p:nvSpPr>
            <p:cNvPr id="41" name="Text Box 28">
              <a:extLst>
                <a:ext uri="{FF2B5EF4-FFF2-40B4-BE49-F238E27FC236}">
                  <a16:creationId xmlns:a16="http://schemas.microsoft.com/office/drawing/2014/main" id="{E6085213-E341-F443-8E16-4F8CB037C9AA}"/>
                </a:ext>
              </a:extLst>
            </p:cNvPr>
            <p:cNvSpPr txBox="1">
              <a:spLocks noChangeArrowheads="1"/>
            </p:cNvSpPr>
            <p:nvPr/>
          </p:nvSpPr>
          <p:spPr bwMode="auto">
            <a:xfrm>
              <a:off x="403076" y="2526957"/>
              <a:ext cx="949354" cy="98588"/>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Tflop/s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44" name="Text Box 31">
              <a:extLst>
                <a:ext uri="{FF2B5EF4-FFF2-40B4-BE49-F238E27FC236}">
                  <a16:creationId xmlns:a16="http://schemas.microsoft.com/office/drawing/2014/main" id="{A317119E-1DD1-0C4C-A9EE-D7011CAE950E}"/>
                </a:ext>
              </a:extLst>
            </p:cNvPr>
            <p:cNvSpPr txBox="1">
              <a:spLocks noChangeArrowheads="1"/>
            </p:cNvSpPr>
            <p:nvPr/>
          </p:nvSpPr>
          <p:spPr bwMode="auto">
            <a:xfrm>
              <a:off x="453799" y="2237245"/>
              <a:ext cx="898631" cy="127777"/>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45" name="Text Box 39">
              <a:extLst>
                <a:ext uri="{FF2B5EF4-FFF2-40B4-BE49-F238E27FC236}">
                  <a16:creationId xmlns:a16="http://schemas.microsoft.com/office/drawing/2014/main" id="{36C95C4E-ABEA-FF4B-8A8F-D5C39D7CEA98}"/>
                </a:ext>
              </a:extLst>
            </p:cNvPr>
            <p:cNvSpPr txBox="1">
              <a:spLocks noChangeArrowheads="1"/>
            </p:cNvSpPr>
            <p:nvPr/>
          </p:nvSpPr>
          <p:spPr bwMode="auto">
            <a:xfrm>
              <a:off x="478818" y="1767593"/>
              <a:ext cx="873612" cy="98588"/>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Pflop/s</a:t>
              </a:r>
              <a:endPar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46" name="Text Box 40">
              <a:extLst>
                <a:ext uri="{FF2B5EF4-FFF2-40B4-BE49-F238E27FC236}">
                  <a16:creationId xmlns:a16="http://schemas.microsoft.com/office/drawing/2014/main" id="{454A3BE7-F346-EA4D-9CD9-56915699D6F2}"/>
                </a:ext>
              </a:extLst>
            </p:cNvPr>
            <p:cNvSpPr txBox="1">
              <a:spLocks noChangeArrowheads="1"/>
            </p:cNvSpPr>
            <p:nvPr/>
          </p:nvSpPr>
          <p:spPr bwMode="auto">
            <a:xfrm>
              <a:off x="470478" y="2002419"/>
              <a:ext cx="881952" cy="98588"/>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47" name="Text Box 39">
              <a:extLst>
                <a:ext uri="{FF2B5EF4-FFF2-40B4-BE49-F238E27FC236}">
                  <a16:creationId xmlns:a16="http://schemas.microsoft.com/office/drawing/2014/main" id="{5F9D424D-F686-D046-BCAF-28FA3DC08666}"/>
                </a:ext>
              </a:extLst>
            </p:cNvPr>
            <p:cNvSpPr txBox="1">
              <a:spLocks noChangeArrowheads="1"/>
            </p:cNvSpPr>
            <p:nvPr/>
          </p:nvSpPr>
          <p:spPr bwMode="auto">
            <a:xfrm>
              <a:off x="470478" y="1477880"/>
              <a:ext cx="881952" cy="127777"/>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2133" b="1" i="0" u="none" strike="noStrike" kern="1200" cap="none" spc="0" normalizeH="0" baseline="0" noProof="0" dirty="0" err="1">
                  <a:ln>
                    <a:noFill/>
                  </a:ln>
                  <a:solidFill>
                    <a:srgbClr val="000000"/>
                  </a:solidFill>
                  <a:effectLst/>
                  <a:uLnTx/>
                  <a:uFillTx/>
                  <a:latin typeface="Trebuchet MS"/>
                  <a:ea typeface="Trebuchet MS"/>
                  <a:cs typeface="Trebuchet MS"/>
                </a:rPr>
                <a:t>Eflop/s</a:t>
              </a:r>
              <a:endParaRPr kumimoji="0" lang="en-US" sz="2133" b="1"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48" name="Text Box 39">
              <a:extLst>
                <a:ext uri="{FF2B5EF4-FFF2-40B4-BE49-F238E27FC236}">
                  <a16:creationId xmlns:a16="http://schemas.microsoft.com/office/drawing/2014/main" id="{C4756198-2492-3542-A162-5BD8CD06EF70}"/>
                </a:ext>
              </a:extLst>
            </p:cNvPr>
            <p:cNvSpPr txBox="1">
              <a:spLocks noChangeArrowheads="1"/>
            </p:cNvSpPr>
            <p:nvPr/>
          </p:nvSpPr>
          <p:spPr bwMode="auto">
            <a:xfrm>
              <a:off x="478818" y="1008228"/>
              <a:ext cx="873612" cy="98588"/>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49" name="Text Box 40">
              <a:extLst>
                <a:ext uri="{FF2B5EF4-FFF2-40B4-BE49-F238E27FC236}">
                  <a16:creationId xmlns:a16="http://schemas.microsoft.com/office/drawing/2014/main" id="{97E593A8-0404-D940-9981-AB2DC44070E7}"/>
                </a:ext>
              </a:extLst>
            </p:cNvPr>
            <p:cNvSpPr txBox="1">
              <a:spLocks noChangeArrowheads="1"/>
            </p:cNvSpPr>
            <p:nvPr/>
          </p:nvSpPr>
          <p:spPr bwMode="auto">
            <a:xfrm>
              <a:off x="470478" y="1243054"/>
              <a:ext cx="881952" cy="98588"/>
            </a:xfrm>
            <a:prstGeom prst="rect">
              <a:avLst/>
            </a:prstGeom>
            <a:noFill/>
            <a:ln w="1">
              <a:noFill/>
              <a:miter lim="800000"/>
              <a:headEnd/>
              <a:tailEnd/>
            </a:ln>
            <a:effectLst/>
          </p:spPr>
          <p:txBody>
            <a:bodyPr wrap="square" lIns="24384" tIns="3048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6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6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grpSp>
      <p:sp>
        <p:nvSpPr>
          <p:cNvPr id="3" name="Explosion 1 2">
            <a:extLst>
              <a:ext uri="{FF2B5EF4-FFF2-40B4-BE49-F238E27FC236}">
                <a16:creationId xmlns:a16="http://schemas.microsoft.com/office/drawing/2014/main" id="{477F33AB-B1D7-0444-B738-83B281C87C50}"/>
              </a:ext>
              <a:ext uri="{C183D7F6-B498-43B3-948B-1728B52AA6E4}">
                <adec:decorative xmlns:adec="http://schemas.microsoft.com/office/drawing/2017/decorative" val="1"/>
              </a:ext>
            </a:extLst>
          </p:cNvPr>
          <p:cNvSpPr/>
          <p:nvPr/>
        </p:nvSpPr>
        <p:spPr>
          <a:xfrm>
            <a:off x="11245244" y="1930074"/>
            <a:ext cx="288805" cy="304801"/>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A38B995-B8AD-2F48-B3E1-6AEC6ACC3FAB}"/>
              </a:ext>
              <a:ext uri="{C183D7F6-B498-43B3-948B-1728B52AA6E4}">
                <adec:decorative xmlns:adec="http://schemas.microsoft.com/office/drawing/2017/decorative" val="1"/>
              </a:ext>
            </a:extLst>
          </p:cNvPr>
          <p:cNvSpPr txBox="1"/>
          <p:nvPr/>
        </p:nvSpPr>
        <p:spPr>
          <a:xfrm>
            <a:off x="7810678" y="2884206"/>
            <a:ext cx="3257943" cy="369332"/>
          </a:xfrm>
          <a:prstGeom prst="rect">
            <a:avLst/>
          </a:prstGeom>
          <a:solidFill>
            <a:schemeClr val="accent1">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8 Years for 1 Order of Magnitude</a:t>
            </a:r>
          </a:p>
        </p:txBody>
      </p:sp>
      <p:cxnSp>
        <p:nvCxnSpPr>
          <p:cNvPr id="18" name="Straight Arrow Connector 17">
            <a:extLst>
              <a:ext uri="{FF2B5EF4-FFF2-40B4-BE49-F238E27FC236}">
                <a16:creationId xmlns:a16="http://schemas.microsoft.com/office/drawing/2014/main" id="{4349F48E-DAD4-6945-9198-EA1892FD87F2}"/>
              </a:ext>
              <a:ext uri="{C183D7F6-B498-43B3-948B-1728B52AA6E4}">
                <adec:decorative xmlns:adec="http://schemas.microsoft.com/office/drawing/2017/decorative" val="1"/>
              </a:ext>
            </a:extLst>
          </p:cNvPr>
          <p:cNvCxnSpPr>
            <a:cxnSpLocks/>
          </p:cNvCxnSpPr>
          <p:nvPr/>
        </p:nvCxnSpPr>
        <p:spPr>
          <a:xfrm>
            <a:off x="7167473" y="2761783"/>
            <a:ext cx="424046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1487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E8DE2EB-33C9-304B-96E8-5ACF3FC0744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40080257"/>
              </p:ext>
            </p:extLst>
          </p:nvPr>
        </p:nvGraphicFramePr>
        <p:xfrm>
          <a:off x="290287" y="1045551"/>
          <a:ext cx="11324770" cy="547499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FF9BB37-78A2-C663-2997-8CAB49DB740C}"/>
              </a:ext>
            </a:extLst>
          </p:cNvPr>
          <p:cNvSpPr txBox="1">
            <a:spLocks noGrp="1"/>
          </p:cNvSpPr>
          <p:nvPr>
            <p:ph type="title" idx="4294967295"/>
          </p:nvPr>
        </p:nvSpPr>
        <p:spPr>
          <a:xfrm>
            <a:off x="2687781" y="337458"/>
            <a:ext cx="6829049"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Plot of the Top500 Systems by Performance</a:t>
            </a:r>
          </a:p>
        </p:txBody>
      </p:sp>
      <p:sp>
        <p:nvSpPr>
          <p:cNvPr id="3" name="TextBox 2">
            <a:extLst>
              <a:ext uri="{FF2B5EF4-FFF2-40B4-BE49-F238E27FC236}">
                <a16:creationId xmlns:a16="http://schemas.microsoft.com/office/drawing/2014/main" id="{3315D413-FF81-5F80-FA3D-BD0E24B90679}"/>
              </a:ext>
              <a:ext uri="{C183D7F6-B498-43B3-948B-1728B52AA6E4}">
                <adec:decorative xmlns:adec="http://schemas.microsoft.com/office/drawing/2017/decorative" val="1"/>
              </a:ext>
            </a:extLst>
          </p:cNvPr>
          <p:cNvSpPr txBox="1"/>
          <p:nvPr/>
        </p:nvSpPr>
        <p:spPr>
          <a:xfrm>
            <a:off x="477982" y="1156855"/>
            <a:ext cx="721672"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Tflop</a:t>
            </a:r>
            <a:r>
              <a:rPr lang="en-US" sz="1400"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6939596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E8DE2EB-33C9-304B-96E8-5ACF3FC0744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93720046"/>
              </p:ext>
            </p:extLst>
          </p:nvPr>
        </p:nvGraphicFramePr>
        <p:xfrm>
          <a:off x="290287" y="1045551"/>
          <a:ext cx="11324770" cy="5474991"/>
        </p:xfrm>
        <a:graphic>
          <a:graphicData uri="http://schemas.openxmlformats.org/drawingml/2006/chart">
            <c:chart xmlns:c="http://schemas.openxmlformats.org/drawingml/2006/chart" xmlns:r="http://schemas.openxmlformats.org/officeDocument/2006/relationships" r:id="rId2"/>
          </a:graphicData>
        </a:graphic>
      </p:graphicFrame>
      <p:sp>
        <p:nvSpPr>
          <p:cNvPr id="3" name="Rounded Rectangle 2">
            <a:extLst>
              <a:ext uri="{FF2B5EF4-FFF2-40B4-BE49-F238E27FC236}">
                <a16:creationId xmlns:a16="http://schemas.microsoft.com/office/drawing/2014/main" id="{17A1C707-AB86-5C61-FF7A-16A603999300}"/>
              </a:ext>
              <a:ext uri="{C183D7F6-B498-43B3-948B-1728B52AA6E4}">
                <adec:decorative xmlns:adec="http://schemas.microsoft.com/office/drawing/2017/decorative" val="1"/>
              </a:ext>
            </a:extLst>
          </p:cNvPr>
          <p:cNvSpPr/>
          <p:nvPr/>
        </p:nvSpPr>
        <p:spPr bwMode="auto">
          <a:xfrm>
            <a:off x="1218804" y="1836816"/>
            <a:ext cx="257750" cy="4081100"/>
          </a:xfrm>
          <a:prstGeom prst="roundRect">
            <a:avLst/>
          </a:prstGeom>
          <a:solidFill>
            <a:schemeClr val="accent1">
              <a:alpha val="20528"/>
            </a:schemeClr>
          </a:solidFill>
          <a:ln w="9525" cap="flat" cmpd="sng" algn="ctr">
            <a:noFill/>
            <a:prstDash val="solid"/>
            <a:round/>
            <a:headEnd type="none" w="med" len="med"/>
            <a:tailEnd type="none" w="med" len="med"/>
          </a:ln>
          <a:effectLst/>
        </p:spPr>
        <p:txBody>
          <a:bodyPr vert="horz" wrap="non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p>
        </p:txBody>
      </p:sp>
      <p:sp>
        <p:nvSpPr>
          <p:cNvPr id="4" name="Title 3">
            <a:extLst>
              <a:ext uri="{FF2B5EF4-FFF2-40B4-BE49-F238E27FC236}">
                <a16:creationId xmlns:a16="http://schemas.microsoft.com/office/drawing/2014/main" id="{E69FE885-44D7-4D59-4325-36640136B6BC}"/>
              </a:ext>
            </a:extLst>
          </p:cNvPr>
          <p:cNvSpPr txBox="1">
            <a:spLocks noGrp="1"/>
          </p:cNvSpPr>
          <p:nvPr>
            <p:ph type="title" idx="4294967295"/>
          </p:nvPr>
        </p:nvSpPr>
        <p:spPr>
          <a:xfrm>
            <a:off x="2687781" y="337458"/>
            <a:ext cx="6829049"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Plot of the Top500 Systems by Performance</a:t>
            </a:r>
          </a:p>
        </p:txBody>
      </p:sp>
      <p:sp>
        <p:nvSpPr>
          <p:cNvPr id="2" name="TextBox 1">
            <a:extLst>
              <a:ext uri="{FF2B5EF4-FFF2-40B4-BE49-F238E27FC236}">
                <a16:creationId xmlns:a16="http://schemas.microsoft.com/office/drawing/2014/main" id="{7BA97683-403E-6B18-520A-31CBA13F5970}"/>
              </a:ext>
            </a:extLst>
          </p:cNvPr>
          <p:cNvSpPr txBox="1"/>
          <p:nvPr/>
        </p:nvSpPr>
        <p:spPr>
          <a:xfrm>
            <a:off x="1414910" y="3059668"/>
            <a:ext cx="5650906" cy="369332"/>
          </a:xfrm>
          <a:prstGeom prst="rect">
            <a:avLst/>
          </a:prstGeom>
          <a:noFill/>
        </p:spPr>
        <p:txBody>
          <a:bodyPr wrap="none" rtlCol="0">
            <a:spAutoFit/>
          </a:bodyPr>
          <a:lstStyle/>
          <a:p>
            <a:r>
              <a:rPr lang="en-US" sz="1800" dirty="0"/>
              <a:t>53% of the Total Performance of Top500 inTop10</a:t>
            </a:r>
            <a:endParaRPr lang="en-US" dirty="0"/>
          </a:p>
        </p:txBody>
      </p:sp>
      <p:sp>
        <p:nvSpPr>
          <p:cNvPr id="5" name="TextBox 4">
            <a:extLst>
              <a:ext uri="{FF2B5EF4-FFF2-40B4-BE49-F238E27FC236}">
                <a16:creationId xmlns:a16="http://schemas.microsoft.com/office/drawing/2014/main" id="{9920EE40-1461-4D6A-1FAC-97CC22ADF0BA}"/>
              </a:ext>
              <a:ext uri="{C183D7F6-B498-43B3-948B-1728B52AA6E4}">
                <adec:decorative xmlns:adec="http://schemas.microsoft.com/office/drawing/2017/decorative" val="1"/>
              </a:ext>
            </a:extLst>
          </p:cNvPr>
          <p:cNvSpPr txBox="1"/>
          <p:nvPr/>
        </p:nvSpPr>
        <p:spPr>
          <a:xfrm>
            <a:off x="477982" y="1156855"/>
            <a:ext cx="721672"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Tflop</a:t>
            </a:r>
            <a:r>
              <a:rPr lang="en-US" sz="1400"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7037998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68160F-F64D-CF8B-6421-7BA0C50DDE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20380" y="2895600"/>
            <a:ext cx="3771620" cy="2350732"/>
          </a:xfrm>
          <a:prstGeom prst="rect">
            <a:avLst/>
          </a:prstGeom>
        </p:spPr>
      </p:pic>
      <p:sp>
        <p:nvSpPr>
          <p:cNvPr id="3" name="Title 2">
            <a:extLst>
              <a:ext uri="{FF2B5EF4-FFF2-40B4-BE49-F238E27FC236}">
                <a16:creationId xmlns:a16="http://schemas.microsoft.com/office/drawing/2014/main" id="{64DF751D-DE8D-DBC9-CDAD-FEBF7C23B307}"/>
              </a:ext>
            </a:extLst>
          </p:cNvPr>
          <p:cNvSpPr>
            <a:spLocks noGrp="1"/>
          </p:cNvSpPr>
          <p:nvPr>
            <p:ph type="title"/>
          </p:nvPr>
        </p:nvSpPr>
        <p:spPr/>
        <p:txBody>
          <a:bodyPr/>
          <a:lstStyle/>
          <a:p>
            <a:r>
              <a:rPr lang="en-US" dirty="0"/>
              <a:t>The Message</a:t>
            </a:r>
          </a:p>
        </p:txBody>
      </p:sp>
      <p:sp>
        <p:nvSpPr>
          <p:cNvPr id="8" name="Content Placeholder 7">
            <a:extLst>
              <a:ext uri="{FF2B5EF4-FFF2-40B4-BE49-F238E27FC236}">
                <a16:creationId xmlns:a16="http://schemas.microsoft.com/office/drawing/2014/main" id="{1DA746DE-1815-9FED-086D-DA6EB84C0DA4}"/>
              </a:ext>
            </a:extLst>
          </p:cNvPr>
          <p:cNvSpPr>
            <a:spLocks noGrp="1"/>
          </p:cNvSpPr>
          <p:nvPr>
            <p:ph idx="1"/>
          </p:nvPr>
        </p:nvSpPr>
        <p:spPr>
          <a:xfrm>
            <a:off x="406290" y="1771403"/>
            <a:ext cx="10303933" cy="4114800"/>
          </a:xfrm>
        </p:spPr>
        <p:txBody>
          <a:bodyPr>
            <a:normAutofit fontScale="85000" lnSpcReduction="20000"/>
          </a:bodyPr>
          <a:lstStyle/>
          <a:p>
            <a:r>
              <a:rPr lang="en-US" dirty="0"/>
              <a:t>Computing is in rapid transition</a:t>
            </a:r>
          </a:p>
          <a:p>
            <a:pPr lvl="1"/>
            <a:r>
              <a:rPr lang="en-US" dirty="0"/>
              <a:t>Smartphones and cloud services are eating the world</a:t>
            </a:r>
          </a:p>
          <a:p>
            <a:endParaRPr lang="en-US" dirty="0"/>
          </a:p>
          <a:p>
            <a:r>
              <a:rPr lang="en-US" dirty="0"/>
              <a:t>HPC change is also in the wind</a:t>
            </a:r>
          </a:p>
          <a:p>
            <a:pPr lvl="1"/>
            <a:r>
              <a:rPr lang="en-US" dirty="0"/>
              <a:t>Greater performance now requires more $, €, ¥</a:t>
            </a:r>
          </a:p>
          <a:p>
            <a:pPr lvl="1"/>
            <a:endParaRPr lang="en-US" dirty="0"/>
          </a:p>
          <a:p>
            <a:r>
              <a:rPr lang="en-US" dirty="0"/>
              <a:t>Transistors are getting more expensive</a:t>
            </a:r>
          </a:p>
          <a:p>
            <a:pPr lvl="1"/>
            <a:r>
              <a:rPr lang="en-US" dirty="0"/>
              <a:t>End of Dennard scaling and slowing of Moore’s Law</a:t>
            </a:r>
          </a:p>
          <a:p>
            <a:pPr lvl="1"/>
            <a:endParaRPr lang="en-US" dirty="0"/>
          </a:p>
          <a:p>
            <a:r>
              <a:rPr lang="en-US" dirty="0"/>
              <a:t>Loci of technology innovation and money have shifted</a:t>
            </a:r>
          </a:p>
          <a:p>
            <a:endParaRPr lang="en-US" dirty="0"/>
          </a:p>
        </p:txBody>
      </p:sp>
    </p:spTree>
    <p:extLst>
      <p:ext uri="{BB962C8B-B14F-4D97-AF65-F5344CB8AC3E}">
        <p14:creationId xmlns:p14="http://schemas.microsoft.com/office/powerpoint/2010/main" val="210421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dissolve">
                                      <p:cBhvr>
                                        <p:cTn id="15" dur="500"/>
                                        <p:tgtEl>
                                          <p:spTgt spid="8">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dissolv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dissolve">
                                      <p:cBhvr>
                                        <p:cTn id="23" dur="500"/>
                                        <p:tgtEl>
                                          <p:spTgt spid="8">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dissolve">
                                      <p:cBhvr>
                                        <p:cTn id="26" dur="500"/>
                                        <p:tgtEl>
                                          <p:spTgt spid="8">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dissolve">
                                      <p:cBhvr>
                                        <p:cTn id="34"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E8DE2EB-33C9-304B-96E8-5ACF3FC0744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91345347"/>
              </p:ext>
            </p:extLst>
          </p:nvPr>
        </p:nvGraphicFramePr>
        <p:xfrm>
          <a:off x="290287" y="1045551"/>
          <a:ext cx="11324770" cy="54749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F7A51EF7-F17A-3048-B2DE-BF4247288E4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1623568"/>
              </p:ext>
            </p:extLst>
          </p:nvPr>
        </p:nvGraphicFramePr>
        <p:xfrm>
          <a:off x="1940530" y="3310167"/>
          <a:ext cx="7830193" cy="2280285"/>
        </p:xfrm>
        <a:graphic>
          <a:graphicData uri="http://schemas.openxmlformats.org/drawingml/2006/table">
            <a:tbl>
              <a:tblPr firstRow="1">
                <a:tableStyleId>{5C22544A-7EE6-4342-B048-85BDC9FD1C3A}</a:tableStyleId>
              </a:tblPr>
              <a:tblGrid>
                <a:gridCol w="829508">
                  <a:extLst>
                    <a:ext uri="{9D8B030D-6E8A-4147-A177-3AD203B41FA5}">
                      <a16:colId xmlns:a16="http://schemas.microsoft.com/office/drawing/2014/main" val="4157729800"/>
                    </a:ext>
                  </a:extLst>
                </a:gridCol>
                <a:gridCol w="1488862">
                  <a:extLst>
                    <a:ext uri="{9D8B030D-6E8A-4147-A177-3AD203B41FA5}">
                      <a16:colId xmlns:a16="http://schemas.microsoft.com/office/drawing/2014/main" val="203583426"/>
                    </a:ext>
                  </a:extLst>
                </a:gridCol>
                <a:gridCol w="5511823">
                  <a:extLst>
                    <a:ext uri="{9D8B030D-6E8A-4147-A177-3AD203B41FA5}">
                      <a16:colId xmlns:a16="http://schemas.microsoft.com/office/drawing/2014/main" val="1002501478"/>
                    </a:ext>
                  </a:extLst>
                </a:gridCol>
              </a:tblGrid>
              <a:tr h="190500">
                <a:tc>
                  <a:txBody>
                    <a:bodyPr/>
                    <a:lstStyle/>
                    <a:p>
                      <a:pPr algn="r" fontAlgn="ctr"/>
                      <a:r>
                        <a:rPr lang="en-US" sz="1600" u="none" strike="noStrike" dirty="0">
                          <a:effectLst/>
                          <a:latin typeface="Arial" panose="020B0604020202020204" pitchFamily="34" charset="0"/>
                          <a:cs typeface="Arial" panose="020B0604020202020204" pitchFamily="34" charset="0"/>
                        </a:rPr>
                        <a:t>19</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a:effectLst/>
                          <a:latin typeface="Arial" panose="020B0604020202020204" pitchFamily="34" charset="0"/>
                          <a:cs typeface="Arial" panose="020B0604020202020204" pitchFamily="34" charset="0"/>
                        </a:rPr>
                        <a:t>Frontera</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a:effectLst/>
                          <a:latin typeface="Arial" panose="020B0604020202020204" pitchFamily="34" charset="0"/>
                          <a:cs typeface="Arial" panose="020B0604020202020204" pitchFamily="34" charset="0"/>
                        </a:rPr>
                        <a:t>Texas Advanced Computing Center/Univ. of Texas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385156420"/>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51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Stampede2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Texas Advanced Computing Center/Univ. of Texas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3072960480"/>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141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Delta</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a:effectLst/>
                          <a:latin typeface="Arial" panose="020B0604020202020204" pitchFamily="34" charset="0"/>
                          <a:cs typeface="Arial" panose="020B0604020202020204" pitchFamily="34" charset="0"/>
                        </a:rPr>
                        <a:t>NCSA</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413485273"/>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154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Anvil</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a:effectLst/>
                          <a:latin typeface="Arial" panose="020B0604020202020204" pitchFamily="34" charset="0"/>
                          <a:cs typeface="Arial" panose="020B0604020202020204" pitchFamily="34" charset="0"/>
                        </a:rPr>
                        <a:t>Purdue University</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4210174632"/>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257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Grace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Texas A&amp;M University</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999164210"/>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287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Expanse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UCSD/San Diego Supercomputer Center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567173304"/>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337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a:effectLst/>
                          <a:latin typeface="Arial" panose="020B0604020202020204" pitchFamily="34" charset="0"/>
                          <a:cs typeface="Arial" panose="020B0604020202020204" pitchFamily="34" charset="0"/>
                        </a:rPr>
                        <a:t>Longhorn</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Texas Advanced Computing Center/Univ. of Texas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456359427"/>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402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a:effectLst/>
                          <a:latin typeface="Arial" panose="020B0604020202020204" pitchFamily="34" charset="0"/>
                          <a:cs typeface="Arial" panose="020B0604020202020204" pitchFamily="34" charset="0"/>
                        </a:rPr>
                        <a:t>Grace-GPU</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Texas A&amp;M University</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074839086"/>
                  </a:ext>
                </a:extLst>
              </a:tr>
              <a:tr h="190500">
                <a:tc>
                  <a:txBody>
                    <a:bodyPr/>
                    <a:lstStyle/>
                    <a:p>
                      <a:pPr algn="r" fontAlgn="ctr"/>
                      <a:r>
                        <a:rPr lang="en-US" sz="1600" u="none" strike="noStrike">
                          <a:effectLst/>
                          <a:latin typeface="Arial" panose="020B0604020202020204" pitchFamily="34" charset="0"/>
                          <a:cs typeface="Arial" panose="020B0604020202020204" pitchFamily="34" charset="0"/>
                        </a:rPr>
                        <a:t>452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a:effectLst/>
                          <a:latin typeface="Arial" panose="020B0604020202020204" pitchFamily="34" charset="0"/>
                          <a:cs typeface="Arial" panose="020B0604020202020204" pitchFamily="34" charset="0"/>
                        </a:rPr>
                        <a:t>Rockfish</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ctr"/>
                      <a:r>
                        <a:rPr lang="en-US" sz="1600" u="none" strike="noStrike" dirty="0">
                          <a:effectLst/>
                          <a:latin typeface="Arial" panose="020B0604020202020204" pitchFamily="34" charset="0"/>
                          <a:cs typeface="Arial" panose="020B0604020202020204" pitchFamily="34" charset="0"/>
                        </a:rPr>
                        <a:t>Johns Hopkins University</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664267342"/>
                  </a:ext>
                </a:extLst>
              </a:tr>
            </a:tbl>
          </a:graphicData>
        </a:graphic>
      </p:graphicFrame>
      <p:sp>
        <p:nvSpPr>
          <p:cNvPr id="3" name="Title 2">
            <a:extLst>
              <a:ext uri="{FF2B5EF4-FFF2-40B4-BE49-F238E27FC236}">
                <a16:creationId xmlns:a16="http://schemas.microsoft.com/office/drawing/2014/main" id="{7AD30B5E-EB06-31E7-9DB4-19E04A96DA1F}"/>
              </a:ext>
            </a:extLst>
          </p:cNvPr>
          <p:cNvSpPr txBox="1">
            <a:spLocks noGrp="1"/>
          </p:cNvSpPr>
          <p:nvPr>
            <p:ph type="title" idx="4294967295"/>
          </p:nvPr>
        </p:nvSpPr>
        <p:spPr>
          <a:xfrm>
            <a:off x="2687781" y="337458"/>
            <a:ext cx="6829049"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Plot of the Top500 Systems by Performance</a:t>
            </a:r>
          </a:p>
        </p:txBody>
      </p:sp>
      <p:sp>
        <p:nvSpPr>
          <p:cNvPr id="2" name="TextBox 1">
            <a:extLst>
              <a:ext uri="{FF2B5EF4-FFF2-40B4-BE49-F238E27FC236}">
                <a16:creationId xmlns:a16="http://schemas.microsoft.com/office/drawing/2014/main" id="{CDB97AD7-082B-5409-CB3B-42FA217BE51E}"/>
              </a:ext>
            </a:extLst>
          </p:cNvPr>
          <p:cNvSpPr txBox="1"/>
          <p:nvPr/>
        </p:nvSpPr>
        <p:spPr>
          <a:xfrm>
            <a:off x="1940531" y="2940835"/>
            <a:ext cx="3318281" cy="369332"/>
          </a:xfrm>
          <a:prstGeom prst="rect">
            <a:avLst/>
          </a:prstGeom>
          <a:solidFill>
            <a:schemeClr val="accent2">
              <a:lumMod val="20000"/>
              <a:lumOff val="80000"/>
            </a:schemeClr>
          </a:solidFill>
          <a:ln>
            <a:solidFill>
              <a:schemeClr val="tx2">
                <a:lumMod val="20000"/>
                <a:lumOff val="80000"/>
              </a:schemeClr>
            </a:solidFill>
          </a:ln>
        </p:spPr>
        <p:txBody>
          <a:bodyPr wrap="none" rtlCol="0">
            <a:spAutoFit/>
          </a:bodyPr>
          <a:lstStyle/>
          <a:p>
            <a:r>
              <a:rPr lang="en-US" sz="1800" dirty="0">
                <a:latin typeface="Arial" panose="020B0604020202020204" pitchFamily="34" charset="0"/>
                <a:cs typeface="Arial" panose="020B0604020202020204" pitchFamily="34" charset="0"/>
              </a:rPr>
              <a:t>NSF’s 9 Centers in the Top500</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306EFB-2B9B-DCD9-5F25-D4D58BC93232}"/>
              </a:ext>
              <a:ext uri="{C183D7F6-B498-43B3-948B-1728B52AA6E4}">
                <adec:decorative xmlns:adec="http://schemas.microsoft.com/office/drawing/2017/decorative" val="1"/>
              </a:ext>
            </a:extLst>
          </p:cNvPr>
          <p:cNvSpPr txBox="1"/>
          <p:nvPr/>
        </p:nvSpPr>
        <p:spPr>
          <a:xfrm>
            <a:off x="477982" y="1156855"/>
            <a:ext cx="721672"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Tflop</a:t>
            </a:r>
            <a:r>
              <a:rPr lang="en-US" sz="1400"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5310316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471BBD4-3521-9A19-C64E-7CFED927E953}"/>
              </a:ext>
            </a:extLst>
          </p:cNvPr>
          <p:cNvSpPr txBox="1">
            <a:spLocks noGrp="1"/>
          </p:cNvSpPr>
          <p:nvPr>
            <p:ph type="title" idx="4294967295"/>
          </p:nvPr>
        </p:nvSpPr>
        <p:spPr>
          <a:xfrm>
            <a:off x="2859375" y="302592"/>
            <a:ext cx="4127158"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a:ea typeface="+mj-ea"/>
                <a:cs typeface="+mj-cs"/>
              </a:rPr>
              <a:t>China </a:t>
            </a:r>
          </a:p>
        </p:txBody>
      </p:sp>
      <p:grpSp>
        <p:nvGrpSpPr>
          <p:cNvPr id="4" name="Group 3">
            <a:extLst>
              <a:ext uri="{FF2B5EF4-FFF2-40B4-BE49-F238E27FC236}">
                <a16:creationId xmlns:a16="http://schemas.microsoft.com/office/drawing/2014/main" id="{63A31881-1795-5BB3-3248-D844103C0869}"/>
              </a:ext>
              <a:ext uri="{C183D7F6-B498-43B3-948B-1728B52AA6E4}">
                <adec:decorative xmlns:adec="http://schemas.microsoft.com/office/drawing/2017/decorative" val="1"/>
              </a:ext>
            </a:extLst>
          </p:cNvPr>
          <p:cNvGrpSpPr/>
          <p:nvPr/>
        </p:nvGrpSpPr>
        <p:grpSpPr>
          <a:xfrm>
            <a:off x="5955956" y="1954742"/>
            <a:ext cx="7636145" cy="4353173"/>
            <a:chOff x="5955956" y="1954742"/>
            <a:chExt cx="7636145" cy="4353173"/>
          </a:xfrm>
        </p:grpSpPr>
        <p:sp>
          <p:nvSpPr>
            <p:cNvPr id="19" name="TextBox 18">
              <a:extLst>
                <a:ext uri="{FF2B5EF4-FFF2-40B4-BE49-F238E27FC236}">
                  <a16:creationId xmlns:a16="http://schemas.microsoft.com/office/drawing/2014/main" id="{8B61D947-D1CB-2661-C4C7-7C4E41865673}"/>
                </a:ext>
              </a:extLst>
            </p:cNvPr>
            <p:cNvSpPr txBox="1"/>
            <p:nvPr/>
          </p:nvSpPr>
          <p:spPr>
            <a:xfrm>
              <a:off x="5955956" y="2586383"/>
              <a:ext cx="5925975" cy="3721532"/>
            </a:xfrm>
            <a:prstGeom prst="rect">
              <a:avLst/>
            </a:prstGeom>
            <a:noFill/>
          </p:spPr>
          <p:txBody>
            <a:bodyPr wrap="square">
              <a:spAutoFit/>
            </a:bodyPr>
            <a:lstStyle/>
            <a:p>
              <a:pPr marL="342900" marR="0" lvl="0" indent="-342900" algn="l" defTabSz="914400" rtl="0" eaLnBrk="1" fontAlgn="base" latinLnBrk="0" hangingPunct="1">
                <a:lnSpc>
                  <a:spcPts val="1945"/>
                </a:lnSpc>
                <a:spcBef>
                  <a:spcPts val="3440"/>
                </a:spcBef>
                <a:spcAft>
                  <a:spcPts val="0"/>
                </a:spcAft>
                <a:buClr>
                  <a:srgbClr val="000000"/>
                </a:buClr>
                <a:buSzPts val="1600"/>
                <a:buFont typeface="Arial" panose="020B0604020202020204" pitchFamily="34" charset="0"/>
                <a:buChar char="•"/>
                <a:tabLst>
                  <a:tab pos="228600" algn="l"/>
                </a:tabLst>
                <a:defRPr/>
              </a:pPr>
              <a:r>
                <a:rPr kumimoji="0" lang="en-US" sz="2000" b="0" i="0" u="none" strike="noStrike" kern="1200" cap="none" spc="1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Qingdao Marine Sunway Pro "</a:t>
              </a:r>
              <a:r>
                <a:rPr kumimoji="0" lang="en-US" sz="2000" b="0" i="0" u="none" strike="noStrike" kern="1200" cap="none" spc="10"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OceanLight</a:t>
              </a:r>
              <a:r>
                <a:rPr kumimoji="0" lang="en-US" sz="2000" b="0" i="0" u="none" strike="noStrike" kern="1200" cap="none" spc="1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(Shandong Prov)</a:t>
              </a:r>
              <a:endParaRPr kumimoji="0" lang="en-US" sz="1400" b="0" i="0" u="none" strike="noStrike" kern="1200" cap="none" spc="10"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390"/>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Completed March 2021, 1.3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EFlops</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Rpeak</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and 1.05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EFlops</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Linpack</a:t>
              </a:r>
              <a:endParaRPr kumimoji="0" lang="en-US" sz="14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30"/>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ShenWei</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post-Alpha CPU ISA architecture with large &amp; small core structure</a:t>
              </a:r>
              <a:endParaRPr kumimoji="0" lang="en-US" sz="14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85"/>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Est 96 cabinets x 1024 SW39010 390-core 35MW</a:t>
              </a:r>
            </a:p>
            <a:p>
              <a:pPr marL="742950" marR="0" lvl="1" indent="-285750" algn="l" defTabSz="914400" rtl="0" eaLnBrk="1" fontAlgn="base" latinLnBrk="0" hangingPunct="1">
                <a:lnSpc>
                  <a:spcPts val="1690"/>
                </a:lnSpc>
                <a:spcBef>
                  <a:spcPts val="485"/>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Symbol" pitchFamily="2" charset="2"/>
                  <a:cs typeface="Futura Medium" panose="020B0602020204020303" pitchFamily="34" charset="-79"/>
                </a:rPr>
                <a:t>Science on this machine won Gordon Bell Prize in 2021</a:t>
              </a:r>
              <a:endParaRPr kumimoji="0" lang="en-US" sz="18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342900" marR="0" lvl="0" indent="-342900" algn="l" defTabSz="914400" rtl="0" eaLnBrk="1" fontAlgn="base" latinLnBrk="0" hangingPunct="1">
                <a:lnSpc>
                  <a:spcPts val="1945"/>
                </a:lnSpc>
                <a:spcBef>
                  <a:spcPts val="3000"/>
                </a:spcBef>
                <a:spcAft>
                  <a:spcPts val="0"/>
                </a:spcAft>
                <a:buClr>
                  <a:srgbClr val="000000"/>
                </a:buClr>
                <a:buSzPts val="1600"/>
                <a:buFont typeface="Arial" panose="020B0604020202020204" pitchFamily="34" charset="0"/>
                <a:buChar char="•"/>
                <a:tabLst>
                  <a:tab pos="228600" algn="l"/>
                </a:tabLst>
                <a:defRPr/>
              </a:pPr>
              <a:r>
                <a:rPr kumimoji="0" lang="en-US" sz="20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NSCC Tianjin Tianhe-3</a:t>
              </a:r>
              <a:endParaRPr kumimoji="0" lang="en-US" sz="1400" b="0" i="0" u="none" strike="noStrike" kern="1200" cap="none" spc="10"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25"/>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Dual-chip </a:t>
              </a:r>
              <a:r>
                <a:rPr kumimoji="0" lang="en-US" sz="1800" b="0" i="0" u="none" strike="noStrike" kern="1200" cap="none" spc="15"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FeiTeng</a:t>
              </a:r>
              <a:r>
                <a:rPr kumimoji="0" lang="en-US" sz="1800" b="0" i="0" u="none" strike="noStrike" kern="1200" cap="none" spc="15"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ARM and Matrix accelerator node architecture</a:t>
              </a:r>
              <a:endParaRPr kumimoji="0" lang="en-US" sz="1400" b="0" i="0" u="none" strike="noStrike" kern="1200" cap="none" spc="15" normalizeH="0" baseline="0" noProof="0" dirty="0">
                <a:ln>
                  <a:noFill/>
                </a:ln>
                <a:solidFill>
                  <a:prstClr val="black"/>
                </a:solidFill>
                <a:effectLst/>
                <a:uLnTx/>
                <a:uFillTx/>
                <a:latin typeface="Cambria" panose="02040503050406030204" pitchFamily="18" charset="0"/>
                <a:ea typeface="Symbol" pitchFamily="2" charset="2"/>
                <a:cs typeface="Futura Medium" panose="020B0602020204020303" pitchFamily="34" charset="-79"/>
              </a:endParaRPr>
            </a:p>
            <a:p>
              <a:pPr marL="742950" marR="0" lvl="1" indent="-285750" algn="l" defTabSz="914400" rtl="0" eaLnBrk="1" fontAlgn="base" latinLnBrk="0" hangingPunct="1">
                <a:lnSpc>
                  <a:spcPts val="1690"/>
                </a:lnSpc>
                <a:spcBef>
                  <a:spcPts val="400"/>
                </a:spcBef>
                <a:spcAft>
                  <a:spcPts val="0"/>
                </a:spcAft>
                <a:buClr>
                  <a:srgbClr val="000000"/>
                </a:buClr>
                <a:buSzPts val="1400"/>
                <a:buFont typeface="Arial" panose="020B0604020202020204" pitchFamily="34" charset="0"/>
                <a:buChar char="•"/>
                <a:tabLst>
                  <a:tab pos="228600" algn="l"/>
                </a:tabLst>
                <a:defRPr/>
              </a:pP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Est -1.7 </a:t>
              </a:r>
              <a:r>
                <a:rPr kumimoji="0" lang="en-US" sz="1800" b="0" i="0" u="none" strike="noStrike" kern="1200" cap="none" spc="20"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EFlops</a:t>
              </a:r>
              <a:r>
                <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 </a:t>
              </a:r>
              <a:r>
                <a:rPr kumimoji="0" lang="en-US" sz="1800" b="0" i="0" u="none" strike="noStrike" kern="1200" cap="none" spc="20" normalizeH="0" baseline="0" noProof="0" dirty="0" err="1">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rPr>
                <a:t>Rpeak</a:t>
              </a:r>
              <a:endParaRPr kumimoji="0" lang="en-US" sz="1800" b="0" i="0" u="none" strike="noStrike" kern="1200" cap="none" spc="20" normalizeH="0" baseline="0" noProof="0" dirty="0">
                <a:ln>
                  <a:noFill/>
                </a:ln>
                <a:solidFill>
                  <a:srgbClr val="000000"/>
                </a:solidFill>
                <a:effectLst/>
                <a:uLnTx/>
                <a:uFillTx/>
                <a:latin typeface="Cambria" panose="02040503050406030204" pitchFamily="18" charset="0"/>
                <a:ea typeface="Arial Narrow" panose="020B0604020202020204" pitchFamily="34" charset="0"/>
                <a:cs typeface="Futura Medium" panose="020B0602020204020303" pitchFamily="34" charset="-79"/>
              </a:endParaRPr>
            </a:p>
          </p:txBody>
        </p:sp>
        <p:sp>
          <p:nvSpPr>
            <p:cNvPr id="20" name="TextBox 19">
              <a:extLst>
                <a:ext uri="{FF2B5EF4-FFF2-40B4-BE49-F238E27FC236}">
                  <a16:creationId xmlns:a16="http://schemas.microsoft.com/office/drawing/2014/main" id="{8A783A88-3F71-EF84-D45C-ADC8E98644A5}"/>
                </a:ext>
              </a:extLst>
            </p:cNvPr>
            <p:cNvSpPr txBox="1"/>
            <p:nvPr/>
          </p:nvSpPr>
          <p:spPr>
            <a:xfrm>
              <a:off x="6077311" y="1954742"/>
              <a:ext cx="751479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Rumored 2 Exascale Systems in Chinese</a:t>
              </a:r>
            </a:p>
          </p:txBody>
        </p:sp>
      </p:grpSp>
      <p:pic>
        <p:nvPicPr>
          <p:cNvPr id="21" name="Picture 20">
            <a:extLst>
              <a:ext uri="{FF2B5EF4-FFF2-40B4-BE49-F238E27FC236}">
                <a16:creationId xmlns:a16="http://schemas.microsoft.com/office/drawing/2014/main" id="{30F388AB-D633-F434-1CFB-439675BC79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921" y="91370"/>
            <a:ext cx="2564897" cy="1618735"/>
          </a:xfrm>
          <a:prstGeom prst="rect">
            <a:avLst/>
          </a:prstGeom>
        </p:spPr>
      </p:pic>
      <p:sp>
        <p:nvSpPr>
          <p:cNvPr id="22" name="Title 2">
            <a:extLst>
              <a:ext uri="{FF2B5EF4-FFF2-40B4-BE49-F238E27FC236}">
                <a16:creationId xmlns:a16="http://schemas.microsoft.com/office/drawing/2014/main" id="{62BC66DA-BFFE-43F5-5EAB-3A2AFFED0FA8}"/>
              </a:ext>
              <a:ext uri="{C183D7F6-B498-43B3-948B-1728B52AA6E4}">
                <adec:decorative xmlns:adec="http://schemas.microsoft.com/office/drawing/2017/decorative" val="1"/>
              </a:ext>
            </a:extLst>
          </p:cNvPr>
          <p:cNvSpPr txBox="1">
            <a:spLocks/>
          </p:cNvSpPr>
          <p:nvPr/>
        </p:nvSpPr>
        <p:spPr>
          <a:xfrm>
            <a:off x="2706975" y="150192"/>
            <a:ext cx="412715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a:ea typeface="+mj-ea"/>
                <a:cs typeface="+mj-cs"/>
              </a:rPr>
              <a:t> </a:t>
            </a:r>
          </a:p>
        </p:txBody>
      </p:sp>
      <p:sp>
        <p:nvSpPr>
          <p:cNvPr id="6" name="TextBox 5">
            <a:extLst>
              <a:ext uri="{FF2B5EF4-FFF2-40B4-BE49-F238E27FC236}">
                <a16:creationId xmlns:a16="http://schemas.microsoft.com/office/drawing/2014/main" id="{E0C1D994-4AE3-AE70-CE54-06925DAD3001}"/>
              </a:ext>
            </a:extLst>
          </p:cNvPr>
          <p:cNvSpPr txBox="1"/>
          <p:nvPr/>
        </p:nvSpPr>
        <p:spPr>
          <a:xfrm>
            <a:off x="2156029" y="1013388"/>
            <a:ext cx="14516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Futura Medium" panose="020B0602020204020303" pitchFamily="34" charset="-79"/>
              </a:rPr>
              <a:t>Supercomputers</a:t>
            </a:r>
          </a:p>
        </p:txBody>
      </p:sp>
      <p:sp>
        <p:nvSpPr>
          <p:cNvPr id="5" name="TextBox 4">
            <a:extLst>
              <a:ext uri="{FF2B5EF4-FFF2-40B4-BE49-F238E27FC236}">
                <a16:creationId xmlns:a16="http://schemas.microsoft.com/office/drawing/2014/main" id="{8ECBED0E-D900-3C3A-C5C2-00BA335C3DE8}"/>
              </a:ext>
            </a:extLst>
          </p:cNvPr>
          <p:cNvSpPr txBox="1"/>
          <p:nvPr/>
        </p:nvSpPr>
        <p:spPr>
          <a:xfrm>
            <a:off x="606335" y="5122238"/>
            <a:ext cx="514988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China: Top consumer and producer overall</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5 main manufactures of HPC in China: 		Lenovo, Sugon, Inspur, Huawei, NUDT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Rectangle 9">
            <a:extLst>
              <a:ext uri="{FF2B5EF4-FFF2-40B4-BE49-F238E27FC236}">
                <a16:creationId xmlns:a16="http://schemas.microsoft.com/office/drawing/2014/main" id="{7C03B36D-E60C-7747-8A46-352A3E5BEEF8}"/>
              </a:ext>
              <a:ext uri="{C183D7F6-B498-43B3-948B-1728B52AA6E4}">
                <adec:decorative xmlns:adec="http://schemas.microsoft.com/office/drawing/2017/decorative" val="1"/>
              </a:ext>
            </a:extLst>
          </p:cNvPr>
          <p:cNvSpPr/>
          <p:nvPr/>
        </p:nvSpPr>
        <p:spPr bwMode="auto">
          <a:xfrm>
            <a:off x="0" y="-152398"/>
            <a:ext cx="812803" cy="9340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Unicode MS" pitchFamily="34" charset="-128"/>
              <a:ea typeface="Arial Unicode MS" pitchFamily="34" charset="-128"/>
              <a:cs typeface="Arial" charset="0"/>
            </a:endParaRPr>
          </a:p>
        </p:txBody>
      </p:sp>
      <p:graphicFrame>
        <p:nvGraphicFramePr>
          <p:cNvPr id="8" name="Chart 7">
            <a:extLst>
              <a:ext uri="{FF2B5EF4-FFF2-40B4-BE49-F238E27FC236}">
                <a16:creationId xmlns:a16="http://schemas.microsoft.com/office/drawing/2014/main" id="{6818BFCE-AD43-468A-C4DE-B996D4B08C5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31315102"/>
              </p:ext>
            </p:extLst>
          </p:nvPr>
        </p:nvGraphicFramePr>
        <p:xfrm>
          <a:off x="0" y="1293192"/>
          <a:ext cx="6021996" cy="37215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2440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3" name="Content Placeholder 2">
            <a:extLst>
              <a:ext uri="{FF2B5EF4-FFF2-40B4-BE49-F238E27FC236}">
                <a16:creationId xmlns:a16="http://schemas.microsoft.com/office/drawing/2014/main" id="{8679FEC5-7AE6-9E7E-8D5F-B1AD1C06490F}"/>
              </a:ext>
            </a:extLst>
          </p:cNvPr>
          <p:cNvSpPr>
            <a:spLocks noGrp="1"/>
          </p:cNvSpPr>
          <p:nvPr>
            <p:ph type="title" idx="4294967295"/>
          </p:nvPr>
        </p:nvSpPr>
        <p:spPr bwMode="auto">
          <a:xfrm>
            <a:off x="1379538" y="1676400"/>
            <a:ext cx="5051425" cy="4114800"/>
          </a:xfrm>
          <a:prstGeom prst="rect">
            <a:avLst/>
          </a:prstGeom>
          <a:noFill/>
          <a:ln w="9525">
            <a:noFill/>
            <a:prstDash/>
            <a:miter lim="800000"/>
            <a:headEnd/>
            <a:tailEnd/>
          </a:ln>
          <a:effectLst/>
        </p:spPr>
        <p:txBody>
          <a:bodyPr rot="0" spcFirstLastPara="0" vertOverflow="overflow" horzOverflow="overflow" vert="horz" wrap="square" lIns="92055" tIns="46029" rIns="92055" bIns="46029" numCol="1" spcCol="0" rtlCol="0" fromWordArt="0" anchor="t" anchorCtr="0" forceAA="0" compatLnSpc="1">
            <a:prstTxWarp prst="textNoShape">
              <a:avLst/>
            </a:prstTxWarp>
            <a:noAutofit/>
          </a:bodyPr>
          <a:lstStyle/>
          <a:p>
            <a:pPr marL="342821" marR="0" lvl="0" indent="-342821" algn="l" defTabSz="914400" rtl="0" eaLnBrk="0" fontAlgn="base" latinLnBrk="0" hangingPunct="0">
              <a:lnSpc>
                <a:spcPct val="100000"/>
              </a:lnSpc>
              <a:spcBef>
                <a:spcPct val="20000"/>
              </a:spcBef>
              <a:spcAft>
                <a:spcPct val="0"/>
              </a:spcAft>
              <a:buClr>
                <a:schemeClr val="accent2"/>
              </a:buClr>
              <a:buSzPct val="90000"/>
              <a:buFont typeface="Symbol" pitchFamily="-110" charset="2"/>
              <a:buChar char="¨"/>
              <a:tabLst/>
              <a:defRPr/>
            </a:pPr>
            <a:r>
              <a:rPr kumimoji="0" lang="en-US" sz="2800" b="1" i="0" u="none" strike="noStrike" kern="0" cap="none" spc="0" normalizeH="0" baseline="0" noProof="0" dirty="0">
                <a:ln>
                  <a:noFill/>
                </a:ln>
                <a:solidFill>
                  <a:schemeClr val="tx2"/>
                </a:solidFill>
                <a:effectLst/>
                <a:uLnTx/>
                <a:uFillTx/>
                <a:latin typeface="+mn-lt"/>
                <a:ea typeface="ＭＳ Ｐゴシック" pitchFamily="-110" charset="-128"/>
                <a:cs typeface="ＭＳ Ｐゴシック" pitchFamily="-110" charset="-128"/>
                <a:hlinkClick r:id="rId2"/>
              </a:rPr>
              <a:t>semiconductor foundries</a:t>
            </a:r>
            <a:endParaRPr kumimoji="0" lang="en-US" sz="2800" b="1" i="0" u="none" strike="noStrike" kern="0" cap="none" spc="0" normalizeH="0" baseline="0" noProof="0" dirty="0">
              <a:ln>
                <a:noFill/>
              </a:ln>
              <a:solidFill>
                <a:schemeClr val="tx2"/>
              </a:solidFill>
              <a:effectLst/>
              <a:uLnTx/>
              <a:uFillTx/>
              <a:latin typeface="+mn-lt"/>
              <a:ea typeface="ＭＳ Ｐゴシック" pitchFamily="-110" charset="-128"/>
              <a:cs typeface="ＭＳ Ｐゴシック" pitchFamily="-110" charset="-128"/>
            </a:endParaRPr>
          </a:p>
        </p:txBody>
      </p:sp>
      <p:pic>
        <p:nvPicPr>
          <p:cNvPr id="1026" name="Picture 2" descr="Semiconductors">
            <a:extLst>
              <a:ext uri="{FF2B5EF4-FFF2-40B4-BE49-F238E27FC236}">
                <a16:creationId xmlns:a16="http://schemas.microsoft.com/office/drawing/2014/main" id="{7D2B4A20-E838-A081-298E-F2C16C6FEB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33651" y="1705765"/>
            <a:ext cx="5050367" cy="4056075"/>
          </a:xfrm>
          <a:prstGeom prst="rect">
            <a:avLst/>
          </a:prstGeom>
          <a:solidFill>
            <a:srgbClr val="FFFFFF"/>
          </a:solidFill>
        </p:spPr>
      </p:pic>
    </p:spTree>
    <p:extLst>
      <p:ext uri="{BB962C8B-B14F-4D97-AF65-F5344CB8AC3E}">
        <p14:creationId xmlns:p14="http://schemas.microsoft.com/office/powerpoint/2010/main" val="99388456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C2D3-926C-FC42-A959-403F485DF0AF}"/>
              </a:ext>
            </a:extLst>
          </p:cNvPr>
          <p:cNvSpPr>
            <a:spLocks noGrp="1"/>
          </p:cNvSpPr>
          <p:nvPr>
            <p:ph type="title"/>
          </p:nvPr>
        </p:nvSpPr>
        <p:spPr>
          <a:xfrm>
            <a:off x="391202" y="291566"/>
            <a:ext cx="11583328" cy="1325563"/>
          </a:xfrm>
        </p:spPr>
        <p:txBody>
          <a:bodyPr>
            <a:normAutofit/>
          </a:bodyPr>
          <a:lstStyle/>
          <a:p>
            <a:r>
              <a:rPr lang="en-US" sz="3600" dirty="0"/>
              <a:t>When We Look at Performance in Numerical Computations … </a:t>
            </a:r>
          </a:p>
        </p:txBody>
      </p:sp>
      <p:sp>
        <p:nvSpPr>
          <p:cNvPr id="3" name="Content Placeholder 2">
            <a:extLst>
              <a:ext uri="{FF2B5EF4-FFF2-40B4-BE49-F238E27FC236}">
                <a16:creationId xmlns:a16="http://schemas.microsoft.com/office/drawing/2014/main" id="{13CF1AF0-9D2F-DB43-B8F2-19C2EDCC76FC}"/>
              </a:ext>
            </a:extLst>
          </p:cNvPr>
          <p:cNvSpPr>
            <a:spLocks noGrp="1"/>
          </p:cNvSpPr>
          <p:nvPr>
            <p:ph idx="1"/>
          </p:nvPr>
        </p:nvSpPr>
        <p:spPr>
          <a:xfrm>
            <a:off x="518885" y="1572317"/>
            <a:ext cx="3993343" cy="4351338"/>
          </a:xfrm>
        </p:spPr>
        <p:txBody>
          <a:bodyPr>
            <a:normAutofit fontScale="92500" lnSpcReduction="10000"/>
          </a:bodyPr>
          <a:lstStyle/>
          <a:p>
            <a:r>
              <a:rPr lang="en-US" sz="2400" dirty="0"/>
              <a:t>Data movement has a big impact</a:t>
            </a:r>
          </a:p>
          <a:p>
            <a:r>
              <a:rPr lang="en-US" sz="2400" dirty="0">
                <a:effectLst/>
                <a:ea typeface="Calibri" panose="020F0502020204030204" pitchFamily="34" charset="0"/>
                <a:cs typeface="Times New Roman" panose="02020603050405020304" pitchFamily="18" charset="0"/>
              </a:rPr>
              <a:t>Performance comes from balancing floating point execution (</a:t>
            </a:r>
            <a:r>
              <a:rPr lang="en-US" sz="2400" dirty="0">
                <a:solidFill>
                  <a:srgbClr val="FF0000"/>
                </a:solidFill>
                <a:effectLst/>
                <a:ea typeface="Calibri" panose="020F0502020204030204" pitchFamily="34" charset="0"/>
                <a:cs typeface="Times New Roman" panose="02020603050405020304" pitchFamily="18" charset="0"/>
              </a:rPr>
              <a:t>Flops/sec</a:t>
            </a:r>
            <a:r>
              <a:rPr lang="en-US" sz="2400" dirty="0">
                <a:effectLst/>
                <a:ea typeface="Calibri" panose="020F0502020204030204" pitchFamily="34" charset="0"/>
                <a:cs typeface="Times New Roman" panose="02020603050405020304" pitchFamily="18" charset="0"/>
              </a:rPr>
              <a:t>) with memory-&gt;CPU transfer rate (</a:t>
            </a:r>
            <a:r>
              <a:rPr lang="en-US" sz="2400" dirty="0">
                <a:solidFill>
                  <a:srgbClr val="FF0000"/>
                </a:solidFill>
                <a:ea typeface="Calibri" panose="020F0502020204030204" pitchFamily="34" charset="0"/>
                <a:cs typeface="Times New Roman" panose="02020603050405020304" pitchFamily="18" charset="0"/>
              </a:rPr>
              <a:t>W</a:t>
            </a:r>
            <a:r>
              <a:rPr lang="en-US" sz="2400" dirty="0">
                <a:solidFill>
                  <a:srgbClr val="FF0000"/>
                </a:solidFill>
                <a:effectLst/>
                <a:ea typeface="Calibri" panose="020F0502020204030204" pitchFamily="34" charset="0"/>
                <a:cs typeface="Times New Roman" panose="02020603050405020304" pitchFamily="18" charset="0"/>
              </a:rPr>
              <a:t>ords/sec</a:t>
            </a:r>
            <a:r>
              <a:rPr lang="en-US" sz="2400" dirty="0">
                <a:effectLst/>
                <a:ea typeface="Calibri" panose="020F0502020204030204" pitchFamily="34" charset="0"/>
                <a:cs typeface="Times New Roman" panose="02020603050405020304" pitchFamily="18" charset="0"/>
              </a:rPr>
              <a:t>)</a:t>
            </a:r>
          </a:p>
          <a:p>
            <a:pPr lvl="1"/>
            <a:r>
              <a:rPr lang="en-US" sz="2000" dirty="0"/>
              <a:t>“Best” balance would be 1 flop per word-</a:t>
            </a:r>
            <a:r>
              <a:rPr lang="en-US" sz="2000" dirty="0" err="1"/>
              <a:t>transfered</a:t>
            </a:r>
            <a:endParaRPr lang="en-US" sz="2000" dirty="0"/>
          </a:p>
          <a:p>
            <a:r>
              <a:rPr lang="en-US" sz="2400" dirty="0"/>
              <a:t>Today’s systems are close to 100 flops/sec per word- transferred</a:t>
            </a:r>
          </a:p>
          <a:p>
            <a:pPr lvl="1"/>
            <a:r>
              <a:rPr lang="en-US" sz="2000" dirty="0"/>
              <a:t>Imbalanced: Over provisioned for Flops</a:t>
            </a:r>
          </a:p>
          <a:p>
            <a:endParaRPr lang="en-US" sz="2400" dirty="0"/>
          </a:p>
        </p:txBody>
      </p:sp>
      <p:sp>
        <p:nvSpPr>
          <p:cNvPr id="8" name="AutoShape 2">
            <a:extLst>
              <a:ext uri="{FF2B5EF4-FFF2-40B4-BE49-F238E27FC236}">
                <a16:creationId xmlns:a16="http://schemas.microsoft.com/office/drawing/2014/main" id="{AC91E475-9AA8-5143-8A35-C3A031257C2C}"/>
              </a:ext>
              <a:ext uri="{C183D7F6-B498-43B3-948B-1728B52AA6E4}">
                <adec:decorative xmlns:adec="http://schemas.microsoft.com/office/drawing/2017/decorative" val="1"/>
              </a:ext>
            </a:extLst>
          </p:cNvPr>
          <p:cNvSpPr>
            <a:spLocks noChangeAspect="1" noChangeArrowheads="1"/>
          </p:cNvSpPr>
          <p:nvPr/>
        </p:nvSpPr>
        <p:spPr bwMode="auto">
          <a:xfrm>
            <a:off x="4648200" y="1981200"/>
            <a:ext cx="1600200" cy="160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5173BC-25FB-9449-B2A0-36D18C7BF6F2}"/>
              </a:ext>
              <a:ext uri="{C183D7F6-B498-43B3-948B-1728B52AA6E4}">
                <adec:decorative xmlns:adec="http://schemas.microsoft.com/office/drawing/2017/decorative" val="1"/>
              </a:ext>
            </a:extLst>
          </p:cNvPr>
          <p:cNvSpPr txBox="1"/>
          <p:nvPr/>
        </p:nvSpPr>
        <p:spPr>
          <a:xfrm>
            <a:off x="8161152" y="4640381"/>
            <a:ext cx="19547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Figure from Mark Gates UTK</a:t>
            </a:r>
          </a:p>
        </p:txBody>
      </p:sp>
      <p:sp>
        <p:nvSpPr>
          <p:cNvPr id="7" name="TextBox 6">
            <a:extLst>
              <a:ext uri="{FF2B5EF4-FFF2-40B4-BE49-F238E27FC236}">
                <a16:creationId xmlns:a16="http://schemas.microsoft.com/office/drawing/2014/main" id="{522BD4CB-C4A1-5E46-89BE-CD1BF269C621}"/>
              </a:ext>
              <a:ext uri="{C183D7F6-B498-43B3-948B-1728B52AA6E4}">
                <adec:decorative xmlns:adec="http://schemas.microsoft.com/office/drawing/2017/decorative" val="1"/>
              </a:ext>
            </a:extLst>
          </p:cNvPr>
          <p:cNvSpPr txBox="1"/>
          <p:nvPr/>
        </p:nvSpPr>
        <p:spPr>
          <a:xfrm>
            <a:off x="9138535" y="6042349"/>
            <a:ext cx="154401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Graph from Mark Gates</a:t>
            </a:r>
          </a:p>
        </p:txBody>
      </p:sp>
      <p:sp>
        <p:nvSpPr>
          <p:cNvPr id="6" name="TextBox 5">
            <a:extLst>
              <a:ext uri="{FF2B5EF4-FFF2-40B4-BE49-F238E27FC236}">
                <a16:creationId xmlns:a16="http://schemas.microsoft.com/office/drawing/2014/main" id="{C4E7321F-85D7-394F-8C59-CA8C9F120F49}"/>
              </a:ext>
              <a:ext uri="{C183D7F6-B498-43B3-948B-1728B52AA6E4}">
                <adec:decorative xmlns:adec="http://schemas.microsoft.com/office/drawing/2017/decorative" val="1"/>
              </a:ext>
            </a:extLst>
          </p:cNvPr>
          <p:cNvSpPr txBox="1"/>
          <p:nvPr/>
        </p:nvSpPr>
        <p:spPr>
          <a:xfrm>
            <a:off x="5560785" y="6287272"/>
            <a:ext cx="5606984" cy="553998"/>
          </a:xfrm>
          <a:prstGeom prst="rect">
            <a:avLst/>
          </a:prstGeom>
          <a:solidFill>
            <a:schemeClr val="accent1">
              <a:lumMod val="40000"/>
              <a:lumOff val="6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Plot for 64-bit floating point data movement &amp; 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(Bandwidth from CPU or GPU memory to registers)</a:t>
            </a:r>
          </a:p>
        </p:txBody>
      </p:sp>
      <p:pic>
        <p:nvPicPr>
          <p:cNvPr id="14" name="Picture 13">
            <a:extLst>
              <a:ext uri="{FF2B5EF4-FFF2-40B4-BE49-F238E27FC236}">
                <a16:creationId xmlns:a16="http://schemas.microsoft.com/office/drawing/2014/main" id="{5E4E2520-CBE5-014A-A6E7-2363579DB8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79304" y="1349070"/>
            <a:ext cx="6430209" cy="4746286"/>
          </a:xfrm>
          <a:prstGeom prst="rect">
            <a:avLst/>
          </a:prstGeom>
        </p:spPr>
      </p:pic>
      <p:sp>
        <p:nvSpPr>
          <p:cNvPr id="13" name="TextBox 12">
            <a:extLst>
              <a:ext uri="{FF2B5EF4-FFF2-40B4-BE49-F238E27FC236}">
                <a16:creationId xmlns:a16="http://schemas.microsoft.com/office/drawing/2014/main" id="{126F3575-08EE-E74C-B6B3-B64AFCA96FA9}"/>
              </a:ext>
              <a:ext uri="{C183D7F6-B498-43B3-948B-1728B52AA6E4}">
                <adec:decorative xmlns:adec="http://schemas.microsoft.com/office/drawing/2017/decorative" val="1"/>
              </a:ext>
            </a:extLst>
          </p:cNvPr>
          <p:cNvSpPr txBox="1"/>
          <p:nvPr/>
        </p:nvSpPr>
        <p:spPr>
          <a:xfrm>
            <a:off x="6081442" y="1104018"/>
            <a:ext cx="4724883"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Machine 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Ratio of Fl Pt Ops per Data Movement over Time</a:t>
            </a:r>
          </a:p>
        </p:txBody>
      </p:sp>
      <p:sp>
        <p:nvSpPr>
          <p:cNvPr id="15" name="Rectangle 14">
            <a:extLst>
              <a:ext uri="{FF2B5EF4-FFF2-40B4-BE49-F238E27FC236}">
                <a16:creationId xmlns:a16="http://schemas.microsoft.com/office/drawing/2014/main" id="{05F5A119-BF93-1044-B858-0320EBC74FC2}"/>
              </a:ext>
              <a:ext uri="{C183D7F6-B498-43B3-948B-1728B52AA6E4}">
                <adec:decorative xmlns:adec="http://schemas.microsoft.com/office/drawing/2017/decorative" val="1"/>
              </a:ext>
            </a:extLst>
          </p:cNvPr>
          <p:cNvSpPr/>
          <p:nvPr/>
        </p:nvSpPr>
        <p:spPr>
          <a:xfrm>
            <a:off x="5806886" y="3573881"/>
            <a:ext cx="5356744" cy="1221267"/>
          </a:xfrm>
          <a:prstGeom prst="rect">
            <a:avLst/>
          </a:prstGeom>
          <a:solidFill>
            <a:srgbClr val="FFFF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ECA59F3-DA94-7B46-9BFD-8B8D1FDB7203}"/>
              </a:ext>
              <a:ext uri="{C183D7F6-B498-43B3-948B-1728B52AA6E4}">
                <adec:decorative xmlns:adec="http://schemas.microsoft.com/office/drawing/2017/decorative" val="1"/>
              </a:ext>
            </a:extLst>
          </p:cNvPr>
          <p:cNvSpPr/>
          <p:nvPr/>
        </p:nvSpPr>
        <p:spPr>
          <a:xfrm>
            <a:off x="5806884" y="2392859"/>
            <a:ext cx="5356744" cy="1188541"/>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728BEDD-D062-A941-B678-AF00B5D3E63B}"/>
              </a:ext>
              <a:ext uri="{C183D7F6-B498-43B3-948B-1728B52AA6E4}">
                <adec:decorative xmlns:adec="http://schemas.microsoft.com/office/drawing/2017/decorative" val="1"/>
              </a:ext>
            </a:extLst>
          </p:cNvPr>
          <p:cNvSpPr/>
          <p:nvPr/>
        </p:nvSpPr>
        <p:spPr>
          <a:xfrm>
            <a:off x="5806885" y="4795148"/>
            <a:ext cx="5356744" cy="856903"/>
          </a:xfrm>
          <a:prstGeom prst="rect">
            <a:avLst/>
          </a:prstGeom>
          <a:solidFill>
            <a:schemeClr val="accent6">
              <a:lumMod val="60000"/>
              <a:lumOff val="40000"/>
              <a:alpha val="432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E10EE1C-7A43-2241-882C-5ED206E470F7}"/>
              </a:ext>
              <a:ext uri="{C183D7F6-B498-43B3-948B-1728B52AA6E4}">
                <adec:decorative xmlns:adec="http://schemas.microsoft.com/office/drawing/2017/decorative" val="1"/>
              </a:ext>
            </a:extLst>
          </p:cNvPr>
          <p:cNvSpPr/>
          <p:nvPr/>
        </p:nvSpPr>
        <p:spPr>
          <a:xfrm>
            <a:off x="5806884" y="1789531"/>
            <a:ext cx="5356744" cy="603328"/>
          </a:xfrm>
          <a:prstGeom prst="rect">
            <a:avLst/>
          </a:prstGeom>
          <a:solidFill>
            <a:srgbClr val="FF0000">
              <a:alpha val="370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5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D24F-ACD7-284A-AB44-CBB64D1F1FB7}"/>
              </a:ext>
            </a:extLst>
          </p:cNvPr>
          <p:cNvSpPr>
            <a:spLocks noGrp="1"/>
          </p:cNvSpPr>
          <p:nvPr>
            <p:ph type="title"/>
          </p:nvPr>
        </p:nvSpPr>
        <p:spPr/>
        <p:txBody>
          <a:bodyPr/>
          <a:lstStyle/>
          <a:p>
            <a:r>
              <a:rPr lang="en-US" sz="3600" dirty="0"/>
              <a:t>Performance and Benchmarking Evaluation Tools</a:t>
            </a:r>
          </a:p>
        </p:txBody>
      </p:sp>
      <p:sp>
        <p:nvSpPr>
          <p:cNvPr id="3" name="Content Placeholder 2">
            <a:extLst>
              <a:ext uri="{FF2B5EF4-FFF2-40B4-BE49-F238E27FC236}">
                <a16:creationId xmlns:a16="http://schemas.microsoft.com/office/drawing/2014/main" id="{7D346D1E-367E-5E41-BDA1-CA1050D6517B}"/>
              </a:ext>
            </a:extLst>
          </p:cNvPr>
          <p:cNvSpPr>
            <a:spLocks noGrp="1"/>
          </p:cNvSpPr>
          <p:nvPr>
            <p:ph idx="1"/>
          </p:nvPr>
        </p:nvSpPr>
        <p:spPr>
          <a:xfrm>
            <a:off x="609601" y="1524000"/>
            <a:ext cx="11201400" cy="4114800"/>
          </a:xfrm>
        </p:spPr>
        <p:txBody>
          <a:bodyPr/>
          <a:lstStyle/>
          <a:p>
            <a:r>
              <a:rPr lang="en-US" sz="2800" dirty="0" err="1">
                <a:latin typeface="Arial" panose="020B0604020202020204" pitchFamily="34" charset="0"/>
                <a:cs typeface="Arial" panose="020B0604020202020204" pitchFamily="34" charset="0"/>
              </a:rPr>
              <a:t>Linpack</a:t>
            </a:r>
            <a:r>
              <a:rPr lang="en-US" sz="2800" dirty="0">
                <a:latin typeface="Arial" panose="020B0604020202020204" pitchFamily="34" charset="0"/>
                <a:cs typeface="Arial" panose="020B0604020202020204" pitchFamily="34" charset="0"/>
              </a:rPr>
              <a:t> Benchmark - Longstanding benchmark started in 1979</a:t>
            </a:r>
          </a:p>
          <a:p>
            <a:pPr lvl="1"/>
            <a:r>
              <a:rPr lang="en-US" sz="2400" dirty="0">
                <a:latin typeface="Arial" panose="020B0604020202020204" pitchFamily="34" charset="0"/>
                <a:cs typeface="Arial" panose="020B0604020202020204" pitchFamily="34" charset="0"/>
              </a:rPr>
              <a:t>Lots of positive features; easy to understand and run; shows trends</a:t>
            </a:r>
          </a:p>
          <a:p>
            <a:r>
              <a:rPr lang="en-US" sz="2800" dirty="0">
                <a:latin typeface="Arial" panose="020B0604020202020204" pitchFamily="34" charset="0"/>
                <a:cs typeface="Arial" panose="020B0604020202020204" pitchFamily="34" charset="0"/>
              </a:rPr>
              <a:t>However, much has changed since 1979</a:t>
            </a:r>
          </a:p>
          <a:p>
            <a:pPr lvl="1"/>
            <a:r>
              <a:rPr lang="en-US" sz="2400" dirty="0">
                <a:latin typeface="Arial" panose="020B0604020202020204" pitchFamily="34" charset="0"/>
                <a:cs typeface="Arial" panose="020B0604020202020204" pitchFamily="34" charset="0"/>
              </a:rPr>
              <a:t>Arithmetic was expensive then and today it is over-provisioned and inexpensive</a:t>
            </a:r>
          </a:p>
          <a:p>
            <a:r>
              <a:rPr lang="en-US" sz="2800" dirty="0" err="1">
                <a:latin typeface="Arial" panose="020B0604020202020204" pitchFamily="34" charset="0"/>
                <a:cs typeface="Arial" panose="020B0604020202020204" pitchFamily="34" charset="0"/>
              </a:rPr>
              <a:t>Linpack</a:t>
            </a:r>
            <a:r>
              <a:rPr lang="en-US" sz="2800" dirty="0">
                <a:latin typeface="Arial" panose="020B0604020202020204" pitchFamily="34" charset="0"/>
                <a:cs typeface="Arial" panose="020B0604020202020204" pitchFamily="34" charset="0"/>
              </a:rPr>
              <a:t> performance of computer systems is no longer strongly correlated to real application performance</a:t>
            </a:r>
          </a:p>
          <a:p>
            <a:pPr lvl="1"/>
            <a:r>
              <a:rPr lang="en-US" sz="2400" dirty="0" err="1">
                <a:latin typeface="Arial" panose="020B0604020202020204" pitchFamily="34" charset="0"/>
                <a:cs typeface="Arial" panose="020B0604020202020204" pitchFamily="34" charset="0"/>
              </a:rPr>
              <a:t>Linpack</a:t>
            </a:r>
            <a:r>
              <a:rPr lang="en-US" sz="2400" dirty="0">
                <a:latin typeface="Arial" panose="020B0604020202020204" pitchFamily="34" charset="0"/>
                <a:cs typeface="Arial" panose="020B0604020202020204" pitchFamily="34" charset="0"/>
              </a:rPr>
              <a:t> benchmark based on dense matrix multiplication</a:t>
            </a:r>
          </a:p>
          <a:p>
            <a:r>
              <a:rPr lang="en-US" sz="2800" dirty="0">
                <a:latin typeface="Arial" panose="020B0604020202020204" pitchFamily="34" charset="0"/>
                <a:cs typeface="Arial" panose="020B0604020202020204" pitchFamily="34" charset="0"/>
              </a:rPr>
              <a:t>Designing a system for good </a:t>
            </a:r>
            <a:r>
              <a:rPr lang="en-US" sz="2800" dirty="0" err="1">
                <a:latin typeface="Arial" panose="020B0604020202020204" pitchFamily="34" charset="0"/>
                <a:cs typeface="Arial" panose="020B0604020202020204" pitchFamily="34" charset="0"/>
              </a:rPr>
              <a:t>Linpack</a:t>
            </a:r>
            <a:r>
              <a:rPr lang="en-US" sz="2800" dirty="0">
                <a:latin typeface="Arial" panose="020B0604020202020204" pitchFamily="34" charset="0"/>
                <a:cs typeface="Arial" panose="020B0604020202020204" pitchFamily="34" charset="0"/>
              </a:rPr>
              <a:t> performance can lead to design choices that are wrong for today’s applications</a:t>
            </a:r>
          </a:p>
        </p:txBody>
      </p:sp>
      <p:sp>
        <p:nvSpPr>
          <p:cNvPr id="4" name="Rectangle 3">
            <a:extLst>
              <a:ext uri="{FF2B5EF4-FFF2-40B4-BE49-F238E27FC236}">
                <a16:creationId xmlns:a16="http://schemas.microsoft.com/office/drawing/2014/main" id="{C8672E5D-65D0-4C40-BA41-93D6A44B615C}"/>
              </a:ext>
              <a:ext uri="{C183D7F6-B498-43B3-948B-1728B52AA6E4}">
                <adec:decorative xmlns:adec="http://schemas.microsoft.com/office/drawing/2017/decorative" val="1"/>
              </a:ext>
            </a:extLst>
          </p:cNvPr>
          <p:cNvSpPr/>
          <p:nvPr/>
        </p:nvSpPr>
        <p:spPr bwMode="auto">
          <a:xfrm>
            <a:off x="0" y="-122902"/>
            <a:ext cx="812803" cy="9340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pitchFamily="34" charset="-128"/>
              <a:ea typeface="Arial Unicode MS" pitchFamily="34" charset="-128"/>
              <a:cs typeface="Arial" charset="0"/>
            </a:endParaRPr>
          </a:p>
        </p:txBody>
      </p:sp>
    </p:spTree>
    <p:extLst>
      <p:ext uri="{BB962C8B-B14F-4D97-AF65-F5344CB8AC3E}">
        <p14:creationId xmlns:p14="http://schemas.microsoft.com/office/powerpoint/2010/main" val="1786166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FC4C-CD9A-084B-9F8D-CD133F16E560}"/>
              </a:ext>
            </a:extLst>
          </p:cNvPr>
          <p:cNvSpPr>
            <a:spLocks noGrp="1"/>
          </p:cNvSpPr>
          <p:nvPr>
            <p:ph type="title"/>
          </p:nvPr>
        </p:nvSpPr>
        <p:spPr>
          <a:xfrm>
            <a:off x="445112" y="193285"/>
            <a:ext cx="11538161" cy="1325563"/>
          </a:xfrm>
        </p:spPr>
        <p:txBody>
          <a:bodyPr/>
          <a:lstStyle/>
          <a:p>
            <a:r>
              <a:rPr lang="en-US" dirty="0"/>
              <a:t>Today’s Top HPC Systems Used to do Simulations</a:t>
            </a:r>
          </a:p>
        </p:txBody>
      </p:sp>
      <p:sp>
        <p:nvSpPr>
          <p:cNvPr id="3" name="Content Placeholder 2">
            <a:extLst>
              <a:ext uri="{FF2B5EF4-FFF2-40B4-BE49-F238E27FC236}">
                <a16:creationId xmlns:a16="http://schemas.microsoft.com/office/drawing/2014/main" id="{D50260EC-E855-F949-9B6C-4B7A481D12A0}"/>
              </a:ext>
              <a:ext uri="{C183D7F6-B498-43B3-948B-1728B52AA6E4}">
                <adec:decorative xmlns:adec="http://schemas.microsoft.com/office/drawing/2017/decorative" val="0"/>
              </a:ext>
            </a:extLst>
          </p:cNvPr>
          <p:cNvSpPr>
            <a:spLocks noGrp="1"/>
          </p:cNvSpPr>
          <p:nvPr>
            <p:ph idx="1"/>
          </p:nvPr>
        </p:nvSpPr>
        <p:spPr>
          <a:xfrm>
            <a:off x="191131" y="1559589"/>
            <a:ext cx="10515600" cy="5291271"/>
          </a:xfrm>
        </p:spPr>
        <p:txBody>
          <a:bodyPr>
            <a:normAutofit fontScale="70000" lnSpcReduction="20000"/>
          </a:bodyPr>
          <a:lstStyle/>
          <a:p>
            <a:r>
              <a:rPr lang="en-US" i="1" dirty="0">
                <a:effectLst/>
                <a:latin typeface="Helvetica" pitchFamily="2" charset="0"/>
              </a:rPr>
              <a:t>Climate</a:t>
            </a:r>
            <a:endParaRPr lang="en-US" dirty="0">
              <a:effectLst/>
              <a:latin typeface="Helvetica" pitchFamily="2" charset="0"/>
            </a:endParaRPr>
          </a:p>
          <a:p>
            <a:r>
              <a:rPr lang="en-US" i="1" dirty="0">
                <a:effectLst/>
                <a:latin typeface="Helvetica" pitchFamily="2" charset="0"/>
              </a:rPr>
              <a:t>Combustion</a:t>
            </a:r>
            <a:endParaRPr lang="en-US" dirty="0">
              <a:effectLst/>
              <a:latin typeface="Helvetica" pitchFamily="2" charset="0"/>
            </a:endParaRPr>
          </a:p>
          <a:p>
            <a:r>
              <a:rPr lang="en-US" i="1" dirty="0">
                <a:effectLst/>
                <a:latin typeface="Helvetica" pitchFamily="2" charset="0"/>
              </a:rPr>
              <a:t>Nuclear Reactors</a:t>
            </a:r>
            <a:endParaRPr lang="en-US" dirty="0">
              <a:effectLst/>
              <a:latin typeface="Helvetica" pitchFamily="2" charset="0"/>
            </a:endParaRPr>
          </a:p>
          <a:p>
            <a:r>
              <a:rPr lang="en-US" i="1" dirty="0">
                <a:effectLst/>
                <a:latin typeface="Helvetica" pitchFamily="2" charset="0"/>
              </a:rPr>
              <a:t>Catalysis</a:t>
            </a:r>
            <a:endParaRPr lang="en-US" dirty="0">
              <a:effectLst/>
              <a:latin typeface="Helvetica" pitchFamily="2" charset="0"/>
            </a:endParaRPr>
          </a:p>
          <a:p>
            <a:r>
              <a:rPr lang="en-US" i="1" dirty="0">
                <a:effectLst/>
                <a:latin typeface="Helvetica" pitchFamily="2" charset="0"/>
              </a:rPr>
              <a:t>Electric Grid</a:t>
            </a:r>
            <a:endParaRPr lang="en-US" dirty="0">
              <a:effectLst/>
              <a:latin typeface="Helvetica" pitchFamily="2" charset="0"/>
            </a:endParaRPr>
          </a:p>
          <a:p>
            <a:r>
              <a:rPr lang="en-US" i="1" dirty="0">
                <a:effectLst/>
                <a:latin typeface="Helvetica" pitchFamily="2" charset="0"/>
              </a:rPr>
              <a:t>Fusion</a:t>
            </a:r>
            <a:endParaRPr lang="en-US" dirty="0">
              <a:effectLst/>
              <a:latin typeface="Helvetica" pitchFamily="2" charset="0"/>
            </a:endParaRPr>
          </a:p>
          <a:p>
            <a:r>
              <a:rPr lang="en-US" i="1" dirty="0">
                <a:effectLst/>
                <a:latin typeface="Helvetica" pitchFamily="2" charset="0"/>
              </a:rPr>
              <a:t>Stockpile</a:t>
            </a:r>
            <a:endParaRPr lang="en-US" dirty="0">
              <a:effectLst/>
              <a:latin typeface="Helvetica" pitchFamily="2" charset="0"/>
            </a:endParaRPr>
          </a:p>
          <a:p>
            <a:r>
              <a:rPr lang="en-US" i="1" dirty="0">
                <a:effectLst/>
                <a:latin typeface="Helvetica" pitchFamily="2" charset="0"/>
              </a:rPr>
              <a:t>Supernovae</a:t>
            </a:r>
            <a:endParaRPr lang="en-US" dirty="0">
              <a:effectLst/>
              <a:latin typeface="Helvetica" pitchFamily="2" charset="0"/>
            </a:endParaRPr>
          </a:p>
          <a:p>
            <a:r>
              <a:rPr lang="en-US" i="1" dirty="0">
                <a:effectLst/>
                <a:latin typeface="Helvetica" pitchFamily="2" charset="0"/>
              </a:rPr>
              <a:t>Materials</a:t>
            </a:r>
          </a:p>
          <a:p>
            <a:r>
              <a:rPr lang="en-US" i="1" dirty="0">
                <a:effectLst/>
                <a:latin typeface="Helvetica" pitchFamily="2" charset="0"/>
              </a:rPr>
              <a:t>Digital Twins</a:t>
            </a:r>
          </a:p>
          <a:p>
            <a:r>
              <a:rPr lang="en-US" i="1" dirty="0">
                <a:effectLst/>
                <a:latin typeface="Helvetica" pitchFamily="2" charset="0"/>
              </a:rPr>
              <a:t>Accelerators</a:t>
            </a:r>
          </a:p>
          <a:p>
            <a:r>
              <a:rPr lang="en-US" dirty="0">
                <a:effectLst/>
                <a:latin typeface="Helvetica" pitchFamily="2" charset="0"/>
              </a:rPr>
              <a:t>…</a:t>
            </a:r>
          </a:p>
          <a:p>
            <a:pPr marL="0" indent="0">
              <a:buNone/>
            </a:pPr>
            <a:endParaRPr lang="en-US" dirty="0"/>
          </a:p>
          <a:p>
            <a:r>
              <a:rPr lang="en-US" sz="4000" dirty="0"/>
              <a:t>Usually 3-D PDE’s</a:t>
            </a:r>
          </a:p>
          <a:p>
            <a:pPr lvl="1"/>
            <a:r>
              <a:rPr lang="en-US" sz="2900" dirty="0"/>
              <a:t>Sparse matrix computations, not dense</a:t>
            </a:r>
          </a:p>
          <a:p>
            <a:pPr marL="0" indent="0">
              <a:buNone/>
            </a:pPr>
            <a:endParaRPr lang="en-US" dirty="0"/>
          </a:p>
        </p:txBody>
      </p:sp>
      <p:pic>
        <p:nvPicPr>
          <p:cNvPr id="21506" name="Picture 2">
            <a:extLst>
              <a:ext uri="{FF2B5EF4-FFF2-40B4-BE49-F238E27FC236}">
                <a16:creationId xmlns:a16="http://schemas.microsoft.com/office/drawing/2014/main" id="{D9FD41D8-6647-BC4C-B0FF-62ADB6DB99F5}"/>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69858" y="7800715"/>
            <a:ext cx="1663741" cy="124780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85C345D9-48F7-1047-B38D-7F87034B13A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7918" y="2488016"/>
            <a:ext cx="2925792" cy="138746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395D5CB-6237-7C4E-97AC-C92E1792B5FA}"/>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65084" y="4327301"/>
            <a:ext cx="2173823" cy="227824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9A90A264-8B2F-6B41-893D-D56B41B29500}"/>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54403" y="4868927"/>
            <a:ext cx="1883805" cy="1853584"/>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2F9CE68A-4064-3E4B-89B7-B5E0F4AB6D70}"/>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15288" y="1297847"/>
            <a:ext cx="1924581" cy="183009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23546158-6B30-194E-A619-5691B33FE8CC}"/>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34422" y="3265423"/>
            <a:ext cx="2261628" cy="220099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8CB36525-C5E4-7E4F-A3E2-6DDB37F9B08D}"/>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48515" y="5235948"/>
            <a:ext cx="1852354" cy="1486563"/>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B1863A5B-8F4E-3946-9660-088BC346CF2F}"/>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13803" y="1313848"/>
            <a:ext cx="2714587" cy="1610348"/>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41FBF4F5-561B-7146-BDC9-FD8334D059FF}"/>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06828" y="5422745"/>
            <a:ext cx="1647025" cy="10522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DBE19F6-E271-D248-902E-ED0A59660C79}"/>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78504" y="3370934"/>
            <a:ext cx="2348542" cy="1321055"/>
          </a:xfrm>
          <a:prstGeom prst="rect">
            <a:avLst/>
          </a:prstGeom>
          <a:noFill/>
          <a:extLst>
            <a:ext uri="{909E8E84-426E-40DD-AFC4-6F175D3DCCD1}">
              <a14:hiddenFill xmlns:a14="http://schemas.microsoft.com/office/drawing/2010/main">
                <a:solidFill>
                  <a:srgbClr val="FFFFFF"/>
                </a:solidFill>
              </a14:hiddenFill>
            </a:ext>
          </a:extLst>
        </p:spPr>
      </p:pic>
      <p:pic>
        <p:nvPicPr>
          <p:cNvPr id="14" name="Online Media 3">
            <a:hlinkClick r:id="" action="ppaction://media"/>
            <a:hlinkHover r:id="" action="ppaction://ole?verb=0"/>
            <a:extLst>
              <a:ext uri="{FF2B5EF4-FFF2-40B4-BE49-F238E27FC236}">
                <a16:creationId xmlns:a16="http://schemas.microsoft.com/office/drawing/2014/main" id="{5685363A-53A1-5544-850A-B160661AA4C2}"/>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8881914" y="1388509"/>
            <a:ext cx="3092322" cy="1739431"/>
          </a:xfrm>
          <a:prstGeom prst="rect">
            <a:avLst/>
          </a:prstGeom>
        </p:spPr>
      </p:pic>
      <p:pic>
        <p:nvPicPr>
          <p:cNvPr id="15" name="Online Media 2">
            <a:hlinkClick r:id="" action="ppaction://media"/>
            <a:hlinkHover r:id="" action="ppaction://ole?verb=0"/>
            <a:extLst>
              <a:ext uri="{FF2B5EF4-FFF2-40B4-BE49-F238E27FC236}">
                <a16:creationId xmlns:a16="http://schemas.microsoft.com/office/drawing/2014/main" id="{3DCAE441-7A5A-1B46-BAB9-119C0E4E25BB}"/>
              </a:ex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21"/>
          <a:stretch>
            <a:fillRect/>
          </a:stretch>
        </p:blipFill>
        <p:spPr>
          <a:xfrm>
            <a:off x="4850593" y="3397179"/>
            <a:ext cx="2598533" cy="1257514"/>
          </a:xfrm>
          <a:prstGeom prst="rect">
            <a:avLst/>
          </a:prstGeom>
        </p:spPr>
      </p:pic>
      <p:pic>
        <p:nvPicPr>
          <p:cNvPr id="5" name="Online Media 4">
            <a:hlinkClick r:id="" action="ppaction://media"/>
            <a:extLst>
              <a:ext uri="{FF2B5EF4-FFF2-40B4-BE49-F238E27FC236}">
                <a16:creationId xmlns:a16="http://schemas.microsoft.com/office/drawing/2014/main" id="{CE6067DB-A09F-C242-BC8B-115A17510CE7}"/>
              </a:ext>
              <a:ext uri="{C183D7F6-B498-43B3-948B-1728B52AA6E4}">
                <adec:decorative xmlns:adec="http://schemas.microsoft.com/office/drawing/2017/decorative" val="1"/>
              </a:ext>
            </a:extLst>
          </p:cNvPr>
          <p:cNvPicPr>
            <a:picLocks noChangeAspect="1"/>
          </p:cNvPicPr>
          <p:nvPr>
            <a:videoFile r:link="rId6"/>
            <p:extLst>
              <p:ext uri="{DAA4B4D4-6D71-4841-9C94-3DE7FCFB9230}">
                <p14:media xmlns:p14="http://schemas.microsoft.com/office/powerpoint/2010/main" r:embed="rId5"/>
              </p:ext>
            </p:extLst>
          </p:nvPr>
        </p:nvPicPr>
        <p:blipFill>
          <a:blip r:embed="rId22"/>
          <a:stretch>
            <a:fillRect/>
          </a:stretch>
        </p:blipFill>
        <p:spPr>
          <a:xfrm>
            <a:off x="10074581" y="3354254"/>
            <a:ext cx="1757743" cy="1842176"/>
          </a:xfrm>
          <a:prstGeom prst="rect">
            <a:avLst/>
          </a:prstGeom>
        </p:spPr>
      </p:pic>
      <p:pic>
        <p:nvPicPr>
          <p:cNvPr id="4" name="istockphoto-981468266-640_adpp_is">
            <a:hlinkClick r:id="" action="ppaction://media"/>
            <a:extLst>
              <a:ext uri="{FF2B5EF4-FFF2-40B4-BE49-F238E27FC236}">
                <a16:creationId xmlns:a16="http://schemas.microsoft.com/office/drawing/2014/main" id="{D4E8CFFA-DF56-4684-C809-84BEB71E1963}"/>
              </a:ext>
              <a:ext uri="{C183D7F6-B498-43B3-948B-1728B52AA6E4}">
                <adec:decorative xmlns:adec="http://schemas.microsoft.com/office/drawing/2017/decorative" val="1"/>
              </a:ext>
            </a:extLst>
          </p:cNvPr>
          <p:cNvPicPr>
            <a:picLocks noChangeAspect="1"/>
          </p:cNvPicPr>
          <p:nvPr>
            <a:videoFile r:link="rId8"/>
            <p:extLst>
              <p:ext uri="{DAA4B4D4-6D71-4841-9C94-3DE7FCFB9230}">
                <p14:media xmlns:p14="http://schemas.microsoft.com/office/powerpoint/2010/main" r:embed="rId7"/>
              </p:ext>
            </p:extLst>
          </p:nvPr>
        </p:nvPicPr>
        <p:blipFill>
          <a:blip r:embed="rId23"/>
          <a:stretch>
            <a:fillRect/>
          </a:stretch>
        </p:blipFill>
        <p:spPr>
          <a:xfrm>
            <a:off x="10194061" y="5392675"/>
            <a:ext cx="2099860" cy="1181171"/>
          </a:xfrm>
          <a:prstGeom prst="rect">
            <a:avLst/>
          </a:prstGeom>
        </p:spPr>
      </p:pic>
    </p:spTree>
    <p:extLst>
      <p:ext uri="{BB962C8B-B14F-4D97-AF65-F5344CB8AC3E}">
        <p14:creationId xmlns:p14="http://schemas.microsoft.com/office/powerpoint/2010/main" val="32932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286" fill="hold"/>
                                        <p:tgtEl>
                                          <p:spTgt spid="14"/>
                                        </p:tgtEl>
                                      </p:cBhvr>
                                    </p:cmd>
                                  </p:childTnLst>
                                </p:cTn>
                              </p:par>
                              <p:par>
                                <p:cTn id="7" presetID="1" presetClass="mediacall" presetSubtype="0" fill="hold" nodeType="withEffect">
                                  <p:stCondLst>
                                    <p:cond delay="0"/>
                                  </p:stCondLst>
                                  <p:childTnLst>
                                    <p:cmd type="call" cmd="playFrom(0.0)">
                                      <p:cBhvr>
                                        <p:cTn id="8" dur="42934" fill="hold"/>
                                        <p:tgtEl>
                                          <p:spTgt spid="15"/>
                                        </p:tgtEl>
                                      </p:cBhvr>
                                    </p:cmd>
                                  </p:childTnLst>
                                </p:cTn>
                              </p:par>
                              <p:par>
                                <p:cTn id="9" presetID="1" presetClass="mediacall" presetSubtype="0" fill="hold" nodeType="withEffect">
                                  <p:stCondLst>
                                    <p:cond delay="0"/>
                                  </p:stCondLst>
                                  <p:childTnLst>
                                    <p:cmd type="call" cmd="playFrom(0.0)">
                                      <p:cBhvr>
                                        <p:cTn id="10" dur="5385" fill="hold"/>
                                        <p:tgtEl>
                                          <p:spTgt spid="5"/>
                                        </p:tgtEl>
                                      </p:cBhvr>
                                    </p:cmd>
                                  </p:childTnLst>
                                </p:cTn>
                              </p:par>
                              <p:par>
                                <p:cTn id="11" presetID="1" presetClass="mediacall" presetSubtype="0" fill="hold" nodeType="withEffect">
                                  <p:stCondLst>
                                    <p:cond delay="0"/>
                                  </p:stCondLst>
                                  <p:childTnLst>
                                    <p:cmd type="call" cmd="playFrom(0.0)">
                                      <p:cBhvr>
                                        <p:cTn id="12" dur="15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withEffect">
                                  <p:stCondLst>
                                    <p:cond delay="0"/>
                                  </p:stCondLst>
                                  <p:childTnLst>
                                    <p:cmd type="call" cmd="playFrom(0.0)">
                                      <p:cBhvr>
                                        <p:cTn id="17" dur="190286" fill="hold"/>
                                        <p:tgtEl>
                                          <p:spTgt spid="14"/>
                                        </p:tgtEl>
                                      </p:cBhvr>
                                    </p:cmd>
                                  </p:childTnLst>
                                </p:cTn>
                              </p:par>
                            </p:childTnLst>
                          </p:cTn>
                        </p:par>
                      </p:childTnLst>
                    </p:cTn>
                  </p:par>
                </p:childTnLst>
              </p:cTn>
              <p:nextCondLst>
                <p:cond evt="onClick" delay="0">
                  <p:tgtEl>
                    <p:spTgt spid="14"/>
                  </p:tgtEl>
                </p:cond>
              </p:nextCondLst>
            </p:seq>
            <p:video>
              <p:cMediaNode vol="80000" mute="1">
                <p:cTn id="18" repeatCount="indefinite" fill="hold" display="0">
                  <p:stCondLst>
                    <p:cond delay="indefinite"/>
                  </p:stCondLst>
                </p:cTn>
                <p:tgtEl>
                  <p:spTgt spid="14"/>
                </p:tgtEl>
              </p:cMediaNode>
            </p:video>
            <p:video>
              <p:cMediaNode vol="80000">
                <p:cTn id="19" repeatCount="indefinite" fill="hold" display="0">
                  <p:stCondLst>
                    <p:cond delay="indefinite"/>
                  </p:stCondLst>
                </p:cTn>
                <p:tgtEl>
                  <p:spTgt spid="15"/>
                </p:tgtEl>
              </p:cMediaNode>
            </p:video>
            <p:video>
              <p:cMediaNode vol="80000">
                <p:cTn id="20" repeatCount="indefinite" fill="hold" display="0">
                  <p:stCondLst>
                    <p:cond delay="indefinite"/>
                  </p:stCondLst>
                </p:cTn>
                <p:tgtEl>
                  <p:spTgt spid="5"/>
                </p:tgtEl>
              </p:cMediaNode>
            </p:video>
            <p:video>
              <p:cMediaNode vol="80000">
                <p:cTn id="21" repeatCount="indefinite"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500"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711509"/>
          </a:xfrm>
        </p:spPr>
        <p:txBody>
          <a:bodyPr>
            <a:normAutofit/>
          </a:bodyPr>
          <a:lstStyle/>
          <a:p>
            <a:r>
              <a:rPr lang="en-US" dirty="0"/>
              <a:t>HPCG Results; The Other Benchmark</a:t>
            </a:r>
          </a:p>
        </p:txBody>
      </p:sp>
      <p:sp>
        <p:nvSpPr>
          <p:cNvPr id="3" name="Content Placeholder 2"/>
          <p:cNvSpPr>
            <a:spLocks noGrp="1"/>
          </p:cNvSpPr>
          <p:nvPr>
            <p:ph idx="1"/>
          </p:nvPr>
        </p:nvSpPr>
        <p:spPr>
          <a:xfrm>
            <a:off x="144559" y="1399006"/>
            <a:ext cx="9769464" cy="5113761"/>
          </a:xfrm>
        </p:spPr>
        <p:txBody>
          <a:bodyPr>
            <a:normAutofit fontScale="92500"/>
          </a:bodyPr>
          <a:lstStyle/>
          <a:p>
            <a:r>
              <a:rPr lang="en-US" dirty="0"/>
              <a:t>High Performance Conjugate Gradients (HPCG).</a:t>
            </a:r>
          </a:p>
          <a:p>
            <a:r>
              <a:rPr lang="en-US" dirty="0"/>
              <a:t>Solves </a:t>
            </a:r>
            <a:r>
              <a:rPr lang="en-US" i="1" dirty="0">
                <a:solidFill>
                  <a:schemeClr val="tx1">
                    <a:lumMod val="75000"/>
                    <a:lumOff val="25000"/>
                  </a:schemeClr>
                </a:solidFill>
              </a:rPr>
              <a:t>Ax=b</a:t>
            </a:r>
            <a:r>
              <a:rPr lang="en-US" i="1" dirty="0"/>
              <a:t>, </a:t>
            </a:r>
            <a:r>
              <a:rPr lang="en-US" i="1" dirty="0">
                <a:solidFill>
                  <a:srgbClr val="57576E"/>
                </a:solidFill>
              </a:rPr>
              <a:t>A</a:t>
            </a:r>
            <a:r>
              <a:rPr lang="en-US" i="1" dirty="0"/>
              <a:t> </a:t>
            </a:r>
            <a:r>
              <a:rPr lang="en-US" dirty="0"/>
              <a:t>large, sparse, </a:t>
            </a:r>
            <a:r>
              <a:rPr lang="en-US" i="1" dirty="0">
                <a:solidFill>
                  <a:srgbClr val="57576E"/>
                </a:solidFill>
              </a:rPr>
              <a:t>b</a:t>
            </a:r>
            <a:r>
              <a:rPr lang="en-US" dirty="0"/>
              <a:t> known, </a:t>
            </a:r>
            <a:r>
              <a:rPr lang="en-US" i="1" dirty="0">
                <a:solidFill>
                  <a:srgbClr val="57576E"/>
                </a:solidFill>
              </a:rPr>
              <a:t>x</a:t>
            </a:r>
            <a:r>
              <a:rPr lang="en-US" dirty="0"/>
              <a:t> computed.</a:t>
            </a:r>
          </a:p>
          <a:p>
            <a:r>
              <a:rPr lang="en-US" dirty="0"/>
              <a:t>An optimized implementation of PCG contains essential computational and communication patterns that are prevalent in a variety of methods for discretization and numerical solution of PDEs </a:t>
            </a:r>
          </a:p>
          <a:p>
            <a:pPr marL="0" indent="0">
              <a:buNone/>
            </a:pPr>
            <a:endParaRPr lang="en-US" dirty="0"/>
          </a:p>
          <a:p>
            <a:r>
              <a:rPr lang="en-US" dirty="0"/>
              <a:t>Patterns:</a:t>
            </a:r>
          </a:p>
          <a:p>
            <a:pPr lvl="1"/>
            <a:r>
              <a:rPr lang="en-US" dirty="0"/>
              <a:t>Dense and sparse computations.</a:t>
            </a:r>
          </a:p>
          <a:p>
            <a:pPr lvl="1"/>
            <a:r>
              <a:rPr lang="en-US" dirty="0"/>
              <a:t>Dense and sparse collectives.</a:t>
            </a:r>
          </a:p>
          <a:p>
            <a:pPr lvl="1"/>
            <a:r>
              <a:rPr lang="en-US" dirty="0"/>
              <a:t>Multi-scale execution of kernels via MG (truncated) V cycle.</a:t>
            </a:r>
          </a:p>
          <a:p>
            <a:pPr lvl="1"/>
            <a:r>
              <a:rPr lang="en-US" dirty="0"/>
              <a:t>Data-driven parallelism (unstructured sparse triangular solves).</a:t>
            </a:r>
          </a:p>
          <a:p>
            <a:r>
              <a:rPr lang="en-US" dirty="0"/>
              <a:t>Strong verification (via spectral properties of PCG).</a:t>
            </a:r>
          </a:p>
        </p:txBody>
      </p:sp>
      <p:pic>
        <p:nvPicPr>
          <p:cNvPr id="7" name="irc_mi">
            <a:extLst>
              <a:ext uri="{FF2B5EF4-FFF2-40B4-BE49-F238E27FC236}">
                <a16:creationId xmlns:a16="http://schemas.microsoft.com/office/drawing/2014/main" id="{9665C3E8-DE2D-7F4E-91D8-827F1E9FB4AE}"/>
              </a:ex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16661" y="3469842"/>
            <a:ext cx="2496239" cy="3042925"/>
          </a:xfrm>
          <a:prstGeom prst="rect">
            <a:avLst/>
          </a:prstGeom>
          <a:noFill/>
          <a:ln>
            <a:noFill/>
          </a:ln>
        </p:spPr>
      </p:pic>
      <p:pic>
        <p:nvPicPr>
          <p:cNvPr id="4" name="Picture 3">
            <a:extLst>
              <a:ext uri="{FF2B5EF4-FFF2-40B4-BE49-F238E27FC236}">
                <a16:creationId xmlns:a16="http://schemas.microsoft.com/office/drawing/2014/main" id="{6C48C5E2-3C57-DB42-A645-18C7B6C01B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26318" y="1349047"/>
            <a:ext cx="1876925" cy="1873252"/>
          </a:xfrm>
          <a:prstGeom prst="rect">
            <a:avLst/>
          </a:prstGeom>
        </p:spPr>
      </p:pic>
      <p:sp>
        <p:nvSpPr>
          <p:cNvPr id="5" name="Rectangle 4">
            <a:extLst>
              <a:ext uri="{FF2B5EF4-FFF2-40B4-BE49-F238E27FC236}">
                <a16:creationId xmlns:a16="http://schemas.microsoft.com/office/drawing/2014/main" id="{94721146-9358-9DF9-75E2-DF492172DD40}"/>
              </a:ext>
              <a:ext uri="{C183D7F6-B498-43B3-948B-1728B52AA6E4}">
                <adec:decorative xmlns:adec="http://schemas.microsoft.com/office/drawing/2017/decorative" val="1"/>
              </a:ext>
            </a:extLst>
          </p:cNvPr>
          <p:cNvSpPr/>
          <p:nvPr/>
        </p:nvSpPr>
        <p:spPr>
          <a:xfrm>
            <a:off x="2" y="-103422"/>
            <a:ext cx="9227206" cy="461665"/>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Lucida Grande"/>
                <a:ea typeface="Lucida Grande"/>
                <a:cs typeface="Lucida Grande"/>
              </a:rPr>
              <a:t>hpcg-benchmark.org</a:t>
            </a:r>
            <a:r>
              <a:rPr kumimoji="0" lang="en-US" sz="2400" b="0" i="0" u="none" strike="noStrike" kern="1200" cap="none" spc="0" normalizeH="0" baseline="0" noProof="0" dirty="0">
                <a:ln>
                  <a:noFill/>
                </a:ln>
                <a:solidFill>
                  <a:srgbClr val="000000"/>
                </a:solidFill>
                <a:effectLst/>
                <a:uLnTx/>
                <a:uFillTx/>
                <a:latin typeface="Lucida Grande"/>
                <a:ea typeface="Lucida Grande"/>
                <a:cs typeface="Lucida Grande"/>
              </a:rPr>
              <a:t>  With Piotr </a:t>
            </a:r>
            <a:r>
              <a:rPr kumimoji="0" lang="en-US" sz="2400" b="0" i="0" u="none" strike="noStrike" kern="1200" cap="none" spc="0" normalizeH="0" baseline="0" noProof="0" dirty="0" err="1">
                <a:ln>
                  <a:noFill/>
                </a:ln>
                <a:solidFill>
                  <a:srgbClr val="000000"/>
                </a:solidFill>
                <a:effectLst/>
                <a:uLnTx/>
                <a:uFillTx/>
                <a:latin typeface="Lucida Grande"/>
                <a:ea typeface="Lucida Grande"/>
                <a:cs typeface="Lucida Grande"/>
              </a:rPr>
              <a:t>Luszczek</a:t>
            </a:r>
            <a:r>
              <a:rPr kumimoji="0" lang="en-US" sz="2400" b="0" i="0" u="none" strike="noStrike" kern="1200" cap="none" spc="0" normalizeH="0" baseline="0" noProof="0" dirty="0">
                <a:ln>
                  <a:noFill/>
                </a:ln>
                <a:solidFill>
                  <a:srgbClr val="000000"/>
                </a:solidFill>
                <a:effectLst/>
                <a:uLnTx/>
                <a:uFillTx/>
                <a:latin typeface="Lucida Grande"/>
                <a:ea typeface="Lucida Grande"/>
                <a:cs typeface="Lucida Grande"/>
              </a:rPr>
              <a:t> and Mike </a:t>
            </a:r>
            <a:r>
              <a:rPr kumimoji="0" lang="en-US" sz="2400" b="0" i="0" u="none" strike="noStrike" kern="1200" cap="none" spc="0" normalizeH="0" baseline="0" noProof="0" dirty="0" err="1">
                <a:ln>
                  <a:noFill/>
                </a:ln>
                <a:solidFill>
                  <a:srgbClr val="000000"/>
                </a:solidFill>
                <a:effectLst/>
                <a:uLnTx/>
                <a:uFillTx/>
                <a:latin typeface="Lucida Grande"/>
                <a:ea typeface="Lucida Grande"/>
                <a:cs typeface="Lucida Grande"/>
              </a:rPr>
              <a:t>Heroux</a:t>
            </a:r>
            <a:endParaRPr kumimoji="0" lang="en-US" sz="2400"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4273978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236F-36DC-5743-B24F-2C80A544CE5F}"/>
              </a:ext>
            </a:extLst>
          </p:cNvPr>
          <p:cNvSpPr>
            <a:spLocks noGrp="1"/>
          </p:cNvSpPr>
          <p:nvPr>
            <p:ph type="title"/>
          </p:nvPr>
        </p:nvSpPr>
        <p:spPr>
          <a:xfrm>
            <a:off x="0" y="1"/>
            <a:ext cx="12192000" cy="798787"/>
          </a:xfrm>
        </p:spPr>
        <p:txBody>
          <a:bodyPr/>
          <a:lstStyle/>
          <a:p>
            <a:r>
              <a:rPr lang="en-US" dirty="0">
                <a:latin typeface="Arial" panose="020B0604020202020204" pitchFamily="34" charset="0"/>
                <a:cs typeface="Arial" panose="020B0604020202020204" pitchFamily="34" charset="0"/>
              </a:rPr>
              <a:t>HPCG Top 10, November 2022</a:t>
            </a:r>
          </a:p>
        </p:txBody>
      </p:sp>
      <p:graphicFrame>
        <p:nvGraphicFramePr>
          <p:cNvPr id="4" name="Table 4">
            <a:extLst>
              <a:ext uri="{FF2B5EF4-FFF2-40B4-BE49-F238E27FC236}">
                <a16:creationId xmlns:a16="http://schemas.microsoft.com/office/drawing/2014/main" id="{4AF73F53-B994-574B-B3B1-9712D3E0B3B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98203987"/>
              </p:ext>
            </p:extLst>
          </p:nvPr>
        </p:nvGraphicFramePr>
        <p:xfrm>
          <a:off x="-2" y="798789"/>
          <a:ext cx="12192003" cy="5733150"/>
        </p:xfrm>
        <a:graphic>
          <a:graphicData uri="http://schemas.openxmlformats.org/drawingml/2006/table">
            <a:tbl>
              <a:tblPr firstRow="1" bandRow="1">
                <a:tableStyleId>{5C22544A-7EE6-4342-B048-85BDC9FD1C3A}</a:tableStyleId>
              </a:tblPr>
              <a:tblGrid>
                <a:gridCol w="517795">
                  <a:extLst>
                    <a:ext uri="{9D8B030D-6E8A-4147-A177-3AD203B41FA5}">
                      <a16:colId xmlns:a16="http://schemas.microsoft.com/office/drawing/2014/main" val="2657946560"/>
                    </a:ext>
                  </a:extLst>
                </a:gridCol>
                <a:gridCol w="2302525">
                  <a:extLst>
                    <a:ext uri="{9D8B030D-6E8A-4147-A177-3AD203B41FA5}">
                      <a16:colId xmlns:a16="http://schemas.microsoft.com/office/drawing/2014/main" val="3442073836"/>
                    </a:ext>
                  </a:extLst>
                </a:gridCol>
                <a:gridCol w="3922005">
                  <a:extLst>
                    <a:ext uri="{9D8B030D-6E8A-4147-A177-3AD203B41FA5}">
                      <a16:colId xmlns:a16="http://schemas.microsoft.com/office/drawing/2014/main" val="633868937"/>
                    </a:ext>
                  </a:extLst>
                </a:gridCol>
                <a:gridCol w="1068636">
                  <a:extLst>
                    <a:ext uri="{9D8B030D-6E8A-4147-A177-3AD203B41FA5}">
                      <a16:colId xmlns:a16="http://schemas.microsoft.com/office/drawing/2014/main" val="273333909"/>
                    </a:ext>
                  </a:extLst>
                </a:gridCol>
                <a:gridCol w="903383">
                  <a:extLst>
                    <a:ext uri="{9D8B030D-6E8A-4147-A177-3AD203B41FA5}">
                      <a16:colId xmlns:a16="http://schemas.microsoft.com/office/drawing/2014/main" val="3124352582"/>
                    </a:ext>
                  </a:extLst>
                </a:gridCol>
                <a:gridCol w="1123721">
                  <a:extLst>
                    <a:ext uri="{9D8B030D-6E8A-4147-A177-3AD203B41FA5}">
                      <a16:colId xmlns:a16="http://schemas.microsoft.com/office/drawing/2014/main" val="753169140"/>
                    </a:ext>
                  </a:extLst>
                </a:gridCol>
                <a:gridCol w="1090671">
                  <a:extLst>
                    <a:ext uri="{9D8B030D-6E8A-4147-A177-3AD203B41FA5}">
                      <a16:colId xmlns:a16="http://schemas.microsoft.com/office/drawing/2014/main" val="1901983917"/>
                    </a:ext>
                  </a:extLst>
                </a:gridCol>
                <a:gridCol w="1263267">
                  <a:extLst>
                    <a:ext uri="{9D8B030D-6E8A-4147-A177-3AD203B41FA5}">
                      <a16:colId xmlns:a16="http://schemas.microsoft.com/office/drawing/2014/main" val="4191294845"/>
                    </a:ext>
                  </a:extLst>
                </a:gridCol>
              </a:tblGrid>
              <a:tr h="450915">
                <a:tc>
                  <a:txBody>
                    <a:bodyPr/>
                    <a:lstStyle/>
                    <a:p>
                      <a:pPr algn="ctr"/>
                      <a:r>
                        <a:rPr lang="en-US" sz="1500" dirty="0"/>
                        <a:t>Rank</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Site</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Computer</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Cores</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HPL </a:t>
                      </a:r>
                      <a:r>
                        <a:rPr lang="en-US" sz="1500" dirty="0" err="1"/>
                        <a:t>Rmax</a:t>
                      </a:r>
                      <a:r>
                        <a:rPr lang="en-US" sz="1500" dirty="0"/>
                        <a:t> (</a:t>
                      </a:r>
                      <a:r>
                        <a:rPr lang="en-US" sz="1500" dirty="0" err="1"/>
                        <a:t>Pflop</a:t>
                      </a:r>
                      <a:r>
                        <a:rPr lang="en-US" sz="1500" dirty="0"/>
                        <a:t>/s)</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TOP500 Rank</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HPCG (</a:t>
                      </a:r>
                      <a:r>
                        <a:rPr lang="en-US" sz="1500" dirty="0" err="1"/>
                        <a:t>Pflop</a:t>
                      </a:r>
                      <a:r>
                        <a:rPr lang="en-US" sz="1500" dirty="0"/>
                        <a:t>/s)</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1500" dirty="0"/>
                        <a:t>Fraction of Peak</a:t>
                      </a:r>
                      <a:endParaRPr lang="en-US" sz="1500" dirty="0">
                        <a:solidFill>
                          <a:schemeClr val="bg1"/>
                        </a:solidFill>
                        <a:latin typeface="Arial" panose="020B0604020202020204" pitchFamily="34" charset="0"/>
                        <a:ea typeface="Arial" charset="0"/>
                        <a:cs typeface="Arial" panose="020B0604020202020204" pitchFamily="34" charset="0"/>
                      </a:endParaRPr>
                    </a:p>
                  </a:txBody>
                  <a:tcPr marL="1937" marR="1937" marT="1937" marB="1937" anchor="ctr"/>
                </a:tc>
                <a:extLst>
                  <a:ext uri="{0D108BD9-81ED-4DB2-BD59-A6C34878D82A}">
                    <a16:rowId xmlns:a16="http://schemas.microsoft.com/office/drawing/2014/main" val="2956319179"/>
                  </a:ext>
                </a:extLst>
              </a:tr>
              <a:tr h="674435">
                <a:tc>
                  <a:txBody>
                    <a:bodyPr/>
                    <a:lstStyle/>
                    <a:p>
                      <a:pPr algn="ctr"/>
                      <a:r>
                        <a:rPr lang="en-US" sz="1600" dirty="0"/>
                        <a:t>1</a:t>
                      </a:r>
                      <a:endParaRPr lang="en-US" sz="1600" dirty="0">
                        <a:latin typeface="Arial" panose="020B0604020202020204" pitchFamily="34" charset="0"/>
                        <a:cs typeface="Arial" panose="020B0604020202020204" pitchFamily="34" charset="0"/>
                      </a:endParaRPr>
                    </a:p>
                  </a:txBody>
                  <a:tcPr anchor="ctr"/>
                </a:tc>
                <a:tc>
                  <a:txBody>
                    <a:bodyPr/>
                    <a:lstStyle/>
                    <a:p>
                      <a:r>
                        <a:rPr lang="en-US" sz="1500" dirty="0"/>
                        <a:t>RIKEN Center for Computational Science</a:t>
                      </a:r>
                    </a:p>
                    <a:p>
                      <a:r>
                        <a:rPr lang="en-US" sz="1500" b="1" dirty="0"/>
                        <a:t>Japan</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err="1"/>
                        <a:t>Fugaku</a:t>
                      </a:r>
                      <a:r>
                        <a:rPr lang="en-US" sz="1200" dirty="0"/>
                        <a:t>, Fujitsu A64FX 48C 2.2GHz, Tofu D, Fujitsu</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kern="1200" dirty="0">
                          <a:solidFill>
                            <a:schemeClr val="dk1"/>
                          </a:solidFill>
                        </a:rPr>
                        <a:t>7,630,848</a:t>
                      </a:r>
                      <a:endParaRPr lang="en-US" sz="1600" kern="1200" dirty="0">
                        <a:solidFill>
                          <a:schemeClr val="dk1"/>
                        </a:solidFill>
                        <a:latin typeface="Arial" panose="020B0604020202020204" pitchFamily="34" charset="0"/>
                        <a:ea typeface="+mn-ea"/>
                        <a:cs typeface="Arial" panose="020B0604020202020204" pitchFamily="34" charset="0"/>
                      </a:endParaRPr>
                    </a:p>
                  </a:txBody>
                  <a:tcPr marL="1937" marR="1937" marT="1937" marB="1937" anchor="ctr"/>
                </a:tc>
                <a:tc>
                  <a:txBody>
                    <a:bodyPr/>
                    <a:lstStyle/>
                    <a:p>
                      <a:pPr algn="ctr"/>
                      <a:r>
                        <a:rPr lang="nb-NO" sz="1900" dirty="0"/>
                        <a:t>442</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2</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16.0</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3.0%</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4092357536"/>
                  </a:ext>
                </a:extLst>
              </a:tr>
              <a:tr h="462240">
                <a:tc>
                  <a:txBody>
                    <a:bodyPr/>
                    <a:lstStyle/>
                    <a:p>
                      <a:pPr algn="ctr"/>
                      <a:r>
                        <a:rPr lang="en-US" sz="1600" dirty="0">
                          <a:latin typeface="Arial" panose="020B0604020202020204" pitchFamily="34" charset="0"/>
                          <a:cs typeface="Arial" panose="020B0604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DOE/SC/ORNL</a:t>
                      </a:r>
                      <a:br>
                        <a:rPr lang="en-US" sz="1500" dirty="0"/>
                      </a:br>
                      <a:r>
                        <a:rPr lang="en-US" sz="1500" b="1" dirty="0"/>
                        <a:t>USA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marL="18288" algn="l" fontAlgn="b"/>
                      <a:r>
                        <a:rPr lang="en-US" sz="1200" b="1" i="0" u="none" strike="noStrike" dirty="0">
                          <a:solidFill>
                            <a:schemeClr val="tx1"/>
                          </a:solidFill>
                          <a:latin typeface="+mn-lt"/>
                        </a:rPr>
                        <a:t>Frontier, </a:t>
                      </a:r>
                      <a:r>
                        <a:rPr lang="en-US" sz="1200" b="0" i="0" u="none" strike="noStrike" dirty="0">
                          <a:solidFill>
                            <a:schemeClr val="tx1"/>
                          </a:solidFill>
                          <a:latin typeface="+mn-lt"/>
                        </a:rPr>
                        <a:t>HPE Cray Ex235a, AMD 3</a:t>
                      </a:r>
                      <a:r>
                        <a:rPr lang="en-US" sz="1200" b="0" i="0" u="none" strike="noStrike" baseline="30000" dirty="0">
                          <a:solidFill>
                            <a:schemeClr val="tx1"/>
                          </a:solidFill>
                          <a:latin typeface="+mn-lt"/>
                        </a:rPr>
                        <a:t>rd</a:t>
                      </a:r>
                      <a:r>
                        <a:rPr lang="en-US" sz="1200" b="0" i="0" u="none" strike="noStrike" dirty="0">
                          <a:solidFill>
                            <a:schemeClr val="tx1"/>
                          </a:solidFill>
                          <a:latin typeface="+mn-lt"/>
                        </a:rPr>
                        <a:t> EPYC 64C, 2 GHz, AMD Instinct MI250X, Slingshot 10</a:t>
                      </a:r>
                    </a:p>
                  </a:txBody>
                  <a:tcPr marL="1937" marR="1937" marT="1937" marB="1937" anchor="ctr"/>
                </a:tc>
                <a:tc>
                  <a:txBody>
                    <a:bodyPr/>
                    <a:lstStyle/>
                    <a:p>
                      <a:pPr algn="r" fontAlgn="b"/>
                      <a:r>
                        <a:rPr lang="en-US" sz="1600" b="0" i="0" u="none" strike="noStrike" dirty="0">
                          <a:solidFill>
                            <a:srgbClr val="000000"/>
                          </a:solidFill>
                          <a:effectLst/>
                          <a:latin typeface="+mn-lt"/>
                        </a:rPr>
                        <a:t>8,730,112</a:t>
                      </a:r>
                    </a:p>
                  </a:txBody>
                  <a:tcPr marL="9525" marR="9525" marT="9525" marB="0" anchor="ctr"/>
                </a:tc>
                <a:tc>
                  <a:txBody>
                    <a:bodyPr/>
                    <a:lstStyle/>
                    <a:p>
                      <a:pPr algn="ctr"/>
                      <a:r>
                        <a:rPr lang="nb-NO" sz="1900" dirty="0">
                          <a:latin typeface="Arial" panose="020B0604020202020204" pitchFamily="34" charset="0"/>
                          <a:ea typeface="Arial" charset="0"/>
                          <a:cs typeface="Arial" panose="020B0604020202020204" pitchFamily="34" charset="0"/>
                        </a:rPr>
                        <a:t>1,102</a:t>
                      </a:r>
                    </a:p>
                  </a:txBody>
                  <a:tcPr marL="1937" marR="1937" marT="1937" marB="1937" anchor="ctr"/>
                </a:tc>
                <a:tc>
                  <a:txBody>
                    <a:bodyPr/>
                    <a:lstStyle/>
                    <a:p>
                      <a:pPr algn="ctr"/>
                      <a:r>
                        <a:rPr lang="en-US" sz="2000" dirty="0">
                          <a:latin typeface="Arial" panose="020B0604020202020204" pitchFamily="34" charset="0"/>
                          <a:ea typeface="Arial" charset="0"/>
                          <a:cs typeface="Arial" panose="020B0604020202020204" pitchFamily="34" charset="0"/>
                        </a:rPr>
                        <a:t>1</a:t>
                      </a:r>
                    </a:p>
                  </a:txBody>
                  <a:tcPr marL="1937" marR="1937" marT="1937" marB="1937" anchor="ctr"/>
                </a:tc>
                <a:tc>
                  <a:txBody>
                    <a:bodyPr/>
                    <a:lstStyle/>
                    <a:p>
                      <a:pPr algn="ctr"/>
                      <a:r>
                        <a:rPr lang="nb-NO" sz="2000" dirty="0">
                          <a:latin typeface="Arial" panose="020B0604020202020204" pitchFamily="34" charset="0"/>
                          <a:ea typeface="Arial" charset="0"/>
                          <a:cs typeface="Arial" panose="020B0604020202020204" pitchFamily="34" charset="0"/>
                        </a:rPr>
                        <a:t>14.1</a:t>
                      </a:r>
                    </a:p>
                  </a:txBody>
                  <a:tcPr marL="1937" marR="1937" marT="1937" marB="1937" anchor="ctr"/>
                </a:tc>
                <a:tc>
                  <a:txBody>
                    <a:bodyPr/>
                    <a:lstStyle/>
                    <a:p>
                      <a:pPr algn="ctr"/>
                      <a:r>
                        <a:rPr lang="en-US" sz="2000" b="1" dirty="0">
                          <a:latin typeface="Arial" panose="020B0604020202020204" pitchFamily="34" charset="0"/>
                          <a:ea typeface="Arial" charset="0"/>
                          <a:cs typeface="Arial" charset="0"/>
                        </a:rPr>
                        <a:t>0.8%</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3725196837"/>
                  </a:ext>
                </a:extLst>
              </a:tr>
              <a:tr h="462240">
                <a:tc>
                  <a:txBody>
                    <a:bodyPr/>
                    <a:lstStyle/>
                    <a:p>
                      <a:pPr algn="ctr"/>
                      <a:r>
                        <a:rPr lang="en-US" sz="1600" dirty="0"/>
                        <a:t>3</a:t>
                      </a:r>
                      <a:endParaRPr lang="en-US"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err="1">
                          <a:solidFill>
                            <a:schemeClr val="dk1"/>
                          </a:solidFill>
                        </a:rPr>
                        <a:t>EuroHPC</a:t>
                      </a:r>
                      <a:r>
                        <a:rPr lang="en-US" sz="1500" b="0" kern="1200" dirty="0">
                          <a:solidFill>
                            <a:schemeClr val="dk1"/>
                          </a:solidFill>
                        </a:rPr>
                        <a:t>/CSC</a:t>
                      </a:r>
                      <a:br>
                        <a:rPr lang="en-US" sz="1500" b="0" kern="1200" dirty="0">
                          <a:solidFill>
                            <a:schemeClr val="dk1"/>
                          </a:solidFill>
                        </a:rPr>
                      </a:br>
                      <a:r>
                        <a:rPr lang="en-US" sz="1500" b="1" kern="1200" dirty="0">
                          <a:solidFill>
                            <a:schemeClr val="dk1"/>
                          </a:solidFill>
                        </a:rPr>
                        <a:t>Finland</a:t>
                      </a:r>
                      <a:endParaRPr lang="en-US" sz="1500" b="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LUMI</a:t>
                      </a:r>
                      <a:r>
                        <a:rPr lang="en-US" sz="1200" b="0" dirty="0"/>
                        <a:t>, HPE Cray EX235a, AMD Zen-3 (Milan) 64C 2GHz, AMD MI250X, Slingshot-11</a:t>
                      </a:r>
                      <a:endParaRPr lang="en-US" sz="1200" b="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solidFill>
                            <a:schemeClr val="tx1"/>
                          </a:solidFill>
                          <a:latin typeface="+mn-lt"/>
                        </a:rPr>
                        <a:t>2,174,976</a:t>
                      </a:r>
                      <a:endParaRPr lang="en-US" sz="1600" dirty="0">
                        <a:solidFill>
                          <a:schemeClr val="tx1"/>
                        </a:solidFill>
                        <a:latin typeface="+mn-lt"/>
                        <a:ea typeface="Arial" charset="0"/>
                        <a:cs typeface="Arial" panose="020B0604020202020204" pitchFamily="34" charset="0"/>
                      </a:endParaRPr>
                    </a:p>
                  </a:txBody>
                  <a:tcPr marL="1937" marR="1937" marT="1937" marB="1937" anchor="ctr"/>
                </a:tc>
                <a:tc>
                  <a:txBody>
                    <a:bodyPr/>
                    <a:lstStyle/>
                    <a:p>
                      <a:pPr algn="ctr"/>
                      <a:r>
                        <a:rPr lang="nb-NO" sz="1900" dirty="0"/>
                        <a:t>304</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3</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3.41</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0.8%</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4156010235"/>
                  </a:ext>
                </a:extLst>
              </a:tr>
              <a:tr h="462240">
                <a:tc>
                  <a:txBody>
                    <a:bodyPr/>
                    <a:lstStyle/>
                    <a:p>
                      <a:pPr algn="ctr"/>
                      <a:r>
                        <a:rPr lang="en-US" sz="1600" dirty="0">
                          <a:latin typeface="Arial" panose="020B0604020202020204" pitchFamily="34" charset="0"/>
                          <a:cs typeface="Arial" panose="020B0604020202020204" pitchFamily="34" charset="0"/>
                        </a:rPr>
                        <a:t>4</a:t>
                      </a:r>
                    </a:p>
                  </a:txBody>
                  <a:tcPr anchor="ctr"/>
                </a:tc>
                <a:tc>
                  <a:txBody>
                    <a:bodyPr/>
                    <a:lstStyle/>
                    <a:p>
                      <a:r>
                        <a:rPr lang="en-US" sz="1500" dirty="0"/>
                        <a:t>DOE/SC/ORNL</a:t>
                      </a:r>
                      <a:br>
                        <a:rPr lang="en-US" sz="1500" dirty="0"/>
                      </a:br>
                      <a:r>
                        <a:rPr lang="en-US" sz="1500" b="1" dirty="0"/>
                        <a:t>USA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Summit</a:t>
                      </a:r>
                      <a:r>
                        <a:rPr lang="en-US" sz="1200" dirty="0"/>
                        <a:t>, AC922, IBM POWER9 22C 3.7GHz, Dual-rail Mellanox FDR, NVIDIA Volta V100, IBM</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t>2,414,592</a:t>
                      </a:r>
                      <a:endParaRPr lang="en-U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1900" dirty="0"/>
                        <a:t>149</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latin typeface="Arial" panose="020B0604020202020204" pitchFamily="34" charset="0"/>
                          <a:ea typeface="Arial" charset="0"/>
                          <a:cs typeface="Arial" panose="020B0604020202020204" pitchFamily="34" charset="0"/>
                        </a:rPr>
                        <a:t>5</a:t>
                      </a:r>
                    </a:p>
                  </a:txBody>
                  <a:tcPr marL="1937" marR="1937" marT="1937" marB="1937" anchor="ctr"/>
                </a:tc>
                <a:tc>
                  <a:txBody>
                    <a:bodyPr/>
                    <a:lstStyle/>
                    <a:p>
                      <a:pPr algn="ctr"/>
                      <a:r>
                        <a:rPr lang="nb-NO" sz="2000" dirty="0"/>
                        <a:t>2.93</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1.5%</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53012457"/>
                  </a:ext>
                </a:extLst>
              </a:tr>
              <a:tr h="550839">
                <a:tc>
                  <a:txBody>
                    <a:bodyPr/>
                    <a:lstStyle/>
                    <a:p>
                      <a:pPr algn="ctr"/>
                      <a:r>
                        <a:rPr lang="en-US" sz="1600" dirty="0">
                          <a:latin typeface="Arial" panose="020B0604020202020204" pitchFamily="34" charset="0"/>
                          <a:cs typeface="Arial" panose="020B0604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err="1">
                          <a:solidFill>
                            <a:schemeClr val="dk1"/>
                          </a:solidFill>
                          <a:latin typeface="Arial" panose="020B0604020202020204" pitchFamily="34" charset="0"/>
                          <a:ea typeface="Arial" charset="0"/>
                          <a:cs typeface="Arial" panose="020B0604020202020204" pitchFamily="34" charset="0"/>
                        </a:rPr>
                        <a:t>EuroHPC</a:t>
                      </a:r>
                      <a:r>
                        <a:rPr lang="en-US" sz="1500" b="0" kern="1200" dirty="0">
                          <a:solidFill>
                            <a:schemeClr val="dk1"/>
                          </a:solidFill>
                          <a:latin typeface="Arial" panose="020B0604020202020204" pitchFamily="34" charset="0"/>
                          <a:ea typeface="Arial" charset="0"/>
                          <a:cs typeface="Arial" panose="020B0604020202020204" pitchFamily="34" charset="0"/>
                        </a:rPr>
                        <a:t>/CINECA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a:solidFill>
                            <a:schemeClr val="dk1"/>
                          </a:solidFill>
                          <a:latin typeface="Arial" panose="020B0604020202020204" pitchFamily="34" charset="0"/>
                          <a:ea typeface="Arial" charset="0"/>
                          <a:cs typeface="Arial" panose="020B0604020202020204" pitchFamily="34" charset="0"/>
                        </a:rPr>
                        <a:t>Italy</a:t>
                      </a:r>
                    </a:p>
                  </a:txBody>
                  <a:tcPr marL="1937" marR="1937" marT="1937" marB="1937" anchor="ctr"/>
                </a:tc>
                <a:tc>
                  <a:txBody>
                    <a:bodyPr/>
                    <a:lstStyle/>
                    <a:p>
                      <a:r>
                        <a:rPr lang="en-US" sz="1200" dirty="0">
                          <a:latin typeface="Arial" panose="020B0604020202020204" pitchFamily="34" charset="0"/>
                          <a:ea typeface="Arial" charset="0"/>
                          <a:cs typeface="Arial" panose="020B0604020202020204" pitchFamily="34" charset="0"/>
                        </a:rPr>
                        <a:t>Leonardo, </a:t>
                      </a:r>
                      <a:r>
                        <a:rPr lang="en-US" sz="1200" dirty="0" err="1">
                          <a:latin typeface="Arial" panose="020B0604020202020204" pitchFamily="34" charset="0"/>
                          <a:ea typeface="Arial" charset="0"/>
                          <a:cs typeface="Arial" panose="020B0604020202020204" pitchFamily="34" charset="0"/>
                        </a:rPr>
                        <a:t>BullSequana</a:t>
                      </a:r>
                      <a:r>
                        <a:rPr lang="en-US" sz="1200" dirty="0">
                          <a:latin typeface="Arial" panose="020B0604020202020204" pitchFamily="34" charset="0"/>
                          <a:ea typeface="Arial" charset="0"/>
                          <a:cs typeface="Arial" panose="020B0604020202020204" pitchFamily="34" charset="0"/>
                        </a:rPr>
                        <a:t> XH2000, Xeon Platinum 8358 32C 2.6GHz, NVIDIA A100 SXM4 40 GB, Quad-rail NVIDIA HDR100 </a:t>
                      </a:r>
                      <a:r>
                        <a:rPr lang="en-US" sz="1200" dirty="0" err="1">
                          <a:latin typeface="Arial" panose="020B0604020202020204" pitchFamily="34" charset="0"/>
                          <a:ea typeface="Arial" charset="0"/>
                          <a:cs typeface="Arial" panose="020B0604020202020204" pitchFamily="34" charset="0"/>
                        </a:rPr>
                        <a:t>Infiniband</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fontAlgn="b"/>
                      <a:r>
                        <a:rPr lang="en-US" sz="1800" b="0" i="0" u="none" strike="noStrike" dirty="0">
                          <a:solidFill>
                            <a:srgbClr val="000000"/>
                          </a:solidFill>
                          <a:effectLst/>
                          <a:latin typeface="Calibri" panose="020F0502020204030204" pitchFamily="34" charset="0"/>
                        </a:rPr>
                        <a:t>1,463,616</a:t>
                      </a:r>
                    </a:p>
                  </a:txBody>
                  <a:tcPr marL="9525" marR="9525" marT="9525" marB="0" anchor="ctr"/>
                </a:tc>
                <a:tc>
                  <a:txBody>
                    <a:bodyPr/>
                    <a:lstStyle/>
                    <a:p>
                      <a:pPr algn="ctr"/>
                      <a:r>
                        <a:rPr lang="nb-NO" sz="1900" dirty="0">
                          <a:latin typeface="Arial" panose="020B0604020202020204" pitchFamily="34" charset="0"/>
                          <a:ea typeface="Arial" charset="0"/>
                          <a:cs typeface="Arial" panose="020B0604020202020204" pitchFamily="34" charset="0"/>
                        </a:rPr>
                        <a:t>175</a:t>
                      </a:r>
                    </a:p>
                  </a:txBody>
                  <a:tcPr marL="1937" marR="1937" marT="1937" marB="1937" anchor="ctr"/>
                </a:tc>
                <a:tc>
                  <a:txBody>
                    <a:bodyPr/>
                    <a:lstStyle/>
                    <a:p>
                      <a:pPr algn="ctr"/>
                      <a:r>
                        <a:rPr lang="en-US" sz="2000" dirty="0">
                          <a:latin typeface="Arial" panose="020B0604020202020204" pitchFamily="34" charset="0"/>
                          <a:ea typeface="Arial" charset="0"/>
                          <a:cs typeface="Arial" panose="020B0604020202020204" pitchFamily="34" charset="0"/>
                        </a:rPr>
                        <a:t>4</a:t>
                      </a:r>
                    </a:p>
                  </a:txBody>
                  <a:tcPr marL="1937" marR="1937" marT="1937" marB="1937" anchor="ctr"/>
                </a:tc>
                <a:tc>
                  <a:txBody>
                    <a:bodyPr/>
                    <a:lstStyle/>
                    <a:p>
                      <a:pPr algn="ctr"/>
                      <a:r>
                        <a:rPr lang="nb-NO" sz="2000" dirty="0">
                          <a:latin typeface="Arial" panose="020B0604020202020204" pitchFamily="34" charset="0"/>
                          <a:ea typeface="Arial" charset="0"/>
                          <a:cs typeface="Arial" panose="020B0604020202020204" pitchFamily="34" charset="0"/>
                        </a:rPr>
                        <a:t>2.57</a:t>
                      </a:r>
                    </a:p>
                  </a:txBody>
                  <a:tcPr marL="1937" marR="1937" marT="1937" marB="1937" anchor="ctr"/>
                </a:tc>
                <a:tc>
                  <a:txBody>
                    <a:bodyPr/>
                    <a:lstStyle/>
                    <a:p>
                      <a:pPr algn="ctr"/>
                      <a:r>
                        <a:rPr lang="en-US" sz="2000" b="1" dirty="0">
                          <a:latin typeface="Arial" panose="020B0604020202020204" pitchFamily="34" charset="0"/>
                          <a:ea typeface="Arial" charset="0"/>
                          <a:cs typeface="Arial" charset="0"/>
                        </a:rPr>
                        <a:t>1.0%</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1682061684"/>
                  </a:ext>
                </a:extLst>
              </a:tr>
              <a:tr h="550839">
                <a:tc>
                  <a:txBody>
                    <a:bodyPr/>
                    <a:lstStyle/>
                    <a:p>
                      <a:pPr algn="ctr"/>
                      <a:r>
                        <a:rPr lang="en-US" sz="1600" dirty="0">
                          <a:latin typeface="Arial" panose="020B0604020202020204" pitchFamily="34" charset="0"/>
                          <a:cs typeface="Arial" panose="020B0604020202020204" pitchFamily="34" charset="0"/>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rPr>
                        <a:t>DOE/SC/LBNL</a:t>
                      </a:r>
                      <a:br>
                        <a:rPr lang="en-US" sz="1500" kern="1200" dirty="0">
                          <a:solidFill>
                            <a:schemeClr val="dk1"/>
                          </a:solidFill>
                        </a:rPr>
                      </a:br>
                      <a:r>
                        <a:rPr lang="en-US" sz="1500" b="1" kern="1200" dirty="0">
                          <a:solidFill>
                            <a:schemeClr val="dk1"/>
                          </a:solidFill>
                        </a:rPr>
                        <a:t>USA</a:t>
                      </a:r>
                      <a:endParaRPr lang="en-US" sz="1500" b="1"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Perlmutter</a:t>
                      </a:r>
                      <a:r>
                        <a:rPr lang="en-US" sz="1200" dirty="0"/>
                        <a:t>, HPE Cray EX235n, AMD EPYC 7763 64C 2.45GHz, NVIDIA A100 SXM4 40 GB, Slingshot-10</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t>761,856</a:t>
                      </a:r>
                      <a:endParaRPr lang="en-U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1900" dirty="0"/>
                        <a:t>70.9</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latin typeface="Arial" panose="020B0604020202020204" pitchFamily="34" charset="0"/>
                          <a:ea typeface="Arial" charset="0"/>
                          <a:cs typeface="Arial" panose="020B0604020202020204" pitchFamily="34" charset="0"/>
                        </a:rPr>
                        <a:t>8</a:t>
                      </a:r>
                    </a:p>
                  </a:txBody>
                  <a:tcPr marL="1937" marR="1937" marT="1937" marB="1937" anchor="ctr"/>
                </a:tc>
                <a:tc>
                  <a:txBody>
                    <a:bodyPr/>
                    <a:lstStyle/>
                    <a:p>
                      <a:pPr algn="ctr"/>
                      <a:r>
                        <a:rPr lang="nb-NO" sz="2000" dirty="0"/>
                        <a:t>1.91</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2.0%</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1951075793"/>
                  </a:ext>
                </a:extLst>
              </a:tr>
              <a:tr h="450915">
                <a:tc>
                  <a:txBody>
                    <a:bodyPr/>
                    <a:lstStyle/>
                    <a:p>
                      <a:pPr algn="ctr"/>
                      <a:r>
                        <a:rPr lang="en-US" sz="1600" dirty="0">
                          <a:latin typeface="Arial" panose="020B0604020202020204" pitchFamily="34" charset="0"/>
                          <a:cs typeface="Arial" panose="020B0604020202020204" pitchFamily="34" charset="0"/>
                        </a:rPr>
                        <a:t>7</a:t>
                      </a:r>
                    </a:p>
                  </a:txBody>
                  <a:tcPr anchor="ctr"/>
                </a:tc>
                <a:tc>
                  <a:txBody>
                    <a:bodyPr/>
                    <a:lstStyle/>
                    <a:p>
                      <a:r>
                        <a:rPr lang="en-US" sz="1500" dirty="0"/>
                        <a:t>DOE/NNSA/LLNL</a:t>
                      </a:r>
                      <a:br>
                        <a:rPr lang="en-US" sz="1500" dirty="0"/>
                      </a:br>
                      <a:r>
                        <a:rPr lang="en-US" sz="1500" b="1" dirty="0"/>
                        <a:t>USA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Sierra</a:t>
                      </a:r>
                      <a:r>
                        <a:rPr lang="en-US" sz="1200" dirty="0"/>
                        <a:t>, S922LC, IBM POWER9 20C 3.1 GHz, Mellanox EDR, NVIDIA Volta V100, IBM</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en-US" sz="1600" dirty="0"/>
                        <a:t>1,572,480</a:t>
                      </a:r>
                      <a:endParaRPr lang="en-U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1900" dirty="0"/>
                        <a:t>94.6</a:t>
                      </a:r>
                      <a:endParaRPr lang="nb-NO"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latin typeface="Arial" panose="020B0604020202020204" pitchFamily="34" charset="0"/>
                          <a:ea typeface="Arial" charset="0"/>
                          <a:cs typeface="Arial" panose="020B0604020202020204" pitchFamily="34" charset="0"/>
                        </a:rPr>
                        <a:t>6</a:t>
                      </a:r>
                    </a:p>
                  </a:txBody>
                  <a:tcPr marL="1937" marR="1937" marT="1937" marB="1937" anchor="ctr"/>
                </a:tc>
                <a:tc>
                  <a:txBody>
                    <a:bodyPr/>
                    <a:lstStyle/>
                    <a:p>
                      <a:pPr algn="ctr"/>
                      <a:r>
                        <a:rPr lang="nb-NO" sz="2000" dirty="0"/>
                        <a:t>1.80</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1.4%</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3297199273"/>
                  </a:ext>
                </a:extLst>
              </a:tr>
              <a:tr h="450915">
                <a:tc>
                  <a:txBody>
                    <a:bodyPr/>
                    <a:lstStyle/>
                    <a:p>
                      <a:pPr algn="ctr"/>
                      <a:r>
                        <a:rPr lang="en-US" sz="1600" dirty="0">
                          <a:latin typeface="Arial" panose="020B0604020202020204" pitchFamily="34" charset="0"/>
                          <a:cs typeface="Arial" panose="020B0604020202020204" pitchFamily="34" charset="0"/>
                        </a:rPr>
                        <a:t>8</a:t>
                      </a:r>
                    </a:p>
                  </a:txBody>
                  <a:tcPr anchor="ctr"/>
                </a:tc>
                <a:tc>
                  <a:txBody>
                    <a:bodyPr/>
                    <a:lstStyle/>
                    <a:p>
                      <a:r>
                        <a:rPr lang="en-US" sz="1500" dirty="0"/>
                        <a:t>NVIDIA</a:t>
                      </a:r>
                    </a:p>
                    <a:p>
                      <a:r>
                        <a:rPr lang="en-US" sz="1500" b="1" dirty="0"/>
                        <a:t>USA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Selene</a:t>
                      </a:r>
                      <a:r>
                        <a:rPr lang="en-US" sz="1200" dirty="0"/>
                        <a:t>, DGX </a:t>
                      </a:r>
                      <a:r>
                        <a:rPr lang="en-US" sz="1200" dirty="0" err="1"/>
                        <a:t>SuperPOD</a:t>
                      </a:r>
                      <a:r>
                        <a:rPr lang="en-US" sz="1200" dirty="0"/>
                        <a:t>, AMD EPYC 7742 64C 2.25 GHz, Mellanox HDR, NVIDIA Ampere A100</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fi-FI" sz="1600" dirty="0"/>
                        <a:t>555,520</a:t>
                      </a:r>
                      <a:endParaRPr lang="fi-FI"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dirty="0"/>
                        <a:t>63.5</a:t>
                      </a:r>
                      <a:endParaRPr lang="hr-HR"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latin typeface="Arial" panose="020B0604020202020204" pitchFamily="34" charset="0"/>
                          <a:ea typeface="Arial" charset="0"/>
                          <a:cs typeface="Arial" panose="020B0604020202020204" pitchFamily="34" charset="0"/>
                        </a:rPr>
                        <a:t>9</a:t>
                      </a:r>
                    </a:p>
                  </a:txBody>
                  <a:tcPr marL="1937" marR="1937" marT="1937" marB="1937" anchor="ctr"/>
                </a:tc>
                <a:tc>
                  <a:txBody>
                    <a:bodyPr/>
                    <a:lstStyle/>
                    <a:p>
                      <a:pPr algn="ctr"/>
                      <a:r>
                        <a:rPr lang="nb-NO" sz="2000" dirty="0"/>
                        <a:t>1.62</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2.0%</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2097993951"/>
                  </a:ext>
                </a:extLst>
              </a:tr>
              <a:tr h="674435">
                <a:tc>
                  <a:txBody>
                    <a:bodyPr/>
                    <a:lstStyle/>
                    <a:p>
                      <a:pPr algn="ctr"/>
                      <a:r>
                        <a:rPr lang="en-US" sz="1600" dirty="0">
                          <a:latin typeface="Arial" panose="020B0604020202020204" pitchFamily="34" charset="0"/>
                          <a:cs typeface="Arial" panose="020B0604020202020204" pitchFamily="34" charset="0"/>
                        </a:rPr>
                        <a:t>9</a:t>
                      </a:r>
                    </a:p>
                  </a:txBody>
                  <a:tcPr anchor="ctr"/>
                </a:tc>
                <a:tc>
                  <a:txBody>
                    <a:bodyPr/>
                    <a:lstStyle/>
                    <a:p>
                      <a:r>
                        <a:rPr lang="en-US" sz="1500" dirty="0" err="1"/>
                        <a:t>Forschungszentrum</a:t>
                      </a:r>
                      <a:r>
                        <a:rPr lang="en-US" sz="1500" dirty="0"/>
                        <a:t> </a:t>
                      </a:r>
                      <a:r>
                        <a:rPr lang="en-US" sz="1500" dirty="0" err="1"/>
                        <a:t>Juelich</a:t>
                      </a:r>
                      <a:r>
                        <a:rPr lang="en-US" sz="1500" dirty="0"/>
                        <a:t> (FZJ)</a:t>
                      </a:r>
                      <a:br>
                        <a:rPr lang="en-US" sz="1500" dirty="0"/>
                      </a:br>
                      <a:r>
                        <a:rPr lang="en-US" sz="1500" b="1" dirty="0"/>
                        <a:t>Germany</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JUWELS Booster Module</a:t>
                      </a:r>
                      <a:r>
                        <a:rPr lang="en-US" sz="1200" dirty="0"/>
                        <a:t>, Bull </a:t>
                      </a:r>
                      <a:r>
                        <a:rPr lang="en-US" sz="1200" dirty="0" err="1"/>
                        <a:t>Sequana</a:t>
                      </a:r>
                      <a:r>
                        <a:rPr lang="en-US" sz="1200" dirty="0"/>
                        <a:t> XH2000 , AMD EPYC 7402 24C 2.8GHz, Mellanox HDR InfiniBand, </a:t>
                      </a:r>
                      <a:r>
                        <a:rPr lang="en-US" sz="1200" kern="1200" dirty="0">
                          <a:solidFill>
                            <a:schemeClr val="dk1"/>
                          </a:solidFill>
                        </a:rPr>
                        <a:t>NVIDIA Ampere A100, Atos</a:t>
                      </a:r>
                      <a:endParaRPr lang="en-US" sz="120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is-IS" sz="1600" kern="1200" dirty="0">
                          <a:solidFill>
                            <a:schemeClr val="dk1"/>
                          </a:solidFill>
                        </a:rPr>
                        <a:t>449,280</a:t>
                      </a:r>
                      <a:endParaRPr lang="is-IS" sz="160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kern="1200" dirty="0">
                          <a:solidFill>
                            <a:schemeClr val="dk1"/>
                          </a:solidFill>
                        </a:rPr>
                        <a:t>44.1</a:t>
                      </a:r>
                      <a:endParaRPr lang="hr-HR" sz="1900" kern="1200" dirty="0">
                        <a:solidFill>
                          <a:schemeClr val="dk1"/>
                        </a:solidFill>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t>12</a:t>
                      </a:r>
                      <a:endParaRPr lang="en-US"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nb-NO" sz="2000" dirty="0"/>
                        <a:t>1.28</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1.8%</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1612357368"/>
                  </a:ext>
                </a:extLst>
              </a:tr>
              <a:tr h="480507">
                <a:tc>
                  <a:txBody>
                    <a:bodyPr/>
                    <a:lstStyle/>
                    <a:p>
                      <a:pPr algn="ctr"/>
                      <a:r>
                        <a:rPr lang="en-US" sz="1600" dirty="0">
                          <a:latin typeface="Arial" panose="020B0604020202020204" pitchFamily="34" charset="0"/>
                          <a:cs typeface="Arial" panose="020B0604020202020204" pitchFamily="34" charset="0"/>
                        </a:rPr>
                        <a:t>10</a:t>
                      </a:r>
                    </a:p>
                  </a:txBody>
                  <a:tcPr anchor="ctr"/>
                </a:tc>
                <a:tc>
                  <a:txBody>
                    <a:bodyPr/>
                    <a:lstStyle/>
                    <a:p>
                      <a:r>
                        <a:rPr lang="en-US" sz="1500" dirty="0"/>
                        <a:t>Saudi Aramco</a:t>
                      </a:r>
                      <a:br>
                        <a:rPr lang="en-US" sz="1500" dirty="0"/>
                      </a:br>
                      <a:r>
                        <a:rPr lang="en-US" sz="1500" b="1" dirty="0"/>
                        <a:t>Saudi Arabia</a:t>
                      </a:r>
                      <a:endParaRPr lang="en-US" sz="1500" b="1"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r>
                        <a:rPr lang="en-US" sz="1200" b="1" dirty="0"/>
                        <a:t>Dammam-7</a:t>
                      </a:r>
                      <a:r>
                        <a:rPr lang="en-US" sz="1200" dirty="0"/>
                        <a:t>, Cray CS-Storm, Xeon Gold 6248 20C 2.5GHz, InfiniBand HDR 100, NVIDIA Volta V100, HPE</a:t>
                      </a:r>
                      <a:endParaRPr lang="en-US" sz="12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r"/>
                      <a:r>
                        <a:rPr lang="is-IS" sz="1600" dirty="0"/>
                        <a:t>672,520</a:t>
                      </a:r>
                      <a:endParaRPr lang="is-IS" sz="16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hr-HR" sz="1900" dirty="0"/>
                        <a:t>22.4</a:t>
                      </a:r>
                      <a:endParaRPr lang="hr-HR" sz="19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dirty="0">
                          <a:latin typeface="Arial" panose="020B0604020202020204" pitchFamily="34" charset="0"/>
                          <a:ea typeface="Arial" charset="0"/>
                          <a:cs typeface="Arial" panose="020B0604020202020204" pitchFamily="34" charset="0"/>
                        </a:rPr>
                        <a:t>20</a:t>
                      </a:r>
                    </a:p>
                  </a:txBody>
                  <a:tcPr marL="1937" marR="1937" marT="1937" marB="1937" anchor="ctr"/>
                </a:tc>
                <a:tc>
                  <a:txBody>
                    <a:bodyPr/>
                    <a:lstStyle/>
                    <a:p>
                      <a:pPr algn="ctr"/>
                      <a:r>
                        <a:rPr lang="nb-NO" sz="2000" dirty="0"/>
                        <a:t>0.88</a:t>
                      </a:r>
                      <a:endParaRPr lang="nb-NO" sz="2000" dirty="0">
                        <a:latin typeface="Arial" panose="020B0604020202020204" pitchFamily="34" charset="0"/>
                        <a:ea typeface="Arial" charset="0"/>
                        <a:cs typeface="Arial" panose="020B0604020202020204" pitchFamily="34" charset="0"/>
                      </a:endParaRPr>
                    </a:p>
                  </a:txBody>
                  <a:tcPr marL="1937" marR="1937" marT="1937" marB="1937" anchor="ctr"/>
                </a:tc>
                <a:tc>
                  <a:txBody>
                    <a:bodyPr/>
                    <a:lstStyle/>
                    <a:p>
                      <a:pPr algn="ctr"/>
                      <a:r>
                        <a:rPr lang="en-US" sz="2000" b="1" dirty="0"/>
                        <a:t>1.6%</a:t>
                      </a:r>
                      <a:endParaRPr lang="mr-IN" sz="2000" b="1" dirty="0">
                        <a:latin typeface="Arial" panose="020B0604020202020204" pitchFamily="34" charset="0"/>
                        <a:ea typeface="Arial" charset="0"/>
                        <a:cs typeface="Arial" charset="0"/>
                      </a:endParaRPr>
                    </a:p>
                  </a:txBody>
                  <a:tcPr marL="1937" marR="1937" marT="1937" marB="1937" anchor="ctr"/>
                </a:tc>
                <a:extLst>
                  <a:ext uri="{0D108BD9-81ED-4DB2-BD59-A6C34878D82A}">
                    <a16:rowId xmlns:a16="http://schemas.microsoft.com/office/drawing/2014/main" val="3064370316"/>
                  </a:ext>
                </a:extLst>
              </a:tr>
            </a:tbl>
          </a:graphicData>
        </a:graphic>
      </p:graphicFrame>
      <p:sp>
        <p:nvSpPr>
          <p:cNvPr id="5" name="Rounded Rectangle 4">
            <a:extLst>
              <a:ext uri="{FF2B5EF4-FFF2-40B4-BE49-F238E27FC236}">
                <a16:creationId xmlns:a16="http://schemas.microsoft.com/office/drawing/2014/main" id="{F6A0268C-9CAF-1B4F-BEF0-FBDF930D4572}"/>
              </a:ext>
              <a:ext uri="{C183D7F6-B498-43B3-948B-1728B52AA6E4}">
                <adec:decorative xmlns:adec="http://schemas.microsoft.com/office/drawing/2017/decorative" val="1"/>
              </a:ext>
            </a:extLst>
          </p:cNvPr>
          <p:cNvSpPr/>
          <p:nvPr/>
        </p:nvSpPr>
        <p:spPr>
          <a:xfrm>
            <a:off x="10954618" y="634471"/>
            <a:ext cx="1237383" cy="6050408"/>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D5BC48A5-642E-7E41-8AA1-5F2207CACBB3}"/>
              </a:ext>
              <a:ext uri="{C183D7F6-B498-43B3-948B-1728B52AA6E4}">
                <adec:decorative xmlns:adec="http://schemas.microsoft.com/office/drawing/2017/decorative" val="1"/>
              </a:ext>
            </a:extLst>
          </p:cNvPr>
          <p:cNvSpPr/>
          <p:nvPr/>
        </p:nvSpPr>
        <p:spPr>
          <a:xfrm>
            <a:off x="9908825" y="634472"/>
            <a:ext cx="977900" cy="605040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A948544C-CFF6-F443-AC01-F6B0035CF6F4}"/>
              </a:ext>
              <a:ext uri="{C183D7F6-B498-43B3-948B-1728B52AA6E4}">
                <adec:decorative xmlns:adec="http://schemas.microsoft.com/office/drawing/2017/decorative" val="1"/>
              </a:ext>
            </a:extLst>
          </p:cNvPr>
          <p:cNvSpPr/>
          <p:nvPr/>
        </p:nvSpPr>
        <p:spPr>
          <a:xfrm>
            <a:off x="7772402" y="634472"/>
            <a:ext cx="977900" cy="605040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10D4276-4600-F16A-E18D-C4A535019757}"/>
              </a:ext>
              <a:ext uri="{C183D7F6-B498-43B3-948B-1728B52AA6E4}">
                <adec:decorative xmlns:adec="http://schemas.microsoft.com/office/drawing/2017/decorative" val="1"/>
              </a:ext>
            </a:extLst>
          </p:cNvPr>
          <p:cNvSpPr/>
          <p:nvPr/>
        </p:nvSpPr>
        <p:spPr>
          <a:xfrm rot="16200000">
            <a:off x="5577541" y="-3849381"/>
            <a:ext cx="1036915" cy="12435628"/>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880326A-393A-6C45-9876-98137C8B5FFA}"/>
              </a:ext>
            </a:extLst>
          </p:cNvPr>
          <p:cNvSpPr txBox="1"/>
          <p:nvPr/>
        </p:nvSpPr>
        <p:spPr>
          <a:xfrm>
            <a:off x="33879" y="2926497"/>
            <a:ext cx="11103489"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Think of a race car that has the potential of 200 MPH but only goes 2 MPH!</a:t>
            </a:r>
          </a:p>
        </p:txBody>
      </p:sp>
      <p:sp>
        <p:nvSpPr>
          <p:cNvPr id="9" name="TextBox 8">
            <a:extLst>
              <a:ext uri="{FF2B5EF4-FFF2-40B4-BE49-F238E27FC236}">
                <a16:creationId xmlns:a16="http://schemas.microsoft.com/office/drawing/2014/main" id="{DFC046E3-70C5-C6E3-A969-E8F7331D5B15}"/>
              </a:ext>
            </a:extLst>
          </p:cNvPr>
          <p:cNvSpPr txBox="1"/>
          <p:nvPr/>
        </p:nvSpPr>
        <p:spPr>
          <a:xfrm>
            <a:off x="508456" y="7088519"/>
            <a:ext cx="952292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Think of a race car that has the potential of 200 MPH but only goes 2 MPH!</a:t>
            </a:r>
          </a:p>
        </p:txBody>
      </p:sp>
      <p:pic>
        <p:nvPicPr>
          <p:cNvPr id="10" name="Picture 9">
            <a:extLst>
              <a:ext uri="{FF2B5EF4-FFF2-40B4-BE49-F238E27FC236}">
                <a16:creationId xmlns:a16="http://schemas.microsoft.com/office/drawing/2014/main" id="{2F62D1CF-6B12-368D-F36A-3271F9C45C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93501" y="2760889"/>
            <a:ext cx="833844" cy="688828"/>
          </a:xfrm>
          <a:prstGeom prst="rect">
            <a:avLst/>
          </a:prstGeom>
        </p:spPr>
      </p:pic>
    </p:spTree>
    <p:extLst>
      <p:ext uri="{BB962C8B-B14F-4D97-AF65-F5344CB8AC3E}">
        <p14:creationId xmlns:p14="http://schemas.microsoft.com/office/powerpoint/2010/main" val="17198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A360B86-DD7A-E404-D6CE-A5EE3651CF5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50696"/>
              </p:ext>
            </p:extLst>
          </p:nvPr>
        </p:nvGraphicFramePr>
        <p:xfrm>
          <a:off x="1421607" y="437130"/>
          <a:ext cx="9622056" cy="547399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05E2F08-8A3D-8C41-9907-48C9374B697C}"/>
              </a:ext>
              <a:ext uri="{C183D7F6-B498-43B3-948B-1728B52AA6E4}">
                <adec:decorative xmlns:adec="http://schemas.microsoft.com/office/drawing/2017/decorative" val="1"/>
              </a:ext>
            </a:extLst>
          </p:cNvPr>
          <p:cNvSpPr txBox="1"/>
          <p:nvPr/>
        </p:nvSpPr>
        <p:spPr>
          <a:xfrm>
            <a:off x="3540640" y="1812053"/>
            <a:ext cx="1925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Peak Performance</a:t>
            </a:r>
          </a:p>
        </p:txBody>
      </p:sp>
      <p:sp>
        <p:nvSpPr>
          <p:cNvPr id="5" name="TextBox 4">
            <a:extLst>
              <a:ext uri="{FF2B5EF4-FFF2-40B4-BE49-F238E27FC236}">
                <a16:creationId xmlns:a16="http://schemas.microsoft.com/office/drawing/2014/main" id="{83703C2C-23D3-B242-9B2D-C62961BE6FC1}"/>
              </a:ext>
              <a:ext uri="{C183D7F6-B498-43B3-948B-1728B52AA6E4}">
                <adec:decorative xmlns:adec="http://schemas.microsoft.com/office/drawing/2017/decorative" val="1"/>
              </a:ext>
            </a:extLst>
          </p:cNvPr>
          <p:cNvSpPr txBox="1"/>
          <p:nvPr/>
        </p:nvSpPr>
        <p:spPr>
          <a:xfrm>
            <a:off x="5466488" y="2989459"/>
            <a:ext cx="18333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HPL Performance</a:t>
            </a:r>
          </a:p>
        </p:txBody>
      </p:sp>
      <p:sp>
        <p:nvSpPr>
          <p:cNvPr id="7" name="Title 6">
            <a:extLst>
              <a:ext uri="{FF2B5EF4-FFF2-40B4-BE49-F238E27FC236}">
                <a16:creationId xmlns:a16="http://schemas.microsoft.com/office/drawing/2014/main" id="{4ABDE09A-AD46-BD48-98CE-B539B8A6DD29}"/>
              </a:ext>
            </a:extLst>
          </p:cNvPr>
          <p:cNvSpPr txBox="1">
            <a:spLocks noGrp="1"/>
          </p:cNvSpPr>
          <p:nvPr>
            <p:ph type="title" idx="4294967295"/>
          </p:nvPr>
        </p:nvSpPr>
        <p:spPr>
          <a:xfrm>
            <a:off x="5150536" y="5551840"/>
            <a:ext cx="2465293" cy="369332"/>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Rank</a:t>
            </a:r>
          </a:p>
        </p:txBody>
      </p:sp>
    </p:spTree>
    <p:extLst>
      <p:ext uri="{BB962C8B-B14F-4D97-AF65-F5344CB8AC3E}">
        <p14:creationId xmlns:p14="http://schemas.microsoft.com/office/powerpoint/2010/main" val="1085485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A360B86-DD7A-E404-D6CE-A5EE3651CF5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5496023"/>
              </p:ext>
            </p:extLst>
          </p:nvPr>
        </p:nvGraphicFramePr>
        <p:xfrm>
          <a:off x="1421607" y="437130"/>
          <a:ext cx="9622056" cy="547399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6AE6663-892D-8D4F-9721-DB5A05C39E52}"/>
              </a:ext>
              <a:ext uri="{C183D7F6-B498-43B3-948B-1728B52AA6E4}">
                <adec:decorative xmlns:adec="http://schemas.microsoft.com/office/drawing/2017/decorative" val="1"/>
              </a:ext>
            </a:extLst>
          </p:cNvPr>
          <p:cNvSpPr txBox="1"/>
          <p:nvPr/>
        </p:nvSpPr>
        <p:spPr>
          <a:xfrm>
            <a:off x="3540640" y="1812053"/>
            <a:ext cx="1925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Peak Performance</a:t>
            </a:r>
          </a:p>
        </p:txBody>
      </p:sp>
      <p:sp>
        <p:nvSpPr>
          <p:cNvPr id="5" name="TextBox 4">
            <a:extLst>
              <a:ext uri="{FF2B5EF4-FFF2-40B4-BE49-F238E27FC236}">
                <a16:creationId xmlns:a16="http://schemas.microsoft.com/office/drawing/2014/main" id="{2CDF3E41-2E40-C24B-A4D9-044EB904B328}"/>
              </a:ext>
              <a:ext uri="{C183D7F6-B498-43B3-948B-1728B52AA6E4}">
                <adec:decorative xmlns:adec="http://schemas.microsoft.com/office/drawing/2017/decorative" val="1"/>
              </a:ext>
            </a:extLst>
          </p:cNvPr>
          <p:cNvSpPr txBox="1"/>
          <p:nvPr/>
        </p:nvSpPr>
        <p:spPr>
          <a:xfrm>
            <a:off x="5466488" y="2989459"/>
            <a:ext cx="18333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HPL Performance</a:t>
            </a:r>
          </a:p>
        </p:txBody>
      </p:sp>
      <p:sp>
        <p:nvSpPr>
          <p:cNvPr id="6" name="Title 5">
            <a:extLst>
              <a:ext uri="{FF2B5EF4-FFF2-40B4-BE49-F238E27FC236}">
                <a16:creationId xmlns:a16="http://schemas.microsoft.com/office/drawing/2014/main" id="{549E246F-FC14-144F-8D91-4872C21441FE}"/>
              </a:ext>
            </a:extLst>
          </p:cNvPr>
          <p:cNvSpPr txBox="1">
            <a:spLocks noGrp="1"/>
          </p:cNvSpPr>
          <p:nvPr>
            <p:ph type="title" idx="4294967295"/>
          </p:nvPr>
        </p:nvSpPr>
        <p:spPr>
          <a:xfrm>
            <a:off x="5150536" y="5551840"/>
            <a:ext cx="2465293" cy="369332"/>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Rank</a:t>
            </a:r>
          </a:p>
        </p:txBody>
      </p:sp>
      <p:sp>
        <p:nvSpPr>
          <p:cNvPr id="7" name="TextBox 6">
            <a:extLst>
              <a:ext uri="{FF2B5EF4-FFF2-40B4-BE49-F238E27FC236}">
                <a16:creationId xmlns:a16="http://schemas.microsoft.com/office/drawing/2014/main" id="{327C63A4-5489-B44C-8968-3077280E2B80}"/>
              </a:ext>
              <a:ext uri="{C183D7F6-B498-43B3-948B-1728B52AA6E4}">
                <adec:decorative xmlns:adec="http://schemas.microsoft.com/office/drawing/2017/decorative" val="1"/>
              </a:ext>
            </a:extLst>
          </p:cNvPr>
          <p:cNvSpPr txBox="1"/>
          <p:nvPr/>
        </p:nvSpPr>
        <p:spPr>
          <a:xfrm>
            <a:off x="5989709" y="4344484"/>
            <a:ext cx="20032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HPCG Performance</a:t>
            </a:r>
          </a:p>
        </p:txBody>
      </p:sp>
      <p:sp>
        <p:nvSpPr>
          <p:cNvPr id="2" name="Action Button: Forward or Next 1">
            <a:hlinkClick r:id="rId3" action="ppaction://hlinksldjump" highlightClick="1"/>
            <a:extLst>
              <a:ext uri="{FF2B5EF4-FFF2-40B4-BE49-F238E27FC236}">
                <a16:creationId xmlns:a16="http://schemas.microsoft.com/office/drawing/2014/main" id="{4B528B72-DFB3-F8EE-D3AB-F290C4679149}"/>
              </a:ext>
              <a:ext uri="{C183D7F6-B498-43B3-948B-1728B52AA6E4}">
                <adec:decorative xmlns:adec="http://schemas.microsoft.com/office/drawing/2017/decorative" val="1"/>
              </a:ext>
            </a:extLst>
          </p:cNvPr>
          <p:cNvSpPr/>
          <p:nvPr/>
        </p:nvSpPr>
        <p:spPr>
          <a:xfrm>
            <a:off x="10208979" y="6909222"/>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87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0A9D-B4C8-C44F-822A-DD10904391F8}"/>
              </a:ext>
            </a:extLst>
          </p:cNvPr>
          <p:cNvSpPr>
            <a:spLocks noGrp="1"/>
          </p:cNvSpPr>
          <p:nvPr>
            <p:ph type="title"/>
          </p:nvPr>
        </p:nvSpPr>
        <p:spPr/>
        <p:txBody>
          <a:bodyPr/>
          <a:lstStyle/>
          <a:p>
            <a:r>
              <a:rPr lang="en-US" dirty="0"/>
              <a:t>A Changing World</a:t>
            </a:r>
          </a:p>
        </p:txBody>
      </p:sp>
      <p:sp>
        <p:nvSpPr>
          <p:cNvPr id="3" name="Content Placeholder 2">
            <a:extLst>
              <a:ext uri="{FF2B5EF4-FFF2-40B4-BE49-F238E27FC236}">
                <a16:creationId xmlns:a16="http://schemas.microsoft.com/office/drawing/2014/main" id="{BD1F9B65-FD22-224F-9E69-20DF5A7D79EC}"/>
              </a:ext>
            </a:extLst>
          </p:cNvPr>
          <p:cNvSpPr>
            <a:spLocks noGrp="1"/>
          </p:cNvSpPr>
          <p:nvPr>
            <p:ph idx="1"/>
          </p:nvPr>
        </p:nvSpPr>
        <p:spPr>
          <a:xfrm>
            <a:off x="553376" y="1813572"/>
            <a:ext cx="7631836" cy="4351338"/>
          </a:xfrm>
        </p:spPr>
        <p:txBody>
          <a:bodyPr>
            <a:normAutofit fontScale="92500" lnSpcReduction="20000"/>
          </a:bodyPr>
          <a:lstStyle/>
          <a:p>
            <a:r>
              <a:rPr lang="en-US" dirty="0"/>
              <a:t>Computing pervades all aspects of society</a:t>
            </a:r>
          </a:p>
          <a:p>
            <a:pPr lvl="1"/>
            <a:r>
              <a:rPr lang="en-US" dirty="0"/>
              <a:t>Socialization and communication</a:t>
            </a:r>
          </a:p>
          <a:p>
            <a:pPr lvl="1"/>
            <a:r>
              <a:rPr lang="en-US" dirty="0"/>
              <a:t>E-commerce and business</a:t>
            </a:r>
          </a:p>
          <a:p>
            <a:pPr lvl="1"/>
            <a:r>
              <a:rPr lang="en-US" dirty="0"/>
              <a:t>Research and development</a:t>
            </a:r>
          </a:p>
          <a:p>
            <a:pPr lvl="1"/>
            <a:endParaRPr lang="en-US" dirty="0"/>
          </a:p>
          <a:p>
            <a:r>
              <a:rPr lang="en-US" dirty="0"/>
              <a:t>Apple, Samsung, and Google</a:t>
            </a:r>
          </a:p>
          <a:p>
            <a:pPr lvl="1"/>
            <a:r>
              <a:rPr lang="en-US" dirty="0"/>
              <a:t>Dominate the world of smartphones</a:t>
            </a:r>
          </a:p>
          <a:p>
            <a:pPr lvl="1"/>
            <a:r>
              <a:rPr lang="en-US" dirty="0"/>
              <a:t>Design their own silicon</a:t>
            </a:r>
          </a:p>
          <a:p>
            <a:endParaRPr lang="en-US" dirty="0"/>
          </a:p>
          <a:p>
            <a:r>
              <a:rPr lang="en-US" dirty="0"/>
              <a:t>Google, Microsoft, Amazon, Facebook </a:t>
            </a:r>
          </a:p>
          <a:p>
            <a:pPr lvl="1"/>
            <a:r>
              <a:rPr lang="en-US" dirty="0"/>
              <a:t>Dominate the NASDAQ (market cap &gt; $1T)</a:t>
            </a:r>
          </a:p>
          <a:p>
            <a:pPr lvl="1"/>
            <a:r>
              <a:rPr lang="en-US" dirty="0"/>
              <a:t>Baidu, Alibaba, and TenCent are not far behind</a:t>
            </a:r>
          </a:p>
          <a:p>
            <a:pPr lvl="1"/>
            <a:r>
              <a:rPr lang="en-US" dirty="0"/>
              <a:t>Also designing their own silicon</a:t>
            </a:r>
          </a:p>
        </p:txBody>
      </p:sp>
      <p:pic>
        <p:nvPicPr>
          <p:cNvPr id="5" name="Picture 4">
            <a:extLst>
              <a:ext uri="{FF2B5EF4-FFF2-40B4-BE49-F238E27FC236}">
                <a16:creationId xmlns:a16="http://schemas.microsoft.com/office/drawing/2014/main" id="{5733AC12-A59B-4AB3-8916-753EA325F5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18882" y="1690688"/>
            <a:ext cx="3275859" cy="2181773"/>
          </a:xfrm>
          <a:prstGeom prst="rect">
            <a:avLst/>
          </a:prstGeom>
        </p:spPr>
      </p:pic>
      <p:pic>
        <p:nvPicPr>
          <p:cNvPr id="6" name="Picture 5">
            <a:extLst>
              <a:ext uri="{FF2B5EF4-FFF2-40B4-BE49-F238E27FC236}">
                <a16:creationId xmlns:a16="http://schemas.microsoft.com/office/drawing/2014/main" id="{ADED0D47-FD3E-4B0B-AE49-996593354E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96831" y="4344511"/>
            <a:ext cx="4441793" cy="1665672"/>
          </a:xfrm>
          <a:prstGeom prst="rect">
            <a:avLst/>
          </a:prstGeom>
        </p:spPr>
      </p:pic>
      <p:sp>
        <p:nvSpPr>
          <p:cNvPr id="7" name="Slide Number Placeholder 6">
            <a:extLst>
              <a:ext uri="{FF2B5EF4-FFF2-40B4-BE49-F238E27FC236}">
                <a16:creationId xmlns:a16="http://schemas.microsoft.com/office/drawing/2014/main" id="{B8E62C85-B334-421A-A18C-DB189C9825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068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176B-3DD9-F52A-E2AA-3CD893C37079}"/>
              </a:ext>
            </a:extLst>
          </p:cNvPr>
          <p:cNvSpPr>
            <a:spLocks noGrp="1"/>
          </p:cNvSpPr>
          <p:nvPr>
            <p:ph type="title"/>
          </p:nvPr>
        </p:nvSpPr>
        <p:spPr/>
        <p:txBody>
          <a:bodyPr/>
          <a:lstStyle/>
          <a:p>
            <a:r>
              <a:rPr lang="en-US" dirty="0"/>
              <a:t>Recently we have seen AI &amp; ML take off</a:t>
            </a:r>
          </a:p>
        </p:txBody>
      </p:sp>
      <p:sp>
        <p:nvSpPr>
          <p:cNvPr id="3" name="Content Placeholder 2">
            <a:extLst>
              <a:ext uri="{FF2B5EF4-FFF2-40B4-BE49-F238E27FC236}">
                <a16:creationId xmlns:a16="http://schemas.microsoft.com/office/drawing/2014/main" id="{1D38AFBF-15A4-F175-4CEF-1480E0F8A13B}"/>
              </a:ext>
            </a:extLst>
          </p:cNvPr>
          <p:cNvSpPr>
            <a:spLocks noGrp="1"/>
          </p:cNvSpPr>
          <p:nvPr>
            <p:ph idx="1"/>
          </p:nvPr>
        </p:nvSpPr>
        <p:spPr/>
        <p:txBody>
          <a:bodyPr>
            <a:normAutofit/>
          </a:bodyPr>
          <a:lstStyle/>
          <a:p>
            <a:r>
              <a:rPr lang="en-US" sz="3600" dirty="0"/>
              <a:t>AI and ML have been around for a long time as research efforts.</a:t>
            </a:r>
          </a:p>
          <a:p>
            <a:r>
              <a:rPr lang="en-US" sz="3600" dirty="0"/>
              <a:t>Why Now?</a:t>
            </a:r>
          </a:p>
          <a:p>
            <a:pPr lvl="1"/>
            <a:r>
              <a:rPr lang="en-US" sz="3200" dirty="0"/>
              <a:t>Flood of available data (especially with the Internet)</a:t>
            </a:r>
          </a:p>
          <a:p>
            <a:pPr lvl="1"/>
            <a:r>
              <a:rPr lang="en-US" sz="3200" dirty="0"/>
              <a:t>Increasing computational power</a:t>
            </a:r>
          </a:p>
          <a:p>
            <a:pPr lvl="1"/>
            <a:r>
              <a:rPr lang="en-US" sz="3200" dirty="0"/>
              <a:t>Growing progress in available algorithms and theory developed by researchers.</a:t>
            </a:r>
          </a:p>
          <a:p>
            <a:pPr lvl="1"/>
            <a:r>
              <a:rPr lang="en-US" sz="3200" dirty="0"/>
              <a:t>Increasing support from industries.</a:t>
            </a:r>
          </a:p>
          <a:p>
            <a:pPr marL="457200" lvl="1" indent="0">
              <a:buNone/>
            </a:pPr>
            <a:endParaRPr lang="en-US" sz="3200" dirty="0"/>
          </a:p>
        </p:txBody>
      </p:sp>
    </p:spTree>
    <p:extLst>
      <p:ext uri="{BB962C8B-B14F-4D97-AF65-F5344CB8AC3E}">
        <p14:creationId xmlns:p14="http://schemas.microsoft.com/office/powerpoint/2010/main" val="1900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67827-F23E-E820-F3D5-49A8F522693D}"/>
              </a:ext>
            </a:extLst>
          </p:cNvPr>
          <p:cNvSpPr>
            <a:spLocks noGrp="1"/>
          </p:cNvSpPr>
          <p:nvPr>
            <p:ph type="title" idx="4294967295"/>
          </p:nvPr>
        </p:nvSpPr>
        <p:spPr>
          <a:xfrm>
            <a:off x="838201" y="-1325563"/>
            <a:ext cx="10515600" cy="1325563"/>
          </a:xfrm>
        </p:spPr>
        <p:txBody>
          <a:bodyPr vert="horz" lIns="91440" tIns="45720" rIns="91440" bIns="45720" rtlCol="0" anchor="b">
            <a:normAutofit/>
          </a:bodyPr>
          <a:lstStyle/>
          <a:p>
            <a:r>
              <a:rPr lang="en-US" dirty="0"/>
              <a:t>Artificial Intelligence</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25192" y="445280"/>
            <a:ext cx="9141619" cy="5948581"/>
          </a:xfrm>
          <a:prstGeom prst="rect">
            <a:avLst/>
          </a:prstGeom>
        </p:spPr>
      </p:pic>
    </p:spTree>
    <p:extLst>
      <p:ext uri="{BB962C8B-B14F-4D97-AF65-F5344CB8AC3E}">
        <p14:creationId xmlns:p14="http://schemas.microsoft.com/office/powerpoint/2010/main" val="2151566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699" y="54213"/>
            <a:ext cx="10637134" cy="738282"/>
          </a:xfrm>
        </p:spPr>
        <p:txBody>
          <a:bodyPr>
            <a:noAutofit/>
          </a:bodyPr>
          <a:lstStyle/>
          <a:p>
            <a:r>
              <a:rPr lang="en-US" sz="4000" dirty="0">
                <a:solidFill>
                  <a:srgbClr val="008000"/>
                </a:solidFill>
              </a:rPr>
              <a:t>Machine Learning in Computational Science</a:t>
            </a:r>
          </a:p>
        </p:txBody>
      </p:sp>
      <p:pic>
        <p:nvPicPr>
          <p:cNvPr id="3076"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85" y="4541041"/>
            <a:ext cx="6393634" cy="23169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2"/>
          </p:nvPr>
        </p:nvSpPr>
        <p:spPr/>
        <p:txBody>
          <a:bodyPr/>
          <a:lstStyle/>
          <a:p>
            <a:r>
              <a:rPr lang="en-US" dirty="0"/>
              <a:t>Many fields are beginning to adopt machine learning to augment modeling and simulation methods</a:t>
            </a:r>
          </a:p>
        </p:txBody>
      </p:sp>
      <p:sp>
        <p:nvSpPr>
          <p:cNvPr id="4" name="Subtitle 3"/>
          <p:cNvSpPr>
            <a:spLocks noGrp="1"/>
          </p:cNvSpPr>
          <p:nvPr>
            <p:ph idx="1"/>
          </p:nvPr>
        </p:nvSpPr>
        <p:spPr>
          <a:xfrm>
            <a:off x="609601" y="1824293"/>
            <a:ext cx="8372901" cy="4029858"/>
          </a:xfrm>
        </p:spPr>
        <p:txBody>
          <a:bodyPr/>
          <a:lstStyle/>
          <a:p>
            <a:pPr>
              <a:buFont typeface="Arial"/>
              <a:buChar char="•"/>
            </a:pPr>
            <a:r>
              <a:rPr lang="en-US" sz="2800" dirty="0">
                <a:solidFill>
                  <a:srgbClr val="000090"/>
                </a:solidFill>
              </a:rPr>
              <a:t>Climate </a:t>
            </a:r>
          </a:p>
          <a:p>
            <a:pPr>
              <a:buFont typeface="Arial"/>
              <a:buChar char="•"/>
            </a:pPr>
            <a:r>
              <a:rPr lang="en-US" sz="2800" dirty="0">
                <a:solidFill>
                  <a:srgbClr val="000090"/>
                </a:solidFill>
              </a:rPr>
              <a:t>Biology </a:t>
            </a:r>
          </a:p>
          <a:p>
            <a:pPr>
              <a:buFont typeface="Arial"/>
              <a:buChar char="•"/>
            </a:pPr>
            <a:r>
              <a:rPr lang="en-US" sz="2800" dirty="0">
                <a:solidFill>
                  <a:srgbClr val="000090"/>
                </a:solidFill>
              </a:rPr>
              <a:t>Drug Design</a:t>
            </a:r>
          </a:p>
          <a:p>
            <a:pPr>
              <a:buFont typeface="Arial"/>
              <a:buChar char="•"/>
            </a:pPr>
            <a:r>
              <a:rPr lang="en-US" sz="2800" dirty="0">
                <a:solidFill>
                  <a:srgbClr val="000090"/>
                </a:solidFill>
              </a:rPr>
              <a:t>Epidemology </a:t>
            </a:r>
          </a:p>
          <a:p>
            <a:pPr>
              <a:buFont typeface="Arial"/>
              <a:buChar char="•"/>
            </a:pPr>
            <a:r>
              <a:rPr lang="en-US" sz="2800" dirty="0">
                <a:solidFill>
                  <a:srgbClr val="000090"/>
                </a:solidFill>
              </a:rPr>
              <a:t>Materials </a:t>
            </a:r>
          </a:p>
          <a:p>
            <a:pPr>
              <a:buFont typeface="Arial"/>
              <a:buChar char="•"/>
            </a:pPr>
            <a:r>
              <a:rPr lang="en-US" sz="2800" dirty="0">
                <a:solidFill>
                  <a:srgbClr val="000090"/>
                </a:solidFill>
              </a:rPr>
              <a:t>Cosmology </a:t>
            </a:r>
          </a:p>
          <a:p>
            <a:pPr>
              <a:buFont typeface="Arial"/>
              <a:buChar char="•"/>
            </a:pPr>
            <a:r>
              <a:rPr lang="en-US" sz="2800" dirty="0">
                <a:solidFill>
                  <a:srgbClr val="000090"/>
                </a:solidFill>
              </a:rPr>
              <a:t>High-Energy Physics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0775" y="1598574"/>
            <a:ext cx="3605175" cy="2715898"/>
          </a:xfrm>
          <a:prstGeom prst="rect">
            <a:avLst/>
          </a:prstGeom>
        </p:spPr>
      </p:pic>
      <p:pic>
        <p:nvPicPr>
          <p:cNvPr id="3074"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730" y="1598574"/>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318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3" y="-370851"/>
            <a:ext cx="10363200" cy="1104900"/>
          </a:xfrm>
        </p:spPr>
        <p:txBody>
          <a:bodyPr/>
          <a:lstStyle/>
          <a:p>
            <a:r>
              <a:rPr lang="en-US" sz="4000" dirty="0"/>
              <a:t>Deep Learning Needs Small Matrix Operations</a:t>
            </a:r>
          </a:p>
        </p:txBody>
      </p:sp>
      <p:sp>
        <p:nvSpPr>
          <p:cNvPr id="4" name="Text Placeholder 3"/>
          <p:cNvSpPr>
            <a:spLocks noGrp="1"/>
          </p:cNvSpPr>
          <p:nvPr>
            <p:ph type="body" sz="quarter" idx="11"/>
          </p:nvPr>
        </p:nvSpPr>
        <p:spPr>
          <a:xfrm>
            <a:off x="479867" y="720552"/>
            <a:ext cx="7928154" cy="1627183"/>
          </a:xfrm>
          <a:solidFill>
            <a:schemeClr val="accent5">
              <a:lumMod val="20000"/>
              <a:lumOff val="80000"/>
            </a:schemeClr>
          </a:solidFill>
        </p:spPr>
        <p:txBody>
          <a:bodyPr/>
          <a:lstStyle/>
          <a:p>
            <a:r>
              <a:rPr lang="en-US" sz="1600" dirty="0"/>
              <a:t>Matrix Multiply is the time-consuming part.</a:t>
            </a:r>
          </a:p>
          <a:p>
            <a:endParaRPr lang="en-US" sz="1600" dirty="0"/>
          </a:p>
          <a:p>
            <a:r>
              <a:rPr lang="en-US" sz="1600" dirty="0"/>
              <a:t>Convolution Layers and Fully Connected Layers require matrix multiply</a:t>
            </a:r>
          </a:p>
          <a:p>
            <a:r>
              <a:rPr lang="en-US" sz="1600" dirty="0"/>
              <a:t> </a:t>
            </a:r>
          </a:p>
          <a:p>
            <a:r>
              <a:rPr lang="en-US" sz="1600" dirty="0"/>
              <a:t>There are many GEMM’s of small matrices, perfectly parallel, </a:t>
            </a:r>
            <a:r>
              <a:rPr lang="en-US" sz="1600" dirty="0">
                <a:solidFill>
                  <a:srgbClr val="FF0000"/>
                </a:solidFill>
              </a:rPr>
              <a:t>can get by with 16-bit floating point</a:t>
            </a:r>
          </a:p>
        </p:txBody>
      </p:sp>
      <p:sp>
        <p:nvSpPr>
          <p:cNvPr id="3" name="Rectangle 2">
            <a:extLst>
              <a:ext uri="{C183D7F6-B498-43B3-948B-1728B52AA6E4}">
                <adec:decorative xmlns:adec="http://schemas.microsoft.com/office/drawing/2017/decorative" val="1"/>
              </a:ext>
            </a:extLst>
          </p:cNvPr>
          <p:cNvSpPr/>
          <p:nvPr/>
        </p:nvSpPr>
        <p:spPr>
          <a:xfrm>
            <a:off x="8553691" y="5984111"/>
            <a:ext cx="4120587" cy="1481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098" name="Picture 2">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40" y="2242830"/>
            <a:ext cx="7722393" cy="2915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39" y="4181477"/>
            <a:ext cx="2239059" cy="2605450"/>
          </a:xfrm>
          <a:prstGeom prst="rect">
            <a:avLst/>
          </a:prstGeom>
        </p:spPr>
      </p:pic>
      <p:sp>
        <p:nvSpPr>
          <p:cNvPr id="8" name="TextBox 7"/>
          <p:cNvSpPr txBox="1"/>
          <p:nvPr/>
        </p:nvSpPr>
        <p:spPr>
          <a:xfrm>
            <a:off x="2162668" y="5796816"/>
            <a:ext cx="3142207"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Convolution 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In this case 3x3 GEMM</a:t>
            </a:r>
          </a:p>
        </p:txBody>
      </p:sp>
      <p:pic>
        <p:nvPicPr>
          <p:cNvPr id="1026" name="Picture 2" descr="mage result for fully connected deep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547" y="6992294"/>
            <a:ext cx="6076950" cy="3419475"/>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C183D7F6-B498-43B3-948B-1728B52AA6E4}">
                <adec:decorative xmlns:adec="http://schemas.microsoft.com/office/drawing/2017/decorative" val="1"/>
              </a:ext>
            </a:extLst>
          </p:cNvPr>
          <p:cNvGrpSpPr/>
          <p:nvPr/>
        </p:nvGrpSpPr>
        <p:grpSpPr>
          <a:xfrm>
            <a:off x="9217004" y="3921447"/>
            <a:ext cx="2474280" cy="2865480"/>
            <a:chOff x="8861834" y="3707586"/>
            <a:chExt cx="2474280" cy="2865480"/>
          </a:xfrm>
        </p:grpSpPr>
        <p:grpSp>
          <p:nvGrpSpPr>
            <p:cNvPr id="58" name="Group 57"/>
            <p:cNvGrpSpPr/>
            <p:nvPr/>
          </p:nvGrpSpPr>
          <p:grpSpPr>
            <a:xfrm>
              <a:off x="9126314" y="3707586"/>
              <a:ext cx="2209800" cy="2083703"/>
              <a:chOff x="9232954" y="3126778"/>
              <a:chExt cx="2209800" cy="2083703"/>
            </a:xfrm>
          </p:grpSpPr>
          <p:sp>
            <p:nvSpPr>
              <p:cNvPr id="12" name="Oval 11"/>
              <p:cNvSpPr/>
              <p:nvPr/>
            </p:nvSpPr>
            <p:spPr>
              <a:xfrm>
                <a:off x="9550129" y="3164832"/>
                <a:ext cx="254643" cy="2546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29012" y="3149550"/>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1</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18" name="Oval 17"/>
              <p:cNvSpPr/>
              <p:nvPr/>
            </p:nvSpPr>
            <p:spPr>
              <a:xfrm>
                <a:off x="9550129" y="3569966"/>
                <a:ext cx="254643" cy="2546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9529012" y="3566170"/>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2</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22" name="Oval 21"/>
              <p:cNvSpPr/>
              <p:nvPr/>
            </p:nvSpPr>
            <p:spPr>
              <a:xfrm>
                <a:off x="9550129" y="3907844"/>
                <a:ext cx="254643" cy="25464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9529012" y="3904048"/>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3</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26" name="TextBox 25"/>
              <p:cNvSpPr txBox="1"/>
              <p:nvPr/>
            </p:nvSpPr>
            <p:spPr>
              <a:xfrm>
                <a:off x="9681412" y="3301950"/>
                <a:ext cx="296877" cy="25391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ech" pitchFamily="34" charset="0"/>
                    <a:ea typeface="+mn-ea"/>
                    <a:cs typeface="+mn-cs"/>
                  </a:rPr>
                  <a:t>x</a:t>
                </a:r>
                <a:r>
                  <a:rPr kumimoji="0" lang="en-US" sz="1050" b="0" i="0" u="none" strike="noStrike" kern="1200" cap="none" spc="0" normalizeH="0" baseline="-25000" noProof="0" dirty="0">
                    <a:ln>
                      <a:noFill/>
                    </a:ln>
                    <a:solidFill>
                      <a:prstClr val="white"/>
                    </a:solidFill>
                    <a:effectLst/>
                    <a:uLnTx/>
                    <a:uFillTx/>
                    <a:latin typeface="Tech" pitchFamily="34" charset="0"/>
                    <a:ea typeface="+mn-ea"/>
                    <a:cs typeface="+mn-cs"/>
                  </a:rPr>
                  <a:t>1</a:t>
                </a:r>
                <a:endParaRPr kumimoji="0" lang="en-US" sz="1050" b="0" i="0" u="none" strike="noStrike" kern="1200" cap="none" spc="0" normalizeH="0" baseline="0" noProof="0" dirty="0">
                  <a:ln>
                    <a:noFill/>
                  </a:ln>
                  <a:solidFill>
                    <a:prstClr val="white"/>
                  </a:solidFill>
                  <a:effectLst/>
                  <a:uLnTx/>
                  <a:uFillTx/>
                  <a:latin typeface="Tech" pitchFamily="34" charset="0"/>
                  <a:ea typeface="+mn-ea"/>
                  <a:cs typeface="+mn-cs"/>
                </a:endParaRPr>
              </a:p>
            </p:txBody>
          </p:sp>
          <p:sp>
            <p:nvSpPr>
              <p:cNvPr id="30" name="Oval 29"/>
              <p:cNvSpPr/>
              <p:nvPr/>
            </p:nvSpPr>
            <p:spPr>
              <a:xfrm>
                <a:off x="10376177" y="3403466"/>
                <a:ext cx="254643" cy="25464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Oval 31"/>
              <p:cNvSpPr/>
              <p:nvPr/>
            </p:nvSpPr>
            <p:spPr>
              <a:xfrm>
                <a:off x="10376177" y="3741344"/>
                <a:ext cx="254643" cy="25464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359870" y="3403466"/>
                <a:ext cx="292068"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ech" pitchFamily="34" charset="0"/>
                    <a:ea typeface="+mn-ea"/>
                    <a:cs typeface="+mn-cs"/>
                  </a:rPr>
                  <a:t>y</a:t>
                </a:r>
                <a:r>
                  <a:rPr kumimoji="0" lang="en-US" sz="1000" b="0" i="0" u="none" strike="noStrike" kern="1200" cap="none" spc="0" normalizeH="0" baseline="-25000" noProof="0">
                    <a:ln>
                      <a:noFill/>
                    </a:ln>
                    <a:solidFill>
                      <a:prstClr val="black"/>
                    </a:solidFill>
                    <a:effectLst/>
                    <a:uLnTx/>
                    <a:uFillTx/>
                    <a:latin typeface="Tech" pitchFamily="34" charset="0"/>
                    <a:ea typeface="+mn-ea"/>
                    <a:cs typeface="+mn-cs"/>
                  </a:rPr>
                  <a:t>1</a:t>
                </a:r>
                <a:endParaRPr kumimoji="0" lang="en-US" sz="1000" b="0" i="0" u="none" strike="noStrike" kern="1200" cap="none" spc="0" normalizeH="0" baseline="0" noProof="0">
                  <a:ln>
                    <a:noFill/>
                  </a:ln>
                  <a:solidFill>
                    <a:prstClr val="black"/>
                  </a:solidFill>
                  <a:effectLst/>
                  <a:uLnTx/>
                  <a:uFillTx/>
                  <a:latin typeface="Tech" pitchFamily="34" charset="0"/>
                  <a:ea typeface="+mn-ea"/>
                  <a:cs typeface="+mn-cs"/>
                </a:endParaRPr>
              </a:p>
            </p:txBody>
          </p:sp>
          <p:sp>
            <p:nvSpPr>
              <p:cNvPr id="37" name="TextBox 36"/>
              <p:cNvSpPr txBox="1"/>
              <p:nvPr/>
            </p:nvSpPr>
            <p:spPr>
              <a:xfrm>
                <a:off x="10357464" y="3714035"/>
                <a:ext cx="292068"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ch" pitchFamily="34" charset="0"/>
                    <a:ea typeface="+mn-ea"/>
                    <a:cs typeface="+mn-cs"/>
                  </a:rPr>
                  <a:t>y</a:t>
                </a:r>
                <a:r>
                  <a:rPr kumimoji="0" lang="en-US" sz="1000" b="0" i="0" u="none" strike="noStrike" kern="1200" cap="none" spc="0" normalizeH="0" baseline="-25000" noProof="0" dirty="0">
                    <a:ln>
                      <a:noFill/>
                    </a:ln>
                    <a:solidFill>
                      <a:prstClr val="black"/>
                    </a:solidFill>
                    <a:effectLst/>
                    <a:uLnTx/>
                    <a:uFillTx/>
                    <a:latin typeface="Tech" pitchFamily="34" charset="0"/>
                    <a:ea typeface="+mn-ea"/>
                    <a:cs typeface="+mn-cs"/>
                  </a:rPr>
                  <a:t>2</a:t>
                </a:r>
                <a:endParaRPr kumimoji="0" lang="en-US" sz="1000" b="0" i="0" u="none" strike="noStrike" kern="1200" cap="none" spc="0" normalizeH="0" baseline="0" noProof="0" dirty="0">
                  <a:ln>
                    <a:noFill/>
                  </a:ln>
                  <a:solidFill>
                    <a:prstClr val="black"/>
                  </a:solidFill>
                  <a:effectLst/>
                  <a:uLnTx/>
                  <a:uFillTx/>
                  <a:latin typeface="Tech" pitchFamily="34" charset="0"/>
                  <a:ea typeface="+mn-ea"/>
                  <a:cs typeface="+mn-cs"/>
                </a:endParaRPr>
              </a:p>
            </p:txBody>
          </p:sp>
          <p:cxnSp>
            <p:nvCxnSpPr>
              <p:cNvPr id="35" name="Straight Connector 34"/>
              <p:cNvCxnSpPr>
                <a:stCxn id="10" idx="3"/>
                <a:endCxn id="24" idx="1"/>
              </p:cNvCxnSpPr>
              <p:nvPr/>
            </p:nvCxnSpPr>
            <p:spPr>
              <a:xfrm>
                <a:off x="9825889" y="3276508"/>
                <a:ext cx="533981" cy="250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2" idx="6"/>
                <a:endCxn id="37" idx="1"/>
              </p:cNvCxnSpPr>
              <p:nvPr/>
            </p:nvCxnSpPr>
            <p:spPr>
              <a:xfrm>
                <a:off x="9804772" y="3292154"/>
                <a:ext cx="552692" cy="544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8" idx="6"/>
                <a:endCxn id="24" idx="1"/>
              </p:cNvCxnSpPr>
              <p:nvPr/>
            </p:nvCxnSpPr>
            <p:spPr>
              <a:xfrm flipV="1">
                <a:off x="9804772" y="3526577"/>
                <a:ext cx="555098" cy="1707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9" idx="3"/>
                <a:endCxn id="37" idx="1"/>
              </p:cNvCxnSpPr>
              <p:nvPr/>
            </p:nvCxnSpPr>
            <p:spPr>
              <a:xfrm>
                <a:off x="9825889" y="3693128"/>
                <a:ext cx="531575" cy="144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22" idx="6"/>
                <a:endCxn id="24" idx="1"/>
              </p:cNvCxnSpPr>
              <p:nvPr/>
            </p:nvCxnSpPr>
            <p:spPr>
              <a:xfrm flipV="1">
                <a:off x="9804772" y="3526577"/>
                <a:ext cx="555098" cy="50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2" idx="6"/>
                <a:endCxn id="37" idx="1"/>
              </p:cNvCxnSpPr>
              <p:nvPr/>
            </p:nvCxnSpPr>
            <p:spPr>
              <a:xfrm flipV="1">
                <a:off x="9804772" y="3837146"/>
                <a:ext cx="552692" cy="19802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810614" y="3126778"/>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11</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49" name="TextBox 48"/>
              <p:cNvSpPr txBox="1"/>
              <p:nvPr/>
            </p:nvSpPr>
            <p:spPr>
              <a:xfrm>
                <a:off x="9797389" y="3441177"/>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12</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50" name="TextBox 49"/>
              <p:cNvSpPr txBox="1"/>
              <p:nvPr/>
            </p:nvSpPr>
            <p:spPr>
              <a:xfrm>
                <a:off x="9765552" y="3703843"/>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13</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54" name="TextBox 53"/>
              <p:cNvSpPr txBox="1"/>
              <p:nvPr/>
            </p:nvSpPr>
            <p:spPr>
              <a:xfrm>
                <a:off x="9978026" y="3386719"/>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dirty="0">
                    <a:ln>
                      <a:noFill/>
                    </a:ln>
                    <a:solidFill>
                      <a:prstClr val="black"/>
                    </a:solidFill>
                    <a:effectLst/>
                    <a:uLnTx/>
                    <a:uFillTx/>
                    <a:latin typeface="Tech" pitchFamily="34" charset="0"/>
                    <a:ea typeface="+mn-ea"/>
                    <a:cs typeface="+mn-cs"/>
                  </a:rPr>
                  <a:t>21</a:t>
                </a:r>
                <a:endParaRPr kumimoji="0" lang="en-US" sz="900" b="0" i="0" u="none" strike="noStrike" kern="1200" cap="none" spc="0" normalizeH="0" baseline="0" noProof="0" dirty="0">
                  <a:ln>
                    <a:noFill/>
                  </a:ln>
                  <a:solidFill>
                    <a:prstClr val="black"/>
                  </a:solidFill>
                  <a:effectLst/>
                  <a:uLnTx/>
                  <a:uFillTx/>
                  <a:latin typeface="Tech" pitchFamily="34" charset="0"/>
                  <a:ea typeface="+mn-ea"/>
                  <a:cs typeface="+mn-cs"/>
                </a:endParaRPr>
              </a:p>
            </p:txBody>
          </p:sp>
          <p:sp>
            <p:nvSpPr>
              <p:cNvPr id="55" name="TextBox 54"/>
              <p:cNvSpPr txBox="1"/>
              <p:nvPr/>
            </p:nvSpPr>
            <p:spPr>
              <a:xfrm>
                <a:off x="9992887" y="3684546"/>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a:ln>
                      <a:noFill/>
                    </a:ln>
                    <a:solidFill>
                      <a:prstClr val="black"/>
                    </a:solidFill>
                    <a:effectLst/>
                    <a:uLnTx/>
                    <a:uFillTx/>
                    <a:latin typeface="Tech" pitchFamily="34" charset="0"/>
                    <a:ea typeface="+mn-ea"/>
                    <a:cs typeface="+mn-cs"/>
                  </a:rPr>
                  <a:t>22</a:t>
                </a:r>
                <a:endParaRPr kumimoji="0" lang="en-US" sz="900" b="0" i="0" u="none" strike="noStrike" kern="1200" cap="none" spc="0" normalizeH="0" baseline="0" noProof="0">
                  <a:ln>
                    <a:noFill/>
                  </a:ln>
                  <a:solidFill>
                    <a:prstClr val="black"/>
                  </a:solidFill>
                  <a:effectLst/>
                  <a:uLnTx/>
                  <a:uFillTx/>
                  <a:latin typeface="Tech" pitchFamily="34" charset="0"/>
                  <a:ea typeface="+mn-ea"/>
                  <a:cs typeface="+mn-cs"/>
                </a:endParaRPr>
              </a:p>
            </p:txBody>
          </p:sp>
          <p:sp>
            <p:nvSpPr>
              <p:cNvPr id="56" name="TextBox 55"/>
              <p:cNvSpPr txBox="1"/>
              <p:nvPr/>
            </p:nvSpPr>
            <p:spPr>
              <a:xfrm>
                <a:off x="10001040" y="3891604"/>
                <a:ext cx="344967" cy="2308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ech" pitchFamily="34" charset="0"/>
                    <a:ea typeface="+mn-ea"/>
                    <a:cs typeface="+mn-cs"/>
                  </a:rPr>
                  <a:t>w</a:t>
                </a:r>
                <a:r>
                  <a:rPr kumimoji="0" lang="en-US" sz="900" b="0" i="0" u="none" strike="noStrike" kern="1200" cap="none" spc="0" normalizeH="0" baseline="-25000" noProof="0">
                    <a:ln>
                      <a:noFill/>
                    </a:ln>
                    <a:solidFill>
                      <a:prstClr val="black"/>
                    </a:solidFill>
                    <a:effectLst/>
                    <a:uLnTx/>
                    <a:uFillTx/>
                    <a:latin typeface="Tech" pitchFamily="34" charset="0"/>
                    <a:ea typeface="+mn-ea"/>
                    <a:cs typeface="+mn-cs"/>
                  </a:rPr>
                  <a:t>23</a:t>
                </a:r>
                <a:endParaRPr kumimoji="0" lang="en-US" sz="900" b="0" i="0" u="none" strike="noStrike" kern="1200" cap="none" spc="0" normalizeH="0" baseline="0" noProof="0">
                  <a:ln>
                    <a:noFill/>
                  </a:ln>
                  <a:solidFill>
                    <a:prstClr val="black"/>
                  </a:solidFill>
                  <a:effectLst/>
                  <a:uLnTx/>
                  <a:uFillTx/>
                  <a:latin typeface="Tech" pitchFamily="34" charset="0"/>
                  <a:ea typeface="+mn-ea"/>
                  <a:cs typeface="+mn-cs"/>
                </a:endParaRPr>
              </a:p>
            </p:txBody>
          </p:sp>
          <p:pic>
            <p:nvPicPr>
              <p:cNvPr id="57" name="Picture 56"/>
              <p:cNvPicPr>
                <a:picLocks noChangeAspect="1"/>
              </p:cNvPicPr>
              <p:nvPr/>
            </p:nvPicPr>
            <p:blipFill>
              <a:blip r:embed="rId5"/>
              <a:stretch>
                <a:fillRect/>
              </a:stretch>
            </p:blipFill>
            <p:spPr>
              <a:xfrm>
                <a:off x="9232954" y="4321481"/>
                <a:ext cx="2209800" cy="889000"/>
              </a:xfrm>
              <a:prstGeom prst="rect">
                <a:avLst/>
              </a:prstGeom>
            </p:spPr>
          </p:pic>
        </p:grpSp>
        <p:sp>
          <p:nvSpPr>
            <p:cNvPr id="59" name="TextBox 58"/>
            <p:cNvSpPr txBox="1"/>
            <p:nvPr/>
          </p:nvSpPr>
          <p:spPr>
            <a:xfrm>
              <a:off x="8861834" y="5742069"/>
              <a:ext cx="2225289" cy="830997"/>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Fully Connected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ech" pitchFamily="34" charset="0"/>
                  <a:ea typeface="+mn-ea"/>
                  <a:cs typeface="+mn-cs"/>
                </a:rPr>
                <a:t>Classification</a:t>
              </a:r>
            </a:p>
          </p:txBody>
        </p:sp>
      </p:grpSp>
      <p:pic>
        <p:nvPicPr>
          <p:cNvPr id="38" name="Picture 37">
            <a:extLst>
              <a:ext uri="{FF2B5EF4-FFF2-40B4-BE49-F238E27FC236}">
                <a16:creationId xmlns:a16="http://schemas.microsoft.com/office/drawing/2014/main" id="{0D40F178-55E1-D14C-87F5-772F81799EF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42389" y="641510"/>
            <a:ext cx="7928154" cy="5561116"/>
          </a:xfrm>
          <a:prstGeom prst="rect">
            <a:avLst/>
          </a:prstGeom>
          <a:ln w="28575">
            <a:solidFill>
              <a:srgbClr val="FF0000"/>
            </a:solidFill>
          </a:ln>
        </p:spPr>
      </p:pic>
    </p:spTree>
    <p:extLst>
      <p:ext uri="{BB962C8B-B14F-4D97-AF65-F5344CB8AC3E}">
        <p14:creationId xmlns:p14="http://schemas.microsoft.com/office/powerpoint/2010/main" val="162658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08EA6E-F39D-8046-A1B3-1AAE2FFA5182}"/>
              </a:ext>
              <a:ext uri="{C183D7F6-B498-43B3-948B-1728B52AA6E4}">
                <adec:decorative xmlns:adec="http://schemas.microsoft.com/office/drawing/2017/decorative" val="1"/>
              </a:ext>
            </a:extLst>
          </p:cNvPr>
          <p:cNvPicPr>
            <a:picLocks noChangeAspect="1"/>
          </p:cNvPicPr>
          <p:nvPr/>
        </p:nvPicPr>
        <p:blipFill rotWithShape="1">
          <a:blip r:embed="rId2"/>
          <a:srcRect b="9350"/>
          <a:stretch/>
        </p:blipFill>
        <p:spPr>
          <a:xfrm>
            <a:off x="625224" y="1056758"/>
            <a:ext cx="11272252" cy="5820851"/>
          </a:xfrm>
          <a:prstGeom prst="rect">
            <a:avLst/>
          </a:prstGeom>
        </p:spPr>
      </p:pic>
      <p:sp>
        <p:nvSpPr>
          <p:cNvPr id="2" name="Title 1">
            <a:extLst>
              <a:ext uri="{FF2B5EF4-FFF2-40B4-BE49-F238E27FC236}">
                <a16:creationId xmlns:a16="http://schemas.microsoft.com/office/drawing/2014/main" id="{256EBB48-754A-A94D-BA94-EA19EBE324E0}"/>
              </a:ext>
            </a:extLst>
          </p:cNvPr>
          <p:cNvSpPr>
            <a:spLocks noGrp="1"/>
          </p:cNvSpPr>
          <p:nvPr>
            <p:ph type="title"/>
          </p:nvPr>
        </p:nvSpPr>
        <p:spPr/>
        <p:txBody>
          <a:bodyPr/>
          <a:lstStyle/>
          <a:p>
            <a:r>
              <a:rPr lang="en-US" dirty="0"/>
              <a:t>Follow the Money</a:t>
            </a:r>
          </a:p>
        </p:txBody>
      </p:sp>
      <p:sp>
        <p:nvSpPr>
          <p:cNvPr id="5" name="TextBox 4">
            <a:extLst>
              <a:ext uri="{FF2B5EF4-FFF2-40B4-BE49-F238E27FC236}">
                <a16:creationId xmlns:a16="http://schemas.microsoft.com/office/drawing/2014/main" id="{E529ECBE-11C7-9B36-E581-EC2B94FD1013}"/>
              </a:ext>
            </a:extLst>
          </p:cNvPr>
          <p:cNvSpPr txBox="1"/>
          <p:nvPr/>
        </p:nvSpPr>
        <p:spPr>
          <a:xfrm>
            <a:off x="838200" y="6356350"/>
            <a:ext cx="2246064"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market capitalizations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9891311-2B1E-E88D-B10D-05BD28269EA2}"/>
              </a:ext>
            </a:extLst>
          </p:cNvPr>
          <p:cNvSpPr txBox="1"/>
          <p:nvPr/>
        </p:nvSpPr>
        <p:spPr>
          <a:xfrm>
            <a:off x="3297240" y="6464676"/>
            <a:ext cx="11260259" cy="523220"/>
          </a:xfrm>
          <a:prstGeom prst="rect">
            <a:avLst/>
          </a:prstGeom>
          <a:noFill/>
        </p:spPr>
        <p:txBody>
          <a:bodyPr wrap="square">
            <a:spAutoFit/>
          </a:bodyPr>
          <a:lstStyle/>
          <a:p>
            <a:r>
              <a:rPr lang="en-US" sz="1400" dirty="0"/>
              <a:t>Reed, Gannon, Dongarra, “</a:t>
            </a:r>
            <a:r>
              <a:rPr lang="en-US" sz="1400" b="1" dirty="0"/>
              <a:t>Reinventing High Performance Computing: Challenges and Opportunities,” </a:t>
            </a:r>
            <a:r>
              <a:rPr lang="en-US" sz="1400" dirty="0"/>
              <a:t> arXiv:2203.02544 </a:t>
            </a:r>
          </a:p>
          <a:p>
            <a:endParaRPr lang="en-US" sz="1400" b="1" dirty="0"/>
          </a:p>
        </p:txBody>
      </p:sp>
      <p:sp>
        <p:nvSpPr>
          <p:cNvPr id="3" name="Slide Number Placeholder 2">
            <a:extLst>
              <a:ext uri="{FF2B5EF4-FFF2-40B4-BE49-F238E27FC236}">
                <a16:creationId xmlns:a16="http://schemas.microsoft.com/office/drawing/2014/main" id="{FC6413D9-69AD-4910-8C73-B2AD814F82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12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19" y="-34676"/>
            <a:ext cx="11237664" cy="620683"/>
          </a:xfrm>
        </p:spPr>
        <p:txBody>
          <a:bodyPr/>
          <a:lstStyle/>
          <a:p>
            <a:r>
              <a:rPr lang="en-US" dirty="0"/>
              <a:t>HPC: From Diversity to Monoculture</a:t>
            </a:r>
          </a:p>
        </p:txBody>
      </p:sp>
      <p:grpSp>
        <p:nvGrpSpPr>
          <p:cNvPr id="4" name="Group 3">
            <a:extLst>
              <a:ext uri="{FF2B5EF4-FFF2-40B4-BE49-F238E27FC236}">
                <a16:creationId xmlns:a16="http://schemas.microsoft.com/office/drawing/2014/main" id="{3AB6AF9C-D9BE-32E6-50AD-75E8B8103A0F}"/>
              </a:ext>
              <a:ext uri="{C183D7F6-B498-43B3-948B-1728B52AA6E4}">
                <adec:decorative xmlns:adec="http://schemas.microsoft.com/office/drawing/2017/decorative" val="1"/>
              </a:ext>
            </a:extLst>
          </p:cNvPr>
          <p:cNvGrpSpPr/>
          <p:nvPr/>
        </p:nvGrpSpPr>
        <p:grpSpPr>
          <a:xfrm>
            <a:off x="264636" y="543186"/>
            <a:ext cx="11576282" cy="5974610"/>
            <a:chOff x="264636" y="830858"/>
            <a:chExt cx="11576282" cy="5974610"/>
          </a:xfrm>
        </p:grpSpPr>
        <p:grpSp>
          <p:nvGrpSpPr>
            <p:cNvPr id="94" name="Group 93">
              <a:extLst>
                <a:ext uri="{FF2B5EF4-FFF2-40B4-BE49-F238E27FC236}">
                  <a16:creationId xmlns:a16="http://schemas.microsoft.com/office/drawing/2014/main" id="{B0B17A7A-1332-D751-4E28-9137CC5AB6F1}"/>
                </a:ext>
              </a:extLst>
            </p:cNvPr>
            <p:cNvGrpSpPr/>
            <p:nvPr/>
          </p:nvGrpSpPr>
          <p:grpSpPr>
            <a:xfrm>
              <a:off x="264636" y="830858"/>
              <a:ext cx="11576282" cy="5974610"/>
              <a:chOff x="525082" y="699353"/>
              <a:chExt cx="11576282" cy="5974610"/>
            </a:xfrm>
          </p:grpSpPr>
          <p:sp>
            <p:nvSpPr>
              <p:cNvPr id="95" name="Rectangle 94">
                <a:extLst>
                  <a:ext uri="{FF2B5EF4-FFF2-40B4-BE49-F238E27FC236}">
                    <a16:creationId xmlns:a16="http://schemas.microsoft.com/office/drawing/2014/main" id="{D247B761-BA91-06AC-FC3A-6E58B3985983}"/>
                  </a:ext>
                </a:extLst>
              </p:cNvPr>
              <p:cNvSpPr/>
              <p:nvPr/>
            </p:nvSpPr>
            <p:spPr>
              <a:xfrm>
                <a:off x="8870522" y="711201"/>
                <a:ext cx="3217386" cy="5411306"/>
              </a:xfrm>
              <a:prstGeom prst="rect">
                <a:avLst/>
              </a:prstGeom>
              <a:solidFill>
                <a:srgbClr val="FF0000">
                  <a:lumMod val="40000"/>
                  <a:lumOff val="60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A0812F27-3795-180D-245F-517718C7E30C}"/>
                  </a:ext>
                </a:extLst>
              </p:cNvPr>
              <p:cNvSpPr/>
              <p:nvPr/>
            </p:nvSpPr>
            <p:spPr>
              <a:xfrm>
                <a:off x="8878100" y="4404407"/>
                <a:ext cx="3212456" cy="1731029"/>
              </a:xfrm>
              <a:prstGeom prst="rect">
                <a:avLst/>
              </a:prstGeom>
              <a:solidFill>
                <a:srgbClr val="FFFFFF">
                  <a:lumMod val="50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TextBox 9">
                <a:extLst>
                  <a:ext uri="{FF2B5EF4-FFF2-40B4-BE49-F238E27FC236}">
                    <a16:creationId xmlns:a16="http://schemas.microsoft.com/office/drawing/2014/main" id="{67B230EC-0CDE-EFE2-90A8-22C13D29EE95}"/>
                  </a:ext>
                </a:extLst>
              </p:cNvPr>
              <p:cNvSpPr txBox="1"/>
              <p:nvPr/>
            </p:nvSpPr>
            <p:spPr>
              <a:xfrm>
                <a:off x="525082" y="6067845"/>
                <a:ext cx="722376" cy="27699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1960</a:t>
                </a:r>
              </a:p>
            </p:txBody>
          </p:sp>
          <p:sp>
            <p:nvSpPr>
              <p:cNvPr id="98" name="Rectangle 97">
                <a:extLst>
                  <a:ext uri="{FF2B5EF4-FFF2-40B4-BE49-F238E27FC236}">
                    <a16:creationId xmlns:a16="http://schemas.microsoft.com/office/drawing/2014/main" id="{CD2F3D40-9C50-F62C-7594-70D473A3ADBD}"/>
                  </a:ext>
                </a:extLst>
              </p:cNvPr>
              <p:cNvSpPr/>
              <p:nvPr/>
            </p:nvSpPr>
            <p:spPr>
              <a:xfrm>
                <a:off x="7934036" y="723344"/>
                <a:ext cx="936486" cy="5411309"/>
              </a:xfrm>
              <a:prstGeom prst="rect">
                <a:avLst/>
              </a:prstGeom>
              <a:solidFill>
                <a:srgbClr val="B7D7FF">
                  <a:lumMod val="75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13E3148E-6CA6-FFB3-E08F-1CE362D7E467}"/>
                  </a:ext>
                </a:extLst>
              </p:cNvPr>
              <p:cNvSpPr/>
              <p:nvPr/>
            </p:nvSpPr>
            <p:spPr>
              <a:xfrm>
                <a:off x="6092741" y="723343"/>
                <a:ext cx="1841295" cy="5411313"/>
              </a:xfrm>
              <a:prstGeom prst="rect">
                <a:avLst/>
              </a:prstGeom>
              <a:solidFill>
                <a:srgbClr val="92D050"/>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46AB0F0F-E127-5453-A2DE-8F1ED4213514}"/>
                  </a:ext>
                </a:extLst>
              </p:cNvPr>
              <p:cNvSpPr/>
              <p:nvPr/>
            </p:nvSpPr>
            <p:spPr>
              <a:xfrm>
                <a:off x="3368102" y="711202"/>
                <a:ext cx="2742082" cy="5423461"/>
              </a:xfrm>
              <a:prstGeom prst="rect">
                <a:avLst/>
              </a:prstGeom>
              <a:solidFill>
                <a:srgbClr val="00B050"/>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4FE39BC1-20DA-0037-BEF5-4587B1C8C618}"/>
                  </a:ext>
                </a:extLst>
              </p:cNvPr>
              <p:cNvSpPr/>
              <p:nvPr/>
            </p:nvSpPr>
            <p:spPr>
              <a:xfrm>
                <a:off x="624984" y="699353"/>
                <a:ext cx="2746340" cy="5423464"/>
              </a:xfrm>
              <a:prstGeom prst="rect">
                <a:avLst/>
              </a:prstGeom>
              <a:solidFill>
                <a:srgbClr val="FF0000">
                  <a:lumMod val="75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2" name="Straight Arrow Connector 101">
                <a:extLst>
                  <a:ext uri="{FF2B5EF4-FFF2-40B4-BE49-F238E27FC236}">
                    <a16:creationId xmlns:a16="http://schemas.microsoft.com/office/drawing/2014/main" id="{26578E62-E56E-3029-0874-451C4E437CC5}"/>
                  </a:ext>
                </a:extLst>
              </p:cNvPr>
              <p:cNvCxnSpPr>
                <a:cxnSpLocks/>
              </p:cNvCxnSpPr>
              <p:nvPr/>
            </p:nvCxnSpPr>
            <p:spPr>
              <a:xfrm>
                <a:off x="578524" y="6109060"/>
                <a:ext cx="11434615" cy="0"/>
              </a:xfrm>
              <a:prstGeom prst="straightConnector1">
                <a:avLst/>
              </a:prstGeom>
              <a:noFill/>
              <a:ln w="25400" cap="rnd" cmpd="sng" algn="ctr">
                <a:solidFill>
                  <a:srgbClr val="000000"/>
                </a:solidFill>
                <a:prstDash val="solid"/>
                <a:tailEnd type="triangle"/>
              </a:ln>
              <a:effectLst>
                <a:outerShdw blurRad="50800" dist="38100" dir="5400000" rotWithShape="0">
                  <a:srgbClr val="000000">
                    <a:alpha val="35000"/>
                  </a:srgbClr>
                </a:outerShdw>
              </a:effectLst>
            </p:spPr>
          </p:cxnSp>
          <p:sp>
            <p:nvSpPr>
              <p:cNvPr id="103" name="TextBox 16">
                <a:extLst>
                  <a:ext uri="{FF2B5EF4-FFF2-40B4-BE49-F238E27FC236}">
                    <a16:creationId xmlns:a16="http://schemas.microsoft.com/office/drawing/2014/main" id="{A5086C6C-BE3B-59D3-98E8-B40C589A342E}"/>
                  </a:ext>
                </a:extLst>
              </p:cNvPr>
              <p:cNvSpPr txBox="1"/>
              <p:nvPr/>
            </p:nvSpPr>
            <p:spPr>
              <a:xfrm>
                <a:off x="11248245" y="6058989"/>
                <a:ext cx="722376" cy="27699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2020</a:t>
                </a:r>
              </a:p>
            </p:txBody>
          </p:sp>
          <p:sp>
            <p:nvSpPr>
              <p:cNvPr id="104" name="TextBox 17">
                <a:extLst>
                  <a:ext uri="{FF2B5EF4-FFF2-40B4-BE49-F238E27FC236}">
                    <a16:creationId xmlns:a16="http://schemas.microsoft.com/office/drawing/2014/main" id="{72D2EF56-3EA6-8F07-1ECA-261FDDC55BA3}"/>
                  </a:ext>
                </a:extLst>
              </p:cNvPr>
              <p:cNvSpPr txBox="1"/>
              <p:nvPr/>
            </p:nvSpPr>
            <p:spPr>
              <a:xfrm>
                <a:off x="2021415" y="6048452"/>
                <a:ext cx="722376" cy="27699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1970</a:t>
                </a:r>
              </a:p>
            </p:txBody>
          </p:sp>
          <p:sp>
            <p:nvSpPr>
              <p:cNvPr id="105" name="TextBox 18">
                <a:extLst>
                  <a:ext uri="{FF2B5EF4-FFF2-40B4-BE49-F238E27FC236}">
                    <a16:creationId xmlns:a16="http://schemas.microsoft.com/office/drawing/2014/main" id="{C3C1DB89-87C2-8AC0-207A-58C5298E9FB9}"/>
                  </a:ext>
                </a:extLst>
              </p:cNvPr>
              <p:cNvSpPr txBox="1"/>
              <p:nvPr/>
            </p:nvSpPr>
            <p:spPr>
              <a:xfrm>
                <a:off x="3709755" y="6046668"/>
                <a:ext cx="722376" cy="27699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1980</a:t>
                </a:r>
              </a:p>
            </p:txBody>
          </p:sp>
          <p:sp>
            <p:nvSpPr>
              <p:cNvPr id="106" name="TextBox 19">
                <a:extLst>
                  <a:ext uri="{FF2B5EF4-FFF2-40B4-BE49-F238E27FC236}">
                    <a16:creationId xmlns:a16="http://schemas.microsoft.com/office/drawing/2014/main" id="{F79AEED2-AD22-A16C-FABD-3778932C2F33}"/>
                  </a:ext>
                </a:extLst>
              </p:cNvPr>
              <p:cNvSpPr txBox="1"/>
              <p:nvPr/>
            </p:nvSpPr>
            <p:spPr>
              <a:xfrm>
                <a:off x="5729644" y="6046839"/>
                <a:ext cx="722376" cy="27699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1990</a:t>
                </a:r>
              </a:p>
            </p:txBody>
          </p:sp>
          <p:sp>
            <p:nvSpPr>
              <p:cNvPr id="107" name="TextBox 20">
                <a:extLst>
                  <a:ext uri="{FF2B5EF4-FFF2-40B4-BE49-F238E27FC236}">
                    <a16:creationId xmlns:a16="http://schemas.microsoft.com/office/drawing/2014/main" id="{4A69C585-CF5A-1661-8924-F5BF6012D014}"/>
                  </a:ext>
                </a:extLst>
              </p:cNvPr>
              <p:cNvSpPr txBox="1"/>
              <p:nvPr/>
            </p:nvSpPr>
            <p:spPr>
              <a:xfrm>
                <a:off x="7669315" y="6059390"/>
                <a:ext cx="874883" cy="27699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2000</a:t>
                </a:r>
              </a:p>
            </p:txBody>
          </p:sp>
          <p:sp>
            <p:nvSpPr>
              <p:cNvPr id="108" name="TextBox 21">
                <a:extLst>
                  <a:ext uri="{FF2B5EF4-FFF2-40B4-BE49-F238E27FC236}">
                    <a16:creationId xmlns:a16="http://schemas.microsoft.com/office/drawing/2014/main" id="{A079533D-129C-D1B5-DF9B-1DFF18212FE4}"/>
                  </a:ext>
                </a:extLst>
              </p:cNvPr>
              <p:cNvSpPr txBox="1"/>
              <p:nvPr/>
            </p:nvSpPr>
            <p:spPr>
              <a:xfrm>
                <a:off x="9590558" y="6048815"/>
                <a:ext cx="722376" cy="27699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2010</a:t>
                </a:r>
              </a:p>
            </p:txBody>
          </p:sp>
          <p:sp>
            <p:nvSpPr>
              <p:cNvPr id="109" name="TextBox 22">
                <a:extLst>
                  <a:ext uri="{FF2B5EF4-FFF2-40B4-BE49-F238E27FC236}">
                    <a16:creationId xmlns:a16="http://schemas.microsoft.com/office/drawing/2014/main" id="{E2034E8E-9964-718F-B0C2-392506F759FD}"/>
                  </a:ext>
                </a:extLst>
              </p:cNvPr>
              <p:cNvSpPr txBox="1"/>
              <p:nvPr/>
            </p:nvSpPr>
            <p:spPr>
              <a:xfrm>
                <a:off x="1021354" y="2022207"/>
                <a:ext cx="780983"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1964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S/360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Announced</a:t>
                </a:r>
              </a:p>
            </p:txBody>
          </p:sp>
          <p:sp>
            <p:nvSpPr>
              <p:cNvPr id="110" name="TextBox 23">
                <a:extLst>
                  <a:ext uri="{FF2B5EF4-FFF2-40B4-BE49-F238E27FC236}">
                    <a16:creationId xmlns:a16="http://schemas.microsoft.com/office/drawing/2014/main" id="{ABD0D668-BFA7-0998-46F7-6539916BD049}"/>
                  </a:ext>
                </a:extLst>
              </p:cNvPr>
              <p:cNvSpPr txBox="1"/>
              <p:nvPr/>
            </p:nvSpPr>
            <p:spPr>
              <a:xfrm>
                <a:off x="1124659" y="3899883"/>
                <a:ext cx="838691"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1965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CDC 6600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(LANL/LLNL)</a:t>
                </a:r>
              </a:p>
            </p:txBody>
          </p:sp>
          <p:sp>
            <p:nvSpPr>
              <p:cNvPr id="111" name="TextBox 24">
                <a:extLst>
                  <a:ext uri="{FF2B5EF4-FFF2-40B4-BE49-F238E27FC236}">
                    <a16:creationId xmlns:a16="http://schemas.microsoft.com/office/drawing/2014/main" id="{9E7490BF-2676-51EF-17E3-246842A327A2}"/>
                  </a:ext>
                </a:extLst>
              </p:cNvPr>
              <p:cNvSpPr txBox="1"/>
              <p:nvPr/>
            </p:nvSpPr>
            <p:spPr>
              <a:xfrm>
                <a:off x="3369792" y="2839023"/>
                <a:ext cx="553357"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1976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Cray-1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(LANL)</a:t>
                </a:r>
              </a:p>
            </p:txBody>
          </p:sp>
          <p:sp>
            <p:nvSpPr>
              <p:cNvPr id="112" name="TextBox 25">
                <a:extLst>
                  <a:ext uri="{FF2B5EF4-FFF2-40B4-BE49-F238E27FC236}">
                    <a16:creationId xmlns:a16="http://schemas.microsoft.com/office/drawing/2014/main" id="{105A8049-6DA5-DAB1-F6E7-BBC03EA118DA}"/>
                  </a:ext>
                </a:extLst>
              </p:cNvPr>
              <p:cNvSpPr txBox="1"/>
              <p:nvPr/>
            </p:nvSpPr>
            <p:spPr>
              <a:xfrm>
                <a:off x="630734" y="2862384"/>
                <a:ext cx="923650"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1961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7030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Stretch (LLNL)</a:t>
                </a:r>
              </a:p>
            </p:txBody>
          </p:sp>
          <p:sp>
            <p:nvSpPr>
              <p:cNvPr id="113" name="TextBox 26">
                <a:extLst>
                  <a:ext uri="{FF2B5EF4-FFF2-40B4-BE49-F238E27FC236}">
                    <a16:creationId xmlns:a16="http://schemas.microsoft.com/office/drawing/2014/main" id="{96F71A5F-30F3-BE9F-E7C5-6DCE83CF3662}"/>
                  </a:ext>
                </a:extLst>
              </p:cNvPr>
              <p:cNvSpPr txBox="1"/>
              <p:nvPr/>
            </p:nvSpPr>
            <p:spPr>
              <a:xfrm>
                <a:off x="8911085" y="3819213"/>
                <a:ext cx="1176925"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Roadrunner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(LANL - 1 petaflop)</a:t>
                </a:r>
              </a:p>
            </p:txBody>
          </p:sp>
          <p:sp>
            <p:nvSpPr>
              <p:cNvPr id="114" name="TextBox 27">
                <a:extLst>
                  <a:ext uri="{FF2B5EF4-FFF2-40B4-BE49-F238E27FC236}">
                    <a16:creationId xmlns:a16="http://schemas.microsoft.com/office/drawing/2014/main" id="{993CB92F-BB38-DB83-0783-DCC037DD5EE1}"/>
                  </a:ext>
                </a:extLst>
              </p:cNvPr>
              <p:cNvSpPr txBox="1"/>
              <p:nvPr/>
            </p:nvSpPr>
            <p:spPr>
              <a:xfrm>
                <a:off x="6781066" y="3527573"/>
                <a:ext cx="1082348"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Intel ASCI Red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(SNL - 1 teraflop)</a:t>
                </a:r>
              </a:p>
            </p:txBody>
          </p:sp>
          <p:sp>
            <p:nvSpPr>
              <p:cNvPr id="115" name="TextBox 28">
                <a:extLst>
                  <a:ext uri="{FF2B5EF4-FFF2-40B4-BE49-F238E27FC236}">
                    <a16:creationId xmlns:a16="http://schemas.microsoft.com/office/drawing/2014/main" id="{763CB21E-BF85-3D1F-3356-8EC7A9A8F8FD}"/>
                  </a:ext>
                </a:extLst>
              </p:cNvPr>
              <p:cNvSpPr txBox="1"/>
              <p:nvPr/>
            </p:nvSpPr>
            <p:spPr>
              <a:xfrm>
                <a:off x="7632031" y="3890106"/>
                <a:ext cx="1260281"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NEC Earth Simulator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(JAMSTEC)</a:t>
                </a:r>
              </a:p>
            </p:txBody>
          </p:sp>
          <p:sp>
            <p:nvSpPr>
              <p:cNvPr id="116" name="TextBox 29">
                <a:extLst>
                  <a:ext uri="{FF2B5EF4-FFF2-40B4-BE49-F238E27FC236}">
                    <a16:creationId xmlns:a16="http://schemas.microsoft.com/office/drawing/2014/main" id="{A1C82EBC-D20F-A7C9-1B85-1A9F6723B9D2}"/>
                  </a:ext>
                </a:extLst>
              </p:cNvPr>
              <p:cNvSpPr txBox="1"/>
              <p:nvPr/>
            </p:nvSpPr>
            <p:spPr>
              <a:xfrm>
                <a:off x="8086209" y="2653932"/>
                <a:ext cx="1085554"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Blue Gene/L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(LLNL)</a:t>
                </a:r>
              </a:p>
            </p:txBody>
          </p:sp>
          <p:sp>
            <p:nvSpPr>
              <p:cNvPr id="117" name="TextBox 30">
                <a:extLst>
                  <a:ext uri="{FF2B5EF4-FFF2-40B4-BE49-F238E27FC236}">
                    <a16:creationId xmlns:a16="http://schemas.microsoft.com/office/drawing/2014/main" id="{679EA41E-661D-09C9-F39A-76C066664A8A}"/>
                  </a:ext>
                </a:extLst>
              </p:cNvPr>
              <p:cNvSpPr txBox="1"/>
              <p:nvPr/>
            </p:nvSpPr>
            <p:spPr>
              <a:xfrm>
                <a:off x="10472352" y="2711897"/>
                <a:ext cx="846707"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Summit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(ORNL)</a:t>
                </a:r>
              </a:p>
            </p:txBody>
          </p:sp>
          <p:sp>
            <p:nvSpPr>
              <p:cNvPr id="118" name="TextBox 31">
                <a:extLst>
                  <a:ext uri="{FF2B5EF4-FFF2-40B4-BE49-F238E27FC236}">
                    <a16:creationId xmlns:a16="http://schemas.microsoft.com/office/drawing/2014/main" id="{25AC2CD2-A27B-C8B9-2F94-730C04EB9468}"/>
                  </a:ext>
                </a:extLst>
              </p:cNvPr>
              <p:cNvSpPr txBox="1"/>
              <p:nvPr/>
            </p:nvSpPr>
            <p:spPr>
              <a:xfrm>
                <a:off x="11087497" y="3767352"/>
                <a:ext cx="952505"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Fujitsu </a:t>
                </a:r>
                <a:r>
                  <a:rPr kumimoji="0" lang="en-US" sz="1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Fugaku</a:t>
                </a: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(Japan RIKEN)</a:t>
                </a:r>
              </a:p>
            </p:txBody>
          </p:sp>
          <p:sp>
            <p:nvSpPr>
              <p:cNvPr id="119" name="TextBox 32">
                <a:extLst>
                  <a:ext uri="{FF2B5EF4-FFF2-40B4-BE49-F238E27FC236}">
                    <a16:creationId xmlns:a16="http://schemas.microsoft.com/office/drawing/2014/main" id="{8E83DA56-9509-0DF3-3F84-2A8BCF9C9BAC}"/>
                  </a:ext>
                </a:extLst>
              </p:cNvPr>
              <p:cNvSpPr txBox="1"/>
              <p:nvPr/>
            </p:nvSpPr>
            <p:spPr>
              <a:xfrm>
                <a:off x="7420914" y="2910338"/>
                <a:ext cx="1026243"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ASCI White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(LLNL)</a:t>
                </a:r>
              </a:p>
            </p:txBody>
          </p:sp>
          <p:sp>
            <p:nvSpPr>
              <p:cNvPr id="120" name="TextBox 33">
                <a:extLst>
                  <a:ext uri="{FF2B5EF4-FFF2-40B4-BE49-F238E27FC236}">
                    <a16:creationId xmlns:a16="http://schemas.microsoft.com/office/drawing/2014/main" id="{E86D5BF0-A677-DA9D-26EF-FFB5409F9D77}"/>
                  </a:ext>
                </a:extLst>
              </p:cNvPr>
              <p:cNvSpPr txBox="1"/>
              <p:nvPr/>
            </p:nvSpPr>
            <p:spPr>
              <a:xfrm>
                <a:off x="9456493" y="2090526"/>
                <a:ext cx="1154483" cy="1169551"/>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Titan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(ORNL)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a:t>
                </a:r>
                <a:r>
                  <a:rPr kumimoji="0" lang="en-US" sz="1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BlueGene</a:t>
                </a: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/Q*</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(LLNL)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1" name="TextBox 34">
                <a:extLst>
                  <a:ext uri="{FF2B5EF4-FFF2-40B4-BE49-F238E27FC236}">
                    <a16:creationId xmlns:a16="http://schemas.microsoft.com/office/drawing/2014/main" id="{A0CD3F5E-BB37-3B4C-3236-FE22A5DE0876}"/>
                  </a:ext>
                </a:extLst>
              </p:cNvPr>
              <p:cNvSpPr txBox="1"/>
              <p:nvPr/>
            </p:nvSpPr>
            <p:spPr>
              <a:xfrm>
                <a:off x="9195258" y="2913472"/>
                <a:ext cx="790601"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2009*</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Jaguar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(ORNL)</a:t>
                </a:r>
              </a:p>
            </p:txBody>
          </p:sp>
          <p:sp>
            <p:nvSpPr>
              <p:cNvPr id="122" name="TextBox 35">
                <a:extLst>
                  <a:ext uri="{FF2B5EF4-FFF2-40B4-BE49-F238E27FC236}">
                    <a16:creationId xmlns:a16="http://schemas.microsoft.com/office/drawing/2014/main" id="{CADE09F1-4B99-E1D6-0392-5CBD75C14592}"/>
                  </a:ext>
                </a:extLst>
              </p:cNvPr>
              <p:cNvSpPr txBox="1"/>
              <p:nvPr/>
            </p:nvSpPr>
            <p:spPr>
              <a:xfrm>
                <a:off x="6270000" y="2475741"/>
                <a:ext cx="1847686" cy="55399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Hitachi SR2201 &amp; CP-PACS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(Tokyo and Tsukuba)</a:t>
                </a:r>
              </a:p>
            </p:txBody>
          </p:sp>
          <p:sp>
            <p:nvSpPr>
              <p:cNvPr id="123" name="TextBox 36">
                <a:extLst>
                  <a:ext uri="{FF2B5EF4-FFF2-40B4-BE49-F238E27FC236}">
                    <a16:creationId xmlns:a16="http://schemas.microsoft.com/office/drawing/2014/main" id="{7FC60F0E-38C9-F060-1DE9-C268970A772B}"/>
                  </a:ext>
                </a:extLst>
              </p:cNvPr>
              <p:cNvSpPr txBox="1"/>
              <p:nvPr/>
            </p:nvSpPr>
            <p:spPr>
              <a:xfrm>
                <a:off x="3286908" y="2019079"/>
                <a:ext cx="780983"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1977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DEC VAX</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Announced</a:t>
                </a:r>
              </a:p>
            </p:txBody>
          </p:sp>
          <p:sp>
            <p:nvSpPr>
              <p:cNvPr id="124" name="TextBox 37">
                <a:extLst>
                  <a:ext uri="{FF2B5EF4-FFF2-40B4-BE49-F238E27FC236}">
                    <a16:creationId xmlns:a16="http://schemas.microsoft.com/office/drawing/2014/main" id="{4710EEC8-010C-86E7-3B9B-DE51D0E0B736}"/>
                  </a:ext>
                </a:extLst>
              </p:cNvPr>
              <p:cNvSpPr txBox="1"/>
              <p:nvPr/>
            </p:nvSpPr>
            <p:spPr>
              <a:xfrm>
                <a:off x="1614197" y="1429599"/>
                <a:ext cx="1257074"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1968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IBM S/360 Model 91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(NASA Goddard)</a:t>
                </a:r>
              </a:p>
            </p:txBody>
          </p:sp>
          <p:sp>
            <p:nvSpPr>
              <p:cNvPr id="125" name="TextBox 38">
                <a:extLst>
                  <a:ext uri="{FF2B5EF4-FFF2-40B4-BE49-F238E27FC236}">
                    <a16:creationId xmlns:a16="http://schemas.microsoft.com/office/drawing/2014/main" id="{5623BD03-330B-F17F-E6ED-94D841166DF5}"/>
                  </a:ext>
                </a:extLst>
              </p:cNvPr>
              <p:cNvSpPr txBox="1"/>
              <p:nvPr/>
            </p:nvSpPr>
            <p:spPr>
              <a:xfrm>
                <a:off x="4172081" y="4942441"/>
                <a:ext cx="1277914" cy="55399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X-MP</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(Digital Productions)</a:t>
                </a:r>
              </a:p>
            </p:txBody>
          </p:sp>
          <p:sp>
            <p:nvSpPr>
              <p:cNvPr id="126" name="TextBox 39">
                <a:extLst>
                  <a:ext uri="{FF2B5EF4-FFF2-40B4-BE49-F238E27FC236}">
                    <a16:creationId xmlns:a16="http://schemas.microsoft.com/office/drawing/2014/main" id="{7D13CF46-6157-4F23-ECE6-B74EB28B03C7}"/>
                  </a:ext>
                </a:extLst>
              </p:cNvPr>
              <p:cNvSpPr txBox="1"/>
              <p:nvPr/>
            </p:nvSpPr>
            <p:spPr>
              <a:xfrm>
                <a:off x="5478537" y="2910338"/>
                <a:ext cx="889987"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Y-MP</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(NASA Ames)</a:t>
                </a:r>
              </a:p>
            </p:txBody>
          </p:sp>
          <p:sp>
            <p:nvSpPr>
              <p:cNvPr id="127" name="TextBox 40">
                <a:extLst>
                  <a:ext uri="{FF2B5EF4-FFF2-40B4-BE49-F238E27FC236}">
                    <a16:creationId xmlns:a16="http://schemas.microsoft.com/office/drawing/2014/main" id="{FBEB469A-023B-1F4A-03BB-D9FDA0F3E1EE}"/>
                  </a:ext>
                </a:extLst>
              </p:cNvPr>
              <p:cNvSpPr txBox="1"/>
              <p:nvPr/>
            </p:nvSpPr>
            <p:spPr>
              <a:xfrm>
                <a:off x="5998623" y="4186043"/>
                <a:ext cx="458780"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Linux</a:t>
                </a:r>
              </a:p>
            </p:txBody>
          </p:sp>
          <p:sp>
            <p:nvSpPr>
              <p:cNvPr id="128" name="TextBox 41">
                <a:extLst>
                  <a:ext uri="{FF2B5EF4-FFF2-40B4-BE49-F238E27FC236}">
                    <a16:creationId xmlns:a16="http://schemas.microsoft.com/office/drawing/2014/main" id="{1E724AF9-63A5-D79D-E81E-8258F83039D5}"/>
                  </a:ext>
                </a:extLst>
              </p:cNvPr>
              <p:cNvSpPr txBox="1"/>
              <p:nvPr/>
            </p:nvSpPr>
            <p:spPr>
              <a:xfrm>
                <a:off x="6175568" y="707947"/>
                <a:ext cx="1183337" cy="132343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Thinking Machines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CM-5 (LLNL)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SGI Challenge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Announced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T-3D</a:t>
                </a:r>
              </a:p>
            </p:txBody>
          </p:sp>
          <p:sp>
            <p:nvSpPr>
              <p:cNvPr id="129" name="TextBox 42">
                <a:extLst>
                  <a:ext uri="{FF2B5EF4-FFF2-40B4-BE49-F238E27FC236}">
                    <a16:creationId xmlns:a16="http://schemas.microsoft.com/office/drawing/2014/main" id="{62CE81BE-6440-7227-3535-2EF0C884362A}"/>
                  </a:ext>
                </a:extLst>
              </p:cNvPr>
              <p:cNvSpPr txBox="1"/>
              <p:nvPr/>
            </p:nvSpPr>
            <p:spPr>
              <a:xfrm>
                <a:off x="6214293" y="4814855"/>
                <a:ext cx="1180131" cy="132343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Fujitsu Numerical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Wind Tunnel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(Nat Aero Japan)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Beowulf Clusters+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Intel Paragon (SNL)</a:t>
                </a:r>
              </a:p>
            </p:txBody>
          </p:sp>
          <p:sp>
            <p:nvSpPr>
              <p:cNvPr id="130" name="TextBox 43">
                <a:extLst>
                  <a:ext uri="{FF2B5EF4-FFF2-40B4-BE49-F238E27FC236}">
                    <a16:creationId xmlns:a16="http://schemas.microsoft.com/office/drawing/2014/main" id="{C9B0BAA5-1250-5482-59D6-1065558EFBA4}"/>
                  </a:ext>
                </a:extLst>
              </p:cNvPr>
              <p:cNvSpPr txBox="1"/>
              <p:nvPr/>
            </p:nvSpPr>
            <p:spPr>
              <a:xfrm>
                <a:off x="6606494" y="4166758"/>
                <a:ext cx="787395"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Convex C1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Alliant FX/8</a:t>
                </a:r>
              </a:p>
            </p:txBody>
          </p:sp>
          <p:sp>
            <p:nvSpPr>
              <p:cNvPr id="131" name="TextBox 44">
                <a:extLst>
                  <a:ext uri="{FF2B5EF4-FFF2-40B4-BE49-F238E27FC236}">
                    <a16:creationId xmlns:a16="http://schemas.microsoft.com/office/drawing/2014/main" id="{51962CC2-2FD1-8D2B-DC4B-AE76F732879E}"/>
                  </a:ext>
                </a:extLst>
              </p:cNvPr>
              <p:cNvSpPr txBox="1"/>
              <p:nvPr/>
            </p:nvSpPr>
            <p:spPr>
              <a:xfrm>
                <a:off x="6702950" y="1988947"/>
                <a:ext cx="920444"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SGI Acquires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Research</a:t>
                </a:r>
              </a:p>
            </p:txBody>
          </p:sp>
          <p:sp>
            <p:nvSpPr>
              <p:cNvPr id="132" name="TextBox 45">
                <a:extLst>
                  <a:ext uri="{FF2B5EF4-FFF2-40B4-BE49-F238E27FC236}">
                    <a16:creationId xmlns:a16="http://schemas.microsoft.com/office/drawing/2014/main" id="{D1955598-8FC9-F453-F1E6-C6E1DD51CC3C}"/>
                  </a:ext>
                </a:extLst>
              </p:cNvPr>
              <p:cNvSpPr txBox="1"/>
              <p:nvPr/>
            </p:nvSpPr>
            <p:spPr>
              <a:xfrm>
                <a:off x="7155122" y="4528944"/>
                <a:ext cx="873957" cy="55399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Compaq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Acquires DEC</a:t>
                </a:r>
              </a:p>
            </p:txBody>
          </p:sp>
          <p:sp>
            <p:nvSpPr>
              <p:cNvPr id="133" name="TextBox 46">
                <a:extLst>
                  <a:ext uri="{FF2B5EF4-FFF2-40B4-BE49-F238E27FC236}">
                    <a16:creationId xmlns:a16="http://schemas.microsoft.com/office/drawing/2014/main" id="{A28B7B3D-795C-8BAD-AF1B-C52CE36A3126}"/>
                  </a:ext>
                </a:extLst>
              </p:cNvPr>
              <p:cNvSpPr txBox="1"/>
              <p:nvPr/>
            </p:nvSpPr>
            <p:spPr>
              <a:xfrm>
                <a:off x="7508363" y="1780577"/>
                <a:ext cx="553357"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1999</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X86-64</a:t>
                </a:r>
              </a:p>
            </p:txBody>
          </p:sp>
          <p:sp>
            <p:nvSpPr>
              <p:cNvPr id="134" name="TextBox 47">
                <a:extLst>
                  <a:ext uri="{FF2B5EF4-FFF2-40B4-BE49-F238E27FC236}">
                    <a16:creationId xmlns:a16="http://schemas.microsoft.com/office/drawing/2014/main" id="{E27AF208-0D7A-117D-EA86-B35F0DFD5D34}"/>
                  </a:ext>
                </a:extLst>
              </p:cNvPr>
              <p:cNvSpPr txBox="1"/>
              <p:nvPr/>
            </p:nvSpPr>
            <p:spPr>
              <a:xfrm>
                <a:off x="7485804" y="5339887"/>
                <a:ext cx="899605"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Tera Acquires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from SGI</a:t>
                </a:r>
              </a:p>
            </p:txBody>
          </p:sp>
          <p:sp>
            <p:nvSpPr>
              <p:cNvPr id="135" name="TextBox 48">
                <a:extLst>
                  <a:ext uri="{FF2B5EF4-FFF2-40B4-BE49-F238E27FC236}">
                    <a16:creationId xmlns:a16="http://schemas.microsoft.com/office/drawing/2014/main" id="{877BD28B-032F-3B3A-D9B6-EB178050FC21}"/>
                  </a:ext>
                </a:extLst>
              </p:cNvPr>
              <p:cNvSpPr txBox="1"/>
              <p:nvPr/>
            </p:nvSpPr>
            <p:spPr>
              <a:xfrm>
                <a:off x="7538958" y="761679"/>
                <a:ext cx="1067921" cy="1169551"/>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NUDT Tianhe-1A</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(NSC Tianjin</a:t>
                </a: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NSF </a:t>
                </a:r>
                <a:r>
                  <a:rPr kumimoji="0" lang="en-US" sz="1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TeraGrid</a:t>
                </a:r>
                <a:endPar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(NCSA/SDSC)</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6" name="TextBox 49">
                <a:extLst>
                  <a:ext uri="{FF2B5EF4-FFF2-40B4-BE49-F238E27FC236}">
                    <a16:creationId xmlns:a16="http://schemas.microsoft.com/office/drawing/2014/main" id="{7B5CB2A2-172E-68E1-C295-760918C3C3AD}"/>
                  </a:ext>
                </a:extLst>
              </p:cNvPr>
              <p:cNvSpPr txBox="1"/>
              <p:nvPr/>
            </p:nvSpPr>
            <p:spPr>
              <a:xfrm>
                <a:off x="7856619" y="4376334"/>
                <a:ext cx="809837"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HP Acquires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Compaq</a:t>
                </a:r>
              </a:p>
            </p:txBody>
          </p:sp>
          <p:sp>
            <p:nvSpPr>
              <p:cNvPr id="137" name="TextBox 50">
                <a:extLst>
                  <a:ext uri="{FF2B5EF4-FFF2-40B4-BE49-F238E27FC236}">
                    <a16:creationId xmlns:a16="http://schemas.microsoft.com/office/drawing/2014/main" id="{F2D7AFC9-B4FD-CA5E-DF27-C8A2D97FC9B7}"/>
                  </a:ext>
                </a:extLst>
              </p:cNvPr>
              <p:cNvSpPr txBox="1"/>
              <p:nvPr/>
            </p:nvSpPr>
            <p:spPr>
              <a:xfrm>
                <a:off x="10943404" y="1028399"/>
                <a:ext cx="872355"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2019</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HPE Acquires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a:t>
                </a:r>
              </a:p>
            </p:txBody>
          </p:sp>
          <p:sp>
            <p:nvSpPr>
              <p:cNvPr id="138" name="TextBox 51">
                <a:extLst>
                  <a:ext uri="{FF2B5EF4-FFF2-40B4-BE49-F238E27FC236}">
                    <a16:creationId xmlns:a16="http://schemas.microsoft.com/office/drawing/2014/main" id="{7D93733E-F12F-0D7A-8839-EFA1269B5A12}"/>
                  </a:ext>
                </a:extLst>
              </p:cNvPr>
              <p:cNvSpPr txBox="1"/>
              <p:nvPr/>
            </p:nvSpPr>
            <p:spPr>
              <a:xfrm>
                <a:off x="10156282" y="1848402"/>
                <a:ext cx="1191352"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US Exascale Project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Launched</a:t>
                </a:r>
              </a:p>
            </p:txBody>
          </p:sp>
          <p:sp>
            <p:nvSpPr>
              <p:cNvPr id="139" name="TextBox 52">
                <a:extLst>
                  <a:ext uri="{FF2B5EF4-FFF2-40B4-BE49-F238E27FC236}">
                    <a16:creationId xmlns:a16="http://schemas.microsoft.com/office/drawing/2014/main" id="{D37C8F49-8FC4-82D8-A3DD-460170DF169D}"/>
                  </a:ext>
                </a:extLst>
              </p:cNvPr>
              <p:cNvSpPr txBox="1"/>
              <p:nvPr/>
            </p:nvSpPr>
            <p:spPr>
              <a:xfrm>
                <a:off x="9443659" y="1078239"/>
                <a:ext cx="1082348"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Cray Blue Waters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(NCSA)</a:t>
                </a:r>
              </a:p>
            </p:txBody>
          </p:sp>
          <p:sp>
            <p:nvSpPr>
              <p:cNvPr id="140" name="TextBox 53">
                <a:extLst>
                  <a:ext uri="{FF2B5EF4-FFF2-40B4-BE49-F238E27FC236}">
                    <a16:creationId xmlns:a16="http://schemas.microsoft.com/office/drawing/2014/main" id="{7906B9F2-AF32-5D6B-DF27-B8306CE23426}"/>
                  </a:ext>
                </a:extLst>
              </p:cNvPr>
              <p:cNvSpPr txBox="1"/>
              <p:nvPr/>
            </p:nvSpPr>
            <p:spPr>
              <a:xfrm>
                <a:off x="9339505" y="1631033"/>
                <a:ext cx="1072731"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Fujitsu K (RIKEN</a:t>
                </a: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p:txBody>
          </p:sp>
          <p:sp>
            <p:nvSpPr>
              <p:cNvPr id="141" name="TextBox 54">
                <a:extLst>
                  <a:ext uri="{FF2B5EF4-FFF2-40B4-BE49-F238E27FC236}">
                    <a16:creationId xmlns:a16="http://schemas.microsoft.com/office/drawing/2014/main" id="{6EEDF1F8-D56A-E0B7-8056-78F3E8246E46}"/>
                  </a:ext>
                </a:extLst>
              </p:cNvPr>
              <p:cNvSpPr txBox="1"/>
              <p:nvPr/>
            </p:nvSpPr>
            <p:spPr>
              <a:xfrm>
                <a:off x="9558076" y="5213639"/>
                <a:ext cx="1018227"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Microsoft Azure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Announced</a:t>
                </a:r>
              </a:p>
            </p:txBody>
          </p:sp>
          <p:sp>
            <p:nvSpPr>
              <p:cNvPr id="142" name="TextBox 55">
                <a:extLst>
                  <a:ext uri="{FF2B5EF4-FFF2-40B4-BE49-F238E27FC236}">
                    <a16:creationId xmlns:a16="http://schemas.microsoft.com/office/drawing/2014/main" id="{32FC1611-58CF-2C40-947C-ED8E97B71ADD}"/>
                  </a:ext>
                </a:extLst>
              </p:cNvPr>
              <p:cNvSpPr txBox="1"/>
              <p:nvPr/>
            </p:nvSpPr>
            <p:spPr>
              <a:xfrm>
                <a:off x="8647195" y="4980494"/>
                <a:ext cx="901209"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Amazon AWS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Announced</a:t>
                </a:r>
              </a:p>
            </p:txBody>
          </p:sp>
          <p:sp>
            <p:nvSpPr>
              <p:cNvPr id="143" name="TextBox 56">
                <a:extLst>
                  <a:ext uri="{FF2B5EF4-FFF2-40B4-BE49-F238E27FC236}">
                    <a16:creationId xmlns:a16="http://schemas.microsoft.com/office/drawing/2014/main" id="{BE07D403-9BE4-E730-D772-A985F971A3D3}"/>
                  </a:ext>
                </a:extLst>
              </p:cNvPr>
              <p:cNvSpPr txBox="1"/>
              <p:nvPr/>
            </p:nvSpPr>
            <p:spPr>
              <a:xfrm>
                <a:off x="9198897" y="4490483"/>
                <a:ext cx="881972"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Google Cloud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Announced</a:t>
                </a:r>
              </a:p>
            </p:txBody>
          </p:sp>
          <p:sp>
            <p:nvSpPr>
              <p:cNvPr id="144" name="TextBox 57">
                <a:extLst>
                  <a:ext uri="{FF2B5EF4-FFF2-40B4-BE49-F238E27FC236}">
                    <a16:creationId xmlns:a16="http://schemas.microsoft.com/office/drawing/2014/main" id="{B4312AC6-1795-EF3A-BC79-9B5196FADE10}"/>
                  </a:ext>
                </a:extLst>
              </p:cNvPr>
              <p:cNvSpPr txBox="1"/>
              <p:nvPr/>
            </p:nvSpPr>
            <p:spPr>
              <a:xfrm>
                <a:off x="8747798" y="5493880"/>
                <a:ext cx="875560"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2007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Apple iPhone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Announced</a:t>
                </a:r>
              </a:p>
            </p:txBody>
          </p:sp>
          <p:sp>
            <p:nvSpPr>
              <p:cNvPr id="145" name="TextBox 58">
                <a:extLst>
                  <a:ext uri="{FF2B5EF4-FFF2-40B4-BE49-F238E27FC236}">
                    <a16:creationId xmlns:a16="http://schemas.microsoft.com/office/drawing/2014/main" id="{E67268FD-21F0-185C-9A8B-D719CDCC7E53}"/>
                  </a:ext>
                </a:extLst>
              </p:cNvPr>
              <p:cNvSpPr txBox="1"/>
              <p:nvPr/>
            </p:nvSpPr>
            <p:spPr>
              <a:xfrm>
                <a:off x="9698647" y="3281461"/>
                <a:ext cx="1168910"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NUDT Tianhe-2A</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(NCSS Guangzhou)</a:t>
                </a:r>
              </a:p>
            </p:txBody>
          </p:sp>
          <p:sp>
            <p:nvSpPr>
              <p:cNvPr id="146" name="Rectangle 145">
                <a:extLst>
                  <a:ext uri="{FF2B5EF4-FFF2-40B4-BE49-F238E27FC236}">
                    <a16:creationId xmlns:a16="http://schemas.microsoft.com/office/drawing/2014/main" id="{73844BA1-1CDD-CCFA-4035-79D0005E9B36}"/>
                  </a:ext>
                </a:extLst>
              </p:cNvPr>
              <p:cNvSpPr/>
              <p:nvPr/>
            </p:nvSpPr>
            <p:spPr>
              <a:xfrm>
                <a:off x="2030782" y="6285675"/>
                <a:ext cx="537639" cy="304458"/>
              </a:xfrm>
              <a:prstGeom prst="rect">
                <a:avLst/>
              </a:prstGeom>
              <a:solidFill>
                <a:srgbClr val="FF0000">
                  <a:lumMod val="75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0A6B55FA-9DE8-0416-557E-C53CBB5C669F}"/>
                  </a:ext>
                </a:extLst>
              </p:cNvPr>
              <p:cNvSpPr/>
              <p:nvPr/>
            </p:nvSpPr>
            <p:spPr>
              <a:xfrm>
                <a:off x="6527866" y="6284341"/>
                <a:ext cx="537639" cy="304458"/>
              </a:xfrm>
              <a:prstGeom prst="rect">
                <a:avLst/>
              </a:prstGeom>
              <a:solidFill>
                <a:srgbClr val="FF0000">
                  <a:lumMod val="40000"/>
                  <a:lumOff val="60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ADF4C5CD-5521-84BC-56DA-57DD83E8E618}"/>
                  </a:ext>
                </a:extLst>
              </p:cNvPr>
              <p:cNvSpPr/>
              <p:nvPr/>
            </p:nvSpPr>
            <p:spPr>
              <a:xfrm>
                <a:off x="4141303" y="6284341"/>
                <a:ext cx="537639" cy="304458"/>
              </a:xfrm>
              <a:prstGeom prst="rect">
                <a:avLst/>
              </a:prstGeom>
              <a:solidFill>
                <a:srgbClr val="92D050"/>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9881829-2733-B312-3344-CF0FB49CB411}"/>
                  </a:ext>
                </a:extLst>
              </p:cNvPr>
              <p:cNvSpPr/>
              <p:nvPr/>
            </p:nvSpPr>
            <p:spPr>
              <a:xfrm>
                <a:off x="5406091" y="6291243"/>
                <a:ext cx="537639" cy="304458"/>
              </a:xfrm>
              <a:prstGeom prst="rect">
                <a:avLst/>
              </a:prstGeom>
              <a:solidFill>
                <a:srgbClr val="B7D7FF">
                  <a:lumMod val="75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63">
                <a:extLst>
                  <a:ext uri="{FF2B5EF4-FFF2-40B4-BE49-F238E27FC236}">
                    <a16:creationId xmlns:a16="http://schemas.microsoft.com/office/drawing/2014/main" id="{D24C63B7-ABCA-CFDA-ABA1-D0045B3F624C}"/>
                  </a:ext>
                </a:extLst>
              </p:cNvPr>
              <p:cNvSpPr txBox="1"/>
              <p:nvPr/>
            </p:nvSpPr>
            <p:spPr>
              <a:xfrm>
                <a:off x="7025054" y="6284340"/>
                <a:ext cx="904158" cy="27699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Micro/GPU</a:t>
                </a:r>
              </a:p>
            </p:txBody>
          </p:sp>
          <p:sp>
            <p:nvSpPr>
              <p:cNvPr id="151" name="TextBox 64">
                <a:extLst>
                  <a:ext uri="{FF2B5EF4-FFF2-40B4-BE49-F238E27FC236}">
                    <a16:creationId xmlns:a16="http://schemas.microsoft.com/office/drawing/2014/main" id="{94E83D2B-5233-347F-3C57-B94022E475DD}"/>
                  </a:ext>
                </a:extLst>
              </p:cNvPr>
              <p:cNvSpPr txBox="1"/>
              <p:nvPr/>
            </p:nvSpPr>
            <p:spPr>
              <a:xfrm>
                <a:off x="5922703" y="6284340"/>
                <a:ext cx="557910" cy="27699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Micro</a:t>
                </a:r>
              </a:p>
            </p:txBody>
          </p:sp>
          <p:sp>
            <p:nvSpPr>
              <p:cNvPr id="152" name="TextBox 65">
                <a:extLst>
                  <a:ext uri="{FF2B5EF4-FFF2-40B4-BE49-F238E27FC236}">
                    <a16:creationId xmlns:a16="http://schemas.microsoft.com/office/drawing/2014/main" id="{E8689B5A-C5BE-EE5E-2698-9146398BA258}"/>
                  </a:ext>
                </a:extLst>
              </p:cNvPr>
              <p:cNvSpPr txBox="1"/>
              <p:nvPr/>
            </p:nvSpPr>
            <p:spPr>
              <a:xfrm>
                <a:off x="4627178" y="6287883"/>
                <a:ext cx="830677" cy="27699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MPP/SMP</a:t>
                </a:r>
              </a:p>
            </p:txBody>
          </p:sp>
          <p:sp>
            <p:nvSpPr>
              <p:cNvPr id="153" name="TextBox 66">
                <a:extLst>
                  <a:ext uri="{FF2B5EF4-FFF2-40B4-BE49-F238E27FC236}">
                    <a16:creationId xmlns:a16="http://schemas.microsoft.com/office/drawing/2014/main" id="{BBE21221-9DC3-FD54-168A-7E59DF5CC47E}"/>
                  </a:ext>
                </a:extLst>
              </p:cNvPr>
              <p:cNvSpPr txBox="1"/>
              <p:nvPr/>
            </p:nvSpPr>
            <p:spPr>
              <a:xfrm>
                <a:off x="2534685" y="6285675"/>
                <a:ext cx="445956" cy="27699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CPU</a:t>
                </a:r>
              </a:p>
            </p:txBody>
          </p:sp>
          <p:sp>
            <p:nvSpPr>
              <p:cNvPr id="154" name="Rectangle 153">
                <a:extLst>
                  <a:ext uri="{FF2B5EF4-FFF2-40B4-BE49-F238E27FC236}">
                    <a16:creationId xmlns:a16="http://schemas.microsoft.com/office/drawing/2014/main" id="{50D9B816-9340-A839-6588-A378B7760688}"/>
                  </a:ext>
                </a:extLst>
              </p:cNvPr>
              <p:cNvSpPr/>
              <p:nvPr/>
            </p:nvSpPr>
            <p:spPr>
              <a:xfrm>
                <a:off x="7953117" y="6290902"/>
                <a:ext cx="537639" cy="304458"/>
              </a:xfrm>
              <a:prstGeom prst="rect">
                <a:avLst/>
              </a:prstGeom>
              <a:solidFill>
                <a:srgbClr val="FFFFFF">
                  <a:lumMod val="50000"/>
                </a:srgbClr>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TextBox 68">
                <a:extLst>
                  <a:ext uri="{FF2B5EF4-FFF2-40B4-BE49-F238E27FC236}">
                    <a16:creationId xmlns:a16="http://schemas.microsoft.com/office/drawing/2014/main" id="{B3D12B0B-B6E6-3C80-F59D-F2F3F5AD07F6}"/>
                  </a:ext>
                </a:extLst>
              </p:cNvPr>
              <p:cNvSpPr txBox="1"/>
              <p:nvPr/>
            </p:nvSpPr>
            <p:spPr>
              <a:xfrm>
                <a:off x="8490479" y="6284340"/>
                <a:ext cx="615874" cy="27699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Clouds</a:t>
                </a:r>
              </a:p>
            </p:txBody>
          </p:sp>
          <p:sp>
            <p:nvSpPr>
              <p:cNvPr id="156" name="Rectangle 155">
                <a:extLst>
                  <a:ext uri="{FF2B5EF4-FFF2-40B4-BE49-F238E27FC236}">
                    <a16:creationId xmlns:a16="http://schemas.microsoft.com/office/drawing/2014/main" id="{B388701D-9C18-2F22-354D-E033A3B35843}"/>
                  </a:ext>
                </a:extLst>
              </p:cNvPr>
              <p:cNvSpPr/>
              <p:nvPr/>
            </p:nvSpPr>
            <p:spPr>
              <a:xfrm>
                <a:off x="3047429" y="6284496"/>
                <a:ext cx="537639" cy="304458"/>
              </a:xfrm>
              <a:prstGeom prst="rect">
                <a:avLst/>
              </a:prstGeom>
              <a:solidFill>
                <a:srgbClr val="00B050"/>
              </a:solidFill>
              <a:ln w="19050" cap="rnd" cmpd="sng" algn="ctr">
                <a:noFill/>
                <a:prstDash val="solid"/>
              </a:ln>
              <a:effectLst/>
            </p:spPr>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TextBox 70">
                <a:extLst>
                  <a:ext uri="{FF2B5EF4-FFF2-40B4-BE49-F238E27FC236}">
                    <a16:creationId xmlns:a16="http://schemas.microsoft.com/office/drawing/2014/main" id="{40CFC9E4-0026-846F-3AED-7F71BA6CE7A2}"/>
                  </a:ext>
                </a:extLst>
              </p:cNvPr>
              <p:cNvSpPr txBox="1"/>
              <p:nvPr/>
            </p:nvSpPr>
            <p:spPr>
              <a:xfrm>
                <a:off x="3543410" y="6284341"/>
                <a:ext cx="598498" cy="276999"/>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Vector</a:t>
                </a:r>
              </a:p>
            </p:txBody>
          </p:sp>
          <p:sp>
            <p:nvSpPr>
              <p:cNvPr id="158" name="TextBox 71">
                <a:extLst>
                  <a:ext uri="{FF2B5EF4-FFF2-40B4-BE49-F238E27FC236}">
                    <a16:creationId xmlns:a16="http://schemas.microsoft.com/office/drawing/2014/main" id="{2BDBE575-56E1-7E93-E615-180F27305D76}"/>
                  </a:ext>
                </a:extLst>
              </p:cNvPr>
              <p:cNvSpPr txBox="1"/>
              <p:nvPr/>
            </p:nvSpPr>
            <p:spPr>
              <a:xfrm>
                <a:off x="9277327" y="6212298"/>
                <a:ext cx="2045432" cy="461665"/>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Denotes #1 rank on Top500</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Denotes research prototype</a:t>
                </a:r>
              </a:p>
            </p:txBody>
          </p:sp>
          <p:sp>
            <p:nvSpPr>
              <p:cNvPr id="159" name="TextBox 72">
                <a:extLst>
                  <a:ext uri="{FF2B5EF4-FFF2-40B4-BE49-F238E27FC236}">
                    <a16:creationId xmlns:a16="http://schemas.microsoft.com/office/drawing/2014/main" id="{999A3E83-D301-9F63-7D86-7CB5F9E2EAAA}"/>
                  </a:ext>
                </a:extLst>
              </p:cNvPr>
              <p:cNvSpPr txBox="1"/>
              <p:nvPr/>
            </p:nvSpPr>
            <p:spPr>
              <a:xfrm>
                <a:off x="4354037" y="2971900"/>
                <a:ext cx="915636"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Illinois Cedar+</a:t>
                </a:r>
              </a:p>
            </p:txBody>
          </p:sp>
          <p:sp>
            <p:nvSpPr>
              <p:cNvPr id="160" name="TextBox 73">
                <a:extLst>
                  <a:ext uri="{FF2B5EF4-FFF2-40B4-BE49-F238E27FC236}">
                    <a16:creationId xmlns:a16="http://schemas.microsoft.com/office/drawing/2014/main" id="{26AFA75A-C338-FEBA-09D2-AB0183EC59EB}"/>
                  </a:ext>
                </a:extLst>
              </p:cNvPr>
              <p:cNvSpPr txBox="1"/>
              <p:nvPr/>
            </p:nvSpPr>
            <p:spPr>
              <a:xfrm>
                <a:off x="5414417" y="2536018"/>
                <a:ext cx="1018227" cy="246221"/>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Stanford DASH+</a:t>
                </a:r>
              </a:p>
            </p:txBody>
          </p:sp>
          <p:sp>
            <p:nvSpPr>
              <p:cNvPr id="161" name="TextBox 74">
                <a:extLst>
                  <a:ext uri="{FF2B5EF4-FFF2-40B4-BE49-F238E27FC236}">
                    <a16:creationId xmlns:a16="http://schemas.microsoft.com/office/drawing/2014/main" id="{9611B250-4625-D4CA-F2AD-F412135421A0}"/>
                  </a:ext>
                </a:extLst>
              </p:cNvPr>
              <p:cNvSpPr txBox="1"/>
              <p:nvPr/>
            </p:nvSpPr>
            <p:spPr>
              <a:xfrm>
                <a:off x="3968506" y="2531519"/>
                <a:ext cx="1276311"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NYU </a:t>
                </a:r>
                <a:r>
                  <a:rPr kumimoji="0" lang="en-US" sz="1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Ultracomputer</a:t>
                </a: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p:txBody>
          </p:sp>
          <p:sp>
            <p:nvSpPr>
              <p:cNvPr id="162" name="TextBox 75">
                <a:extLst>
                  <a:ext uri="{FF2B5EF4-FFF2-40B4-BE49-F238E27FC236}">
                    <a16:creationId xmlns:a16="http://schemas.microsoft.com/office/drawing/2014/main" id="{AA5502A0-0986-3724-AEF7-3144276D0670}"/>
                  </a:ext>
                </a:extLst>
              </p:cNvPr>
              <p:cNvSpPr txBox="1"/>
              <p:nvPr/>
            </p:nvSpPr>
            <p:spPr>
              <a:xfrm>
                <a:off x="4042260" y="2070414"/>
                <a:ext cx="845103"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Texas TRAC+</a:t>
                </a:r>
              </a:p>
            </p:txBody>
          </p:sp>
          <p:sp>
            <p:nvSpPr>
              <p:cNvPr id="163" name="TextBox 76">
                <a:extLst>
                  <a:ext uri="{FF2B5EF4-FFF2-40B4-BE49-F238E27FC236}">
                    <a16:creationId xmlns:a16="http://schemas.microsoft.com/office/drawing/2014/main" id="{D934A9C3-0A9A-FD29-1C86-21CD486DB8F1}"/>
                  </a:ext>
                </a:extLst>
              </p:cNvPr>
              <p:cNvSpPr txBox="1"/>
              <p:nvPr/>
            </p:nvSpPr>
            <p:spPr>
              <a:xfrm>
                <a:off x="2341859" y="2558008"/>
                <a:ext cx="1058303"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1972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Illinois ILLIAC IV+</a:t>
                </a:r>
              </a:p>
            </p:txBody>
          </p:sp>
          <p:sp>
            <p:nvSpPr>
              <p:cNvPr id="164" name="TextBox 77">
                <a:extLst>
                  <a:ext uri="{FF2B5EF4-FFF2-40B4-BE49-F238E27FC236}">
                    <a16:creationId xmlns:a16="http://schemas.microsoft.com/office/drawing/2014/main" id="{D3E06056-B2AF-1528-61F5-BA179DDEFFF3}"/>
                  </a:ext>
                </a:extLst>
              </p:cNvPr>
              <p:cNvSpPr txBox="1"/>
              <p:nvPr/>
            </p:nvSpPr>
            <p:spPr>
              <a:xfrm>
                <a:off x="6529409" y="3017126"/>
                <a:ext cx="891591"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MPI Standard</a:t>
                </a:r>
              </a:p>
            </p:txBody>
          </p:sp>
          <p:sp>
            <p:nvSpPr>
              <p:cNvPr id="165" name="TextBox 78">
                <a:extLst>
                  <a:ext uri="{FF2B5EF4-FFF2-40B4-BE49-F238E27FC236}">
                    <a16:creationId xmlns:a16="http://schemas.microsoft.com/office/drawing/2014/main" id="{A7707E2C-F51E-53C4-06A1-E14A357133E0}"/>
                  </a:ext>
                </a:extLst>
              </p:cNvPr>
              <p:cNvSpPr txBox="1"/>
              <p:nvPr/>
            </p:nvSpPr>
            <p:spPr>
              <a:xfrm>
                <a:off x="6058855" y="3628429"/>
                <a:ext cx="889987"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1993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HPF Standard</a:t>
                </a:r>
              </a:p>
            </p:txBody>
          </p:sp>
          <p:sp>
            <p:nvSpPr>
              <p:cNvPr id="166" name="TextBox 80">
                <a:extLst>
                  <a:ext uri="{FF2B5EF4-FFF2-40B4-BE49-F238E27FC236}">
                    <a16:creationId xmlns:a16="http://schemas.microsoft.com/office/drawing/2014/main" id="{69658743-F793-712B-A0E9-D4C35E7D1562}"/>
                  </a:ext>
                </a:extLst>
              </p:cNvPr>
              <p:cNvSpPr txBox="1"/>
              <p:nvPr/>
            </p:nvSpPr>
            <p:spPr>
              <a:xfrm>
                <a:off x="3938796" y="1608697"/>
                <a:ext cx="1334020"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Caltech Cosmic Cube+</a:t>
                </a:r>
              </a:p>
            </p:txBody>
          </p:sp>
          <p:sp>
            <p:nvSpPr>
              <p:cNvPr id="167" name="TextBox 81">
                <a:extLst>
                  <a:ext uri="{FF2B5EF4-FFF2-40B4-BE49-F238E27FC236}">
                    <a16:creationId xmlns:a16="http://schemas.microsoft.com/office/drawing/2014/main" id="{B39E8672-81F1-4CB1-6EFF-FCCAC8EEC727}"/>
                  </a:ext>
                </a:extLst>
              </p:cNvPr>
              <p:cNvSpPr txBox="1"/>
              <p:nvPr/>
            </p:nvSpPr>
            <p:spPr>
              <a:xfrm>
                <a:off x="3575339" y="3985666"/>
                <a:ext cx="1027846"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1979</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Goodyear MPP+</a:t>
                </a:r>
              </a:p>
            </p:txBody>
          </p:sp>
          <p:sp>
            <p:nvSpPr>
              <p:cNvPr id="168" name="TextBox 82">
                <a:extLst>
                  <a:ext uri="{FF2B5EF4-FFF2-40B4-BE49-F238E27FC236}">
                    <a16:creationId xmlns:a16="http://schemas.microsoft.com/office/drawing/2014/main" id="{339F9D6B-B7A5-35E1-652A-6A97B6E267D5}"/>
                  </a:ext>
                </a:extLst>
              </p:cNvPr>
              <p:cNvSpPr txBox="1"/>
              <p:nvPr/>
            </p:nvSpPr>
            <p:spPr>
              <a:xfrm>
                <a:off x="4445777" y="3487428"/>
                <a:ext cx="859531"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CMU WARP+</a:t>
                </a:r>
              </a:p>
            </p:txBody>
          </p:sp>
          <p:sp>
            <p:nvSpPr>
              <p:cNvPr id="169" name="TextBox 83">
                <a:extLst>
                  <a:ext uri="{FF2B5EF4-FFF2-40B4-BE49-F238E27FC236}">
                    <a16:creationId xmlns:a16="http://schemas.microsoft.com/office/drawing/2014/main" id="{1E6ECC05-4723-A296-76F2-CEF5E4C533AC}"/>
                  </a:ext>
                </a:extLst>
              </p:cNvPr>
              <p:cNvSpPr txBox="1"/>
              <p:nvPr/>
            </p:nvSpPr>
            <p:spPr>
              <a:xfrm>
                <a:off x="4980557" y="1301045"/>
                <a:ext cx="960520"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BBN Butterfly+</a:t>
                </a:r>
              </a:p>
            </p:txBody>
          </p:sp>
          <p:sp>
            <p:nvSpPr>
              <p:cNvPr id="170" name="TextBox 84">
                <a:extLst>
                  <a:ext uri="{FF2B5EF4-FFF2-40B4-BE49-F238E27FC236}">
                    <a16:creationId xmlns:a16="http://schemas.microsoft.com/office/drawing/2014/main" id="{8B3BEE26-5125-5411-E68A-2CF93F94C4AC}"/>
                  </a:ext>
                </a:extLst>
              </p:cNvPr>
              <p:cNvSpPr txBox="1"/>
              <p:nvPr/>
            </p:nvSpPr>
            <p:spPr>
              <a:xfrm>
                <a:off x="5529833" y="2061883"/>
                <a:ext cx="787395"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1988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Intel iPSC/2</a:t>
                </a:r>
              </a:p>
            </p:txBody>
          </p:sp>
          <p:sp>
            <p:nvSpPr>
              <p:cNvPr id="171" name="TextBox 85">
                <a:extLst>
                  <a:ext uri="{FF2B5EF4-FFF2-40B4-BE49-F238E27FC236}">
                    <a16:creationId xmlns:a16="http://schemas.microsoft.com/office/drawing/2014/main" id="{BFBE1521-A9C7-41CB-C340-7A5D355B34CA}"/>
                  </a:ext>
                </a:extLst>
              </p:cNvPr>
              <p:cNvSpPr txBox="1"/>
              <p:nvPr/>
            </p:nvSpPr>
            <p:spPr>
              <a:xfrm>
                <a:off x="5675805" y="2361818"/>
                <a:ext cx="461528" cy="246221"/>
              </a:xfrm>
              <a:prstGeom prst="rect">
                <a:avLst/>
              </a:prstGeom>
              <a:noFill/>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p:txBody>
          </p:sp>
          <p:sp>
            <p:nvSpPr>
              <p:cNvPr id="172" name="TextBox 86">
                <a:extLst>
                  <a:ext uri="{FF2B5EF4-FFF2-40B4-BE49-F238E27FC236}">
                    <a16:creationId xmlns:a16="http://schemas.microsoft.com/office/drawing/2014/main" id="{F758B6DB-5C8C-2155-ED1D-70C1B2753C50}"/>
                  </a:ext>
                </a:extLst>
              </p:cNvPr>
              <p:cNvSpPr txBox="1"/>
              <p:nvPr/>
            </p:nvSpPr>
            <p:spPr>
              <a:xfrm>
                <a:off x="5666107" y="2711897"/>
                <a:ext cx="461528" cy="246221"/>
              </a:xfrm>
              <a:prstGeom prst="rect">
                <a:avLst/>
              </a:prstGeom>
              <a:noFill/>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p:txBody>
          </p:sp>
          <p:sp>
            <p:nvSpPr>
              <p:cNvPr id="173" name="TextBox 87">
                <a:extLst>
                  <a:ext uri="{FF2B5EF4-FFF2-40B4-BE49-F238E27FC236}">
                    <a16:creationId xmlns:a16="http://schemas.microsoft.com/office/drawing/2014/main" id="{4F3AE4E1-3D05-E70A-EBB2-C075E1BE670A}"/>
                  </a:ext>
                </a:extLst>
              </p:cNvPr>
              <p:cNvSpPr txBox="1"/>
              <p:nvPr/>
            </p:nvSpPr>
            <p:spPr>
              <a:xfrm>
                <a:off x="11248245" y="2721551"/>
                <a:ext cx="853119"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2021*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HPE Frontier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(ORNL)</a:t>
                </a:r>
              </a:p>
            </p:txBody>
          </p:sp>
          <p:sp>
            <p:nvSpPr>
              <p:cNvPr id="174" name="TextBox 88">
                <a:extLst>
                  <a:ext uri="{FF2B5EF4-FFF2-40B4-BE49-F238E27FC236}">
                    <a16:creationId xmlns:a16="http://schemas.microsoft.com/office/drawing/2014/main" id="{4804A5D0-B9BF-F30A-6B03-BDE1FFA1A086}"/>
                  </a:ext>
                </a:extLst>
              </p:cNvPr>
              <p:cNvSpPr txBox="1"/>
              <p:nvPr/>
            </p:nvSpPr>
            <p:spPr>
              <a:xfrm>
                <a:off x="10016101" y="3797124"/>
                <a:ext cx="1189749"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2016*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Sunway </a:t>
                </a:r>
                <a:r>
                  <a:rPr kumimoji="0" lang="en-US" sz="1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TaihuLight</a:t>
                </a: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(NCSS Wuxi)</a:t>
                </a:r>
              </a:p>
            </p:txBody>
          </p:sp>
          <p:sp>
            <p:nvSpPr>
              <p:cNvPr id="175" name="TextBox 89">
                <a:extLst>
                  <a:ext uri="{FF2B5EF4-FFF2-40B4-BE49-F238E27FC236}">
                    <a16:creationId xmlns:a16="http://schemas.microsoft.com/office/drawing/2014/main" id="{AB2ACA0F-0CBF-BAF6-1E13-0F29DD5BD300}"/>
                  </a:ext>
                </a:extLst>
              </p:cNvPr>
              <p:cNvSpPr txBox="1"/>
              <p:nvPr/>
            </p:nvSpPr>
            <p:spPr>
              <a:xfrm>
                <a:off x="10808457" y="4408938"/>
                <a:ext cx="944489"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2021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Google TPU v4</a:t>
                </a:r>
              </a:p>
            </p:txBody>
          </p:sp>
          <p:sp>
            <p:nvSpPr>
              <p:cNvPr id="176" name="TextBox 90">
                <a:extLst>
                  <a:ext uri="{FF2B5EF4-FFF2-40B4-BE49-F238E27FC236}">
                    <a16:creationId xmlns:a16="http://schemas.microsoft.com/office/drawing/2014/main" id="{B97F0601-EA84-F165-64AD-A167CFB930FB}"/>
                  </a:ext>
                </a:extLst>
              </p:cNvPr>
              <p:cNvSpPr txBox="1"/>
              <p:nvPr/>
            </p:nvSpPr>
            <p:spPr>
              <a:xfrm>
                <a:off x="11077579" y="4760349"/>
                <a:ext cx="912429"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2021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Amazon AWS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Graviton3</a:t>
                </a:r>
              </a:p>
            </p:txBody>
          </p:sp>
          <p:sp>
            <p:nvSpPr>
              <p:cNvPr id="177" name="TextBox 91">
                <a:extLst>
                  <a:ext uri="{FF2B5EF4-FFF2-40B4-BE49-F238E27FC236}">
                    <a16:creationId xmlns:a16="http://schemas.microsoft.com/office/drawing/2014/main" id="{4D81CC95-AE0E-5A8B-0653-E4B93C85616C}"/>
                  </a:ext>
                </a:extLst>
              </p:cNvPr>
              <p:cNvSpPr txBox="1"/>
              <p:nvPr/>
            </p:nvSpPr>
            <p:spPr>
              <a:xfrm>
                <a:off x="10960413" y="5596300"/>
                <a:ext cx="1018227"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2022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Microsoft Azure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ARM Ampere</a:t>
                </a:r>
              </a:p>
            </p:txBody>
          </p:sp>
        </p:grpSp>
        <p:sp>
          <p:nvSpPr>
            <p:cNvPr id="87" name="TextBox 56">
              <a:extLst>
                <a:ext uri="{FF2B5EF4-FFF2-40B4-BE49-F238E27FC236}">
                  <a16:creationId xmlns:a16="http://schemas.microsoft.com/office/drawing/2014/main" id="{CC334E9D-F08F-0F47-AA22-9E6E421C4635}"/>
                </a:ext>
              </a:extLst>
            </p:cNvPr>
            <p:cNvSpPr txBox="1"/>
            <p:nvPr/>
          </p:nvSpPr>
          <p:spPr>
            <a:xfrm>
              <a:off x="10580871" y="5421251"/>
              <a:ext cx="878767" cy="400110"/>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2021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Alibaba  CIPU</a:t>
              </a:r>
            </a:p>
          </p:txBody>
        </p:sp>
      </p:grpSp>
      <p:sp>
        <p:nvSpPr>
          <p:cNvPr id="3" name="TextBox 2">
            <a:extLst>
              <a:ext uri="{FF2B5EF4-FFF2-40B4-BE49-F238E27FC236}">
                <a16:creationId xmlns:a16="http://schemas.microsoft.com/office/drawing/2014/main" id="{CA4661D4-117F-AF16-72B8-DC1AC65148CC}"/>
              </a:ext>
              <a:ext uri="{C183D7F6-B498-43B3-948B-1728B52AA6E4}">
                <adec:decorative xmlns:adec="http://schemas.microsoft.com/office/drawing/2017/decorative" val="0"/>
              </a:ext>
            </a:extLst>
          </p:cNvPr>
          <p:cNvSpPr txBox="1"/>
          <p:nvPr/>
        </p:nvSpPr>
        <p:spPr>
          <a:xfrm>
            <a:off x="760908" y="6504332"/>
            <a:ext cx="11260259" cy="307777"/>
          </a:xfrm>
          <a:prstGeom prst="rect">
            <a:avLst/>
          </a:prstGeom>
          <a:noFill/>
        </p:spPr>
        <p:txBody>
          <a:bodyPr wrap="square">
            <a:spAutoFit/>
          </a:bodyPr>
          <a:lstStyle/>
          <a:p>
            <a:r>
              <a:rPr lang="en-US" sz="1400" dirty="0"/>
              <a:t>* Reed, Gannon, Dongarra, “HPC Forecast: Cloudy and Uncertain,” </a:t>
            </a:r>
            <a:r>
              <a:rPr lang="en-US" sz="1400" i="1" dirty="0"/>
              <a:t>Communications of the ACM </a:t>
            </a:r>
            <a:r>
              <a:rPr lang="en-US" sz="1400" dirty="0"/>
              <a:t>(February 2023)</a:t>
            </a:r>
          </a:p>
        </p:txBody>
      </p:sp>
      <p:sp>
        <p:nvSpPr>
          <p:cNvPr id="5" name="TextBox 23">
            <a:extLst>
              <a:ext uri="{FF2B5EF4-FFF2-40B4-BE49-F238E27FC236}">
                <a16:creationId xmlns:a16="http://schemas.microsoft.com/office/drawing/2014/main" id="{5A712108-448E-4C7C-42C4-782FB7366D86}"/>
              </a:ext>
              <a:ext uri="{C183D7F6-B498-43B3-948B-1728B52AA6E4}">
                <adec:decorative xmlns:adec="http://schemas.microsoft.com/office/drawing/2017/decorative" val="1"/>
              </a:ext>
            </a:extLst>
          </p:cNvPr>
          <p:cNvSpPr txBox="1"/>
          <p:nvPr/>
        </p:nvSpPr>
        <p:spPr>
          <a:xfrm>
            <a:off x="1928928" y="3498710"/>
            <a:ext cx="838691" cy="553998"/>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1970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CDC 7600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(LANL/LLNL)</a:t>
            </a:r>
          </a:p>
        </p:txBody>
      </p:sp>
    </p:spTree>
    <p:extLst>
      <p:ext uri="{BB962C8B-B14F-4D97-AF65-F5344CB8AC3E}">
        <p14:creationId xmlns:p14="http://schemas.microsoft.com/office/powerpoint/2010/main" val="2999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90CC-04DD-B34A-A37D-B88078DA6323}"/>
              </a:ext>
            </a:extLst>
          </p:cNvPr>
          <p:cNvSpPr>
            <a:spLocks noGrp="1"/>
          </p:cNvSpPr>
          <p:nvPr>
            <p:ph type="title"/>
          </p:nvPr>
        </p:nvSpPr>
        <p:spPr/>
        <p:txBody>
          <a:bodyPr/>
          <a:lstStyle/>
          <a:p>
            <a:r>
              <a:rPr lang="en-US" dirty="0"/>
              <a:t>Some truisms </a:t>
            </a:r>
          </a:p>
        </p:txBody>
      </p:sp>
      <p:sp>
        <p:nvSpPr>
          <p:cNvPr id="3" name="Content Placeholder 2">
            <a:extLst>
              <a:ext uri="{FF2B5EF4-FFF2-40B4-BE49-F238E27FC236}">
                <a16:creationId xmlns:a16="http://schemas.microsoft.com/office/drawing/2014/main" id="{A370E4CE-44A8-654F-9315-335279EACEF4}"/>
              </a:ext>
            </a:extLst>
          </p:cNvPr>
          <p:cNvSpPr>
            <a:spLocks noGrp="1"/>
          </p:cNvSpPr>
          <p:nvPr>
            <p:ph idx="1"/>
          </p:nvPr>
        </p:nvSpPr>
        <p:spPr/>
        <p:txBody>
          <a:bodyPr>
            <a:normAutofit fontScale="85000" lnSpcReduction="20000"/>
          </a:bodyPr>
          <a:lstStyle/>
          <a:p>
            <a:r>
              <a:rPr lang="en-US" dirty="0"/>
              <a:t>Smartphone and cloud services companies are cash rich (i.e., exothermic)</a:t>
            </a:r>
          </a:p>
          <a:p>
            <a:r>
              <a:rPr lang="en-US" dirty="0"/>
              <a:t>Designing, building, and deploying hardware/software at unprecedented scale</a:t>
            </a:r>
          </a:p>
          <a:p>
            <a:endParaRPr lang="en-US" dirty="0"/>
          </a:p>
          <a:p>
            <a:r>
              <a:rPr lang="en-US" dirty="0"/>
              <a:t>Advanced computing, including HPC, requires ongoing (NRE) investment </a:t>
            </a:r>
          </a:p>
          <a:p>
            <a:pPr lvl="1"/>
            <a:r>
              <a:rPr lang="en-US" dirty="0"/>
              <a:t>This NRE (i.e., serious money) is required to develop new technologies and systems</a:t>
            </a:r>
          </a:p>
          <a:p>
            <a:endParaRPr lang="en-US" dirty="0"/>
          </a:p>
          <a:p>
            <a:r>
              <a:rPr lang="en-US" dirty="0"/>
              <a:t>Traditional computing vendors are now smaller players in the computing ecosystem</a:t>
            </a:r>
          </a:p>
          <a:p>
            <a:pPr lvl="1"/>
            <a:r>
              <a:rPr lang="en-US" dirty="0"/>
              <a:t>Many are dependent on government investment (i.e., endothermic) for NRE investments</a:t>
            </a:r>
          </a:p>
          <a:p>
            <a:pPr lvl="1"/>
            <a:endParaRPr lang="en-US" dirty="0"/>
          </a:p>
          <a:p>
            <a:r>
              <a:rPr lang="en-US" dirty="0"/>
              <a:t>AI is fueling a revolution among businesses and researchers</a:t>
            </a:r>
          </a:p>
          <a:p>
            <a:pPr lvl="1"/>
            <a:r>
              <a:rPr lang="en-US" dirty="0"/>
              <a:t>They are rethinking how they approach both problems and their solutions</a:t>
            </a:r>
          </a:p>
          <a:p>
            <a:endParaRPr lang="en-US" dirty="0"/>
          </a:p>
          <a:p>
            <a:endParaRPr lang="en-US" dirty="0"/>
          </a:p>
        </p:txBody>
      </p:sp>
      <p:sp>
        <p:nvSpPr>
          <p:cNvPr id="4" name="Slide Number Placeholder 3">
            <a:extLst>
              <a:ext uri="{FF2B5EF4-FFF2-40B4-BE49-F238E27FC236}">
                <a16:creationId xmlns:a16="http://schemas.microsoft.com/office/drawing/2014/main" id="{FCBA6E01-8C93-487C-9864-F7E04B166659}"/>
              </a:ext>
            </a:extLst>
          </p:cNvPr>
          <p:cNvSpPr>
            <a:spLocks noGrp="1"/>
          </p:cNvSpPr>
          <p:nvPr>
            <p:ph type="sldNum" sz="quarter" idx="12"/>
          </p:nvPr>
        </p:nvSpPr>
        <p:spPr>
          <a:xfrm>
            <a:off x="9447213"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dissolv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7292-4F59-9447-AC11-54CEA272F56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CAEE195-C669-484E-A7D7-C0092E13EDF6}"/>
              </a:ext>
            </a:extLst>
          </p:cNvPr>
          <p:cNvSpPr>
            <a:spLocks noGrp="1"/>
          </p:cNvSpPr>
          <p:nvPr>
            <p:ph idx="1"/>
          </p:nvPr>
        </p:nvSpPr>
        <p:spPr>
          <a:xfrm>
            <a:off x="710214" y="1825624"/>
            <a:ext cx="10643586" cy="4948037"/>
          </a:xfrm>
        </p:spPr>
        <p:txBody>
          <a:bodyPr>
            <a:normAutofit fontScale="92500" lnSpcReduction="20000"/>
          </a:bodyPr>
          <a:lstStyle/>
          <a:p>
            <a:r>
              <a:rPr lang="en-US" dirty="0"/>
              <a:t>The computing ecosystem is in enormous flux, creating both opportunities and challenges for the future of advanced scientific computing</a:t>
            </a:r>
          </a:p>
          <a:p>
            <a:endParaRPr lang="en-US" dirty="0"/>
          </a:p>
          <a:p>
            <a:r>
              <a:rPr lang="en-US" dirty="0"/>
              <a:t>Looking forward, it seems increasingly unlikely that future high-end HPC systems will be procured and assembled solely by commercial integrators from only commodity components</a:t>
            </a:r>
          </a:p>
          <a:p>
            <a:endParaRPr lang="en-US" dirty="0"/>
          </a:p>
          <a:p>
            <a:r>
              <a:rPr lang="en-US" dirty="0"/>
              <a:t>Advances will require embracing end-to-end design, testing and evaluating advanced prototypes, and partnering strategically … real co-design.</a:t>
            </a:r>
          </a:p>
          <a:p>
            <a:endParaRPr lang="en-US" dirty="0"/>
          </a:p>
          <a:p>
            <a:r>
              <a:rPr lang="en-US" dirty="0"/>
              <a:t>Leading edge, HPC computing systems are increasingly similar to large-scale scientific instruments (LHC, LIGO, SKA) with limited economic incentives for commercial development</a:t>
            </a:r>
          </a:p>
        </p:txBody>
      </p:sp>
      <p:sp>
        <p:nvSpPr>
          <p:cNvPr id="4" name="Slide Number Placeholder 3">
            <a:extLst>
              <a:ext uri="{FF2B5EF4-FFF2-40B4-BE49-F238E27FC236}">
                <a16:creationId xmlns:a16="http://schemas.microsoft.com/office/drawing/2014/main" id="{D372ED0D-F0B6-4295-9839-8EE335CE03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2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04E3-077C-C947-A6A6-8D36295CA063}"/>
              </a:ext>
            </a:extLst>
          </p:cNvPr>
          <p:cNvSpPr>
            <a:spLocks noGrp="1"/>
          </p:cNvSpPr>
          <p:nvPr>
            <p:ph type="title"/>
          </p:nvPr>
        </p:nvSpPr>
        <p:spPr>
          <a:xfrm>
            <a:off x="680422" y="-272395"/>
            <a:ext cx="6125964" cy="1906863"/>
          </a:xfrm>
        </p:spPr>
        <p:txBody>
          <a:bodyPr anchor="b">
            <a:normAutofit/>
          </a:bodyPr>
          <a:lstStyle/>
          <a:p>
            <a:r>
              <a:rPr lang="en-US" dirty="0" err="1"/>
              <a:t>Chiplets</a:t>
            </a:r>
            <a:r>
              <a:rPr lang="en-US" dirty="0"/>
              <a:t>: Integrating Multiple Functions</a:t>
            </a:r>
          </a:p>
        </p:txBody>
      </p:sp>
      <p:sp>
        <p:nvSpPr>
          <p:cNvPr id="3" name="Content Placeholder 2">
            <a:extLst>
              <a:ext uri="{FF2B5EF4-FFF2-40B4-BE49-F238E27FC236}">
                <a16:creationId xmlns:a16="http://schemas.microsoft.com/office/drawing/2014/main" id="{E3CF8F0C-4691-6247-BD77-62D6A082E286}"/>
              </a:ext>
            </a:extLst>
          </p:cNvPr>
          <p:cNvSpPr>
            <a:spLocks noGrp="1"/>
          </p:cNvSpPr>
          <p:nvPr>
            <p:ph idx="1"/>
          </p:nvPr>
        </p:nvSpPr>
        <p:spPr>
          <a:xfrm>
            <a:off x="971368" y="1906863"/>
            <a:ext cx="5835018" cy="4270100"/>
          </a:xfrm>
        </p:spPr>
        <p:txBody>
          <a:bodyPr>
            <a:normAutofit/>
          </a:bodyPr>
          <a:lstStyle/>
          <a:p>
            <a:r>
              <a:rPr lang="en-US" sz="1800" dirty="0"/>
              <a:t>Rather than fabricating a monolithic system-on-a-chip, </a:t>
            </a:r>
            <a:r>
              <a:rPr lang="en-US" sz="1800" dirty="0" err="1"/>
              <a:t>chiplet</a:t>
            </a:r>
            <a:r>
              <a:rPr lang="en-US" sz="1800" dirty="0"/>
              <a:t> technology combines multiple chips, each representing a portion of the desired functionality, possibly fabricated using different processes by different vendors and perhaps including IP from multiple sources</a:t>
            </a:r>
          </a:p>
          <a:p>
            <a:endParaRPr lang="en-US" sz="1800" dirty="0"/>
          </a:p>
          <a:p>
            <a:r>
              <a:rPr lang="en-US" sz="1800" dirty="0" err="1"/>
              <a:t>Chiplet</a:t>
            </a:r>
            <a:r>
              <a:rPr lang="en-US" sz="1800" dirty="0"/>
              <a:t> designs are part of the recent offerings from Intel and AMD</a:t>
            </a:r>
          </a:p>
          <a:p>
            <a:pPr lvl="1"/>
            <a:r>
              <a:rPr lang="en-US" sz="1800" dirty="0"/>
              <a:t>Amazon’s Graviton3 also uses a </a:t>
            </a:r>
            <a:r>
              <a:rPr lang="en-US" sz="1800" dirty="0" err="1"/>
              <a:t>chiplet</a:t>
            </a:r>
            <a:r>
              <a:rPr lang="en-US" sz="1800" dirty="0"/>
              <a:t> design with seven different chip dies</a:t>
            </a:r>
          </a:p>
          <a:p>
            <a:pPr lvl="1"/>
            <a:r>
              <a:rPr lang="en-US" sz="1800" dirty="0"/>
              <a:t>Advanced Query Accelerator (AQUA) for AWS Redshift, Amazon’s powerful and popular data warehouse service, relies on a package of custom ASICs and FPGA accelerators</a:t>
            </a:r>
          </a:p>
          <a:p>
            <a:pPr marL="457200" lvl="1" indent="0">
              <a:buNone/>
            </a:pPr>
            <a:endParaRPr lang="en-US" sz="1800" dirty="0"/>
          </a:p>
        </p:txBody>
      </p:sp>
      <p:pic>
        <p:nvPicPr>
          <p:cNvPr id="15" name="Picture 2">
            <a:extLst>
              <a:ext uri="{FF2B5EF4-FFF2-40B4-BE49-F238E27FC236}">
                <a16:creationId xmlns:a16="http://schemas.microsoft.com/office/drawing/2014/main" id="{08DF94B2-D79E-8B4E-A922-A5B25B348CC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254" y="3532107"/>
            <a:ext cx="5117199" cy="31953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hiplet Momentum Builds, Despite Tradeoffs">
            <a:extLst>
              <a:ext uri="{FF2B5EF4-FFF2-40B4-BE49-F238E27FC236}">
                <a16:creationId xmlns:a16="http://schemas.microsoft.com/office/drawing/2014/main" id="{DF865879-5AE7-B44A-A323-267E7FBC7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254" y="130587"/>
            <a:ext cx="5198817" cy="329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501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8696-1B02-F64E-AFC1-147E28A9FDA4}"/>
              </a:ext>
            </a:extLst>
          </p:cNvPr>
          <p:cNvSpPr>
            <a:spLocks noGrp="1"/>
          </p:cNvSpPr>
          <p:nvPr>
            <p:ph type="title"/>
          </p:nvPr>
        </p:nvSpPr>
        <p:spPr>
          <a:xfrm>
            <a:off x="1447801" y="196920"/>
            <a:ext cx="11654267" cy="909979"/>
          </a:xfrm>
        </p:spPr>
        <p:txBody>
          <a:bodyPr/>
          <a:lstStyle/>
          <a:p>
            <a:r>
              <a:rPr lang="en-US" dirty="0"/>
              <a:t>The Take Away</a:t>
            </a:r>
          </a:p>
        </p:txBody>
      </p:sp>
      <p:sp>
        <p:nvSpPr>
          <p:cNvPr id="3" name="Content Placeholder 2">
            <a:extLst>
              <a:ext uri="{FF2B5EF4-FFF2-40B4-BE49-F238E27FC236}">
                <a16:creationId xmlns:a16="http://schemas.microsoft.com/office/drawing/2014/main" id="{FB6A3E57-E233-1746-A970-A91C548D319F}"/>
              </a:ext>
            </a:extLst>
          </p:cNvPr>
          <p:cNvSpPr>
            <a:spLocks noGrp="1"/>
          </p:cNvSpPr>
          <p:nvPr>
            <p:ph idx="1"/>
          </p:nvPr>
        </p:nvSpPr>
        <p:spPr>
          <a:xfrm>
            <a:off x="144322" y="1672589"/>
            <a:ext cx="7628079" cy="4956811"/>
          </a:xfrm>
        </p:spPr>
        <p:txBody>
          <a:bodyPr>
            <a:normAutofit lnSpcReduction="10000"/>
          </a:bodyPr>
          <a:lstStyle/>
          <a:p>
            <a:r>
              <a:rPr lang="en-US" dirty="0"/>
              <a:t>HPC Hardware is Constantly Changing</a:t>
            </a:r>
          </a:p>
          <a:p>
            <a:pPr lvl="1"/>
            <a:r>
              <a:rPr lang="en-US" dirty="0"/>
              <a:t>Scalar</a:t>
            </a:r>
          </a:p>
          <a:p>
            <a:pPr lvl="1"/>
            <a:r>
              <a:rPr lang="en-US" dirty="0"/>
              <a:t>Vector</a:t>
            </a:r>
          </a:p>
          <a:p>
            <a:pPr lvl="1"/>
            <a:r>
              <a:rPr lang="en-US" dirty="0"/>
              <a:t>Distributed</a:t>
            </a:r>
          </a:p>
          <a:p>
            <a:pPr lvl="1"/>
            <a:r>
              <a:rPr lang="en-US" dirty="0"/>
              <a:t>Accelerated</a:t>
            </a:r>
          </a:p>
          <a:p>
            <a:pPr lvl="1"/>
            <a:r>
              <a:rPr lang="en-US" dirty="0"/>
              <a:t>Mixed precision</a:t>
            </a:r>
          </a:p>
          <a:p>
            <a:r>
              <a:rPr lang="en-US" dirty="0"/>
              <a:t>Three computer revolutions</a:t>
            </a:r>
          </a:p>
          <a:p>
            <a:pPr lvl="1"/>
            <a:r>
              <a:rPr lang="en-US" dirty="0"/>
              <a:t>High performance computing</a:t>
            </a:r>
          </a:p>
          <a:p>
            <a:pPr lvl="1"/>
            <a:r>
              <a:rPr lang="en-US" dirty="0"/>
              <a:t>Deep learning</a:t>
            </a:r>
          </a:p>
          <a:p>
            <a:pPr lvl="1"/>
            <a:r>
              <a:rPr lang="en-US" dirty="0"/>
              <a:t>Edge &amp; AI</a:t>
            </a:r>
            <a:endParaRPr lang="en-US" sz="2800" dirty="0"/>
          </a:p>
          <a:p>
            <a:r>
              <a:rPr lang="en-US" dirty="0"/>
              <a:t>Algorithm / Software advances follows hardware.</a:t>
            </a:r>
          </a:p>
          <a:p>
            <a:pPr lvl="1"/>
            <a:r>
              <a:rPr lang="en-US" dirty="0"/>
              <a:t>And there is “plenty of room at the top”</a:t>
            </a:r>
          </a:p>
          <a:p>
            <a:pPr marL="457001" lvl="1" indent="0">
              <a:buNone/>
            </a:pPr>
            <a:endParaRPr lang="en-US" dirty="0"/>
          </a:p>
        </p:txBody>
      </p:sp>
      <p:grpSp>
        <p:nvGrpSpPr>
          <p:cNvPr id="12" name="Group 11">
            <a:extLst>
              <a:ext uri="{FF2B5EF4-FFF2-40B4-BE49-F238E27FC236}">
                <a16:creationId xmlns:a16="http://schemas.microsoft.com/office/drawing/2014/main" id="{70636E50-0940-F24C-9120-A823C0F25C39}"/>
              </a:ext>
              <a:ext uri="{C183D7F6-B498-43B3-948B-1728B52AA6E4}">
                <adec:decorative xmlns:adec="http://schemas.microsoft.com/office/drawing/2017/decorative" val="1"/>
              </a:ext>
            </a:extLst>
          </p:cNvPr>
          <p:cNvGrpSpPr/>
          <p:nvPr/>
        </p:nvGrpSpPr>
        <p:grpSpPr>
          <a:xfrm>
            <a:off x="6352673" y="107157"/>
            <a:ext cx="5839326" cy="5069599"/>
            <a:chOff x="6352674" y="107156"/>
            <a:chExt cx="5839326" cy="5069598"/>
          </a:xfrm>
        </p:grpSpPr>
        <p:grpSp>
          <p:nvGrpSpPr>
            <p:cNvPr id="6" name="Group 5">
              <a:extLst>
                <a:ext uri="{FF2B5EF4-FFF2-40B4-BE49-F238E27FC236}">
                  <a16:creationId xmlns:a16="http://schemas.microsoft.com/office/drawing/2014/main" id="{E76AFCAB-790A-DC4D-A2F4-AB18E76C78D8}"/>
                </a:ext>
              </a:extLst>
            </p:cNvPr>
            <p:cNvGrpSpPr/>
            <p:nvPr/>
          </p:nvGrpSpPr>
          <p:grpSpPr>
            <a:xfrm>
              <a:off x="6352674" y="107156"/>
              <a:ext cx="5839326" cy="5069598"/>
              <a:chOff x="6352674" y="107156"/>
              <a:chExt cx="5839326" cy="5069598"/>
            </a:xfrm>
          </p:grpSpPr>
          <p:grpSp>
            <p:nvGrpSpPr>
              <p:cNvPr id="9" name="Group 8">
                <a:extLst>
                  <a:ext uri="{FF2B5EF4-FFF2-40B4-BE49-F238E27FC236}">
                    <a16:creationId xmlns:a16="http://schemas.microsoft.com/office/drawing/2014/main" id="{02DF5491-9393-8A4A-A29E-2E93EE5DEF17}"/>
                  </a:ext>
                </a:extLst>
              </p:cNvPr>
              <p:cNvGrpSpPr/>
              <p:nvPr/>
            </p:nvGrpSpPr>
            <p:grpSpPr>
              <a:xfrm>
                <a:off x="6352674" y="761353"/>
                <a:ext cx="5839326" cy="4415401"/>
                <a:chOff x="6206836" y="112118"/>
                <a:chExt cx="5675252" cy="3980000"/>
              </a:xfrm>
            </p:grpSpPr>
            <p:pic>
              <p:nvPicPr>
                <p:cNvPr id="7" name="Picture 6">
                  <a:extLst>
                    <a:ext uri="{FF2B5EF4-FFF2-40B4-BE49-F238E27FC236}">
                      <a16:creationId xmlns:a16="http://schemas.microsoft.com/office/drawing/2014/main" id="{3309AC25-5EDB-B74F-9654-72A9F83C31D2}"/>
                    </a:ext>
                  </a:extLst>
                </p:cNvPr>
                <p:cNvPicPr>
                  <a:picLocks noChangeAspect="1"/>
                </p:cNvPicPr>
                <p:nvPr/>
              </p:nvPicPr>
              <p:blipFill>
                <a:blip r:embed="rId3"/>
                <a:stretch>
                  <a:fillRect/>
                </a:stretch>
              </p:blipFill>
              <p:spPr>
                <a:xfrm>
                  <a:off x="6206836" y="112118"/>
                  <a:ext cx="5675252" cy="3659414"/>
                </a:xfrm>
                <a:prstGeom prst="rect">
                  <a:avLst/>
                </a:prstGeom>
              </p:spPr>
            </p:pic>
            <p:pic>
              <p:nvPicPr>
                <p:cNvPr id="8" name="Picture 7">
                  <a:extLst>
                    <a:ext uri="{FF2B5EF4-FFF2-40B4-BE49-F238E27FC236}">
                      <a16:creationId xmlns:a16="http://schemas.microsoft.com/office/drawing/2014/main" id="{F644C6EF-F81D-D94A-9976-0855AB724AD8}"/>
                    </a:ext>
                  </a:extLst>
                </p:cNvPr>
                <p:cNvPicPr>
                  <a:picLocks noChangeAspect="1"/>
                </p:cNvPicPr>
                <p:nvPr/>
              </p:nvPicPr>
              <p:blipFill>
                <a:blip r:embed="rId4"/>
                <a:stretch>
                  <a:fillRect/>
                </a:stretch>
              </p:blipFill>
              <p:spPr>
                <a:xfrm>
                  <a:off x="7462156" y="3618424"/>
                  <a:ext cx="3966029" cy="473694"/>
                </a:xfrm>
                <a:prstGeom prst="rect">
                  <a:avLst/>
                </a:prstGeom>
              </p:spPr>
            </p:pic>
          </p:grpSp>
          <p:sp>
            <p:nvSpPr>
              <p:cNvPr id="5" name="TextBox 4">
                <a:extLst>
                  <a:ext uri="{FF2B5EF4-FFF2-40B4-BE49-F238E27FC236}">
                    <a16:creationId xmlns:a16="http://schemas.microsoft.com/office/drawing/2014/main" id="{39B8D336-50C1-CC40-A7CE-5086D5A13B6D}"/>
                  </a:ext>
                </a:extLst>
              </p:cNvPr>
              <p:cNvSpPr txBox="1"/>
              <p:nvPr/>
            </p:nvSpPr>
            <p:spPr>
              <a:xfrm>
                <a:off x="7163177" y="107156"/>
                <a:ext cx="4977645" cy="1384995"/>
              </a:xfrm>
              <a:prstGeom prst="rect">
                <a:avLst/>
              </a:prstGeom>
              <a:noFill/>
            </p:spPr>
            <p:txBody>
              <a:bodyPr wrap="non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rPr>
                  <a:t>“There’s plenty of room at the Top: What will drive computer </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rPr>
                  <a:t>performance after Moore’s law?”</a:t>
                </a: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endParaRP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endParaRP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70C0"/>
                  </a:solidFill>
                  <a:effectLst/>
                  <a:uLnTx/>
                  <a:uFillTx/>
                  <a:latin typeface="Arial Unicode MS" pitchFamily="34" charset="-128"/>
                  <a:ea typeface="+mn-ea"/>
                  <a:cs typeface="Arial" pitchFamily="34" charset="0"/>
                </a:endParaRPr>
              </a:p>
            </p:txBody>
          </p:sp>
        </p:grpSp>
        <p:pic>
          <p:nvPicPr>
            <p:cNvPr id="10" name="Picture 9">
              <a:extLst>
                <a:ext uri="{FF2B5EF4-FFF2-40B4-BE49-F238E27FC236}">
                  <a16:creationId xmlns:a16="http://schemas.microsoft.com/office/drawing/2014/main" id="{FE701202-5FFC-D94E-98BF-22EF8102DCF0}"/>
                </a:ext>
              </a:extLst>
            </p:cNvPr>
            <p:cNvPicPr>
              <a:picLocks noChangeAspect="1"/>
            </p:cNvPicPr>
            <p:nvPr/>
          </p:nvPicPr>
          <p:blipFill>
            <a:blip r:embed="rId5"/>
            <a:stretch>
              <a:fillRect/>
            </a:stretch>
          </p:blipFill>
          <p:spPr>
            <a:xfrm>
              <a:off x="7669212" y="594879"/>
              <a:ext cx="3794125" cy="380725"/>
            </a:xfrm>
            <a:prstGeom prst="rect">
              <a:avLst/>
            </a:prstGeom>
          </p:spPr>
        </p:pic>
      </p:grpSp>
      <p:sp>
        <p:nvSpPr>
          <p:cNvPr id="11" name="Rectangle 10">
            <a:extLst>
              <a:ext uri="{FF2B5EF4-FFF2-40B4-BE49-F238E27FC236}">
                <a16:creationId xmlns:a16="http://schemas.microsoft.com/office/drawing/2014/main" id="{DEC1E98F-C05A-C146-B039-E79BC9DE5335}"/>
              </a:ext>
              <a:ext uri="{C183D7F6-B498-43B3-948B-1728B52AA6E4}">
                <adec:decorative xmlns:adec="http://schemas.microsoft.com/office/drawing/2017/decorative" val="1"/>
              </a:ext>
            </a:extLst>
          </p:cNvPr>
          <p:cNvSpPr/>
          <p:nvPr/>
        </p:nvSpPr>
        <p:spPr>
          <a:xfrm>
            <a:off x="7508082" y="4764882"/>
            <a:ext cx="4539597" cy="278607"/>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377"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44" name="Picture 4" descr="The Pleasure of Finding Things Out: The Best Short Works of Richard P.  Feynman by Richard P. Feynman">
            <a:extLst>
              <a:ext uri="{FF2B5EF4-FFF2-40B4-BE49-F238E27FC236}">
                <a16:creationId xmlns:a16="http://schemas.microsoft.com/office/drawing/2014/main" id="{8C11CDA4-5F2E-B744-85ED-B2058A13A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453" y="4684405"/>
            <a:ext cx="1573643" cy="21622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15B1A1-8582-CF45-906C-3F0FE4DF0F78}"/>
              </a:ext>
            </a:extLst>
          </p:cNvPr>
          <p:cNvSpPr txBox="1"/>
          <p:nvPr/>
        </p:nvSpPr>
        <p:spPr>
          <a:xfrm>
            <a:off x="10353096" y="6490264"/>
            <a:ext cx="1334340" cy="424732"/>
          </a:xfrm>
          <a:prstGeom prst="rect">
            <a:avLst/>
          </a:prstGeom>
          <a:noFill/>
        </p:spPr>
        <p:txBody>
          <a:bodyPr wrap="none" rtlCol="0">
            <a:spAutoFit/>
          </a:bodyPr>
          <a:lstStyle/>
          <a:p>
            <a:pPr marL="0" marR="0" lvl="0" indent="0" algn="l" defTabSz="91437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Feynman’s 1959 </a:t>
            </a:r>
          </a:p>
          <a:p>
            <a:pPr marL="0" marR="0" lvl="0" indent="0" algn="l" defTabSz="91437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Lecture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CalTech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dissolve">
                                      <p:cBhvr>
                                        <p:cTn id="10" dur="500"/>
                                        <p:tgtEl>
                                          <p:spTgt spid="102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F1862-CB32-9CA9-4A4D-58C33E466C8E}"/>
              </a:ext>
            </a:extLst>
          </p:cNvPr>
          <p:cNvSpPr>
            <a:spLocks noGrp="1"/>
          </p:cNvSpPr>
          <p:nvPr>
            <p:ph type="title"/>
          </p:nvPr>
        </p:nvSpPr>
        <p:spPr>
          <a:xfrm>
            <a:off x="598714" y="61424"/>
            <a:ext cx="10515600" cy="1325563"/>
          </a:xfrm>
        </p:spPr>
        <p:txBody>
          <a:bodyPr/>
          <a:lstStyle/>
          <a:p>
            <a:r>
              <a:rPr lang="en-US" dirty="0"/>
              <a:t>Cloud vendors</a:t>
            </a:r>
          </a:p>
        </p:txBody>
      </p:sp>
      <p:sp>
        <p:nvSpPr>
          <p:cNvPr id="2" name="Content Placeholder 1">
            <a:extLst>
              <a:ext uri="{FF2B5EF4-FFF2-40B4-BE49-F238E27FC236}">
                <a16:creationId xmlns:a16="http://schemas.microsoft.com/office/drawing/2014/main" id="{9C40501B-98BD-63CA-3874-131485EDFC44}"/>
              </a:ext>
            </a:extLst>
          </p:cNvPr>
          <p:cNvSpPr>
            <a:spLocks noGrp="1"/>
          </p:cNvSpPr>
          <p:nvPr>
            <p:ph idx="1"/>
          </p:nvPr>
        </p:nvSpPr>
        <p:spPr>
          <a:xfrm>
            <a:off x="598714" y="1054471"/>
            <a:ext cx="10515600" cy="5500707"/>
          </a:xfrm>
        </p:spPr>
        <p:txBody>
          <a:bodyPr>
            <a:normAutofit fontScale="92500" lnSpcReduction="20000"/>
          </a:bodyPr>
          <a:lstStyle/>
          <a:p>
            <a:r>
              <a:rPr lang="en-US" dirty="0"/>
              <a:t>Alibaba</a:t>
            </a:r>
          </a:p>
          <a:p>
            <a:pPr lvl="1"/>
            <a:r>
              <a:rPr lang="en-US" dirty="0"/>
              <a:t>CIPU, 128 core ARM based</a:t>
            </a:r>
          </a:p>
          <a:p>
            <a:pPr lvl="1"/>
            <a:r>
              <a:rPr lang="en-US" dirty="0"/>
              <a:t>Alibaba’s Elastic Compute Service</a:t>
            </a:r>
          </a:p>
          <a:p>
            <a:endParaRPr lang="en-US" dirty="0"/>
          </a:p>
          <a:p>
            <a:r>
              <a:rPr lang="en-US" dirty="0"/>
              <a:t>AWS Graviton3</a:t>
            </a:r>
          </a:p>
          <a:p>
            <a:pPr lvl="1"/>
            <a:r>
              <a:rPr lang="en-US" dirty="0"/>
              <a:t>64 ARM Neoverse V1 cores, </a:t>
            </a:r>
            <a:r>
              <a:rPr lang="en-US" dirty="0" err="1"/>
              <a:t>chiplet</a:t>
            </a:r>
            <a:r>
              <a:rPr lang="en-US" dirty="0"/>
              <a:t> design</a:t>
            </a:r>
          </a:p>
          <a:p>
            <a:pPr lvl="1"/>
            <a:r>
              <a:rPr lang="en-US" dirty="0"/>
              <a:t>55 billion transistors, DDR5 memory</a:t>
            </a:r>
          </a:p>
          <a:p>
            <a:endParaRPr lang="en-US" dirty="0"/>
          </a:p>
          <a:p>
            <a:r>
              <a:rPr lang="en-US" dirty="0"/>
              <a:t>Google TPU4</a:t>
            </a:r>
          </a:p>
          <a:p>
            <a:pPr lvl="1"/>
            <a:r>
              <a:rPr lang="en-US" dirty="0"/>
              <a:t>2X TPU3 performance</a:t>
            </a:r>
          </a:p>
          <a:p>
            <a:pPr lvl="1"/>
            <a:r>
              <a:rPr lang="en-US" dirty="0"/>
              <a:t>4096 units per “pod”</a:t>
            </a:r>
          </a:p>
          <a:p>
            <a:pPr lvl="1"/>
            <a:endParaRPr lang="en-US" dirty="0"/>
          </a:p>
          <a:p>
            <a:pPr lvl="1"/>
            <a:endParaRPr lang="en-US" dirty="0"/>
          </a:p>
          <a:p>
            <a:r>
              <a:rPr lang="en-US" dirty="0"/>
              <a:t>Microsoft Azure</a:t>
            </a:r>
          </a:p>
          <a:p>
            <a:pPr lvl="1"/>
            <a:r>
              <a:rPr lang="en-US" dirty="0"/>
              <a:t>Ampere Alta ARM processors</a:t>
            </a:r>
          </a:p>
          <a:p>
            <a:pPr lvl="1"/>
            <a:r>
              <a:rPr lang="en-US" dirty="0"/>
              <a:t>Project Catapult/</a:t>
            </a:r>
            <a:r>
              <a:rPr lang="en-US" dirty="0" err="1"/>
              <a:t>Brainewave</a:t>
            </a:r>
            <a:endParaRPr lang="en-US" dirty="0"/>
          </a:p>
          <a:p>
            <a:pPr lvl="1"/>
            <a:endParaRPr lang="en-US" dirty="0"/>
          </a:p>
        </p:txBody>
      </p:sp>
      <p:pic>
        <p:nvPicPr>
          <p:cNvPr id="7" name="Picture 6">
            <a:extLst>
              <a:ext uri="{FF2B5EF4-FFF2-40B4-BE49-F238E27FC236}">
                <a16:creationId xmlns:a16="http://schemas.microsoft.com/office/drawing/2014/main" id="{74493CE0-71BB-862A-6A73-B9862B0DB52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922" t="11590" r="9768" b="6371"/>
          <a:stretch/>
        </p:blipFill>
        <p:spPr>
          <a:xfrm>
            <a:off x="3992677" y="3498330"/>
            <a:ext cx="3374313" cy="1702266"/>
          </a:xfrm>
          <a:prstGeom prst="rect">
            <a:avLst/>
          </a:prstGeom>
        </p:spPr>
      </p:pic>
      <p:pic>
        <p:nvPicPr>
          <p:cNvPr id="8" name="Picture 7">
            <a:extLst>
              <a:ext uri="{FF2B5EF4-FFF2-40B4-BE49-F238E27FC236}">
                <a16:creationId xmlns:a16="http://schemas.microsoft.com/office/drawing/2014/main" id="{53A199F7-0E4D-79C0-838C-E3D1BC64FD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647" y="2251995"/>
            <a:ext cx="1713855" cy="1499623"/>
          </a:xfrm>
          <a:prstGeom prst="rect">
            <a:avLst/>
          </a:prstGeom>
        </p:spPr>
      </p:pic>
      <p:pic>
        <p:nvPicPr>
          <p:cNvPr id="9" name="Picture 8">
            <a:extLst>
              <a:ext uri="{FF2B5EF4-FFF2-40B4-BE49-F238E27FC236}">
                <a16:creationId xmlns:a16="http://schemas.microsoft.com/office/drawing/2014/main" id="{E0CE6652-7592-111B-15DC-154DAD045ED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500" y="5061448"/>
            <a:ext cx="2426525" cy="1621170"/>
          </a:xfrm>
          <a:prstGeom prst="rect">
            <a:avLst/>
          </a:prstGeom>
        </p:spPr>
      </p:pic>
      <p:grpSp>
        <p:nvGrpSpPr>
          <p:cNvPr id="5" name="Group 4">
            <a:extLst>
              <a:ext uri="{FF2B5EF4-FFF2-40B4-BE49-F238E27FC236}">
                <a16:creationId xmlns:a16="http://schemas.microsoft.com/office/drawing/2014/main" id="{3AE58947-3DEF-2645-A145-28851C20ECA1}"/>
              </a:ext>
              <a:ext uri="{C183D7F6-B498-43B3-948B-1728B52AA6E4}">
                <adec:decorative xmlns:adec="http://schemas.microsoft.com/office/drawing/2017/decorative" val="1"/>
              </a:ext>
            </a:extLst>
          </p:cNvPr>
          <p:cNvGrpSpPr/>
          <p:nvPr/>
        </p:nvGrpSpPr>
        <p:grpSpPr>
          <a:xfrm>
            <a:off x="9257808" y="2167747"/>
            <a:ext cx="3374912" cy="2367455"/>
            <a:chOff x="3856474" y="3569300"/>
            <a:chExt cx="6046260" cy="3113098"/>
          </a:xfrm>
        </p:grpSpPr>
        <p:sp>
          <p:nvSpPr>
            <p:cNvPr id="4" name="TextBox 3">
              <a:extLst>
                <a:ext uri="{FF2B5EF4-FFF2-40B4-BE49-F238E27FC236}">
                  <a16:creationId xmlns:a16="http://schemas.microsoft.com/office/drawing/2014/main" id="{F2737221-C5B4-0F47-A514-5D170E7A7F1E}"/>
                </a:ext>
              </a:extLst>
            </p:cNvPr>
            <p:cNvSpPr txBox="1"/>
            <p:nvPr/>
          </p:nvSpPr>
          <p:spPr>
            <a:xfrm>
              <a:off x="3856474" y="3569300"/>
              <a:ext cx="6046260" cy="109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Even car makers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Tesla</a:t>
              </a:r>
            </a:p>
          </p:txBody>
        </p:sp>
        <p:pic>
          <p:nvPicPr>
            <p:cNvPr id="1026" name="Picture 2" descr="Tesla's Dojo D1 Die">
              <a:hlinkClick r:id="rId5"/>
              <a:extLst>
                <a:ext uri="{FF2B5EF4-FFF2-40B4-BE49-F238E27FC236}">
                  <a16:creationId xmlns:a16="http://schemas.microsoft.com/office/drawing/2014/main" id="{E83EF03D-0B81-AA45-9D38-B4FFA15D1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3893" y="4710461"/>
              <a:ext cx="5084841" cy="197193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a:extLst>
              <a:ext uri="{FF2B5EF4-FFF2-40B4-BE49-F238E27FC236}">
                <a16:creationId xmlns:a16="http://schemas.microsoft.com/office/drawing/2014/main" id="{3CA599E9-8BED-0343-9CA8-C026C88AF8A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8605" y="757325"/>
            <a:ext cx="2150083" cy="142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45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2709-AE15-B580-CDBE-AAB8658F3634}"/>
              </a:ext>
            </a:extLst>
          </p:cNvPr>
          <p:cNvSpPr>
            <a:spLocks noGrp="1"/>
          </p:cNvSpPr>
          <p:nvPr>
            <p:ph type="title"/>
          </p:nvPr>
        </p:nvSpPr>
        <p:spPr/>
        <p:txBody>
          <a:bodyPr>
            <a:normAutofit/>
          </a:bodyPr>
          <a:lstStyle/>
          <a:p>
            <a:r>
              <a:rPr lang="en-US" dirty="0"/>
              <a:t>The advantages of using the cloud for supercomputing are:</a:t>
            </a:r>
          </a:p>
        </p:txBody>
      </p:sp>
      <p:sp>
        <p:nvSpPr>
          <p:cNvPr id="3" name="Content Placeholder 2">
            <a:extLst>
              <a:ext uri="{FF2B5EF4-FFF2-40B4-BE49-F238E27FC236}">
                <a16:creationId xmlns:a16="http://schemas.microsoft.com/office/drawing/2014/main" id="{04298AC6-F6A5-E9B6-88AF-27AC7717771B}"/>
              </a:ext>
            </a:extLst>
          </p:cNvPr>
          <p:cNvSpPr>
            <a:spLocks noGrp="1"/>
          </p:cNvSpPr>
          <p:nvPr>
            <p:ph idx="1"/>
          </p:nvPr>
        </p:nvSpPr>
        <p:spPr/>
        <p:txBody>
          <a:bodyPr>
            <a:normAutofit fontScale="92500" lnSpcReduction="20000"/>
          </a:bodyPr>
          <a:lstStyle/>
          <a:p>
            <a:pPr>
              <a:buFont typeface="+mj-lt"/>
              <a:buAutoNum type="arabicPeriod"/>
            </a:pPr>
            <a:r>
              <a:rPr lang="en-US" sz="2000" dirty="0"/>
              <a:t>Accessibility: Cloud-based supercomputing makes high-performance computing resources accessible to a wider range of users, including individuals and organizations with limited budgets or technical expertise.</a:t>
            </a:r>
          </a:p>
          <a:p>
            <a:pPr>
              <a:buFont typeface="+mj-lt"/>
              <a:buAutoNum type="arabicPeriod"/>
            </a:pPr>
            <a:r>
              <a:rPr lang="en-US" sz="2000" dirty="0"/>
              <a:t>Scalability: Cloud-based supercomputing resources can be scaled up or down as needed, allowing users to easily access the resources they need for specific tasks and projects.</a:t>
            </a:r>
          </a:p>
          <a:p>
            <a:pPr>
              <a:buFont typeface="+mj-lt"/>
              <a:buAutoNum type="arabicPeriod"/>
            </a:pPr>
            <a:r>
              <a:rPr lang="en-US" sz="2000" dirty="0"/>
              <a:t>Flexibility: Cloud-based supercomputing resources can be accessed from anywhere with an internet connection, making it easier for users to collaborate and share data and results.</a:t>
            </a:r>
          </a:p>
          <a:p>
            <a:pPr>
              <a:buFont typeface="+mj-lt"/>
              <a:buAutoNum type="arabicPeriod"/>
            </a:pPr>
            <a:r>
              <a:rPr lang="en-US" sz="2000" dirty="0"/>
              <a:t>Cost efficiency: Cloud-based supercomputing can be more cost-effective than traditional supercomputing solutions, especially for organizations that only need supercomputing resources on an as-needed basis.</a:t>
            </a:r>
          </a:p>
          <a:p>
            <a:pPr>
              <a:buFont typeface="+mj-lt"/>
              <a:buAutoNum type="arabicPeriod"/>
            </a:pPr>
            <a:r>
              <a:rPr lang="en-US" sz="2000" dirty="0"/>
              <a:t>Easy maintenance: Cloud-based supercomputing resources are managed by the provider, reducing the maintenance and technical support burden for users.</a:t>
            </a:r>
          </a:p>
          <a:p>
            <a:pPr>
              <a:buFont typeface="+mj-lt"/>
              <a:buAutoNum type="arabicPeriod"/>
            </a:pPr>
            <a:r>
              <a:rPr lang="en-US" sz="2000" dirty="0"/>
              <a:t>Reliability: Cloud-based supercomputing providers often have extensive infrastructure and resources to ensure high levels of uptime and reliability.</a:t>
            </a:r>
          </a:p>
          <a:p>
            <a:pPr>
              <a:buFont typeface="+mj-lt"/>
              <a:buAutoNum type="arabicPeriod"/>
            </a:pPr>
            <a:r>
              <a:rPr lang="en-US" sz="2000" dirty="0"/>
              <a:t>Innovation: Cloud-based supercomputing can drive innovation by making cutting-edge computing resources accessible to a wider range of users, allowing for new discoveries and breakthroughs in fields such as science, engineering, and medicine.</a:t>
            </a:r>
          </a:p>
          <a:p>
            <a:endParaRPr lang="en-US" sz="2000" dirty="0"/>
          </a:p>
        </p:txBody>
      </p:sp>
    </p:spTree>
    <p:extLst>
      <p:ext uri="{BB962C8B-B14F-4D97-AF65-F5344CB8AC3E}">
        <p14:creationId xmlns:p14="http://schemas.microsoft.com/office/powerpoint/2010/main" val="3193904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49A9-1247-EDA0-78CD-BEADF85579BF}"/>
              </a:ext>
            </a:extLst>
          </p:cNvPr>
          <p:cNvSpPr>
            <a:spLocks noGrp="1"/>
          </p:cNvSpPr>
          <p:nvPr>
            <p:ph type="title"/>
          </p:nvPr>
        </p:nvSpPr>
        <p:spPr/>
        <p:txBody>
          <a:bodyPr>
            <a:normAutofit fontScale="90000"/>
          </a:bodyPr>
          <a:lstStyle/>
          <a:p>
            <a:r>
              <a:rPr lang="en-US" dirty="0"/>
              <a:t>The disadvantages of using the cloud for supercomputing are:</a:t>
            </a:r>
            <a:br>
              <a:rPr lang="en-US" dirty="0"/>
            </a:br>
            <a:endParaRPr lang="en-US" dirty="0"/>
          </a:p>
        </p:txBody>
      </p:sp>
      <p:sp>
        <p:nvSpPr>
          <p:cNvPr id="3" name="Content Placeholder 2">
            <a:extLst>
              <a:ext uri="{FF2B5EF4-FFF2-40B4-BE49-F238E27FC236}">
                <a16:creationId xmlns:a16="http://schemas.microsoft.com/office/drawing/2014/main" id="{7754CD8A-7E7F-0259-3AD9-6F0633796621}"/>
              </a:ext>
            </a:extLst>
          </p:cNvPr>
          <p:cNvSpPr>
            <a:spLocks noGrp="1"/>
          </p:cNvSpPr>
          <p:nvPr>
            <p:ph idx="1"/>
          </p:nvPr>
        </p:nvSpPr>
        <p:spPr/>
        <p:txBody>
          <a:bodyPr>
            <a:normAutofit fontScale="70000" lnSpcReduction="20000"/>
          </a:bodyPr>
          <a:lstStyle/>
          <a:p>
            <a:pPr>
              <a:buFont typeface="+mj-lt"/>
              <a:buAutoNum type="arabicPeriod"/>
            </a:pPr>
            <a:r>
              <a:rPr lang="en-US" dirty="0"/>
              <a:t>Latency: The distance between the user and the cloud servers can result in higher latency, affecting the speed and responsiveness of the system.</a:t>
            </a:r>
          </a:p>
          <a:p>
            <a:pPr>
              <a:buFont typeface="+mj-lt"/>
              <a:buAutoNum type="arabicPeriod"/>
            </a:pPr>
            <a:r>
              <a:rPr lang="en-US" dirty="0"/>
              <a:t>Bandwidth: High-bandwidth applications can be limited by the available network bandwidth, leading to slower performance and increased costs.</a:t>
            </a:r>
          </a:p>
          <a:p>
            <a:pPr>
              <a:buFont typeface="+mj-lt"/>
              <a:buAutoNum type="arabicPeriod"/>
            </a:pPr>
            <a:r>
              <a:rPr lang="en-US" dirty="0"/>
              <a:t>Security: Storing sensitive data in the cloud can be a concern, as there are security risks such as hacking, data theft, and unauthorized access.</a:t>
            </a:r>
          </a:p>
          <a:p>
            <a:pPr>
              <a:buFont typeface="+mj-lt"/>
              <a:buAutoNum type="arabicPeriod"/>
            </a:pPr>
            <a:r>
              <a:rPr lang="en-US" dirty="0"/>
              <a:t>Cost: Cloud-based supercomputing can be expensive, especially for large-scale and long-term projects, due to the cost of hardware, network, and data storage.</a:t>
            </a:r>
          </a:p>
          <a:p>
            <a:pPr>
              <a:buFont typeface="+mj-lt"/>
              <a:buAutoNum type="arabicPeriod"/>
            </a:pPr>
            <a:r>
              <a:rPr lang="en-US" dirty="0"/>
              <a:t>Interoperability: Different cloud providers may use different technologies and standards, making it difficult to move data and applications between them.</a:t>
            </a:r>
          </a:p>
          <a:p>
            <a:pPr>
              <a:buFont typeface="+mj-lt"/>
              <a:buAutoNum type="arabicPeriod"/>
            </a:pPr>
            <a:r>
              <a:rPr lang="en-US" dirty="0"/>
              <a:t>Reliability: The reliability of cloud-based supercomputing depends on the availability and stability of the cloud infrastructure, and may be impacted by outages, maintenance, or other disruptions.</a:t>
            </a:r>
          </a:p>
          <a:p>
            <a:pPr>
              <a:buFont typeface="+mj-lt"/>
              <a:buAutoNum type="arabicPeriod"/>
            </a:pPr>
            <a:r>
              <a:rPr lang="en-US" dirty="0"/>
              <a:t>Customization: Customizing a cloud-based supercomputing system to specific needs can be difficult, as the provider may limit the ability to install specific software or make configuration changes.</a:t>
            </a:r>
          </a:p>
          <a:p>
            <a:endParaRPr lang="en-US" dirty="0"/>
          </a:p>
        </p:txBody>
      </p:sp>
    </p:spTree>
    <p:extLst>
      <p:ext uri="{BB962C8B-B14F-4D97-AF65-F5344CB8AC3E}">
        <p14:creationId xmlns:p14="http://schemas.microsoft.com/office/powerpoint/2010/main" val="452450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E8DE2EB-33C9-304B-96E8-5ACF3FC0744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61628653"/>
              </p:ext>
            </p:extLst>
          </p:nvPr>
        </p:nvGraphicFramePr>
        <p:xfrm>
          <a:off x="290287" y="1045551"/>
          <a:ext cx="11324770" cy="547499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BA97683-403E-6B18-520A-31CBA13F5970}"/>
              </a:ext>
            </a:extLst>
          </p:cNvPr>
          <p:cNvSpPr txBox="1">
            <a:spLocks noGrp="1"/>
          </p:cNvSpPr>
          <p:nvPr>
            <p:ph type="title" idx="4294967295"/>
          </p:nvPr>
        </p:nvSpPr>
        <p:spPr>
          <a:xfrm>
            <a:off x="1414910" y="3059668"/>
            <a:ext cx="565090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53% of the Total Performance of Top500 inTop10</a:t>
            </a:r>
          </a:p>
        </p:txBody>
      </p:sp>
    </p:spTree>
    <p:extLst>
      <p:ext uri="{BB962C8B-B14F-4D97-AF65-F5344CB8AC3E}">
        <p14:creationId xmlns:p14="http://schemas.microsoft.com/office/powerpoint/2010/main" val="145566295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03F41D-5DF8-8EB3-4E7B-5E8389A93F02}"/>
              </a:ext>
            </a:extLst>
          </p:cNvPr>
          <p:cNvSpPr>
            <a:spLocks noGrp="1"/>
          </p:cNvSpPr>
          <p:nvPr>
            <p:ph type="title" idx="4294967295"/>
          </p:nvPr>
        </p:nvSpPr>
        <p:spPr>
          <a:xfrm>
            <a:off x="838201" y="-1325563"/>
            <a:ext cx="10515600" cy="1325563"/>
          </a:xfrm>
        </p:spPr>
        <p:txBody>
          <a:bodyPr vert="horz" lIns="91440" tIns="45720" rIns="91440" bIns="45720" rtlCol="0" anchor="b">
            <a:normAutofit/>
          </a:bodyPr>
          <a:lstStyle/>
          <a:p>
            <a:r>
              <a:rPr lang="en-US" dirty="0"/>
              <a:t>Roles for Artificial Intelligence</a:t>
            </a:r>
          </a:p>
        </p:txBody>
      </p:sp>
      <p:pic>
        <p:nvPicPr>
          <p:cNvPr id="2" name="Picture 1">
            <a:extLst>
              <a:ext uri="{FF2B5EF4-FFF2-40B4-BE49-F238E27FC236}">
                <a16:creationId xmlns:a16="http://schemas.microsoft.com/office/drawing/2014/main" id="{F3B044F4-C6BB-13F9-D6E5-AD227A9212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4125" y="0"/>
            <a:ext cx="10183750" cy="6858000"/>
          </a:xfrm>
          <a:prstGeom prst="rect">
            <a:avLst/>
          </a:prstGeom>
        </p:spPr>
      </p:pic>
    </p:spTree>
    <p:extLst>
      <p:ext uri="{BB962C8B-B14F-4D97-AF65-F5344CB8AC3E}">
        <p14:creationId xmlns:p14="http://schemas.microsoft.com/office/powerpoint/2010/main" val="1987847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HPC, NRE, and the long tail</a:t>
            </a:r>
          </a:p>
        </p:txBody>
      </p:sp>
      <p:sp>
        <p:nvSpPr>
          <p:cNvPr id="6" name="Content Placeholder 5">
            <a:extLst>
              <a:ext uri="{FF2B5EF4-FFF2-40B4-BE49-F238E27FC236}">
                <a16:creationId xmlns:a16="http://schemas.microsoft.com/office/drawing/2014/main" id="{B57F3A24-80C2-74B5-81C8-C505F91B369D}"/>
              </a:ext>
            </a:extLst>
          </p:cNvPr>
          <p:cNvSpPr>
            <a:spLocks noGrp="1"/>
          </p:cNvSpPr>
          <p:nvPr>
            <p:ph idx="1"/>
          </p:nvPr>
        </p:nvSpPr>
        <p:spPr>
          <a:xfrm>
            <a:off x="5177401" y="1302007"/>
            <a:ext cx="5934687" cy="4342580"/>
          </a:xfrm>
        </p:spPr>
        <p:txBody>
          <a:bodyPr>
            <a:normAutofit lnSpcReduction="10000"/>
          </a:bodyPr>
          <a:lstStyle/>
          <a:p>
            <a:r>
              <a:rPr lang="en-US" dirty="0"/>
              <a:t>Goal of any business is maximizing profits</a:t>
            </a:r>
          </a:p>
          <a:p>
            <a:pPr lvl="1"/>
            <a:r>
              <a:rPr lang="en-US" dirty="0"/>
              <a:t>Sell MANY units with LOW margin</a:t>
            </a:r>
          </a:p>
          <a:p>
            <a:pPr lvl="1"/>
            <a:r>
              <a:rPr lang="en-US" dirty="0"/>
              <a:t>Sell a FEW units with HIGH margin</a:t>
            </a:r>
          </a:p>
          <a:p>
            <a:pPr lvl="1"/>
            <a:endParaRPr lang="en-US" dirty="0"/>
          </a:p>
          <a:p>
            <a:r>
              <a:rPr lang="en-US" dirty="0"/>
              <a:t>Margin is price MINUS costs</a:t>
            </a:r>
          </a:p>
          <a:p>
            <a:endParaRPr lang="en-US" dirty="0"/>
          </a:p>
          <a:p>
            <a:r>
              <a:rPr lang="en-US" dirty="0"/>
              <a:t>Costs include </a:t>
            </a:r>
          </a:p>
          <a:p>
            <a:pPr lvl="1"/>
            <a:r>
              <a:rPr lang="en-US" dirty="0"/>
              <a:t>Non-recurring engineering (NRE)</a:t>
            </a:r>
          </a:p>
          <a:p>
            <a:pPr lvl="1"/>
            <a:r>
              <a:rPr lang="en-US" dirty="0"/>
              <a:t>Manufacturing</a:t>
            </a:r>
          </a:p>
          <a:p>
            <a:pPr lvl="1"/>
            <a:r>
              <a:rPr lang="en-US" dirty="0"/>
              <a:t>Sales, marketing, …</a:t>
            </a:r>
          </a:p>
          <a:p>
            <a:pPr marL="0" lvl="1" indent="0">
              <a:buNone/>
            </a:pPr>
            <a:endParaRPr lang="en-US" dirty="0"/>
          </a:p>
        </p:txBody>
      </p:sp>
      <p:grpSp>
        <p:nvGrpSpPr>
          <p:cNvPr id="8" name="Group 7">
            <a:extLst>
              <a:ext uri="{FF2B5EF4-FFF2-40B4-BE49-F238E27FC236}">
                <a16:creationId xmlns:a16="http://schemas.microsoft.com/office/drawing/2014/main" id="{DC9EBCBE-B5DA-ADD5-AF56-D1CE65C4588B}"/>
              </a:ext>
              <a:ext uri="{C183D7F6-B498-43B3-948B-1728B52AA6E4}">
                <adec:decorative xmlns:adec="http://schemas.microsoft.com/office/drawing/2017/decorative" val="1"/>
              </a:ext>
            </a:extLst>
          </p:cNvPr>
          <p:cNvGrpSpPr/>
          <p:nvPr/>
        </p:nvGrpSpPr>
        <p:grpSpPr>
          <a:xfrm>
            <a:off x="176222" y="2425122"/>
            <a:ext cx="4731448" cy="2874005"/>
            <a:chOff x="6664057" y="-28517"/>
            <a:chExt cx="4731448" cy="2874005"/>
          </a:xfrm>
        </p:grpSpPr>
        <p:sp>
          <p:nvSpPr>
            <p:cNvPr id="2" name="Rounded Rectangle 1">
              <a:extLst>
                <a:ext uri="{FF2B5EF4-FFF2-40B4-BE49-F238E27FC236}">
                  <a16:creationId xmlns:a16="http://schemas.microsoft.com/office/drawing/2014/main" id="{67E807F2-554B-4269-D73E-A307024C878C}"/>
                </a:ext>
              </a:extLst>
            </p:cNvPr>
            <p:cNvSpPr/>
            <p:nvPr/>
          </p:nvSpPr>
          <p:spPr>
            <a:xfrm>
              <a:off x="7569577" y="164617"/>
              <a:ext cx="144966" cy="2500524"/>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ular Callout 3">
              <a:extLst>
                <a:ext uri="{FF2B5EF4-FFF2-40B4-BE49-F238E27FC236}">
                  <a16:creationId xmlns:a16="http://schemas.microsoft.com/office/drawing/2014/main" id="{CB598BD8-DB55-E6A8-F985-FAE1BA6194AA}"/>
                </a:ext>
              </a:extLst>
            </p:cNvPr>
            <p:cNvSpPr/>
            <p:nvPr/>
          </p:nvSpPr>
          <p:spPr>
            <a:xfrm>
              <a:off x="7984274" y="82300"/>
              <a:ext cx="1014761" cy="203374"/>
            </a:xfrm>
            <a:prstGeom prst="wedgeRoundRectCallout">
              <a:avLst>
                <a:gd name="adj1" fmla="val -71100"/>
                <a:gd name="adj2" fmla="val 34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Top 10</a:t>
              </a:r>
            </a:p>
          </p:txBody>
        </p:sp>
        <p:sp>
          <p:nvSpPr>
            <p:cNvPr id="5" name="TextBox 4">
              <a:extLst>
                <a:ext uri="{FF2B5EF4-FFF2-40B4-BE49-F238E27FC236}">
                  <a16:creationId xmlns:a16="http://schemas.microsoft.com/office/drawing/2014/main" id="{64DC3DF9-0371-2786-6FBC-3E65BB815D04}"/>
                </a:ext>
              </a:extLst>
            </p:cNvPr>
            <p:cNvSpPr txBox="1"/>
            <p:nvPr/>
          </p:nvSpPr>
          <p:spPr>
            <a:xfrm>
              <a:off x="6664057" y="-28517"/>
              <a:ext cx="9268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Performance</a:t>
              </a:r>
            </a:p>
          </p:txBody>
        </p:sp>
        <p:graphicFrame>
          <p:nvGraphicFramePr>
            <p:cNvPr id="7" name="Chart 6">
              <a:extLst>
                <a:ext uri="{FF2B5EF4-FFF2-40B4-BE49-F238E27FC236}">
                  <a16:creationId xmlns:a16="http://schemas.microsoft.com/office/drawing/2014/main" id="{2B011BDD-8F1B-EBB4-33BE-5D24262F14BB}"/>
                </a:ext>
              </a:extLst>
            </p:cNvPr>
            <p:cNvGraphicFramePr>
              <a:graphicFrameLocks/>
            </p:cNvGraphicFramePr>
            <p:nvPr/>
          </p:nvGraphicFramePr>
          <p:xfrm>
            <a:off x="6823505" y="102288"/>
            <a:ext cx="4572000" cy="2743200"/>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198017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90CC-04DD-B34A-A37D-B88078DA6323}"/>
              </a:ext>
            </a:extLst>
          </p:cNvPr>
          <p:cNvSpPr>
            <a:spLocks noGrp="1"/>
          </p:cNvSpPr>
          <p:nvPr>
            <p:ph type="title"/>
          </p:nvPr>
        </p:nvSpPr>
        <p:spPr>
          <a:xfrm>
            <a:off x="838200" y="65202"/>
            <a:ext cx="10515600" cy="1325563"/>
          </a:xfrm>
        </p:spPr>
        <p:txBody>
          <a:bodyPr/>
          <a:lstStyle/>
          <a:p>
            <a:r>
              <a:rPr lang="en-US" dirty="0"/>
              <a:t>Some Truisms</a:t>
            </a:r>
          </a:p>
        </p:txBody>
      </p:sp>
      <p:sp>
        <p:nvSpPr>
          <p:cNvPr id="3" name="Content Placeholder 2">
            <a:extLst>
              <a:ext uri="{FF2B5EF4-FFF2-40B4-BE49-F238E27FC236}">
                <a16:creationId xmlns:a16="http://schemas.microsoft.com/office/drawing/2014/main" id="{A370E4CE-44A8-654F-9315-335279EACEF4}"/>
              </a:ext>
            </a:extLst>
          </p:cNvPr>
          <p:cNvSpPr>
            <a:spLocks noGrp="1"/>
          </p:cNvSpPr>
          <p:nvPr>
            <p:ph idx="1"/>
          </p:nvPr>
        </p:nvSpPr>
        <p:spPr>
          <a:xfrm>
            <a:off x="838200" y="1390764"/>
            <a:ext cx="10515600" cy="5402033"/>
          </a:xfrm>
        </p:spPr>
        <p:txBody>
          <a:bodyPr>
            <a:normAutofit fontScale="70000" lnSpcReduction="20000"/>
          </a:bodyPr>
          <a:lstStyle/>
          <a:p>
            <a:r>
              <a:rPr lang="en-US" sz="3200" i="1" dirty="0"/>
              <a:t>The smartphone and cloud services companies are cash rich </a:t>
            </a:r>
            <a:r>
              <a:rPr lang="en-US" sz="3200" dirty="0"/>
              <a:t>(i.e., exothermic), and they are designing, building, and deploying their own hardware and software infrastructure at unprecedented scale</a:t>
            </a:r>
          </a:p>
          <a:p>
            <a:r>
              <a:rPr lang="en-US" sz="3200" i="1" dirty="0"/>
              <a:t>Advanced computing of all kinds, including high-performance computing, requires ongoing non-recurring engineering </a:t>
            </a:r>
            <a:r>
              <a:rPr lang="en-US" sz="3200" dirty="0"/>
              <a:t>(NRE) investment to develop new technologies and systems</a:t>
            </a:r>
          </a:p>
          <a:p>
            <a:r>
              <a:rPr lang="en-US" sz="3200" i="1" dirty="0"/>
              <a:t>The traditional computing vendors are now relatively small players</a:t>
            </a:r>
            <a:r>
              <a:rPr lang="en-US" sz="3200" dirty="0"/>
              <a:t> in the computing ecosystem, and many are dependent on government investment (i.e., endothermic) for the NRE needed to advance the bleeding edge of advanced computing technologies</a:t>
            </a:r>
          </a:p>
          <a:p>
            <a:r>
              <a:rPr lang="en-US" sz="3200" i="1" dirty="0"/>
              <a:t>Dennard scaling</a:t>
            </a:r>
            <a:r>
              <a:rPr lang="en-US" sz="3200" i="1" dirty="0">
                <a:hlinkClick r:id="rId2"/>
              </a:rPr>
              <a:t> </a:t>
            </a:r>
            <a:r>
              <a:rPr lang="en-US" sz="3200" i="1" dirty="0"/>
              <a:t>has ended </a:t>
            </a:r>
            <a:r>
              <a:rPr lang="en-US" sz="3200" dirty="0"/>
              <a:t>and continued performance advances increasingly depend on functional specialization via custom ASICs and chiplet-integrated packages</a:t>
            </a:r>
          </a:p>
          <a:p>
            <a:r>
              <a:rPr lang="en-US" sz="3200" i="1" dirty="0"/>
              <a:t>Moore’s Law is at or near an end</a:t>
            </a:r>
            <a:r>
              <a:rPr lang="en-US" sz="3200" dirty="0"/>
              <a:t>, and transistor costs are likely to increase as features sizes continue to decrease</a:t>
            </a:r>
          </a:p>
          <a:p>
            <a:r>
              <a:rPr lang="en-US" sz="3200" i="1" dirty="0"/>
              <a:t>AI is fueling a revolution </a:t>
            </a:r>
            <a:r>
              <a:rPr lang="en-US" sz="3200" dirty="0"/>
              <a:t>in how businesses and researchers think about problems and their computational solution</a:t>
            </a:r>
          </a:p>
          <a:p>
            <a:r>
              <a:rPr lang="en-US" sz="3200" i="1" dirty="0"/>
              <a:t>Nimble hardware startups are exploring new ideas</a:t>
            </a:r>
            <a:r>
              <a:rPr lang="en-US" sz="3200" dirty="0"/>
              <a:t>, driven by the AI frenzy</a:t>
            </a:r>
          </a:p>
          <a:p>
            <a:r>
              <a:rPr lang="en-US" sz="3200" i="1" dirty="0"/>
              <a:t>Talent is following the money and the opportunities</a:t>
            </a:r>
            <a:r>
              <a:rPr lang="en-US" sz="3200" dirty="0"/>
              <a:t>, which are increasingly in a small number of very large companies or creative startups</a:t>
            </a:r>
          </a:p>
          <a:p>
            <a:endParaRPr lang="en-US" dirty="0"/>
          </a:p>
          <a:p>
            <a:endParaRPr lang="en-US" dirty="0"/>
          </a:p>
        </p:txBody>
      </p:sp>
      <p:sp>
        <p:nvSpPr>
          <p:cNvPr id="4" name="Slide Number Placeholder 3">
            <a:extLst>
              <a:ext uri="{FF2B5EF4-FFF2-40B4-BE49-F238E27FC236}">
                <a16:creationId xmlns:a16="http://schemas.microsoft.com/office/drawing/2014/main" id="{FCBA6E01-8C93-487C-9864-F7E04B1666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0F213FC0-F937-42B2-9962-D3F04B9D8E89}"/>
              </a:ext>
            </a:extLst>
          </p:cNvPr>
          <p:cNvSpPr>
            <a:spLocks noGrp="1"/>
          </p:cNvSpPr>
          <p:nvPr>
            <p:ph type="title"/>
          </p:nvPr>
        </p:nvSpPr>
        <p:spPr/>
        <p:txBody>
          <a:bodyPr/>
          <a:lstStyle/>
          <a:p>
            <a:r>
              <a:rPr lang="en-US" dirty="0"/>
              <a:t> Generational Paradigm Shifts</a:t>
            </a:r>
          </a:p>
        </p:txBody>
      </p:sp>
      <p:pic>
        <p:nvPicPr>
          <p:cNvPr id="1026" name="Picture 2">
            <a:extLst>
              <a:ext uri="{FF2B5EF4-FFF2-40B4-BE49-F238E27FC236}">
                <a16:creationId xmlns:a16="http://schemas.microsoft.com/office/drawing/2014/main" id="{DA272665-B3CA-FE4B-AFB7-21201ACE7C7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0251" y="2260253"/>
            <a:ext cx="1901997" cy="1901997"/>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C183D7F6-B498-43B3-948B-1728B52AA6E4}">
                <adec:decorative xmlns:adec="http://schemas.microsoft.com/office/drawing/2017/decorative" val="1"/>
              </a:ext>
            </a:extLst>
          </p:cNvPr>
          <p:cNvSpPr/>
          <p:nvPr/>
        </p:nvSpPr>
        <p:spPr bwMode="auto">
          <a:xfrm rot="20400000">
            <a:off x="-696793" y="2347047"/>
            <a:ext cx="13205637" cy="1260389"/>
          </a:xfrm>
          <a:prstGeom prst="rightArrow">
            <a:avLst/>
          </a:prstGeom>
          <a:solidFill>
            <a:srgbClr val="C00000"/>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52" name="Group 51">
            <a:extLst>
              <a:ext uri="{FF2B5EF4-FFF2-40B4-BE49-F238E27FC236}">
                <a16:creationId xmlns:a16="http://schemas.microsoft.com/office/drawing/2014/main" id="{53CE3321-25ED-4056-85F9-0CF65D47346A}"/>
              </a:ext>
              <a:ext uri="{C183D7F6-B498-43B3-948B-1728B52AA6E4}">
                <adec:decorative xmlns:adec="http://schemas.microsoft.com/office/drawing/2017/decorative" val="1"/>
              </a:ext>
            </a:extLst>
          </p:cNvPr>
          <p:cNvGrpSpPr/>
          <p:nvPr/>
        </p:nvGrpSpPr>
        <p:grpSpPr>
          <a:xfrm>
            <a:off x="144822" y="3622071"/>
            <a:ext cx="2205860" cy="2333952"/>
            <a:chOff x="143232" y="4499473"/>
            <a:chExt cx="2205860" cy="2333952"/>
          </a:xfrm>
        </p:grpSpPr>
        <p:sp>
          <p:nvSpPr>
            <p:cNvPr id="18" name="TextBox 17"/>
            <p:cNvSpPr txBox="1"/>
            <p:nvPr/>
          </p:nvSpPr>
          <p:spPr>
            <a:xfrm>
              <a:off x="143232" y="6279427"/>
              <a:ext cx="2205860" cy="553998"/>
            </a:xfrm>
            <a:prstGeom prst="rect">
              <a:avLst/>
            </a:prstGeom>
            <a:noFill/>
          </p:spPr>
          <p:txBody>
            <a:bodyPr wrap="none" lIns="0" tIns="0" rIns="0" bIns="0"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Vector Supercomputers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Cray-1</a:t>
              </a:r>
            </a:p>
          </p:txBody>
        </p:sp>
        <p:pic>
          <p:nvPicPr>
            <p:cNvPr id="32" name="Picture 31">
              <a:extLst>
                <a:ext uri="{FF2B5EF4-FFF2-40B4-BE49-F238E27FC236}">
                  <a16:creationId xmlns:a16="http://schemas.microsoft.com/office/drawing/2014/main" id="{0E515692-7A71-4FAF-BD43-07F54EDEEEE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8162" y="4499473"/>
              <a:ext cx="1296002" cy="1637822"/>
            </a:xfrm>
            <a:prstGeom prst="rect">
              <a:avLst/>
            </a:prstGeom>
          </p:spPr>
        </p:pic>
      </p:grpSp>
      <p:grpSp>
        <p:nvGrpSpPr>
          <p:cNvPr id="54" name="Group 53">
            <a:extLst>
              <a:ext uri="{FF2B5EF4-FFF2-40B4-BE49-F238E27FC236}">
                <a16:creationId xmlns:a16="http://schemas.microsoft.com/office/drawing/2014/main" id="{DCC4F495-7D5B-45F6-902A-EF6E35CC5B57}"/>
              </a:ext>
              <a:ext uri="{C183D7F6-B498-43B3-948B-1728B52AA6E4}">
                <adec:decorative xmlns:adec="http://schemas.microsoft.com/office/drawing/2017/decorative" val="1"/>
              </a:ext>
            </a:extLst>
          </p:cNvPr>
          <p:cNvGrpSpPr/>
          <p:nvPr/>
        </p:nvGrpSpPr>
        <p:grpSpPr>
          <a:xfrm>
            <a:off x="4498297" y="2687044"/>
            <a:ext cx="1722405" cy="2263281"/>
            <a:chOff x="4426879" y="3564445"/>
            <a:chExt cx="1722405" cy="2263281"/>
          </a:xfrm>
        </p:grpSpPr>
        <p:sp>
          <p:nvSpPr>
            <p:cNvPr id="20" name="TextBox 19"/>
            <p:cNvSpPr txBox="1"/>
            <p:nvPr/>
          </p:nvSpPr>
          <p:spPr>
            <a:xfrm>
              <a:off x="4481348" y="4996729"/>
              <a:ext cx="1651991" cy="830997"/>
            </a:xfrm>
            <a:prstGeom prst="rect">
              <a:avLst/>
            </a:prstGeom>
            <a:noFill/>
          </p:spPr>
          <p:txBody>
            <a:bodyPr wrap="none" lIns="0" tIns="0" rIns="0" bIns="0"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Massively Parallel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Processors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TMC CM-5</a:t>
              </a:r>
            </a:p>
          </p:txBody>
        </p:sp>
        <p:pic>
          <p:nvPicPr>
            <p:cNvPr id="34" name="Picture 33">
              <a:extLst>
                <a:ext uri="{FF2B5EF4-FFF2-40B4-BE49-F238E27FC236}">
                  <a16:creationId xmlns:a16="http://schemas.microsoft.com/office/drawing/2014/main" id="{17AE2A2D-2D3E-4365-A00C-2B365CB5B7C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26879" y="3564445"/>
              <a:ext cx="1722405" cy="1297545"/>
            </a:xfrm>
            <a:prstGeom prst="rect">
              <a:avLst/>
            </a:prstGeom>
          </p:spPr>
        </p:pic>
      </p:grpSp>
      <p:grpSp>
        <p:nvGrpSpPr>
          <p:cNvPr id="53" name="Group 52">
            <a:extLst>
              <a:ext uri="{FF2B5EF4-FFF2-40B4-BE49-F238E27FC236}">
                <a16:creationId xmlns:a16="http://schemas.microsoft.com/office/drawing/2014/main" id="{B31060AC-9DC7-48B6-84BA-BCD4756257F3}"/>
              </a:ext>
              <a:ext uri="{C183D7F6-B498-43B3-948B-1728B52AA6E4}">
                <adec:decorative xmlns:adec="http://schemas.microsoft.com/office/drawing/2017/decorative" val="1"/>
              </a:ext>
            </a:extLst>
          </p:cNvPr>
          <p:cNvGrpSpPr/>
          <p:nvPr/>
        </p:nvGrpSpPr>
        <p:grpSpPr>
          <a:xfrm>
            <a:off x="2316471" y="3331361"/>
            <a:ext cx="1930144" cy="2098533"/>
            <a:chOff x="2314881" y="4208762"/>
            <a:chExt cx="1930144" cy="2098533"/>
          </a:xfrm>
        </p:grpSpPr>
        <p:sp>
          <p:nvSpPr>
            <p:cNvPr id="19" name="TextBox 18"/>
            <p:cNvSpPr txBox="1"/>
            <p:nvPr/>
          </p:nvSpPr>
          <p:spPr>
            <a:xfrm>
              <a:off x="2314881" y="5476298"/>
              <a:ext cx="1930144" cy="830997"/>
            </a:xfrm>
            <a:prstGeom prst="rect">
              <a:avLst/>
            </a:prstGeom>
            <a:noFill/>
          </p:spPr>
          <p:txBody>
            <a:bodyPr wrap="none" lIns="0" tIns="0" rIns="0" bIns="0"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Shared Memory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Multiprocessors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SGI Power Challenge</a:t>
              </a:r>
            </a:p>
          </p:txBody>
        </p:sp>
        <p:pic>
          <p:nvPicPr>
            <p:cNvPr id="36" name="Picture 35">
              <a:extLst>
                <a:ext uri="{FF2B5EF4-FFF2-40B4-BE49-F238E27FC236}">
                  <a16:creationId xmlns:a16="http://schemas.microsoft.com/office/drawing/2014/main" id="{A018F99D-D75E-43B0-A281-6B566288B66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28676" y="4208762"/>
              <a:ext cx="1807999" cy="1157119"/>
            </a:xfrm>
            <a:prstGeom prst="rect">
              <a:avLst/>
            </a:prstGeom>
          </p:spPr>
        </p:pic>
      </p:grpSp>
      <p:grpSp>
        <p:nvGrpSpPr>
          <p:cNvPr id="55" name="Group 54">
            <a:extLst>
              <a:ext uri="{FF2B5EF4-FFF2-40B4-BE49-F238E27FC236}">
                <a16:creationId xmlns:a16="http://schemas.microsoft.com/office/drawing/2014/main" id="{FDE78BC7-5C22-49D9-B19D-A1FB6C4BAA5E}"/>
              </a:ext>
              <a:ext uri="{C183D7F6-B498-43B3-948B-1728B52AA6E4}">
                <adec:decorative xmlns:adec="http://schemas.microsoft.com/office/drawing/2017/decorative" val="1"/>
              </a:ext>
            </a:extLst>
          </p:cNvPr>
          <p:cNvGrpSpPr/>
          <p:nvPr/>
        </p:nvGrpSpPr>
        <p:grpSpPr>
          <a:xfrm>
            <a:off x="6398131" y="1992554"/>
            <a:ext cx="1832629" cy="1588780"/>
            <a:chOff x="6326713" y="2869956"/>
            <a:chExt cx="1832629" cy="1588780"/>
          </a:xfrm>
        </p:grpSpPr>
        <p:sp>
          <p:nvSpPr>
            <p:cNvPr id="21" name="TextBox 20"/>
            <p:cNvSpPr txBox="1"/>
            <p:nvPr/>
          </p:nvSpPr>
          <p:spPr>
            <a:xfrm>
              <a:off x="6444705" y="4181737"/>
              <a:ext cx="1674113" cy="276999"/>
            </a:xfrm>
            <a:prstGeom prst="rect">
              <a:avLst/>
            </a:prstGeom>
            <a:noFill/>
          </p:spPr>
          <p:txBody>
            <a:bodyPr wrap="none" lIns="0" tIns="0" rIns="0" bIns="0"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x86 Linux Clusters</a:t>
              </a:r>
            </a:p>
          </p:txBody>
        </p:sp>
        <p:pic>
          <p:nvPicPr>
            <p:cNvPr id="38" name="Picture 37">
              <a:extLst>
                <a:ext uri="{FF2B5EF4-FFF2-40B4-BE49-F238E27FC236}">
                  <a16:creationId xmlns:a16="http://schemas.microsoft.com/office/drawing/2014/main" id="{A60850FA-8D4E-4C1B-B5C2-A5C3FE3A433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26713" y="2869956"/>
              <a:ext cx="1832629" cy="1218698"/>
            </a:xfrm>
            <a:prstGeom prst="rect">
              <a:avLst/>
            </a:prstGeom>
          </p:spPr>
        </p:pic>
      </p:grpSp>
      <p:pic>
        <p:nvPicPr>
          <p:cNvPr id="63" name="Picture 2">
            <a:extLst>
              <a:ext uri="{FF2B5EF4-FFF2-40B4-BE49-F238E27FC236}">
                <a16:creationId xmlns:a16="http://schemas.microsoft.com/office/drawing/2014/main" id="{FF2C22D1-FC70-42B5-A957-C6560B0A5908}"/>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254760" y="3720098"/>
            <a:ext cx="1510161" cy="1983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8C82FC83-D7B7-458C-896A-A8E9606E9DB3}"/>
              </a:ext>
              <a:ext uri="{C183D7F6-B498-43B3-948B-1728B52AA6E4}">
                <adec:decorative xmlns:adec="http://schemas.microsoft.com/office/drawing/2017/decorative" val="1"/>
              </a:ext>
            </a:extLst>
          </p:cNvPr>
          <p:cNvGrpSpPr/>
          <p:nvPr/>
        </p:nvGrpSpPr>
        <p:grpSpPr>
          <a:xfrm>
            <a:off x="8230760" y="1108711"/>
            <a:ext cx="3009162" cy="1532352"/>
            <a:chOff x="8229171" y="1986113"/>
            <a:chExt cx="3009162" cy="1532352"/>
          </a:xfrm>
        </p:grpSpPr>
        <p:pic>
          <p:nvPicPr>
            <p:cNvPr id="2" name="Picture 1">
              <a:extLst>
                <a:ext uri="{FF2B5EF4-FFF2-40B4-BE49-F238E27FC236}">
                  <a16:creationId xmlns:a16="http://schemas.microsoft.com/office/drawing/2014/main" id="{136F8FA0-099A-4AE8-BEB5-09837FEA3597}"/>
                </a:ext>
              </a:extLst>
            </p:cNvPr>
            <p:cNvPicPr>
              <a:picLocks noChangeAspect="1"/>
            </p:cNvPicPr>
            <p:nvPr/>
          </p:nvPicPr>
          <p:blipFill rotWithShape="1">
            <a:blip r:embed="rId9">
              <a:clrChange>
                <a:clrFrom>
                  <a:srgbClr val="FFFFFF"/>
                </a:clrFrom>
                <a:clrTo>
                  <a:srgbClr val="FFFFFF">
                    <a:alpha val="0"/>
                  </a:srgbClr>
                </a:clrTo>
              </a:clrChange>
            </a:blip>
            <a:srcRect l="9163" t="23912" r="14500" b="18567"/>
            <a:stretch/>
          </p:blipFill>
          <p:spPr>
            <a:xfrm>
              <a:off x="8229171" y="1986113"/>
              <a:ext cx="3009162" cy="1275451"/>
            </a:xfrm>
            <a:prstGeom prst="rect">
              <a:avLst/>
            </a:prstGeom>
          </p:spPr>
        </p:pic>
        <p:sp>
          <p:nvSpPr>
            <p:cNvPr id="3" name="TextBox 2">
              <a:extLst>
                <a:ext uri="{FF2B5EF4-FFF2-40B4-BE49-F238E27FC236}">
                  <a16:creationId xmlns:a16="http://schemas.microsoft.com/office/drawing/2014/main" id="{10A6388F-4E84-4A75-8BBF-BA371F3255BB}"/>
                </a:ext>
              </a:extLst>
            </p:cNvPr>
            <p:cNvSpPr txBox="1"/>
            <p:nvPr/>
          </p:nvSpPr>
          <p:spPr>
            <a:xfrm>
              <a:off x="9033665" y="3241466"/>
              <a:ext cx="1901996" cy="276999"/>
            </a:xfrm>
            <a:prstGeom prst="rect">
              <a:avLst/>
            </a:prstGeom>
            <a:noFill/>
          </p:spPr>
          <p:txBody>
            <a:bodyPr wrap="non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pitchFamily="34" charset="0"/>
                  <a:ea typeface="+mn-ea"/>
                  <a:cs typeface="+mn-cs"/>
                </a:rPr>
                <a:t>Accelerated Clusters</a:t>
              </a:r>
            </a:p>
          </p:txBody>
        </p:sp>
      </p:grpSp>
      <p:pic>
        <p:nvPicPr>
          <p:cNvPr id="43" name="Picture 42">
            <a:extLst>
              <a:ext uri="{FF2B5EF4-FFF2-40B4-BE49-F238E27FC236}">
                <a16:creationId xmlns:a16="http://schemas.microsoft.com/office/drawing/2014/main" id="{B9CC4F18-5A00-4552-9DD8-25BC0EB041E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5217" y="4727304"/>
            <a:ext cx="2257328" cy="1065177"/>
          </a:xfrm>
          <a:prstGeom prst="rect">
            <a:avLst/>
          </a:prstGeom>
        </p:spPr>
      </p:pic>
      <p:pic>
        <p:nvPicPr>
          <p:cNvPr id="44" name="Picture 43">
            <a:extLst>
              <a:ext uri="{FF2B5EF4-FFF2-40B4-BE49-F238E27FC236}">
                <a16:creationId xmlns:a16="http://schemas.microsoft.com/office/drawing/2014/main" id="{06D87F5F-C2A4-4479-8FF1-40103AF71C3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16623" y="3807595"/>
            <a:ext cx="1817879" cy="791302"/>
          </a:xfrm>
          <a:prstGeom prst="rect">
            <a:avLst/>
          </a:prstGeom>
        </p:spPr>
      </p:pic>
      <p:pic>
        <p:nvPicPr>
          <p:cNvPr id="45" name="Picture 44">
            <a:extLst>
              <a:ext uri="{FF2B5EF4-FFF2-40B4-BE49-F238E27FC236}">
                <a16:creationId xmlns:a16="http://schemas.microsoft.com/office/drawing/2014/main" id="{8B7029C7-D12B-48E1-B866-C1C08700062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6498" y="5499831"/>
            <a:ext cx="2177355" cy="1224762"/>
          </a:xfrm>
          <a:prstGeom prst="rect">
            <a:avLst/>
          </a:prstGeom>
        </p:spPr>
      </p:pic>
    </p:spTree>
    <p:extLst>
      <p:ext uri="{BB962C8B-B14F-4D97-AF65-F5344CB8AC3E}">
        <p14:creationId xmlns:p14="http://schemas.microsoft.com/office/powerpoint/2010/main" val="350703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EB90-305C-AA4B-B74F-B09A193D708A}"/>
              </a:ext>
            </a:extLst>
          </p:cNvPr>
          <p:cNvSpPr>
            <a:spLocks noGrp="1"/>
          </p:cNvSpPr>
          <p:nvPr>
            <p:ph type="title"/>
          </p:nvPr>
        </p:nvSpPr>
        <p:spPr/>
        <p:txBody>
          <a:bodyPr/>
          <a:lstStyle/>
          <a:p>
            <a:r>
              <a:rPr lang="en-US" dirty="0"/>
              <a:t>A Computing Revolution is Underway</a:t>
            </a:r>
          </a:p>
        </p:txBody>
      </p:sp>
      <p:sp>
        <p:nvSpPr>
          <p:cNvPr id="3" name="Content Placeholder 2">
            <a:extLst>
              <a:ext uri="{FF2B5EF4-FFF2-40B4-BE49-F238E27FC236}">
                <a16:creationId xmlns:a16="http://schemas.microsoft.com/office/drawing/2014/main" id="{D94820B0-9735-7A46-95D0-76E26B40BA40}"/>
              </a:ext>
            </a:extLst>
          </p:cNvPr>
          <p:cNvSpPr>
            <a:spLocks noGrp="1"/>
          </p:cNvSpPr>
          <p:nvPr>
            <p:ph idx="1"/>
          </p:nvPr>
        </p:nvSpPr>
        <p:spPr>
          <a:xfrm>
            <a:off x="838200" y="1825625"/>
            <a:ext cx="10951346" cy="4351338"/>
          </a:xfrm>
        </p:spPr>
        <p:txBody>
          <a:bodyPr/>
          <a:lstStyle/>
          <a:p>
            <a:r>
              <a:rPr lang="en-US" dirty="0"/>
              <a:t>What is the future of advanced computing?</a:t>
            </a:r>
          </a:p>
          <a:p>
            <a:endParaRPr lang="en-US" dirty="0"/>
          </a:p>
          <a:p>
            <a:r>
              <a:rPr lang="en-US" dirty="0"/>
              <a:t>Continued innovation in advanced high-performance computing will require rethinking some of our traditional approaches and assumptions </a:t>
            </a:r>
          </a:p>
          <a:p>
            <a:pPr lvl="1"/>
            <a:r>
              <a:rPr lang="en-US" dirty="0"/>
              <a:t>How, where, and when academia,  government laboratories,  and companies spend finite resources </a:t>
            </a:r>
          </a:p>
          <a:p>
            <a:pPr lvl="1"/>
            <a:r>
              <a:rPr lang="en-US" dirty="0"/>
              <a:t>Where and how we expand the talent base</a:t>
            </a:r>
          </a:p>
        </p:txBody>
      </p:sp>
      <p:sp>
        <p:nvSpPr>
          <p:cNvPr id="4" name="Slide Number Placeholder 3">
            <a:extLst>
              <a:ext uri="{FF2B5EF4-FFF2-40B4-BE49-F238E27FC236}">
                <a16:creationId xmlns:a16="http://schemas.microsoft.com/office/drawing/2014/main" id="{6875956C-760A-433C-B1F9-482760AFE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583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00CD-2DAD-434D-8444-257E4B876D9D}"/>
              </a:ext>
            </a:extLst>
          </p:cNvPr>
          <p:cNvSpPr>
            <a:spLocks noGrp="1"/>
          </p:cNvSpPr>
          <p:nvPr>
            <p:ph type="title"/>
          </p:nvPr>
        </p:nvSpPr>
        <p:spPr>
          <a:xfrm>
            <a:off x="838200" y="-241048"/>
            <a:ext cx="10515600" cy="1325563"/>
          </a:xfrm>
        </p:spPr>
        <p:txBody>
          <a:bodyPr/>
          <a:lstStyle/>
          <a:p>
            <a:r>
              <a:rPr lang="en-US" dirty="0"/>
              <a:t>Some Key Maxims</a:t>
            </a:r>
          </a:p>
        </p:txBody>
      </p:sp>
      <p:sp>
        <p:nvSpPr>
          <p:cNvPr id="3" name="Content Placeholder 2">
            <a:extLst>
              <a:ext uri="{FF2B5EF4-FFF2-40B4-BE49-F238E27FC236}">
                <a16:creationId xmlns:a16="http://schemas.microsoft.com/office/drawing/2014/main" id="{D4CA5D5C-518C-D941-AAAA-160827552A16}"/>
              </a:ext>
            </a:extLst>
          </p:cNvPr>
          <p:cNvSpPr>
            <a:spLocks noGrp="1"/>
          </p:cNvSpPr>
          <p:nvPr>
            <p:ph idx="1"/>
          </p:nvPr>
        </p:nvSpPr>
        <p:spPr>
          <a:xfrm>
            <a:off x="245837" y="899855"/>
            <a:ext cx="11700325" cy="5245735"/>
          </a:xfrm>
        </p:spPr>
        <p:txBody>
          <a:bodyPr>
            <a:normAutofit fontScale="85000" lnSpcReduction="10000"/>
          </a:bodyPr>
          <a:lstStyle/>
          <a:p>
            <a:r>
              <a:rPr lang="en-US" b="1" dirty="0"/>
              <a:t>Maxim One:</a:t>
            </a:r>
            <a:r>
              <a:rPr lang="en-US" dirty="0"/>
              <a:t> </a:t>
            </a:r>
            <a:r>
              <a:rPr lang="en-US" i="1" dirty="0"/>
              <a:t>Semiconductor constraints dictate new approaches</a:t>
            </a:r>
          </a:p>
          <a:p>
            <a:pPr lvl="1"/>
            <a:r>
              <a:rPr lang="en-US" i="1" dirty="0"/>
              <a:t>The “free lunch” is over; leading to packaging multiple chips</a:t>
            </a:r>
            <a:r>
              <a:rPr lang="en-US" dirty="0"/>
              <a:t>; </a:t>
            </a:r>
            <a:r>
              <a:rPr lang="en-US" i="1" dirty="0"/>
              <a:t>chiplets</a:t>
            </a:r>
            <a:r>
              <a:rPr lang="en-US" dirty="0"/>
              <a:t> </a:t>
            </a:r>
            <a:r>
              <a:rPr lang="en-US" i="1" dirty="0"/>
              <a:t>and the need for interoperability standards</a:t>
            </a:r>
          </a:p>
          <a:p>
            <a:r>
              <a:rPr lang="en-US" b="1" dirty="0"/>
              <a:t>Maxim Two:</a:t>
            </a:r>
            <a:r>
              <a:rPr lang="en-US" dirty="0"/>
              <a:t> </a:t>
            </a:r>
            <a:r>
              <a:rPr lang="en-US" i="1" dirty="0"/>
              <a:t>End-to-end hardware/software co-design is essential</a:t>
            </a:r>
          </a:p>
          <a:p>
            <a:pPr lvl="1"/>
            <a:r>
              <a:rPr lang="en-US" i="1" dirty="0"/>
              <a:t>Given current semiconductor constraints, substantially increased system performance will require more intentional end-to-end co-design (e.g., Japanese </a:t>
            </a:r>
            <a:r>
              <a:rPr lang="en-US" i="1" dirty="0" err="1"/>
              <a:t>Fugaku</a:t>
            </a:r>
            <a:r>
              <a:rPr lang="en-US" i="1" dirty="0"/>
              <a:t>)</a:t>
            </a:r>
          </a:p>
          <a:p>
            <a:r>
              <a:rPr lang="en-US" b="1" dirty="0"/>
              <a:t>Maxim Three:</a:t>
            </a:r>
            <a:r>
              <a:rPr lang="en-US" dirty="0"/>
              <a:t> </a:t>
            </a:r>
            <a:r>
              <a:rPr lang="en-US" i="1" dirty="0"/>
              <a:t>Prototyping at scale is required to test new ideas</a:t>
            </a:r>
          </a:p>
          <a:p>
            <a:pPr lvl="1"/>
            <a:r>
              <a:rPr lang="en-US" i="1" dirty="0"/>
              <a:t>Semiconductors, </a:t>
            </a:r>
            <a:r>
              <a:rPr lang="en-US" i="1" dirty="0" err="1"/>
              <a:t>chiplets</a:t>
            </a:r>
            <a:r>
              <a:rPr lang="en-US" i="1" dirty="0"/>
              <a:t>, AI</a:t>
            </a:r>
            <a:r>
              <a:rPr lang="en-US" dirty="0"/>
              <a:t> </a:t>
            </a:r>
            <a:r>
              <a:rPr lang="en-US" i="1" dirty="0"/>
              <a:t>hardware, cloud innovations – the computing system is now in great flux</a:t>
            </a:r>
          </a:p>
          <a:p>
            <a:r>
              <a:rPr lang="en-US" b="1" dirty="0"/>
              <a:t>Maxim Four:</a:t>
            </a:r>
            <a:r>
              <a:rPr lang="en-US" dirty="0"/>
              <a:t> </a:t>
            </a:r>
            <a:r>
              <a:rPr lang="en-US" i="1" dirty="0"/>
              <a:t>Space of leading edge HPC applications is far broader than in the past</a:t>
            </a:r>
          </a:p>
          <a:p>
            <a:pPr lvl="1"/>
            <a:r>
              <a:rPr lang="en-US" i="1" dirty="0"/>
              <a:t>Traditional 3D PDE’s </a:t>
            </a:r>
            <a:r>
              <a:rPr lang="en-US" b="1" i="1" dirty="0"/>
              <a:t>AND </a:t>
            </a:r>
            <a:r>
              <a:rPr lang="en-US" i="1" dirty="0"/>
              <a:t>AL/ML are here to stay (e.g., Science 2021 Breakthrough of the Year was for AI-enabled protein structure prediction)</a:t>
            </a:r>
          </a:p>
          <a:p>
            <a:r>
              <a:rPr lang="en-US" b="1" dirty="0"/>
              <a:t>Maxim Five.</a:t>
            </a:r>
            <a:r>
              <a:rPr lang="en-US" dirty="0"/>
              <a:t> </a:t>
            </a:r>
            <a:r>
              <a:rPr lang="en-US" i="1" dirty="0"/>
              <a:t>Cloud economics have changed the supply chain ecosystem</a:t>
            </a:r>
          </a:p>
          <a:p>
            <a:pPr lvl="1"/>
            <a:r>
              <a:rPr lang="en-US" i="1" dirty="0"/>
              <a:t>The largest HPC systems are now dwarfed by the scale of commercial cloud infrastructure and social media company deployments. Government investment small compared to the scale of commercial cloud investments and their leverage with those same vendors</a:t>
            </a:r>
          </a:p>
          <a:p>
            <a:r>
              <a:rPr lang="en-US" b="1" i="1" dirty="0"/>
              <a:t>Maxim Six: </a:t>
            </a:r>
            <a:r>
              <a:rPr lang="en-US" i="1" dirty="0"/>
              <a:t>The societal implications of technical issues really matter</a:t>
            </a:r>
          </a:p>
        </p:txBody>
      </p:sp>
      <p:sp>
        <p:nvSpPr>
          <p:cNvPr id="4" name="Slide Number Placeholder 3">
            <a:extLst>
              <a:ext uri="{FF2B5EF4-FFF2-40B4-BE49-F238E27FC236}">
                <a16:creationId xmlns:a16="http://schemas.microsoft.com/office/drawing/2014/main" id="{A6C1343B-BCD8-4655-A019-3C7401AA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0A928F1-C3DF-3AC1-A68E-3FB293FB0DE6}"/>
              </a:ext>
            </a:extLst>
          </p:cNvPr>
          <p:cNvSpPr txBox="1"/>
          <p:nvPr/>
        </p:nvSpPr>
        <p:spPr>
          <a:xfrm>
            <a:off x="1632827" y="6385023"/>
            <a:ext cx="11260259" cy="307777"/>
          </a:xfrm>
          <a:prstGeom prst="rect">
            <a:avLst/>
          </a:prstGeom>
          <a:noFill/>
        </p:spPr>
        <p:txBody>
          <a:bodyPr wrap="square">
            <a:spAutoFit/>
          </a:bodyPr>
          <a:lstStyle/>
          <a:p>
            <a:r>
              <a:rPr lang="en-US" sz="1400" dirty="0"/>
              <a:t>* Reed, Gannon, Dongarra, “HPC Forecast: Cloudy and Uncertain,” </a:t>
            </a:r>
            <a:r>
              <a:rPr lang="en-US" sz="1400" i="1" dirty="0"/>
              <a:t>Communications of the ACM </a:t>
            </a:r>
            <a:r>
              <a:rPr lang="en-US" sz="1400" dirty="0"/>
              <a:t>(February 2023)</a:t>
            </a:r>
          </a:p>
        </p:txBody>
      </p:sp>
    </p:spTree>
    <p:extLst>
      <p:ext uri="{BB962C8B-B14F-4D97-AF65-F5344CB8AC3E}">
        <p14:creationId xmlns:p14="http://schemas.microsoft.com/office/powerpoint/2010/main" val="2471992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ADC-1476-F046-A266-4DEDD1EA667C}"/>
              </a:ext>
            </a:extLst>
          </p:cNvPr>
          <p:cNvSpPr>
            <a:spLocks noGrp="1"/>
          </p:cNvSpPr>
          <p:nvPr>
            <p:ph type="title"/>
          </p:nvPr>
        </p:nvSpPr>
        <p:spPr>
          <a:xfrm>
            <a:off x="1089894" y="-301462"/>
            <a:ext cx="10695706" cy="1104900"/>
          </a:xfrm>
        </p:spPr>
        <p:txBody>
          <a:bodyPr/>
          <a:lstStyle/>
          <a:p>
            <a:r>
              <a:rPr lang="en-US" dirty="0"/>
              <a:t>Future HPC Systems Will be Customized…</a:t>
            </a:r>
          </a:p>
        </p:txBody>
      </p:sp>
      <p:sp>
        <p:nvSpPr>
          <p:cNvPr id="3" name="Content Placeholder 2">
            <a:extLst>
              <a:ext uri="{FF2B5EF4-FFF2-40B4-BE49-F238E27FC236}">
                <a16:creationId xmlns:a16="http://schemas.microsoft.com/office/drawing/2014/main" id="{A4FB47F7-29AA-7347-8C34-1F8C70C84AF4}"/>
              </a:ext>
            </a:extLst>
          </p:cNvPr>
          <p:cNvSpPr>
            <a:spLocks noGrp="1"/>
          </p:cNvSpPr>
          <p:nvPr>
            <p:ph idx="1"/>
          </p:nvPr>
        </p:nvSpPr>
        <p:spPr>
          <a:xfrm>
            <a:off x="1149161" y="1084545"/>
            <a:ext cx="10303933" cy="4114800"/>
          </a:xfrm>
        </p:spPr>
        <p:txBody>
          <a:bodyPr/>
          <a:lstStyle/>
          <a:p>
            <a:r>
              <a:rPr lang="en-US" dirty="0"/>
              <a:t>You will be able to dial up what you need in your computer for your application mix …</a:t>
            </a:r>
          </a:p>
        </p:txBody>
      </p:sp>
      <p:sp>
        <p:nvSpPr>
          <p:cNvPr id="4" name="Slide Number Placeholder 3">
            <a:extLst>
              <a:ext uri="{FF2B5EF4-FFF2-40B4-BE49-F238E27FC236}">
                <a16:creationId xmlns:a16="http://schemas.microsoft.com/office/drawing/2014/main" id="{DFDC9935-D6FA-BA49-9EEA-7A2ED65DEBF9}"/>
              </a:ext>
            </a:extLst>
          </p:cNvPr>
          <p:cNvSpPr>
            <a:spLocks noGrp="1"/>
          </p:cNvSpPr>
          <p:nvPr>
            <p:ph type="sldNum" sz="quarter" idx="11"/>
          </p:nvPr>
        </p:nvSpPr>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A5B400A9-8CFE-45B5-946E-5E00C31EAFF9}" type="slidenum">
              <a:rPr kumimoji="0" lang="en-US" sz="1400" b="0" i="0" u="none" strike="noStrike" kern="1200" cap="none" spc="0" normalizeH="0" baseline="0" noProof="0" smtClean="0">
                <a:ln>
                  <a:noFill/>
                </a:ln>
                <a:solidFill>
                  <a:srgbClr val="000000"/>
                </a:solidFill>
                <a:effectLst/>
                <a:uLnTx/>
                <a:uFillTx/>
                <a:latin typeface="Tech" pitchFamily="34" charset="0"/>
                <a:ea typeface="Arial Unicode MS" pitchFamily="34" charset="-128"/>
                <a:cs typeface="Arial" charset="0"/>
              </a:rPr>
              <a:pPr marL="0" marR="0" lvl="0" indent="0" algn="ctr" defTabSz="914400" rtl="0" eaLnBrk="0" fontAlgn="auto" latinLnBrk="0" hangingPunct="0">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srgbClr val="000000"/>
              </a:solidFill>
              <a:effectLst/>
              <a:uLnTx/>
              <a:uFillTx/>
              <a:latin typeface="Tech" pitchFamily="34" charset="0"/>
              <a:ea typeface="Arial Unicode MS" pitchFamily="34" charset="-128"/>
              <a:cs typeface="Arial" charset="0"/>
            </a:endParaRPr>
          </a:p>
        </p:txBody>
      </p:sp>
      <p:grpSp>
        <p:nvGrpSpPr>
          <p:cNvPr id="7" name="Group 6">
            <a:extLst>
              <a:ext uri="{FF2B5EF4-FFF2-40B4-BE49-F238E27FC236}">
                <a16:creationId xmlns:a16="http://schemas.microsoft.com/office/drawing/2014/main" id="{CD904379-8776-9249-A82A-C6F514608168}"/>
              </a:ext>
              <a:ext uri="{C183D7F6-B498-43B3-948B-1728B52AA6E4}">
                <adec:decorative xmlns:adec="http://schemas.microsoft.com/office/drawing/2017/decorative" val="1"/>
              </a:ext>
            </a:extLst>
          </p:cNvPr>
          <p:cNvGrpSpPr/>
          <p:nvPr/>
        </p:nvGrpSpPr>
        <p:grpSpPr>
          <a:xfrm>
            <a:off x="1693333" y="2124324"/>
            <a:ext cx="9228667" cy="4309533"/>
            <a:chOff x="2032000" y="1657350"/>
            <a:chExt cx="8128000" cy="3725725"/>
          </a:xfrm>
        </p:grpSpPr>
        <p:pic>
          <p:nvPicPr>
            <p:cNvPr id="3074" name="Picture 2" descr="Image result for hybrid computing gpu CPU neural quantum">
              <a:extLst>
                <a:ext uri="{FF2B5EF4-FFF2-40B4-BE49-F238E27FC236}">
                  <a16:creationId xmlns:a16="http://schemas.microsoft.com/office/drawing/2014/main" id="{9E3C914B-BA8B-DF4C-B1AF-2392F836B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657350"/>
              <a:ext cx="8128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Neuromorphic processor">
              <a:extLst>
                <a:ext uri="{FF2B5EF4-FFF2-40B4-BE49-F238E27FC236}">
                  <a16:creationId xmlns:a16="http://schemas.microsoft.com/office/drawing/2014/main" id="{465FC989-DCE1-794C-92CA-CCD40AC06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173"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quantum processor">
              <a:extLst>
                <a:ext uri="{FF2B5EF4-FFF2-40B4-BE49-F238E27FC236}">
                  <a16:creationId xmlns:a16="http://schemas.microsoft.com/office/drawing/2014/main" id="{C200BA8A-1413-7D49-86F4-29D44203B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0196"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pga processor">
              <a:extLst>
                <a:ext uri="{FF2B5EF4-FFF2-40B4-BE49-F238E27FC236}">
                  <a16:creationId xmlns:a16="http://schemas.microsoft.com/office/drawing/2014/main" id="{ECE9DA3E-7C5A-DA47-B50E-50C8950708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851" y="3716878"/>
              <a:ext cx="1859494" cy="1237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a:extLst>
                <a:ext uri="{FF2B5EF4-FFF2-40B4-BE49-F238E27FC236}">
                  <a16:creationId xmlns:a16="http://schemas.microsoft.com/office/drawing/2014/main" id="{E724E0E8-D890-E547-9B85-8630BEAB4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1873" y="3865898"/>
              <a:ext cx="1314094" cy="10168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B7FCCA87-08ED-6948-8D4C-606668868C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508" y="3769181"/>
              <a:ext cx="1314094" cy="1243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E54264-E6AD-234E-9E42-8517E8DB5B07}"/>
                </a:ext>
              </a:extLst>
            </p:cNvPr>
            <p:cNvSpPr txBox="1"/>
            <p:nvPr/>
          </p:nvSpPr>
          <p:spPr>
            <a:xfrm>
              <a:off x="2047409" y="5012453"/>
              <a:ext cx="13980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Neuromorphic</a:t>
              </a:r>
            </a:p>
          </p:txBody>
        </p:sp>
        <p:sp>
          <p:nvSpPr>
            <p:cNvPr id="12" name="TextBox 11">
              <a:extLst>
                <a:ext uri="{FF2B5EF4-FFF2-40B4-BE49-F238E27FC236}">
                  <a16:creationId xmlns:a16="http://schemas.microsoft.com/office/drawing/2014/main" id="{A5D65820-6C0B-8C45-B8B5-32C64B2DA24C}"/>
                </a:ext>
              </a:extLst>
            </p:cNvPr>
            <p:cNvSpPr txBox="1"/>
            <p:nvPr/>
          </p:nvSpPr>
          <p:spPr>
            <a:xfrm>
              <a:off x="3962690" y="5031373"/>
              <a:ext cx="9730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Quantum</a:t>
              </a:r>
            </a:p>
          </p:txBody>
        </p:sp>
        <p:sp>
          <p:nvSpPr>
            <p:cNvPr id="13" name="TextBox 12">
              <a:extLst>
                <a:ext uri="{FF2B5EF4-FFF2-40B4-BE49-F238E27FC236}">
                  <a16:creationId xmlns:a16="http://schemas.microsoft.com/office/drawing/2014/main" id="{C9A3D24A-2C24-CD47-93CF-B34A44D60E38}"/>
                </a:ext>
              </a:extLst>
            </p:cNvPr>
            <p:cNvSpPr txBox="1"/>
            <p:nvPr/>
          </p:nvSpPr>
          <p:spPr>
            <a:xfrm>
              <a:off x="5380187" y="5025601"/>
              <a:ext cx="1347421"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Neural Engine</a:t>
              </a:r>
            </a:p>
          </p:txBody>
        </p:sp>
        <p:sp>
          <p:nvSpPr>
            <p:cNvPr id="14" name="TextBox 13">
              <a:extLst>
                <a:ext uri="{FF2B5EF4-FFF2-40B4-BE49-F238E27FC236}">
                  <a16:creationId xmlns:a16="http://schemas.microsoft.com/office/drawing/2014/main" id="{6F9932B1-D7DA-6C42-88A7-6BA89118565C}"/>
                </a:ext>
              </a:extLst>
            </p:cNvPr>
            <p:cNvSpPr txBox="1"/>
            <p:nvPr/>
          </p:nvSpPr>
          <p:spPr>
            <a:xfrm>
              <a:off x="6859572" y="5044521"/>
              <a:ext cx="134742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Tensor</a:t>
              </a:r>
            </a:p>
          </p:txBody>
        </p:sp>
        <p:sp>
          <p:nvSpPr>
            <p:cNvPr id="15" name="TextBox 14">
              <a:extLst>
                <a:ext uri="{FF2B5EF4-FFF2-40B4-BE49-F238E27FC236}">
                  <a16:creationId xmlns:a16="http://schemas.microsoft.com/office/drawing/2014/main" id="{6C1CC20A-3F50-6D4F-8CED-A3F32F62F1FA}"/>
                </a:ext>
              </a:extLst>
            </p:cNvPr>
            <p:cNvSpPr txBox="1"/>
            <p:nvPr/>
          </p:nvSpPr>
          <p:spPr>
            <a:xfrm>
              <a:off x="8723177" y="5025601"/>
              <a:ext cx="771943"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Optical</a:t>
              </a:r>
            </a:p>
          </p:txBody>
        </p:sp>
        <p:sp>
          <p:nvSpPr>
            <p:cNvPr id="17" name="TextBox 16">
              <a:extLst>
                <a:ext uri="{FF2B5EF4-FFF2-40B4-BE49-F238E27FC236}">
                  <a16:creationId xmlns:a16="http://schemas.microsoft.com/office/drawing/2014/main" id="{7EEAEA38-B687-7746-B239-9DEA52630003}"/>
                </a:ext>
              </a:extLst>
            </p:cNvPr>
            <p:cNvSpPr txBox="1"/>
            <p:nvPr/>
          </p:nvSpPr>
          <p:spPr>
            <a:xfrm>
              <a:off x="4817076" y="1771097"/>
              <a:ext cx="2165331" cy="2926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	FPGA</a:t>
              </a:r>
            </a:p>
          </p:txBody>
        </p:sp>
        <p:sp>
          <p:nvSpPr>
            <p:cNvPr id="18" name="TextBox 17">
              <a:extLst>
                <a:ext uri="{FF2B5EF4-FFF2-40B4-BE49-F238E27FC236}">
                  <a16:creationId xmlns:a16="http://schemas.microsoft.com/office/drawing/2014/main" id="{3F1E762B-113E-0245-8C9D-AB221014CB7A}"/>
                </a:ext>
              </a:extLst>
            </p:cNvPr>
            <p:cNvSpPr txBox="1"/>
            <p:nvPr/>
          </p:nvSpPr>
          <p:spPr>
            <a:xfrm>
              <a:off x="6866997" y="1781415"/>
              <a:ext cx="1356764" cy="29269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omic Sans MS"/>
                  <a:ea typeface="+mn-ea"/>
                  <a:cs typeface="+mn-cs"/>
                </a:rPr>
                <a:t>ML</a:t>
              </a:r>
              <a:endParaRPr kumimoji="0" lang="en-US" sz="1600" b="0" i="0" u="none" strike="noStrike" kern="1200" cap="none" spc="0" normalizeH="0" baseline="0" noProof="0" dirty="0">
                <a:ln>
                  <a:noFill/>
                </a:ln>
                <a:solidFill>
                  <a:prstClr val="black"/>
                </a:solidFill>
                <a:effectLst/>
                <a:uLnTx/>
                <a:uFillTx/>
                <a:latin typeface="Comic Sans MS"/>
                <a:ea typeface="+mn-ea"/>
                <a:cs typeface="+mn-cs"/>
              </a:endParaRPr>
            </a:p>
          </p:txBody>
        </p:sp>
        <p:sp>
          <p:nvSpPr>
            <p:cNvPr id="19" name="TextBox 18">
              <a:extLst>
                <a:ext uri="{FF2B5EF4-FFF2-40B4-BE49-F238E27FC236}">
                  <a16:creationId xmlns:a16="http://schemas.microsoft.com/office/drawing/2014/main" id="{C5A58033-214E-B94E-B9B6-C903642EC9D0}"/>
                </a:ext>
              </a:extLst>
            </p:cNvPr>
            <p:cNvSpPr txBox="1"/>
            <p:nvPr/>
          </p:nvSpPr>
          <p:spPr>
            <a:xfrm>
              <a:off x="2520302" y="1787187"/>
              <a:ext cx="530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CPU</a:t>
              </a:r>
            </a:p>
          </p:txBody>
        </p:sp>
        <p:sp>
          <p:nvSpPr>
            <p:cNvPr id="20" name="TextBox 19">
              <a:extLst>
                <a:ext uri="{FF2B5EF4-FFF2-40B4-BE49-F238E27FC236}">
                  <a16:creationId xmlns:a16="http://schemas.microsoft.com/office/drawing/2014/main" id="{2694D47F-E831-8E40-9CCF-B9979A4F949B}"/>
                </a:ext>
              </a:extLst>
            </p:cNvPr>
            <p:cNvSpPr txBox="1"/>
            <p:nvPr/>
          </p:nvSpPr>
          <p:spPr>
            <a:xfrm>
              <a:off x="3960423" y="1781415"/>
              <a:ext cx="551754"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GPU</a:t>
              </a:r>
            </a:p>
          </p:txBody>
        </p:sp>
        <p:sp>
          <p:nvSpPr>
            <p:cNvPr id="21" name="TextBox 20">
              <a:extLst>
                <a:ext uri="{FF2B5EF4-FFF2-40B4-BE49-F238E27FC236}">
                  <a16:creationId xmlns:a16="http://schemas.microsoft.com/office/drawing/2014/main" id="{A2B6FFB7-7B2E-1D4C-BC33-66F4FFEB1AC0}"/>
                </a:ext>
              </a:extLst>
            </p:cNvPr>
            <p:cNvSpPr txBox="1"/>
            <p:nvPr/>
          </p:nvSpPr>
          <p:spPr>
            <a:xfrm>
              <a:off x="8753244" y="1781415"/>
              <a:ext cx="55816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ASIC</a:t>
              </a:r>
            </a:p>
          </p:txBody>
        </p:sp>
      </p:grpSp>
      <p:sp>
        <p:nvSpPr>
          <p:cNvPr id="23" name="Oval 22">
            <a:extLst>
              <a:ext uri="{FF2B5EF4-FFF2-40B4-BE49-F238E27FC236}">
                <a16:creationId xmlns:a16="http://schemas.microsoft.com/office/drawing/2014/main" id="{9E7EEE9C-7168-6642-A9E2-71C35653119E}"/>
              </a:ext>
              <a:ext uri="{C183D7F6-B498-43B3-948B-1728B52AA6E4}">
                <adec:decorative xmlns:adec="http://schemas.microsoft.com/office/drawing/2017/decorative" val="1"/>
              </a:ext>
            </a:extLst>
          </p:cNvPr>
          <p:cNvSpPr/>
          <p:nvPr/>
        </p:nvSpPr>
        <p:spPr bwMode="auto">
          <a:xfrm>
            <a:off x="106849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4" name="Oval 23">
            <a:extLst>
              <a:ext uri="{FF2B5EF4-FFF2-40B4-BE49-F238E27FC236}">
                <a16:creationId xmlns:a16="http://schemas.microsoft.com/office/drawing/2014/main" id="{40C35BD3-1559-2742-99D0-58407F679876}"/>
              </a:ext>
              <a:ext uri="{C183D7F6-B498-43B3-948B-1728B52AA6E4}">
                <adec:decorative xmlns:adec="http://schemas.microsoft.com/office/drawing/2017/decorative" val="1"/>
              </a:ext>
            </a:extLst>
          </p:cNvPr>
          <p:cNvSpPr/>
          <p:nvPr/>
        </p:nvSpPr>
        <p:spPr bwMode="auto">
          <a:xfrm>
            <a:off x="108373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5" name="Oval 24">
            <a:extLst>
              <a:ext uri="{FF2B5EF4-FFF2-40B4-BE49-F238E27FC236}">
                <a16:creationId xmlns:a16="http://schemas.microsoft.com/office/drawing/2014/main" id="{4E32CD59-D6F6-EC44-A750-6E7962A8E6C3}"/>
              </a:ext>
              <a:ext uri="{C183D7F6-B498-43B3-948B-1728B52AA6E4}">
                <adec:decorative xmlns:adec="http://schemas.microsoft.com/office/drawing/2017/decorative" val="1"/>
              </a:ext>
            </a:extLst>
          </p:cNvPr>
          <p:cNvSpPr/>
          <p:nvPr/>
        </p:nvSpPr>
        <p:spPr bwMode="auto">
          <a:xfrm>
            <a:off x="109897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6" name="Oval 25">
            <a:extLst>
              <a:ext uri="{FF2B5EF4-FFF2-40B4-BE49-F238E27FC236}">
                <a16:creationId xmlns:a16="http://schemas.microsoft.com/office/drawing/2014/main" id="{4F6FF281-B12E-4946-9CEF-D1A5D0C9782C}"/>
              </a:ext>
              <a:ext uri="{C183D7F6-B498-43B3-948B-1728B52AA6E4}">
                <adec:decorative xmlns:adec="http://schemas.microsoft.com/office/drawing/2017/decorative" val="1"/>
              </a:ext>
            </a:extLst>
          </p:cNvPr>
          <p:cNvSpPr/>
          <p:nvPr/>
        </p:nvSpPr>
        <p:spPr bwMode="auto">
          <a:xfrm>
            <a:off x="109050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7" name="Oval 26">
            <a:extLst>
              <a:ext uri="{FF2B5EF4-FFF2-40B4-BE49-F238E27FC236}">
                <a16:creationId xmlns:a16="http://schemas.microsoft.com/office/drawing/2014/main" id="{45261276-2698-0B4B-BB1B-0A04F18E0CE6}"/>
              </a:ext>
              <a:ext uri="{C183D7F6-B498-43B3-948B-1728B52AA6E4}">
                <adec:decorative xmlns:adec="http://schemas.microsoft.com/office/drawing/2017/decorative" val="1"/>
              </a:ext>
            </a:extLst>
          </p:cNvPr>
          <p:cNvSpPr/>
          <p:nvPr/>
        </p:nvSpPr>
        <p:spPr bwMode="auto">
          <a:xfrm>
            <a:off x="110574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8" name="Oval 27">
            <a:extLst>
              <a:ext uri="{FF2B5EF4-FFF2-40B4-BE49-F238E27FC236}">
                <a16:creationId xmlns:a16="http://schemas.microsoft.com/office/drawing/2014/main" id="{19C2C164-3609-1E4A-AAF7-012CFB3E00C1}"/>
              </a:ext>
              <a:ext uri="{C183D7F6-B498-43B3-948B-1728B52AA6E4}">
                <adec:decorative xmlns:adec="http://schemas.microsoft.com/office/drawing/2017/decorative" val="1"/>
              </a:ext>
            </a:extLst>
          </p:cNvPr>
          <p:cNvSpPr/>
          <p:nvPr/>
        </p:nvSpPr>
        <p:spPr bwMode="auto">
          <a:xfrm>
            <a:off x="112098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8" name="Rectangle 7">
            <a:extLst>
              <a:ext uri="{FF2B5EF4-FFF2-40B4-BE49-F238E27FC236}">
                <a16:creationId xmlns:a16="http://schemas.microsoft.com/office/drawing/2014/main" id="{7573FB28-37F5-C54E-BF32-46E6E4D44550}"/>
              </a:ext>
              <a:ext uri="{C183D7F6-B498-43B3-948B-1728B52AA6E4}">
                <adec:decorative xmlns:adec="http://schemas.microsoft.com/office/drawing/2017/decorative" val="1"/>
              </a:ext>
            </a:extLst>
          </p:cNvPr>
          <p:cNvSpPr/>
          <p:nvPr/>
        </p:nvSpPr>
        <p:spPr bwMode="auto">
          <a:xfrm>
            <a:off x="1149161" y="2124324"/>
            <a:ext cx="10636439" cy="4272440"/>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9" name="Rectangle 8">
            <a:extLst>
              <a:ext uri="{FF2B5EF4-FFF2-40B4-BE49-F238E27FC236}">
                <a16:creationId xmlns:a16="http://schemas.microsoft.com/office/drawing/2014/main" id="{B1A77924-DF09-F44C-9449-2FDD8662E814}"/>
              </a:ext>
              <a:ext uri="{C183D7F6-B498-43B3-948B-1728B52AA6E4}">
                <adec:decorative xmlns:adec="http://schemas.microsoft.com/office/drawing/2017/decorative" val="1"/>
              </a:ext>
            </a:extLst>
          </p:cNvPr>
          <p:cNvSpPr/>
          <p:nvPr/>
        </p:nvSpPr>
        <p:spPr bwMode="auto">
          <a:xfrm>
            <a:off x="5029960" y="2124324"/>
            <a:ext cx="6423134" cy="185812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Unicode MS" pitchFamily="34" charset="-128"/>
              <a:ea typeface="Arial Unicode MS" pitchFamily="34" charset="-128"/>
              <a:cs typeface="Arial" charset="0"/>
            </a:endParaRPr>
          </a:p>
        </p:txBody>
      </p:sp>
      <p:sp>
        <p:nvSpPr>
          <p:cNvPr id="32" name="Rectangle 31">
            <a:extLst>
              <a:ext uri="{FF2B5EF4-FFF2-40B4-BE49-F238E27FC236}">
                <a16:creationId xmlns:a16="http://schemas.microsoft.com/office/drawing/2014/main" id="{E84D3206-02EA-4B4A-B601-9B05BAC018DC}"/>
              </a:ext>
              <a:ext uri="{C183D7F6-B498-43B3-948B-1728B52AA6E4}">
                <adec:decorative xmlns:adec="http://schemas.microsoft.com/office/drawing/2017/decorative" val="1"/>
              </a:ext>
            </a:extLst>
          </p:cNvPr>
          <p:cNvSpPr/>
          <p:nvPr/>
        </p:nvSpPr>
        <p:spPr bwMode="auto">
          <a:xfrm>
            <a:off x="1443163" y="3877855"/>
            <a:ext cx="10131216" cy="247493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Unicode MS" pitchFamily="34" charset="-128"/>
              <a:ea typeface="Arial Unicode MS" pitchFamily="34" charset="-128"/>
              <a:cs typeface="Arial" charset="0"/>
            </a:endParaRPr>
          </a:p>
        </p:txBody>
      </p:sp>
    </p:spTree>
    <p:extLst>
      <p:ext uri="{BB962C8B-B14F-4D97-AF65-F5344CB8AC3E}">
        <p14:creationId xmlns:p14="http://schemas.microsoft.com/office/powerpoint/2010/main" val="226586933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BBC1-4985-3C4B-8F2B-7D1B488A4CE8}"/>
              </a:ext>
            </a:extLst>
          </p:cNvPr>
          <p:cNvSpPr>
            <a:spLocks noGrp="1"/>
          </p:cNvSpPr>
          <p:nvPr>
            <p:ph type="title"/>
          </p:nvPr>
        </p:nvSpPr>
        <p:spPr>
          <a:xfrm>
            <a:off x="525463" y="228607"/>
            <a:ext cx="11234738" cy="609398"/>
          </a:xfrm>
        </p:spPr>
        <p:txBody>
          <a:bodyPr>
            <a:normAutofit fontScale="90000"/>
          </a:bodyPr>
          <a:lstStyle/>
          <a:p>
            <a:r>
              <a:rPr lang="en-US" dirty="0"/>
              <a:t>HPC is a Monoculture – Processors</a:t>
            </a:r>
          </a:p>
        </p:txBody>
      </p:sp>
      <p:sp>
        <p:nvSpPr>
          <p:cNvPr id="3" name="Content Placeholder 2">
            <a:extLst>
              <a:ext uri="{FF2B5EF4-FFF2-40B4-BE49-F238E27FC236}">
                <a16:creationId xmlns:a16="http://schemas.microsoft.com/office/drawing/2014/main" id="{8A6BD9DE-07FE-0B4D-9992-5F64B084FD98}"/>
              </a:ext>
            </a:extLst>
          </p:cNvPr>
          <p:cNvSpPr>
            <a:spLocks noGrp="1"/>
          </p:cNvSpPr>
          <p:nvPr>
            <p:ph idx="1"/>
          </p:nvPr>
        </p:nvSpPr>
        <p:spPr>
          <a:xfrm>
            <a:off x="456687" y="1253897"/>
            <a:ext cx="5686145" cy="4350205"/>
          </a:xfrm>
        </p:spPr>
        <p:txBody>
          <a:bodyPr>
            <a:normAutofit fontScale="92500" lnSpcReduction="10000"/>
          </a:bodyPr>
          <a:lstStyle/>
          <a:p>
            <a:r>
              <a:rPr lang="en-US" dirty="0"/>
              <a:t>TOP500 list began in 1993</a:t>
            </a:r>
          </a:p>
          <a:p>
            <a:pPr lvl="1"/>
            <a:r>
              <a:rPr lang="en-US" dirty="0"/>
              <a:t>65 systems used Intel’s i860 architecture</a:t>
            </a:r>
          </a:p>
          <a:p>
            <a:pPr lvl="1"/>
            <a:r>
              <a:rPr lang="en-US" dirty="0"/>
              <a:t>Remainder had specialized architectures, mainly vector based </a:t>
            </a:r>
          </a:p>
          <a:p>
            <a:pPr lvl="1"/>
            <a:endParaRPr lang="en-US" dirty="0"/>
          </a:p>
          <a:p>
            <a:r>
              <a:rPr lang="en-US" dirty="0"/>
              <a:t>Most recent TOP500 list </a:t>
            </a:r>
          </a:p>
          <a:p>
            <a:pPr lvl="1"/>
            <a:r>
              <a:rPr lang="en-US" dirty="0"/>
              <a:t>78% of systems used Intel processors</a:t>
            </a:r>
          </a:p>
          <a:p>
            <a:pPr lvl="1"/>
            <a:r>
              <a:rPr lang="en-US" dirty="0"/>
              <a:t>Another 19% used AMD processors </a:t>
            </a:r>
          </a:p>
          <a:p>
            <a:pPr lvl="1"/>
            <a:endParaRPr lang="en-US" dirty="0"/>
          </a:p>
          <a:p>
            <a:r>
              <a:rPr lang="en-US" b="1" dirty="0"/>
              <a:t>97% of the systems use x86-64 architecture </a:t>
            </a:r>
          </a:p>
          <a:p>
            <a:pPr lvl="2"/>
            <a:r>
              <a:rPr lang="en-US" dirty="0"/>
              <a:t>Many use GPU accelerators</a:t>
            </a:r>
          </a:p>
        </p:txBody>
      </p:sp>
      <p:sp>
        <p:nvSpPr>
          <p:cNvPr id="5" name="Slide Number Placeholder 4">
            <a:extLst>
              <a:ext uri="{FF2B5EF4-FFF2-40B4-BE49-F238E27FC236}">
                <a16:creationId xmlns:a16="http://schemas.microsoft.com/office/drawing/2014/main" id="{D91E8E4F-5893-40BB-96C9-F0975E5BD52F}"/>
              </a:ext>
            </a:extLst>
          </p:cNvPr>
          <p:cNvSpPr>
            <a:spLocks noGrp="1"/>
          </p:cNvSpPr>
          <p:nvPr>
            <p:ph type="sldNum" sz="quarter" idx="12"/>
          </p:nvPr>
        </p:nvSpPr>
        <p:spPr>
          <a:xfrm>
            <a:off x="8612188"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D45B0B-4F0E-714C-B093-70F451ED48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66377" y="1692322"/>
            <a:ext cx="6126138" cy="4155743"/>
          </a:xfrm>
          <a:prstGeom prst="rect">
            <a:avLst/>
          </a:prstGeom>
        </p:spPr>
      </p:pic>
    </p:spTree>
    <p:extLst>
      <p:ext uri="{BB962C8B-B14F-4D97-AF65-F5344CB8AC3E}">
        <p14:creationId xmlns:p14="http://schemas.microsoft.com/office/powerpoint/2010/main" val="1121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ADC-1476-F046-A266-4DEDD1EA667C}"/>
              </a:ext>
            </a:extLst>
          </p:cNvPr>
          <p:cNvSpPr>
            <a:spLocks noGrp="1"/>
          </p:cNvSpPr>
          <p:nvPr>
            <p:ph type="title"/>
          </p:nvPr>
        </p:nvSpPr>
        <p:spPr>
          <a:xfrm>
            <a:off x="1089894" y="-301462"/>
            <a:ext cx="10695706" cy="1104900"/>
          </a:xfrm>
        </p:spPr>
        <p:txBody>
          <a:bodyPr/>
          <a:lstStyle/>
          <a:p>
            <a:r>
              <a:rPr lang="en-US" dirty="0"/>
              <a:t>Future HPC Systems Will be Customized…</a:t>
            </a:r>
          </a:p>
        </p:txBody>
      </p:sp>
      <p:sp>
        <p:nvSpPr>
          <p:cNvPr id="3" name="Content Placeholder 2">
            <a:extLst>
              <a:ext uri="{FF2B5EF4-FFF2-40B4-BE49-F238E27FC236}">
                <a16:creationId xmlns:a16="http://schemas.microsoft.com/office/drawing/2014/main" id="{A4FB47F7-29AA-7347-8C34-1F8C70C84AF4}"/>
              </a:ext>
            </a:extLst>
          </p:cNvPr>
          <p:cNvSpPr>
            <a:spLocks noGrp="1"/>
          </p:cNvSpPr>
          <p:nvPr>
            <p:ph idx="1"/>
          </p:nvPr>
        </p:nvSpPr>
        <p:spPr>
          <a:xfrm>
            <a:off x="1149161" y="1084545"/>
            <a:ext cx="10303933" cy="4114800"/>
          </a:xfrm>
        </p:spPr>
        <p:txBody>
          <a:bodyPr/>
          <a:lstStyle/>
          <a:p>
            <a:r>
              <a:rPr lang="en-US" dirty="0"/>
              <a:t>You will be able to dial up what you need in your computer for your application mix …</a:t>
            </a:r>
          </a:p>
        </p:txBody>
      </p:sp>
      <p:sp>
        <p:nvSpPr>
          <p:cNvPr id="4" name="Slide Number Placeholder 3">
            <a:extLst>
              <a:ext uri="{FF2B5EF4-FFF2-40B4-BE49-F238E27FC236}">
                <a16:creationId xmlns:a16="http://schemas.microsoft.com/office/drawing/2014/main" id="{DFDC9935-D6FA-BA49-9EEA-7A2ED65DEBF9}"/>
              </a:ext>
            </a:extLst>
          </p:cNvPr>
          <p:cNvSpPr>
            <a:spLocks noGrp="1"/>
          </p:cNvSpPr>
          <p:nvPr>
            <p:ph type="sldNum" sz="quarter" idx="11"/>
          </p:nvPr>
        </p:nvSpPr>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A5B400A9-8CFE-45B5-946E-5E00C31EAFF9}" type="slidenum">
              <a:rPr kumimoji="0" lang="en-US" sz="1400" b="0" i="0" u="none" strike="noStrike" kern="1200" cap="none" spc="0" normalizeH="0" baseline="0" noProof="0" smtClean="0">
                <a:ln>
                  <a:noFill/>
                </a:ln>
                <a:solidFill>
                  <a:srgbClr val="000000"/>
                </a:solidFill>
                <a:effectLst/>
                <a:uLnTx/>
                <a:uFillTx/>
                <a:latin typeface="Tech" pitchFamily="34" charset="0"/>
                <a:ea typeface="Arial Unicode MS" pitchFamily="34" charset="-128"/>
                <a:cs typeface="Arial" charset="0"/>
              </a:rPr>
              <a:pPr marL="0" marR="0" lvl="0" indent="0" algn="ctr" defTabSz="914400" rtl="0" eaLnBrk="0" fontAlgn="auto" latinLnBrk="0" hangingPunct="0">
                <a:lnSpc>
                  <a:spcPct val="100000"/>
                </a:lnSpc>
                <a:spcBef>
                  <a:spcPts val="0"/>
                </a:spcBef>
                <a:spcAft>
                  <a:spcPts val="0"/>
                </a:spcAft>
                <a:buClrTx/>
                <a:buSzTx/>
                <a:buFontTx/>
                <a:buNone/>
                <a:tabLst/>
                <a:defRPr/>
              </a:pPr>
              <a:t>50</a:t>
            </a:fld>
            <a:endParaRPr kumimoji="0" lang="en-US" sz="1400" b="0" i="0" u="none" strike="noStrike" kern="1200" cap="none" spc="0" normalizeH="0" baseline="0" noProof="0">
              <a:ln>
                <a:noFill/>
              </a:ln>
              <a:solidFill>
                <a:srgbClr val="000000"/>
              </a:solidFill>
              <a:effectLst/>
              <a:uLnTx/>
              <a:uFillTx/>
              <a:latin typeface="Tech" pitchFamily="34" charset="0"/>
              <a:ea typeface="Arial Unicode MS" pitchFamily="34" charset="-128"/>
              <a:cs typeface="Arial" charset="0"/>
            </a:endParaRPr>
          </a:p>
        </p:txBody>
      </p:sp>
      <p:grpSp>
        <p:nvGrpSpPr>
          <p:cNvPr id="7" name="Group 6">
            <a:extLst>
              <a:ext uri="{FF2B5EF4-FFF2-40B4-BE49-F238E27FC236}">
                <a16:creationId xmlns:a16="http://schemas.microsoft.com/office/drawing/2014/main" id="{CD904379-8776-9249-A82A-C6F514608168}"/>
              </a:ext>
              <a:ext uri="{C183D7F6-B498-43B3-948B-1728B52AA6E4}">
                <adec:decorative xmlns:adec="http://schemas.microsoft.com/office/drawing/2017/decorative" val="1"/>
              </a:ext>
            </a:extLst>
          </p:cNvPr>
          <p:cNvGrpSpPr/>
          <p:nvPr/>
        </p:nvGrpSpPr>
        <p:grpSpPr>
          <a:xfrm>
            <a:off x="1693333" y="2124324"/>
            <a:ext cx="9228667" cy="4309533"/>
            <a:chOff x="2032000" y="1657350"/>
            <a:chExt cx="8128000" cy="3725725"/>
          </a:xfrm>
        </p:grpSpPr>
        <p:pic>
          <p:nvPicPr>
            <p:cNvPr id="3074" name="Picture 2" descr="Image result for hybrid computing gpu CPU neural quantum">
              <a:extLst>
                <a:ext uri="{FF2B5EF4-FFF2-40B4-BE49-F238E27FC236}">
                  <a16:creationId xmlns:a16="http://schemas.microsoft.com/office/drawing/2014/main" id="{9E3C914B-BA8B-DF4C-B1AF-2392F836B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657350"/>
              <a:ext cx="8128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Neuromorphic processor">
              <a:extLst>
                <a:ext uri="{FF2B5EF4-FFF2-40B4-BE49-F238E27FC236}">
                  <a16:creationId xmlns:a16="http://schemas.microsoft.com/office/drawing/2014/main" id="{465FC989-DCE1-794C-92CA-CCD40AC06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173"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quantum processor">
              <a:extLst>
                <a:ext uri="{FF2B5EF4-FFF2-40B4-BE49-F238E27FC236}">
                  <a16:creationId xmlns:a16="http://schemas.microsoft.com/office/drawing/2014/main" id="{C200BA8A-1413-7D49-86F4-29D44203B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0196" y="3733802"/>
              <a:ext cx="1220485" cy="12204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pga processor">
              <a:extLst>
                <a:ext uri="{FF2B5EF4-FFF2-40B4-BE49-F238E27FC236}">
                  <a16:creationId xmlns:a16="http://schemas.microsoft.com/office/drawing/2014/main" id="{ECE9DA3E-7C5A-DA47-B50E-50C8950708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851" y="3716878"/>
              <a:ext cx="1859494" cy="1237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a:extLst>
                <a:ext uri="{FF2B5EF4-FFF2-40B4-BE49-F238E27FC236}">
                  <a16:creationId xmlns:a16="http://schemas.microsoft.com/office/drawing/2014/main" id="{E724E0E8-D890-E547-9B85-8630BEAB4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1873" y="3865898"/>
              <a:ext cx="1314094" cy="10168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B7FCCA87-08ED-6948-8D4C-606668868C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508" y="3769181"/>
              <a:ext cx="1314094" cy="1243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E54264-E6AD-234E-9E42-8517E8DB5B07}"/>
                </a:ext>
              </a:extLst>
            </p:cNvPr>
            <p:cNvSpPr txBox="1"/>
            <p:nvPr/>
          </p:nvSpPr>
          <p:spPr>
            <a:xfrm>
              <a:off x="2047409" y="5012453"/>
              <a:ext cx="13980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Neuromorphic</a:t>
              </a:r>
            </a:p>
          </p:txBody>
        </p:sp>
        <p:sp>
          <p:nvSpPr>
            <p:cNvPr id="12" name="TextBox 11">
              <a:extLst>
                <a:ext uri="{FF2B5EF4-FFF2-40B4-BE49-F238E27FC236}">
                  <a16:creationId xmlns:a16="http://schemas.microsoft.com/office/drawing/2014/main" id="{A5D65820-6C0B-8C45-B8B5-32C64B2DA24C}"/>
                </a:ext>
              </a:extLst>
            </p:cNvPr>
            <p:cNvSpPr txBox="1"/>
            <p:nvPr/>
          </p:nvSpPr>
          <p:spPr>
            <a:xfrm>
              <a:off x="3962690" y="5031373"/>
              <a:ext cx="9730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Quantum</a:t>
              </a:r>
            </a:p>
          </p:txBody>
        </p:sp>
        <p:sp>
          <p:nvSpPr>
            <p:cNvPr id="13" name="TextBox 12">
              <a:extLst>
                <a:ext uri="{FF2B5EF4-FFF2-40B4-BE49-F238E27FC236}">
                  <a16:creationId xmlns:a16="http://schemas.microsoft.com/office/drawing/2014/main" id="{C9A3D24A-2C24-CD47-93CF-B34A44D60E38}"/>
                </a:ext>
              </a:extLst>
            </p:cNvPr>
            <p:cNvSpPr txBox="1"/>
            <p:nvPr/>
          </p:nvSpPr>
          <p:spPr>
            <a:xfrm>
              <a:off x="5380187" y="5025601"/>
              <a:ext cx="1347421"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Neural Engine</a:t>
              </a:r>
            </a:p>
          </p:txBody>
        </p:sp>
        <p:sp>
          <p:nvSpPr>
            <p:cNvPr id="14" name="TextBox 13">
              <a:extLst>
                <a:ext uri="{FF2B5EF4-FFF2-40B4-BE49-F238E27FC236}">
                  <a16:creationId xmlns:a16="http://schemas.microsoft.com/office/drawing/2014/main" id="{6F9932B1-D7DA-6C42-88A7-6BA89118565C}"/>
                </a:ext>
              </a:extLst>
            </p:cNvPr>
            <p:cNvSpPr txBox="1"/>
            <p:nvPr/>
          </p:nvSpPr>
          <p:spPr>
            <a:xfrm>
              <a:off x="6859572" y="5044521"/>
              <a:ext cx="134742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Tensor</a:t>
              </a:r>
            </a:p>
          </p:txBody>
        </p:sp>
        <p:sp>
          <p:nvSpPr>
            <p:cNvPr id="15" name="TextBox 14">
              <a:extLst>
                <a:ext uri="{FF2B5EF4-FFF2-40B4-BE49-F238E27FC236}">
                  <a16:creationId xmlns:a16="http://schemas.microsoft.com/office/drawing/2014/main" id="{6C1CC20A-3F50-6D4F-8CED-A3F32F62F1FA}"/>
                </a:ext>
              </a:extLst>
            </p:cNvPr>
            <p:cNvSpPr txBox="1"/>
            <p:nvPr/>
          </p:nvSpPr>
          <p:spPr>
            <a:xfrm>
              <a:off x="8723177" y="5025601"/>
              <a:ext cx="771943"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Optical</a:t>
              </a:r>
            </a:p>
          </p:txBody>
        </p:sp>
        <p:sp>
          <p:nvSpPr>
            <p:cNvPr id="17" name="TextBox 16">
              <a:extLst>
                <a:ext uri="{FF2B5EF4-FFF2-40B4-BE49-F238E27FC236}">
                  <a16:creationId xmlns:a16="http://schemas.microsoft.com/office/drawing/2014/main" id="{7EEAEA38-B687-7746-B239-9DEA52630003}"/>
                </a:ext>
              </a:extLst>
            </p:cNvPr>
            <p:cNvSpPr txBox="1"/>
            <p:nvPr/>
          </p:nvSpPr>
          <p:spPr>
            <a:xfrm>
              <a:off x="4817076" y="1771097"/>
              <a:ext cx="2165331" cy="2926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	FPGA</a:t>
              </a:r>
            </a:p>
          </p:txBody>
        </p:sp>
        <p:sp>
          <p:nvSpPr>
            <p:cNvPr id="18" name="TextBox 17">
              <a:extLst>
                <a:ext uri="{FF2B5EF4-FFF2-40B4-BE49-F238E27FC236}">
                  <a16:creationId xmlns:a16="http://schemas.microsoft.com/office/drawing/2014/main" id="{3F1E762B-113E-0245-8C9D-AB221014CB7A}"/>
                </a:ext>
              </a:extLst>
            </p:cNvPr>
            <p:cNvSpPr txBox="1"/>
            <p:nvPr/>
          </p:nvSpPr>
          <p:spPr>
            <a:xfrm>
              <a:off x="6866997" y="1781415"/>
              <a:ext cx="1356764" cy="29269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ML/AI</a:t>
              </a:r>
            </a:p>
          </p:txBody>
        </p:sp>
        <p:sp>
          <p:nvSpPr>
            <p:cNvPr id="19" name="TextBox 18">
              <a:extLst>
                <a:ext uri="{FF2B5EF4-FFF2-40B4-BE49-F238E27FC236}">
                  <a16:creationId xmlns:a16="http://schemas.microsoft.com/office/drawing/2014/main" id="{C5A58033-214E-B94E-B9B6-C903642EC9D0}"/>
                </a:ext>
              </a:extLst>
            </p:cNvPr>
            <p:cNvSpPr txBox="1"/>
            <p:nvPr/>
          </p:nvSpPr>
          <p:spPr>
            <a:xfrm>
              <a:off x="2520302" y="1787187"/>
              <a:ext cx="530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CPU</a:t>
              </a:r>
            </a:p>
          </p:txBody>
        </p:sp>
        <p:sp>
          <p:nvSpPr>
            <p:cNvPr id="20" name="TextBox 19">
              <a:extLst>
                <a:ext uri="{FF2B5EF4-FFF2-40B4-BE49-F238E27FC236}">
                  <a16:creationId xmlns:a16="http://schemas.microsoft.com/office/drawing/2014/main" id="{2694D47F-E831-8E40-9CCF-B9979A4F949B}"/>
                </a:ext>
              </a:extLst>
            </p:cNvPr>
            <p:cNvSpPr txBox="1"/>
            <p:nvPr/>
          </p:nvSpPr>
          <p:spPr>
            <a:xfrm>
              <a:off x="3960423" y="1781415"/>
              <a:ext cx="551754"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GPU</a:t>
              </a:r>
            </a:p>
          </p:txBody>
        </p:sp>
        <p:sp>
          <p:nvSpPr>
            <p:cNvPr id="21" name="TextBox 20">
              <a:extLst>
                <a:ext uri="{FF2B5EF4-FFF2-40B4-BE49-F238E27FC236}">
                  <a16:creationId xmlns:a16="http://schemas.microsoft.com/office/drawing/2014/main" id="{A2B6FFB7-7B2E-1D4C-BC33-66F4FFEB1AC0}"/>
                </a:ext>
              </a:extLst>
            </p:cNvPr>
            <p:cNvSpPr txBox="1"/>
            <p:nvPr/>
          </p:nvSpPr>
          <p:spPr>
            <a:xfrm>
              <a:off x="8753244" y="1781415"/>
              <a:ext cx="55816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ASIC</a:t>
              </a:r>
            </a:p>
          </p:txBody>
        </p:sp>
      </p:grpSp>
      <p:sp>
        <p:nvSpPr>
          <p:cNvPr id="23" name="Oval 22">
            <a:extLst>
              <a:ext uri="{FF2B5EF4-FFF2-40B4-BE49-F238E27FC236}">
                <a16:creationId xmlns:a16="http://schemas.microsoft.com/office/drawing/2014/main" id="{9E7EEE9C-7168-6642-A9E2-71C35653119E}"/>
              </a:ext>
              <a:ext uri="{C183D7F6-B498-43B3-948B-1728B52AA6E4}">
                <adec:decorative xmlns:adec="http://schemas.microsoft.com/office/drawing/2017/decorative" val="1"/>
              </a:ext>
            </a:extLst>
          </p:cNvPr>
          <p:cNvSpPr/>
          <p:nvPr/>
        </p:nvSpPr>
        <p:spPr bwMode="auto">
          <a:xfrm>
            <a:off x="106849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4" name="Oval 23">
            <a:extLst>
              <a:ext uri="{FF2B5EF4-FFF2-40B4-BE49-F238E27FC236}">
                <a16:creationId xmlns:a16="http://schemas.microsoft.com/office/drawing/2014/main" id="{40C35BD3-1559-2742-99D0-58407F679876}"/>
              </a:ext>
              <a:ext uri="{C183D7F6-B498-43B3-948B-1728B52AA6E4}">
                <adec:decorative xmlns:adec="http://schemas.microsoft.com/office/drawing/2017/decorative" val="1"/>
              </a:ext>
            </a:extLst>
          </p:cNvPr>
          <p:cNvSpPr/>
          <p:nvPr/>
        </p:nvSpPr>
        <p:spPr bwMode="auto">
          <a:xfrm>
            <a:off x="108373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5" name="Oval 24">
            <a:extLst>
              <a:ext uri="{FF2B5EF4-FFF2-40B4-BE49-F238E27FC236}">
                <a16:creationId xmlns:a16="http://schemas.microsoft.com/office/drawing/2014/main" id="{4E32CD59-D6F6-EC44-A750-6E7962A8E6C3}"/>
              </a:ext>
              <a:ext uri="{C183D7F6-B498-43B3-948B-1728B52AA6E4}">
                <adec:decorative xmlns:adec="http://schemas.microsoft.com/office/drawing/2017/decorative" val="1"/>
              </a:ext>
            </a:extLst>
          </p:cNvPr>
          <p:cNvSpPr/>
          <p:nvPr/>
        </p:nvSpPr>
        <p:spPr bwMode="auto">
          <a:xfrm>
            <a:off x="10989738" y="3208868"/>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6" name="Oval 25">
            <a:extLst>
              <a:ext uri="{FF2B5EF4-FFF2-40B4-BE49-F238E27FC236}">
                <a16:creationId xmlns:a16="http://schemas.microsoft.com/office/drawing/2014/main" id="{4F6FF281-B12E-4946-9CEF-D1A5D0C9782C}"/>
              </a:ext>
              <a:ext uri="{C183D7F6-B498-43B3-948B-1728B52AA6E4}">
                <adec:decorative xmlns:adec="http://schemas.microsoft.com/office/drawing/2017/decorative" val="1"/>
              </a:ext>
            </a:extLst>
          </p:cNvPr>
          <p:cNvSpPr/>
          <p:nvPr/>
        </p:nvSpPr>
        <p:spPr bwMode="auto">
          <a:xfrm>
            <a:off x="109050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7" name="Oval 26">
            <a:extLst>
              <a:ext uri="{FF2B5EF4-FFF2-40B4-BE49-F238E27FC236}">
                <a16:creationId xmlns:a16="http://schemas.microsoft.com/office/drawing/2014/main" id="{45261276-2698-0B4B-BB1B-0A04F18E0CE6}"/>
              </a:ext>
              <a:ext uri="{C183D7F6-B498-43B3-948B-1728B52AA6E4}">
                <adec:decorative xmlns:adec="http://schemas.microsoft.com/office/drawing/2017/decorative" val="1"/>
              </a:ext>
            </a:extLst>
          </p:cNvPr>
          <p:cNvSpPr/>
          <p:nvPr/>
        </p:nvSpPr>
        <p:spPr bwMode="auto">
          <a:xfrm>
            <a:off x="110574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28" name="Oval 27">
            <a:extLst>
              <a:ext uri="{FF2B5EF4-FFF2-40B4-BE49-F238E27FC236}">
                <a16:creationId xmlns:a16="http://schemas.microsoft.com/office/drawing/2014/main" id="{19C2C164-3609-1E4A-AAF7-012CFB3E00C1}"/>
              </a:ext>
              <a:ext uri="{C183D7F6-B498-43B3-948B-1728B52AA6E4}">
                <adec:decorative xmlns:adec="http://schemas.microsoft.com/office/drawing/2017/decorative" val="1"/>
              </a:ext>
            </a:extLst>
          </p:cNvPr>
          <p:cNvSpPr/>
          <p:nvPr/>
        </p:nvSpPr>
        <p:spPr bwMode="auto">
          <a:xfrm>
            <a:off x="11209870" y="5325532"/>
            <a:ext cx="120839" cy="17861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8" name="Rectangle 7">
            <a:extLst>
              <a:ext uri="{FF2B5EF4-FFF2-40B4-BE49-F238E27FC236}">
                <a16:creationId xmlns:a16="http://schemas.microsoft.com/office/drawing/2014/main" id="{7573FB28-37F5-C54E-BF32-46E6E4D44550}"/>
              </a:ext>
              <a:ext uri="{C183D7F6-B498-43B3-948B-1728B52AA6E4}">
                <adec:decorative xmlns:adec="http://schemas.microsoft.com/office/drawing/2017/decorative" val="1"/>
              </a:ext>
            </a:extLst>
          </p:cNvPr>
          <p:cNvSpPr/>
          <p:nvPr/>
        </p:nvSpPr>
        <p:spPr bwMode="auto">
          <a:xfrm>
            <a:off x="1149161" y="2124324"/>
            <a:ext cx="10636439" cy="4272440"/>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Tree>
    <p:extLst>
      <p:ext uri="{BB962C8B-B14F-4D97-AF65-F5344CB8AC3E}">
        <p14:creationId xmlns:p14="http://schemas.microsoft.com/office/powerpoint/2010/main" val="16025891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E297-2E41-F94B-917C-FEFF510775B8}"/>
              </a:ext>
            </a:extLst>
          </p:cNvPr>
          <p:cNvSpPr>
            <a:spLocks noGrp="1"/>
          </p:cNvSpPr>
          <p:nvPr>
            <p:ph type="title"/>
          </p:nvPr>
        </p:nvSpPr>
        <p:spPr>
          <a:xfrm>
            <a:off x="525463" y="228607"/>
            <a:ext cx="11234738" cy="609398"/>
          </a:xfrm>
        </p:spPr>
        <p:txBody>
          <a:bodyPr>
            <a:normAutofit fontScale="90000"/>
          </a:bodyPr>
          <a:lstStyle/>
          <a:p>
            <a:r>
              <a:rPr lang="en-US" dirty="0"/>
              <a:t>HPC Monoculture – Accelerators/Interconnects/OS</a:t>
            </a:r>
          </a:p>
        </p:txBody>
      </p:sp>
      <p:sp>
        <p:nvSpPr>
          <p:cNvPr id="7" name="Content Placeholder 6">
            <a:extLst>
              <a:ext uri="{FF2B5EF4-FFF2-40B4-BE49-F238E27FC236}">
                <a16:creationId xmlns:a16="http://schemas.microsoft.com/office/drawing/2014/main" id="{22BF6391-3786-B093-C185-58424E1ACF4D}"/>
              </a:ext>
            </a:extLst>
          </p:cNvPr>
          <p:cNvSpPr>
            <a:spLocks noGrp="1"/>
          </p:cNvSpPr>
          <p:nvPr>
            <p:ph idx="1"/>
          </p:nvPr>
        </p:nvSpPr>
        <p:spPr>
          <a:xfrm>
            <a:off x="525463" y="1783047"/>
            <a:ext cx="4556901" cy="3525834"/>
          </a:xfrm>
        </p:spPr>
        <p:txBody>
          <a:bodyPr>
            <a:normAutofit fontScale="92500"/>
          </a:bodyPr>
          <a:lstStyle/>
          <a:p>
            <a:r>
              <a:rPr lang="en-US" dirty="0"/>
              <a:t>Nvidia dominates accelerators</a:t>
            </a:r>
          </a:p>
          <a:p>
            <a:endParaRPr lang="en-US" dirty="0"/>
          </a:p>
          <a:p>
            <a:r>
              <a:rPr lang="en-US" dirty="0"/>
              <a:t>Interconnects are mainly Ethernet/InfiniBand </a:t>
            </a:r>
          </a:p>
          <a:p>
            <a:pPr lvl="1"/>
            <a:r>
              <a:rPr lang="en-US" dirty="0"/>
              <a:t>426 of the Top500</a:t>
            </a:r>
          </a:p>
          <a:p>
            <a:endParaRPr lang="en-US" dirty="0"/>
          </a:p>
          <a:p>
            <a:r>
              <a:rPr lang="en-US" dirty="0"/>
              <a:t>Linux is standard everywhere</a:t>
            </a:r>
          </a:p>
          <a:p>
            <a:endParaRPr lang="en-US" dirty="0"/>
          </a:p>
          <a:p>
            <a:endParaRPr lang="en-US" dirty="0"/>
          </a:p>
        </p:txBody>
      </p:sp>
      <p:sp>
        <p:nvSpPr>
          <p:cNvPr id="5" name="Slide Number Placeholder 4">
            <a:extLst>
              <a:ext uri="{FF2B5EF4-FFF2-40B4-BE49-F238E27FC236}">
                <a16:creationId xmlns:a16="http://schemas.microsoft.com/office/drawing/2014/main" id="{B48A8DB0-1D8D-4C95-B1F5-3A412E24E8A2}"/>
              </a:ext>
            </a:extLst>
          </p:cNvPr>
          <p:cNvSpPr>
            <a:spLocks noGrp="1"/>
          </p:cNvSpPr>
          <p:nvPr>
            <p:ph type="sldNum" sz="quarter" idx="12"/>
          </p:nvPr>
        </p:nvSpPr>
        <p:spPr>
          <a:xfrm>
            <a:off x="8612188"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029F313-BF78-E04A-AA5A-AE652122CE0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870079" y="1379559"/>
            <a:ext cx="7382881" cy="4435238"/>
          </a:xfrm>
          <a:prstGeom prst="rect">
            <a:avLst/>
          </a:prstGeom>
        </p:spPr>
      </p:pic>
    </p:spTree>
    <p:extLst>
      <p:ext uri="{BB962C8B-B14F-4D97-AF65-F5344CB8AC3E}">
        <p14:creationId xmlns:p14="http://schemas.microsoft.com/office/powerpoint/2010/main" val="19267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4B55-D257-D846-A8BE-197B8CB5CE1E}"/>
              </a:ext>
            </a:extLst>
          </p:cNvPr>
          <p:cNvSpPr>
            <a:spLocks noGrp="1"/>
          </p:cNvSpPr>
          <p:nvPr>
            <p:ph type="title"/>
          </p:nvPr>
        </p:nvSpPr>
        <p:spPr/>
        <p:txBody>
          <a:bodyPr/>
          <a:lstStyle/>
          <a:p>
            <a:r>
              <a:rPr lang="en-US" dirty="0"/>
              <a:t>Japan and the United States</a:t>
            </a:r>
          </a:p>
        </p:txBody>
      </p:sp>
      <p:sp>
        <p:nvSpPr>
          <p:cNvPr id="3" name="Content Placeholder 2">
            <a:extLst>
              <a:ext uri="{FF2B5EF4-FFF2-40B4-BE49-F238E27FC236}">
                <a16:creationId xmlns:a16="http://schemas.microsoft.com/office/drawing/2014/main" id="{F5BE9321-8608-874E-AB40-C3ADFD5AA8F8}"/>
              </a:ext>
            </a:extLst>
          </p:cNvPr>
          <p:cNvSpPr>
            <a:spLocks noGrp="1"/>
          </p:cNvSpPr>
          <p:nvPr>
            <p:ph idx="1"/>
          </p:nvPr>
        </p:nvSpPr>
        <p:spPr>
          <a:xfrm>
            <a:off x="457928" y="1345092"/>
            <a:ext cx="7783178" cy="5115380"/>
          </a:xfrm>
        </p:spPr>
        <p:txBody>
          <a:bodyPr>
            <a:normAutofit/>
          </a:bodyPr>
          <a:lstStyle/>
          <a:p>
            <a:r>
              <a:rPr lang="en-US" sz="2400" dirty="0"/>
              <a:t>U.S. Advanced Simulation and Computing  (ASC) program is driven by the national defense</a:t>
            </a:r>
          </a:p>
          <a:p>
            <a:pPr lvl="1"/>
            <a:r>
              <a:rPr lang="en-US" sz="2000" dirty="0"/>
              <a:t>Systems have been used only for domestic missions</a:t>
            </a:r>
          </a:p>
          <a:p>
            <a:pPr lvl="1"/>
            <a:r>
              <a:rPr lang="en-US" sz="2000" dirty="0"/>
              <a:t>Involved only modest investments in industrial R&amp;D</a:t>
            </a:r>
          </a:p>
          <a:p>
            <a:pPr lvl="1"/>
            <a:r>
              <a:rPr lang="en-US" sz="2000" dirty="0"/>
              <a:t>Relied on U.S. produced software and applications</a:t>
            </a:r>
          </a:p>
          <a:p>
            <a:pPr lvl="1"/>
            <a:r>
              <a:rPr lang="en-US" sz="2000" dirty="0"/>
              <a:t>Commodity microprocessors (and later GPUs)</a:t>
            </a:r>
          </a:p>
          <a:p>
            <a:pPr lvl="1"/>
            <a:endParaRPr lang="en-US" sz="2000" dirty="0"/>
          </a:p>
          <a:p>
            <a:r>
              <a:rPr lang="en-US" sz="2400" dirty="0"/>
              <a:t>Japanese Earth Simulator (ES) developed for basic research</a:t>
            </a:r>
          </a:p>
          <a:p>
            <a:pPr lvl="1"/>
            <a:r>
              <a:rPr lang="en-US" sz="2000" dirty="0"/>
              <a:t>No defense mission</a:t>
            </a:r>
          </a:p>
          <a:p>
            <a:pPr lvl="1"/>
            <a:r>
              <a:rPr lang="en-US" sz="2000" dirty="0"/>
              <a:t>Access was shared internationally</a:t>
            </a:r>
          </a:p>
          <a:p>
            <a:pPr lvl="1"/>
            <a:r>
              <a:rPr lang="en-US" sz="2000" dirty="0"/>
              <a:t>Major ES investment supported NEC’s SX-6 vector technology</a:t>
            </a:r>
          </a:p>
          <a:p>
            <a:pPr lvl="1"/>
            <a:r>
              <a:rPr lang="en-US" sz="2000" dirty="0"/>
              <a:t>Software from abroad, modified and enhanced in Japan</a:t>
            </a:r>
          </a:p>
          <a:p>
            <a:pPr lvl="1"/>
            <a:endParaRPr lang="en-US" sz="2000" dirty="0"/>
          </a:p>
        </p:txBody>
      </p:sp>
      <p:pic>
        <p:nvPicPr>
          <p:cNvPr id="4" name="Picture 3">
            <a:extLst>
              <a:ext uri="{FF2B5EF4-FFF2-40B4-BE49-F238E27FC236}">
                <a16:creationId xmlns:a16="http://schemas.microsoft.com/office/drawing/2014/main" id="{0C3799DE-D990-4610-B237-0B2C5AD790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773" y="3969317"/>
            <a:ext cx="3835388" cy="2155001"/>
          </a:xfrm>
          <a:prstGeom prst="rect">
            <a:avLst/>
          </a:prstGeom>
        </p:spPr>
      </p:pic>
      <p:pic>
        <p:nvPicPr>
          <p:cNvPr id="5" name="Picture 4">
            <a:extLst>
              <a:ext uri="{FF2B5EF4-FFF2-40B4-BE49-F238E27FC236}">
                <a16:creationId xmlns:a16="http://schemas.microsoft.com/office/drawing/2014/main" id="{1835DE3D-7AC2-429E-8D1A-FE5B5D9EEB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106" y="397528"/>
            <a:ext cx="3652722" cy="2491156"/>
          </a:xfrm>
          <a:prstGeom prst="rect">
            <a:avLst/>
          </a:prstGeom>
        </p:spPr>
      </p:pic>
      <p:sp>
        <p:nvSpPr>
          <p:cNvPr id="7" name="TextBox 6">
            <a:extLst>
              <a:ext uri="{FF2B5EF4-FFF2-40B4-BE49-F238E27FC236}">
                <a16:creationId xmlns:a16="http://schemas.microsoft.com/office/drawing/2014/main" id="{8E1F3998-2E2B-EF17-2C56-578418D0E715}"/>
              </a:ext>
            </a:extLst>
          </p:cNvPr>
          <p:cNvSpPr txBox="1"/>
          <p:nvPr/>
        </p:nvSpPr>
        <p:spPr>
          <a:xfrm>
            <a:off x="385648" y="5575042"/>
            <a:ext cx="7313160"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Fujitsu’s development of the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Fugaku</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supercomputer, based on custom processors with ARM cores and vector instructions, has followed in this Japanese tradition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gradFill>
                <a:gsLst>
                  <a:gs pos="417">
                    <a:srgbClr val="000000"/>
                  </a:gs>
                  <a:gs pos="100000">
                    <a:srgbClr val="000000"/>
                  </a:gs>
                </a:gsLst>
                <a:lin ang="5400000" scaled="0"/>
              </a:gra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61D817C-7EF1-461B-B6A5-108B47A56F7D}"/>
              </a:ext>
            </a:extLst>
          </p:cNvPr>
          <p:cNvSpPr>
            <a:spLocks noGrp="1"/>
          </p:cNvSpPr>
          <p:nvPr>
            <p:ph type="sldNum" sz="quarter" idx="12"/>
          </p:nvPr>
        </p:nvSpPr>
        <p:spPr>
          <a:xfrm>
            <a:off x="8612188"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167E80-F255-534B-A47E-8E478A6010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6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07CEFA-8B72-834C-BCEF-BB78BAAAA6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13258" y="1323793"/>
            <a:ext cx="2312643" cy="1536135"/>
          </a:xfrm>
          <a:prstGeom prst="rect">
            <a:avLst/>
          </a:prstGeom>
        </p:spPr>
      </p:pic>
      <p:sp>
        <p:nvSpPr>
          <p:cNvPr id="5" name="Title 4">
            <a:extLst>
              <a:ext uri="{FF2B5EF4-FFF2-40B4-BE49-F238E27FC236}">
                <a16:creationId xmlns:a16="http://schemas.microsoft.com/office/drawing/2014/main" id="{D5F5AE77-B5F0-8A45-846A-32CF6CC733E6}"/>
              </a:ext>
            </a:extLst>
          </p:cNvPr>
          <p:cNvSpPr>
            <a:spLocks noGrp="1"/>
          </p:cNvSpPr>
          <p:nvPr>
            <p:ph type="title"/>
          </p:nvPr>
        </p:nvSpPr>
        <p:spPr>
          <a:xfrm>
            <a:off x="339285" y="-121244"/>
            <a:ext cx="10972800" cy="1143000"/>
          </a:xfrm>
        </p:spPr>
        <p:txBody>
          <a:bodyPr/>
          <a:lstStyle/>
          <a:p>
            <a:r>
              <a:rPr lang="en-US" sz="4000" dirty="0"/>
              <a:t>DOE: Exascale investing &gt; $4 B in total, over 7 years</a:t>
            </a:r>
          </a:p>
        </p:txBody>
      </p:sp>
      <p:sp>
        <p:nvSpPr>
          <p:cNvPr id="6" name="Content Placeholder 5">
            <a:extLst>
              <a:ext uri="{FF2B5EF4-FFF2-40B4-BE49-F238E27FC236}">
                <a16:creationId xmlns:a16="http://schemas.microsoft.com/office/drawing/2014/main" id="{0ABB0B3E-8BAD-804F-A53B-5EE48EE20FD8}"/>
              </a:ext>
            </a:extLst>
          </p:cNvPr>
          <p:cNvSpPr>
            <a:spLocks noGrp="1"/>
          </p:cNvSpPr>
          <p:nvPr>
            <p:ph idx="1"/>
          </p:nvPr>
        </p:nvSpPr>
        <p:spPr/>
        <p:txBody>
          <a:bodyPr/>
          <a:lstStyle/>
          <a:p>
            <a:r>
              <a:rPr lang="en-US" dirty="0"/>
              <a:t>3 computers</a:t>
            </a:r>
          </a:p>
          <a:p>
            <a:pPr lvl="1"/>
            <a:r>
              <a:rPr lang="en-US" dirty="0"/>
              <a:t>$600M each</a:t>
            </a:r>
          </a:p>
          <a:p>
            <a:pPr lvl="1"/>
            <a:r>
              <a:rPr lang="en-US" dirty="0"/>
              <a:t>$400M Non Reoccurring Engineering (NRE)</a:t>
            </a:r>
          </a:p>
          <a:p>
            <a:r>
              <a:rPr lang="en-US" dirty="0"/>
              <a:t>21 Applications</a:t>
            </a:r>
          </a:p>
        </p:txBody>
      </p:sp>
      <p:pic>
        <p:nvPicPr>
          <p:cNvPr id="7" name="Picture 6">
            <a:extLst>
              <a:ext uri="{FF2B5EF4-FFF2-40B4-BE49-F238E27FC236}">
                <a16:creationId xmlns:a16="http://schemas.microsoft.com/office/drawing/2014/main" id="{BD50BE7B-688A-6247-BF02-AE6FA3D554A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01437" y="1436374"/>
            <a:ext cx="2405830" cy="1322410"/>
          </a:xfrm>
          <a:prstGeom prst="rect">
            <a:avLst/>
          </a:prstGeom>
        </p:spPr>
      </p:pic>
      <p:pic>
        <p:nvPicPr>
          <p:cNvPr id="9" name="Picture 8">
            <a:extLst>
              <a:ext uri="{FF2B5EF4-FFF2-40B4-BE49-F238E27FC236}">
                <a16:creationId xmlns:a16="http://schemas.microsoft.com/office/drawing/2014/main" id="{08C622EA-3713-E845-B2F9-2ECED6D672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57231" y="1635038"/>
            <a:ext cx="2203875" cy="959334"/>
          </a:xfrm>
          <a:prstGeom prst="rect">
            <a:avLst/>
          </a:prstGeom>
        </p:spPr>
      </p:pic>
      <p:pic>
        <p:nvPicPr>
          <p:cNvPr id="10" name="Picture 9">
            <a:extLst>
              <a:ext uri="{FF2B5EF4-FFF2-40B4-BE49-F238E27FC236}">
                <a16:creationId xmlns:a16="http://schemas.microsoft.com/office/drawing/2014/main" id="{2291EB0E-7AB0-CA4D-B39F-CCEBB9783A4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7979" y="3863182"/>
            <a:ext cx="3431587" cy="2521553"/>
          </a:xfrm>
          <a:prstGeom prst="rect">
            <a:avLst/>
          </a:prstGeom>
        </p:spPr>
      </p:pic>
      <p:pic>
        <p:nvPicPr>
          <p:cNvPr id="11" name="Picture 10">
            <a:extLst>
              <a:ext uri="{FF2B5EF4-FFF2-40B4-BE49-F238E27FC236}">
                <a16:creationId xmlns:a16="http://schemas.microsoft.com/office/drawing/2014/main" id="{F7164283-D7E7-C048-96A2-B56EC7386FB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685428" y="3860109"/>
            <a:ext cx="2968305" cy="2527697"/>
          </a:xfrm>
          <a:prstGeom prst="rect">
            <a:avLst/>
          </a:prstGeom>
        </p:spPr>
      </p:pic>
      <p:sp>
        <p:nvSpPr>
          <p:cNvPr id="13" name="Title 4">
            <a:extLst>
              <a:ext uri="{FF2B5EF4-FFF2-40B4-BE49-F238E27FC236}">
                <a16:creationId xmlns:a16="http://schemas.microsoft.com/office/drawing/2014/main" id="{1489D76A-C870-3249-93C4-DEFDF8E854C9}"/>
              </a:ext>
            </a:extLst>
          </p:cNvPr>
          <p:cNvSpPr txBox="1">
            <a:spLocks/>
          </p:cNvSpPr>
          <p:nvPr/>
        </p:nvSpPr>
        <p:spPr bwMode="auto">
          <a:xfrm>
            <a:off x="408282" y="982353"/>
            <a:ext cx="11375436" cy="523233"/>
          </a:xfrm>
          <a:prstGeom prst="rect">
            <a:avLst/>
          </a:prstGeom>
          <a:noFill/>
          <a:ln w="9525">
            <a:noFill/>
            <a:miter lim="800000"/>
            <a:headEnd/>
            <a:tailEnd/>
          </a:ln>
        </p:spPr>
        <p:txBody>
          <a:bodyPr vert="horz" wrap="square" lIns="91416" tIns="45709" rIns="91416" bIns="45709"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100">
                <a:solidFill>
                  <a:srgbClr val="006C3A"/>
                </a:solidFill>
                <a:latin typeface="Arial Black" pitchFamily="34" charset="0"/>
              </a:defRPr>
            </a:lvl2pPr>
            <a:lvl3pPr algn="l" rtl="0" eaLnBrk="1" fontAlgn="base" hangingPunct="1">
              <a:lnSpc>
                <a:spcPct val="85000"/>
              </a:lnSpc>
              <a:spcBef>
                <a:spcPct val="0"/>
              </a:spcBef>
              <a:spcAft>
                <a:spcPct val="0"/>
              </a:spcAft>
              <a:defRPr sz="3100">
                <a:solidFill>
                  <a:srgbClr val="006C3A"/>
                </a:solidFill>
                <a:latin typeface="Arial Black" pitchFamily="34" charset="0"/>
              </a:defRPr>
            </a:lvl3pPr>
            <a:lvl4pPr algn="l" rtl="0" eaLnBrk="1" fontAlgn="base" hangingPunct="1">
              <a:lnSpc>
                <a:spcPct val="85000"/>
              </a:lnSpc>
              <a:spcBef>
                <a:spcPct val="0"/>
              </a:spcBef>
              <a:spcAft>
                <a:spcPct val="0"/>
              </a:spcAft>
              <a:defRPr sz="3100">
                <a:solidFill>
                  <a:srgbClr val="006C3A"/>
                </a:solidFill>
                <a:latin typeface="Arial Black" pitchFamily="34" charset="0"/>
              </a:defRPr>
            </a:lvl4pPr>
            <a:lvl5pPr algn="l" rtl="0" eaLnBrk="1" fontAlgn="base" hangingPunct="1">
              <a:lnSpc>
                <a:spcPct val="85000"/>
              </a:lnSpc>
              <a:spcBef>
                <a:spcPct val="0"/>
              </a:spcBef>
              <a:spcAft>
                <a:spcPct val="0"/>
              </a:spcAft>
              <a:defRPr sz="3100">
                <a:solidFill>
                  <a:srgbClr val="006C3A"/>
                </a:solidFill>
                <a:latin typeface="Arial Black" pitchFamily="34" charset="0"/>
              </a:defRPr>
            </a:lvl5pPr>
            <a:lvl6pPr marL="457081" algn="l" rtl="0" eaLnBrk="1" fontAlgn="base" hangingPunct="1">
              <a:lnSpc>
                <a:spcPct val="85000"/>
              </a:lnSpc>
              <a:spcBef>
                <a:spcPct val="0"/>
              </a:spcBef>
              <a:spcAft>
                <a:spcPct val="0"/>
              </a:spcAft>
              <a:defRPr sz="3100">
                <a:solidFill>
                  <a:srgbClr val="006C3A"/>
                </a:solidFill>
                <a:latin typeface="Arial Black" pitchFamily="34" charset="0"/>
              </a:defRPr>
            </a:lvl6pPr>
            <a:lvl7pPr marL="914171" algn="l" rtl="0" eaLnBrk="1" fontAlgn="base" hangingPunct="1">
              <a:lnSpc>
                <a:spcPct val="85000"/>
              </a:lnSpc>
              <a:spcBef>
                <a:spcPct val="0"/>
              </a:spcBef>
              <a:spcAft>
                <a:spcPct val="0"/>
              </a:spcAft>
              <a:defRPr sz="3100">
                <a:solidFill>
                  <a:srgbClr val="006C3A"/>
                </a:solidFill>
                <a:latin typeface="Arial Black" pitchFamily="34" charset="0"/>
              </a:defRPr>
            </a:lvl7pPr>
            <a:lvl8pPr marL="1371256" algn="l" rtl="0" eaLnBrk="1" fontAlgn="base" hangingPunct="1">
              <a:lnSpc>
                <a:spcPct val="85000"/>
              </a:lnSpc>
              <a:spcBef>
                <a:spcPct val="0"/>
              </a:spcBef>
              <a:spcAft>
                <a:spcPct val="0"/>
              </a:spcAft>
              <a:defRPr sz="3100">
                <a:solidFill>
                  <a:srgbClr val="006C3A"/>
                </a:solidFill>
                <a:latin typeface="Arial Black" pitchFamily="34" charset="0"/>
              </a:defRPr>
            </a:lvl8pPr>
            <a:lvl9pPr marL="1828344" algn="l" rtl="0" eaLnBrk="1" fontAlgn="base" hangingPunct="1">
              <a:lnSpc>
                <a:spcPct val="85000"/>
              </a:lnSpc>
              <a:spcBef>
                <a:spcPct val="0"/>
              </a:spcBef>
              <a:spcAft>
                <a:spcPct val="0"/>
              </a:spcAft>
              <a:defRPr sz="3100">
                <a:solidFill>
                  <a:srgbClr val="006C3A"/>
                </a:solidFill>
                <a:latin typeface="Arial Black" pitchFamily="34" charset="0"/>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j-ea"/>
                <a:cs typeface="+mj-cs"/>
              </a:rPr>
              <a:t>What do you get for $4 B?</a:t>
            </a:r>
          </a:p>
        </p:txBody>
      </p:sp>
      <p:grpSp>
        <p:nvGrpSpPr>
          <p:cNvPr id="4" name="Group 3">
            <a:extLst>
              <a:ext uri="{FF2B5EF4-FFF2-40B4-BE49-F238E27FC236}">
                <a16:creationId xmlns:a16="http://schemas.microsoft.com/office/drawing/2014/main" id="{512B2602-7B5C-014E-B0A8-6E9CB42B9F7B}"/>
              </a:ext>
              <a:ext uri="{C183D7F6-B498-43B3-948B-1728B52AA6E4}">
                <adec:decorative xmlns:adec="http://schemas.microsoft.com/office/drawing/2017/decorative" val="1"/>
              </a:ext>
            </a:extLst>
          </p:cNvPr>
          <p:cNvGrpSpPr/>
          <p:nvPr/>
        </p:nvGrpSpPr>
        <p:grpSpPr>
          <a:xfrm>
            <a:off x="6450664" y="3233909"/>
            <a:ext cx="11372771" cy="4047779"/>
            <a:chOff x="6505614" y="2959583"/>
            <a:chExt cx="11372771" cy="4047779"/>
          </a:xfrm>
        </p:grpSpPr>
        <p:sp>
          <p:nvSpPr>
            <p:cNvPr id="12" name="Content Placeholder 5">
              <a:extLst>
                <a:ext uri="{FF2B5EF4-FFF2-40B4-BE49-F238E27FC236}">
                  <a16:creationId xmlns:a16="http://schemas.microsoft.com/office/drawing/2014/main" id="{3E51B179-5DF4-A648-9B28-6FB0B246EB38}"/>
                </a:ext>
              </a:extLst>
            </p:cNvPr>
            <p:cNvSpPr txBox="1">
              <a:spLocks/>
            </p:cNvSpPr>
            <p:nvPr/>
          </p:nvSpPr>
          <p:spPr bwMode="auto">
            <a:xfrm>
              <a:off x="6505614" y="2959583"/>
              <a:ext cx="11372771" cy="4047779"/>
            </a:xfrm>
            <a:prstGeom prst="rect">
              <a:avLst/>
            </a:prstGeom>
            <a:noFill/>
            <a:ln w="9525">
              <a:noFill/>
              <a:miter lim="800000"/>
              <a:headEnd/>
              <a:tailEnd/>
            </a:ln>
          </p:spPr>
          <p:txBody>
            <a:bodyPr vert="horz" wrap="square" lIns="91416" tIns="45709" rIns="91416" bIns="45709" numCol="1" anchor="t" anchorCtr="0" compatLnSpc="1">
              <a:prstTxWarp prst="textNoShape">
                <a:avLst/>
              </a:prstTxWarp>
              <a:noAutofit/>
            </a:bodyPr>
            <a:lstStyle>
              <a:lvl1pPr marL="230132" indent="-230132"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319" indent="-279328"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171" indent="-230132"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300" indent="-172992" algn="l" rtl="0" eaLnBrk="1" fontAlgn="base" hangingPunct="1">
                <a:lnSpc>
                  <a:spcPct val="90000"/>
                </a:lnSpc>
                <a:spcBef>
                  <a:spcPts val="800"/>
                </a:spcBef>
                <a:spcAft>
                  <a:spcPct val="0"/>
                </a:spcAft>
                <a:buClr>
                  <a:schemeClr val="tx1"/>
                </a:buClr>
                <a:buFont typeface="Arial" charset="0"/>
                <a:buChar char="–"/>
                <a:defRPr sz="1900" kern="1200">
                  <a:solidFill>
                    <a:schemeClr val="tx1"/>
                  </a:solidFill>
                  <a:latin typeface="Arial" panose="020B0604020202020204" pitchFamily="34" charset="0"/>
                  <a:ea typeface="+mn-ea"/>
                  <a:cs typeface="Arial" panose="020B0604020202020204" pitchFamily="34" charset="0"/>
                </a:defRPr>
              </a:lvl4pPr>
              <a:lvl5pPr marL="1482355" indent="-222194" algn="l" rtl="0" eaLnBrk="1" fontAlgn="base" hangingPunct="1">
                <a:lnSpc>
                  <a:spcPct val="90000"/>
                </a:lnSpc>
                <a:spcBef>
                  <a:spcPts val="600"/>
                </a:spcBef>
                <a:spcAft>
                  <a:spcPct val="0"/>
                </a:spcAft>
                <a:buClr>
                  <a:schemeClr val="tx1"/>
                </a:buClr>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5pPr>
              <a:lvl6pPr marL="2513975"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6"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32" marR="0" lvl="0" indent="-230132" algn="l" defTabSz="914400" rtl="0" eaLnBrk="1" fontAlgn="base" latinLnBrk="0" hangingPunct="1">
                <a:lnSpc>
                  <a:spcPct val="90000"/>
                </a:lnSpc>
                <a:spcBef>
                  <a:spcPts val="1400"/>
                </a:spcBef>
                <a:spcAft>
                  <a:spcPct val="0"/>
                </a:spcAft>
                <a:buClr>
                  <a:prstClr val="black"/>
                </a:buClr>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bunch of software (84 projects)</a:t>
              </a:r>
            </a:p>
          </p:txBody>
        </p:sp>
        <p:pic>
          <p:nvPicPr>
            <p:cNvPr id="3" name="Picture 2">
              <a:extLst>
                <a:ext uri="{FF2B5EF4-FFF2-40B4-BE49-F238E27FC236}">
                  <a16:creationId xmlns:a16="http://schemas.microsoft.com/office/drawing/2014/main" id="{E79C6906-FACE-A345-A098-379868499678}"/>
                </a:ext>
              </a:extLst>
            </p:cNvPr>
            <p:cNvPicPr>
              <a:picLocks noChangeAspect="1"/>
            </p:cNvPicPr>
            <p:nvPr/>
          </p:nvPicPr>
          <p:blipFill>
            <a:blip r:embed="rId8"/>
            <a:stretch>
              <a:fillRect/>
            </a:stretch>
          </p:blipFill>
          <p:spPr>
            <a:xfrm>
              <a:off x="6633556" y="3458763"/>
              <a:ext cx="5400502" cy="2445967"/>
            </a:xfrm>
            <a:prstGeom prst="rect">
              <a:avLst/>
            </a:prstGeom>
          </p:spPr>
        </p:pic>
      </p:grpSp>
      <p:grpSp>
        <p:nvGrpSpPr>
          <p:cNvPr id="19" name="Group 18">
            <a:extLst>
              <a:ext uri="{FF2B5EF4-FFF2-40B4-BE49-F238E27FC236}">
                <a16:creationId xmlns:a16="http://schemas.microsoft.com/office/drawing/2014/main" id="{C325650B-4CC3-D344-8909-F429B95E3137}"/>
              </a:ext>
              <a:ext uri="{C183D7F6-B498-43B3-948B-1728B52AA6E4}">
                <adec:decorative xmlns:adec="http://schemas.microsoft.com/office/drawing/2017/decorative" val="1"/>
              </a:ext>
            </a:extLst>
          </p:cNvPr>
          <p:cNvGrpSpPr/>
          <p:nvPr/>
        </p:nvGrpSpPr>
        <p:grpSpPr>
          <a:xfrm>
            <a:off x="6501437" y="4541822"/>
            <a:ext cx="3069744" cy="1514591"/>
            <a:chOff x="6501437" y="4541822"/>
            <a:chExt cx="3069744" cy="1514591"/>
          </a:xfrm>
        </p:grpSpPr>
        <p:sp>
          <p:nvSpPr>
            <p:cNvPr id="2" name="Oval 1">
              <a:extLst>
                <a:ext uri="{FF2B5EF4-FFF2-40B4-BE49-F238E27FC236}">
                  <a16:creationId xmlns:a16="http://schemas.microsoft.com/office/drawing/2014/main" id="{4BD71D1F-B706-6841-BA32-78E1CC9D0889}"/>
                </a:ext>
              </a:extLst>
            </p:cNvPr>
            <p:cNvSpPr/>
            <p:nvPr/>
          </p:nvSpPr>
          <p:spPr>
            <a:xfrm>
              <a:off x="6501437" y="4800590"/>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D8DD2F2A-290A-1F47-9819-A518E15A3E44}"/>
                </a:ext>
              </a:extLst>
            </p:cNvPr>
            <p:cNvSpPr/>
            <p:nvPr/>
          </p:nvSpPr>
          <p:spPr>
            <a:xfrm>
              <a:off x="6501465" y="5760002"/>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FF4E5B16-E3D6-CB42-835F-E5A97DBE6DC3}"/>
                </a:ext>
              </a:extLst>
            </p:cNvPr>
            <p:cNvSpPr/>
            <p:nvPr/>
          </p:nvSpPr>
          <p:spPr>
            <a:xfrm>
              <a:off x="8063565" y="4541822"/>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21258BA0-1AF5-5741-B540-403EB7E73A47}"/>
                </a:ext>
              </a:extLst>
            </p:cNvPr>
            <p:cNvSpPr/>
            <p:nvPr/>
          </p:nvSpPr>
          <p:spPr>
            <a:xfrm>
              <a:off x="8770117" y="5328618"/>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453D4041-FAD2-9642-A92B-FCA30FA5FD99}"/>
                </a:ext>
              </a:extLst>
            </p:cNvPr>
            <p:cNvSpPr/>
            <p:nvPr/>
          </p:nvSpPr>
          <p:spPr>
            <a:xfrm>
              <a:off x="8770117" y="5489857"/>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83F27E5C-1BCE-8842-A7B2-22617907FE16}"/>
                </a:ext>
              </a:extLst>
            </p:cNvPr>
            <p:cNvSpPr/>
            <p:nvPr/>
          </p:nvSpPr>
          <p:spPr>
            <a:xfrm>
              <a:off x="8735937" y="5904003"/>
              <a:ext cx="801064" cy="15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E52754C5-856A-4597-0FFD-B99C15D50565}"/>
              </a:ext>
              <a:ext uri="{C183D7F6-B498-43B3-948B-1728B52AA6E4}">
                <adec:decorative xmlns:adec="http://schemas.microsoft.com/office/drawing/2017/decorative" val="1"/>
              </a:ext>
            </a:extLst>
          </p:cNvPr>
          <p:cNvSpPr txBox="1"/>
          <p:nvPr/>
        </p:nvSpPr>
        <p:spPr>
          <a:xfrm>
            <a:off x="483738" y="33022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CAC2C7DD-44F8-D5D8-29A6-D07B8A70D9EC}"/>
              </a:ext>
              <a:ext uri="{C183D7F6-B498-43B3-948B-1728B52AA6E4}">
                <adec:decorative xmlns:adec="http://schemas.microsoft.com/office/drawing/2017/decorative" val="1"/>
              </a:ext>
            </a:extLst>
          </p:cNvPr>
          <p:cNvGrpSpPr/>
          <p:nvPr/>
        </p:nvGrpSpPr>
        <p:grpSpPr>
          <a:xfrm>
            <a:off x="4914858" y="2407384"/>
            <a:ext cx="6051482" cy="491472"/>
            <a:chOff x="4914858" y="2407384"/>
            <a:chExt cx="6051482" cy="491472"/>
          </a:xfrm>
        </p:grpSpPr>
        <p:sp>
          <p:nvSpPr>
            <p:cNvPr id="21" name="TextBox 20">
              <a:extLst>
                <a:ext uri="{FF2B5EF4-FFF2-40B4-BE49-F238E27FC236}">
                  <a16:creationId xmlns:a16="http://schemas.microsoft.com/office/drawing/2014/main" id="{F3FD2CED-6B10-AB4D-522B-C58E0C8BFA93}"/>
                </a:ext>
              </a:extLst>
            </p:cNvPr>
            <p:cNvSpPr txBox="1"/>
            <p:nvPr/>
          </p:nvSpPr>
          <p:spPr>
            <a:xfrm>
              <a:off x="4914858" y="2407384"/>
              <a:ext cx="997389" cy="438582"/>
            </a:xfrm>
            <a:prstGeom prst="rect">
              <a:avLst/>
            </a:prstGeom>
            <a:noFill/>
          </p:spPr>
          <p:txBody>
            <a:bodyPr wrap="none" rtlCol="0">
              <a:spAutoFit/>
            </a:bodyPr>
            <a:lstStyle/>
            <a:p>
              <a:r>
                <a:rPr lang="en-US" sz="1200" dirty="0"/>
                <a:t>AMD Based</a:t>
              </a:r>
            </a:p>
            <a:p>
              <a:r>
                <a:rPr lang="en-US" sz="1000" dirty="0"/>
                <a:t>(Up &amp; running)</a:t>
              </a:r>
            </a:p>
          </p:txBody>
        </p:sp>
        <p:sp>
          <p:nvSpPr>
            <p:cNvPr id="22" name="TextBox 21">
              <a:extLst>
                <a:ext uri="{FF2B5EF4-FFF2-40B4-BE49-F238E27FC236}">
                  <a16:creationId xmlns:a16="http://schemas.microsoft.com/office/drawing/2014/main" id="{27370C3B-4DBD-2E4C-C3A3-C06A79BDF827}"/>
                </a:ext>
              </a:extLst>
            </p:cNvPr>
            <p:cNvSpPr txBox="1"/>
            <p:nvPr/>
          </p:nvSpPr>
          <p:spPr>
            <a:xfrm>
              <a:off x="10055513" y="2423458"/>
              <a:ext cx="910827" cy="438582"/>
            </a:xfrm>
            <a:prstGeom prst="rect">
              <a:avLst/>
            </a:prstGeom>
            <a:noFill/>
          </p:spPr>
          <p:txBody>
            <a:bodyPr wrap="none" rtlCol="0">
              <a:spAutoFit/>
            </a:bodyPr>
            <a:lstStyle/>
            <a:p>
              <a:r>
                <a:rPr lang="en-US" sz="1200" dirty="0"/>
                <a:t>AMD Based</a:t>
              </a:r>
            </a:p>
            <a:p>
              <a:r>
                <a:rPr lang="en-US" sz="1050" dirty="0"/>
                <a:t>(Planned)</a:t>
              </a:r>
            </a:p>
          </p:txBody>
        </p:sp>
        <p:sp>
          <p:nvSpPr>
            <p:cNvPr id="23" name="TextBox 22">
              <a:extLst>
                <a:ext uri="{FF2B5EF4-FFF2-40B4-BE49-F238E27FC236}">
                  <a16:creationId xmlns:a16="http://schemas.microsoft.com/office/drawing/2014/main" id="{1D470D57-A559-AB35-D62A-E1AD81E48C01}"/>
                </a:ext>
              </a:extLst>
            </p:cNvPr>
            <p:cNvSpPr txBox="1"/>
            <p:nvPr/>
          </p:nvSpPr>
          <p:spPr>
            <a:xfrm>
              <a:off x="7474147" y="2452580"/>
              <a:ext cx="1104790" cy="446276"/>
            </a:xfrm>
            <a:prstGeom prst="rect">
              <a:avLst/>
            </a:prstGeom>
            <a:noFill/>
          </p:spPr>
          <p:txBody>
            <a:bodyPr wrap="none" rtlCol="0">
              <a:spAutoFit/>
            </a:bodyPr>
            <a:lstStyle/>
            <a:p>
              <a:r>
                <a:rPr lang="en-US" sz="1200" dirty="0"/>
                <a:t>Intel Based</a:t>
              </a:r>
            </a:p>
            <a:p>
              <a:r>
                <a:rPr lang="en-US" sz="1050" dirty="0"/>
                <a:t>(Being installed)</a:t>
              </a:r>
            </a:p>
          </p:txBody>
        </p:sp>
      </p:grpSp>
      <p:sp>
        <p:nvSpPr>
          <p:cNvPr id="25" name="TextBox 24">
            <a:extLst>
              <a:ext uri="{FF2B5EF4-FFF2-40B4-BE49-F238E27FC236}">
                <a16:creationId xmlns:a16="http://schemas.microsoft.com/office/drawing/2014/main" id="{881C9269-B8C1-B2BB-4912-1EBA65E097A6}"/>
              </a:ext>
            </a:extLst>
          </p:cNvPr>
          <p:cNvSpPr txBox="1"/>
          <p:nvPr/>
        </p:nvSpPr>
        <p:spPr>
          <a:xfrm>
            <a:off x="127979" y="6399110"/>
            <a:ext cx="11696472" cy="400110"/>
          </a:xfrm>
          <a:prstGeom prst="rect">
            <a:avLst/>
          </a:prstGeom>
          <a:solidFill>
            <a:schemeClr val="accent2">
              <a:lumMod val="20000"/>
              <a:lumOff val="80000"/>
            </a:schemeClr>
          </a:solidFill>
        </p:spPr>
        <p:txBody>
          <a:bodyPr wrap="none" rtlCol="0">
            <a:spAutoFit/>
          </a:bodyPr>
          <a:lstStyle/>
          <a:p>
            <a:r>
              <a:rPr lang="en-US" sz="2000" dirty="0"/>
              <a:t>1000 people working on ECP, and the project will end in 11 months. </a:t>
            </a:r>
            <a:r>
              <a:rPr lang="en-US" sz="2000" dirty="0">
                <a:solidFill>
                  <a:srgbClr val="FF0000"/>
                </a:solidFill>
              </a:rPr>
              <a:t>There is no follow-on project of this scale!!</a:t>
            </a:r>
          </a:p>
        </p:txBody>
      </p:sp>
    </p:spTree>
    <p:extLst>
      <p:ext uri="{BB962C8B-B14F-4D97-AF65-F5344CB8AC3E}">
        <p14:creationId xmlns:p14="http://schemas.microsoft.com/office/powerpoint/2010/main" val="36239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dissolve">
                                      <p:cBhvr>
                                        <p:cTn id="27" dur="500"/>
                                        <p:tgtEl>
                                          <p:spTgt spid="6">
                                            <p:txEl>
                                              <p:pRg st="1" end="1"/>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dissolv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dissolve">
                                      <p:cBhvr>
                                        <p:cTn id="35" dur="500"/>
                                        <p:tgtEl>
                                          <p:spTgt spid="6">
                                            <p:txEl>
                                              <p:pRg st="3" end="3"/>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dissolv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ssolv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40CA-725B-7443-8CD8-109FF669CE26}"/>
              </a:ext>
            </a:extLst>
          </p:cNvPr>
          <p:cNvSpPr>
            <a:spLocks noGrp="1"/>
          </p:cNvSpPr>
          <p:nvPr>
            <p:ph type="title"/>
          </p:nvPr>
        </p:nvSpPr>
        <p:spPr>
          <a:xfrm>
            <a:off x="381000" y="-257052"/>
            <a:ext cx="10912643" cy="1104900"/>
          </a:xfrm>
        </p:spPr>
        <p:txBody>
          <a:bodyPr>
            <a:normAutofit fontScale="90000"/>
          </a:bodyPr>
          <a:lstStyle/>
          <a:p>
            <a:r>
              <a:rPr lang="en-US" dirty="0"/>
              <a:t>Today’s HPC Environment for Scientific Computing</a:t>
            </a:r>
          </a:p>
        </p:txBody>
      </p:sp>
      <p:sp>
        <p:nvSpPr>
          <p:cNvPr id="3" name="Text Placeholder 2">
            <a:extLst>
              <a:ext uri="{FF2B5EF4-FFF2-40B4-BE49-F238E27FC236}">
                <a16:creationId xmlns:a16="http://schemas.microsoft.com/office/drawing/2014/main" id="{066E638D-31F5-C241-B065-300A5B463442}"/>
              </a:ext>
            </a:extLst>
          </p:cNvPr>
          <p:cNvSpPr>
            <a:spLocks noGrp="1"/>
          </p:cNvSpPr>
          <p:nvPr>
            <p:ph type="body" sz="half" idx="1"/>
          </p:nvPr>
        </p:nvSpPr>
        <p:spPr>
          <a:xfrm>
            <a:off x="227905" y="970807"/>
            <a:ext cx="10611825" cy="5145364"/>
          </a:xfrm>
        </p:spPr>
        <p:txBody>
          <a:bodyPr>
            <a:normAutofit fontScale="85000" lnSpcReduction="20000"/>
          </a:bodyPr>
          <a:lstStyle/>
          <a:p>
            <a:r>
              <a:rPr lang="en-US" b="0" dirty="0">
                <a:latin typeface="Comic Sans MS" panose="030F0902030302020204" pitchFamily="66" charset="0"/>
              </a:rPr>
              <a:t>Highly parallel</a:t>
            </a:r>
          </a:p>
          <a:p>
            <a:pPr lvl="1"/>
            <a:r>
              <a:rPr lang="en-US" b="0" dirty="0">
                <a:latin typeface="Comic Sans MS" panose="030F0902030302020204" pitchFamily="66" charset="0"/>
              </a:rPr>
              <a:t>Distributed memory</a:t>
            </a:r>
          </a:p>
          <a:p>
            <a:pPr lvl="1"/>
            <a:r>
              <a:rPr lang="en-US" b="0" dirty="0">
                <a:latin typeface="Comic Sans MS" panose="030F0902030302020204" pitchFamily="66" charset="0"/>
              </a:rPr>
              <a:t>MPI + Open-MP programming model</a:t>
            </a:r>
          </a:p>
          <a:p>
            <a:endParaRPr lang="en-US" b="0" dirty="0">
              <a:latin typeface="Comic Sans MS" panose="030F0902030302020204" pitchFamily="66" charset="0"/>
            </a:endParaRPr>
          </a:p>
          <a:p>
            <a:r>
              <a:rPr lang="en-US" b="0" dirty="0">
                <a:latin typeface="Comic Sans MS" panose="030F0902030302020204" pitchFamily="66" charset="0"/>
              </a:rPr>
              <a:t>Heterogeneous</a:t>
            </a:r>
          </a:p>
          <a:p>
            <a:pPr lvl="1"/>
            <a:r>
              <a:rPr lang="en-US" b="0" dirty="0">
                <a:latin typeface="Comic Sans MS" panose="030F0902030302020204" pitchFamily="66" charset="0"/>
              </a:rPr>
              <a:t>Commodity processors + GPU accelerators</a:t>
            </a:r>
          </a:p>
          <a:p>
            <a:endParaRPr lang="en-US" b="0" dirty="0">
              <a:latin typeface="Comic Sans MS" panose="030F0902030302020204" pitchFamily="66" charset="0"/>
            </a:endParaRPr>
          </a:p>
          <a:p>
            <a:pPr marL="0" indent="0">
              <a:buNone/>
            </a:pPr>
            <a:endParaRPr lang="en-US" b="0" dirty="0">
              <a:latin typeface="Comic Sans MS" panose="030F0902030302020204" pitchFamily="66" charset="0"/>
            </a:endParaRPr>
          </a:p>
          <a:p>
            <a:r>
              <a:rPr lang="en-US" b="0" dirty="0">
                <a:latin typeface="Comic Sans MS" panose="030F0902030302020204" pitchFamily="66" charset="0"/>
              </a:rPr>
              <a:t>Communication between parts very                                      expensive compared to floating point ops </a:t>
            </a:r>
          </a:p>
          <a:p>
            <a:pPr marL="0" indent="0">
              <a:buNone/>
            </a:pPr>
            <a:endParaRPr lang="en-US" b="0" dirty="0">
              <a:latin typeface="Comic Sans MS" panose="030F0902030302020204" pitchFamily="66" charset="0"/>
            </a:endParaRPr>
          </a:p>
          <a:p>
            <a:r>
              <a:rPr lang="en-US" b="0" dirty="0">
                <a:latin typeface="Comic Sans MS" panose="030F0902030302020204" pitchFamily="66" charset="0"/>
              </a:rPr>
              <a:t>Floating point hardware at 64, 32, 16, &amp; 8 bit levels</a:t>
            </a:r>
          </a:p>
          <a:p>
            <a:endParaRPr lang="en-US" b="0" dirty="0">
              <a:latin typeface="Comic Sans MS" panose="030F0902030302020204" pitchFamily="66" charset="0"/>
            </a:endParaRPr>
          </a:p>
        </p:txBody>
      </p:sp>
      <p:sp>
        <p:nvSpPr>
          <p:cNvPr id="6" name="TextBox 5">
            <a:extLst>
              <a:ext uri="{FF2B5EF4-FFF2-40B4-BE49-F238E27FC236}">
                <a16:creationId xmlns:a16="http://schemas.microsoft.com/office/drawing/2014/main" id="{AB514039-509F-404F-ADC5-29C41FC6BAD6}"/>
              </a:ext>
            </a:extLst>
          </p:cNvPr>
          <p:cNvSpPr txBox="1"/>
          <p:nvPr/>
        </p:nvSpPr>
        <p:spPr>
          <a:xfrm>
            <a:off x="8098967" y="741829"/>
            <a:ext cx="3893114" cy="1071062"/>
          </a:xfrm>
          <a:prstGeom prst="rect">
            <a:avLst/>
          </a:prstGeom>
          <a:noFill/>
        </p:spPr>
        <p:txBody>
          <a:bodyPr wrap="square" lIns="118872" tIns="91440" rIns="118872" bIns="91440" rtlCol="0" anchor="ctr" anchorCtr="0">
            <a:spAutoFit/>
          </a:bodyPr>
          <a:lstStyle/>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ORNL Frontier, 2 Eflop/s, </a:t>
            </a:r>
          </a:p>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8.8 x 10</a:t>
            </a:r>
            <a:r>
              <a:rPr kumimoji="0" lang="en-US" sz="1600" b="1" i="0" u="none" strike="noStrike" kern="1200" cap="none" spc="0" normalizeH="0" baseline="30000" noProof="0" dirty="0">
                <a:ln>
                  <a:noFill/>
                </a:ln>
                <a:solidFill>
                  <a:srgbClr val="C0504D"/>
                </a:solidFill>
                <a:effectLst/>
                <a:uLnTx/>
                <a:uFillTx/>
                <a:latin typeface="Arial" charset="0"/>
                <a:ea typeface="+mn-ea"/>
                <a:cs typeface="Arial" charset="0"/>
              </a:rPr>
              <a:t>6 </a:t>
            </a: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Cores, 9408 nodes, 30 MW</a:t>
            </a:r>
          </a:p>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504D"/>
                </a:solidFill>
                <a:effectLst/>
                <a:uLnTx/>
                <a:uFillTx/>
                <a:latin typeface="Arial" charset="0"/>
                <a:ea typeface="+mn-ea"/>
                <a:cs typeface="Arial" charset="0"/>
              </a:rPr>
              <a:t>(node = 1-AMD CPU + 4-AMD GPUs)</a:t>
            </a:r>
          </a:p>
          <a:p>
            <a:pPr marL="0" marR="0" lvl="0" indent="0" algn="l" defTabSz="914400" rtl="0" eaLnBrk="0"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Arial" charset="0"/>
              </a:rPr>
              <a:t>&gt; 98% of performance from GPUs</a:t>
            </a:r>
            <a:endParaRPr kumimoji="0" lang="en-US" sz="1200" b="1" i="0" u="none" strike="noStrike" kern="1200" cap="none" spc="0" normalizeH="0" baseline="0" noProof="0" dirty="0">
              <a:ln>
                <a:noFill/>
              </a:ln>
              <a:solidFill>
                <a:srgbClr val="FF0000"/>
              </a:solidFill>
              <a:effectLst/>
              <a:uLnTx/>
              <a:uFillTx/>
              <a:latin typeface="Arial" charset="0"/>
              <a:ea typeface="+mn-ea"/>
              <a:cs typeface="Arial" charset="0"/>
            </a:endParaRPr>
          </a:p>
        </p:txBody>
      </p:sp>
      <p:pic>
        <p:nvPicPr>
          <p:cNvPr id="8" name="图片 2">
            <a:extLst>
              <a:ext uri="{FF2B5EF4-FFF2-40B4-BE49-F238E27FC236}">
                <a16:creationId xmlns:a16="http://schemas.microsoft.com/office/drawing/2014/main" id="{D06636E8-3384-D341-8E8B-93FD6B3D8CED}"/>
              </a:ext>
              <a:ext uri="{C183D7F6-B498-43B3-948B-1728B52AA6E4}">
                <adec:decorative xmlns:adec="http://schemas.microsoft.com/office/drawing/2017/decorative" val="1"/>
              </a:ext>
            </a:extLst>
          </p:cNvPr>
          <p:cNvPicPr>
            <a:picLocks noChangeAspect="1"/>
          </p:cNvPicPr>
          <p:nvPr/>
        </p:nvPicPr>
        <p:blipFill>
          <a:blip r:embed="rId3" cstate="print"/>
          <a:stretch>
            <a:fillRect/>
          </a:stretch>
        </p:blipFill>
        <p:spPr>
          <a:xfrm>
            <a:off x="8188815" y="4011100"/>
            <a:ext cx="2675496" cy="991558"/>
          </a:xfrm>
          <a:prstGeom prst="rect">
            <a:avLst/>
          </a:prstGeom>
        </p:spPr>
      </p:pic>
      <p:pic>
        <p:nvPicPr>
          <p:cNvPr id="10" name="Picture 9">
            <a:extLst>
              <a:ext uri="{FF2B5EF4-FFF2-40B4-BE49-F238E27FC236}">
                <a16:creationId xmlns:a16="http://schemas.microsoft.com/office/drawing/2014/main" id="{111D194E-1B99-4B43-B1A1-4CCE1FD1672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6782" y="5743351"/>
            <a:ext cx="3399625" cy="991558"/>
          </a:xfrm>
          <a:prstGeom prst="rect">
            <a:avLst/>
          </a:prstGeom>
        </p:spPr>
      </p:pic>
      <p:grpSp>
        <p:nvGrpSpPr>
          <p:cNvPr id="7" name="Group 6">
            <a:extLst>
              <a:ext uri="{FF2B5EF4-FFF2-40B4-BE49-F238E27FC236}">
                <a16:creationId xmlns:a16="http://schemas.microsoft.com/office/drawing/2014/main" id="{25DDE0A5-9C76-A740-8B53-262ED313DB64}"/>
              </a:ext>
              <a:ext uri="{C183D7F6-B498-43B3-948B-1728B52AA6E4}">
                <adec:decorative xmlns:adec="http://schemas.microsoft.com/office/drawing/2017/decorative" val="1"/>
              </a:ext>
            </a:extLst>
          </p:cNvPr>
          <p:cNvGrpSpPr/>
          <p:nvPr/>
        </p:nvGrpSpPr>
        <p:grpSpPr>
          <a:xfrm>
            <a:off x="7673439" y="2194840"/>
            <a:ext cx="3706248" cy="1156666"/>
            <a:chOff x="7464348" y="2196134"/>
            <a:chExt cx="3706248" cy="1156666"/>
          </a:xfrm>
        </p:grpSpPr>
        <p:pic>
          <p:nvPicPr>
            <p:cNvPr id="5122" name="Picture 2" descr="Image result for gpu">
              <a:extLst>
                <a:ext uri="{FF2B5EF4-FFF2-40B4-BE49-F238E27FC236}">
                  <a16:creationId xmlns:a16="http://schemas.microsoft.com/office/drawing/2014/main" id="{CE7B07B1-A7BE-3F44-ADE9-E5007AA84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703" y="2196134"/>
              <a:ext cx="1855893" cy="115666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cpu processor">
              <a:extLst>
                <a:ext uri="{FF2B5EF4-FFF2-40B4-BE49-F238E27FC236}">
                  <a16:creationId xmlns:a16="http://schemas.microsoft.com/office/drawing/2014/main" id="{B8A6CD84-7861-8A45-B4B4-580C17624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348" y="2200336"/>
              <a:ext cx="1448935" cy="11499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a:extLst>
              <a:ext uri="{FF2B5EF4-FFF2-40B4-BE49-F238E27FC236}">
                <a16:creationId xmlns:a16="http://schemas.microsoft.com/office/drawing/2014/main" id="{29F03A7F-7426-1C4F-B0A1-F47C8AD4DEA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478" y="663478"/>
            <a:ext cx="2059608" cy="115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dissolv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_rels/theme17.xml.rels><?xml version="1.0" encoding="UTF-8" standalone="yes"?>
<Relationships xmlns="http://schemas.openxmlformats.org/package/2006/relationships"><Relationship Id="rId1" Type="http://schemas.openxmlformats.org/officeDocument/2006/relationships/image" Target="../media/image33.jpeg"/></Relationships>
</file>

<file path=ppt/theme/theme1.xml><?xml version="1.0" encoding="utf-8"?>
<a:theme xmlns:a="http://schemas.openxmlformats.org/drawingml/2006/main" name="Presentations (Wide Screen)">
  <a:themeElements>
    <a:clrScheme name="ECP color palette">
      <a:dk1>
        <a:sysClr val="windowText" lastClr="000000"/>
      </a:dk1>
      <a:lt1>
        <a:sysClr val="window" lastClr="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8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7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0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17.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
  <a:themeElements>
    <a:clrScheme name="">
      <a:dk1>
        <a:srgbClr val="000000"/>
      </a:dk1>
      <a:lt1>
        <a:srgbClr val="FFFFFF"/>
      </a:lt1>
      <a:dk2>
        <a:srgbClr val="000099"/>
      </a:dk2>
      <a:lt2>
        <a:srgbClr val="000099"/>
      </a:lt2>
      <a:accent1>
        <a:srgbClr val="FF6633"/>
      </a:accent1>
      <a:accent2>
        <a:srgbClr val="CC0000"/>
      </a:accent2>
      <a:accent3>
        <a:srgbClr val="FFFFFF"/>
      </a:accent3>
      <a:accent4>
        <a:srgbClr val="000000"/>
      </a:accent4>
      <a:accent5>
        <a:srgbClr val="FFB8AD"/>
      </a:accent5>
      <a:accent6>
        <a:srgbClr val="B90000"/>
      </a:accent6>
      <a:hlink>
        <a:srgbClr val="FF0000"/>
      </a:hlink>
      <a:folHlink>
        <a:srgbClr val="9C3F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Unicode MS" pitchFamily="34" charset="-128"/>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Unicode MS" pitchFamily="34" charset="-128"/>
            <a:cs typeface="Arial" pitchFamily="34"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tech">
  <a:themeElements>
    <a:clrScheme name="">
      <a:dk1>
        <a:srgbClr val="000000"/>
      </a:dk1>
      <a:lt1>
        <a:srgbClr val="FFFFFF"/>
      </a:lt1>
      <a:dk2>
        <a:srgbClr val="000099"/>
      </a:dk2>
      <a:lt2>
        <a:srgbClr val="000099"/>
      </a:lt2>
      <a:accent1>
        <a:srgbClr val="FF6633"/>
      </a:accent1>
      <a:accent2>
        <a:srgbClr val="CC0000"/>
      </a:accent2>
      <a:accent3>
        <a:srgbClr val="FFFFFF"/>
      </a:accent3>
      <a:accent4>
        <a:srgbClr val="000000"/>
      </a:accent4>
      <a:accent5>
        <a:srgbClr val="FFB8AD"/>
      </a:accent5>
      <a:accent6>
        <a:srgbClr val="B90000"/>
      </a:accent6>
      <a:hlink>
        <a:srgbClr val="FF0000"/>
      </a:hlink>
      <a:folHlink>
        <a:srgbClr val="9C3F0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alstaff Festival MT" pitchFamily="2"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alstaff Festival MT" pitchFamily="2" charset="0"/>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_White with Consolas font for code slides">
  <a:themeElements>
    <a:clrScheme name="TPG">
      <a:dk1>
        <a:srgbClr val="000000"/>
      </a:dk1>
      <a:lt1>
        <a:srgbClr val="FFFFFF"/>
      </a:lt1>
      <a:dk2>
        <a:srgbClr val="3F3F3F"/>
      </a:dk2>
      <a:lt2>
        <a:srgbClr val="F2F2F2"/>
      </a:lt2>
      <a:accent1>
        <a:srgbClr val="00AEEF"/>
      </a:accent1>
      <a:accent2>
        <a:srgbClr val="005677"/>
      </a:accent2>
      <a:accent3>
        <a:srgbClr val="699400"/>
      </a:accent3>
      <a:accent4>
        <a:srgbClr val="3F3F3F"/>
      </a:accent4>
      <a:accent5>
        <a:srgbClr val="BF6700"/>
      </a:accent5>
      <a:accent6>
        <a:srgbClr val="0071BC"/>
      </a:accent6>
      <a:hlink>
        <a:srgbClr val="00AEEF"/>
      </a:hlink>
      <a:folHlink>
        <a:srgbClr val="FF8A00"/>
      </a:folHlink>
    </a:clrScheme>
    <a:fontScheme name="Custom 1">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RNL">
  <a:themeElements>
    <a:clrScheme name="ECP 190214">
      <a:dk1>
        <a:sysClr val="windowText" lastClr="000000"/>
      </a:dk1>
      <a:lt1>
        <a:sysClr val="window" lastClr="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ECP template 16x9 190214" id="{5B691ECE-7C6D-4997-BC7F-E543AE111002}" vid="{5BAA2C60-E928-4876-BB7A-ADDFCB13D919}"/>
    </a:ext>
  </a:extLst>
</a:theme>
</file>

<file path=ppt/theme/theme4.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5.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n_Argonne presentation_16x9" id="{3EC36352-2A32-614F-8AAD-4744F07DD87E}" vid="{F40899AE-EDF5-E44A-917A-309866E00AC0}"/>
    </a:ext>
  </a:extLst>
</a:theme>
</file>

<file path=ppt/theme/theme6.xml><?xml version="1.0" encoding="utf-8"?>
<a:theme xmlns:a="http://schemas.openxmlformats.org/drawingml/2006/main" name="2_ORNL">
  <a:themeElements>
    <a:clrScheme name="ECP 190214">
      <a:dk1>
        <a:sysClr val="windowText" lastClr="000000"/>
      </a:dk1>
      <a:lt1>
        <a:sysClr val="window" lastClr="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ECP template 16x9 190214 for distribution" id="{F60C01E2-4C88-461C-BB45-E3174D3B54EA}" vid="{9DD0B4DE-E2B1-4354-9AF6-32596D7C2E22}"/>
    </a:ext>
  </a:extLst>
</a:theme>
</file>

<file path=ppt/theme/theme7.xml><?xml version="1.0" encoding="utf-8"?>
<a:theme xmlns:a="http://schemas.openxmlformats.org/drawingml/2006/main" name="25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te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
      <a:majorFont>
        <a:latin typeface="Times New Roman"/>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07763" dir="18900000" algn="ctr" rotWithShape="0">
            <a:srgbClr val="868686"/>
          </a:outer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Unicode MS" pitchFamily="34" charset="-128"/>
            <a:ea typeface="Arial Unicode MS" pitchFamily="34" charset="-128"/>
            <a:cs typeface="Arial" charset="0"/>
          </a:defRPr>
        </a:defPPr>
      </a:lstStyle>
    </a:lnDef>
  </a:objectDefaults>
  <a:extraClrSchemeLst>
    <a:extraClrScheme>
      <a:clrScheme name="tech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ech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ech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8" ma:contentTypeDescription="Create a new document." ma:contentTypeScope="" ma:versionID="61e35a3766a54ced0cbcac5d093416e3">
  <xsd:schema xmlns:xsd="http://www.w3.org/2001/XMLSchema" xmlns:xs="http://www.w3.org/2001/XMLSchema" xmlns:p="http://schemas.microsoft.com/office/2006/metadata/properties" xmlns:ns2="0cf77daa-5445-4d26-ace6-97094430d631" targetNamespace="http://schemas.microsoft.com/office/2006/metadata/properties" ma:root="true" ma:fieldsID="2afc24a38483a6145d573f72598346fd" ns2:_="">
    <xsd:import namespace="0cf77daa-5445-4d26-ace6-97094430d6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4C2437-9ADF-41D4-ACC7-4CD8445E85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44777A-4378-413E-8C8E-1FD10C68A4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6093</TotalTime>
  <Words>5100</Words>
  <Application>Microsoft Office PowerPoint</Application>
  <PresentationFormat>Widescreen</PresentationFormat>
  <Paragraphs>978</Paragraphs>
  <Slides>50</Slides>
  <Notes>23</Notes>
  <HiddenSlides>12</HiddenSlides>
  <MMClips>4</MMClips>
  <ScaleCrop>false</ScaleCrop>
  <HeadingPairs>
    <vt:vector size="6" baseType="variant">
      <vt:variant>
        <vt:lpstr>Fonts Used</vt:lpstr>
      </vt:variant>
      <vt:variant>
        <vt:i4>21</vt:i4>
      </vt:variant>
      <vt:variant>
        <vt:lpstr>Theme</vt:lpstr>
      </vt:variant>
      <vt:variant>
        <vt:i4>24</vt:i4>
      </vt:variant>
      <vt:variant>
        <vt:lpstr>Slide Titles</vt:lpstr>
      </vt:variant>
      <vt:variant>
        <vt:i4>50</vt:i4>
      </vt:variant>
    </vt:vector>
  </HeadingPairs>
  <TitlesOfParts>
    <vt:vector size="95" baseType="lpstr">
      <vt:lpstr>Arial</vt:lpstr>
      <vt:lpstr>Arial Black</vt:lpstr>
      <vt:lpstr>Arial Unicode MS</vt:lpstr>
      <vt:lpstr>Calibri</vt:lpstr>
      <vt:lpstr>Calibri Light</vt:lpstr>
      <vt:lpstr>Cambria</vt:lpstr>
      <vt:lpstr>Century Gothic</vt:lpstr>
      <vt:lpstr>Comic Sans MS</vt:lpstr>
      <vt:lpstr>Consolas</vt:lpstr>
      <vt:lpstr>DIN Offc</vt:lpstr>
      <vt:lpstr>Falstaff Festival MT</vt:lpstr>
      <vt:lpstr>Helvetica</vt:lpstr>
      <vt:lpstr>Lucida Grande</vt:lpstr>
      <vt:lpstr>Microsoft Sans Serif</vt:lpstr>
      <vt:lpstr>Segoe UI</vt:lpstr>
      <vt:lpstr>Segoe UI Light</vt:lpstr>
      <vt:lpstr>Symbol</vt:lpstr>
      <vt:lpstr>Tech</vt:lpstr>
      <vt:lpstr>Times New Roman</vt:lpstr>
      <vt:lpstr>Trebuchet MS</vt:lpstr>
      <vt:lpstr>Wingdings</vt:lpstr>
      <vt:lpstr>Presentations (Wide Screen)</vt:lpstr>
      <vt:lpstr>tech</vt:lpstr>
      <vt:lpstr>1_ORNL</vt:lpstr>
      <vt:lpstr>ORNL</vt:lpstr>
      <vt:lpstr>presentation_16x9</vt:lpstr>
      <vt:lpstr>2_ORNL</vt:lpstr>
      <vt:lpstr>25_tech</vt:lpstr>
      <vt:lpstr>26_tech</vt:lpstr>
      <vt:lpstr>Office Theme</vt:lpstr>
      <vt:lpstr>3_Office Theme</vt:lpstr>
      <vt:lpstr>28_tech</vt:lpstr>
      <vt:lpstr>4_Office Theme</vt:lpstr>
      <vt:lpstr>5_Office Theme</vt:lpstr>
      <vt:lpstr>27_tech</vt:lpstr>
      <vt:lpstr>30_tech</vt:lpstr>
      <vt:lpstr>3_ORNL</vt:lpstr>
      <vt:lpstr>Clarity</vt:lpstr>
      <vt:lpstr>1_Office Theme</vt:lpstr>
      <vt:lpstr>8_Office Theme</vt:lpstr>
      <vt:lpstr>2_Office Theme</vt:lpstr>
      <vt:lpstr>1_tech</vt:lpstr>
      <vt:lpstr>Office-Design</vt:lpstr>
      <vt:lpstr>6_Office Theme</vt:lpstr>
      <vt:lpstr>2_White with Consolas font for code slides</vt:lpstr>
      <vt:lpstr>An Overview of High Performance Computing and Future Requirements</vt:lpstr>
      <vt:lpstr>The Message</vt:lpstr>
      <vt:lpstr>A Changing World</vt:lpstr>
      <vt:lpstr>Cloud vendors</vt:lpstr>
      <vt:lpstr>HPC is a Monoculture – Processors</vt:lpstr>
      <vt:lpstr>HPC Monoculture – Accelerators/Interconnects/OS</vt:lpstr>
      <vt:lpstr>Japan and the United States</vt:lpstr>
      <vt:lpstr>DOE: Exascale investing &gt; $4 B in total, over 7 years</vt:lpstr>
      <vt:lpstr>Today’s HPC Environment for Scientific Computing</vt:lpstr>
      <vt:lpstr>The Fastest Supercomputers are at an Exaflop.  What’s an Exaflop? </vt:lpstr>
      <vt:lpstr>An Accidental Benchmarker</vt:lpstr>
      <vt:lpstr>Top500 Since 1993 </vt:lpstr>
      <vt:lpstr>Performance Development of HPC over the Last 30 Years from the Top500</vt:lpstr>
      <vt:lpstr>November 2022: The TOP 10 Systems (53% of the Total Performance of Top500) </vt:lpstr>
      <vt:lpstr>Current #1 System Overview</vt:lpstr>
      <vt:lpstr>Performance Development</vt:lpstr>
      <vt:lpstr>Projected Performance Development</vt:lpstr>
      <vt:lpstr>Plot of the Top500 Systems by Performance</vt:lpstr>
      <vt:lpstr>Plot of the Top500 Systems by Performance</vt:lpstr>
      <vt:lpstr>Plot of the Top500 Systems by Performance</vt:lpstr>
      <vt:lpstr>China </vt:lpstr>
      <vt:lpstr>semiconductor foundries</vt:lpstr>
      <vt:lpstr>When We Look at Performance in Numerical Computations … </vt:lpstr>
      <vt:lpstr>Performance and Benchmarking Evaluation Tools</vt:lpstr>
      <vt:lpstr>Today’s Top HPC Systems Used to do Simulations</vt:lpstr>
      <vt:lpstr>HPCG Results; The Other Benchmark</vt:lpstr>
      <vt:lpstr>HPCG Top 10, November 2022</vt:lpstr>
      <vt:lpstr>Rank</vt:lpstr>
      <vt:lpstr>Rank</vt:lpstr>
      <vt:lpstr>Recently we have seen AI &amp; ML take off</vt:lpstr>
      <vt:lpstr>Artificial Intelligence</vt:lpstr>
      <vt:lpstr>Machine Learning in Computational Science</vt:lpstr>
      <vt:lpstr>Deep Learning Needs Small Matrix Operations</vt:lpstr>
      <vt:lpstr>Follow the Money</vt:lpstr>
      <vt:lpstr>HPC: From Diversity to Monoculture</vt:lpstr>
      <vt:lpstr>Some truisms </vt:lpstr>
      <vt:lpstr>Conclusions</vt:lpstr>
      <vt:lpstr>Chiplets: Integrating Multiple Functions</vt:lpstr>
      <vt:lpstr>The Take Away</vt:lpstr>
      <vt:lpstr>The advantages of using the cloud for supercomputing are:</vt:lpstr>
      <vt:lpstr>The disadvantages of using the cloud for supercomputing are: </vt:lpstr>
      <vt:lpstr>53% of the Total Performance of Top500 inTop10</vt:lpstr>
      <vt:lpstr>Roles for Artificial Intelligence</vt:lpstr>
      <vt:lpstr>HPC, NRE, and the long tail</vt:lpstr>
      <vt:lpstr>Some Truisms</vt:lpstr>
      <vt:lpstr> Generational Paradigm Shifts</vt:lpstr>
      <vt:lpstr>A Computing Revolution is Underway</vt:lpstr>
      <vt:lpstr>Some Key Maxims</vt:lpstr>
      <vt:lpstr>Future HPC Systems Will be Customized…</vt:lpstr>
      <vt:lpstr>Future HPC Systems Will be Customized…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Sca/LAPACK Software Practices</dc:title>
  <dc:creator>Dongarra, Jack</dc:creator>
  <cp:lastModifiedBy>Carlson, Paul L. (Contractor)</cp:lastModifiedBy>
  <cp:revision>306</cp:revision>
  <dcterms:created xsi:type="dcterms:W3CDTF">2017-01-05T16:07:59Z</dcterms:created>
  <dcterms:modified xsi:type="dcterms:W3CDTF">2023-01-31T16:40:54Z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cb80e18a-686c-449a-9f47-8d568e2fd83c</vt:lpwstr>
  </property>
  <property fmtid="{D5CDD505-2E9C-101B-9397-08002B2CF9AE}" pid="3" name="ContainsCUI">
    <vt:lpwstr>No</vt:lpwstr>
  </property>
</Properties>
</file>