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23"/>
  </p:notesMasterIdLst>
  <p:sldIdLst>
    <p:sldId id="276" r:id="rId5"/>
    <p:sldId id="2142534099" r:id="rId6"/>
    <p:sldId id="2416" r:id="rId7"/>
    <p:sldId id="2142534098" r:id="rId8"/>
    <p:sldId id="2142534103" r:id="rId9"/>
    <p:sldId id="2417" r:id="rId10"/>
    <p:sldId id="2142534100" r:id="rId11"/>
    <p:sldId id="932" r:id="rId12"/>
    <p:sldId id="529" r:id="rId13"/>
    <p:sldId id="290" r:id="rId14"/>
    <p:sldId id="299" r:id="rId15"/>
    <p:sldId id="300" r:id="rId16"/>
    <p:sldId id="2418" r:id="rId17"/>
    <p:sldId id="2142534095" r:id="rId18"/>
    <p:sldId id="2142534096" r:id="rId19"/>
    <p:sldId id="2142534097" r:id="rId20"/>
    <p:sldId id="448" r:id="rId21"/>
    <p:sldId id="304" r:id="rId22"/>
  </p:sldIdLst>
  <p:sldSz cx="12192000" cy="6858000"/>
  <p:notesSz cx="6858000" cy="9144000"/>
  <p:embeddedFontLst>
    <p:embeddedFont>
      <p:font typeface="Calibri" panose="020F0502020204030204" pitchFamily="34" charset="0"/>
      <p:regular r:id="rId24"/>
      <p:bold r:id="rId25"/>
      <p:italic r:id="rId26"/>
      <p:boldItalic r:id="rId27"/>
    </p:embeddedFont>
    <p:embeddedFont>
      <p:font typeface="Microsoft Sans Serif" panose="020B0604020202020204" pitchFamily="34" charset="0"/>
      <p:regular r:id="rId28"/>
    </p:embeddedFont>
    <p:embeddedFont>
      <p:font typeface="Open Sans" panose="020B0606030504020204" pitchFamily="34" charset="0"/>
      <p:regular r:id="rId29"/>
      <p:bold r:id="rId30"/>
      <p:italic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7" orient="horz" pos="768" userDrawn="1">
          <p15:clr>
            <a:srgbClr val="A4A3A4"/>
          </p15:clr>
        </p15:guide>
        <p15:guide id="12" pos="631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ssett, Cori" initials="BC" lastIdx="151" clrIdx="0"/>
  <p:cmAuthor id="2" name="adrian apodaca" initials="aa" lastIdx="5" clrIdx="1"/>
  <p:cmAuthor id="3" name="greg coll" initials="gc" lastIdx="5" clrIdx="2">
    <p:extLst>
      <p:ext uri="{19B8F6BF-5375-455C-9EA6-DF929625EA0E}">
        <p15:presenceInfo xmlns:p15="http://schemas.microsoft.com/office/powerpoint/2012/main" userId="df97e58f0adccbd2" providerId="Windows Live"/>
      </p:ext>
    </p:extLst>
  </p:cmAuthor>
  <p:cmAuthor id="4" name="Hughes, Catherine (Contractor)" initials="H(" lastIdx="3" clrIdx="3">
    <p:extLst>
      <p:ext uri="{19B8F6BF-5375-455C-9EA6-DF929625EA0E}">
        <p15:presenceInfo xmlns:p15="http://schemas.microsoft.com/office/powerpoint/2012/main" userId="S::7327633403@nsf.gov::63e037ed-f314-4299-b46e-d2a6ecc446d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37E"/>
    <a:srgbClr val="D3B34E"/>
    <a:srgbClr val="F0F0F0"/>
    <a:srgbClr val="002554"/>
    <a:srgbClr val="B0A6D0"/>
    <a:srgbClr val="4EC3E0"/>
    <a:srgbClr val="002454"/>
    <a:srgbClr val="473B70"/>
    <a:srgbClr val="00758D"/>
    <a:srgbClr val="A6C3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7474" autoAdjust="0"/>
  </p:normalViewPr>
  <p:slideViewPr>
    <p:cSldViewPr snapToGrid="0">
      <p:cViewPr varScale="1">
        <p:scale>
          <a:sx n="160" d="100"/>
          <a:sy n="160" d="100"/>
        </p:scale>
        <p:origin x="284" y="100"/>
      </p:cViewPr>
      <p:guideLst>
        <p:guide orient="horz" pos="768"/>
        <p:guide pos="6312"/>
      </p:guideLst>
    </p:cSldViewPr>
  </p:slideViewPr>
  <p:outlineViewPr>
    <p:cViewPr>
      <p:scale>
        <a:sx n="33" d="100"/>
        <a:sy n="33" d="100"/>
      </p:scale>
      <p:origin x="0" y="-569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61076C-61C3-484E-B799-96B62FD3D9F1}" type="doc">
      <dgm:prSet loTypeId="urn:microsoft.com/office/officeart/2005/8/layout/vList4" loCatId="" qsTypeId="urn:microsoft.com/office/officeart/2005/8/quickstyle/simple1" qsCatId="simple" csTypeId="urn:microsoft.com/office/officeart/2005/8/colors/accent1_2" csCatId="accent1" phldr="1"/>
      <dgm:spPr/>
      <dgm:t>
        <a:bodyPr/>
        <a:lstStyle/>
        <a:p>
          <a:endParaRPr lang="en-US"/>
        </a:p>
      </dgm:t>
    </dgm:pt>
    <dgm:pt modelId="{5D63B8CA-7E9C-9B4A-BF90-20961155AA92}">
      <dgm:prSet phldrT="[Text]"/>
      <dgm:spPr/>
      <dgm:t>
        <a:bodyPr/>
        <a:lstStyle/>
        <a:p>
          <a:r>
            <a:rPr lang="en-US" dirty="0"/>
            <a:t>Authentication</a:t>
          </a:r>
        </a:p>
      </dgm:t>
      <dgm:extLst>
        <a:ext uri="{E40237B7-FDA0-4F09-8148-C483321AD2D9}">
          <dgm14:cNvPr xmlns:dgm14="http://schemas.microsoft.com/office/drawing/2010/diagram" id="0" name="" descr="Authentication&#10;Biometrics&#10;Cryptography&#10; Applied and Theory&#10;Cyber Physical Systems&#10;Cybersecurity &#10;Education"/>
        </a:ext>
      </dgm:extLst>
    </dgm:pt>
    <dgm:pt modelId="{EDACF668-F0FD-394C-A7C8-42F4F166EEB9}" type="parTrans" cxnId="{22A79730-0953-A243-9B11-6821AB012DC7}">
      <dgm:prSet/>
      <dgm:spPr/>
      <dgm:t>
        <a:bodyPr/>
        <a:lstStyle/>
        <a:p>
          <a:endParaRPr lang="en-US"/>
        </a:p>
      </dgm:t>
    </dgm:pt>
    <dgm:pt modelId="{383F059A-0B83-1045-9C35-F2950F7EEAC0}" type="sibTrans" cxnId="{22A79730-0953-A243-9B11-6821AB012DC7}">
      <dgm:prSet/>
      <dgm:spPr/>
      <dgm:t>
        <a:bodyPr/>
        <a:lstStyle/>
        <a:p>
          <a:endParaRPr lang="en-US"/>
        </a:p>
      </dgm:t>
    </dgm:pt>
    <dgm:pt modelId="{68632EFD-2B70-3742-A572-EC00965DC3B1}">
      <dgm:prSet phldrT="[Text]"/>
      <dgm:spPr/>
      <dgm:t>
        <a:bodyPr/>
        <a:lstStyle/>
        <a:p>
          <a:r>
            <a:rPr lang="en-US" dirty="0"/>
            <a:t>Biometrics</a:t>
          </a:r>
        </a:p>
      </dgm:t>
      <dgm:extLst>
        <a:ext uri="{E40237B7-FDA0-4F09-8148-C483321AD2D9}">
          <dgm14:cNvPr xmlns:dgm14="http://schemas.microsoft.com/office/drawing/2010/diagram" id="0" name="" descr="Authentication&#10;Biometrics&#10;Cryptography&#10; Applied and Theory&#10;Cyber Physical Systems&#10;Cybersecurity &#10;Education"/>
        </a:ext>
      </dgm:extLst>
    </dgm:pt>
    <dgm:pt modelId="{D7040F36-A8BE-BB42-B58C-66800CD2A18F}" type="parTrans" cxnId="{FFA59459-26F5-B04B-B929-8E9CE5E50FC7}">
      <dgm:prSet/>
      <dgm:spPr/>
      <dgm:t>
        <a:bodyPr/>
        <a:lstStyle/>
        <a:p>
          <a:endParaRPr lang="en-US"/>
        </a:p>
      </dgm:t>
    </dgm:pt>
    <dgm:pt modelId="{B72198CE-3CFE-924A-AED5-FF065B64AB63}" type="sibTrans" cxnId="{FFA59459-26F5-B04B-B929-8E9CE5E50FC7}">
      <dgm:prSet/>
      <dgm:spPr/>
      <dgm:t>
        <a:bodyPr/>
        <a:lstStyle/>
        <a:p>
          <a:endParaRPr lang="en-US"/>
        </a:p>
      </dgm:t>
    </dgm:pt>
    <dgm:pt modelId="{4CB51007-44C7-4945-B06D-C5E9DC888210}">
      <dgm:prSet phldrT="[Text]"/>
      <dgm:spPr/>
      <dgm:t>
        <a:bodyPr/>
        <a:lstStyle/>
        <a:p>
          <a:r>
            <a:rPr lang="en-US" dirty="0"/>
            <a:t>Cryptography</a:t>
          </a:r>
        </a:p>
      </dgm:t>
      <dgm:extLst>
        <a:ext uri="{E40237B7-FDA0-4F09-8148-C483321AD2D9}">
          <dgm14:cNvPr xmlns:dgm14="http://schemas.microsoft.com/office/drawing/2010/diagram" id="0" name="" descr="Authentication&#10;Biometrics&#10;Cryptography&#10; Applied and Theory&#10;Cyber Physical Systems&#10;Cybersecurity &#10;Education"/>
        </a:ext>
      </dgm:extLst>
    </dgm:pt>
    <dgm:pt modelId="{0101A3B8-9612-9A42-AFC6-484918ED8985}" type="parTrans" cxnId="{82805A1E-08C6-FC46-B077-C35ED9301BC4}">
      <dgm:prSet/>
      <dgm:spPr/>
      <dgm:t>
        <a:bodyPr/>
        <a:lstStyle/>
        <a:p>
          <a:endParaRPr lang="en-US"/>
        </a:p>
      </dgm:t>
    </dgm:pt>
    <dgm:pt modelId="{E7493180-B87A-A547-A3FD-C323B96897BB}" type="sibTrans" cxnId="{82805A1E-08C6-FC46-B077-C35ED9301BC4}">
      <dgm:prSet/>
      <dgm:spPr/>
      <dgm:t>
        <a:bodyPr/>
        <a:lstStyle/>
        <a:p>
          <a:endParaRPr lang="en-US"/>
        </a:p>
      </dgm:t>
    </dgm:pt>
    <dgm:pt modelId="{B4900EC1-0498-6644-8B4A-C5391A55CB38}">
      <dgm:prSet phldrT="[Text]"/>
      <dgm:spPr/>
      <dgm:t>
        <a:bodyPr/>
        <a:lstStyle/>
        <a:p>
          <a:r>
            <a:rPr lang="en-US" dirty="0"/>
            <a:t>Applied and Theory</a:t>
          </a:r>
        </a:p>
      </dgm:t>
    </dgm:pt>
    <dgm:pt modelId="{91423204-9DA8-F544-85E5-5B94C300E8F4}" type="parTrans" cxnId="{4C88AA71-DE4E-1C48-93EE-1895EAC2FE64}">
      <dgm:prSet/>
      <dgm:spPr/>
      <dgm:t>
        <a:bodyPr/>
        <a:lstStyle/>
        <a:p>
          <a:endParaRPr lang="en-US"/>
        </a:p>
      </dgm:t>
    </dgm:pt>
    <dgm:pt modelId="{EA3E0C47-60A1-D949-BCF6-E0E511559899}" type="sibTrans" cxnId="{4C88AA71-DE4E-1C48-93EE-1895EAC2FE64}">
      <dgm:prSet/>
      <dgm:spPr/>
      <dgm:t>
        <a:bodyPr/>
        <a:lstStyle/>
        <a:p>
          <a:endParaRPr lang="en-US"/>
        </a:p>
      </dgm:t>
    </dgm:pt>
    <dgm:pt modelId="{27816F98-AD24-5147-BD1B-BFD6C7D1DDDD}">
      <dgm:prSet phldrT="[Text]"/>
      <dgm:spPr/>
      <dgm:t>
        <a:bodyPr/>
        <a:lstStyle/>
        <a:p>
          <a:r>
            <a:rPr lang="en-US" dirty="0"/>
            <a:t>Cyber Physical Systems</a:t>
          </a:r>
        </a:p>
      </dgm:t>
      <dgm:extLst>
        <a:ext uri="{E40237B7-FDA0-4F09-8148-C483321AD2D9}">
          <dgm14:cNvPr xmlns:dgm14="http://schemas.microsoft.com/office/drawing/2010/diagram" id="0" name="" descr="Authentication&#10;Biometrics&#10;Cryptography&#10; Applied and Theory&#10;Cyber Physical Systems&#10;Cybersecurity &#10;Education"/>
        </a:ext>
      </dgm:extLst>
    </dgm:pt>
    <dgm:pt modelId="{99B52DE2-0ED2-CB43-B911-338EB35953BA}" type="parTrans" cxnId="{EC000B08-34F9-E845-80A7-47343776DF1C}">
      <dgm:prSet/>
      <dgm:spPr/>
      <dgm:t>
        <a:bodyPr/>
        <a:lstStyle/>
        <a:p>
          <a:endParaRPr lang="en-US"/>
        </a:p>
      </dgm:t>
    </dgm:pt>
    <dgm:pt modelId="{2634C2B8-D9C5-5F46-B5A8-9A3B5ED40B85}" type="sibTrans" cxnId="{EC000B08-34F9-E845-80A7-47343776DF1C}">
      <dgm:prSet/>
      <dgm:spPr/>
      <dgm:t>
        <a:bodyPr/>
        <a:lstStyle/>
        <a:p>
          <a:endParaRPr lang="en-US"/>
        </a:p>
      </dgm:t>
    </dgm:pt>
    <dgm:pt modelId="{E09700C2-0FC4-B949-9D0F-7BA11DEF0AC9}">
      <dgm:prSet phldrT="[Text]"/>
      <dgm:spPr/>
      <dgm:t>
        <a:bodyPr/>
        <a:lstStyle/>
        <a:p>
          <a:r>
            <a:rPr lang="en-US" dirty="0"/>
            <a:t>Cybersecurity </a:t>
          </a:r>
        </a:p>
        <a:p>
          <a:r>
            <a:rPr lang="en-US" dirty="0"/>
            <a:t>Education</a:t>
          </a:r>
        </a:p>
      </dgm:t>
      <dgm:extLst>
        <a:ext uri="{E40237B7-FDA0-4F09-8148-C483321AD2D9}">
          <dgm14:cNvPr xmlns:dgm14="http://schemas.microsoft.com/office/drawing/2010/diagram" id="0" name="" descr="Authentication&#10;Biometrics&#10;Cryptography&#10; Applied and Theory&#10;Cyber Physical Systems&#10;Cybersecurity &#10;Education"/>
        </a:ext>
      </dgm:extLst>
    </dgm:pt>
    <dgm:pt modelId="{D404124A-2DC6-D04B-BC09-F079F36FDC25}" type="parTrans" cxnId="{DD0465D3-B22B-4948-8272-AF91E122B6DE}">
      <dgm:prSet/>
      <dgm:spPr/>
      <dgm:t>
        <a:bodyPr/>
        <a:lstStyle/>
        <a:p>
          <a:endParaRPr lang="en-US"/>
        </a:p>
      </dgm:t>
    </dgm:pt>
    <dgm:pt modelId="{D7D58FF7-5B98-1048-A9C7-E41F1A83FBD3}" type="sibTrans" cxnId="{DD0465D3-B22B-4948-8272-AF91E122B6DE}">
      <dgm:prSet/>
      <dgm:spPr/>
      <dgm:t>
        <a:bodyPr/>
        <a:lstStyle/>
        <a:p>
          <a:endParaRPr lang="en-US"/>
        </a:p>
      </dgm:t>
    </dgm:pt>
    <dgm:pt modelId="{822747B3-533E-4B4E-A570-8ADCC440C2F8}" type="pres">
      <dgm:prSet presAssocID="{7261076C-61C3-484E-B799-96B62FD3D9F1}" presName="linear" presStyleCnt="0">
        <dgm:presLayoutVars>
          <dgm:dir/>
          <dgm:resizeHandles val="exact"/>
        </dgm:presLayoutVars>
      </dgm:prSet>
      <dgm:spPr/>
    </dgm:pt>
    <dgm:pt modelId="{06BDFD4B-3501-3E45-B995-11CD3DA34539}" type="pres">
      <dgm:prSet presAssocID="{5D63B8CA-7E9C-9B4A-BF90-20961155AA92}" presName="comp" presStyleCnt="0"/>
      <dgm:spPr/>
    </dgm:pt>
    <dgm:pt modelId="{DF8F0AED-6F0D-524B-90B4-E2C70D7462C9}" type="pres">
      <dgm:prSet presAssocID="{5D63B8CA-7E9C-9B4A-BF90-20961155AA92}" presName="box" presStyleLbl="node1" presStyleIdx="0" presStyleCnt="5" custLinFactNeighborX="-444"/>
      <dgm:spPr>
        <a:prstGeom prst="rect">
          <a:avLst/>
        </a:prstGeom>
      </dgm:spPr>
    </dgm:pt>
    <dgm:pt modelId="{FC9367D2-8C79-B345-A7F3-5DDEF198475D}" type="pres">
      <dgm:prSet presAssocID="{5D63B8CA-7E9C-9B4A-BF90-20961155AA92}" presName="img" presStyleLbl="fgImgPlace1" presStyleIdx="0" presStyleCnt="5" custAng="10800000" custScaleX="130618" custScaleY="124074" custLinFactX="172689" custLinFactNeighborX="200000" custLinFactNeighborY="-463"/>
      <dgm:spPr>
        <a:prstGeom prst="homePlate">
          <a:avLst/>
        </a:prstGeom>
        <a:solidFill>
          <a:schemeClr val="accent6"/>
        </a:solidFill>
      </dgm:spPr>
    </dgm:pt>
    <dgm:pt modelId="{7BFC4BE1-2265-EC4A-83AB-45671ABADBD0}" type="pres">
      <dgm:prSet presAssocID="{5D63B8CA-7E9C-9B4A-BF90-20961155AA92}" presName="text" presStyleLbl="node1" presStyleIdx="0" presStyleCnt="5">
        <dgm:presLayoutVars>
          <dgm:bulletEnabled val="1"/>
        </dgm:presLayoutVars>
      </dgm:prSet>
      <dgm:spPr/>
    </dgm:pt>
    <dgm:pt modelId="{3325C602-5313-884B-83C3-9DF7CF967743}" type="pres">
      <dgm:prSet presAssocID="{383F059A-0B83-1045-9C35-F2950F7EEAC0}" presName="spacer" presStyleCnt="0"/>
      <dgm:spPr/>
    </dgm:pt>
    <dgm:pt modelId="{197DC293-C79E-A54C-9331-2D590E6B64DE}" type="pres">
      <dgm:prSet presAssocID="{68632EFD-2B70-3742-A572-EC00965DC3B1}" presName="comp" presStyleCnt="0"/>
      <dgm:spPr/>
    </dgm:pt>
    <dgm:pt modelId="{A3C23032-00F7-1B49-B639-D9AFB8328966}" type="pres">
      <dgm:prSet presAssocID="{68632EFD-2B70-3742-A572-EC00965DC3B1}" presName="box" presStyleLbl="node1" presStyleIdx="1" presStyleCnt="5" custLinFactNeighborX="-444"/>
      <dgm:spPr>
        <a:prstGeom prst="rect">
          <a:avLst/>
        </a:prstGeom>
      </dgm:spPr>
    </dgm:pt>
    <dgm:pt modelId="{D1888BA9-18A1-DD44-8BEA-FD8A289CB241}" type="pres">
      <dgm:prSet presAssocID="{68632EFD-2B70-3742-A572-EC00965DC3B1}" presName="img" presStyleLbl="fgImgPlace1" presStyleIdx="1" presStyleCnt="5" custAng="10800000" custScaleX="130393" custScaleY="124508" custLinFactX="173335" custLinFactNeighborX="200000" custLinFactNeighborY="708"/>
      <dgm:spPr>
        <a:prstGeom prst="homePlate">
          <a:avLst/>
        </a:prstGeom>
        <a:solidFill>
          <a:schemeClr val="accent6"/>
        </a:solidFill>
      </dgm:spPr>
    </dgm:pt>
    <dgm:pt modelId="{580C00CD-43FB-9347-B649-8191AFAAC965}" type="pres">
      <dgm:prSet presAssocID="{68632EFD-2B70-3742-A572-EC00965DC3B1}" presName="text" presStyleLbl="node1" presStyleIdx="1" presStyleCnt="5">
        <dgm:presLayoutVars>
          <dgm:bulletEnabled val="1"/>
        </dgm:presLayoutVars>
      </dgm:prSet>
      <dgm:spPr/>
    </dgm:pt>
    <dgm:pt modelId="{75F05F20-F278-2D4D-BE39-21ACFD9AD1A8}" type="pres">
      <dgm:prSet presAssocID="{B72198CE-3CFE-924A-AED5-FF065B64AB63}" presName="spacer" presStyleCnt="0"/>
      <dgm:spPr/>
    </dgm:pt>
    <dgm:pt modelId="{0D0393A0-7CE9-0043-A023-AB89910761CF}" type="pres">
      <dgm:prSet presAssocID="{4CB51007-44C7-4945-B06D-C5E9DC888210}" presName="comp" presStyleCnt="0"/>
      <dgm:spPr/>
    </dgm:pt>
    <dgm:pt modelId="{0CAF5F7D-2D55-254B-B257-4BDB2FC00B93}" type="pres">
      <dgm:prSet presAssocID="{4CB51007-44C7-4945-B06D-C5E9DC888210}" presName="box" presStyleLbl="node1" presStyleIdx="2" presStyleCnt="5" custLinFactNeighborX="-444"/>
      <dgm:spPr>
        <a:prstGeom prst="rect">
          <a:avLst/>
        </a:prstGeom>
      </dgm:spPr>
    </dgm:pt>
    <dgm:pt modelId="{3A169C0E-ABC7-1F45-847B-4928EC5A20CB}" type="pres">
      <dgm:prSet presAssocID="{4CB51007-44C7-4945-B06D-C5E9DC888210}" presName="img" presStyleLbl="fgImgPlace1" presStyleIdx="2" presStyleCnt="5" custAng="10800000" custScaleX="130393" custScaleY="124508" custLinFactX="173335" custLinFactNeighborX="200000" custLinFactNeighborY="708"/>
      <dgm:spPr>
        <a:prstGeom prst="homePlate">
          <a:avLst/>
        </a:prstGeom>
        <a:solidFill>
          <a:schemeClr val="accent6"/>
        </a:solidFill>
      </dgm:spPr>
    </dgm:pt>
    <dgm:pt modelId="{6D6E806E-C7C3-2141-B431-EA91E82EFBC6}" type="pres">
      <dgm:prSet presAssocID="{4CB51007-44C7-4945-B06D-C5E9DC888210}" presName="text" presStyleLbl="node1" presStyleIdx="2" presStyleCnt="5">
        <dgm:presLayoutVars>
          <dgm:bulletEnabled val="1"/>
        </dgm:presLayoutVars>
      </dgm:prSet>
      <dgm:spPr/>
    </dgm:pt>
    <dgm:pt modelId="{611561C4-0002-D749-859A-981D02054147}" type="pres">
      <dgm:prSet presAssocID="{E7493180-B87A-A547-A3FD-C323B96897BB}" presName="spacer" presStyleCnt="0"/>
      <dgm:spPr/>
    </dgm:pt>
    <dgm:pt modelId="{84D94752-B051-6F42-8508-D54E964CD675}" type="pres">
      <dgm:prSet presAssocID="{27816F98-AD24-5147-BD1B-BFD6C7D1DDDD}" presName="comp" presStyleCnt="0"/>
      <dgm:spPr/>
    </dgm:pt>
    <dgm:pt modelId="{F88181F7-91F3-4840-BC55-E93B32893016}" type="pres">
      <dgm:prSet presAssocID="{27816F98-AD24-5147-BD1B-BFD6C7D1DDDD}" presName="box" presStyleLbl="node1" presStyleIdx="3" presStyleCnt="5" custLinFactNeighborX="-444"/>
      <dgm:spPr>
        <a:prstGeom prst="rect">
          <a:avLst/>
        </a:prstGeom>
      </dgm:spPr>
    </dgm:pt>
    <dgm:pt modelId="{C92C0C7E-1641-C74C-A991-0B3E239C7534}" type="pres">
      <dgm:prSet presAssocID="{27816F98-AD24-5147-BD1B-BFD6C7D1DDDD}" presName="img" presStyleLbl="fgImgPlace1" presStyleIdx="3" presStyleCnt="5" custAng="10800000" custScaleX="130393" custScaleY="124508" custLinFactX="172858" custLinFactNeighborX="200000" custLinFactNeighborY="708"/>
      <dgm:spPr>
        <a:prstGeom prst="homePlate">
          <a:avLst/>
        </a:prstGeom>
        <a:solidFill>
          <a:schemeClr val="accent6"/>
        </a:solidFill>
      </dgm:spPr>
    </dgm:pt>
    <dgm:pt modelId="{77A904C5-5EC1-4847-A740-F89EDEA822C8}" type="pres">
      <dgm:prSet presAssocID="{27816F98-AD24-5147-BD1B-BFD6C7D1DDDD}" presName="text" presStyleLbl="node1" presStyleIdx="3" presStyleCnt="5">
        <dgm:presLayoutVars>
          <dgm:bulletEnabled val="1"/>
        </dgm:presLayoutVars>
      </dgm:prSet>
      <dgm:spPr/>
    </dgm:pt>
    <dgm:pt modelId="{49ABA38C-55E8-534B-8251-1C41A604374A}" type="pres">
      <dgm:prSet presAssocID="{2634C2B8-D9C5-5F46-B5A8-9A3B5ED40B85}" presName="spacer" presStyleCnt="0"/>
      <dgm:spPr/>
    </dgm:pt>
    <dgm:pt modelId="{A371A938-A26C-754D-9B2E-B4A938747053}" type="pres">
      <dgm:prSet presAssocID="{E09700C2-0FC4-B949-9D0F-7BA11DEF0AC9}" presName="comp" presStyleCnt="0"/>
      <dgm:spPr/>
    </dgm:pt>
    <dgm:pt modelId="{46D2D46D-FE30-4C4C-A20E-AA9E5E547354}" type="pres">
      <dgm:prSet presAssocID="{E09700C2-0FC4-B949-9D0F-7BA11DEF0AC9}" presName="box" presStyleLbl="node1" presStyleIdx="4" presStyleCnt="5" custLinFactNeighborX="-444"/>
      <dgm:spPr>
        <a:prstGeom prst="rect">
          <a:avLst/>
        </a:prstGeom>
      </dgm:spPr>
    </dgm:pt>
    <dgm:pt modelId="{306B41F7-6DDA-6748-9DC4-53E3742FA6FD}" type="pres">
      <dgm:prSet presAssocID="{E09700C2-0FC4-B949-9D0F-7BA11DEF0AC9}" presName="img" presStyleLbl="fgImgPlace1" presStyleIdx="4" presStyleCnt="5" custAng="10800000" custScaleX="130393" custScaleY="124508" custLinFactX="173335" custLinFactNeighborX="200000" custLinFactNeighborY="708"/>
      <dgm:spPr>
        <a:prstGeom prst="homePlate">
          <a:avLst/>
        </a:prstGeom>
        <a:solidFill>
          <a:schemeClr val="accent6"/>
        </a:solidFill>
      </dgm:spPr>
    </dgm:pt>
    <dgm:pt modelId="{BBF0B8CE-45FA-3C4E-9EA3-471CBDFAA2BD}" type="pres">
      <dgm:prSet presAssocID="{E09700C2-0FC4-B949-9D0F-7BA11DEF0AC9}" presName="text" presStyleLbl="node1" presStyleIdx="4" presStyleCnt="5">
        <dgm:presLayoutVars>
          <dgm:bulletEnabled val="1"/>
        </dgm:presLayoutVars>
      </dgm:prSet>
      <dgm:spPr/>
    </dgm:pt>
  </dgm:ptLst>
  <dgm:cxnLst>
    <dgm:cxn modelId="{EC000B08-34F9-E845-80A7-47343776DF1C}" srcId="{7261076C-61C3-484E-B799-96B62FD3D9F1}" destId="{27816F98-AD24-5147-BD1B-BFD6C7D1DDDD}" srcOrd="3" destOrd="0" parTransId="{99B52DE2-0ED2-CB43-B911-338EB35953BA}" sibTransId="{2634C2B8-D9C5-5F46-B5A8-9A3B5ED40B85}"/>
    <dgm:cxn modelId="{82805A1E-08C6-FC46-B077-C35ED9301BC4}" srcId="{7261076C-61C3-484E-B799-96B62FD3D9F1}" destId="{4CB51007-44C7-4945-B06D-C5E9DC888210}" srcOrd="2" destOrd="0" parTransId="{0101A3B8-9612-9A42-AFC6-484918ED8985}" sibTransId="{E7493180-B87A-A547-A3FD-C323B96897BB}"/>
    <dgm:cxn modelId="{62B22522-1FF6-B74A-919F-D1DD85736FEC}" type="presOf" srcId="{27816F98-AD24-5147-BD1B-BFD6C7D1DDDD}" destId="{F88181F7-91F3-4840-BC55-E93B32893016}" srcOrd="0" destOrd="0" presId="urn:microsoft.com/office/officeart/2005/8/layout/vList4"/>
    <dgm:cxn modelId="{22A79730-0953-A243-9B11-6821AB012DC7}" srcId="{7261076C-61C3-484E-B799-96B62FD3D9F1}" destId="{5D63B8CA-7E9C-9B4A-BF90-20961155AA92}" srcOrd="0" destOrd="0" parTransId="{EDACF668-F0FD-394C-A7C8-42F4F166EEB9}" sibTransId="{383F059A-0B83-1045-9C35-F2950F7EEAC0}"/>
    <dgm:cxn modelId="{71A85C4C-FDCE-3241-97B4-7D5DC9C91D7C}" type="presOf" srcId="{B4900EC1-0498-6644-8B4A-C5391A55CB38}" destId="{0CAF5F7D-2D55-254B-B257-4BDB2FC00B93}" srcOrd="0" destOrd="1" presId="urn:microsoft.com/office/officeart/2005/8/layout/vList4"/>
    <dgm:cxn modelId="{EB2ED66C-6B1D-C946-A128-6DC082EF41CA}" type="presOf" srcId="{E09700C2-0FC4-B949-9D0F-7BA11DEF0AC9}" destId="{46D2D46D-FE30-4C4C-A20E-AA9E5E547354}" srcOrd="0" destOrd="0" presId="urn:microsoft.com/office/officeart/2005/8/layout/vList4"/>
    <dgm:cxn modelId="{E66D476D-D00D-2D41-B59B-45DAFC29CFEE}" type="presOf" srcId="{68632EFD-2B70-3742-A572-EC00965DC3B1}" destId="{A3C23032-00F7-1B49-B639-D9AFB8328966}" srcOrd="0" destOrd="0" presId="urn:microsoft.com/office/officeart/2005/8/layout/vList4"/>
    <dgm:cxn modelId="{4C88AA71-DE4E-1C48-93EE-1895EAC2FE64}" srcId="{4CB51007-44C7-4945-B06D-C5E9DC888210}" destId="{B4900EC1-0498-6644-8B4A-C5391A55CB38}" srcOrd="0" destOrd="0" parTransId="{91423204-9DA8-F544-85E5-5B94C300E8F4}" sibTransId="{EA3E0C47-60A1-D949-BCF6-E0E511559899}"/>
    <dgm:cxn modelId="{FFA59459-26F5-B04B-B929-8E9CE5E50FC7}" srcId="{7261076C-61C3-484E-B799-96B62FD3D9F1}" destId="{68632EFD-2B70-3742-A572-EC00965DC3B1}" srcOrd="1" destOrd="0" parTransId="{D7040F36-A8BE-BB42-B58C-66800CD2A18F}" sibTransId="{B72198CE-3CFE-924A-AED5-FF065B64AB63}"/>
    <dgm:cxn modelId="{917DEE85-B92B-3445-B83E-5BE8CD176807}" type="presOf" srcId="{7261076C-61C3-484E-B799-96B62FD3D9F1}" destId="{822747B3-533E-4B4E-A570-8ADCC440C2F8}" srcOrd="0" destOrd="0" presId="urn:microsoft.com/office/officeart/2005/8/layout/vList4"/>
    <dgm:cxn modelId="{E639F59A-AFF3-5F4C-A8A4-7C9EEE9641CD}" type="presOf" srcId="{68632EFD-2B70-3742-A572-EC00965DC3B1}" destId="{580C00CD-43FB-9347-B649-8191AFAAC965}" srcOrd="1" destOrd="0" presId="urn:microsoft.com/office/officeart/2005/8/layout/vList4"/>
    <dgm:cxn modelId="{E88CE5BE-31E7-AE4E-974B-278924A478E0}" type="presOf" srcId="{4CB51007-44C7-4945-B06D-C5E9DC888210}" destId="{6D6E806E-C7C3-2141-B431-EA91E82EFBC6}" srcOrd="1" destOrd="0" presId="urn:microsoft.com/office/officeart/2005/8/layout/vList4"/>
    <dgm:cxn modelId="{B983FCC3-45B5-794B-8EF6-02BAB885FB55}" type="presOf" srcId="{5D63B8CA-7E9C-9B4A-BF90-20961155AA92}" destId="{7BFC4BE1-2265-EC4A-83AB-45671ABADBD0}" srcOrd="1" destOrd="0" presId="urn:microsoft.com/office/officeart/2005/8/layout/vList4"/>
    <dgm:cxn modelId="{AA79E6C8-A49D-064C-B380-67CEFF9D499C}" type="presOf" srcId="{5D63B8CA-7E9C-9B4A-BF90-20961155AA92}" destId="{DF8F0AED-6F0D-524B-90B4-E2C70D7462C9}" srcOrd="0" destOrd="0" presId="urn:microsoft.com/office/officeart/2005/8/layout/vList4"/>
    <dgm:cxn modelId="{82F4DCCD-7CF6-CC46-A545-7F5A9C4A3EB4}" type="presOf" srcId="{E09700C2-0FC4-B949-9D0F-7BA11DEF0AC9}" destId="{BBF0B8CE-45FA-3C4E-9EA3-471CBDFAA2BD}" srcOrd="1" destOrd="0" presId="urn:microsoft.com/office/officeart/2005/8/layout/vList4"/>
    <dgm:cxn modelId="{DD0465D3-B22B-4948-8272-AF91E122B6DE}" srcId="{7261076C-61C3-484E-B799-96B62FD3D9F1}" destId="{E09700C2-0FC4-B949-9D0F-7BA11DEF0AC9}" srcOrd="4" destOrd="0" parTransId="{D404124A-2DC6-D04B-BC09-F079F36FDC25}" sibTransId="{D7D58FF7-5B98-1048-A9C7-E41F1A83FBD3}"/>
    <dgm:cxn modelId="{093B62F5-95B9-3542-9DA1-72ECB8F85801}" type="presOf" srcId="{B4900EC1-0498-6644-8B4A-C5391A55CB38}" destId="{6D6E806E-C7C3-2141-B431-EA91E82EFBC6}" srcOrd="1" destOrd="1" presId="urn:microsoft.com/office/officeart/2005/8/layout/vList4"/>
    <dgm:cxn modelId="{B9B7FDF5-5D5A-7740-988B-5C51CBDE6E97}" type="presOf" srcId="{27816F98-AD24-5147-BD1B-BFD6C7D1DDDD}" destId="{77A904C5-5EC1-4847-A740-F89EDEA822C8}" srcOrd="1" destOrd="0" presId="urn:microsoft.com/office/officeart/2005/8/layout/vList4"/>
    <dgm:cxn modelId="{70EA99FF-8DBE-3E44-8BD0-B15BF99CA310}" type="presOf" srcId="{4CB51007-44C7-4945-B06D-C5E9DC888210}" destId="{0CAF5F7D-2D55-254B-B257-4BDB2FC00B93}" srcOrd="0" destOrd="0" presId="urn:microsoft.com/office/officeart/2005/8/layout/vList4"/>
    <dgm:cxn modelId="{14AA284A-7B6A-3944-ABEE-A7A09734BDD8}" type="presParOf" srcId="{822747B3-533E-4B4E-A570-8ADCC440C2F8}" destId="{06BDFD4B-3501-3E45-B995-11CD3DA34539}" srcOrd="0" destOrd="0" presId="urn:microsoft.com/office/officeart/2005/8/layout/vList4"/>
    <dgm:cxn modelId="{F6955BC2-D85E-2140-B55A-74EBDFEB3392}" type="presParOf" srcId="{06BDFD4B-3501-3E45-B995-11CD3DA34539}" destId="{DF8F0AED-6F0D-524B-90B4-E2C70D7462C9}" srcOrd="0" destOrd="0" presId="urn:microsoft.com/office/officeart/2005/8/layout/vList4"/>
    <dgm:cxn modelId="{DB3CCA3E-3F82-AA42-9FBB-651F0080DE63}" type="presParOf" srcId="{06BDFD4B-3501-3E45-B995-11CD3DA34539}" destId="{FC9367D2-8C79-B345-A7F3-5DDEF198475D}" srcOrd="1" destOrd="0" presId="urn:microsoft.com/office/officeart/2005/8/layout/vList4"/>
    <dgm:cxn modelId="{D8680C2B-981C-BA44-A340-9CAD70B69A3A}" type="presParOf" srcId="{06BDFD4B-3501-3E45-B995-11CD3DA34539}" destId="{7BFC4BE1-2265-EC4A-83AB-45671ABADBD0}" srcOrd="2" destOrd="0" presId="urn:microsoft.com/office/officeart/2005/8/layout/vList4"/>
    <dgm:cxn modelId="{F7580E5F-07FD-934C-A3B1-6B4094219A6D}" type="presParOf" srcId="{822747B3-533E-4B4E-A570-8ADCC440C2F8}" destId="{3325C602-5313-884B-83C3-9DF7CF967743}" srcOrd="1" destOrd="0" presId="urn:microsoft.com/office/officeart/2005/8/layout/vList4"/>
    <dgm:cxn modelId="{8F180851-8FEB-7843-9662-F8BB609B5629}" type="presParOf" srcId="{822747B3-533E-4B4E-A570-8ADCC440C2F8}" destId="{197DC293-C79E-A54C-9331-2D590E6B64DE}" srcOrd="2" destOrd="0" presId="urn:microsoft.com/office/officeart/2005/8/layout/vList4"/>
    <dgm:cxn modelId="{9BACEC0F-3161-EC43-82DB-1828B7330A0B}" type="presParOf" srcId="{197DC293-C79E-A54C-9331-2D590E6B64DE}" destId="{A3C23032-00F7-1B49-B639-D9AFB8328966}" srcOrd="0" destOrd="0" presId="urn:microsoft.com/office/officeart/2005/8/layout/vList4"/>
    <dgm:cxn modelId="{203D3D9C-8A48-DB42-A921-8058C32D066F}" type="presParOf" srcId="{197DC293-C79E-A54C-9331-2D590E6B64DE}" destId="{D1888BA9-18A1-DD44-8BEA-FD8A289CB241}" srcOrd="1" destOrd="0" presId="urn:microsoft.com/office/officeart/2005/8/layout/vList4"/>
    <dgm:cxn modelId="{3753D268-E2FA-5D4C-8498-4DFBF042DF26}" type="presParOf" srcId="{197DC293-C79E-A54C-9331-2D590E6B64DE}" destId="{580C00CD-43FB-9347-B649-8191AFAAC965}" srcOrd="2" destOrd="0" presId="urn:microsoft.com/office/officeart/2005/8/layout/vList4"/>
    <dgm:cxn modelId="{909F7266-A6C7-6943-9FE2-66155C44D0FB}" type="presParOf" srcId="{822747B3-533E-4B4E-A570-8ADCC440C2F8}" destId="{75F05F20-F278-2D4D-BE39-21ACFD9AD1A8}" srcOrd="3" destOrd="0" presId="urn:microsoft.com/office/officeart/2005/8/layout/vList4"/>
    <dgm:cxn modelId="{FD762E1B-767C-A447-B3A2-ACDB69A6446B}" type="presParOf" srcId="{822747B3-533E-4B4E-A570-8ADCC440C2F8}" destId="{0D0393A0-7CE9-0043-A023-AB89910761CF}" srcOrd="4" destOrd="0" presId="urn:microsoft.com/office/officeart/2005/8/layout/vList4"/>
    <dgm:cxn modelId="{B2FFFAAE-1156-CE46-B09F-C016120D0E56}" type="presParOf" srcId="{0D0393A0-7CE9-0043-A023-AB89910761CF}" destId="{0CAF5F7D-2D55-254B-B257-4BDB2FC00B93}" srcOrd="0" destOrd="0" presId="urn:microsoft.com/office/officeart/2005/8/layout/vList4"/>
    <dgm:cxn modelId="{A8217647-A214-5443-8232-5BA34813F1CC}" type="presParOf" srcId="{0D0393A0-7CE9-0043-A023-AB89910761CF}" destId="{3A169C0E-ABC7-1F45-847B-4928EC5A20CB}" srcOrd="1" destOrd="0" presId="urn:microsoft.com/office/officeart/2005/8/layout/vList4"/>
    <dgm:cxn modelId="{DDA22F2E-1408-AA47-A3EF-D81201AC2F73}" type="presParOf" srcId="{0D0393A0-7CE9-0043-A023-AB89910761CF}" destId="{6D6E806E-C7C3-2141-B431-EA91E82EFBC6}" srcOrd="2" destOrd="0" presId="urn:microsoft.com/office/officeart/2005/8/layout/vList4"/>
    <dgm:cxn modelId="{84B43C2A-9386-3B4F-B7BC-E4630D25E3F6}" type="presParOf" srcId="{822747B3-533E-4B4E-A570-8ADCC440C2F8}" destId="{611561C4-0002-D749-859A-981D02054147}" srcOrd="5" destOrd="0" presId="urn:microsoft.com/office/officeart/2005/8/layout/vList4"/>
    <dgm:cxn modelId="{383D6925-81DB-6D48-8650-80EC77156B7F}" type="presParOf" srcId="{822747B3-533E-4B4E-A570-8ADCC440C2F8}" destId="{84D94752-B051-6F42-8508-D54E964CD675}" srcOrd="6" destOrd="0" presId="urn:microsoft.com/office/officeart/2005/8/layout/vList4"/>
    <dgm:cxn modelId="{BE6700CE-558F-CA4A-9CA9-630949804305}" type="presParOf" srcId="{84D94752-B051-6F42-8508-D54E964CD675}" destId="{F88181F7-91F3-4840-BC55-E93B32893016}" srcOrd="0" destOrd="0" presId="urn:microsoft.com/office/officeart/2005/8/layout/vList4"/>
    <dgm:cxn modelId="{F06DFC2B-F39E-BB40-B9F5-4D50C3D5B383}" type="presParOf" srcId="{84D94752-B051-6F42-8508-D54E964CD675}" destId="{C92C0C7E-1641-C74C-A991-0B3E239C7534}" srcOrd="1" destOrd="0" presId="urn:microsoft.com/office/officeart/2005/8/layout/vList4"/>
    <dgm:cxn modelId="{CF4FBF1E-365B-8842-9827-15C13DEE3771}" type="presParOf" srcId="{84D94752-B051-6F42-8508-D54E964CD675}" destId="{77A904C5-5EC1-4847-A740-F89EDEA822C8}" srcOrd="2" destOrd="0" presId="urn:microsoft.com/office/officeart/2005/8/layout/vList4"/>
    <dgm:cxn modelId="{E6D43243-3A8C-3D4C-B530-59EA5FC4A6F6}" type="presParOf" srcId="{822747B3-533E-4B4E-A570-8ADCC440C2F8}" destId="{49ABA38C-55E8-534B-8251-1C41A604374A}" srcOrd="7" destOrd="0" presId="urn:microsoft.com/office/officeart/2005/8/layout/vList4"/>
    <dgm:cxn modelId="{636FDC14-25F9-274A-9E5B-54825EE5DBA4}" type="presParOf" srcId="{822747B3-533E-4B4E-A570-8ADCC440C2F8}" destId="{A371A938-A26C-754D-9B2E-B4A938747053}" srcOrd="8" destOrd="0" presId="urn:microsoft.com/office/officeart/2005/8/layout/vList4"/>
    <dgm:cxn modelId="{BFE2E4CD-3A08-8E46-821D-2187D76E24D5}" type="presParOf" srcId="{A371A938-A26C-754D-9B2E-B4A938747053}" destId="{46D2D46D-FE30-4C4C-A20E-AA9E5E547354}" srcOrd="0" destOrd="0" presId="urn:microsoft.com/office/officeart/2005/8/layout/vList4"/>
    <dgm:cxn modelId="{65E21925-E0CF-F34C-BD1D-7813A868EAC9}" type="presParOf" srcId="{A371A938-A26C-754D-9B2E-B4A938747053}" destId="{306B41F7-6DDA-6748-9DC4-53E3742FA6FD}" srcOrd="1" destOrd="0" presId="urn:microsoft.com/office/officeart/2005/8/layout/vList4"/>
    <dgm:cxn modelId="{68651DE2-7E4A-904D-92EC-A12CE35F29AF}" type="presParOf" srcId="{A371A938-A26C-754D-9B2E-B4A938747053}" destId="{BBF0B8CE-45FA-3C4E-9EA3-471CBDFAA2BD}"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61076C-61C3-484E-B799-96B62FD3D9F1}" type="doc">
      <dgm:prSet loTypeId="urn:microsoft.com/office/officeart/2005/8/layout/vList4" loCatId="" qsTypeId="urn:microsoft.com/office/officeart/2005/8/quickstyle/simple1" qsCatId="simple" csTypeId="urn:microsoft.com/office/officeart/2005/8/colors/accent1_2" csCatId="accent1" phldr="1"/>
      <dgm:spPr/>
      <dgm:t>
        <a:bodyPr/>
        <a:lstStyle/>
        <a:p>
          <a:endParaRPr lang="en-US"/>
        </a:p>
      </dgm:t>
    </dgm:pt>
    <dgm:pt modelId="{5D63B8CA-7E9C-9B4A-BF90-20961155AA92}">
      <dgm:prSet phldrT="[Text]"/>
      <dgm:spPr/>
      <dgm:t>
        <a:bodyPr/>
        <a:lstStyle/>
        <a:p>
          <a:r>
            <a:rPr lang="en-US" dirty="0"/>
            <a:t>   Data Science</a:t>
          </a:r>
        </a:p>
      </dgm:t>
      <dgm:extLst>
        <a:ext uri="{E40237B7-FDA0-4F09-8148-C483321AD2D9}">
          <dgm14:cNvPr xmlns:dgm14="http://schemas.microsoft.com/office/drawing/2010/diagram" id="0" name="" descr="Data Science&#10;  Formal Methods&#10;  Hardware Security &#10;  Architecture&#10;  Hardware Security Design&#10;  Information Authenticity"/>
        </a:ext>
      </dgm:extLst>
    </dgm:pt>
    <dgm:pt modelId="{EDACF668-F0FD-394C-A7C8-42F4F166EEB9}" type="parTrans" cxnId="{22A79730-0953-A243-9B11-6821AB012DC7}">
      <dgm:prSet/>
      <dgm:spPr/>
      <dgm:t>
        <a:bodyPr/>
        <a:lstStyle/>
        <a:p>
          <a:endParaRPr lang="en-US"/>
        </a:p>
      </dgm:t>
    </dgm:pt>
    <dgm:pt modelId="{383F059A-0B83-1045-9C35-F2950F7EEAC0}" type="sibTrans" cxnId="{22A79730-0953-A243-9B11-6821AB012DC7}">
      <dgm:prSet/>
      <dgm:spPr/>
      <dgm:t>
        <a:bodyPr/>
        <a:lstStyle/>
        <a:p>
          <a:endParaRPr lang="en-US"/>
        </a:p>
      </dgm:t>
    </dgm:pt>
    <dgm:pt modelId="{9A2F7EC8-2544-0D4B-8E58-DDB45A981D6E}">
      <dgm:prSet phldrT="[Text]"/>
      <dgm:spPr/>
      <dgm:t>
        <a:bodyPr/>
        <a:lstStyle/>
        <a:p>
          <a:r>
            <a:rPr lang="en-US" dirty="0"/>
            <a:t>  Hardware Security Design</a:t>
          </a:r>
        </a:p>
      </dgm:t>
      <dgm:extLst>
        <a:ext uri="{E40237B7-FDA0-4F09-8148-C483321AD2D9}">
          <dgm14:cNvPr xmlns:dgm14="http://schemas.microsoft.com/office/drawing/2010/diagram" id="0" name="" descr="Data Science&#10;  Formal Methods&#10;  Hardware Security &#10;  Architecture&#10;  Hardware Security Design&#10;  Information Authenticity"/>
        </a:ext>
      </dgm:extLst>
    </dgm:pt>
    <dgm:pt modelId="{C6C4939F-ED73-454E-BE2D-D2A46F550708}" type="parTrans" cxnId="{CE45512A-85F3-814F-A7FA-0CAE9C22FF19}">
      <dgm:prSet/>
      <dgm:spPr/>
      <dgm:t>
        <a:bodyPr/>
        <a:lstStyle/>
        <a:p>
          <a:endParaRPr lang="en-US"/>
        </a:p>
      </dgm:t>
    </dgm:pt>
    <dgm:pt modelId="{25B8537B-3434-C846-83C1-07D22D676064}" type="sibTrans" cxnId="{CE45512A-85F3-814F-A7FA-0CAE9C22FF19}">
      <dgm:prSet/>
      <dgm:spPr/>
      <dgm:t>
        <a:bodyPr/>
        <a:lstStyle/>
        <a:p>
          <a:endParaRPr lang="en-US"/>
        </a:p>
      </dgm:t>
    </dgm:pt>
    <dgm:pt modelId="{1871296D-D2AC-964D-BA3D-178849D3F2E8}">
      <dgm:prSet phldrT="[Text]"/>
      <dgm:spPr/>
      <dgm:t>
        <a:bodyPr/>
        <a:lstStyle/>
        <a:p>
          <a:r>
            <a:rPr lang="en-US" dirty="0"/>
            <a:t>  Information Authenticity</a:t>
          </a:r>
        </a:p>
      </dgm:t>
      <dgm:extLst>
        <a:ext uri="{E40237B7-FDA0-4F09-8148-C483321AD2D9}">
          <dgm14:cNvPr xmlns:dgm14="http://schemas.microsoft.com/office/drawing/2010/diagram" id="0" name="" descr="Data Science&#10;  Formal Methods&#10;  Hardware Security &#10;  Architecture&#10;  Hardware Security Design&#10;  Information Authenticity"/>
        </a:ext>
      </dgm:extLst>
    </dgm:pt>
    <dgm:pt modelId="{A3BC0C59-6452-954F-AA01-C01090A3D360}" type="parTrans" cxnId="{4290CD49-714B-5346-A1AF-1ADDA1E38D2B}">
      <dgm:prSet/>
      <dgm:spPr/>
      <dgm:t>
        <a:bodyPr/>
        <a:lstStyle/>
        <a:p>
          <a:endParaRPr lang="en-US"/>
        </a:p>
      </dgm:t>
    </dgm:pt>
    <dgm:pt modelId="{E368A372-A946-EC47-B132-DF70001359D0}" type="sibTrans" cxnId="{4290CD49-714B-5346-A1AF-1ADDA1E38D2B}">
      <dgm:prSet/>
      <dgm:spPr/>
      <dgm:t>
        <a:bodyPr/>
        <a:lstStyle/>
        <a:p>
          <a:endParaRPr lang="en-US"/>
        </a:p>
      </dgm:t>
    </dgm:pt>
    <dgm:pt modelId="{1E4DF414-FCA8-404A-BF8A-20025F36407F}">
      <dgm:prSet/>
      <dgm:spPr/>
      <dgm:t>
        <a:bodyPr/>
        <a:lstStyle/>
        <a:p>
          <a:r>
            <a:rPr lang="en-US" dirty="0"/>
            <a:t>  Formal Methods</a:t>
          </a:r>
        </a:p>
      </dgm:t>
      <dgm:extLst>
        <a:ext uri="{E40237B7-FDA0-4F09-8148-C483321AD2D9}">
          <dgm14:cNvPr xmlns:dgm14="http://schemas.microsoft.com/office/drawing/2010/diagram" id="0" name="" descr="Data Science&#10;  Formal Methods&#10;  Hardware Security &#10;  Architecture&#10;  Hardware Security Design&#10;  Information Authenticity"/>
        </a:ext>
      </dgm:extLst>
    </dgm:pt>
    <dgm:pt modelId="{0D1A0E20-28B1-014B-86EB-CC531B3C1395}" type="parTrans" cxnId="{159BBBFB-2386-124B-AE7E-59967DA9124B}">
      <dgm:prSet/>
      <dgm:spPr/>
      <dgm:t>
        <a:bodyPr/>
        <a:lstStyle/>
        <a:p>
          <a:endParaRPr lang="en-US"/>
        </a:p>
      </dgm:t>
    </dgm:pt>
    <dgm:pt modelId="{3C083B72-CDD9-934B-A732-FE5DBEDCB277}" type="sibTrans" cxnId="{159BBBFB-2386-124B-AE7E-59967DA9124B}">
      <dgm:prSet/>
      <dgm:spPr/>
      <dgm:t>
        <a:bodyPr/>
        <a:lstStyle/>
        <a:p>
          <a:endParaRPr lang="en-US"/>
        </a:p>
      </dgm:t>
    </dgm:pt>
    <dgm:pt modelId="{663646B8-D007-F148-9B29-9FF1CF9A79D7}">
      <dgm:prSet/>
      <dgm:spPr/>
      <dgm:t>
        <a:bodyPr/>
        <a:lstStyle/>
        <a:p>
          <a:r>
            <a:rPr lang="en-US" dirty="0"/>
            <a:t>  Hardware Security </a:t>
          </a:r>
        </a:p>
        <a:p>
          <a:r>
            <a:rPr lang="en-US" dirty="0"/>
            <a:t>  Architecture</a:t>
          </a:r>
        </a:p>
      </dgm:t>
      <dgm:extLst>
        <a:ext uri="{E40237B7-FDA0-4F09-8148-C483321AD2D9}">
          <dgm14:cNvPr xmlns:dgm14="http://schemas.microsoft.com/office/drawing/2010/diagram" id="0" name="" descr="Data Science&#10;  Formal Methods&#10;  Hardware Security &#10;  Architecture&#10;  Hardware Security Design&#10;  Information Authenticity"/>
        </a:ext>
      </dgm:extLst>
    </dgm:pt>
    <dgm:pt modelId="{2DF88960-5586-C946-89C8-9FEBFF5A23CF}" type="parTrans" cxnId="{DD96FE61-AB67-AB41-B916-269CE2B90BCA}">
      <dgm:prSet/>
      <dgm:spPr/>
      <dgm:t>
        <a:bodyPr/>
        <a:lstStyle/>
        <a:p>
          <a:endParaRPr lang="en-US"/>
        </a:p>
      </dgm:t>
    </dgm:pt>
    <dgm:pt modelId="{1A39C7E8-E427-484A-915C-AB4558E97281}" type="sibTrans" cxnId="{DD96FE61-AB67-AB41-B916-269CE2B90BCA}">
      <dgm:prSet/>
      <dgm:spPr/>
      <dgm:t>
        <a:bodyPr/>
        <a:lstStyle/>
        <a:p>
          <a:endParaRPr lang="en-US"/>
        </a:p>
      </dgm:t>
    </dgm:pt>
    <dgm:pt modelId="{822747B3-533E-4B4E-A570-8ADCC440C2F8}" type="pres">
      <dgm:prSet presAssocID="{7261076C-61C3-484E-B799-96B62FD3D9F1}" presName="linear" presStyleCnt="0">
        <dgm:presLayoutVars>
          <dgm:dir/>
          <dgm:resizeHandles val="exact"/>
        </dgm:presLayoutVars>
      </dgm:prSet>
      <dgm:spPr/>
    </dgm:pt>
    <dgm:pt modelId="{06BDFD4B-3501-3E45-B995-11CD3DA34539}" type="pres">
      <dgm:prSet presAssocID="{5D63B8CA-7E9C-9B4A-BF90-20961155AA92}" presName="comp" presStyleCnt="0"/>
      <dgm:spPr/>
    </dgm:pt>
    <dgm:pt modelId="{DF8F0AED-6F0D-524B-90B4-E2C70D7462C9}" type="pres">
      <dgm:prSet presAssocID="{5D63B8CA-7E9C-9B4A-BF90-20961155AA92}" presName="box" presStyleLbl="node1" presStyleIdx="0" presStyleCnt="5" custLinFactNeighborY="0"/>
      <dgm:spPr>
        <a:prstGeom prst="rect">
          <a:avLst/>
        </a:prstGeom>
      </dgm:spPr>
    </dgm:pt>
    <dgm:pt modelId="{FC9367D2-8C79-B345-A7F3-5DDEF198475D}" type="pres">
      <dgm:prSet presAssocID="{5D63B8CA-7E9C-9B4A-BF90-20961155AA92}" presName="img" presStyleLbl="fgImgPlace1" presStyleIdx="0" presStyleCnt="5" custScaleX="130393" custScaleY="124508" custLinFactNeighborY="-861"/>
      <dgm:spPr>
        <a:prstGeom prst="homePlate">
          <a:avLst/>
        </a:prstGeom>
        <a:solidFill>
          <a:schemeClr val="accent6"/>
        </a:solidFill>
      </dgm:spPr>
    </dgm:pt>
    <dgm:pt modelId="{7BFC4BE1-2265-EC4A-83AB-45671ABADBD0}" type="pres">
      <dgm:prSet presAssocID="{5D63B8CA-7E9C-9B4A-BF90-20961155AA92}" presName="text" presStyleLbl="node1" presStyleIdx="0" presStyleCnt="5">
        <dgm:presLayoutVars>
          <dgm:bulletEnabled val="1"/>
        </dgm:presLayoutVars>
      </dgm:prSet>
      <dgm:spPr/>
    </dgm:pt>
    <dgm:pt modelId="{EF92BE4A-DA96-E24C-8314-907513EFC8F3}" type="pres">
      <dgm:prSet presAssocID="{383F059A-0B83-1045-9C35-F2950F7EEAC0}" presName="spacer" presStyleCnt="0"/>
      <dgm:spPr/>
    </dgm:pt>
    <dgm:pt modelId="{F210A147-64FC-1343-AAE2-179CCC0ADF26}" type="pres">
      <dgm:prSet presAssocID="{1E4DF414-FCA8-404A-BF8A-20025F36407F}" presName="comp" presStyleCnt="0"/>
      <dgm:spPr/>
    </dgm:pt>
    <dgm:pt modelId="{6E77C852-C179-784E-9C91-544A43E11473}" type="pres">
      <dgm:prSet presAssocID="{1E4DF414-FCA8-404A-BF8A-20025F36407F}" presName="box" presStyleLbl="node1" presStyleIdx="1" presStyleCnt="5"/>
      <dgm:spPr>
        <a:prstGeom prst="rect">
          <a:avLst/>
        </a:prstGeom>
      </dgm:spPr>
    </dgm:pt>
    <dgm:pt modelId="{DED11E8B-FB43-D04B-BA44-B673DE7F36E9}" type="pres">
      <dgm:prSet presAssocID="{1E4DF414-FCA8-404A-BF8A-20025F36407F}" presName="img" presStyleLbl="fgImgPlace1" presStyleIdx="1" presStyleCnt="5" custScaleX="130393" custScaleY="124508" custLinFactNeighborY="230"/>
      <dgm:spPr>
        <a:prstGeom prst="homePlate">
          <a:avLst/>
        </a:prstGeom>
        <a:solidFill>
          <a:schemeClr val="accent6"/>
        </a:solidFill>
      </dgm:spPr>
    </dgm:pt>
    <dgm:pt modelId="{9E29C758-1768-E640-BA71-A15CF04C140F}" type="pres">
      <dgm:prSet presAssocID="{1E4DF414-FCA8-404A-BF8A-20025F36407F}" presName="text" presStyleLbl="node1" presStyleIdx="1" presStyleCnt="5">
        <dgm:presLayoutVars>
          <dgm:bulletEnabled val="1"/>
        </dgm:presLayoutVars>
      </dgm:prSet>
      <dgm:spPr/>
    </dgm:pt>
    <dgm:pt modelId="{236C9AF3-943D-7645-9E98-B0B2B3EE8E74}" type="pres">
      <dgm:prSet presAssocID="{3C083B72-CDD9-934B-A732-FE5DBEDCB277}" presName="spacer" presStyleCnt="0"/>
      <dgm:spPr/>
    </dgm:pt>
    <dgm:pt modelId="{FC291086-0753-AC46-AB20-BD94237A9633}" type="pres">
      <dgm:prSet presAssocID="{663646B8-D007-F148-9B29-9FF1CF9A79D7}" presName="comp" presStyleCnt="0"/>
      <dgm:spPr/>
    </dgm:pt>
    <dgm:pt modelId="{C8D4098F-3E24-9D4A-96AC-E91C0BEDC7B3}" type="pres">
      <dgm:prSet presAssocID="{663646B8-D007-F148-9B29-9FF1CF9A79D7}" presName="box" presStyleLbl="node1" presStyleIdx="2" presStyleCnt="5"/>
      <dgm:spPr>
        <a:prstGeom prst="rect">
          <a:avLst/>
        </a:prstGeom>
      </dgm:spPr>
    </dgm:pt>
    <dgm:pt modelId="{3F318A5B-25E7-1244-82B1-10168D8A3D90}" type="pres">
      <dgm:prSet presAssocID="{663646B8-D007-F148-9B29-9FF1CF9A79D7}" presName="img" presStyleLbl="fgImgPlace1" presStyleIdx="2" presStyleCnt="5" custScaleX="130393" custScaleY="124508" custLinFactNeighborY="-722"/>
      <dgm:spPr>
        <a:prstGeom prst="homePlate">
          <a:avLst/>
        </a:prstGeom>
        <a:solidFill>
          <a:schemeClr val="accent6"/>
        </a:solidFill>
      </dgm:spPr>
    </dgm:pt>
    <dgm:pt modelId="{4C57681D-C9E5-274C-97C6-9AFA9C910320}" type="pres">
      <dgm:prSet presAssocID="{663646B8-D007-F148-9B29-9FF1CF9A79D7}" presName="text" presStyleLbl="node1" presStyleIdx="2" presStyleCnt="5">
        <dgm:presLayoutVars>
          <dgm:bulletEnabled val="1"/>
        </dgm:presLayoutVars>
      </dgm:prSet>
      <dgm:spPr/>
    </dgm:pt>
    <dgm:pt modelId="{FF1F958B-03F1-9341-91EE-7007FE624737}" type="pres">
      <dgm:prSet presAssocID="{1A39C7E8-E427-484A-915C-AB4558E97281}" presName="spacer" presStyleCnt="0"/>
      <dgm:spPr/>
    </dgm:pt>
    <dgm:pt modelId="{26CD644C-906F-7E45-81D5-6FBD6983B22B}" type="pres">
      <dgm:prSet presAssocID="{9A2F7EC8-2544-0D4B-8E58-DDB45A981D6E}" presName="comp" presStyleCnt="0"/>
      <dgm:spPr/>
    </dgm:pt>
    <dgm:pt modelId="{0A54D78B-9A99-614B-B595-79A77598AFDC}" type="pres">
      <dgm:prSet presAssocID="{9A2F7EC8-2544-0D4B-8E58-DDB45A981D6E}" presName="box" presStyleLbl="node1" presStyleIdx="3" presStyleCnt="5"/>
      <dgm:spPr>
        <a:prstGeom prst="rect">
          <a:avLst/>
        </a:prstGeom>
      </dgm:spPr>
    </dgm:pt>
    <dgm:pt modelId="{EA2D99D1-173C-1546-B0FB-BEF0B3A3F4EB}" type="pres">
      <dgm:prSet presAssocID="{9A2F7EC8-2544-0D4B-8E58-DDB45A981D6E}" presName="img" presStyleLbl="fgImgPlace1" presStyleIdx="3" presStyleCnt="5" custScaleX="130393" custScaleY="124508"/>
      <dgm:spPr>
        <a:prstGeom prst="homePlate">
          <a:avLst/>
        </a:prstGeom>
        <a:solidFill>
          <a:schemeClr val="accent6"/>
        </a:solidFill>
      </dgm:spPr>
    </dgm:pt>
    <dgm:pt modelId="{1589FB7C-124C-3A49-AAD6-21BF8EB81166}" type="pres">
      <dgm:prSet presAssocID="{9A2F7EC8-2544-0D4B-8E58-DDB45A981D6E}" presName="text" presStyleLbl="node1" presStyleIdx="3" presStyleCnt="5">
        <dgm:presLayoutVars>
          <dgm:bulletEnabled val="1"/>
        </dgm:presLayoutVars>
      </dgm:prSet>
      <dgm:spPr/>
    </dgm:pt>
    <dgm:pt modelId="{0005EF3B-82D5-0D4C-B858-723BFA11C020}" type="pres">
      <dgm:prSet presAssocID="{25B8537B-3434-C846-83C1-07D22D676064}" presName="spacer" presStyleCnt="0"/>
      <dgm:spPr/>
    </dgm:pt>
    <dgm:pt modelId="{D0710C50-6860-2D4B-8533-406AD9B73266}" type="pres">
      <dgm:prSet presAssocID="{1871296D-D2AC-964D-BA3D-178849D3F2E8}" presName="comp" presStyleCnt="0"/>
      <dgm:spPr/>
    </dgm:pt>
    <dgm:pt modelId="{854EE000-E981-0044-A6E3-7F4AA97B93F8}" type="pres">
      <dgm:prSet presAssocID="{1871296D-D2AC-964D-BA3D-178849D3F2E8}" presName="box" presStyleLbl="node1" presStyleIdx="4" presStyleCnt="5"/>
      <dgm:spPr>
        <a:prstGeom prst="rect">
          <a:avLst/>
        </a:prstGeom>
      </dgm:spPr>
    </dgm:pt>
    <dgm:pt modelId="{DB352B40-B261-EC43-A1D0-636C8909E211}" type="pres">
      <dgm:prSet presAssocID="{1871296D-D2AC-964D-BA3D-178849D3F2E8}" presName="img" presStyleLbl="fgImgPlace1" presStyleIdx="4" presStyleCnt="5" custScaleX="130393" custScaleY="124508"/>
      <dgm:spPr>
        <a:prstGeom prst="homePlate">
          <a:avLst/>
        </a:prstGeom>
        <a:solidFill>
          <a:schemeClr val="accent6"/>
        </a:solidFill>
      </dgm:spPr>
    </dgm:pt>
    <dgm:pt modelId="{06225500-D533-2D44-872D-51BDB402BC9D}" type="pres">
      <dgm:prSet presAssocID="{1871296D-D2AC-964D-BA3D-178849D3F2E8}" presName="text" presStyleLbl="node1" presStyleIdx="4" presStyleCnt="5">
        <dgm:presLayoutVars>
          <dgm:bulletEnabled val="1"/>
        </dgm:presLayoutVars>
      </dgm:prSet>
      <dgm:spPr/>
    </dgm:pt>
  </dgm:ptLst>
  <dgm:cxnLst>
    <dgm:cxn modelId="{E8750500-33BB-EF4C-BC4C-4B94BD566A63}" type="presOf" srcId="{1871296D-D2AC-964D-BA3D-178849D3F2E8}" destId="{06225500-D533-2D44-872D-51BDB402BC9D}" srcOrd="1" destOrd="0" presId="urn:microsoft.com/office/officeart/2005/8/layout/vList4"/>
    <dgm:cxn modelId="{6DBFD216-E3A5-0B4A-858C-40F0AEF814D1}" type="presOf" srcId="{9A2F7EC8-2544-0D4B-8E58-DDB45A981D6E}" destId="{0A54D78B-9A99-614B-B595-79A77598AFDC}" srcOrd="0" destOrd="0" presId="urn:microsoft.com/office/officeart/2005/8/layout/vList4"/>
    <dgm:cxn modelId="{CE45512A-85F3-814F-A7FA-0CAE9C22FF19}" srcId="{7261076C-61C3-484E-B799-96B62FD3D9F1}" destId="{9A2F7EC8-2544-0D4B-8E58-DDB45A981D6E}" srcOrd="3" destOrd="0" parTransId="{C6C4939F-ED73-454E-BE2D-D2A46F550708}" sibTransId="{25B8537B-3434-C846-83C1-07D22D676064}"/>
    <dgm:cxn modelId="{22A79730-0953-A243-9B11-6821AB012DC7}" srcId="{7261076C-61C3-484E-B799-96B62FD3D9F1}" destId="{5D63B8CA-7E9C-9B4A-BF90-20961155AA92}" srcOrd="0" destOrd="0" parTransId="{EDACF668-F0FD-394C-A7C8-42F4F166EEB9}" sibTransId="{383F059A-0B83-1045-9C35-F2950F7EEAC0}"/>
    <dgm:cxn modelId="{CE66B43E-A31E-0B44-A546-F305F8A30E63}" type="presOf" srcId="{1E4DF414-FCA8-404A-BF8A-20025F36407F}" destId="{6E77C852-C179-784E-9C91-544A43E11473}" srcOrd="0" destOrd="0" presId="urn:microsoft.com/office/officeart/2005/8/layout/vList4"/>
    <dgm:cxn modelId="{DD96FE61-AB67-AB41-B916-269CE2B90BCA}" srcId="{7261076C-61C3-484E-B799-96B62FD3D9F1}" destId="{663646B8-D007-F148-9B29-9FF1CF9A79D7}" srcOrd="2" destOrd="0" parTransId="{2DF88960-5586-C946-89C8-9FEBFF5A23CF}" sibTransId="{1A39C7E8-E427-484A-915C-AB4558E97281}"/>
    <dgm:cxn modelId="{4290CD49-714B-5346-A1AF-1ADDA1E38D2B}" srcId="{7261076C-61C3-484E-B799-96B62FD3D9F1}" destId="{1871296D-D2AC-964D-BA3D-178849D3F2E8}" srcOrd="4" destOrd="0" parTransId="{A3BC0C59-6452-954F-AA01-C01090A3D360}" sibTransId="{E368A372-A946-EC47-B132-DF70001359D0}"/>
    <dgm:cxn modelId="{917DEE85-B92B-3445-B83E-5BE8CD176807}" type="presOf" srcId="{7261076C-61C3-484E-B799-96B62FD3D9F1}" destId="{822747B3-533E-4B4E-A570-8ADCC440C2F8}" srcOrd="0" destOrd="0" presId="urn:microsoft.com/office/officeart/2005/8/layout/vList4"/>
    <dgm:cxn modelId="{1430228D-D7B3-3E4D-AB8B-512741037195}" type="presOf" srcId="{663646B8-D007-F148-9B29-9FF1CF9A79D7}" destId="{C8D4098F-3E24-9D4A-96AC-E91C0BEDC7B3}" srcOrd="0" destOrd="0" presId="urn:microsoft.com/office/officeart/2005/8/layout/vList4"/>
    <dgm:cxn modelId="{1D51268F-28CF-6B43-B56A-58F588C112D0}" type="presOf" srcId="{9A2F7EC8-2544-0D4B-8E58-DDB45A981D6E}" destId="{1589FB7C-124C-3A49-AAD6-21BF8EB81166}" srcOrd="1" destOrd="0" presId="urn:microsoft.com/office/officeart/2005/8/layout/vList4"/>
    <dgm:cxn modelId="{FA6AEF99-428A-9340-8FF6-1C65AD3BFD91}" type="presOf" srcId="{1E4DF414-FCA8-404A-BF8A-20025F36407F}" destId="{9E29C758-1768-E640-BA71-A15CF04C140F}" srcOrd="1" destOrd="0" presId="urn:microsoft.com/office/officeart/2005/8/layout/vList4"/>
    <dgm:cxn modelId="{388C879D-CA44-B649-A6F6-3A0E440D443D}" type="presOf" srcId="{663646B8-D007-F148-9B29-9FF1CF9A79D7}" destId="{4C57681D-C9E5-274C-97C6-9AFA9C910320}" srcOrd="1" destOrd="0" presId="urn:microsoft.com/office/officeart/2005/8/layout/vList4"/>
    <dgm:cxn modelId="{B983FCC3-45B5-794B-8EF6-02BAB885FB55}" type="presOf" srcId="{5D63B8CA-7E9C-9B4A-BF90-20961155AA92}" destId="{7BFC4BE1-2265-EC4A-83AB-45671ABADBD0}" srcOrd="1" destOrd="0" presId="urn:microsoft.com/office/officeart/2005/8/layout/vList4"/>
    <dgm:cxn modelId="{AA79E6C8-A49D-064C-B380-67CEFF9D499C}" type="presOf" srcId="{5D63B8CA-7E9C-9B4A-BF90-20961155AA92}" destId="{DF8F0AED-6F0D-524B-90B4-E2C70D7462C9}" srcOrd="0" destOrd="0" presId="urn:microsoft.com/office/officeart/2005/8/layout/vList4"/>
    <dgm:cxn modelId="{D6F3A4F9-2E80-BD41-9AF3-DA60D5EF3337}" type="presOf" srcId="{1871296D-D2AC-964D-BA3D-178849D3F2E8}" destId="{854EE000-E981-0044-A6E3-7F4AA97B93F8}" srcOrd="0" destOrd="0" presId="urn:microsoft.com/office/officeart/2005/8/layout/vList4"/>
    <dgm:cxn modelId="{159BBBFB-2386-124B-AE7E-59967DA9124B}" srcId="{7261076C-61C3-484E-B799-96B62FD3D9F1}" destId="{1E4DF414-FCA8-404A-BF8A-20025F36407F}" srcOrd="1" destOrd="0" parTransId="{0D1A0E20-28B1-014B-86EB-CC531B3C1395}" sibTransId="{3C083B72-CDD9-934B-A732-FE5DBEDCB277}"/>
    <dgm:cxn modelId="{14AA284A-7B6A-3944-ABEE-A7A09734BDD8}" type="presParOf" srcId="{822747B3-533E-4B4E-A570-8ADCC440C2F8}" destId="{06BDFD4B-3501-3E45-B995-11CD3DA34539}" srcOrd="0" destOrd="0" presId="urn:microsoft.com/office/officeart/2005/8/layout/vList4"/>
    <dgm:cxn modelId="{F6955BC2-D85E-2140-B55A-74EBDFEB3392}" type="presParOf" srcId="{06BDFD4B-3501-3E45-B995-11CD3DA34539}" destId="{DF8F0AED-6F0D-524B-90B4-E2C70D7462C9}" srcOrd="0" destOrd="0" presId="urn:microsoft.com/office/officeart/2005/8/layout/vList4"/>
    <dgm:cxn modelId="{DB3CCA3E-3F82-AA42-9FBB-651F0080DE63}" type="presParOf" srcId="{06BDFD4B-3501-3E45-B995-11CD3DA34539}" destId="{FC9367D2-8C79-B345-A7F3-5DDEF198475D}" srcOrd="1" destOrd="0" presId="urn:microsoft.com/office/officeart/2005/8/layout/vList4"/>
    <dgm:cxn modelId="{D8680C2B-981C-BA44-A340-9CAD70B69A3A}" type="presParOf" srcId="{06BDFD4B-3501-3E45-B995-11CD3DA34539}" destId="{7BFC4BE1-2265-EC4A-83AB-45671ABADBD0}" srcOrd="2" destOrd="0" presId="urn:microsoft.com/office/officeart/2005/8/layout/vList4"/>
    <dgm:cxn modelId="{850D1509-880A-9345-ADE2-759E1E37A302}" type="presParOf" srcId="{822747B3-533E-4B4E-A570-8ADCC440C2F8}" destId="{EF92BE4A-DA96-E24C-8314-907513EFC8F3}" srcOrd="1" destOrd="0" presId="urn:microsoft.com/office/officeart/2005/8/layout/vList4"/>
    <dgm:cxn modelId="{839B1DD7-A502-104A-912C-A1F688BA128B}" type="presParOf" srcId="{822747B3-533E-4B4E-A570-8ADCC440C2F8}" destId="{F210A147-64FC-1343-AAE2-179CCC0ADF26}" srcOrd="2" destOrd="0" presId="urn:microsoft.com/office/officeart/2005/8/layout/vList4"/>
    <dgm:cxn modelId="{E9C3C73B-5D88-B142-92F5-8732BCDF3F8D}" type="presParOf" srcId="{F210A147-64FC-1343-AAE2-179CCC0ADF26}" destId="{6E77C852-C179-784E-9C91-544A43E11473}" srcOrd="0" destOrd="0" presId="urn:microsoft.com/office/officeart/2005/8/layout/vList4"/>
    <dgm:cxn modelId="{B977D8A6-9C80-594A-ACF7-090D4ED9A524}" type="presParOf" srcId="{F210A147-64FC-1343-AAE2-179CCC0ADF26}" destId="{DED11E8B-FB43-D04B-BA44-B673DE7F36E9}" srcOrd="1" destOrd="0" presId="urn:microsoft.com/office/officeart/2005/8/layout/vList4"/>
    <dgm:cxn modelId="{F4AD5B32-5142-F94A-AD4B-3C5903E33BFB}" type="presParOf" srcId="{F210A147-64FC-1343-AAE2-179CCC0ADF26}" destId="{9E29C758-1768-E640-BA71-A15CF04C140F}" srcOrd="2" destOrd="0" presId="urn:microsoft.com/office/officeart/2005/8/layout/vList4"/>
    <dgm:cxn modelId="{0436F6F2-E14E-5E4A-A9EB-BD7BAF2365E2}" type="presParOf" srcId="{822747B3-533E-4B4E-A570-8ADCC440C2F8}" destId="{236C9AF3-943D-7645-9E98-B0B2B3EE8E74}" srcOrd="3" destOrd="0" presId="urn:microsoft.com/office/officeart/2005/8/layout/vList4"/>
    <dgm:cxn modelId="{33BF23ED-DFFD-F14D-BF3C-BD207D846A75}" type="presParOf" srcId="{822747B3-533E-4B4E-A570-8ADCC440C2F8}" destId="{FC291086-0753-AC46-AB20-BD94237A9633}" srcOrd="4" destOrd="0" presId="urn:microsoft.com/office/officeart/2005/8/layout/vList4"/>
    <dgm:cxn modelId="{1EC43320-C6F8-0B44-BBAD-CC0744716DC4}" type="presParOf" srcId="{FC291086-0753-AC46-AB20-BD94237A9633}" destId="{C8D4098F-3E24-9D4A-96AC-E91C0BEDC7B3}" srcOrd="0" destOrd="0" presId="urn:microsoft.com/office/officeart/2005/8/layout/vList4"/>
    <dgm:cxn modelId="{D088500B-9AE5-AB40-B0AD-799382FC7035}" type="presParOf" srcId="{FC291086-0753-AC46-AB20-BD94237A9633}" destId="{3F318A5B-25E7-1244-82B1-10168D8A3D90}" srcOrd="1" destOrd="0" presId="urn:microsoft.com/office/officeart/2005/8/layout/vList4"/>
    <dgm:cxn modelId="{1BAEA9D5-6A45-B043-B494-1B70F5E4DCC4}" type="presParOf" srcId="{FC291086-0753-AC46-AB20-BD94237A9633}" destId="{4C57681D-C9E5-274C-97C6-9AFA9C910320}" srcOrd="2" destOrd="0" presId="urn:microsoft.com/office/officeart/2005/8/layout/vList4"/>
    <dgm:cxn modelId="{140E34C4-1352-DE45-BA36-6DF280D359D6}" type="presParOf" srcId="{822747B3-533E-4B4E-A570-8ADCC440C2F8}" destId="{FF1F958B-03F1-9341-91EE-7007FE624737}" srcOrd="5" destOrd="0" presId="urn:microsoft.com/office/officeart/2005/8/layout/vList4"/>
    <dgm:cxn modelId="{141B5D28-F445-734D-A40A-8789BEACEF4C}" type="presParOf" srcId="{822747B3-533E-4B4E-A570-8ADCC440C2F8}" destId="{26CD644C-906F-7E45-81D5-6FBD6983B22B}" srcOrd="6" destOrd="0" presId="urn:microsoft.com/office/officeart/2005/8/layout/vList4"/>
    <dgm:cxn modelId="{6CF58A57-41A6-6E43-A139-8267E5CA5061}" type="presParOf" srcId="{26CD644C-906F-7E45-81D5-6FBD6983B22B}" destId="{0A54D78B-9A99-614B-B595-79A77598AFDC}" srcOrd="0" destOrd="0" presId="urn:microsoft.com/office/officeart/2005/8/layout/vList4"/>
    <dgm:cxn modelId="{F72ED021-CE8A-434F-AB90-74C59AEAAB06}" type="presParOf" srcId="{26CD644C-906F-7E45-81D5-6FBD6983B22B}" destId="{EA2D99D1-173C-1546-B0FB-BEF0B3A3F4EB}" srcOrd="1" destOrd="0" presId="urn:microsoft.com/office/officeart/2005/8/layout/vList4"/>
    <dgm:cxn modelId="{8A9A9F82-BC2F-5C47-B02E-8A0FA1E27D82}" type="presParOf" srcId="{26CD644C-906F-7E45-81D5-6FBD6983B22B}" destId="{1589FB7C-124C-3A49-AAD6-21BF8EB81166}" srcOrd="2" destOrd="0" presId="urn:microsoft.com/office/officeart/2005/8/layout/vList4"/>
    <dgm:cxn modelId="{C8C07CCE-BAEE-FB4E-8F01-4B91B8EC85B9}" type="presParOf" srcId="{822747B3-533E-4B4E-A570-8ADCC440C2F8}" destId="{0005EF3B-82D5-0D4C-B858-723BFA11C020}" srcOrd="7" destOrd="0" presId="urn:microsoft.com/office/officeart/2005/8/layout/vList4"/>
    <dgm:cxn modelId="{3748C3CD-5719-7046-9448-4BAB5BE61ACC}" type="presParOf" srcId="{822747B3-533E-4B4E-A570-8ADCC440C2F8}" destId="{D0710C50-6860-2D4B-8533-406AD9B73266}" srcOrd="8" destOrd="0" presId="urn:microsoft.com/office/officeart/2005/8/layout/vList4"/>
    <dgm:cxn modelId="{16071A53-1985-B540-A928-2CECB3DD0924}" type="presParOf" srcId="{D0710C50-6860-2D4B-8533-406AD9B73266}" destId="{854EE000-E981-0044-A6E3-7F4AA97B93F8}" srcOrd="0" destOrd="0" presId="urn:microsoft.com/office/officeart/2005/8/layout/vList4"/>
    <dgm:cxn modelId="{3FA7B073-7F5A-BD4C-83A3-FE09FEEBBAF4}" type="presParOf" srcId="{D0710C50-6860-2D4B-8533-406AD9B73266}" destId="{DB352B40-B261-EC43-A1D0-636C8909E211}" srcOrd="1" destOrd="0" presId="urn:microsoft.com/office/officeart/2005/8/layout/vList4"/>
    <dgm:cxn modelId="{409AF822-4387-7B4E-A19B-7149F38EC66A}" type="presParOf" srcId="{D0710C50-6860-2D4B-8533-406AD9B73266}" destId="{06225500-D533-2D44-872D-51BDB402BC9D}" srcOrd="2" destOrd="0" presId="urn:microsoft.com/office/officeart/2005/8/layout/vList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261076C-61C3-484E-B799-96B62FD3D9F1}" type="doc">
      <dgm:prSet loTypeId="urn:microsoft.com/office/officeart/2005/8/layout/vList4" loCatId="" qsTypeId="urn:microsoft.com/office/officeart/2005/8/quickstyle/simple1" qsCatId="simple" csTypeId="urn:microsoft.com/office/officeart/2005/8/colors/accent1_2" csCatId="accent1" phldr="1"/>
      <dgm:spPr/>
      <dgm:t>
        <a:bodyPr/>
        <a:lstStyle/>
        <a:p>
          <a:endParaRPr lang="en-US"/>
        </a:p>
      </dgm:t>
    </dgm:pt>
    <dgm:pt modelId="{5D63B8CA-7E9C-9B4A-BF90-20961155AA92}">
      <dgm:prSet phldrT="[Text]"/>
      <dgm:spPr/>
      <dgm:t>
        <a:bodyPr/>
        <a:lstStyle/>
        <a:p>
          <a:r>
            <a:rPr lang="en-US" dirty="0"/>
            <a:t>Intrusion Detection</a:t>
          </a:r>
        </a:p>
      </dgm:t>
    </dgm:pt>
    <dgm:pt modelId="{EDACF668-F0FD-394C-A7C8-42F4F166EEB9}" type="parTrans" cxnId="{22A79730-0953-A243-9B11-6821AB012DC7}">
      <dgm:prSet/>
      <dgm:spPr/>
      <dgm:t>
        <a:bodyPr/>
        <a:lstStyle/>
        <a:p>
          <a:endParaRPr lang="en-US"/>
        </a:p>
      </dgm:t>
    </dgm:pt>
    <dgm:pt modelId="{383F059A-0B83-1045-9C35-F2950F7EEAC0}" type="sibTrans" cxnId="{22A79730-0953-A243-9B11-6821AB012DC7}">
      <dgm:prSet/>
      <dgm:spPr/>
      <dgm:t>
        <a:bodyPr/>
        <a:lstStyle/>
        <a:p>
          <a:endParaRPr lang="en-US"/>
        </a:p>
      </dgm:t>
    </dgm:pt>
    <dgm:pt modelId="{68632EFD-2B70-3742-A572-EC00965DC3B1}">
      <dgm:prSet phldrT="[Text]"/>
      <dgm:spPr/>
      <dgm:t>
        <a:bodyPr/>
        <a:lstStyle/>
        <a:p>
          <a:r>
            <a:rPr lang="en-US" dirty="0"/>
            <a:t>Language-Based </a:t>
          </a:r>
        </a:p>
        <a:p>
          <a:r>
            <a:rPr lang="en-US" dirty="0"/>
            <a:t>Security</a:t>
          </a:r>
        </a:p>
      </dgm:t>
    </dgm:pt>
    <dgm:pt modelId="{D7040F36-A8BE-BB42-B58C-66800CD2A18F}" type="parTrans" cxnId="{FFA59459-26F5-B04B-B929-8E9CE5E50FC7}">
      <dgm:prSet/>
      <dgm:spPr/>
      <dgm:t>
        <a:bodyPr/>
        <a:lstStyle/>
        <a:p>
          <a:endParaRPr lang="en-US"/>
        </a:p>
      </dgm:t>
    </dgm:pt>
    <dgm:pt modelId="{B72198CE-3CFE-924A-AED5-FF065B64AB63}" type="sibTrans" cxnId="{FFA59459-26F5-B04B-B929-8E9CE5E50FC7}">
      <dgm:prSet/>
      <dgm:spPr/>
      <dgm:t>
        <a:bodyPr/>
        <a:lstStyle/>
        <a:p>
          <a:endParaRPr lang="en-US"/>
        </a:p>
      </dgm:t>
    </dgm:pt>
    <dgm:pt modelId="{4CB51007-44C7-4945-B06D-C5E9DC888210}">
      <dgm:prSet phldrT="[Text]"/>
      <dgm:spPr/>
      <dgm:t>
        <a:bodyPr/>
        <a:lstStyle/>
        <a:p>
          <a:r>
            <a:rPr lang="en-US" dirty="0"/>
            <a:t>Mathematics and </a:t>
          </a:r>
        </a:p>
        <a:p>
          <a:r>
            <a:rPr lang="en-US" dirty="0"/>
            <a:t>Statistics</a:t>
          </a:r>
        </a:p>
      </dgm:t>
    </dgm:pt>
    <dgm:pt modelId="{0101A3B8-9612-9A42-AFC6-484918ED8985}" type="parTrans" cxnId="{82805A1E-08C6-FC46-B077-C35ED9301BC4}">
      <dgm:prSet/>
      <dgm:spPr/>
      <dgm:t>
        <a:bodyPr/>
        <a:lstStyle/>
        <a:p>
          <a:endParaRPr lang="en-US"/>
        </a:p>
      </dgm:t>
    </dgm:pt>
    <dgm:pt modelId="{E7493180-B87A-A547-A3FD-C323B96897BB}" type="sibTrans" cxnId="{82805A1E-08C6-FC46-B077-C35ED9301BC4}">
      <dgm:prSet/>
      <dgm:spPr/>
      <dgm:t>
        <a:bodyPr/>
        <a:lstStyle/>
        <a:p>
          <a:endParaRPr lang="en-US"/>
        </a:p>
      </dgm:t>
    </dgm:pt>
    <dgm:pt modelId="{27816F98-AD24-5147-BD1B-BFD6C7D1DDDD}">
      <dgm:prSet phldrT="[Text]"/>
      <dgm:spPr/>
      <dgm:t>
        <a:bodyPr/>
        <a:lstStyle/>
        <a:p>
          <a:r>
            <a:rPr lang="en-US" dirty="0"/>
            <a:t>Networking</a:t>
          </a:r>
        </a:p>
      </dgm:t>
    </dgm:pt>
    <dgm:pt modelId="{99B52DE2-0ED2-CB43-B911-338EB35953BA}" type="parTrans" cxnId="{EC000B08-34F9-E845-80A7-47343776DF1C}">
      <dgm:prSet/>
      <dgm:spPr/>
      <dgm:t>
        <a:bodyPr/>
        <a:lstStyle/>
        <a:p>
          <a:endParaRPr lang="en-US"/>
        </a:p>
      </dgm:t>
    </dgm:pt>
    <dgm:pt modelId="{2634C2B8-D9C5-5F46-B5A8-9A3B5ED40B85}" type="sibTrans" cxnId="{EC000B08-34F9-E845-80A7-47343776DF1C}">
      <dgm:prSet/>
      <dgm:spPr/>
      <dgm:t>
        <a:bodyPr/>
        <a:lstStyle/>
        <a:p>
          <a:endParaRPr lang="en-US"/>
        </a:p>
      </dgm:t>
    </dgm:pt>
    <dgm:pt modelId="{E09700C2-0FC4-B949-9D0F-7BA11DEF0AC9}">
      <dgm:prSet phldrT="[Text]"/>
      <dgm:spPr/>
      <dgm:t>
        <a:bodyPr/>
        <a:lstStyle/>
        <a:p>
          <a:r>
            <a:rPr lang="en-US" dirty="0"/>
            <a:t>Privacy</a:t>
          </a:r>
        </a:p>
      </dgm:t>
    </dgm:pt>
    <dgm:pt modelId="{D404124A-2DC6-D04B-BC09-F079F36FDC25}" type="parTrans" cxnId="{DD0465D3-B22B-4948-8272-AF91E122B6DE}">
      <dgm:prSet/>
      <dgm:spPr/>
      <dgm:t>
        <a:bodyPr/>
        <a:lstStyle/>
        <a:p>
          <a:endParaRPr lang="en-US"/>
        </a:p>
      </dgm:t>
    </dgm:pt>
    <dgm:pt modelId="{D7D58FF7-5B98-1048-A9C7-E41F1A83FBD3}" type="sibTrans" cxnId="{DD0465D3-B22B-4948-8272-AF91E122B6DE}">
      <dgm:prSet/>
      <dgm:spPr/>
      <dgm:t>
        <a:bodyPr/>
        <a:lstStyle/>
        <a:p>
          <a:endParaRPr lang="en-US"/>
        </a:p>
      </dgm:t>
    </dgm:pt>
    <dgm:pt modelId="{30530E8C-9F5C-CE4B-A81F-D1650CEB4A5C}">
      <dgm:prSet phldrT="[Text]"/>
      <dgm:spPr/>
      <dgm:t>
        <a:bodyPr/>
        <a:lstStyle/>
        <a:p>
          <a:r>
            <a:rPr lang="en-US" dirty="0"/>
            <a:t> Wired and Wireless</a:t>
          </a:r>
        </a:p>
      </dgm:t>
    </dgm:pt>
    <dgm:pt modelId="{4832C0F7-9360-B847-8ABC-D54A32E7443C}" type="parTrans" cxnId="{5D56B069-AF3F-1C4C-A9D6-6CFDB72CEDCA}">
      <dgm:prSet/>
      <dgm:spPr/>
      <dgm:t>
        <a:bodyPr/>
        <a:lstStyle/>
        <a:p>
          <a:endParaRPr lang="en-US"/>
        </a:p>
      </dgm:t>
    </dgm:pt>
    <dgm:pt modelId="{F90D9C9A-5324-1044-A4FA-D4BB8DE94381}" type="sibTrans" cxnId="{5D56B069-AF3F-1C4C-A9D6-6CFDB72CEDCA}">
      <dgm:prSet/>
      <dgm:spPr/>
      <dgm:t>
        <a:bodyPr/>
        <a:lstStyle/>
        <a:p>
          <a:endParaRPr lang="en-US"/>
        </a:p>
      </dgm:t>
    </dgm:pt>
    <dgm:pt modelId="{AB05A768-1F99-2248-ABA0-D59FB9BFB9C1}">
      <dgm:prSet/>
      <dgm:spPr/>
      <dgm:t>
        <a:bodyPr/>
        <a:lstStyle/>
        <a:p>
          <a:r>
            <a:rPr lang="en-US" dirty="0"/>
            <a:t>Applied and Theory</a:t>
          </a:r>
        </a:p>
      </dgm:t>
    </dgm:pt>
    <dgm:pt modelId="{DA317C9E-B5E1-DE45-88D0-9F4C9006CD3E}" type="parTrans" cxnId="{29E829A5-B675-BA40-B2F8-2D2AE84635CD}">
      <dgm:prSet/>
      <dgm:spPr/>
      <dgm:t>
        <a:bodyPr/>
        <a:lstStyle/>
        <a:p>
          <a:endParaRPr lang="en-US"/>
        </a:p>
      </dgm:t>
    </dgm:pt>
    <dgm:pt modelId="{E0963BBE-93FD-1448-8838-1B14AFD530BE}" type="sibTrans" cxnId="{29E829A5-B675-BA40-B2F8-2D2AE84635CD}">
      <dgm:prSet/>
      <dgm:spPr/>
      <dgm:t>
        <a:bodyPr/>
        <a:lstStyle/>
        <a:p>
          <a:endParaRPr lang="en-US"/>
        </a:p>
      </dgm:t>
    </dgm:pt>
    <dgm:pt modelId="{822747B3-533E-4B4E-A570-8ADCC440C2F8}" type="pres">
      <dgm:prSet presAssocID="{7261076C-61C3-484E-B799-96B62FD3D9F1}" presName="linear" presStyleCnt="0">
        <dgm:presLayoutVars>
          <dgm:dir/>
          <dgm:resizeHandles val="exact"/>
        </dgm:presLayoutVars>
      </dgm:prSet>
      <dgm:spPr/>
    </dgm:pt>
    <dgm:pt modelId="{06BDFD4B-3501-3E45-B995-11CD3DA34539}" type="pres">
      <dgm:prSet presAssocID="{5D63B8CA-7E9C-9B4A-BF90-20961155AA92}" presName="comp" presStyleCnt="0"/>
      <dgm:spPr/>
    </dgm:pt>
    <dgm:pt modelId="{DF8F0AED-6F0D-524B-90B4-E2C70D7462C9}" type="pres">
      <dgm:prSet presAssocID="{5D63B8CA-7E9C-9B4A-BF90-20961155AA92}" presName="box" presStyleLbl="node1" presStyleIdx="0" presStyleCnt="5" custLinFactNeighborX="-444"/>
      <dgm:spPr>
        <a:prstGeom prst="rect">
          <a:avLst/>
        </a:prstGeom>
      </dgm:spPr>
    </dgm:pt>
    <dgm:pt modelId="{FC9367D2-8C79-B345-A7F3-5DDEF198475D}" type="pres">
      <dgm:prSet presAssocID="{5D63B8CA-7E9C-9B4A-BF90-20961155AA92}" presName="img" presStyleLbl="fgImgPlace1" presStyleIdx="0" presStyleCnt="5" custAng="10800000" custScaleX="130618" custScaleY="124074" custLinFactX="172689" custLinFactNeighborX="200000" custLinFactNeighborY="-463"/>
      <dgm:spPr>
        <a:prstGeom prst="homePlate">
          <a:avLst/>
        </a:prstGeom>
        <a:solidFill>
          <a:schemeClr val="accent6"/>
        </a:solidFill>
      </dgm:spPr>
    </dgm:pt>
    <dgm:pt modelId="{7BFC4BE1-2265-EC4A-83AB-45671ABADBD0}" type="pres">
      <dgm:prSet presAssocID="{5D63B8CA-7E9C-9B4A-BF90-20961155AA92}" presName="text" presStyleLbl="node1" presStyleIdx="0" presStyleCnt="5">
        <dgm:presLayoutVars>
          <dgm:bulletEnabled val="1"/>
        </dgm:presLayoutVars>
      </dgm:prSet>
      <dgm:spPr/>
    </dgm:pt>
    <dgm:pt modelId="{3325C602-5313-884B-83C3-9DF7CF967743}" type="pres">
      <dgm:prSet presAssocID="{383F059A-0B83-1045-9C35-F2950F7EEAC0}" presName="spacer" presStyleCnt="0"/>
      <dgm:spPr/>
    </dgm:pt>
    <dgm:pt modelId="{197DC293-C79E-A54C-9331-2D590E6B64DE}" type="pres">
      <dgm:prSet presAssocID="{68632EFD-2B70-3742-A572-EC00965DC3B1}" presName="comp" presStyleCnt="0"/>
      <dgm:spPr/>
    </dgm:pt>
    <dgm:pt modelId="{A3C23032-00F7-1B49-B639-D9AFB8328966}" type="pres">
      <dgm:prSet presAssocID="{68632EFD-2B70-3742-A572-EC00965DC3B1}" presName="box" presStyleLbl="node1" presStyleIdx="1" presStyleCnt="5" custLinFactNeighborX="-444"/>
      <dgm:spPr>
        <a:prstGeom prst="rect">
          <a:avLst/>
        </a:prstGeom>
      </dgm:spPr>
    </dgm:pt>
    <dgm:pt modelId="{D1888BA9-18A1-DD44-8BEA-FD8A289CB241}" type="pres">
      <dgm:prSet presAssocID="{68632EFD-2B70-3742-A572-EC00965DC3B1}" presName="img" presStyleLbl="fgImgPlace1" presStyleIdx="1" presStyleCnt="5" custAng="10800000" custScaleX="130393" custScaleY="124508" custLinFactX="173335" custLinFactNeighborX="200000" custLinFactNeighborY="708"/>
      <dgm:spPr>
        <a:prstGeom prst="homePlate">
          <a:avLst/>
        </a:prstGeom>
        <a:solidFill>
          <a:schemeClr val="accent6"/>
        </a:solidFill>
      </dgm:spPr>
    </dgm:pt>
    <dgm:pt modelId="{580C00CD-43FB-9347-B649-8191AFAAC965}" type="pres">
      <dgm:prSet presAssocID="{68632EFD-2B70-3742-A572-EC00965DC3B1}" presName="text" presStyleLbl="node1" presStyleIdx="1" presStyleCnt="5">
        <dgm:presLayoutVars>
          <dgm:bulletEnabled val="1"/>
        </dgm:presLayoutVars>
      </dgm:prSet>
      <dgm:spPr/>
    </dgm:pt>
    <dgm:pt modelId="{75F05F20-F278-2D4D-BE39-21ACFD9AD1A8}" type="pres">
      <dgm:prSet presAssocID="{B72198CE-3CFE-924A-AED5-FF065B64AB63}" presName="spacer" presStyleCnt="0"/>
      <dgm:spPr/>
    </dgm:pt>
    <dgm:pt modelId="{0D0393A0-7CE9-0043-A023-AB89910761CF}" type="pres">
      <dgm:prSet presAssocID="{4CB51007-44C7-4945-B06D-C5E9DC888210}" presName="comp" presStyleCnt="0"/>
      <dgm:spPr/>
    </dgm:pt>
    <dgm:pt modelId="{0CAF5F7D-2D55-254B-B257-4BDB2FC00B93}" type="pres">
      <dgm:prSet presAssocID="{4CB51007-44C7-4945-B06D-C5E9DC888210}" presName="box" presStyleLbl="node1" presStyleIdx="2" presStyleCnt="5" custLinFactNeighborX="-444"/>
      <dgm:spPr>
        <a:prstGeom prst="rect">
          <a:avLst/>
        </a:prstGeom>
      </dgm:spPr>
    </dgm:pt>
    <dgm:pt modelId="{3A169C0E-ABC7-1F45-847B-4928EC5A20CB}" type="pres">
      <dgm:prSet presAssocID="{4CB51007-44C7-4945-B06D-C5E9DC888210}" presName="img" presStyleLbl="fgImgPlace1" presStyleIdx="2" presStyleCnt="5" custAng="10800000" custScaleX="130393" custScaleY="124508" custLinFactX="173335" custLinFactNeighborX="200000" custLinFactNeighborY="708"/>
      <dgm:spPr>
        <a:prstGeom prst="homePlate">
          <a:avLst/>
        </a:prstGeom>
        <a:solidFill>
          <a:schemeClr val="accent6"/>
        </a:solidFill>
      </dgm:spPr>
    </dgm:pt>
    <dgm:pt modelId="{6D6E806E-C7C3-2141-B431-EA91E82EFBC6}" type="pres">
      <dgm:prSet presAssocID="{4CB51007-44C7-4945-B06D-C5E9DC888210}" presName="text" presStyleLbl="node1" presStyleIdx="2" presStyleCnt="5">
        <dgm:presLayoutVars>
          <dgm:bulletEnabled val="1"/>
        </dgm:presLayoutVars>
      </dgm:prSet>
      <dgm:spPr/>
    </dgm:pt>
    <dgm:pt modelId="{611561C4-0002-D749-859A-981D02054147}" type="pres">
      <dgm:prSet presAssocID="{E7493180-B87A-A547-A3FD-C323B96897BB}" presName="spacer" presStyleCnt="0"/>
      <dgm:spPr/>
    </dgm:pt>
    <dgm:pt modelId="{84D94752-B051-6F42-8508-D54E964CD675}" type="pres">
      <dgm:prSet presAssocID="{27816F98-AD24-5147-BD1B-BFD6C7D1DDDD}" presName="comp" presStyleCnt="0"/>
      <dgm:spPr/>
    </dgm:pt>
    <dgm:pt modelId="{F88181F7-91F3-4840-BC55-E93B32893016}" type="pres">
      <dgm:prSet presAssocID="{27816F98-AD24-5147-BD1B-BFD6C7D1DDDD}" presName="box" presStyleLbl="node1" presStyleIdx="3" presStyleCnt="5" custLinFactNeighborX="-444"/>
      <dgm:spPr>
        <a:prstGeom prst="rect">
          <a:avLst/>
        </a:prstGeom>
      </dgm:spPr>
    </dgm:pt>
    <dgm:pt modelId="{C92C0C7E-1641-C74C-A991-0B3E239C7534}" type="pres">
      <dgm:prSet presAssocID="{27816F98-AD24-5147-BD1B-BFD6C7D1DDDD}" presName="img" presStyleLbl="fgImgPlace1" presStyleIdx="3" presStyleCnt="5" custAng="10800000" custScaleX="130393" custScaleY="124508" custLinFactX="172858" custLinFactNeighborX="200000" custLinFactNeighborY="708"/>
      <dgm:spPr>
        <a:prstGeom prst="homePlate">
          <a:avLst/>
        </a:prstGeom>
        <a:solidFill>
          <a:schemeClr val="accent6"/>
        </a:solidFill>
      </dgm:spPr>
    </dgm:pt>
    <dgm:pt modelId="{77A904C5-5EC1-4847-A740-F89EDEA822C8}" type="pres">
      <dgm:prSet presAssocID="{27816F98-AD24-5147-BD1B-BFD6C7D1DDDD}" presName="text" presStyleLbl="node1" presStyleIdx="3" presStyleCnt="5">
        <dgm:presLayoutVars>
          <dgm:bulletEnabled val="1"/>
        </dgm:presLayoutVars>
      </dgm:prSet>
      <dgm:spPr/>
    </dgm:pt>
    <dgm:pt modelId="{49ABA38C-55E8-534B-8251-1C41A604374A}" type="pres">
      <dgm:prSet presAssocID="{2634C2B8-D9C5-5F46-B5A8-9A3B5ED40B85}" presName="spacer" presStyleCnt="0"/>
      <dgm:spPr/>
    </dgm:pt>
    <dgm:pt modelId="{A371A938-A26C-754D-9B2E-B4A938747053}" type="pres">
      <dgm:prSet presAssocID="{E09700C2-0FC4-B949-9D0F-7BA11DEF0AC9}" presName="comp" presStyleCnt="0"/>
      <dgm:spPr/>
    </dgm:pt>
    <dgm:pt modelId="{46D2D46D-FE30-4C4C-A20E-AA9E5E547354}" type="pres">
      <dgm:prSet presAssocID="{E09700C2-0FC4-B949-9D0F-7BA11DEF0AC9}" presName="box" presStyleLbl="node1" presStyleIdx="4" presStyleCnt="5" custLinFactNeighborX="-444"/>
      <dgm:spPr>
        <a:prstGeom prst="rect">
          <a:avLst/>
        </a:prstGeom>
      </dgm:spPr>
    </dgm:pt>
    <dgm:pt modelId="{306B41F7-6DDA-6748-9DC4-53E3742FA6FD}" type="pres">
      <dgm:prSet presAssocID="{E09700C2-0FC4-B949-9D0F-7BA11DEF0AC9}" presName="img" presStyleLbl="fgImgPlace1" presStyleIdx="4" presStyleCnt="5" custAng="10800000" custScaleX="130393" custScaleY="124508" custLinFactX="173335" custLinFactNeighborX="200000" custLinFactNeighborY="708"/>
      <dgm:spPr>
        <a:prstGeom prst="homePlate">
          <a:avLst/>
        </a:prstGeom>
        <a:solidFill>
          <a:schemeClr val="accent6"/>
        </a:solidFill>
      </dgm:spPr>
    </dgm:pt>
    <dgm:pt modelId="{BBF0B8CE-45FA-3C4E-9EA3-471CBDFAA2BD}" type="pres">
      <dgm:prSet presAssocID="{E09700C2-0FC4-B949-9D0F-7BA11DEF0AC9}" presName="text" presStyleLbl="node1" presStyleIdx="4" presStyleCnt="5">
        <dgm:presLayoutVars>
          <dgm:bulletEnabled val="1"/>
        </dgm:presLayoutVars>
      </dgm:prSet>
      <dgm:spPr/>
    </dgm:pt>
  </dgm:ptLst>
  <dgm:cxnLst>
    <dgm:cxn modelId="{EC000B08-34F9-E845-80A7-47343776DF1C}" srcId="{7261076C-61C3-484E-B799-96B62FD3D9F1}" destId="{27816F98-AD24-5147-BD1B-BFD6C7D1DDDD}" srcOrd="3" destOrd="0" parTransId="{99B52DE2-0ED2-CB43-B911-338EB35953BA}" sibTransId="{2634C2B8-D9C5-5F46-B5A8-9A3B5ED40B85}"/>
    <dgm:cxn modelId="{C4395712-3089-4C48-B083-D80A3A50801E}" type="presOf" srcId="{30530E8C-9F5C-CE4B-A81F-D1650CEB4A5C}" destId="{F88181F7-91F3-4840-BC55-E93B32893016}" srcOrd="0" destOrd="1" presId="urn:microsoft.com/office/officeart/2005/8/layout/vList4"/>
    <dgm:cxn modelId="{82805A1E-08C6-FC46-B077-C35ED9301BC4}" srcId="{7261076C-61C3-484E-B799-96B62FD3D9F1}" destId="{4CB51007-44C7-4945-B06D-C5E9DC888210}" srcOrd="2" destOrd="0" parTransId="{0101A3B8-9612-9A42-AFC6-484918ED8985}" sibTransId="{E7493180-B87A-A547-A3FD-C323B96897BB}"/>
    <dgm:cxn modelId="{62B22522-1FF6-B74A-919F-D1DD85736FEC}" type="presOf" srcId="{27816F98-AD24-5147-BD1B-BFD6C7D1DDDD}" destId="{F88181F7-91F3-4840-BC55-E93B32893016}" srcOrd="0" destOrd="0" presId="urn:microsoft.com/office/officeart/2005/8/layout/vList4"/>
    <dgm:cxn modelId="{22A79730-0953-A243-9B11-6821AB012DC7}" srcId="{7261076C-61C3-484E-B799-96B62FD3D9F1}" destId="{5D63B8CA-7E9C-9B4A-BF90-20961155AA92}" srcOrd="0" destOrd="0" parTransId="{EDACF668-F0FD-394C-A7C8-42F4F166EEB9}" sibTransId="{383F059A-0B83-1045-9C35-F2950F7EEAC0}"/>
    <dgm:cxn modelId="{5D56B069-AF3F-1C4C-A9D6-6CFDB72CEDCA}" srcId="{27816F98-AD24-5147-BD1B-BFD6C7D1DDDD}" destId="{30530E8C-9F5C-CE4B-A81F-D1650CEB4A5C}" srcOrd="0" destOrd="0" parTransId="{4832C0F7-9360-B847-8ABC-D54A32E7443C}" sibTransId="{F90D9C9A-5324-1044-A4FA-D4BB8DE94381}"/>
    <dgm:cxn modelId="{EB2ED66C-6B1D-C946-A128-6DC082EF41CA}" type="presOf" srcId="{E09700C2-0FC4-B949-9D0F-7BA11DEF0AC9}" destId="{46D2D46D-FE30-4C4C-A20E-AA9E5E547354}" srcOrd="0" destOrd="0" presId="urn:microsoft.com/office/officeart/2005/8/layout/vList4"/>
    <dgm:cxn modelId="{E66D476D-D00D-2D41-B59B-45DAFC29CFEE}" type="presOf" srcId="{68632EFD-2B70-3742-A572-EC00965DC3B1}" destId="{A3C23032-00F7-1B49-B639-D9AFB8328966}" srcOrd="0" destOrd="0" presId="urn:microsoft.com/office/officeart/2005/8/layout/vList4"/>
    <dgm:cxn modelId="{FFA59459-26F5-B04B-B929-8E9CE5E50FC7}" srcId="{7261076C-61C3-484E-B799-96B62FD3D9F1}" destId="{68632EFD-2B70-3742-A572-EC00965DC3B1}" srcOrd="1" destOrd="0" parTransId="{D7040F36-A8BE-BB42-B58C-66800CD2A18F}" sibTransId="{B72198CE-3CFE-924A-AED5-FF065B64AB63}"/>
    <dgm:cxn modelId="{917DEE85-B92B-3445-B83E-5BE8CD176807}" type="presOf" srcId="{7261076C-61C3-484E-B799-96B62FD3D9F1}" destId="{822747B3-533E-4B4E-A570-8ADCC440C2F8}" srcOrd="0" destOrd="0" presId="urn:microsoft.com/office/officeart/2005/8/layout/vList4"/>
    <dgm:cxn modelId="{E639F59A-AFF3-5F4C-A8A4-7C9EEE9641CD}" type="presOf" srcId="{68632EFD-2B70-3742-A572-EC00965DC3B1}" destId="{580C00CD-43FB-9347-B649-8191AFAAC965}" srcOrd="1" destOrd="0" presId="urn:microsoft.com/office/officeart/2005/8/layout/vList4"/>
    <dgm:cxn modelId="{29E829A5-B675-BA40-B2F8-2D2AE84635CD}" srcId="{E09700C2-0FC4-B949-9D0F-7BA11DEF0AC9}" destId="{AB05A768-1F99-2248-ABA0-D59FB9BFB9C1}" srcOrd="0" destOrd="0" parTransId="{DA317C9E-B5E1-DE45-88D0-9F4C9006CD3E}" sibTransId="{E0963BBE-93FD-1448-8838-1B14AFD530BE}"/>
    <dgm:cxn modelId="{C0BDC9B5-2CC9-2B46-93EB-595BD1F499F1}" type="presOf" srcId="{30530E8C-9F5C-CE4B-A81F-D1650CEB4A5C}" destId="{77A904C5-5EC1-4847-A740-F89EDEA822C8}" srcOrd="1" destOrd="1" presId="urn:microsoft.com/office/officeart/2005/8/layout/vList4"/>
    <dgm:cxn modelId="{E88CE5BE-31E7-AE4E-974B-278924A478E0}" type="presOf" srcId="{4CB51007-44C7-4945-B06D-C5E9DC888210}" destId="{6D6E806E-C7C3-2141-B431-EA91E82EFBC6}" srcOrd="1" destOrd="0" presId="urn:microsoft.com/office/officeart/2005/8/layout/vList4"/>
    <dgm:cxn modelId="{503D88C2-FC81-D243-835C-89DB0CD3ECE6}" type="presOf" srcId="{AB05A768-1F99-2248-ABA0-D59FB9BFB9C1}" destId="{BBF0B8CE-45FA-3C4E-9EA3-471CBDFAA2BD}" srcOrd="1" destOrd="1" presId="urn:microsoft.com/office/officeart/2005/8/layout/vList4"/>
    <dgm:cxn modelId="{B983FCC3-45B5-794B-8EF6-02BAB885FB55}" type="presOf" srcId="{5D63B8CA-7E9C-9B4A-BF90-20961155AA92}" destId="{7BFC4BE1-2265-EC4A-83AB-45671ABADBD0}" srcOrd="1" destOrd="0" presId="urn:microsoft.com/office/officeart/2005/8/layout/vList4"/>
    <dgm:cxn modelId="{AA79E6C8-A49D-064C-B380-67CEFF9D499C}" type="presOf" srcId="{5D63B8CA-7E9C-9B4A-BF90-20961155AA92}" destId="{DF8F0AED-6F0D-524B-90B4-E2C70D7462C9}" srcOrd="0" destOrd="0" presId="urn:microsoft.com/office/officeart/2005/8/layout/vList4"/>
    <dgm:cxn modelId="{82F4DCCD-7CF6-CC46-A545-7F5A9C4A3EB4}" type="presOf" srcId="{E09700C2-0FC4-B949-9D0F-7BA11DEF0AC9}" destId="{BBF0B8CE-45FA-3C4E-9EA3-471CBDFAA2BD}" srcOrd="1" destOrd="0" presId="urn:microsoft.com/office/officeart/2005/8/layout/vList4"/>
    <dgm:cxn modelId="{DD0465D3-B22B-4948-8272-AF91E122B6DE}" srcId="{7261076C-61C3-484E-B799-96B62FD3D9F1}" destId="{E09700C2-0FC4-B949-9D0F-7BA11DEF0AC9}" srcOrd="4" destOrd="0" parTransId="{D404124A-2DC6-D04B-BC09-F079F36FDC25}" sibTransId="{D7D58FF7-5B98-1048-A9C7-E41F1A83FBD3}"/>
    <dgm:cxn modelId="{419C4AE6-9554-6A4B-BDC7-52B705D850C4}" type="presOf" srcId="{AB05A768-1F99-2248-ABA0-D59FB9BFB9C1}" destId="{46D2D46D-FE30-4C4C-A20E-AA9E5E547354}" srcOrd="0" destOrd="1" presId="urn:microsoft.com/office/officeart/2005/8/layout/vList4"/>
    <dgm:cxn modelId="{B9B7FDF5-5D5A-7740-988B-5C51CBDE6E97}" type="presOf" srcId="{27816F98-AD24-5147-BD1B-BFD6C7D1DDDD}" destId="{77A904C5-5EC1-4847-A740-F89EDEA822C8}" srcOrd="1" destOrd="0" presId="urn:microsoft.com/office/officeart/2005/8/layout/vList4"/>
    <dgm:cxn modelId="{70EA99FF-8DBE-3E44-8BD0-B15BF99CA310}" type="presOf" srcId="{4CB51007-44C7-4945-B06D-C5E9DC888210}" destId="{0CAF5F7D-2D55-254B-B257-4BDB2FC00B93}" srcOrd="0" destOrd="0" presId="urn:microsoft.com/office/officeart/2005/8/layout/vList4"/>
    <dgm:cxn modelId="{14AA284A-7B6A-3944-ABEE-A7A09734BDD8}" type="presParOf" srcId="{822747B3-533E-4B4E-A570-8ADCC440C2F8}" destId="{06BDFD4B-3501-3E45-B995-11CD3DA34539}" srcOrd="0" destOrd="0" presId="urn:microsoft.com/office/officeart/2005/8/layout/vList4"/>
    <dgm:cxn modelId="{F6955BC2-D85E-2140-B55A-74EBDFEB3392}" type="presParOf" srcId="{06BDFD4B-3501-3E45-B995-11CD3DA34539}" destId="{DF8F0AED-6F0D-524B-90B4-E2C70D7462C9}" srcOrd="0" destOrd="0" presId="urn:microsoft.com/office/officeart/2005/8/layout/vList4"/>
    <dgm:cxn modelId="{DB3CCA3E-3F82-AA42-9FBB-651F0080DE63}" type="presParOf" srcId="{06BDFD4B-3501-3E45-B995-11CD3DA34539}" destId="{FC9367D2-8C79-B345-A7F3-5DDEF198475D}" srcOrd="1" destOrd="0" presId="urn:microsoft.com/office/officeart/2005/8/layout/vList4"/>
    <dgm:cxn modelId="{D8680C2B-981C-BA44-A340-9CAD70B69A3A}" type="presParOf" srcId="{06BDFD4B-3501-3E45-B995-11CD3DA34539}" destId="{7BFC4BE1-2265-EC4A-83AB-45671ABADBD0}" srcOrd="2" destOrd="0" presId="urn:microsoft.com/office/officeart/2005/8/layout/vList4"/>
    <dgm:cxn modelId="{F7580E5F-07FD-934C-A3B1-6B4094219A6D}" type="presParOf" srcId="{822747B3-533E-4B4E-A570-8ADCC440C2F8}" destId="{3325C602-5313-884B-83C3-9DF7CF967743}" srcOrd="1" destOrd="0" presId="urn:microsoft.com/office/officeart/2005/8/layout/vList4"/>
    <dgm:cxn modelId="{8F180851-8FEB-7843-9662-F8BB609B5629}" type="presParOf" srcId="{822747B3-533E-4B4E-A570-8ADCC440C2F8}" destId="{197DC293-C79E-A54C-9331-2D590E6B64DE}" srcOrd="2" destOrd="0" presId="urn:microsoft.com/office/officeart/2005/8/layout/vList4"/>
    <dgm:cxn modelId="{9BACEC0F-3161-EC43-82DB-1828B7330A0B}" type="presParOf" srcId="{197DC293-C79E-A54C-9331-2D590E6B64DE}" destId="{A3C23032-00F7-1B49-B639-D9AFB8328966}" srcOrd="0" destOrd="0" presId="urn:microsoft.com/office/officeart/2005/8/layout/vList4"/>
    <dgm:cxn modelId="{203D3D9C-8A48-DB42-A921-8058C32D066F}" type="presParOf" srcId="{197DC293-C79E-A54C-9331-2D590E6B64DE}" destId="{D1888BA9-18A1-DD44-8BEA-FD8A289CB241}" srcOrd="1" destOrd="0" presId="urn:microsoft.com/office/officeart/2005/8/layout/vList4"/>
    <dgm:cxn modelId="{3753D268-E2FA-5D4C-8498-4DFBF042DF26}" type="presParOf" srcId="{197DC293-C79E-A54C-9331-2D590E6B64DE}" destId="{580C00CD-43FB-9347-B649-8191AFAAC965}" srcOrd="2" destOrd="0" presId="urn:microsoft.com/office/officeart/2005/8/layout/vList4"/>
    <dgm:cxn modelId="{909F7266-A6C7-6943-9FE2-66155C44D0FB}" type="presParOf" srcId="{822747B3-533E-4B4E-A570-8ADCC440C2F8}" destId="{75F05F20-F278-2D4D-BE39-21ACFD9AD1A8}" srcOrd="3" destOrd="0" presId="urn:microsoft.com/office/officeart/2005/8/layout/vList4"/>
    <dgm:cxn modelId="{FD762E1B-767C-A447-B3A2-ACDB69A6446B}" type="presParOf" srcId="{822747B3-533E-4B4E-A570-8ADCC440C2F8}" destId="{0D0393A0-7CE9-0043-A023-AB89910761CF}" srcOrd="4" destOrd="0" presId="urn:microsoft.com/office/officeart/2005/8/layout/vList4"/>
    <dgm:cxn modelId="{B2FFFAAE-1156-CE46-B09F-C016120D0E56}" type="presParOf" srcId="{0D0393A0-7CE9-0043-A023-AB89910761CF}" destId="{0CAF5F7D-2D55-254B-B257-4BDB2FC00B93}" srcOrd="0" destOrd="0" presId="urn:microsoft.com/office/officeart/2005/8/layout/vList4"/>
    <dgm:cxn modelId="{A8217647-A214-5443-8232-5BA34813F1CC}" type="presParOf" srcId="{0D0393A0-7CE9-0043-A023-AB89910761CF}" destId="{3A169C0E-ABC7-1F45-847B-4928EC5A20CB}" srcOrd="1" destOrd="0" presId="urn:microsoft.com/office/officeart/2005/8/layout/vList4"/>
    <dgm:cxn modelId="{DDA22F2E-1408-AA47-A3EF-D81201AC2F73}" type="presParOf" srcId="{0D0393A0-7CE9-0043-A023-AB89910761CF}" destId="{6D6E806E-C7C3-2141-B431-EA91E82EFBC6}" srcOrd="2" destOrd="0" presId="urn:microsoft.com/office/officeart/2005/8/layout/vList4"/>
    <dgm:cxn modelId="{84B43C2A-9386-3B4F-B7BC-E4630D25E3F6}" type="presParOf" srcId="{822747B3-533E-4B4E-A570-8ADCC440C2F8}" destId="{611561C4-0002-D749-859A-981D02054147}" srcOrd="5" destOrd="0" presId="urn:microsoft.com/office/officeart/2005/8/layout/vList4"/>
    <dgm:cxn modelId="{383D6925-81DB-6D48-8650-80EC77156B7F}" type="presParOf" srcId="{822747B3-533E-4B4E-A570-8ADCC440C2F8}" destId="{84D94752-B051-6F42-8508-D54E964CD675}" srcOrd="6" destOrd="0" presId="urn:microsoft.com/office/officeart/2005/8/layout/vList4"/>
    <dgm:cxn modelId="{BE6700CE-558F-CA4A-9CA9-630949804305}" type="presParOf" srcId="{84D94752-B051-6F42-8508-D54E964CD675}" destId="{F88181F7-91F3-4840-BC55-E93B32893016}" srcOrd="0" destOrd="0" presId="urn:microsoft.com/office/officeart/2005/8/layout/vList4"/>
    <dgm:cxn modelId="{F06DFC2B-F39E-BB40-B9F5-4D50C3D5B383}" type="presParOf" srcId="{84D94752-B051-6F42-8508-D54E964CD675}" destId="{C92C0C7E-1641-C74C-A991-0B3E239C7534}" srcOrd="1" destOrd="0" presId="urn:microsoft.com/office/officeart/2005/8/layout/vList4"/>
    <dgm:cxn modelId="{CF4FBF1E-365B-8842-9827-15C13DEE3771}" type="presParOf" srcId="{84D94752-B051-6F42-8508-D54E964CD675}" destId="{77A904C5-5EC1-4847-A740-F89EDEA822C8}" srcOrd="2" destOrd="0" presId="urn:microsoft.com/office/officeart/2005/8/layout/vList4"/>
    <dgm:cxn modelId="{E6D43243-3A8C-3D4C-B530-59EA5FC4A6F6}" type="presParOf" srcId="{822747B3-533E-4B4E-A570-8ADCC440C2F8}" destId="{49ABA38C-55E8-534B-8251-1C41A604374A}" srcOrd="7" destOrd="0" presId="urn:microsoft.com/office/officeart/2005/8/layout/vList4"/>
    <dgm:cxn modelId="{636FDC14-25F9-274A-9E5B-54825EE5DBA4}" type="presParOf" srcId="{822747B3-533E-4B4E-A570-8ADCC440C2F8}" destId="{A371A938-A26C-754D-9B2E-B4A938747053}" srcOrd="8" destOrd="0" presId="urn:microsoft.com/office/officeart/2005/8/layout/vList4"/>
    <dgm:cxn modelId="{BFE2E4CD-3A08-8E46-821D-2187D76E24D5}" type="presParOf" srcId="{A371A938-A26C-754D-9B2E-B4A938747053}" destId="{46D2D46D-FE30-4C4C-A20E-AA9E5E547354}" srcOrd="0" destOrd="0" presId="urn:microsoft.com/office/officeart/2005/8/layout/vList4"/>
    <dgm:cxn modelId="{65E21925-E0CF-F34C-BD1D-7813A868EAC9}" type="presParOf" srcId="{A371A938-A26C-754D-9B2E-B4A938747053}" destId="{306B41F7-6DDA-6748-9DC4-53E3742FA6FD}" srcOrd="1" destOrd="0" presId="urn:microsoft.com/office/officeart/2005/8/layout/vList4"/>
    <dgm:cxn modelId="{68651DE2-7E4A-904D-92EC-A12CE35F29AF}" type="presParOf" srcId="{A371A938-A26C-754D-9B2E-B4A938747053}" destId="{BBF0B8CE-45FA-3C4E-9EA3-471CBDFAA2BD}"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261076C-61C3-484E-B799-96B62FD3D9F1}" type="doc">
      <dgm:prSet loTypeId="urn:microsoft.com/office/officeart/2005/8/layout/vList4" loCatId="" qsTypeId="urn:microsoft.com/office/officeart/2005/8/quickstyle/simple1" qsCatId="simple" csTypeId="urn:microsoft.com/office/officeart/2005/8/colors/accent1_2" csCatId="accent1" phldr="1"/>
      <dgm:spPr/>
      <dgm:t>
        <a:bodyPr/>
        <a:lstStyle/>
        <a:p>
          <a:endParaRPr lang="en-US"/>
        </a:p>
      </dgm:t>
    </dgm:pt>
    <dgm:pt modelId="{5D63B8CA-7E9C-9B4A-BF90-20961155AA92}">
      <dgm:prSet phldrT="[Text]"/>
      <dgm:spPr/>
      <dgm:t>
        <a:bodyPr/>
        <a:lstStyle/>
        <a:p>
          <a:r>
            <a:rPr lang="en-US" dirty="0"/>
            <a:t>   Social, Behavioral and Economic </a:t>
          </a:r>
        </a:p>
        <a:p>
          <a:r>
            <a:rPr lang="en-US" dirty="0"/>
            <a:t>   Sciences</a:t>
          </a:r>
        </a:p>
      </dgm:t>
    </dgm:pt>
    <dgm:pt modelId="{EDACF668-F0FD-394C-A7C8-42F4F166EEB9}" type="parTrans" cxnId="{22A79730-0953-A243-9B11-6821AB012DC7}">
      <dgm:prSet/>
      <dgm:spPr/>
      <dgm:t>
        <a:bodyPr/>
        <a:lstStyle/>
        <a:p>
          <a:endParaRPr lang="en-US"/>
        </a:p>
      </dgm:t>
    </dgm:pt>
    <dgm:pt modelId="{383F059A-0B83-1045-9C35-F2950F7EEAC0}" type="sibTrans" cxnId="{22A79730-0953-A243-9B11-6821AB012DC7}">
      <dgm:prSet/>
      <dgm:spPr/>
      <dgm:t>
        <a:bodyPr/>
        <a:lstStyle/>
        <a:p>
          <a:endParaRPr lang="en-US"/>
        </a:p>
      </dgm:t>
    </dgm:pt>
    <dgm:pt modelId="{9A2F7EC8-2544-0D4B-8E58-DDB45A981D6E}">
      <dgm:prSet phldrT="[Text]"/>
      <dgm:spPr/>
      <dgm:t>
        <a:bodyPr/>
        <a:lstStyle/>
        <a:p>
          <a:r>
            <a:rPr lang="en-US" dirty="0"/>
            <a:t>  Transition to Practice (TTP)</a:t>
          </a:r>
        </a:p>
      </dgm:t>
    </dgm:pt>
    <dgm:pt modelId="{C6C4939F-ED73-454E-BE2D-D2A46F550708}" type="parTrans" cxnId="{CE45512A-85F3-814F-A7FA-0CAE9C22FF19}">
      <dgm:prSet/>
      <dgm:spPr/>
      <dgm:t>
        <a:bodyPr/>
        <a:lstStyle/>
        <a:p>
          <a:endParaRPr lang="en-US"/>
        </a:p>
      </dgm:t>
    </dgm:pt>
    <dgm:pt modelId="{25B8537B-3434-C846-83C1-07D22D676064}" type="sibTrans" cxnId="{CE45512A-85F3-814F-A7FA-0CAE9C22FF19}">
      <dgm:prSet/>
      <dgm:spPr/>
      <dgm:t>
        <a:bodyPr/>
        <a:lstStyle/>
        <a:p>
          <a:endParaRPr lang="en-US"/>
        </a:p>
      </dgm:t>
    </dgm:pt>
    <dgm:pt modelId="{1871296D-D2AC-964D-BA3D-178849D3F2E8}">
      <dgm:prSet phldrT="[Text]"/>
      <dgm:spPr/>
      <dgm:t>
        <a:bodyPr/>
        <a:lstStyle/>
        <a:p>
          <a:r>
            <a:rPr lang="en-US" dirty="0"/>
            <a:t>   Usability and Human Interaction</a:t>
          </a:r>
        </a:p>
      </dgm:t>
    </dgm:pt>
    <dgm:pt modelId="{A3BC0C59-6452-954F-AA01-C01090A3D360}" type="parTrans" cxnId="{4290CD49-714B-5346-A1AF-1ADDA1E38D2B}">
      <dgm:prSet/>
      <dgm:spPr/>
      <dgm:t>
        <a:bodyPr/>
        <a:lstStyle/>
        <a:p>
          <a:endParaRPr lang="en-US"/>
        </a:p>
      </dgm:t>
    </dgm:pt>
    <dgm:pt modelId="{E368A372-A946-EC47-B132-DF70001359D0}" type="sibTrans" cxnId="{4290CD49-714B-5346-A1AF-1ADDA1E38D2B}">
      <dgm:prSet/>
      <dgm:spPr/>
      <dgm:t>
        <a:bodyPr/>
        <a:lstStyle/>
        <a:p>
          <a:endParaRPr lang="en-US"/>
        </a:p>
      </dgm:t>
    </dgm:pt>
    <dgm:pt modelId="{1E4DF414-FCA8-404A-BF8A-20025F36407F}">
      <dgm:prSet/>
      <dgm:spPr/>
      <dgm:t>
        <a:bodyPr/>
        <a:lstStyle/>
        <a:p>
          <a:r>
            <a:rPr lang="en-US" dirty="0"/>
            <a:t>   Software</a:t>
          </a:r>
        </a:p>
      </dgm:t>
    </dgm:pt>
    <dgm:pt modelId="{0D1A0E20-28B1-014B-86EB-CC531B3C1395}" type="parTrans" cxnId="{159BBBFB-2386-124B-AE7E-59967DA9124B}">
      <dgm:prSet/>
      <dgm:spPr/>
      <dgm:t>
        <a:bodyPr/>
        <a:lstStyle/>
        <a:p>
          <a:endParaRPr lang="en-US"/>
        </a:p>
      </dgm:t>
    </dgm:pt>
    <dgm:pt modelId="{3C083B72-CDD9-934B-A732-FE5DBEDCB277}" type="sibTrans" cxnId="{159BBBFB-2386-124B-AE7E-59967DA9124B}">
      <dgm:prSet/>
      <dgm:spPr/>
      <dgm:t>
        <a:bodyPr/>
        <a:lstStyle/>
        <a:p>
          <a:endParaRPr lang="en-US"/>
        </a:p>
      </dgm:t>
    </dgm:pt>
    <dgm:pt modelId="{663646B8-D007-F148-9B29-9FF1CF9A79D7}">
      <dgm:prSet/>
      <dgm:spPr/>
      <dgm:t>
        <a:bodyPr/>
        <a:lstStyle/>
        <a:p>
          <a:r>
            <a:rPr lang="en-US" dirty="0"/>
            <a:t>   Systems</a:t>
          </a:r>
        </a:p>
      </dgm:t>
    </dgm:pt>
    <dgm:pt modelId="{2DF88960-5586-C946-89C8-9FEBFF5A23CF}" type="parTrans" cxnId="{DD96FE61-AB67-AB41-B916-269CE2B90BCA}">
      <dgm:prSet/>
      <dgm:spPr/>
      <dgm:t>
        <a:bodyPr/>
        <a:lstStyle/>
        <a:p>
          <a:endParaRPr lang="en-US"/>
        </a:p>
      </dgm:t>
    </dgm:pt>
    <dgm:pt modelId="{1A39C7E8-E427-484A-915C-AB4558E97281}" type="sibTrans" cxnId="{DD96FE61-AB67-AB41-B916-269CE2B90BCA}">
      <dgm:prSet/>
      <dgm:spPr/>
      <dgm:t>
        <a:bodyPr/>
        <a:lstStyle/>
        <a:p>
          <a:endParaRPr lang="en-US"/>
        </a:p>
      </dgm:t>
    </dgm:pt>
    <dgm:pt modelId="{822747B3-533E-4B4E-A570-8ADCC440C2F8}" type="pres">
      <dgm:prSet presAssocID="{7261076C-61C3-484E-B799-96B62FD3D9F1}" presName="linear" presStyleCnt="0">
        <dgm:presLayoutVars>
          <dgm:dir/>
          <dgm:resizeHandles val="exact"/>
        </dgm:presLayoutVars>
      </dgm:prSet>
      <dgm:spPr/>
    </dgm:pt>
    <dgm:pt modelId="{06BDFD4B-3501-3E45-B995-11CD3DA34539}" type="pres">
      <dgm:prSet presAssocID="{5D63B8CA-7E9C-9B4A-BF90-20961155AA92}" presName="comp" presStyleCnt="0"/>
      <dgm:spPr/>
    </dgm:pt>
    <dgm:pt modelId="{DF8F0AED-6F0D-524B-90B4-E2C70D7462C9}" type="pres">
      <dgm:prSet presAssocID="{5D63B8CA-7E9C-9B4A-BF90-20961155AA92}" presName="box" presStyleLbl="node1" presStyleIdx="0" presStyleCnt="5" custLinFactNeighborY="1095"/>
      <dgm:spPr>
        <a:prstGeom prst="rect">
          <a:avLst/>
        </a:prstGeom>
      </dgm:spPr>
    </dgm:pt>
    <dgm:pt modelId="{FC9367D2-8C79-B345-A7F3-5DDEF198475D}" type="pres">
      <dgm:prSet presAssocID="{5D63B8CA-7E9C-9B4A-BF90-20961155AA92}" presName="img" presStyleLbl="fgImgPlace1" presStyleIdx="0" presStyleCnt="5" custScaleX="130393" custScaleY="124508" custLinFactNeighborX="1006" custLinFactNeighborY="2418"/>
      <dgm:spPr>
        <a:prstGeom prst="homePlate">
          <a:avLst/>
        </a:prstGeom>
        <a:solidFill>
          <a:schemeClr val="accent6"/>
        </a:solidFill>
      </dgm:spPr>
    </dgm:pt>
    <dgm:pt modelId="{7BFC4BE1-2265-EC4A-83AB-45671ABADBD0}" type="pres">
      <dgm:prSet presAssocID="{5D63B8CA-7E9C-9B4A-BF90-20961155AA92}" presName="text" presStyleLbl="node1" presStyleIdx="0" presStyleCnt="5">
        <dgm:presLayoutVars>
          <dgm:bulletEnabled val="1"/>
        </dgm:presLayoutVars>
      </dgm:prSet>
      <dgm:spPr/>
    </dgm:pt>
    <dgm:pt modelId="{EF92BE4A-DA96-E24C-8314-907513EFC8F3}" type="pres">
      <dgm:prSet presAssocID="{383F059A-0B83-1045-9C35-F2950F7EEAC0}" presName="spacer" presStyleCnt="0"/>
      <dgm:spPr/>
    </dgm:pt>
    <dgm:pt modelId="{F210A147-64FC-1343-AAE2-179CCC0ADF26}" type="pres">
      <dgm:prSet presAssocID="{1E4DF414-FCA8-404A-BF8A-20025F36407F}" presName="comp" presStyleCnt="0"/>
      <dgm:spPr/>
    </dgm:pt>
    <dgm:pt modelId="{6E77C852-C179-784E-9C91-544A43E11473}" type="pres">
      <dgm:prSet presAssocID="{1E4DF414-FCA8-404A-BF8A-20025F36407F}" presName="box" presStyleLbl="node1" presStyleIdx="1" presStyleCnt="5" custLinFactNeighborY="1095"/>
      <dgm:spPr>
        <a:prstGeom prst="rect">
          <a:avLst/>
        </a:prstGeom>
      </dgm:spPr>
    </dgm:pt>
    <dgm:pt modelId="{DED11E8B-FB43-D04B-BA44-B673DE7F36E9}" type="pres">
      <dgm:prSet presAssocID="{1E4DF414-FCA8-404A-BF8A-20025F36407F}" presName="img" presStyleLbl="fgImgPlace1" presStyleIdx="1" presStyleCnt="5" custScaleX="130393" custScaleY="124508" custLinFactNeighborY="1180"/>
      <dgm:spPr>
        <a:prstGeom prst="homePlate">
          <a:avLst/>
        </a:prstGeom>
        <a:solidFill>
          <a:schemeClr val="accent6"/>
        </a:solidFill>
      </dgm:spPr>
    </dgm:pt>
    <dgm:pt modelId="{9E29C758-1768-E640-BA71-A15CF04C140F}" type="pres">
      <dgm:prSet presAssocID="{1E4DF414-FCA8-404A-BF8A-20025F36407F}" presName="text" presStyleLbl="node1" presStyleIdx="1" presStyleCnt="5">
        <dgm:presLayoutVars>
          <dgm:bulletEnabled val="1"/>
        </dgm:presLayoutVars>
      </dgm:prSet>
      <dgm:spPr/>
    </dgm:pt>
    <dgm:pt modelId="{236C9AF3-943D-7645-9E98-B0B2B3EE8E74}" type="pres">
      <dgm:prSet presAssocID="{3C083B72-CDD9-934B-A732-FE5DBEDCB277}" presName="spacer" presStyleCnt="0"/>
      <dgm:spPr/>
    </dgm:pt>
    <dgm:pt modelId="{FC291086-0753-AC46-AB20-BD94237A9633}" type="pres">
      <dgm:prSet presAssocID="{663646B8-D007-F148-9B29-9FF1CF9A79D7}" presName="comp" presStyleCnt="0"/>
      <dgm:spPr/>
    </dgm:pt>
    <dgm:pt modelId="{C8D4098F-3E24-9D4A-96AC-E91C0BEDC7B3}" type="pres">
      <dgm:prSet presAssocID="{663646B8-D007-F148-9B29-9FF1CF9A79D7}" presName="box" presStyleLbl="node1" presStyleIdx="2" presStyleCnt="5"/>
      <dgm:spPr>
        <a:prstGeom prst="rect">
          <a:avLst/>
        </a:prstGeom>
      </dgm:spPr>
    </dgm:pt>
    <dgm:pt modelId="{3F318A5B-25E7-1244-82B1-10168D8A3D90}" type="pres">
      <dgm:prSet presAssocID="{663646B8-D007-F148-9B29-9FF1CF9A79D7}" presName="img" presStyleLbl="fgImgPlace1" presStyleIdx="2" presStyleCnt="5" custScaleX="130393" custScaleY="126042" custLinFactNeighborY="-1"/>
      <dgm:spPr>
        <a:prstGeom prst="homePlate">
          <a:avLst/>
        </a:prstGeom>
        <a:solidFill>
          <a:schemeClr val="accent6"/>
        </a:solidFill>
      </dgm:spPr>
    </dgm:pt>
    <dgm:pt modelId="{4C57681D-C9E5-274C-97C6-9AFA9C910320}" type="pres">
      <dgm:prSet presAssocID="{663646B8-D007-F148-9B29-9FF1CF9A79D7}" presName="text" presStyleLbl="node1" presStyleIdx="2" presStyleCnt="5">
        <dgm:presLayoutVars>
          <dgm:bulletEnabled val="1"/>
        </dgm:presLayoutVars>
      </dgm:prSet>
      <dgm:spPr/>
    </dgm:pt>
    <dgm:pt modelId="{FF1F958B-03F1-9341-91EE-7007FE624737}" type="pres">
      <dgm:prSet presAssocID="{1A39C7E8-E427-484A-915C-AB4558E97281}" presName="spacer" presStyleCnt="0"/>
      <dgm:spPr/>
    </dgm:pt>
    <dgm:pt modelId="{26CD644C-906F-7E45-81D5-6FBD6983B22B}" type="pres">
      <dgm:prSet presAssocID="{9A2F7EC8-2544-0D4B-8E58-DDB45A981D6E}" presName="comp" presStyleCnt="0"/>
      <dgm:spPr/>
    </dgm:pt>
    <dgm:pt modelId="{0A54D78B-9A99-614B-B595-79A77598AFDC}" type="pres">
      <dgm:prSet presAssocID="{9A2F7EC8-2544-0D4B-8E58-DDB45A981D6E}" presName="box" presStyleLbl="node1" presStyleIdx="3" presStyleCnt="5"/>
      <dgm:spPr>
        <a:prstGeom prst="rect">
          <a:avLst/>
        </a:prstGeom>
      </dgm:spPr>
    </dgm:pt>
    <dgm:pt modelId="{EA2D99D1-173C-1546-B0FB-BEF0B3A3F4EB}" type="pres">
      <dgm:prSet presAssocID="{9A2F7EC8-2544-0D4B-8E58-DDB45A981D6E}" presName="img" presStyleLbl="fgImgPlace1" presStyleIdx="3" presStyleCnt="5" custScaleX="130393" custScaleY="124508"/>
      <dgm:spPr>
        <a:prstGeom prst="homePlate">
          <a:avLst/>
        </a:prstGeom>
        <a:solidFill>
          <a:schemeClr val="accent6"/>
        </a:solidFill>
      </dgm:spPr>
    </dgm:pt>
    <dgm:pt modelId="{1589FB7C-124C-3A49-AAD6-21BF8EB81166}" type="pres">
      <dgm:prSet presAssocID="{9A2F7EC8-2544-0D4B-8E58-DDB45A981D6E}" presName="text" presStyleLbl="node1" presStyleIdx="3" presStyleCnt="5">
        <dgm:presLayoutVars>
          <dgm:bulletEnabled val="1"/>
        </dgm:presLayoutVars>
      </dgm:prSet>
      <dgm:spPr/>
    </dgm:pt>
    <dgm:pt modelId="{0005EF3B-82D5-0D4C-B858-723BFA11C020}" type="pres">
      <dgm:prSet presAssocID="{25B8537B-3434-C846-83C1-07D22D676064}" presName="spacer" presStyleCnt="0"/>
      <dgm:spPr/>
    </dgm:pt>
    <dgm:pt modelId="{D0710C50-6860-2D4B-8533-406AD9B73266}" type="pres">
      <dgm:prSet presAssocID="{1871296D-D2AC-964D-BA3D-178849D3F2E8}" presName="comp" presStyleCnt="0"/>
      <dgm:spPr/>
    </dgm:pt>
    <dgm:pt modelId="{854EE000-E981-0044-A6E3-7F4AA97B93F8}" type="pres">
      <dgm:prSet presAssocID="{1871296D-D2AC-964D-BA3D-178849D3F2E8}" presName="box" presStyleLbl="node1" presStyleIdx="4" presStyleCnt="5"/>
      <dgm:spPr>
        <a:prstGeom prst="rect">
          <a:avLst/>
        </a:prstGeom>
      </dgm:spPr>
    </dgm:pt>
    <dgm:pt modelId="{DB352B40-B261-EC43-A1D0-636C8909E211}" type="pres">
      <dgm:prSet presAssocID="{1871296D-D2AC-964D-BA3D-178849D3F2E8}" presName="img" presStyleLbl="fgImgPlace1" presStyleIdx="4" presStyleCnt="5" custScaleX="130393" custScaleY="124508"/>
      <dgm:spPr>
        <a:prstGeom prst="homePlate">
          <a:avLst/>
        </a:prstGeom>
        <a:solidFill>
          <a:schemeClr val="accent6"/>
        </a:solidFill>
      </dgm:spPr>
    </dgm:pt>
    <dgm:pt modelId="{06225500-D533-2D44-872D-51BDB402BC9D}" type="pres">
      <dgm:prSet presAssocID="{1871296D-D2AC-964D-BA3D-178849D3F2E8}" presName="text" presStyleLbl="node1" presStyleIdx="4" presStyleCnt="5">
        <dgm:presLayoutVars>
          <dgm:bulletEnabled val="1"/>
        </dgm:presLayoutVars>
      </dgm:prSet>
      <dgm:spPr/>
    </dgm:pt>
  </dgm:ptLst>
  <dgm:cxnLst>
    <dgm:cxn modelId="{E8750500-33BB-EF4C-BC4C-4B94BD566A63}" type="presOf" srcId="{1871296D-D2AC-964D-BA3D-178849D3F2E8}" destId="{06225500-D533-2D44-872D-51BDB402BC9D}" srcOrd="1" destOrd="0" presId="urn:microsoft.com/office/officeart/2005/8/layout/vList4"/>
    <dgm:cxn modelId="{6DBFD216-E3A5-0B4A-858C-40F0AEF814D1}" type="presOf" srcId="{9A2F7EC8-2544-0D4B-8E58-DDB45A981D6E}" destId="{0A54D78B-9A99-614B-B595-79A77598AFDC}" srcOrd="0" destOrd="0" presId="urn:microsoft.com/office/officeart/2005/8/layout/vList4"/>
    <dgm:cxn modelId="{CE45512A-85F3-814F-A7FA-0CAE9C22FF19}" srcId="{7261076C-61C3-484E-B799-96B62FD3D9F1}" destId="{9A2F7EC8-2544-0D4B-8E58-DDB45A981D6E}" srcOrd="3" destOrd="0" parTransId="{C6C4939F-ED73-454E-BE2D-D2A46F550708}" sibTransId="{25B8537B-3434-C846-83C1-07D22D676064}"/>
    <dgm:cxn modelId="{22A79730-0953-A243-9B11-6821AB012DC7}" srcId="{7261076C-61C3-484E-B799-96B62FD3D9F1}" destId="{5D63B8CA-7E9C-9B4A-BF90-20961155AA92}" srcOrd="0" destOrd="0" parTransId="{EDACF668-F0FD-394C-A7C8-42F4F166EEB9}" sibTransId="{383F059A-0B83-1045-9C35-F2950F7EEAC0}"/>
    <dgm:cxn modelId="{CE66B43E-A31E-0B44-A546-F305F8A30E63}" type="presOf" srcId="{1E4DF414-FCA8-404A-BF8A-20025F36407F}" destId="{6E77C852-C179-784E-9C91-544A43E11473}" srcOrd="0" destOrd="0" presId="urn:microsoft.com/office/officeart/2005/8/layout/vList4"/>
    <dgm:cxn modelId="{DD96FE61-AB67-AB41-B916-269CE2B90BCA}" srcId="{7261076C-61C3-484E-B799-96B62FD3D9F1}" destId="{663646B8-D007-F148-9B29-9FF1CF9A79D7}" srcOrd="2" destOrd="0" parTransId="{2DF88960-5586-C946-89C8-9FEBFF5A23CF}" sibTransId="{1A39C7E8-E427-484A-915C-AB4558E97281}"/>
    <dgm:cxn modelId="{4290CD49-714B-5346-A1AF-1ADDA1E38D2B}" srcId="{7261076C-61C3-484E-B799-96B62FD3D9F1}" destId="{1871296D-D2AC-964D-BA3D-178849D3F2E8}" srcOrd="4" destOrd="0" parTransId="{A3BC0C59-6452-954F-AA01-C01090A3D360}" sibTransId="{E368A372-A946-EC47-B132-DF70001359D0}"/>
    <dgm:cxn modelId="{917DEE85-B92B-3445-B83E-5BE8CD176807}" type="presOf" srcId="{7261076C-61C3-484E-B799-96B62FD3D9F1}" destId="{822747B3-533E-4B4E-A570-8ADCC440C2F8}" srcOrd="0" destOrd="0" presId="urn:microsoft.com/office/officeart/2005/8/layout/vList4"/>
    <dgm:cxn modelId="{1430228D-D7B3-3E4D-AB8B-512741037195}" type="presOf" srcId="{663646B8-D007-F148-9B29-9FF1CF9A79D7}" destId="{C8D4098F-3E24-9D4A-96AC-E91C0BEDC7B3}" srcOrd="0" destOrd="0" presId="urn:microsoft.com/office/officeart/2005/8/layout/vList4"/>
    <dgm:cxn modelId="{1D51268F-28CF-6B43-B56A-58F588C112D0}" type="presOf" srcId="{9A2F7EC8-2544-0D4B-8E58-DDB45A981D6E}" destId="{1589FB7C-124C-3A49-AAD6-21BF8EB81166}" srcOrd="1" destOrd="0" presId="urn:microsoft.com/office/officeart/2005/8/layout/vList4"/>
    <dgm:cxn modelId="{FA6AEF99-428A-9340-8FF6-1C65AD3BFD91}" type="presOf" srcId="{1E4DF414-FCA8-404A-BF8A-20025F36407F}" destId="{9E29C758-1768-E640-BA71-A15CF04C140F}" srcOrd="1" destOrd="0" presId="urn:microsoft.com/office/officeart/2005/8/layout/vList4"/>
    <dgm:cxn modelId="{388C879D-CA44-B649-A6F6-3A0E440D443D}" type="presOf" srcId="{663646B8-D007-F148-9B29-9FF1CF9A79D7}" destId="{4C57681D-C9E5-274C-97C6-9AFA9C910320}" srcOrd="1" destOrd="0" presId="urn:microsoft.com/office/officeart/2005/8/layout/vList4"/>
    <dgm:cxn modelId="{B983FCC3-45B5-794B-8EF6-02BAB885FB55}" type="presOf" srcId="{5D63B8CA-7E9C-9B4A-BF90-20961155AA92}" destId="{7BFC4BE1-2265-EC4A-83AB-45671ABADBD0}" srcOrd="1" destOrd="0" presId="urn:microsoft.com/office/officeart/2005/8/layout/vList4"/>
    <dgm:cxn modelId="{AA79E6C8-A49D-064C-B380-67CEFF9D499C}" type="presOf" srcId="{5D63B8CA-7E9C-9B4A-BF90-20961155AA92}" destId="{DF8F0AED-6F0D-524B-90B4-E2C70D7462C9}" srcOrd="0" destOrd="0" presId="urn:microsoft.com/office/officeart/2005/8/layout/vList4"/>
    <dgm:cxn modelId="{D6F3A4F9-2E80-BD41-9AF3-DA60D5EF3337}" type="presOf" srcId="{1871296D-D2AC-964D-BA3D-178849D3F2E8}" destId="{854EE000-E981-0044-A6E3-7F4AA97B93F8}" srcOrd="0" destOrd="0" presId="urn:microsoft.com/office/officeart/2005/8/layout/vList4"/>
    <dgm:cxn modelId="{159BBBFB-2386-124B-AE7E-59967DA9124B}" srcId="{7261076C-61C3-484E-B799-96B62FD3D9F1}" destId="{1E4DF414-FCA8-404A-BF8A-20025F36407F}" srcOrd="1" destOrd="0" parTransId="{0D1A0E20-28B1-014B-86EB-CC531B3C1395}" sibTransId="{3C083B72-CDD9-934B-A732-FE5DBEDCB277}"/>
    <dgm:cxn modelId="{14AA284A-7B6A-3944-ABEE-A7A09734BDD8}" type="presParOf" srcId="{822747B3-533E-4B4E-A570-8ADCC440C2F8}" destId="{06BDFD4B-3501-3E45-B995-11CD3DA34539}" srcOrd="0" destOrd="0" presId="urn:microsoft.com/office/officeart/2005/8/layout/vList4"/>
    <dgm:cxn modelId="{F6955BC2-D85E-2140-B55A-74EBDFEB3392}" type="presParOf" srcId="{06BDFD4B-3501-3E45-B995-11CD3DA34539}" destId="{DF8F0AED-6F0D-524B-90B4-E2C70D7462C9}" srcOrd="0" destOrd="0" presId="urn:microsoft.com/office/officeart/2005/8/layout/vList4"/>
    <dgm:cxn modelId="{DB3CCA3E-3F82-AA42-9FBB-651F0080DE63}" type="presParOf" srcId="{06BDFD4B-3501-3E45-B995-11CD3DA34539}" destId="{FC9367D2-8C79-B345-A7F3-5DDEF198475D}" srcOrd="1" destOrd="0" presId="urn:microsoft.com/office/officeart/2005/8/layout/vList4"/>
    <dgm:cxn modelId="{D8680C2B-981C-BA44-A340-9CAD70B69A3A}" type="presParOf" srcId="{06BDFD4B-3501-3E45-B995-11CD3DA34539}" destId="{7BFC4BE1-2265-EC4A-83AB-45671ABADBD0}" srcOrd="2" destOrd="0" presId="urn:microsoft.com/office/officeart/2005/8/layout/vList4"/>
    <dgm:cxn modelId="{850D1509-880A-9345-ADE2-759E1E37A302}" type="presParOf" srcId="{822747B3-533E-4B4E-A570-8ADCC440C2F8}" destId="{EF92BE4A-DA96-E24C-8314-907513EFC8F3}" srcOrd="1" destOrd="0" presId="urn:microsoft.com/office/officeart/2005/8/layout/vList4"/>
    <dgm:cxn modelId="{839B1DD7-A502-104A-912C-A1F688BA128B}" type="presParOf" srcId="{822747B3-533E-4B4E-A570-8ADCC440C2F8}" destId="{F210A147-64FC-1343-AAE2-179CCC0ADF26}" srcOrd="2" destOrd="0" presId="urn:microsoft.com/office/officeart/2005/8/layout/vList4"/>
    <dgm:cxn modelId="{E9C3C73B-5D88-B142-92F5-8732BCDF3F8D}" type="presParOf" srcId="{F210A147-64FC-1343-AAE2-179CCC0ADF26}" destId="{6E77C852-C179-784E-9C91-544A43E11473}" srcOrd="0" destOrd="0" presId="urn:microsoft.com/office/officeart/2005/8/layout/vList4"/>
    <dgm:cxn modelId="{B977D8A6-9C80-594A-ACF7-090D4ED9A524}" type="presParOf" srcId="{F210A147-64FC-1343-AAE2-179CCC0ADF26}" destId="{DED11E8B-FB43-D04B-BA44-B673DE7F36E9}" srcOrd="1" destOrd="0" presId="urn:microsoft.com/office/officeart/2005/8/layout/vList4"/>
    <dgm:cxn modelId="{F4AD5B32-5142-F94A-AD4B-3C5903E33BFB}" type="presParOf" srcId="{F210A147-64FC-1343-AAE2-179CCC0ADF26}" destId="{9E29C758-1768-E640-BA71-A15CF04C140F}" srcOrd="2" destOrd="0" presId="urn:microsoft.com/office/officeart/2005/8/layout/vList4"/>
    <dgm:cxn modelId="{0436F6F2-E14E-5E4A-A9EB-BD7BAF2365E2}" type="presParOf" srcId="{822747B3-533E-4B4E-A570-8ADCC440C2F8}" destId="{236C9AF3-943D-7645-9E98-B0B2B3EE8E74}" srcOrd="3" destOrd="0" presId="urn:microsoft.com/office/officeart/2005/8/layout/vList4"/>
    <dgm:cxn modelId="{33BF23ED-DFFD-F14D-BF3C-BD207D846A75}" type="presParOf" srcId="{822747B3-533E-4B4E-A570-8ADCC440C2F8}" destId="{FC291086-0753-AC46-AB20-BD94237A9633}" srcOrd="4" destOrd="0" presId="urn:microsoft.com/office/officeart/2005/8/layout/vList4"/>
    <dgm:cxn modelId="{1EC43320-C6F8-0B44-BBAD-CC0744716DC4}" type="presParOf" srcId="{FC291086-0753-AC46-AB20-BD94237A9633}" destId="{C8D4098F-3E24-9D4A-96AC-E91C0BEDC7B3}" srcOrd="0" destOrd="0" presId="urn:microsoft.com/office/officeart/2005/8/layout/vList4"/>
    <dgm:cxn modelId="{D088500B-9AE5-AB40-B0AD-799382FC7035}" type="presParOf" srcId="{FC291086-0753-AC46-AB20-BD94237A9633}" destId="{3F318A5B-25E7-1244-82B1-10168D8A3D90}" srcOrd="1" destOrd="0" presId="urn:microsoft.com/office/officeart/2005/8/layout/vList4"/>
    <dgm:cxn modelId="{1BAEA9D5-6A45-B043-B494-1B70F5E4DCC4}" type="presParOf" srcId="{FC291086-0753-AC46-AB20-BD94237A9633}" destId="{4C57681D-C9E5-274C-97C6-9AFA9C910320}" srcOrd="2" destOrd="0" presId="urn:microsoft.com/office/officeart/2005/8/layout/vList4"/>
    <dgm:cxn modelId="{140E34C4-1352-DE45-BA36-6DF280D359D6}" type="presParOf" srcId="{822747B3-533E-4B4E-A570-8ADCC440C2F8}" destId="{FF1F958B-03F1-9341-91EE-7007FE624737}" srcOrd="5" destOrd="0" presId="urn:microsoft.com/office/officeart/2005/8/layout/vList4"/>
    <dgm:cxn modelId="{141B5D28-F445-734D-A40A-8789BEACEF4C}" type="presParOf" srcId="{822747B3-533E-4B4E-A570-8ADCC440C2F8}" destId="{26CD644C-906F-7E45-81D5-6FBD6983B22B}" srcOrd="6" destOrd="0" presId="urn:microsoft.com/office/officeart/2005/8/layout/vList4"/>
    <dgm:cxn modelId="{6CF58A57-41A6-6E43-A139-8267E5CA5061}" type="presParOf" srcId="{26CD644C-906F-7E45-81D5-6FBD6983B22B}" destId="{0A54D78B-9A99-614B-B595-79A77598AFDC}" srcOrd="0" destOrd="0" presId="urn:microsoft.com/office/officeart/2005/8/layout/vList4"/>
    <dgm:cxn modelId="{F72ED021-CE8A-434F-AB90-74C59AEAAB06}" type="presParOf" srcId="{26CD644C-906F-7E45-81D5-6FBD6983B22B}" destId="{EA2D99D1-173C-1546-B0FB-BEF0B3A3F4EB}" srcOrd="1" destOrd="0" presId="urn:microsoft.com/office/officeart/2005/8/layout/vList4"/>
    <dgm:cxn modelId="{8A9A9F82-BC2F-5C47-B02E-8A0FA1E27D82}" type="presParOf" srcId="{26CD644C-906F-7E45-81D5-6FBD6983B22B}" destId="{1589FB7C-124C-3A49-AAD6-21BF8EB81166}" srcOrd="2" destOrd="0" presId="urn:microsoft.com/office/officeart/2005/8/layout/vList4"/>
    <dgm:cxn modelId="{C8C07CCE-BAEE-FB4E-8F01-4B91B8EC85B9}" type="presParOf" srcId="{822747B3-533E-4B4E-A570-8ADCC440C2F8}" destId="{0005EF3B-82D5-0D4C-B858-723BFA11C020}" srcOrd="7" destOrd="0" presId="urn:microsoft.com/office/officeart/2005/8/layout/vList4"/>
    <dgm:cxn modelId="{3748C3CD-5719-7046-9448-4BAB5BE61ACC}" type="presParOf" srcId="{822747B3-533E-4B4E-A570-8ADCC440C2F8}" destId="{D0710C50-6860-2D4B-8533-406AD9B73266}" srcOrd="8" destOrd="0" presId="urn:microsoft.com/office/officeart/2005/8/layout/vList4"/>
    <dgm:cxn modelId="{16071A53-1985-B540-A928-2CECB3DD0924}" type="presParOf" srcId="{D0710C50-6860-2D4B-8533-406AD9B73266}" destId="{854EE000-E981-0044-A6E3-7F4AA97B93F8}" srcOrd="0" destOrd="0" presId="urn:microsoft.com/office/officeart/2005/8/layout/vList4"/>
    <dgm:cxn modelId="{3FA7B073-7F5A-BD4C-83A3-FE09FEEBBAF4}" type="presParOf" srcId="{D0710C50-6860-2D4B-8533-406AD9B73266}" destId="{DB352B40-B261-EC43-A1D0-636C8909E211}" srcOrd="1" destOrd="0" presId="urn:microsoft.com/office/officeart/2005/8/layout/vList4"/>
    <dgm:cxn modelId="{409AF822-4387-7B4E-A19B-7149F38EC66A}" type="presParOf" srcId="{D0710C50-6860-2D4B-8533-406AD9B73266}" destId="{06225500-D533-2D44-872D-51BDB402BC9D}" srcOrd="2" destOrd="0" presId="urn:microsoft.com/office/officeart/2005/8/layout/vList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8F0AED-6F0D-524B-90B4-E2C70D7462C9}">
      <dsp:nvSpPr>
        <dsp:cNvPr id="0" name=""/>
        <dsp:cNvSpPr/>
      </dsp:nvSpPr>
      <dsp:spPr>
        <a:xfrm>
          <a:off x="10441" y="0"/>
          <a:ext cx="4803648" cy="8353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Authentication</a:t>
          </a:r>
        </a:p>
      </dsp:txBody>
      <dsp:txXfrm>
        <a:off x="1054710" y="0"/>
        <a:ext cx="3759378" cy="835394"/>
      </dsp:txXfrm>
    </dsp:sp>
    <dsp:sp modelId="{FC9367D2-8C79-B345-A7F3-5DDEF198475D}">
      <dsp:nvSpPr>
        <dsp:cNvPr id="0" name=""/>
        <dsp:cNvSpPr/>
      </dsp:nvSpPr>
      <dsp:spPr>
        <a:xfrm rot="10800000">
          <a:off x="3548762" y="0"/>
          <a:ext cx="1254885" cy="829205"/>
        </a:xfrm>
        <a:prstGeom prst="homePlate">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3C23032-00F7-1B49-B639-D9AFB8328966}">
      <dsp:nvSpPr>
        <dsp:cNvPr id="0" name=""/>
        <dsp:cNvSpPr/>
      </dsp:nvSpPr>
      <dsp:spPr>
        <a:xfrm>
          <a:off x="9900" y="918933"/>
          <a:ext cx="4803648" cy="8353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Biometrics</a:t>
          </a:r>
        </a:p>
      </dsp:txBody>
      <dsp:txXfrm>
        <a:off x="1054169" y="918933"/>
        <a:ext cx="3759378" cy="835394"/>
      </dsp:txXfrm>
    </dsp:sp>
    <dsp:sp modelId="{D1888BA9-18A1-DD44-8BEA-FD8A289CB241}">
      <dsp:nvSpPr>
        <dsp:cNvPr id="0" name=""/>
        <dsp:cNvSpPr/>
      </dsp:nvSpPr>
      <dsp:spPr>
        <a:xfrm rot="10800000">
          <a:off x="3550923" y="925309"/>
          <a:ext cx="1252724" cy="832106"/>
        </a:xfrm>
        <a:prstGeom prst="homePlate">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CAF5F7D-2D55-254B-B257-4BDB2FC00B93}">
      <dsp:nvSpPr>
        <dsp:cNvPr id="0" name=""/>
        <dsp:cNvSpPr/>
      </dsp:nvSpPr>
      <dsp:spPr>
        <a:xfrm>
          <a:off x="9900" y="1837867"/>
          <a:ext cx="4803648" cy="8353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Cryptography</a:t>
          </a:r>
        </a:p>
        <a:p>
          <a:pPr marL="114300" lvl="1" indent="-114300" algn="l" defTabSz="622300">
            <a:lnSpc>
              <a:spcPct val="90000"/>
            </a:lnSpc>
            <a:spcBef>
              <a:spcPct val="0"/>
            </a:spcBef>
            <a:spcAft>
              <a:spcPct val="15000"/>
            </a:spcAft>
            <a:buChar char="•"/>
          </a:pPr>
          <a:r>
            <a:rPr lang="en-US" sz="1400" kern="1200" dirty="0"/>
            <a:t>Applied and Theory</a:t>
          </a:r>
        </a:p>
      </dsp:txBody>
      <dsp:txXfrm>
        <a:off x="1054169" y="1837867"/>
        <a:ext cx="3759378" cy="835394"/>
      </dsp:txXfrm>
    </dsp:sp>
    <dsp:sp modelId="{3A169C0E-ABC7-1F45-847B-4928EC5A20CB}">
      <dsp:nvSpPr>
        <dsp:cNvPr id="0" name=""/>
        <dsp:cNvSpPr/>
      </dsp:nvSpPr>
      <dsp:spPr>
        <a:xfrm rot="10800000">
          <a:off x="3550923" y="1844243"/>
          <a:ext cx="1252724" cy="832106"/>
        </a:xfrm>
        <a:prstGeom prst="homePlate">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88181F7-91F3-4840-BC55-E93B32893016}">
      <dsp:nvSpPr>
        <dsp:cNvPr id="0" name=""/>
        <dsp:cNvSpPr/>
      </dsp:nvSpPr>
      <dsp:spPr>
        <a:xfrm>
          <a:off x="9900" y="2756801"/>
          <a:ext cx="4803648" cy="8353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Cyber Physical Systems</a:t>
          </a:r>
        </a:p>
      </dsp:txBody>
      <dsp:txXfrm>
        <a:off x="1054169" y="2756801"/>
        <a:ext cx="3759378" cy="835394"/>
      </dsp:txXfrm>
    </dsp:sp>
    <dsp:sp modelId="{C92C0C7E-1641-C74C-A991-0B3E239C7534}">
      <dsp:nvSpPr>
        <dsp:cNvPr id="0" name=""/>
        <dsp:cNvSpPr/>
      </dsp:nvSpPr>
      <dsp:spPr>
        <a:xfrm rot="10800000">
          <a:off x="3550923" y="2763177"/>
          <a:ext cx="1252724" cy="832106"/>
        </a:xfrm>
        <a:prstGeom prst="homePlate">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6D2D46D-FE30-4C4C-A20E-AA9E5E547354}">
      <dsp:nvSpPr>
        <dsp:cNvPr id="0" name=""/>
        <dsp:cNvSpPr/>
      </dsp:nvSpPr>
      <dsp:spPr>
        <a:xfrm>
          <a:off x="9900" y="3675735"/>
          <a:ext cx="4803648" cy="8353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Cybersecurity </a:t>
          </a:r>
        </a:p>
        <a:p>
          <a:pPr marL="0" lvl="0" indent="0" algn="l" defTabSz="800100">
            <a:lnSpc>
              <a:spcPct val="90000"/>
            </a:lnSpc>
            <a:spcBef>
              <a:spcPct val="0"/>
            </a:spcBef>
            <a:spcAft>
              <a:spcPct val="35000"/>
            </a:spcAft>
            <a:buNone/>
          </a:pPr>
          <a:r>
            <a:rPr lang="en-US" sz="1800" kern="1200" dirty="0"/>
            <a:t>Education</a:t>
          </a:r>
        </a:p>
      </dsp:txBody>
      <dsp:txXfrm>
        <a:off x="1054169" y="3675735"/>
        <a:ext cx="3759378" cy="835394"/>
      </dsp:txXfrm>
    </dsp:sp>
    <dsp:sp modelId="{306B41F7-6DDA-6748-9DC4-53E3742FA6FD}">
      <dsp:nvSpPr>
        <dsp:cNvPr id="0" name=""/>
        <dsp:cNvSpPr/>
      </dsp:nvSpPr>
      <dsp:spPr>
        <a:xfrm rot="10800000">
          <a:off x="3550923" y="3682109"/>
          <a:ext cx="1252724" cy="832106"/>
        </a:xfrm>
        <a:prstGeom prst="homePlate">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8F0AED-6F0D-524B-90B4-E2C70D7462C9}">
      <dsp:nvSpPr>
        <dsp:cNvPr id="0" name=""/>
        <dsp:cNvSpPr/>
      </dsp:nvSpPr>
      <dsp:spPr>
        <a:xfrm>
          <a:off x="31228" y="0"/>
          <a:ext cx="4803648" cy="8353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   Data Science</a:t>
          </a:r>
        </a:p>
      </dsp:txBody>
      <dsp:txXfrm>
        <a:off x="1075497" y="0"/>
        <a:ext cx="3759378" cy="835394"/>
      </dsp:txXfrm>
    </dsp:sp>
    <dsp:sp modelId="{FC9367D2-8C79-B345-A7F3-5DDEF198475D}">
      <dsp:nvSpPr>
        <dsp:cNvPr id="0" name=""/>
        <dsp:cNvSpPr/>
      </dsp:nvSpPr>
      <dsp:spPr>
        <a:xfrm>
          <a:off x="-31228" y="0"/>
          <a:ext cx="1252724" cy="832106"/>
        </a:xfrm>
        <a:prstGeom prst="homePlate">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E77C852-C179-784E-9C91-544A43E11473}">
      <dsp:nvSpPr>
        <dsp:cNvPr id="0" name=""/>
        <dsp:cNvSpPr/>
      </dsp:nvSpPr>
      <dsp:spPr>
        <a:xfrm>
          <a:off x="31228" y="918933"/>
          <a:ext cx="4803648" cy="8353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  Formal Methods</a:t>
          </a:r>
        </a:p>
      </dsp:txBody>
      <dsp:txXfrm>
        <a:off x="1075497" y="918933"/>
        <a:ext cx="3759378" cy="835394"/>
      </dsp:txXfrm>
    </dsp:sp>
    <dsp:sp modelId="{DED11E8B-FB43-D04B-BA44-B673DE7F36E9}">
      <dsp:nvSpPr>
        <dsp:cNvPr id="0" name=""/>
        <dsp:cNvSpPr/>
      </dsp:nvSpPr>
      <dsp:spPr>
        <a:xfrm>
          <a:off x="-31228" y="922115"/>
          <a:ext cx="1252724" cy="832106"/>
        </a:xfrm>
        <a:prstGeom prst="homePlate">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8D4098F-3E24-9D4A-96AC-E91C0BEDC7B3}">
      <dsp:nvSpPr>
        <dsp:cNvPr id="0" name=""/>
        <dsp:cNvSpPr/>
      </dsp:nvSpPr>
      <dsp:spPr>
        <a:xfrm>
          <a:off x="31228" y="1837867"/>
          <a:ext cx="4803648" cy="8353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  Hardware Security </a:t>
          </a:r>
        </a:p>
        <a:p>
          <a:pPr marL="0" lvl="0" indent="0" algn="l" defTabSz="800100">
            <a:lnSpc>
              <a:spcPct val="90000"/>
            </a:lnSpc>
            <a:spcBef>
              <a:spcPct val="0"/>
            </a:spcBef>
            <a:spcAft>
              <a:spcPct val="35000"/>
            </a:spcAft>
            <a:buNone/>
          </a:pPr>
          <a:r>
            <a:rPr lang="en-US" sz="1800" kern="1200" dirty="0"/>
            <a:t>  Architecture</a:t>
          </a:r>
        </a:p>
      </dsp:txBody>
      <dsp:txXfrm>
        <a:off x="1075497" y="1837867"/>
        <a:ext cx="3759378" cy="835394"/>
      </dsp:txXfrm>
    </dsp:sp>
    <dsp:sp modelId="{3F318A5B-25E7-1244-82B1-10168D8A3D90}">
      <dsp:nvSpPr>
        <dsp:cNvPr id="0" name=""/>
        <dsp:cNvSpPr/>
      </dsp:nvSpPr>
      <dsp:spPr>
        <a:xfrm>
          <a:off x="-31228" y="1834686"/>
          <a:ext cx="1252724" cy="832106"/>
        </a:xfrm>
        <a:prstGeom prst="homePlate">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A54D78B-9A99-614B-B595-79A77598AFDC}">
      <dsp:nvSpPr>
        <dsp:cNvPr id="0" name=""/>
        <dsp:cNvSpPr/>
      </dsp:nvSpPr>
      <dsp:spPr>
        <a:xfrm>
          <a:off x="31228" y="2756801"/>
          <a:ext cx="4803648" cy="8353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  Hardware Security Design</a:t>
          </a:r>
        </a:p>
      </dsp:txBody>
      <dsp:txXfrm>
        <a:off x="1075497" y="2756801"/>
        <a:ext cx="3759378" cy="835394"/>
      </dsp:txXfrm>
    </dsp:sp>
    <dsp:sp modelId="{EA2D99D1-173C-1546-B0FB-BEF0B3A3F4EB}">
      <dsp:nvSpPr>
        <dsp:cNvPr id="0" name=""/>
        <dsp:cNvSpPr/>
      </dsp:nvSpPr>
      <dsp:spPr>
        <a:xfrm>
          <a:off x="-31228" y="2758445"/>
          <a:ext cx="1252724" cy="832106"/>
        </a:xfrm>
        <a:prstGeom prst="homePlate">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54EE000-E981-0044-A6E3-7F4AA97B93F8}">
      <dsp:nvSpPr>
        <dsp:cNvPr id="0" name=""/>
        <dsp:cNvSpPr/>
      </dsp:nvSpPr>
      <dsp:spPr>
        <a:xfrm>
          <a:off x="31228" y="3675735"/>
          <a:ext cx="4803648" cy="8353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  Information Authenticity</a:t>
          </a:r>
        </a:p>
      </dsp:txBody>
      <dsp:txXfrm>
        <a:off x="1075497" y="3675735"/>
        <a:ext cx="3759378" cy="835394"/>
      </dsp:txXfrm>
    </dsp:sp>
    <dsp:sp modelId="{DB352B40-B261-EC43-A1D0-636C8909E211}">
      <dsp:nvSpPr>
        <dsp:cNvPr id="0" name=""/>
        <dsp:cNvSpPr/>
      </dsp:nvSpPr>
      <dsp:spPr>
        <a:xfrm>
          <a:off x="-31228" y="3677379"/>
          <a:ext cx="1252724" cy="832106"/>
        </a:xfrm>
        <a:prstGeom prst="homePlate">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8F0AED-6F0D-524B-90B4-E2C70D7462C9}">
      <dsp:nvSpPr>
        <dsp:cNvPr id="0" name=""/>
        <dsp:cNvSpPr/>
      </dsp:nvSpPr>
      <dsp:spPr>
        <a:xfrm>
          <a:off x="10441" y="0"/>
          <a:ext cx="4803648" cy="8353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Intrusion Detection</a:t>
          </a:r>
        </a:p>
      </dsp:txBody>
      <dsp:txXfrm>
        <a:off x="1054710" y="0"/>
        <a:ext cx="3759378" cy="835394"/>
      </dsp:txXfrm>
    </dsp:sp>
    <dsp:sp modelId="{FC9367D2-8C79-B345-A7F3-5DDEF198475D}">
      <dsp:nvSpPr>
        <dsp:cNvPr id="0" name=""/>
        <dsp:cNvSpPr/>
      </dsp:nvSpPr>
      <dsp:spPr>
        <a:xfrm rot="10800000">
          <a:off x="3548762" y="0"/>
          <a:ext cx="1254885" cy="829205"/>
        </a:xfrm>
        <a:prstGeom prst="homePlate">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3C23032-00F7-1B49-B639-D9AFB8328966}">
      <dsp:nvSpPr>
        <dsp:cNvPr id="0" name=""/>
        <dsp:cNvSpPr/>
      </dsp:nvSpPr>
      <dsp:spPr>
        <a:xfrm>
          <a:off x="9900" y="918933"/>
          <a:ext cx="4803648" cy="8353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Language-Based </a:t>
          </a:r>
        </a:p>
        <a:p>
          <a:pPr marL="0" lvl="0" indent="0" algn="l" defTabSz="800100">
            <a:lnSpc>
              <a:spcPct val="90000"/>
            </a:lnSpc>
            <a:spcBef>
              <a:spcPct val="0"/>
            </a:spcBef>
            <a:spcAft>
              <a:spcPct val="35000"/>
            </a:spcAft>
            <a:buNone/>
          </a:pPr>
          <a:r>
            <a:rPr lang="en-US" sz="1800" kern="1200" dirty="0"/>
            <a:t>Security</a:t>
          </a:r>
        </a:p>
      </dsp:txBody>
      <dsp:txXfrm>
        <a:off x="1054169" y="918933"/>
        <a:ext cx="3759378" cy="835394"/>
      </dsp:txXfrm>
    </dsp:sp>
    <dsp:sp modelId="{D1888BA9-18A1-DD44-8BEA-FD8A289CB241}">
      <dsp:nvSpPr>
        <dsp:cNvPr id="0" name=""/>
        <dsp:cNvSpPr/>
      </dsp:nvSpPr>
      <dsp:spPr>
        <a:xfrm rot="10800000">
          <a:off x="3550923" y="925309"/>
          <a:ext cx="1252724" cy="832106"/>
        </a:xfrm>
        <a:prstGeom prst="homePlate">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CAF5F7D-2D55-254B-B257-4BDB2FC00B93}">
      <dsp:nvSpPr>
        <dsp:cNvPr id="0" name=""/>
        <dsp:cNvSpPr/>
      </dsp:nvSpPr>
      <dsp:spPr>
        <a:xfrm>
          <a:off x="9900" y="1837867"/>
          <a:ext cx="4803648" cy="8353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Mathematics and </a:t>
          </a:r>
        </a:p>
        <a:p>
          <a:pPr marL="0" lvl="0" indent="0" algn="l" defTabSz="800100">
            <a:lnSpc>
              <a:spcPct val="90000"/>
            </a:lnSpc>
            <a:spcBef>
              <a:spcPct val="0"/>
            </a:spcBef>
            <a:spcAft>
              <a:spcPct val="35000"/>
            </a:spcAft>
            <a:buNone/>
          </a:pPr>
          <a:r>
            <a:rPr lang="en-US" sz="1800" kern="1200" dirty="0"/>
            <a:t>Statistics</a:t>
          </a:r>
        </a:p>
      </dsp:txBody>
      <dsp:txXfrm>
        <a:off x="1054169" y="1837867"/>
        <a:ext cx="3759378" cy="835394"/>
      </dsp:txXfrm>
    </dsp:sp>
    <dsp:sp modelId="{3A169C0E-ABC7-1F45-847B-4928EC5A20CB}">
      <dsp:nvSpPr>
        <dsp:cNvPr id="0" name=""/>
        <dsp:cNvSpPr/>
      </dsp:nvSpPr>
      <dsp:spPr>
        <a:xfrm rot="10800000">
          <a:off x="3550923" y="1844243"/>
          <a:ext cx="1252724" cy="832106"/>
        </a:xfrm>
        <a:prstGeom prst="homePlate">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88181F7-91F3-4840-BC55-E93B32893016}">
      <dsp:nvSpPr>
        <dsp:cNvPr id="0" name=""/>
        <dsp:cNvSpPr/>
      </dsp:nvSpPr>
      <dsp:spPr>
        <a:xfrm>
          <a:off x="9900" y="2756801"/>
          <a:ext cx="4803648" cy="8353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Networking</a:t>
          </a:r>
        </a:p>
        <a:p>
          <a:pPr marL="114300" lvl="1" indent="-114300" algn="l" defTabSz="622300">
            <a:lnSpc>
              <a:spcPct val="90000"/>
            </a:lnSpc>
            <a:spcBef>
              <a:spcPct val="0"/>
            </a:spcBef>
            <a:spcAft>
              <a:spcPct val="15000"/>
            </a:spcAft>
            <a:buChar char="•"/>
          </a:pPr>
          <a:r>
            <a:rPr lang="en-US" sz="1400" kern="1200" dirty="0"/>
            <a:t> Wired and Wireless</a:t>
          </a:r>
        </a:p>
      </dsp:txBody>
      <dsp:txXfrm>
        <a:off x="1054169" y="2756801"/>
        <a:ext cx="3759378" cy="835394"/>
      </dsp:txXfrm>
    </dsp:sp>
    <dsp:sp modelId="{C92C0C7E-1641-C74C-A991-0B3E239C7534}">
      <dsp:nvSpPr>
        <dsp:cNvPr id="0" name=""/>
        <dsp:cNvSpPr/>
      </dsp:nvSpPr>
      <dsp:spPr>
        <a:xfrm rot="10800000">
          <a:off x="3550923" y="2763177"/>
          <a:ext cx="1252724" cy="832106"/>
        </a:xfrm>
        <a:prstGeom prst="homePlate">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6D2D46D-FE30-4C4C-A20E-AA9E5E547354}">
      <dsp:nvSpPr>
        <dsp:cNvPr id="0" name=""/>
        <dsp:cNvSpPr/>
      </dsp:nvSpPr>
      <dsp:spPr>
        <a:xfrm>
          <a:off x="9900" y="3675735"/>
          <a:ext cx="4803648" cy="8353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Privacy</a:t>
          </a:r>
        </a:p>
        <a:p>
          <a:pPr marL="114300" lvl="1" indent="-114300" algn="l" defTabSz="622300">
            <a:lnSpc>
              <a:spcPct val="90000"/>
            </a:lnSpc>
            <a:spcBef>
              <a:spcPct val="0"/>
            </a:spcBef>
            <a:spcAft>
              <a:spcPct val="15000"/>
            </a:spcAft>
            <a:buChar char="•"/>
          </a:pPr>
          <a:r>
            <a:rPr lang="en-US" sz="1400" kern="1200" dirty="0"/>
            <a:t>Applied and Theory</a:t>
          </a:r>
        </a:p>
      </dsp:txBody>
      <dsp:txXfrm>
        <a:off x="1054169" y="3675735"/>
        <a:ext cx="3759378" cy="835394"/>
      </dsp:txXfrm>
    </dsp:sp>
    <dsp:sp modelId="{306B41F7-6DDA-6748-9DC4-53E3742FA6FD}">
      <dsp:nvSpPr>
        <dsp:cNvPr id="0" name=""/>
        <dsp:cNvSpPr/>
      </dsp:nvSpPr>
      <dsp:spPr>
        <a:xfrm rot="10800000">
          <a:off x="3550923" y="3682109"/>
          <a:ext cx="1252724" cy="832106"/>
        </a:xfrm>
        <a:prstGeom prst="homePlate">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8F0AED-6F0D-524B-90B4-E2C70D7462C9}">
      <dsp:nvSpPr>
        <dsp:cNvPr id="0" name=""/>
        <dsp:cNvSpPr/>
      </dsp:nvSpPr>
      <dsp:spPr>
        <a:xfrm>
          <a:off x="31284" y="9135"/>
          <a:ext cx="4803648" cy="83429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   Social, Behavioral and Economic </a:t>
          </a:r>
        </a:p>
        <a:p>
          <a:pPr marL="0" lvl="0" indent="0" algn="l" defTabSz="800100">
            <a:lnSpc>
              <a:spcPct val="90000"/>
            </a:lnSpc>
            <a:spcBef>
              <a:spcPct val="0"/>
            </a:spcBef>
            <a:spcAft>
              <a:spcPct val="35000"/>
            </a:spcAft>
            <a:buNone/>
          </a:pPr>
          <a:r>
            <a:rPr lang="en-US" sz="1800" kern="1200" dirty="0"/>
            <a:t>   Sciences</a:t>
          </a:r>
        </a:p>
      </dsp:txBody>
      <dsp:txXfrm>
        <a:off x="1075442" y="9135"/>
        <a:ext cx="3759489" cy="834292"/>
      </dsp:txXfrm>
    </dsp:sp>
    <dsp:sp modelId="{FC9367D2-8C79-B345-A7F3-5DDEF198475D}">
      <dsp:nvSpPr>
        <dsp:cNvPr id="0" name=""/>
        <dsp:cNvSpPr/>
      </dsp:nvSpPr>
      <dsp:spPr>
        <a:xfrm>
          <a:off x="-21619" y="17780"/>
          <a:ext cx="1252724" cy="831008"/>
        </a:xfrm>
        <a:prstGeom prst="homePlate">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E77C852-C179-784E-9C91-544A43E11473}">
      <dsp:nvSpPr>
        <dsp:cNvPr id="0" name=""/>
        <dsp:cNvSpPr/>
      </dsp:nvSpPr>
      <dsp:spPr>
        <a:xfrm>
          <a:off x="31284" y="926857"/>
          <a:ext cx="4803648" cy="83429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   Software</a:t>
          </a:r>
        </a:p>
      </dsp:txBody>
      <dsp:txXfrm>
        <a:off x="1075442" y="926857"/>
        <a:ext cx="3759489" cy="834292"/>
      </dsp:txXfrm>
    </dsp:sp>
    <dsp:sp modelId="{DED11E8B-FB43-D04B-BA44-B673DE7F36E9}">
      <dsp:nvSpPr>
        <dsp:cNvPr id="0" name=""/>
        <dsp:cNvSpPr/>
      </dsp:nvSpPr>
      <dsp:spPr>
        <a:xfrm>
          <a:off x="-31284" y="927239"/>
          <a:ext cx="1252724" cy="831008"/>
        </a:xfrm>
        <a:prstGeom prst="homePlate">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8D4098F-3E24-9D4A-96AC-E91C0BEDC7B3}">
      <dsp:nvSpPr>
        <dsp:cNvPr id="0" name=""/>
        <dsp:cNvSpPr/>
      </dsp:nvSpPr>
      <dsp:spPr>
        <a:xfrm>
          <a:off x="31284" y="1838920"/>
          <a:ext cx="4803648" cy="83429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   Systems</a:t>
          </a:r>
        </a:p>
      </dsp:txBody>
      <dsp:txXfrm>
        <a:off x="1075442" y="1838920"/>
        <a:ext cx="3759489" cy="834292"/>
      </dsp:txXfrm>
    </dsp:sp>
    <dsp:sp modelId="{3F318A5B-25E7-1244-82B1-10168D8A3D90}">
      <dsp:nvSpPr>
        <dsp:cNvPr id="0" name=""/>
        <dsp:cNvSpPr/>
      </dsp:nvSpPr>
      <dsp:spPr>
        <a:xfrm>
          <a:off x="-31284" y="1835436"/>
          <a:ext cx="1252724" cy="841247"/>
        </a:xfrm>
        <a:prstGeom prst="homePlate">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A54D78B-9A99-614B-B595-79A77598AFDC}">
      <dsp:nvSpPr>
        <dsp:cNvPr id="0" name=""/>
        <dsp:cNvSpPr/>
      </dsp:nvSpPr>
      <dsp:spPr>
        <a:xfrm>
          <a:off x="31284" y="2760119"/>
          <a:ext cx="4803648" cy="83429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  Transition to Practice (TTP)</a:t>
          </a:r>
        </a:p>
      </dsp:txBody>
      <dsp:txXfrm>
        <a:off x="1075442" y="2760119"/>
        <a:ext cx="3759489" cy="834292"/>
      </dsp:txXfrm>
    </dsp:sp>
    <dsp:sp modelId="{EA2D99D1-173C-1546-B0FB-BEF0B3A3F4EB}">
      <dsp:nvSpPr>
        <dsp:cNvPr id="0" name=""/>
        <dsp:cNvSpPr/>
      </dsp:nvSpPr>
      <dsp:spPr>
        <a:xfrm>
          <a:off x="-31284" y="2761761"/>
          <a:ext cx="1252724" cy="831008"/>
        </a:xfrm>
        <a:prstGeom prst="homePlate">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54EE000-E981-0044-A6E3-7F4AA97B93F8}">
      <dsp:nvSpPr>
        <dsp:cNvPr id="0" name=""/>
        <dsp:cNvSpPr/>
      </dsp:nvSpPr>
      <dsp:spPr>
        <a:xfrm>
          <a:off x="31284" y="3677841"/>
          <a:ext cx="4803648" cy="83429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   Usability and Human Interaction</a:t>
          </a:r>
        </a:p>
      </dsp:txBody>
      <dsp:txXfrm>
        <a:off x="1075442" y="3677841"/>
        <a:ext cx="3759489" cy="834292"/>
      </dsp:txXfrm>
    </dsp:sp>
    <dsp:sp modelId="{DB352B40-B261-EC43-A1D0-636C8909E211}">
      <dsp:nvSpPr>
        <dsp:cNvPr id="0" name=""/>
        <dsp:cNvSpPr/>
      </dsp:nvSpPr>
      <dsp:spPr>
        <a:xfrm>
          <a:off x="-31284" y="3679482"/>
          <a:ext cx="1252724" cy="831008"/>
        </a:xfrm>
        <a:prstGeom prst="homePlate">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C1F29E-FB00-0E4D-BD0D-593D2136D112}" type="datetimeFigureOut">
              <a:rPr lang="en-US" smtClean="0"/>
              <a:t>6/23/2023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BACDD8-89FB-574A-8A87-6A752B0B1C92}" type="slidenum">
              <a:rPr lang="en-US" smtClean="0"/>
              <a:t>‹#›</a:t>
            </a:fld>
            <a:endParaRPr lang="en-US"/>
          </a:p>
        </p:txBody>
      </p:sp>
    </p:spTree>
    <p:extLst>
      <p:ext uri="{BB962C8B-B14F-4D97-AF65-F5344CB8AC3E}">
        <p14:creationId xmlns:p14="http://schemas.microsoft.com/office/powerpoint/2010/main" val="3378556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BACDD8-89FB-574A-8A87-6A752B0B1C92}" type="slidenum">
              <a:rPr lang="en-US" smtClean="0"/>
              <a:t>1</a:t>
            </a:fld>
            <a:endParaRPr lang="en-US"/>
          </a:p>
        </p:txBody>
      </p:sp>
    </p:spTree>
    <p:extLst>
      <p:ext uri="{BB962C8B-B14F-4D97-AF65-F5344CB8AC3E}">
        <p14:creationId xmlns:p14="http://schemas.microsoft.com/office/powerpoint/2010/main" val="867509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BACDD8-89FB-574A-8A87-6A752B0B1C92}" type="slidenum">
              <a:rPr lang="en-US" smtClean="0"/>
              <a:t>7</a:t>
            </a:fld>
            <a:endParaRPr lang="en-US"/>
          </a:p>
        </p:txBody>
      </p:sp>
    </p:spTree>
    <p:extLst>
      <p:ext uri="{BB962C8B-B14F-4D97-AF65-F5344CB8AC3E}">
        <p14:creationId xmlns:p14="http://schemas.microsoft.com/office/powerpoint/2010/main" val="4224380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Aft>
                <a:spcPts val="1806"/>
              </a:spcAft>
            </a:pPr>
            <a:endParaRPr lang="en-US" sz="1400" dirty="0"/>
          </a:p>
        </p:txBody>
      </p:sp>
      <p:sp>
        <p:nvSpPr>
          <p:cNvPr id="4" name="Slide Number Placeholder 3"/>
          <p:cNvSpPr>
            <a:spLocks noGrp="1"/>
          </p:cNvSpPr>
          <p:nvPr>
            <p:ph type="sldNum" sz="quarter" idx="10"/>
          </p:nvPr>
        </p:nvSpPr>
        <p:spPr/>
        <p:txBody>
          <a:bodyPr/>
          <a:lstStyle/>
          <a:p>
            <a:fld id="{BEFD28B8-678F-4F26-B6AC-5DCEFDBC113C}" type="slidenum">
              <a:rPr lang="en-US" smtClean="0"/>
              <a:pPr/>
              <a:t>8</a:t>
            </a:fld>
            <a:endParaRPr lang="en-US" dirty="0"/>
          </a:p>
        </p:txBody>
      </p:sp>
    </p:spTree>
    <p:extLst>
      <p:ext uri="{BB962C8B-B14F-4D97-AF65-F5344CB8AC3E}">
        <p14:creationId xmlns:p14="http://schemas.microsoft.com/office/powerpoint/2010/main" val="2023161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a:extLst>
              <a:ext uri="{FF2B5EF4-FFF2-40B4-BE49-F238E27FC236}">
                <a16:creationId xmlns:a16="http://schemas.microsoft.com/office/drawing/2014/main" id="{9AAA2775-AAEE-D44C-B941-86A3A747B69D}"/>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D8495927-F17B-FA41-8AC6-8D27D5FA3BE6}" type="slidenum">
              <a:rPr lang="en-US" altLang="en-US"/>
              <a:pPr algn="r" eaLnBrk="1" hangingPunct="1">
                <a:spcBef>
                  <a:spcPct val="0"/>
                </a:spcBef>
              </a:pPr>
              <a:t>9</a:t>
            </a:fld>
            <a:endParaRPr lang="en-US" altLang="en-US" dirty="0"/>
          </a:p>
        </p:txBody>
      </p:sp>
      <p:sp>
        <p:nvSpPr>
          <p:cNvPr id="24578" name="Rectangle 2">
            <a:extLst>
              <a:ext uri="{FF2B5EF4-FFF2-40B4-BE49-F238E27FC236}">
                <a16:creationId xmlns:a16="http://schemas.microsoft.com/office/drawing/2014/main" id="{84C74EEB-B1C8-5E41-9C85-F01B6B8BA215}"/>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93CF0780-6E18-884C-9DD6-657AD56595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200" b="0" i="0" kern="1200" dirty="0">
                <a:solidFill>
                  <a:schemeClr val="tx1"/>
                </a:solidFill>
                <a:effectLst/>
                <a:latin typeface="+mn-lt"/>
                <a:ea typeface="+mn-ea"/>
                <a:cs typeface="+mn-cs"/>
              </a:rPr>
              <a:t>The CPS program aims to develop the core research needed to engineer these complex CPS, some of which may also require dependable, high-confidence, or provable behaviors. Core research areas of the program include control, data analytics, autonomy, design, information management, internet of things (IoT), mixed initiatives including human-in- or on-the-loop, networking, privacy, real-time systems, safety, security, and verification. By abstracting from the particulars of specific systems and application domains, the CPS program seeks to reveal cross-cutting, fundamental scientific and engineering principles that underpin the integration of cyber and physical elements across all application domains. The program additionally supports the development of methods, tools, and hardware and software components based upon these cross-cutting principles, along with validation of the principles via prototypes and testbeds. This program also fosters a research community that is committed to advancing education and outreach in CPS and accelerating the transition of CPS research into the real world.</a:t>
            </a:r>
            <a:endParaRPr lang="en-US" altLang="en-US" dirty="0">
              <a:latin typeface="Arial" panose="020B0604020202020204" pitchFamily="34" charset="0"/>
            </a:endParaRPr>
          </a:p>
        </p:txBody>
      </p:sp>
    </p:spTree>
    <p:extLst>
      <p:ext uri="{BB962C8B-B14F-4D97-AF65-F5344CB8AC3E}">
        <p14:creationId xmlns:p14="http://schemas.microsoft.com/office/powerpoint/2010/main" val="2734267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74349A-219E-45A4-A6E4-E9799664F31B}" type="slidenum">
              <a:rPr lang="en-US" smtClean="0"/>
              <a:t>10</a:t>
            </a:fld>
            <a:endParaRPr lang="en-US"/>
          </a:p>
        </p:txBody>
      </p:sp>
    </p:spTree>
    <p:extLst>
      <p:ext uri="{BB962C8B-B14F-4D97-AF65-F5344CB8AC3E}">
        <p14:creationId xmlns:p14="http://schemas.microsoft.com/office/powerpoint/2010/main" val="646303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74349A-219E-45A4-A6E4-E9799664F31B}" type="slidenum">
              <a:rPr lang="en-US" smtClean="0"/>
              <a:t>11</a:t>
            </a:fld>
            <a:endParaRPr lang="en-US"/>
          </a:p>
        </p:txBody>
      </p:sp>
    </p:spTree>
    <p:extLst>
      <p:ext uri="{BB962C8B-B14F-4D97-AF65-F5344CB8AC3E}">
        <p14:creationId xmlns:p14="http://schemas.microsoft.com/office/powerpoint/2010/main" val="1455671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74349A-219E-45A4-A6E4-E9799664F31B}" type="slidenum">
              <a:rPr lang="en-US" smtClean="0"/>
              <a:t>12</a:t>
            </a:fld>
            <a:endParaRPr lang="en-US"/>
          </a:p>
        </p:txBody>
      </p:sp>
    </p:spTree>
    <p:extLst>
      <p:ext uri="{BB962C8B-B14F-4D97-AF65-F5344CB8AC3E}">
        <p14:creationId xmlns:p14="http://schemas.microsoft.com/office/powerpoint/2010/main" val="897140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BACDD8-89FB-574A-8A87-6A752B0B1C92}" type="slidenum">
              <a:rPr lang="en-US" smtClean="0"/>
              <a:t>17</a:t>
            </a:fld>
            <a:endParaRPr lang="en-US"/>
          </a:p>
        </p:txBody>
      </p:sp>
    </p:spTree>
    <p:extLst>
      <p:ext uri="{BB962C8B-B14F-4D97-AF65-F5344CB8AC3E}">
        <p14:creationId xmlns:p14="http://schemas.microsoft.com/office/powerpoint/2010/main" val="1434057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BACDD8-89FB-574A-8A87-6A752B0B1C92}" type="slidenum">
              <a:rPr lang="en-US" smtClean="0"/>
              <a:t>18</a:t>
            </a:fld>
            <a:endParaRPr lang="en-US"/>
          </a:p>
        </p:txBody>
      </p:sp>
    </p:spTree>
    <p:extLst>
      <p:ext uri="{BB962C8B-B14F-4D97-AF65-F5344CB8AC3E}">
        <p14:creationId xmlns:p14="http://schemas.microsoft.com/office/powerpoint/2010/main" val="36219487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6DC762A-3715-AD42-A438-13D89BDE7AA5}"/>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F28260E-CF65-2A4C-829A-3A95926B4A00}"/>
              </a:ext>
            </a:extLst>
          </p:cNvPr>
          <p:cNvSpPr>
            <a:spLocks noGrp="1"/>
          </p:cNvSpPr>
          <p:nvPr>
            <p:ph type="ctrTitle"/>
          </p:nvPr>
        </p:nvSpPr>
        <p:spPr>
          <a:xfrm>
            <a:off x="457200" y="2653546"/>
            <a:ext cx="11277600" cy="1306614"/>
          </a:xfrm>
        </p:spPr>
        <p:txBody>
          <a:bodyPr anchor="t">
            <a:normAutofit/>
          </a:bodyPr>
          <a:lstStyle>
            <a:lvl1pPr algn="l">
              <a:defRPr sz="4000" b="1" i="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54D3C716-4338-E441-A791-F65B2ADA8FF3}"/>
              </a:ext>
            </a:extLst>
          </p:cNvPr>
          <p:cNvSpPr>
            <a:spLocks noGrp="1"/>
          </p:cNvSpPr>
          <p:nvPr>
            <p:ph type="subTitle" idx="1"/>
          </p:nvPr>
        </p:nvSpPr>
        <p:spPr>
          <a:xfrm>
            <a:off x="457200" y="4125779"/>
            <a:ext cx="11277600" cy="2120380"/>
          </a:xfrm>
        </p:spPr>
        <p:txBody>
          <a:bodyPr/>
          <a:lstStyle>
            <a:lvl1pPr marL="0" indent="0" algn="l">
              <a:buNone/>
              <a:defRPr sz="2400" i="1">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8C2CF9DB-31ED-3443-BA80-3E04C43A4421}"/>
              </a:ext>
            </a:extLst>
          </p:cNvPr>
          <p:cNvSpPr>
            <a:spLocks noGrp="1"/>
          </p:cNvSpPr>
          <p:nvPr>
            <p:ph type="sldNum" sz="quarter" idx="12"/>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4710E8EA-57F6-764C-8914-AEEABF058192}" type="slidenum">
              <a:rPr lang="en-US" smtClean="0"/>
              <a:pPr/>
              <a:t>‹#›</a:t>
            </a:fld>
            <a:endParaRPr lang="en-US"/>
          </a:p>
        </p:txBody>
      </p:sp>
      <p:sp>
        <p:nvSpPr>
          <p:cNvPr id="4" name="hcSlideMaster.Title SlideHeader">
            <a:extLst>
              <a:ext uri="{FF2B5EF4-FFF2-40B4-BE49-F238E27FC236}">
                <a16:creationId xmlns:a16="http://schemas.microsoft.com/office/drawing/2014/main" id="{DE7C0B08-CD29-18BF-2F77-46C1180DAC95}"/>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5" name="hcTitle SlideHeader">
            <a:extLst>
              <a:ext uri="{FF2B5EF4-FFF2-40B4-BE49-F238E27FC236}">
                <a16:creationId xmlns:a16="http://schemas.microsoft.com/office/drawing/2014/main" id="{08E559F6-6178-E921-88BD-6B4A680ED6E7}"/>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245966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656FA-A4A8-C84A-A06E-BD15679744BF}"/>
              </a:ext>
            </a:extLst>
          </p:cNvPr>
          <p:cNvSpPr>
            <a:spLocks noGrp="1"/>
          </p:cNvSpPr>
          <p:nvPr>
            <p:ph type="title"/>
          </p:nvPr>
        </p:nvSpPr>
        <p:spPr>
          <a:xfrm>
            <a:off x="457200" y="457200"/>
            <a:ext cx="3932237" cy="1600200"/>
          </a:xfrm>
        </p:spPr>
        <p:txBody>
          <a:bodyPr anchor="t"/>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4BD0047-96EF-7346-A824-B13C35452C08}"/>
              </a:ext>
            </a:extLst>
          </p:cNvPr>
          <p:cNvSpPr>
            <a:spLocks noGrp="1"/>
          </p:cNvSpPr>
          <p:nvPr>
            <p:ph type="pic" idx="1"/>
          </p:nvPr>
        </p:nvSpPr>
        <p:spPr>
          <a:xfrm>
            <a:off x="5183188" y="457201"/>
            <a:ext cx="6551612"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161D92FC-53B8-FB48-81FE-97CA786F64F4}"/>
              </a:ext>
            </a:extLst>
          </p:cNvPr>
          <p:cNvSpPr>
            <a:spLocks noGrp="1"/>
          </p:cNvSpPr>
          <p:nvPr>
            <p:ph type="body" sz="half" idx="2"/>
          </p:nvPr>
        </p:nvSpPr>
        <p:spPr>
          <a:xfrm>
            <a:off x="45720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2B6E6704-F0BE-D248-A670-E507CAC86B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F9643F-79ED-F44F-A841-9987ECE4A2D6}"/>
              </a:ext>
            </a:extLst>
          </p:cNvPr>
          <p:cNvSpPr>
            <a:spLocks noGrp="1"/>
          </p:cNvSpPr>
          <p:nvPr>
            <p:ph type="sldNum" sz="quarter" idx="12"/>
          </p:nvPr>
        </p:nvSpPr>
        <p:spPr/>
        <p:txBody>
          <a:bodyPr/>
          <a:lstStyle/>
          <a:p>
            <a:fld id="{4710E8EA-57F6-764C-8914-AEEABF058192}" type="slidenum">
              <a:rPr lang="en-US" smtClean="0"/>
              <a:t>‹#›</a:t>
            </a:fld>
            <a:endParaRPr lang="en-US"/>
          </a:p>
        </p:txBody>
      </p:sp>
      <p:sp>
        <p:nvSpPr>
          <p:cNvPr id="5" name="hcSlideMaster.Picture with CaptionHeader">
            <a:extLst>
              <a:ext uri="{FF2B5EF4-FFF2-40B4-BE49-F238E27FC236}">
                <a16:creationId xmlns:a16="http://schemas.microsoft.com/office/drawing/2014/main" id="{67E7F526-B7FB-5BBA-45CA-1C46B303E161}"/>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550974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TITUS">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6DC762A-3715-AD42-A438-13D89BDE7AA5}"/>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F28260E-CF65-2A4C-829A-3A95926B4A00}"/>
              </a:ext>
            </a:extLst>
          </p:cNvPr>
          <p:cNvSpPr>
            <a:spLocks noGrp="1"/>
          </p:cNvSpPr>
          <p:nvPr>
            <p:ph type="ctrTitle"/>
          </p:nvPr>
        </p:nvSpPr>
        <p:spPr>
          <a:xfrm>
            <a:off x="457200" y="2653546"/>
            <a:ext cx="11277600" cy="1306614"/>
          </a:xfrm>
        </p:spPr>
        <p:txBody>
          <a:bodyPr anchor="t">
            <a:normAutofit/>
          </a:bodyPr>
          <a:lstStyle>
            <a:lvl1pPr algn="l">
              <a:defRPr sz="4000" b="1" i="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54D3C716-4338-E441-A791-F65B2ADA8FF3}"/>
              </a:ext>
            </a:extLst>
          </p:cNvPr>
          <p:cNvSpPr>
            <a:spLocks noGrp="1"/>
          </p:cNvSpPr>
          <p:nvPr>
            <p:ph type="subTitle" idx="1"/>
          </p:nvPr>
        </p:nvSpPr>
        <p:spPr>
          <a:xfrm>
            <a:off x="457200" y="4125779"/>
            <a:ext cx="11277600" cy="2120380"/>
          </a:xfrm>
        </p:spPr>
        <p:txBody>
          <a:bodyPr/>
          <a:lstStyle>
            <a:lvl1pPr marL="0" indent="0" algn="l">
              <a:buNone/>
              <a:defRPr sz="2400" i="1">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8C2CF9DB-31ED-3443-BA80-3E04C43A4421}"/>
              </a:ext>
            </a:extLst>
          </p:cNvPr>
          <p:cNvSpPr>
            <a:spLocks noGrp="1"/>
          </p:cNvSpPr>
          <p:nvPr>
            <p:ph type="sldNum" sz="quarter" idx="12"/>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4710E8EA-57F6-764C-8914-AEEABF058192}" type="slidenum">
              <a:rPr lang="en-US" smtClean="0"/>
              <a:pPr/>
              <a:t>‹#›</a:t>
            </a:fld>
            <a:endParaRPr lang="en-US"/>
          </a:p>
        </p:txBody>
      </p:sp>
    </p:spTree>
    <p:extLst>
      <p:ext uri="{BB962C8B-B14F-4D97-AF65-F5344CB8AC3E}">
        <p14:creationId xmlns:p14="http://schemas.microsoft.com/office/powerpoint/2010/main" val="1531764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17AE7-AD32-914A-B8BF-9F5F84D34E66}"/>
              </a:ext>
            </a:extLst>
          </p:cNvPr>
          <p:cNvSpPr>
            <a:spLocks noGrp="1"/>
          </p:cNvSpPr>
          <p:nvPr>
            <p:ph type="title"/>
          </p:nvPr>
        </p:nvSpPr>
        <p:spPr>
          <a:xfrm>
            <a:off x="457200" y="467359"/>
            <a:ext cx="11277600" cy="128016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2E90B45-9271-8A42-B3AA-FCFDA2ED0CF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4E2DFA39-9DF7-924C-A73A-FBED4BF9CE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54FEB6-34C3-4946-8CFB-A4866D664359}"/>
              </a:ext>
            </a:extLst>
          </p:cNvPr>
          <p:cNvSpPr>
            <a:spLocks noGrp="1"/>
          </p:cNvSpPr>
          <p:nvPr>
            <p:ph type="sldNum" sz="quarter" idx="12"/>
          </p:nvPr>
        </p:nvSpPr>
        <p:spPr/>
        <p:txBody>
          <a:bodyPr/>
          <a:lstStyle/>
          <a:p>
            <a:fld id="{4710E8EA-57F6-764C-8914-AEEABF058192}" type="slidenum">
              <a:rPr lang="en-US" smtClean="0"/>
              <a:t>‹#›</a:t>
            </a:fld>
            <a:endParaRPr lang="en-US"/>
          </a:p>
        </p:txBody>
      </p:sp>
      <p:sp>
        <p:nvSpPr>
          <p:cNvPr id="4" name="hcSlideMaster.Title and ContentHeader">
            <a:extLst>
              <a:ext uri="{FF2B5EF4-FFF2-40B4-BE49-F238E27FC236}">
                <a16:creationId xmlns:a16="http://schemas.microsoft.com/office/drawing/2014/main" id="{17C083BB-C3CA-648E-2E8F-2DFD5A999A6D}"/>
              </a:ext>
            </a:extLst>
          </p:cNvPr>
          <p:cNvSpPr txBox="1"/>
          <p:nvPr userDrawn="1"/>
        </p:nvSpPr>
        <p:spPr>
          <a:xfrm>
            <a:off x="0" y="0"/>
            <a:ext cx="12192000" cy="369332"/>
          </a:xfrm>
          <a:prstGeom prst="rect">
            <a:avLst/>
          </a:prstGeom>
          <a:noFill/>
        </p:spPr>
        <p:txBody>
          <a:bodyPr vert="horz" rtlCol="0">
            <a:spAutoFit/>
          </a:bodyPr>
          <a:lstStyle/>
          <a:p>
            <a:endParaRPr lang="en-US"/>
          </a:p>
        </p:txBody>
      </p:sp>
      <p:pic>
        <p:nvPicPr>
          <p:cNvPr id="7" name="Picture 6">
            <a:extLst>
              <a:ext uri="{FF2B5EF4-FFF2-40B4-BE49-F238E27FC236}">
                <a16:creationId xmlns:a16="http://schemas.microsoft.com/office/drawing/2014/main" id="{818BAF2A-6EE0-9FBD-1162-19E56330F6A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9919" b="20234"/>
          <a:stretch/>
        </p:blipFill>
        <p:spPr>
          <a:xfrm>
            <a:off x="10063507" y="6279183"/>
            <a:ext cx="1534025" cy="519457"/>
          </a:xfrm>
          <a:prstGeom prst="rect">
            <a:avLst/>
          </a:prstGeom>
        </p:spPr>
      </p:pic>
    </p:spTree>
    <p:extLst>
      <p:ext uri="{BB962C8B-B14F-4D97-AF65-F5344CB8AC3E}">
        <p14:creationId xmlns:p14="http://schemas.microsoft.com/office/powerpoint/2010/main" val="1326808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5229A-19F4-1341-B25A-0EB0211C6455}"/>
              </a:ext>
            </a:extLst>
          </p:cNvPr>
          <p:cNvSpPr>
            <a:spLocks noGrp="1"/>
          </p:cNvSpPr>
          <p:nvPr>
            <p:ph type="title"/>
          </p:nvPr>
        </p:nvSpPr>
        <p:spPr>
          <a:xfrm>
            <a:off x="831850" y="1269471"/>
            <a:ext cx="10515600" cy="2852737"/>
          </a:xfrm>
        </p:spPr>
        <p:txBody>
          <a:bodyPr anchor="t"/>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92A438B-709E-6F41-A4A2-5BB95FB768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75C56257-900A-3047-9080-FED5B14C40C0}"/>
              </a:ext>
            </a:extLst>
          </p:cNvPr>
          <p:cNvSpPr>
            <a:spLocks noGrp="1"/>
          </p:cNvSpPr>
          <p:nvPr>
            <p:ph type="sldNum" sz="quarter" idx="12"/>
          </p:nvPr>
        </p:nvSpPr>
        <p:spPr/>
        <p:txBody>
          <a:bodyPr/>
          <a:lstStyle/>
          <a:p>
            <a:fld id="{4710E8EA-57F6-764C-8914-AEEABF058192}" type="slidenum">
              <a:rPr lang="en-US" smtClean="0"/>
              <a:t>‹#›</a:t>
            </a:fld>
            <a:endParaRPr lang="en-US"/>
          </a:p>
        </p:txBody>
      </p:sp>
      <p:sp>
        <p:nvSpPr>
          <p:cNvPr id="4" name="hcSlideMaster.Section HeaderHeader">
            <a:extLst>
              <a:ext uri="{FF2B5EF4-FFF2-40B4-BE49-F238E27FC236}">
                <a16:creationId xmlns:a16="http://schemas.microsoft.com/office/drawing/2014/main" id="{CE2105DA-C4D2-21C5-3349-177488E2AA2E}"/>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172425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B2262-7C24-5546-AD4A-F418FD79E5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00785B-98F4-6C44-871A-A2FE78EAE382}"/>
              </a:ext>
            </a:extLst>
          </p:cNvPr>
          <p:cNvSpPr>
            <a:spLocks noGrp="1"/>
          </p:cNvSpPr>
          <p:nvPr>
            <p:ph sz="half" idx="1"/>
          </p:nvPr>
        </p:nvSpPr>
        <p:spPr>
          <a:xfrm>
            <a:off x="457200" y="1825625"/>
            <a:ext cx="5562600" cy="35388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E1DBBC-8A2A-E44C-9D5B-61BF1C41B98E}"/>
              </a:ext>
            </a:extLst>
          </p:cNvPr>
          <p:cNvSpPr>
            <a:spLocks noGrp="1"/>
          </p:cNvSpPr>
          <p:nvPr>
            <p:ph sz="half" idx="2"/>
          </p:nvPr>
        </p:nvSpPr>
        <p:spPr>
          <a:xfrm>
            <a:off x="6172200" y="1825625"/>
            <a:ext cx="5181600" cy="35388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5A0D4A07-67EC-9447-984E-30696DCB07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770C5F-E6CE-FF42-85F4-757526B1A5F7}"/>
              </a:ext>
            </a:extLst>
          </p:cNvPr>
          <p:cNvSpPr>
            <a:spLocks noGrp="1"/>
          </p:cNvSpPr>
          <p:nvPr>
            <p:ph type="sldNum" sz="quarter" idx="12"/>
          </p:nvPr>
        </p:nvSpPr>
        <p:spPr/>
        <p:txBody>
          <a:bodyPr/>
          <a:lstStyle/>
          <a:p>
            <a:fld id="{4710E8EA-57F6-764C-8914-AEEABF058192}" type="slidenum">
              <a:rPr lang="en-US" smtClean="0"/>
              <a:t>‹#›</a:t>
            </a:fld>
            <a:endParaRPr lang="en-US"/>
          </a:p>
        </p:txBody>
      </p:sp>
      <p:sp>
        <p:nvSpPr>
          <p:cNvPr id="5" name="hcSlideMaster.Two ContentHeader">
            <a:extLst>
              <a:ext uri="{FF2B5EF4-FFF2-40B4-BE49-F238E27FC236}">
                <a16:creationId xmlns:a16="http://schemas.microsoft.com/office/drawing/2014/main" id="{BECE42F3-A9D5-E8C4-8BE6-E9F903A4DF56}"/>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579509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F2EAB-CFDE-AD42-BA85-680643C6FA99}"/>
              </a:ext>
            </a:extLst>
          </p:cNvPr>
          <p:cNvSpPr>
            <a:spLocks noGrp="1"/>
          </p:cNvSpPr>
          <p:nvPr>
            <p:ph type="title"/>
          </p:nvPr>
        </p:nvSpPr>
        <p:spPr>
          <a:xfrm>
            <a:off x="457200" y="457200"/>
            <a:ext cx="11277600" cy="9144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DBA954DC-5409-4844-AA1B-A6F40A3A159E}"/>
              </a:ext>
            </a:extLst>
          </p:cNvPr>
          <p:cNvSpPr>
            <a:spLocks noGrp="1"/>
          </p:cNvSpPr>
          <p:nvPr>
            <p:ph type="body" idx="1"/>
          </p:nvPr>
        </p:nvSpPr>
        <p:spPr>
          <a:xfrm>
            <a:off x="457200" y="1681163"/>
            <a:ext cx="5540375" cy="823912"/>
          </a:xfrm>
        </p:spPr>
        <p:txBody>
          <a:bodyPr anchor="t"/>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9A9B08F-9101-384C-B266-06133617DB97}"/>
              </a:ext>
            </a:extLst>
          </p:cNvPr>
          <p:cNvSpPr>
            <a:spLocks noGrp="1"/>
          </p:cNvSpPr>
          <p:nvPr>
            <p:ph sz="half" idx="2"/>
          </p:nvPr>
        </p:nvSpPr>
        <p:spPr>
          <a:xfrm>
            <a:off x="457200" y="2505075"/>
            <a:ext cx="554037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6A9E07D-FAAB-1149-A16F-C766077D49B0}"/>
              </a:ext>
            </a:extLst>
          </p:cNvPr>
          <p:cNvSpPr>
            <a:spLocks noGrp="1"/>
          </p:cNvSpPr>
          <p:nvPr>
            <p:ph type="body" sz="quarter" idx="3"/>
          </p:nvPr>
        </p:nvSpPr>
        <p:spPr>
          <a:xfrm>
            <a:off x="6172200" y="1681163"/>
            <a:ext cx="5562600" cy="823912"/>
          </a:xfrm>
        </p:spPr>
        <p:txBody>
          <a:bodyPr anchor="t"/>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0AC0CD-F259-4546-9F8C-448EF73148CA}"/>
              </a:ext>
            </a:extLst>
          </p:cNvPr>
          <p:cNvSpPr>
            <a:spLocks noGrp="1"/>
          </p:cNvSpPr>
          <p:nvPr>
            <p:ph sz="quarter" idx="4"/>
          </p:nvPr>
        </p:nvSpPr>
        <p:spPr>
          <a:xfrm>
            <a:off x="6172200" y="2505075"/>
            <a:ext cx="556260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D96E872F-27FB-BD41-920F-B75BC29BB96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011C492-60A3-5B4C-8851-46B55B805DFD}"/>
              </a:ext>
            </a:extLst>
          </p:cNvPr>
          <p:cNvSpPr>
            <a:spLocks noGrp="1"/>
          </p:cNvSpPr>
          <p:nvPr>
            <p:ph type="sldNum" sz="quarter" idx="12"/>
          </p:nvPr>
        </p:nvSpPr>
        <p:spPr/>
        <p:txBody>
          <a:bodyPr/>
          <a:lstStyle/>
          <a:p>
            <a:fld id="{4710E8EA-57F6-764C-8914-AEEABF058192}" type="slidenum">
              <a:rPr lang="en-US" smtClean="0"/>
              <a:t>‹#›</a:t>
            </a:fld>
            <a:endParaRPr lang="en-US"/>
          </a:p>
        </p:txBody>
      </p:sp>
      <p:sp>
        <p:nvSpPr>
          <p:cNvPr id="7" name="hcSlideMaster.ComparisonHeader">
            <a:extLst>
              <a:ext uri="{FF2B5EF4-FFF2-40B4-BE49-F238E27FC236}">
                <a16:creationId xmlns:a16="http://schemas.microsoft.com/office/drawing/2014/main" id="{8097F360-8D50-8C1C-5E74-5CF8C349F9B3}"/>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1911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88A47-7ABF-A14F-AAA2-8CCA841F177A}"/>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7B2241A9-DB61-BF48-BD28-0A23D29E0FD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88BCD5F-BC28-C444-9DF3-428D81AA1DB3}"/>
              </a:ext>
            </a:extLst>
          </p:cNvPr>
          <p:cNvSpPr>
            <a:spLocks noGrp="1"/>
          </p:cNvSpPr>
          <p:nvPr>
            <p:ph type="sldNum" sz="quarter" idx="12"/>
          </p:nvPr>
        </p:nvSpPr>
        <p:spPr/>
        <p:txBody>
          <a:bodyPr/>
          <a:lstStyle/>
          <a:p>
            <a:fld id="{4710E8EA-57F6-764C-8914-AEEABF058192}" type="slidenum">
              <a:rPr lang="en-US" smtClean="0"/>
              <a:t>‹#›</a:t>
            </a:fld>
            <a:endParaRPr lang="en-US"/>
          </a:p>
        </p:txBody>
      </p:sp>
      <p:sp>
        <p:nvSpPr>
          <p:cNvPr id="3" name="hcSlideMaster.Title OnlyHeader">
            <a:extLst>
              <a:ext uri="{FF2B5EF4-FFF2-40B4-BE49-F238E27FC236}">
                <a16:creationId xmlns:a16="http://schemas.microsoft.com/office/drawing/2014/main" id="{B1FB2704-1394-F354-BA5A-1EEF8BE89FD3}"/>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85497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A3385B3-53D8-6843-AFB2-C6EE0E11211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8F5D051-85A9-5C4B-8A96-8E4FC4C5DECA}"/>
              </a:ext>
            </a:extLst>
          </p:cNvPr>
          <p:cNvSpPr>
            <a:spLocks noGrp="1"/>
          </p:cNvSpPr>
          <p:nvPr>
            <p:ph type="sldNum" sz="quarter" idx="12"/>
          </p:nvPr>
        </p:nvSpPr>
        <p:spPr/>
        <p:txBody>
          <a:bodyPr/>
          <a:lstStyle/>
          <a:p>
            <a:fld id="{4710E8EA-57F6-764C-8914-AEEABF058192}" type="slidenum">
              <a:rPr lang="en-US" smtClean="0"/>
              <a:t>‹#›</a:t>
            </a:fld>
            <a:endParaRPr lang="en-US"/>
          </a:p>
        </p:txBody>
      </p:sp>
      <p:sp>
        <p:nvSpPr>
          <p:cNvPr id="2" name="hcSlideMaster.BlankHeader">
            <a:extLst>
              <a:ext uri="{FF2B5EF4-FFF2-40B4-BE49-F238E27FC236}">
                <a16:creationId xmlns:a16="http://schemas.microsoft.com/office/drawing/2014/main" id="{65541F4A-05F5-FEDA-A9DE-F8600D417774}"/>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417483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F2EB3-3DC5-A748-97FE-37F218EE0619}"/>
              </a:ext>
            </a:extLst>
          </p:cNvPr>
          <p:cNvSpPr>
            <a:spLocks noGrp="1"/>
          </p:cNvSpPr>
          <p:nvPr>
            <p:ph type="title"/>
          </p:nvPr>
        </p:nvSpPr>
        <p:spPr>
          <a:xfrm>
            <a:off x="464079" y="449262"/>
            <a:ext cx="3932237" cy="1600200"/>
          </a:xfrm>
        </p:spPr>
        <p:txBody>
          <a:bodyPr anchor="t"/>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568E70D-0C53-2246-B034-ED0E9C67FD62}"/>
              </a:ext>
            </a:extLst>
          </p:cNvPr>
          <p:cNvSpPr>
            <a:spLocks noGrp="1"/>
          </p:cNvSpPr>
          <p:nvPr>
            <p:ph idx="1"/>
          </p:nvPr>
        </p:nvSpPr>
        <p:spPr>
          <a:xfrm>
            <a:off x="5183188" y="457201"/>
            <a:ext cx="6551612"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517E4FE-1E33-9D4D-8412-2878B7245032}"/>
              </a:ext>
            </a:extLst>
          </p:cNvPr>
          <p:cNvSpPr>
            <a:spLocks noGrp="1"/>
          </p:cNvSpPr>
          <p:nvPr>
            <p:ph type="body" sz="half" idx="2"/>
          </p:nvPr>
        </p:nvSpPr>
        <p:spPr>
          <a:xfrm>
            <a:off x="464079" y="20494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54F2508D-EC7B-044E-A138-A7A7DF9EC9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2DB622-E37D-644A-8A0A-872C60C43821}"/>
              </a:ext>
            </a:extLst>
          </p:cNvPr>
          <p:cNvSpPr>
            <a:spLocks noGrp="1"/>
          </p:cNvSpPr>
          <p:nvPr>
            <p:ph type="sldNum" sz="quarter" idx="12"/>
          </p:nvPr>
        </p:nvSpPr>
        <p:spPr/>
        <p:txBody>
          <a:bodyPr/>
          <a:lstStyle/>
          <a:p>
            <a:fld id="{4710E8EA-57F6-764C-8914-AEEABF058192}" type="slidenum">
              <a:rPr lang="en-US" smtClean="0"/>
              <a:t>‹#›</a:t>
            </a:fld>
            <a:endParaRPr lang="en-US"/>
          </a:p>
        </p:txBody>
      </p:sp>
      <p:sp>
        <p:nvSpPr>
          <p:cNvPr id="5" name="hcSlideMaster.Content with CaptionHeader">
            <a:extLst>
              <a:ext uri="{FF2B5EF4-FFF2-40B4-BE49-F238E27FC236}">
                <a16:creationId xmlns:a16="http://schemas.microsoft.com/office/drawing/2014/main" id="{A2ACBB82-55F3-DA7A-067C-3B732F6B3545}"/>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140381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descr="A picture containing text&#10;&#10;Description automatically generated">
            <a:extLst>
              <a:ext uri="{FF2B5EF4-FFF2-40B4-BE49-F238E27FC236}">
                <a16:creationId xmlns:a16="http://schemas.microsoft.com/office/drawing/2014/main" id="{00EB2FA9-3334-354C-8D6E-E7E74B2B6BB6}"/>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0" y="5270500"/>
            <a:ext cx="12192000" cy="1587500"/>
          </a:xfrm>
          <a:prstGeom prst="rect">
            <a:avLst/>
          </a:prstGeom>
        </p:spPr>
      </p:pic>
      <p:sp>
        <p:nvSpPr>
          <p:cNvPr id="2" name="Title Placeholder 1">
            <a:extLst>
              <a:ext uri="{FF2B5EF4-FFF2-40B4-BE49-F238E27FC236}">
                <a16:creationId xmlns:a16="http://schemas.microsoft.com/office/drawing/2014/main" id="{A474A9EE-05B6-8E4F-BE00-83C5151C9DCA}"/>
              </a:ext>
            </a:extLst>
          </p:cNvPr>
          <p:cNvSpPr>
            <a:spLocks noGrp="1"/>
          </p:cNvSpPr>
          <p:nvPr>
            <p:ph type="title"/>
          </p:nvPr>
        </p:nvSpPr>
        <p:spPr>
          <a:xfrm>
            <a:off x="457201" y="457200"/>
            <a:ext cx="11277599" cy="128016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F6BD6282-5692-254D-A43F-6FC6AE4ADDAD}"/>
              </a:ext>
            </a:extLst>
          </p:cNvPr>
          <p:cNvSpPr>
            <a:spLocks noGrp="1"/>
          </p:cNvSpPr>
          <p:nvPr>
            <p:ph type="body" idx="1"/>
          </p:nvPr>
        </p:nvSpPr>
        <p:spPr>
          <a:xfrm>
            <a:off x="457200" y="1825625"/>
            <a:ext cx="11277600" cy="36294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299BFA10-0911-3E45-B261-9D0A641E6910}"/>
              </a:ext>
            </a:extLst>
          </p:cNvPr>
          <p:cNvSpPr>
            <a:spLocks noGrp="1"/>
          </p:cNvSpPr>
          <p:nvPr>
            <p:ph type="ftr" sz="quarter" idx="3"/>
          </p:nvPr>
        </p:nvSpPr>
        <p:spPr>
          <a:xfrm>
            <a:off x="457200" y="5480705"/>
            <a:ext cx="4114800" cy="365125"/>
          </a:xfrm>
          <a:prstGeom prst="rect">
            <a:avLst/>
          </a:prstGeom>
        </p:spPr>
        <p:txBody>
          <a:bodyPr vert="horz" lIns="91440" tIns="45720" rIns="91440" bIns="45720" rtlCol="0" anchor="ctr"/>
          <a:lstStyle>
            <a:lvl1pPr algn="l">
              <a:defRPr sz="8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6" name="Slide Number Placeholder 5">
            <a:extLst>
              <a:ext uri="{FF2B5EF4-FFF2-40B4-BE49-F238E27FC236}">
                <a16:creationId xmlns:a16="http://schemas.microsoft.com/office/drawing/2014/main" id="{54929D61-5A32-F34C-BA2F-40B6A6E0FDFF}"/>
              </a:ext>
            </a:extLst>
          </p:cNvPr>
          <p:cNvSpPr>
            <a:spLocks noGrp="1"/>
          </p:cNvSpPr>
          <p:nvPr>
            <p:ph type="sldNum" sz="quarter" idx="4"/>
          </p:nvPr>
        </p:nvSpPr>
        <p:spPr>
          <a:xfrm>
            <a:off x="8991600" y="6356350"/>
            <a:ext cx="2743200" cy="365125"/>
          </a:xfrm>
          <a:prstGeom prst="rect">
            <a:avLst/>
          </a:prstGeom>
        </p:spPr>
        <p:txBody>
          <a:bodyPr vert="horz" lIns="91440" tIns="45720" rIns="91440" bIns="45720" rtlCol="0" anchor="ctr"/>
          <a:lstStyle>
            <a:lvl1pPr algn="r">
              <a:defRPr sz="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4710E8EA-57F6-764C-8914-AEEABF058192}" type="slidenum">
              <a:rPr lang="en-US" smtClean="0"/>
              <a:pPr/>
              <a:t>‹#›</a:t>
            </a:fld>
            <a:endParaRPr lang="en-US"/>
          </a:p>
        </p:txBody>
      </p:sp>
      <p:pic>
        <p:nvPicPr>
          <p:cNvPr id="10" name="Picture 9">
            <a:extLst>
              <a:ext uri="{FF2B5EF4-FFF2-40B4-BE49-F238E27FC236}">
                <a16:creationId xmlns:a16="http://schemas.microsoft.com/office/drawing/2014/main" id="{4B87410F-4A9C-E848-8B13-D6AA39996642}"/>
              </a:ext>
            </a:extLst>
          </p:cNvPr>
          <p:cNvPicPr>
            <a:picLocks noChangeAspect="1"/>
          </p:cNvPicPr>
          <p:nvPr userDrawn="1"/>
        </p:nvPicPr>
        <p:blipFill>
          <a:blip r:embed="rId13"/>
          <a:srcRect/>
          <a:stretch/>
        </p:blipFill>
        <p:spPr>
          <a:xfrm>
            <a:off x="102146" y="5756355"/>
            <a:ext cx="1019095" cy="1019095"/>
          </a:xfrm>
          <a:prstGeom prst="rect">
            <a:avLst/>
          </a:prstGeom>
        </p:spPr>
      </p:pic>
    </p:spTree>
    <p:extLst>
      <p:ext uri="{BB962C8B-B14F-4D97-AF65-F5344CB8AC3E}">
        <p14:creationId xmlns:p14="http://schemas.microsoft.com/office/powerpoint/2010/main" val="4018549109"/>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3600" kern="1200">
          <a:solidFill>
            <a:srgbClr val="005699"/>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288" userDrawn="1">
          <p15:clr>
            <a:srgbClr val="F26B43"/>
          </p15:clr>
        </p15:guide>
        <p15:guide id="4" pos="7392" userDrawn="1">
          <p15:clr>
            <a:srgbClr val="F26B43"/>
          </p15:clr>
        </p15:guide>
        <p15:guide id="5" orient="horz" pos="28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hyperlink" Target="mailto:praveen@nic.in" TargetMode="External"/><Relationship Id="rId4" Type="http://schemas.openxmlformats.org/officeDocument/2006/relationships/hyperlink" Target="mailto:India-collaboration@nsf.gov"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13.png"/><Relationship Id="rId18" Type="http://schemas.openxmlformats.org/officeDocument/2006/relationships/image" Target="../media/image18.svg"/><Relationship Id="rId26" Type="http://schemas.openxmlformats.org/officeDocument/2006/relationships/image" Target="../media/image26.svg"/><Relationship Id="rId3" Type="http://schemas.openxmlformats.org/officeDocument/2006/relationships/diagramData" Target="../diagrams/data1.xml"/><Relationship Id="rId21" Type="http://schemas.openxmlformats.org/officeDocument/2006/relationships/image" Target="../media/image21.png"/><Relationship Id="rId34" Type="http://schemas.openxmlformats.org/officeDocument/2006/relationships/image" Target="../media/image34.svg"/><Relationship Id="rId7" Type="http://schemas.microsoft.com/office/2007/relationships/diagramDrawing" Target="../diagrams/drawing1.xml"/><Relationship Id="rId12" Type="http://schemas.microsoft.com/office/2007/relationships/diagramDrawing" Target="../diagrams/drawing2.xml"/><Relationship Id="rId17" Type="http://schemas.openxmlformats.org/officeDocument/2006/relationships/image" Target="../media/image17.png"/><Relationship Id="rId25" Type="http://schemas.openxmlformats.org/officeDocument/2006/relationships/image" Target="../media/image25.png"/><Relationship Id="rId33" Type="http://schemas.openxmlformats.org/officeDocument/2006/relationships/image" Target="../media/image33.png"/><Relationship Id="rId2" Type="http://schemas.openxmlformats.org/officeDocument/2006/relationships/notesSlide" Target="../notesSlides/notesSlide6.xml"/><Relationship Id="rId16" Type="http://schemas.openxmlformats.org/officeDocument/2006/relationships/image" Target="../media/image16.svg"/><Relationship Id="rId20" Type="http://schemas.openxmlformats.org/officeDocument/2006/relationships/image" Target="../media/image20.svg"/><Relationship Id="rId29" Type="http://schemas.openxmlformats.org/officeDocument/2006/relationships/image" Target="../media/image29.png"/><Relationship Id="rId1" Type="http://schemas.openxmlformats.org/officeDocument/2006/relationships/slideLayout" Target="../slideLayouts/slideLayout3.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image" Target="../media/image24.svg"/><Relationship Id="rId32" Type="http://schemas.openxmlformats.org/officeDocument/2006/relationships/image" Target="../media/image32.svg"/><Relationship Id="rId5" Type="http://schemas.openxmlformats.org/officeDocument/2006/relationships/diagramQuickStyle" Target="../diagrams/quickStyle1.xml"/><Relationship Id="rId15" Type="http://schemas.openxmlformats.org/officeDocument/2006/relationships/image" Target="../media/image15.png"/><Relationship Id="rId23" Type="http://schemas.openxmlformats.org/officeDocument/2006/relationships/image" Target="../media/image23.png"/><Relationship Id="rId28" Type="http://schemas.openxmlformats.org/officeDocument/2006/relationships/image" Target="../media/image28.svg"/><Relationship Id="rId10" Type="http://schemas.openxmlformats.org/officeDocument/2006/relationships/diagramQuickStyle" Target="../diagrams/quickStyle2.xml"/><Relationship Id="rId19" Type="http://schemas.openxmlformats.org/officeDocument/2006/relationships/image" Target="../media/image19.png"/><Relationship Id="rId31" Type="http://schemas.openxmlformats.org/officeDocument/2006/relationships/image" Target="../media/image31.png"/><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image" Target="../media/image14.svg"/><Relationship Id="rId22" Type="http://schemas.openxmlformats.org/officeDocument/2006/relationships/image" Target="../media/image22.svg"/><Relationship Id="rId27" Type="http://schemas.openxmlformats.org/officeDocument/2006/relationships/image" Target="../media/image27.png"/><Relationship Id="rId30" Type="http://schemas.openxmlformats.org/officeDocument/2006/relationships/image" Target="../media/image30.svg"/></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image" Target="../media/image35.png"/><Relationship Id="rId18" Type="http://schemas.openxmlformats.org/officeDocument/2006/relationships/image" Target="../media/image40.svg"/><Relationship Id="rId26" Type="http://schemas.openxmlformats.org/officeDocument/2006/relationships/image" Target="../media/image48.svg"/><Relationship Id="rId3" Type="http://schemas.openxmlformats.org/officeDocument/2006/relationships/diagramData" Target="../diagrams/data3.xml"/><Relationship Id="rId21" Type="http://schemas.openxmlformats.org/officeDocument/2006/relationships/image" Target="../media/image43.png"/><Relationship Id="rId34" Type="http://schemas.openxmlformats.org/officeDocument/2006/relationships/image" Target="../media/image56.svg"/><Relationship Id="rId7" Type="http://schemas.microsoft.com/office/2007/relationships/diagramDrawing" Target="../diagrams/drawing3.xml"/><Relationship Id="rId12" Type="http://schemas.microsoft.com/office/2007/relationships/diagramDrawing" Target="../diagrams/drawing4.xml"/><Relationship Id="rId17" Type="http://schemas.openxmlformats.org/officeDocument/2006/relationships/image" Target="../media/image39.png"/><Relationship Id="rId25" Type="http://schemas.openxmlformats.org/officeDocument/2006/relationships/image" Target="../media/image47.png"/><Relationship Id="rId33" Type="http://schemas.openxmlformats.org/officeDocument/2006/relationships/image" Target="../media/image55.png"/><Relationship Id="rId2" Type="http://schemas.openxmlformats.org/officeDocument/2006/relationships/notesSlide" Target="../notesSlides/notesSlide7.xml"/><Relationship Id="rId16" Type="http://schemas.openxmlformats.org/officeDocument/2006/relationships/image" Target="../media/image38.svg"/><Relationship Id="rId20" Type="http://schemas.openxmlformats.org/officeDocument/2006/relationships/image" Target="../media/image42.svg"/><Relationship Id="rId29" Type="http://schemas.openxmlformats.org/officeDocument/2006/relationships/image" Target="../media/image51.png"/><Relationship Id="rId1" Type="http://schemas.openxmlformats.org/officeDocument/2006/relationships/slideLayout" Target="../slideLayouts/slideLayout3.xml"/><Relationship Id="rId6" Type="http://schemas.openxmlformats.org/officeDocument/2006/relationships/diagramColors" Target="../diagrams/colors3.xml"/><Relationship Id="rId11" Type="http://schemas.openxmlformats.org/officeDocument/2006/relationships/diagramColors" Target="../diagrams/colors4.xml"/><Relationship Id="rId24" Type="http://schemas.openxmlformats.org/officeDocument/2006/relationships/image" Target="../media/image46.svg"/><Relationship Id="rId32" Type="http://schemas.openxmlformats.org/officeDocument/2006/relationships/image" Target="../media/image54.svg"/><Relationship Id="rId5" Type="http://schemas.openxmlformats.org/officeDocument/2006/relationships/diagramQuickStyle" Target="../diagrams/quickStyle3.xml"/><Relationship Id="rId15" Type="http://schemas.openxmlformats.org/officeDocument/2006/relationships/image" Target="../media/image37.png"/><Relationship Id="rId23" Type="http://schemas.openxmlformats.org/officeDocument/2006/relationships/image" Target="../media/image45.png"/><Relationship Id="rId28" Type="http://schemas.openxmlformats.org/officeDocument/2006/relationships/image" Target="../media/image50.svg"/><Relationship Id="rId10" Type="http://schemas.openxmlformats.org/officeDocument/2006/relationships/diagramQuickStyle" Target="../diagrams/quickStyle4.xml"/><Relationship Id="rId19" Type="http://schemas.openxmlformats.org/officeDocument/2006/relationships/image" Target="../media/image41.png"/><Relationship Id="rId31" Type="http://schemas.openxmlformats.org/officeDocument/2006/relationships/image" Target="../media/image53.png"/><Relationship Id="rId4" Type="http://schemas.openxmlformats.org/officeDocument/2006/relationships/diagramLayout" Target="../diagrams/layout3.xml"/><Relationship Id="rId9" Type="http://schemas.openxmlformats.org/officeDocument/2006/relationships/diagramLayout" Target="../diagrams/layout4.xml"/><Relationship Id="rId14" Type="http://schemas.openxmlformats.org/officeDocument/2006/relationships/image" Target="../media/image36.svg"/><Relationship Id="rId22" Type="http://schemas.openxmlformats.org/officeDocument/2006/relationships/image" Target="../media/image44.svg"/><Relationship Id="rId27" Type="http://schemas.openxmlformats.org/officeDocument/2006/relationships/image" Target="../media/image49.png"/><Relationship Id="rId30" Type="http://schemas.openxmlformats.org/officeDocument/2006/relationships/image" Target="../media/image52.svg"/></Relationships>
</file>

<file path=ppt/slides/_rels/slide13.xml.rels><?xml version="1.0" encoding="UTF-8" standalone="yes"?>
<Relationships xmlns="http://schemas.openxmlformats.org/package/2006/relationships"><Relationship Id="rId3" Type="http://schemas.openxmlformats.org/officeDocument/2006/relationships/hyperlink" Target="https://www.grants.gov/" TargetMode="External"/><Relationship Id="rId2" Type="http://schemas.openxmlformats.org/officeDocument/2006/relationships/hyperlink" Target="https://www.research.gov/" TargetMode="External"/><Relationship Id="rId1" Type="http://schemas.openxmlformats.org/officeDocument/2006/relationships/slideLayout" Target="../slideLayouts/slideLayout3.xml"/><Relationship Id="rId4" Type="http://schemas.openxmlformats.org/officeDocument/2006/relationships/hyperlink" Target="https://onlinedst.gov.in/"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4.jpg"/><Relationship Id="rId5" Type="http://schemas.openxmlformats.org/officeDocument/2006/relationships/image" Target="../media/image58.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nsf.gov/pubs/2023/nsf23114/nsf23114.jsp" TargetMode="External"/><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onlinedst.gov.in/Projectproposalformat.aspx?Id=DST-NSF%20Joint%20call%20for%20Proposals" TargetMode="External"/><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beta.nsf.gov/funding/opportunities/cyber-physical-systems-cps" TargetMode="External"/><Relationship Id="rId2" Type="http://schemas.openxmlformats.org/officeDocument/2006/relationships/hyperlink" Target="https://beta.nsf.gov/funding/opportunities/computer-information-science-engineering-core" TargetMode="External"/><Relationship Id="rId1" Type="http://schemas.openxmlformats.org/officeDocument/2006/relationships/slideLayout" Target="../slideLayouts/slideLayout3.xml"/><Relationship Id="rId4" Type="http://schemas.openxmlformats.org/officeDocument/2006/relationships/hyperlink" Target="https://beta.nsf.gov/funding/opportunities/secure-trustworthy-cyberspace-satc"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beta.nsf.gov/funding/opportunities/computer-information-science-engineering-core"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1C6CCFE-4D65-2741-BFCE-5F80909C2F0F}"/>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6672" y="154094"/>
            <a:ext cx="2404379" cy="2404379"/>
          </a:xfrm>
          <a:prstGeom prst="rect">
            <a:avLst/>
          </a:prstGeom>
        </p:spPr>
      </p:pic>
      <p:sp>
        <p:nvSpPr>
          <p:cNvPr id="3" name="Title 2">
            <a:extLst>
              <a:ext uri="{FF2B5EF4-FFF2-40B4-BE49-F238E27FC236}">
                <a16:creationId xmlns:a16="http://schemas.microsoft.com/office/drawing/2014/main" id="{63D00DF1-47CD-0D70-9988-3C2515B0FD37}"/>
              </a:ext>
            </a:extLst>
          </p:cNvPr>
          <p:cNvSpPr>
            <a:spLocks noGrp="1"/>
          </p:cNvSpPr>
          <p:nvPr>
            <p:ph type="ctrTitle"/>
          </p:nvPr>
        </p:nvSpPr>
        <p:spPr>
          <a:xfrm>
            <a:off x="457200" y="2668664"/>
            <a:ext cx="11277600" cy="1306614"/>
          </a:xfrm>
        </p:spPr>
        <p:txBody>
          <a:bodyPr>
            <a:normAutofit/>
          </a:bodyPr>
          <a:lstStyle/>
          <a:p>
            <a:pPr algn="ctr"/>
            <a:r>
              <a:rPr lang="en-US" sz="3200" dirty="0"/>
              <a:t>National Science Foundation USA  and </a:t>
            </a:r>
            <a:br>
              <a:rPr lang="en-US" sz="3200" dirty="0"/>
            </a:br>
            <a:r>
              <a:rPr lang="en-US" sz="3200" dirty="0"/>
              <a:t>Department of Science and Technology  India</a:t>
            </a:r>
          </a:p>
        </p:txBody>
      </p:sp>
      <p:sp>
        <p:nvSpPr>
          <p:cNvPr id="4" name="Subtitle 3">
            <a:extLst>
              <a:ext uri="{FF2B5EF4-FFF2-40B4-BE49-F238E27FC236}">
                <a16:creationId xmlns:a16="http://schemas.microsoft.com/office/drawing/2014/main" id="{332B1D60-3EA0-001A-F095-8B084C268E93}"/>
              </a:ext>
            </a:extLst>
          </p:cNvPr>
          <p:cNvSpPr>
            <a:spLocks noGrp="1"/>
          </p:cNvSpPr>
          <p:nvPr>
            <p:ph type="subTitle" idx="1"/>
          </p:nvPr>
        </p:nvSpPr>
        <p:spPr>
          <a:xfrm>
            <a:off x="447965" y="3945486"/>
            <a:ext cx="11277600" cy="1060190"/>
          </a:xfrm>
        </p:spPr>
        <p:txBody>
          <a:bodyPr/>
          <a:lstStyle/>
          <a:p>
            <a:pPr algn="ctr">
              <a:lnSpc>
                <a:spcPct val="100000"/>
              </a:lnSpc>
              <a:spcBef>
                <a:spcPts val="1800"/>
              </a:spcBef>
            </a:pPr>
            <a:r>
              <a:rPr lang="en-US" sz="2400" b="1" i="1" dirty="0"/>
              <a:t>NSF-DST Dear Colleague Letter </a:t>
            </a:r>
          </a:p>
          <a:p>
            <a:pPr algn="ctr">
              <a:lnSpc>
                <a:spcPct val="100000"/>
              </a:lnSpc>
              <a:spcBef>
                <a:spcPts val="1800"/>
              </a:spcBef>
            </a:pPr>
            <a:r>
              <a:rPr lang="en-US" sz="1800" b="1" dirty="0"/>
              <a:t>NSF 2023-114</a:t>
            </a:r>
            <a:endParaRPr lang="en-US" sz="1800" b="1" i="1" dirty="0">
              <a:solidFill>
                <a:schemeClr val="accent1">
                  <a:lumMod val="75000"/>
                </a:schemeClr>
              </a:solidFill>
            </a:endParaRPr>
          </a:p>
          <a:p>
            <a:endParaRPr lang="en-US" dirty="0"/>
          </a:p>
        </p:txBody>
      </p:sp>
      <p:sp>
        <p:nvSpPr>
          <p:cNvPr id="6" name="flSlide21Footer">
            <a:extLst>
              <a:ext uri="{FF2B5EF4-FFF2-40B4-BE49-F238E27FC236}">
                <a16:creationId xmlns:a16="http://schemas.microsoft.com/office/drawing/2014/main" id="{B76D115D-9A22-0CCF-6518-AE42612EF9D2}"/>
              </a:ext>
              <a:ext uri="{C183D7F6-B498-43B3-948B-1728B52AA6E4}">
                <adec:decorative xmlns:adec="http://schemas.microsoft.com/office/drawing/2017/decorative" val="1"/>
              </a:ext>
            </a:extLst>
          </p:cNvPr>
          <p:cNvSpPr txBox="1"/>
          <p:nvPr/>
        </p:nvSpPr>
        <p:spPr>
          <a:xfrm>
            <a:off x="0" y="6537960"/>
            <a:ext cx="242374" cy="223138"/>
          </a:xfrm>
          <a:prstGeom prst="rect">
            <a:avLst/>
          </a:prstGeom>
          <a:noFill/>
        </p:spPr>
        <p:txBody>
          <a:bodyPr vert="horz" wrap="none" rtlCol="0">
            <a:spAutoFit/>
          </a:bodyPr>
          <a:lstStyle/>
          <a:p>
            <a:r>
              <a:rPr lang="en-US" sz="850">
                <a:solidFill>
                  <a:srgbClr val="000000"/>
                </a:solidFill>
                <a:latin typeface="Microsoft Sans Serif" panose="020B0604020202020204" pitchFamily="34" charset="0"/>
              </a:rPr>
              <a:t>  </a:t>
            </a:r>
          </a:p>
        </p:txBody>
      </p:sp>
      <p:sp>
        <p:nvSpPr>
          <p:cNvPr id="7" name="hcSlide21Header">
            <a:extLst>
              <a:ext uri="{FF2B5EF4-FFF2-40B4-BE49-F238E27FC236}">
                <a16:creationId xmlns:a16="http://schemas.microsoft.com/office/drawing/2014/main" id="{8D12B4B3-2B98-C5D9-F34A-381D80D946E2}"/>
              </a:ext>
              <a:ext uri="{C183D7F6-B498-43B3-948B-1728B52AA6E4}">
                <adec:decorative xmlns:adec="http://schemas.microsoft.com/office/drawing/2017/decorative" val="1"/>
              </a:ext>
            </a:extLst>
          </p:cNvPr>
          <p:cNvSpPr txBox="1"/>
          <p:nvPr/>
        </p:nvSpPr>
        <p:spPr>
          <a:xfrm>
            <a:off x="5994400" y="0"/>
            <a:ext cx="184731" cy="369332"/>
          </a:xfrm>
          <a:prstGeom prst="rect">
            <a:avLst/>
          </a:prstGeom>
          <a:noFill/>
        </p:spPr>
        <p:txBody>
          <a:bodyPr vert="horz" wrap="none" rtlCol="0">
            <a:spAutoFit/>
          </a:bodyPr>
          <a:lstStyle/>
          <a:p>
            <a:endParaRPr lang="en-US"/>
          </a:p>
        </p:txBody>
      </p:sp>
      <p:sp>
        <p:nvSpPr>
          <p:cNvPr id="8" name="TextBox 7">
            <a:extLst>
              <a:ext uri="{FF2B5EF4-FFF2-40B4-BE49-F238E27FC236}">
                <a16:creationId xmlns:a16="http://schemas.microsoft.com/office/drawing/2014/main" id="{478A51D4-906C-86E1-E44B-13A2709C0B96}"/>
              </a:ext>
            </a:extLst>
          </p:cNvPr>
          <p:cNvSpPr txBox="1"/>
          <p:nvPr/>
        </p:nvSpPr>
        <p:spPr>
          <a:xfrm>
            <a:off x="1023394" y="5170152"/>
            <a:ext cx="3875314" cy="861774"/>
          </a:xfrm>
          <a:prstGeom prst="rect">
            <a:avLst/>
          </a:prstGeom>
          <a:noFill/>
        </p:spPr>
        <p:txBody>
          <a:bodyPr wrap="square" rtlCol="0">
            <a:spAutoFit/>
          </a:bodyPr>
          <a:lstStyle/>
          <a:p>
            <a:pPr algn="ctr"/>
            <a:r>
              <a:rPr lang="en-US" sz="1600" b="1" dirty="0">
                <a:solidFill>
                  <a:schemeClr val="bg1"/>
                </a:solidFill>
              </a:rPr>
              <a:t>Mohan Kumar and Bridget Turaga </a:t>
            </a:r>
          </a:p>
          <a:p>
            <a:pPr algn="ctr"/>
            <a:r>
              <a:rPr lang="en-US" sz="1600" b="1" dirty="0">
                <a:solidFill>
                  <a:schemeClr val="bg1"/>
                </a:solidFill>
              </a:rPr>
              <a:t>National Science Foundation</a:t>
            </a:r>
          </a:p>
          <a:p>
            <a:pPr algn="ctr"/>
            <a:r>
              <a:rPr lang="en-US" sz="1800" u="sng" dirty="0">
                <a:solidFill>
                  <a:schemeClr val="bg1"/>
                </a:solidFill>
                <a:effectLst/>
                <a:latin typeface="Calibri" panose="020F0502020204030204" pitchFamily="34" charset="0"/>
                <a:ea typeface="Calibri" panose="020F0502020204030204" pitchFamily="34" charset="0"/>
                <a:hlinkClick r:id="rId4">
                  <a:extLst>
                    <a:ext uri="{A12FA001-AC4F-418D-AE19-62706E023703}">
                      <ahyp:hlinkClr xmlns:ahyp="http://schemas.microsoft.com/office/drawing/2018/hyperlinkcolor" val="tx"/>
                    </a:ext>
                  </a:extLst>
                </a:hlinkClick>
              </a:rPr>
              <a:t>India-collaboration@nsf.gov</a:t>
            </a:r>
            <a:r>
              <a:rPr lang="en-US" sz="1600" dirty="0">
                <a:solidFill>
                  <a:schemeClr val="bg1"/>
                </a:solidFill>
                <a:effectLst/>
              </a:rPr>
              <a:t> </a:t>
            </a:r>
            <a:endParaRPr lang="en-US" sz="1600" b="1" dirty="0">
              <a:solidFill>
                <a:schemeClr val="bg1"/>
              </a:solidFill>
            </a:endParaRPr>
          </a:p>
        </p:txBody>
      </p:sp>
      <p:sp>
        <p:nvSpPr>
          <p:cNvPr id="9" name="TextBox 8">
            <a:extLst>
              <a:ext uri="{FF2B5EF4-FFF2-40B4-BE49-F238E27FC236}">
                <a16:creationId xmlns:a16="http://schemas.microsoft.com/office/drawing/2014/main" id="{E3A909F4-072E-AEF6-0E62-CD96A056F8A4}"/>
              </a:ext>
            </a:extLst>
          </p:cNvPr>
          <p:cNvSpPr txBox="1"/>
          <p:nvPr/>
        </p:nvSpPr>
        <p:spPr>
          <a:xfrm>
            <a:off x="7130143" y="5073018"/>
            <a:ext cx="4278086" cy="1077218"/>
          </a:xfrm>
          <a:prstGeom prst="rect">
            <a:avLst/>
          </a:prstGeom>
          <a:noFill/>
        </p:spPr>
        <p:txBody>
          <a:bodyPr wrap="square" rtlCol="0">
            <a:spAutoFit/>
          </a:bodyPr>
          <a:lstStyle/>
          <a:p>
            <a:pPr algn="ctr"/>
            <a:r>
              <a:rPr lang="en-US" sz="1600" b="1" dirty="0">
                <a:solidFill>
                  <a:schemeClr val="bg1"/>
                </a:solidFill>
              </a:rPr>
              <a:t>Praveen Kumar Somasundaram </a:t>
            </a:r>
          </a:p>
          <a:p>
            <a:pPr algn="ctr"/>
            <a:r>
              <a:rPr lang="en-US" sz="1600" b="1" dirty="0">
                <a:solidFill>
                  <a:schemeClr val="bg1"/>
                </a:solidFill>
              </a:rPr>
              <a:t>Department of Science and Technology</a:t>
            </a:r>
          </a:p>
          <a:p>
            <a:pPr algn="ctr"/>
            <a:r>
              <a:rPr lang="en-US" sz="1600" b="1" dirty="0">
                <a:solidFill>
                  <a:schemeClr val="bg1"/>
                </a:solidFill>
              </a:rPr>
              <a:t>Government of India</a:t>
            </a:r>
          </a:p>
          <a:p>
            <a:pPr algn="ctr"/>
            <a:r>
              <a:rPr lang="en-US" sz="1600" b="0" i="0" dirty="0">
                <a:solidFill>
                  <a:schemeClr val="bg1"/>
                </a:solidFill>
                <a:effectLst/>
                <a:latin typeface="arial" panose="020B0604020202020204" pitchFamily="34" charset="0"/>
                <a:hlinkClick r:id="rId5">
                  <a:extLst>
                    <a:ext uri="{A12FA001-AC4F-418D-AE19-62706E023703}">
                      <ahyp:hlinkClr xmlns:ahyp="http://schemas.microsoft.com/office/drawing/2018/hyperlinkcolor" val="tx"/>
                    </a:ext>
                  </a:extLst>
                </a:hlinkClick>
              </a:rPr>
              <a:t>praveen@nic.in</a:t>
            </a:r>
            <a:endParaRPr lang="en-US" sz="1600" b="1" dirty="0">
              <a:solidFill>
                <a:schemeClr val="bg1"/>
              </a:solidFill>
            </a:endParaRPr>
          </a:p>
        </p:txBody>
      </p:sp>
      <p:sp>
        <p:nvSpPr>
          <p:cNvPr id="2" name="Slide Number Placeholder 1">
            <a:extLst>
              <a:ext uri="{FF2B5EF4-FFF2-40B4-BE49-F238E27FC236}">
                <a16:creationId xmlns:a16="http://schemas.microsoft.com/office/drawing/2014/main" id="{F3BED207-66A4-402A-843C-DE166AFC9275}"/>
              </a:ext>
            </a:extLst>
          </p:cNvPr>
          <p:cNvSpPr>
            <a:spLocks noGrp="1"/>
          </p:cNvSpPr>
          <p:nvPr>
            <p:ph type="sldNum" sz="quarter" idx="12"/>
          </p:nvPr>
        </p:nvSpPr>
        <p:spPr/>
        <p:txBody>
          <a:bodyPr/>
          <a:lstStyle/>
          <a:p>
            <a:fld id="{4710E8EA-57F6-764C-8914-AEEABF058192}" type="slidenum">
              <a:rPr lang="en-US" smtClean="0"/>
              <a:pPr/>
              <a:t>1</a:t>
            </a:fld>
            <a:endParaRPr lang="en-US"/>
          </a:p>
        </p:txBody>
      </p:sp>
      <p:pic>
        <p:nvPicPr>
          <p:cNvPr id="10" name="Picture 9">
            <a:extLst>
              <a:ext uri="{FF2B5EF4-FFF2-40B4-BE49-F238E27FC236}">
                <a16:creationId xmlns:a16="http://schemas.microsoft.com/office/drawing/2014/main" id="{196AAAA2-96F8-984B-8BC2-B4BC7F488C8F}"/>
              </a:ext>
              <a:ext uri="{C183D7F6-B498-43B3-948B-1728B52AA6E4}">
                <adec:decorative xmlns:adec="http://schemas.microsoft.com/office/drawing/2017/decorative" val="1"/>
              </a:ext>
            </a:extLst>
          </p:cNvPr>
          <p:cNvPicPr>
            <a:picLocks noChangeAspect="1"/>
          </p:cNvPicPr>
          <p:nvPr/>
        </p:nvPicPr>
        <p:blipFill rotWithShape="1">
          <a:blip r:embed="rId6">
            <a:extLst>
              <a:ext uri="{28A0092B-C50C-407E-A947-70E740481C1C}">
                <a14:useLocalDpi xmlns:a14="http://schemas.microsoft.com/office/drawing/2010/main" val="0"/>
              </a:ext>
            </a:extLst>
          </a:blip>
          <a:srcRect t="19919" b="20234"/>
          <a:stretch/>
        </p:blipFill>
        <p:spPr>
          <a:xfrm>
            <a:off x="8800688" y="876345"/>
            <a:ext cx="2834640" cy="959876"/>
          </a:xfrm>
          <a:prstGeom prst="rect">
            <a:avLst/>
          </a:prstGeom>
        </p:spPr>
      </p:pic>
    </p:spTree>
    <p:extLst>
      <p:ext uri="{BB962C8B-B14F-4D97-AF65-F5344CB8AC3E}">
        <p14:creationId xmlns:p14="http://schemas.microsoft.com/office/powerpoint/2010/main" val="3265838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8" name="Group 187">
            <a:extLst>
              <a:ext uri="{FF2B5EF4-FFF2-40B4-BE49-F238E27FC236}">
                <a16:creationId xmlns:a16="http://schemas.microsoft.com/office/drawing/2014/main" id="{7ED988F4-BB85-B840-ACF0-AF7B7EF4DF91}"/>
              </a:ext>
              <a:ext uri="{C183D7F6-B498-43B3-948B-1728B52AA6E4}">
                <adec:decorative xmlns:adec="http://schemas.microsoft.com/office/drawing/2017/decorative" val="1"/>
              </a:ext>
            </a:extLst>
          </p:cNvPr>
          <p:cNvGrpSpPr/>
          <p:nvPr/>
        </p:nvGrpSpPr>
        <p:grpSpPr>
          <a:xfrm>
            <a:off x="3818806" y="2011681"/>
            <a:ext cx="8110728" cy="4234842"/>
            <a:chOff x="829056" y="1800981"/>
            <a:chExt cx="9558528" cy="4529244"/>
          </a:xfrm>
        </p:grpSpPr>
        <p:grpSp>
          <p:nvGrpSpPr>
            <p:cNvPr id="151" name="Group 150">
              <a:extLst>
                <a:ext uri="{FF2B5EF4-FFF2-40B4-BE49-F238E27FC236}">
                  <a16:creationId xmlns:a16="http://schemas.microsoft.com/office/drawing/2014/main" id="{A355D986-7FE4-0B44-832C-2CA0F6ECCE35}"/>
                </a:ext>
              </a:extLst>
            </p:cNvPr>
            <p:cNvGrpSpPr/>
            <p:nvPr/>
          </p:nvGrpSpPr>
          <p:grpSpPr>
            <a:xfrm>
              <a:off x="6818586" y="4373695"/>
              <a:ext cx="3252006" cy="780852"/>
              <a:chOff x="11306175" y="5618614"/>
              <a:chExt cx="5305425" cy="1055135"/>
            </a:xfrm>
          </p:grpSpPr>
          <p:cxnSp>
            <p:nvCxnSpPr>
              <p:cNvPr id="152" name="Straight Connector 151">
                <a:extLst>
                  <a:ext uri="{FF2B5EF4-FFF2-40B4-BE49-F238E27FC236}">
                    <a16:creationId xmlns:a16="http://schemas.microsoft.com/office/drawing/2014/main" id="{0334CBF5-3E0D-C245-8B11-2E85AF15CE1F}"/>
                  </a:ext>
                </a:extLst>
              </p:cNvPr>
              <p:cNvCxnSpPr/>
              <p:nvPr/>
            </p:nvCxnSpPr>
            <p:spPr>
              <a:xfrm flipH="1">
                <a:off x="11306175" y="5871175"/>
                <a:ext cx="1362075" cy="0"/>
              </a:xfrm>
              <a:prstGeom prst="line">
                <a:avLst/>
              </a:prstGeom>
              <a:ln w="25400">
                <a:solidFill>
                  <a:schemeClr val="accent2"/>
                </a:solidFill>
                <a:headEnd type="oval"/>
              </a:ln>
            </p:spPr>
            <p:style>
              <a:lnRef idx="1">
                <a:schemeClr val="accent1"/>
              </a:lnRef>
              <a:fillRef idx="0">
                <a:schemeClr val="accent1"/>
              </a:fillRef>
              <a:effectRef idx="0">
                <a:schemeClr val="accent1"/>
              </a:effectRef>
              <a:fontRef idx="minor">
                <a:schemeClr val="tx1"/>
              </a:fontRef>
            </p:style>
          </p:cxnSp>
          <p:sp>
            <p:nvSpPr>
              <p:cNvPr id="153" name="TextBox 152">
                <a:extLst>
                  <a:ext uri="{FF2B5EF4-FFF2-40B4-BE49-F238E27FC236}">
                    <a16:creationId xmlns:a16="http://schemas.microsoft.com/office/drawing/2014/main" id="{8D24DCA9-7B62-8C44-98B7-471D03183445}"/>
                  </a:ext>
                </a:extLst>
              </p:cNvPr>
              <p:cNvSpPr txBox="1"/>
              <p:nvPr/>
            </p:nvSpPr>
            <p:spPr>
              <a:xfrm>
                <a:off x="12945979" y="5618614"/>
                <a:ext cx="3056020" cy="790184"/>
              </a:xfrm>
              <a:prstGeom prst="rect">
                <a:avLst/>
              </a:prstGeom>
              <a:noFill/>
            </p:spPr>
            <p:txBody>
              <a:bodyPr wrap="square" rtlCol="0">
                <a:spAutoFit/>
              </a:bodyPr>
              <a:lstStyle/>
              <a:p>
                <a:r>
                  <a:rPr lang="en-US" sz="3200">
                    <a:latin typeface="+mj-lt"/>
                  </a:rPr>
                  <a:t>MPS</a:t>
                </a:r>
                <a:endParaRPr lang="ru-RU" sz="3200">
                  <a:latin typeface="+mj-lt"/>
                </a:endParaRPr>
              </a:p>
            </p:txBody>
          </p:sp>
          <p:sp>
            <p:nvSpPr>
              <p:cNvPr id="154" name="TextBox 153">
                <a:extLst>
                  <a:ext uri="{FF2B5EF4-FFF2-40B4-BE49-F238E27FC236}">
                    <a16:creationId xmlns:a16="http://schemas.microsoft.com/office/drawing/2014/main" id="{AA52A83D-714C-124F-B833-0566C20938A1}"/>
                  </a:ext>
                </a:extLst>
              </p:cNvPr>
              <p:cNvSpPr txBox="1"/>
              <p:nvPr/>
            </p:nvSpPr>
            <p:spPr>
              <a:xfrm>
                <a:off x="12966235" y="6257862"/>
                <a:ext cx="3645365" cy="415887"/>
              </a:xfrm>
              <a:prstGeom prst="rect">
                <a:avLst/>
              </a:prstGeom>
              <a:noFill/>
            </p:spPr>
            <p:txBody>
              <a:bodyPr wrap="square" rtlCol="0">
                <a:spAutoFit/>
              </a:bodyPr>
              <a:lstStyle/>
              <a:p>
                <a:r>
                  <a:rPr lang="en-US" sz="1400" dirty="0"/>
                  <a:t>Math and Physical Sciences</a:t>
                </a:r>
                <a:endParaRPr lang="ru-RU" sz="1400" dirty="0"/>
              </a:p>
            </p:txBody>
          </p:sp>
        </p:grpSp>
        <p:grpSp>
          <p:nvGrpSpPr>
            <p:cNvPr id="155" name="Group 154">
              <a:extLst>
                <a:ext uri="{FF2B5EF4-FFF2-40B4-BE49-F238E27FC236}">
                  <a16:creationId xmlns:a16="http://schemas.microsoft.com/office/drawing/2014/main" id="{794D811A-A291-6C46-A696-30E3AEFF4C8B}"/>
                </a:ext>
              </a:extLst>
            </p:cNvPr>
            <p:cNvGrpSpPr/>
            <p:nvPr/>
          </p:nvGrpSpPr>
          <p:grpSpPr>
            <a:xfrm>
              <a:off x="829056" y="3948588"/>
              <a:ext cx="2697161" cy="802248"/>
              <a:chOff x="1371600" y="5182931"/>
              <a:chExt cx="5798622" cy="1084047"/>
            </a:xfrm>
          </p:grpSpPr>
          <p:cxnSp>
            <p:nvCxnSpPr>
              <p:cNvPr id="156" name="Straight Connector 155">
                <a:extLst>
                  <a:ext uri="{FF2B5EF4-FFF2-40B4-BE49-F238E27FC236}">
                    <a16:creationId xmlns:a16="http://schemas.microsoft.com/office/drawing/2014/main" id="{247A3AAB-AA6D-9945-8DC9-27D2C312DCC6}"/>
                  </a:ext>
                </a:extLst>
              </p:cNvPr>
              <p:cNvCxnSpPr/>
              <p:nvPr/>
            </p:nvCxnSpPr>
            <p:spPr>
              <a:xfrm>
                <a:off x="5749907" y="5444541"/>
                <a:ext cx="1420315" cy="0"/>
              </a:xfrm>
              <a:prstGeom prst="line">
                <a:avLst/>
              </a:prstGeom>
              <a:ln w="25400" cap="sq">
                <a:solidFill>
                  <a:schemeClr val="accent2"/>
                </a:solidFill>
                <a:headEnd type="oval"/>
              </a:ln>
            </p:spPr>
            <p:style>
              <a:lnRef idx="1">
                <a:schemeClr val="accent1"/>
              </a:lnRef>
              <a:fillRef idx="0">
                <a:schemeClr val="accent1"/>
              </a:fillRef>
              <a:effectRef idx="0">
                <a:schemeClr val="accent1"/>
              </a:effectRef>
              <a:fontRef idx="minor">
                <a:schemeClr val="tx1"/>
              </a:fontRef>
            </p:style>
          </p:cxnSp>
          <p:grpSp>
            <p:nvGrpSpPr>
              <p:cNvPr id="157" name="Group 156">
                <a:extLst>
                  <a:ext uri="{FF2B5EF4-FFF2-40B4-BE49-F238E27FC236}">
                    <a16:creationId xmlns:a16="http://schemas.microsoft.com/office/drawing/2014/main" id="{9B185B9A-0621-8E45-A41F-DA680AA98A18}"/>
                  </a:ext>
                </a:extLst>
              </p:cNvPr>
              <p:cNvGrpSpPr/>
              <p:nvPr/>
            </p:nvGrpSpPr>
            <p:grpSpPr>
              <a:xfrm>
                <a:off x="1371600" y="5182931"/>
                <a:ext cx="3950166" cy="1084047"/>
                <a:chOff x="1371600" y="5182931"/>
                <a:chExt cx="3950166" cy="1084047"/>
              </a:xfrm>
            </p:grpSpPr>
            <p:sp>
              <p:nvSpPr>
                <p:cNvPr id="158" name="TextBox 157">
                  <a:extLst>
                    <a:ext uri="{FF2B5EF4-FFF2-40B4-BE49-F238E27FC236}">
                      <a16:creationId xmlns:a16="http://schemas.microsoft.com/office/drawing/2014/main" id="{9E0CE17A-E68C-264C-B34A-3A827FF86A98}"/>
                    </a:ext>
                  </a:extLst>
                </p:cNvPr>
                <p:cNvSpPr txBox="1"/>
                <p:nvPr/>
              </p:nvSpPr>
              <p:spPr>
                <a:xfrm>
                  <a:off x="1371600" y="5182931"/>
                  <a:ext cx="3920852" cy="845116"/>
                </a:xfrm>
                <a:prstGeom prst="rect">
                  <a:avLst/>
                </a:prstGeom>
                <a:noFill/>
              </p:spPr>
              <p:txBody>
                <a:bodyPr wrap="square" rtlCol="0">
                  <a:spAutoFit/>
                </a:bodyPr>
                <a:lstStyle/>
                <a:p>
                  <a:pPr algn="r"/>
                  <a:r>
                    <a:rPr lang="en-US" sz="3200" dirty="0">
                      <a:latin typeface="+mj-lt"/>
                    </a:rPr>
                    <a:t>EDU</a:t>
                  </a:r>
                  <a:endParaRPr lang="ru-RU" sz="3200" dirty="0">
                    <a:latin typeface="+mj-lt"/>
                  </a:endParaRPr>
                </a:p>
              </p:txBody>
            </p:sp>
            <p:sp>
              <p:nvSpPr>
                <p:cNvPr id="159" name="TextBox 158">
                  <a:extLst>
                    <a:ext uri="{FF2B5EF4-FFF2-40B4-BE49-F238E27FC236}">
                      <a16:creationId xmlns:a16="http://schemas.microsoft.com/office/drawing/2014/main" id="{6DA90B98-DD6B-7042-9CA9-821DBA83816E}"/>
                    </a:ext>
                  </a:extLst>
                </p:cNvPr>
                <p:cNvSpPr txBox="1"/>
                <p:nvPr/>
              </p:nvSpPr>
              <p:spPr>
                <a:xfrm>
                  <a:off x="1676400" y="5822179"/>
                  <a:ext cx="3645366" cy="444799"/>
                </a:xfrm>
                <a:prstGeom prst="rect">
                  <a:avLst/>
                </a:prstGeom>
                <a:noFill/>
              </p:spPr>
              <p:txBody>
                <a:bodyPr wrap="square" rtlCol="0">
                  <a:spAutoFit/>
                </a:bodyPr>
                <a:lstStyle/>
                <a:p>
                  <a:pPr algn="r"/>
                  <a:r>
                    <a:rPr lang="en-US" sz="1400" dirty="0"/>
                    <a:t>STEM Education</a:t>
                  </a:r>
                  <a:endParaRPr lang="ru-RU" sz="1400" dirty="0"/>
                </a:p>
              </p:txBody>
            </p:sp>
          </p:grpSp>
        </p:grpSp>
        <p:grpSp>
          <p:nvGrpSpPr>
            <p:cNvPr id="160" name="Group 159">
              <a:extLst>
                <a:ext uri="{FF2B5EF4-FFF2-40B4-BE49-F238E27FC236}">
                  <a16:creationId xmlns:a16="http://schemas.microsoft.com/office/drawing/2014/main" id="{D66B44FE-B7EC-2B4C-8648-3F0569CDA104}"/>
                </a:ext>
              </a:extLst>
            </p:cNvPr>
            <p:cNvGrpSpPr/>
            <p:nvPr/>
          </p:nvGrpSpPr>
          <p:grpSpPr>
            <a:xfrm>
              <a:off x="911367" y="1800981"/>
              <a:ext cx="3663378" cy="996295"/>
              <a:chOff x="2230325" y="2793490"/>
              <a:chExt cx="5619637" cy="1346255"/>
            </a:xfrm>
          </p:grpSpPr>
          <p:cxnSp>
            <p:nvCxnSpPr>
              <p:cNvPr id="161" name="Straight Connector 160">
                <a:extLst>
                  <a:ext uri="{FF2B5EF4-FFF2-40B4-BE49-F238E27FC236}">
                    <a16:creationId xmlns:a16="http://schemas.microsoft.com/office/drawing/2014/main" id="{0999A76E-E3E4-884B-9AA1-49F186F0F1FB}"/>
                  </a:ext>
                </a:extLst>
              </p:cNvPr>
              <p:cNvCxnSpPr/>
              <p:nvPr/>
            </p:nvCxnSpPr>
            <p:spPr>
              <a:xfrm flipH="1" flipV="1">
                <a:off x="7448594" y="3041677"/>
                <a:ext cx="401368" cy="610615"/>
              </a:xfrm>
              <a:prstGeom prst="line">
                <a:avLst/>
              </a:prstGeom>
              <a:ln w="25400" cap="sq">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3784E4DC-5B16-6445-A622-216F8929B8EA}"/>
                  </a:ext>
                </a:extLst>
              </p:cNvPr>
              <p:cNvCxnSpPr/>
              <p:nvPr/>
            </p:nvCxnSpPr>
            <p:spPr>
              <a:xfrm>
                <a:off x="6213230" y="3041677"/>
                <a:ext cx="1235364" cy="0"/>
              </a:xfrm>
              <a:prstGeom prst="line">
                <a:avLst/>
              </a:prstGeom>
              <a:ln w="25400" cap="sq">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63" name="TextBox 162">
                <a:extLst>
                  <a:ext uri="{FF2B5EF4-FFF2-40B4-BE49-F238E27FC236}">
                    <a16:creationId xmlns:a16="http://schemas.microsoft.com/office/drawing/2014/main" id="{471CE975-4CDA-F34B-B398-01E4439614DC}"/>
                  </a:ext>
                </a:extLst>
              </p:cNvPr>
              <p:cNvSpPr txBox="1"/>
              <p:nvPr/>
            </p:nvSpPr>
            <p:spPr>
              <a:xfrm>
                <a:off x="2230325" y="2793490"/>
                <a:ext cx="3645364" cy="790184"/>
              </a:xfrm>
              <a:prstGeom prst="rect">
                <a:avLst/>
              </a:prstGeom>
              <a:noFill/>
            </p:spPr>
            <p:txBody>
              <a:bodyPr wrap="square" rtlCol="0">
                <a:spAutoFit/>
              </a:bodyPr>
              <a:lstStyle/>
              <a:p>
                <a:pPr algn="r"/>
                <a:r>
                  <a:rPr lang="en-US" sz="3200">
                    <a:latin typeface="+mj-lt"/>
                  </a:rPr>
                  <a:t>CISE</a:t>
                </a:r>
                <a:endParaRPr lang="ru-RU" sz="3200">
                  <a:latin typeface="+mj-lt"/>
                </a:endParaRPr>
              </a:p>
            </p:txBody>
          </p:sp>
          <p:sp>
            <p:nvSpPr>
              <p:cNvPr id="164" name="TextBox 163">
                <a:extLst>
                  <a:ext uri="{FF2B5EF4-FFF2-40B4-BE49-F238E27FC236}">
                    <a16:creationId xmlns:a16="http://schemas.microsoft.com/office/drawing/2014/main" id="{D6C6DF35-F396-3342-A73A-15B80283535F}"/>
                  </a:ext>
                </a:extLst>
              </p:cNvPr>
              <p:cNvSpPr txBox="1"/>
              <p:nvPr/>
            </p:nvSpPr>
            <p:spPr>
              <a:xfrm>
                <a:off x="2259638" y="3432738"/>
                <a:ext cx="3645364" cy="707007"/>
              </a:xfrm>
              <a:prstGeom prst="rect">
                <a:avLst/>
              </a:prstGeom>
              <a:noFill/>
            </p:spPr>
            <p:txBody>
              <a:bodyPr wrap="square" rtlCol="0">
                <a:spAutoFit/>
              </a:bodyPr>
              <a:lstStyle/>
              <a:p>
                <a:pPr algn="r"/>
                <a:r>
                  <a:rPr lang="en-US" sz="1400" dirty="0"/>
                  <a:t>Computer &amp; Information Science &amp; Engineering </a:t>
                </a:r>
                <a:endParaRPr lang="ru-RU" sz="1400" dirty="0"/>
              </a:p>
            </p:txBody>
          </p:sp>
        </p:grpSp>
        <p:grpSp>
          <p:nvGrpSpPr>
            <p:cNvPr id="165" name="Group 164">
              <a:extLst>
                <a:ext uri="{FF2B5EF4-FFF2-40B4-BE49-F238E27FC236}">
                  <a16:creationId xmlns:a16="http://schemas.microsoft.com/office/drawing/2014/main" id="{C634064C-C391-1C4C-AEB8-184601C84AF9}"/>
                </a:ext>
              </a:extLst>
            </p:cNvPr>
            <p:cNvGrpSpPr/>
            <p:nvPr/>
          </p:nvGrpSpPr>
          <p:grpSpPr>
            <a:xfrm>
              <a:off x="2528401" y="5567662"/>
              <a:ext cx="2444099" cy="762563"/>
              <a:chOff x="2230325" y="7264500"/>
              <a:chExt cx="5909348" cy="1030419"/>
            </a:xfrm>
          </p:grpSpPr>
          <p:cxnSp>
            <p:nvCxnSpPr>
              <p:cNvPr id="166" name="Straight Connector 165">
                <a:extLst>
                  <a:ext uri="{FF2B5EF4-FFF2-40B4-BE49-F238E27FC236}">
                    <a16:creationId xmlns:a16="http://schemas.microsoft.com/office/drawing/2014/main" id="{6B9D421A-B852-0040-A254-E8DAF60DB9B9}"/>
                  </a:ext>
                </a:extLst>
              </p:cNvPr>
              <p:cNvCxnSpPr>
                <a:cxnSpLocks/>
              </p:cNvCxnSpPr>
              <p:nvPr/>
            </p:nvCxnSpPr>
            <p:spPr>
              <a:xfrm flipH="1">
                <a:off x="7846585" y="7486085"/>
                <a:ext cx="293088" cy="456667"/>
              </a:xfrm>
              <a:prstGeom prst="line">
                <a:avLst/>
              </a:prstGeom>
              <a:ln w="25400"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167" name="TextBox 166">
                <a:extLst>
                  <a:ext uri="{FF2B5EF4-FFF2-40B4-BE49-F238E27FC236}">
                    <a16:creationId xmlns:a16="http://schemas.microsoft.com/office/drawing/2014/main" id="{142AAB33-6B7A-AB4F-8CA3-48DA3AD0E451}"/>
                  </a:ext>
                </a:extLst>
              </p:cNvPr>
              <p:cNvSpPr txBox="1"/>
              <p:nvPr/>
            </p:nvSpPr>
            <p:spPr>
              <a:xfrm>
                <a:off x="2230325" y="7264500"/>
                <a:ext cx="3845021" cy="790181"/>
              </a:xfrm>
              <a:prstGeom prst="rect">
                <a:avLst/>
              </a:prstGeom>
              <a:noFill/>
            </p:spPr>
            <p:txBody>
              <a:bodyPr wrap="square" rtlCol="0">
                <a:spAutoFit/>
              </a:bodyPr>
              <a:lstStyle/>
              <a:p>
                <a:pPr algn="r"/>
                <a:r>
                  <a:rPr lang="en-US" sz="3200" dirty="0">
                    <a:latin typeface="+mj-lt"/>
                  </a:rPr>
                  <a:t>ENG</a:t>
                </a:r>
                <a:endParaRPr lang="ru-RU" sz="3200" dirty="0">
                  <a:latin typeface="+mj-lt"/>
                </a:endParaRPr>
              </a:p>
            </p:txBody>
          </p:sp>
          <p:sp>
            <p:nvSpPr>
              <p:cNvPr id="168" name="TextBox 167">
                <a:extLst>
                  <a:ext uri="{FF2B5EF4-FFF2-40B4-BE49-F238E27FC236}">
                    <a16:creationId xmlns:a16="http://schemas.microsoft.com/office/drawing/2014/main" id="{0492ED2B-376C-0046-886D-1581CA3D15B3}"/>
                  </a:ext>
                </a:extLst>
              </p:cNvPr>
              <p:cNvSpPr txBox="1"/>
              <p:nvPr/>
            </p:nvSpPr>
            <p:spPr>
              <a:xfrm>
                <a:off x="2459293" y="7879033"/>
                <a:ext cx="3645366" cy="415886"/>
              </a:xfrm>
              <a:prstGeom prst="rect">
                <a:avLst/>
              </a:prstGeom>
              <a:noFill/>
            </p:spPr>
            <p:txBody>
              <a:bodyPr wrap="square" rtlCol="0">
                <a:spAutoFit/>
              </a:bodyPr>
              <a:lstStyle/>
              <a:p>
                <a:pPr algn="r"/>
                <a:r>
                  <a:rPr lang="en-US" sz="1400" dirty="0"/>
                  <a:t>Engineering</a:t>
                </a:r>
                <a:endParaRPr lang="ru-RU" sz="1400" dirty="0"/>
              </a:p>
            </p:txBody>
          </p:sp>
          <p:cxnSp>
            <p:nvCxnSpPr>
              <p:cNvPr id="169" name="Straight Connector 168">
                <a:extLst>
                  <a:ext uri="{FF2B5EF4-FFF2-40B4-BE49-F238E27FC236}">
                    <a16:creationId xmlns:a16="http://schemas.microsoft.com/office/drawing/2014/main" id="{0B63B432-77DB-BC42-8307-35A3F186E8C8}"/>
                  </a:ext>
                </a:extLst>
              </p:cNvPr>
              <p:cNvCxnSpPr>
                <a:cxnSpLocks/>
              </p:cNvCxnSpPr>
              <p:nvPr/>
            </p:nvCxnSpPr>
            <p:spPr>
              <a:xfrm flipH="1">
                <a:off x="6422707" y="7941168"/>
                <a:ext cx="1427253" cy="0"/>
              </a:xfrm>
              <a:prstGeom prst="line">
                <a:avLst/>
              </a:prstGeom>
              <a:ln w="2540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70" name="Group 169">
              <a:extLst>
                <a:ext uri="{FF2B5EF4-FFF2-40B4-BE49-F238E27FC236}">
                  <a16:creationId xmlns:a16="http://schemas.microsoft.com/office/drawing/2014/main" id="{462F7689-D74D-C346-B565-F61035CB54EE}"/>
                </a:ext>
              </a:extLst>
            </p:cNvPr>
            <p:cNvGrpSpPr/>
            <p:nvPr/>
          </p:nvGrpSpPr>
          <p:grpSpPr>
            <a:xfrm>
              <a:off x="6370063" y="2253981"/>
              <a:ext cx="4017521" cy="996298"/>
              <a:chOff x="10628584" y="3110444"/>
              <a:chExt cx="5926869" cy="1346257"/>
            </a:xfrm>
          </p:grpSpPr>
          <p:cxnSp>
            <p:nvCxnSpPr>
              <p:cNvPr id="171" name="Straight Connector 170">
                <a:extLst>
                  <a:ext uri="{FF2B5EF4-FFF2-40B4-BE49-F238E27FC236}">
                    <a16:creationId xmlns:a16="http://schemas.microsoft.com/office/drawing/2014/main" id="{9F203445-D6F5-E44B-927A-6FC23DA05344}"/>
                  </a:ext>
                </a:extLst>
              </p:cNvPr>
              <p:cNvCxnSpPr/>
              <p:nvPr/>
            </p:nvCxnSpPr>
            <p:spPr>
              <a:xfrm>
                <a:off x="11114557" y="3365226"/>
                <a:ext cx="1512612" cy="0"/>
              </a:xfrm>
              <a:prstGeom prst="line">
                <a:avLst/>
              </a:prstGeom>
              <a:ln w="2540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72" name="TextBox 171">
                <a:extLst>
                  <a:ext uri="{FF2B5EF4-FFF2-40B4-BE49-F238E27FC236}">
                    <a16:creationId xmlns:a16="http://schemas.microsoft.com/office/drawing/2014/main" id="{1F5DD957-63A1-3A43-9E22-7233A641890A}"/>
                  </a:ext>
                </a:extLst>
              </p:cNvPr>
              <p:cNvSpPr txBox="1"/>
              <p:nvPr/>
            </p:nvSpPr>
            <p:spPr>
              <a:xfrm>
                <a:off x="12889832" y="3110444"/>
                <a:ext cx="3056021" cy="790183"/>
              </a:xfrm>
              <a:prstGeom prst="rect">
                <a:avLst/>
              </a:prstGeom>
              <a:noFill/>
            </p:spPr>
            <p:txBody>
              <a:bodyPr wrap="square" rtlCol="0">
                <a:spAutoFit/>
              </a:bodyPr>
              <a:lstStyle/>
              <a:p>
                <a:r>
                  <a:rPr lang="en-US" sz="3200" dirty="0">
                    <a:latin typeface="+mj-lt"/>
                  </a:rPr>
                  <a:t>SBE</a:t>
                </a:r>
                <a:endParaRPr lang="ru-RU" sz="3200" dirty="0">
                  <a:latin typeface="+mj-lt"/>
                </a:endParaRPr>
              </a:p>
            </p:txBody>
          </p:sp>
          <p:sp>
            <p:nvSpPr>
              <p:cNvPr id="173" name="TextBox 172">
                <a:extLst>
                  <a:ext uri="{FF2B5EF4-FFF2-40B4-BE49-F238E27FC236}">
                    <a16:creationId xmlns:a16="http://schemas.microsoft.com/office/drawing/2014/main" id="{8911BC2D-EED1-B74B-86E2-6D16451044E0}"/>
                  </a:ext>
                </a:extLst>
              </p:cNvPr>
              <p:cNvSpPr txBox="1"/>
              <p:nvPr/>
            </p:nvSpPr>
            <p:spPr>
              <a:xfrm>
                <a:off x="12910088" y="3749695"/>
                <a:ext cx="3645365" cy="707006"/>
              </a:xfrm>
              <a:prstGeom prst="rect">
                <a:avLst/>
              </a:prstGeom>
              <a:noFill/>
            </p:spPr>
            <p:txBody>
              <a:bodyPr wrap="square" rtlCol="0">
                <a:spAutoFit/>
              </a:bodyPr>
              <a:lstStyle/>
              <a:p>
                <a:r>
                  <a:rPr lang="en-US" sz="1400" dirty="0"/>
                  <a:t>Social, Behavioral, and Economic Sciences</a:t>
                </a:r>
                <a:endParaRPr lang="ru-RU" sz="1400" dirty="0"/>
              </a:p>
            </p:txBody>
          </p:sp>
          <p:cxnSp>
            <p:nvCxnSpPr>
              <p:cNvPr id="174" name="Straight Connector 173">
                <a:extLst>
                  <a:ext uri="{FF2B5EF4-FFF2-40B4-BE49-F238E27FC236}">
                    <a16:creationId xmlns:a16="http://schemas.microsoft.com/office/drawing/2014/main" id="{8D070D26-BF1A-9E4A-872C-C66393EACCBC}"/>
                  </a:ext>
                </a:extLst>
              </p:cNvPr>
              <p:cNvCxnSpPr/>
              <p:nvPr/>
            </p:nvCxnSpPr>
            <p:spPr>
              <a:xfrm flipV="1">
                <a:off x="10628584" y="3372058"/>
                <a:ext cx="485973" cy="501679"/>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75" name="Freeform 248">
              <a:extLst>
                <a:ext uri="{FF2B5EF4-FFF2-40B4-BE49-F238E27FC236}">
                  <a16:creationId xmlns:a16="http://schemas.microsoft.com/office/drawing/2014/main" id="{2F9824D5-F1FC-C148-9707-B7B8C415198B}"/>
                </a:ext>
              </a:extLst>
            </p:cNvPr>
            <p:cNvSpPr>
              <a:spLocks noEditPoints="1"/>
            </p:cNvSpPr>
            <p:nvPr/>
          </p:nvSpPr>
          <p:spPr bwMode="auto">
            <a:xfrm>
              <a:off x="4859235" y="3695277"/>
              <a:ext cx="574327" cy="587085"/>
            </a:xfrm>
            <a:custGeom>
              <a:avLst/>
              <a:gdLst>
                <a:gd name="T0" fmla="*/ 172 w 176"/>
                <a:gd name="T1" fmla="*/ 84 h 176"/>
                <a:gd name="T2" fmla="*/ 168 w 176"/>
                <a:gd name="T3" fmla="*/ 88 h 176"/>
                <a:gd name="T4" fmla="*/ 88 w 176"/>
                <a:gd name="T5" fmla="*/ 168 h 176"/>
                <a:gd name="T6" fmla="*/ 24 w 176"/>
                <a:gd name="T7" fmla="*/ 136 h 176"/>
                <a:gd name="T8" fmla="*/ 56 w 176"/>
                <a:gd name="T9" fmla="*/ 136 h 176"/>
                <a:gd name="T10" fmla="*/ 60 w 176"/>
                <a:gd name="T11" fmla="*/ 132 h 176"/>
                <a:gd name="T12" fmla="*/ 56 w 176"/>
                <a:gd name="T13" fmla="*/ 128 h 176"/>
                <a:gd name="T14" fmla="*/ 16 w 176"/>
                <a:gd name="T15" fmla="*/ 128 h 176"/>
                <a:gd name="T16" fmla="*/ 12 w 176"/>
                <a:gd name="T17" fmla="*/ 132 h 176"/>
                <a:gd name="T18" fmla="*/ 12 w 176"/>
                <a:gd name="T19" fmla="*/ 172 h 176"/>
                <a:gd name="T20" fmla="*/ 16 w 176"/>
                <a:gd name="T21" fmla="*/ 176 h 176"/>
                <a:gd name="T22" fmla="*/ 20 w 176"/>
                <a:gd name="T23" fmla="*/ 172 h 176"/>
                <a:gd name="T24" fmla="*/ 20 w 176"/>
                <a:gd name="T25" fmla="*/ 144 h 176"/>
                <a:gd name="T26" fmla="*/ 88 w 176"/>
                <a:gd name="T27" fmla="*/ 176 h 176"/>
                <a:gd name="T28" fmla="*/ 176 w 176"/>
                <a:gd name="T29" fmla="*/ 88 h 176"/>
                <a:gd name="T30" fmla="*/ 172 w 176"/>
                <a:gd name="T31" fmla="*/ 84 h 176"/>
                <a:gd name="T32" fmla="*/ 88 w 176"/>
                <a:gd name="T33" fmla="*/ 8 h 176"/>
                <a:gd name="T34" fmla="*/ 152 w 176"/>
                <a:gd name="T35" fmla="*/ 40 h 176"/>
                <a:gd name="T36" fmla="*/ 120 w 176"/>
                <a:gd name="T37" fmla="*/ 40 h 176"/>
                <a:gd name="T38" fmla="*/ 116 w 176"/>
                <a:gd name="T39" fmla="*/ 44 h 176"/>
                <a:gd name="T40" fmla="*/ 120 w 176"/>
                <a:gd name="T41" fmla="*/ 48 h 176"/>
                <a:gd name="T42" fmla="*/ 160 w 176"/>
                <a:gd name="T43" fmla="*/ 48 h 176"/>
                <a:gd name="T44" fmla="*/ 164 w 176"/>
                <a:gd name="T45" fmla="*/ 44 h 176"/>
                <a:gd name="T46" fmla="*/ 164 w 176"/>
                <a:gd name="T47" fmla="*/ 4 h 176"/>
                <a:gd name="T48" fmla="*/ 160 w 176"/>
                <a:gd name="T49" fmla="*/ 0 h 176"/>
                <a:gd name="T50" fmla="*/ 156 w 176"/>
                <a:gd name="T51" fmla="*/ 4 h 176"/>
                <a:gd name="T52" fmla="*/ 156 w 176"/>
                <a:gd name="T53" fmla="*/ 32 h 176"/>
                <a:gd name="T54" fmla="*/ 88 w 176"/>
                <a:gd name="T55" fmla="*/ 0 h 176"/>
                <a:gd name="T56" fmla="*/ 0 w 176"/>
                <a:gd name="T57" fmla="*/ 88 h 176"/>
                <a:gd name="T58" fmla="*/ 4 w 176"/>
                <a:gd name="T59" fmla="*/ 92 h 176"/>
                <a:gd name="T60" fmla="*/ 8 w 176"/>
                <a:gd name="T61" fmla="*/ 88 h 176"/>
                <a:gd name="T62" fmla="*/ 88 w 176"/>
                <a:gd name="T63" fmla="*/ 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6" h="176">
                  <a:moveTo>
                    <a:pt x="172" y="84"/>
                  </a:moveTo>
                  <a:cubicBezTo>
                    <a:pt x="170" y="84"/>
                    <a:pt x="168" y="86"/>
                    <a:pt x="168" y="88"/>
                  </a:cubicBezTo>
                  <a:cubicBezTo>
                    <a:pt x="168" y="132"/>
                    <a:pt x="132" y="168"/>
                    <a:pt x="88" y="168"/>
                  </a:cubicBezTo>
                  <a:cubicBezTo>
                    <a:pt x="62" y="168"/>
                    <a:pt x="39" y="155"/>
                    <a:pt x="24" y="136"/>
                  </a:cubicBezTo>
                  <a:cubicBezTo>
                    <a:pt x="56" y="136"/>
                    <a:pt x="56" y="136"/>
                    <a:pt x="56" y="136"/>
                  </a:cubicBezTo>
                  <a:cubicBezTo>
                    <a:pt x="58" y="136"/>
                    <a:pt x="60" y="134"/>
                    <a:pt x="60" y="132"/>
                  </a:cubicBezTo>
                  <a:cubicBezTo>
                    <a:pt x="60" y="130"/>
                    <a:pt x="58" y="128"/>
                    <a:pt x="56" y="128"/>
                  </a:cubicBezTo>
                  <a:cubicBezTo>
                    <a:pt x="16" y="128"/>
                    <a:pt x="16" y="128"/>
                    <a:pt x="16" y="128"/>
                  </a:cubicBezTo>
                  <a:cubicBezTo>
                    <a:pt x="14" y="128"/>
                    <a:pt x="12" y="130"/>
                    <a:pt x="12" y="132"/>
                  </a:cubicBezTo>
                  <a:cubicBezTo>
                    <a:pt x="12" y="172"/>
                    <a:pt x="12" y="172"/>
                    <a:pt x="12" y="172"/>
                  </a:cubicBezTo>
                  <a:cubicBezTo>
                    <a:pt x="12" y="174"/>
                    <a:pt x="14" y="176"/>
                    <a:pt x="16" y="176"/>
                  </a:cubicBezTo>
                  <a:cubicBezTo>
                    <a:pt x="18" y="176"/>
                    <a:pt x="20" y="174"/>
                    <a:pt x="20" y="172"/>
                  </a:cubicBezTo>
                  <a:cubicBezTo>
                    <a:pt x="20" y="144"/>
                    <a:pt x="20" y="144"/>
                    <a:pt x="20" y="144"/>
                  </a:cubicBezTo>
                  <a:cubicBezTo>
                    <a:pt x="36" y="163"/>
                    <a:pt x="61" y="176"/>
                    <a:pt x="88" y="176"/>
                  </a:cubicBezTo>
                  <a:cubicBezTo>
                    <a:pt x="137" y="176"/>
                    <a:pt x="176" y="137"/>
                    <a:pt x="176" y="88"/>
                  </a:cubicBezTo>
                  <a:cubicBezTo>
                    <a:pt x="176" y="86"/>
                    <a:pt x="174" y="84"/>
                    <a:pt x="172" y="84"/>
                  </a:cubicBezTo>
                  <a:moveTo>
                    <a:pt x="88" y="8"/>
                  </a:moveTo>
                  <a:cubicBezTo>
                    <a:pt x="114" y="8"/>
                    <a:pt x="137" y="21"/>
                    <a:pt x="152" y="40"/>
                  </a:cubicBezTo>
                  <a:cubicBezTo>
                    <a:pt x="120" y="40"/>
                    <a:pt x="120" y="40"/>
                    <a:pt x="120" y="40"/>
                  </a:cubicBezTo>
                  <a:cubicBezTo>
                    <a:pt x="118" y="40"/>
                    <a:pt x="116" y="42"/>
                    <a:pt x="116" y="44"/>
                  </a:cubicBezTo>
                  <a:cubicBezTo>
                    <a:pt x="116" y="46"/>
                    <a:pt x="118" y="48"/>
                    <a:pt x="120" y="48"/>
                  </a:cubicBezTo>
                  <a:cubicBezTo>
                    <a:pt x="160" y="48"/>
                    <a:pt x="160" y="48"/>
                    <a:pt x="160" y="48"/>
                  </a:cubicBezTo>
                  <a:cubicBezTo>
                    <a:pt x="162" y="48"/>
                    <a:pt x="164" y="46"/>
                    <a:pt x="164" y="44"/>
                  </a:cubicBezTo>
                  <a:cubicBezTo>
                    <a:pt x="164" y="4"/>
                    <a:pt x="164" y="4"/>
                    <a:pt x="164" y="4"/>
                  </a:cubicBezTo>
                  <a:cubicBezTo>
                    <a:pt x="164" y="2"/>
                    <a:pt x="162" y="0"/>
                    <a:pt x="160" y="0"/>
                  </a:cubicBezTo>
                  <a:cubicBezTo>
                    <a:pt x="158" y="0"/>
                    <a:pt x="156" y="2"/>
                    <a:pt x="156" y="4"/>
                  </a:cubicBezTo>
                  <a:cubicBezTo>
                    <a:pt x="156" y="32"/>
                    <a:pt x="156" y="32"/>
                    <a:pt x="156" y="32"/>
                  </a:cubicBezTo>
                  <a:cubicBezTo>
                    <a:pt x="140" y="13"/>
                    <a:pt x="115" y="0"/>
                    <a:pt x="88" y="0"/>
                  </a:cubicBezTo>
                  <a:cubicBezTo>
                    <a:pt x="39" y="0"/>
                    <a:pt x="0" y="39"/>
                    <a:pt x="0" y="88"/>
                  </a:cubicBezTo>
                  <a:cubicBezTo>
                    <a:pt x="0" y="90"/>
                    <a:pt x="2" y="92"/>
                    <a:pt x="4" y="92"/>
                  </a:cubicBezTo>
                  <a:cubicBezTo>
                    <a:pt x="6" y="92"/>
                    <a:pt x="8" y="90"/>
                    <a:pt x="8" y="88"/>
                  </a:cubicBezTo>
                  <a:cubicBezTo>
                    <a:pt x="8" y="44"/>
                    <a:pt x="44" y="8"/>
                    <a:pt x="88" y="8"/>
                  </a:cubicBezTo>
                </a:path>
              </a:pathLst>
            </a:custGeom>
            <a:solidFill>
              <a:schemeClr val="accent1"/>
            </a:solidFill>
            <a:ln>
              <a:solidFill>
                <a:schemeClr val="bg1"/>
              </a:solidFill>
            </a:ln>
          </p:spPr>
          <p:txBody>
            <a:bodyPr vert="horz" wrap="square" lIns="45720" tIns="22860" rIns="45720" bIns="22860" numCol="1" anchor="t" anchorCtr="0" compatLnSpc="1">
              <a:prstTxWarp prst="textNoShape">
                <a:avLst/>
              </a:prstTxWarp>
              <a:scene3d>
                <a:camera prst="orthographicFront"/>
                <a:lightRig rig="soft" dir="t">
                  <a:rot lat="0" lon="0" rev="15600000"/>
                </a:lightRig>
              </a:scene3d>
              <a:sp3d extrusionH="57150" prstMaterial="softEdge">
                <a:bevelT w="25400" h="38100"/>
              </a:sp3d>
            </a:bodyPr>
            <a:lstStyle/>
            <a:p>
              <a:endParaRPr lang="uk-UA" sz="1200" b="1">
                <a:ln/>
                <a:solidFill>
                  <a:schemeClr val="accent4"/>
                </a:solidFill>
              </a:endParaRPr>
            </a:p>
          </p:txBody>
        </p:sp>
        <p:grpSp>
          <p:nvGrpSpPr>
            <p:cNvPr id="176" name="Group 175">
              <a:extLst>
                <a:ext uri="{FF2B5EF4-FFF2-40B4-BE49-F238E27FC236}">
                  <a16:creationId xmlns:a16="http://schemas.microsoft.com/office/drawing/2014/main" id="{BE48A053-9D3D-6946-A170-FEDC839246A8}"/>
                </a:ext>
              </a:extLst>
            </p:cNvPr>
            <p:cNvGrpSpPr/>
            <p:nvPr/>
          </p:nvGrpSpPr>
          <p:grpSpPr>
            <a:xfrm>
              <a:off x="3395662" y="2349190"/>
              <a:ext cx="3518845" cy="3382457"/>
              <a:chOff x="6791326" y="2983881"/>
              <a:chExt cx="4754880" cy="4570583"/>
            </a:xfrm>
          </p:grpSpPr>
          <p:sp>
            <p:nvSpPr>
              <p:cNvPr id="177" name="Freeform 176">
                <a:extLst>
                  <a:ext uri="{FF2B5EF4-FFF2-40B4-BE49-F238E27FC236}">
                    <a16:creationId xmlns:a16="http://schemas.microsoft.com/office/drawing/2014/main" id="{06FA2F8B-55D0-4D4D-8CE9-7F39572056CB}"/>
                  </a:ext>
                </a:extLst>
              </p:cNvPr>
              <p:cNvSpPr/>
              <p:nvPr/>
            </p:nvSpPr>
            <p:spPr>
              <a:xfrm>
                <a:off x="9197953" y="2983881"/>
                <a:ext cx="2232862" cy="1582454"/>
              </a:xfrm>
              <a:custGeom>
                <a:avLst/>
                <a:gdLst>
                  <a:gd name="connsiteX0" fmla="*/ 0 w 2232862"/>
                  <a:gd name="connsiteY0" fmla="*/ 0 h 1582454"/>
                  <a:gd name="connsiteX1" fmla="*/ 213891 w 2232862"/>
                  <a:gd name="connsiteY1" fmla="*/ 10385 h 1582454"/>
                  <a:gd name="connsiteX2" fmla="*/ 2161421 w 2232862"/>
                  <a:gd name="connsiteY2" fmla="*/ 1394769 h 1582454"/>
                  <a:gd name="connsiteX3" fmla="*/ 2232862 w 2232862"/>
                  <a:gd name="connsiteY3" fmla="*/ 1582454 h 1582454"/>
                  <a:gd name="connsiteX4" fmla="*/ 627724 w 2232862"/>
                  <a:gd name="connsiteY4" fmla="*/ 1464457 h 1582454"/>
                  <a:gd name="connsiteX5" fmla="*/ 0 w 2232862"/>
                  <a:gd name="connsiteY5" fmla="*/ 0 h 1582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2862" h="1582454">
                    <a:moveTo>
                      <a:pt x="0" y="0"/>
                    </a:moveTo>
                    <a:lnTo>
                      <a:pt x="213891" y="10385"/>
                    </a:lnTo>
                    <a:cubicBezTo>
                      <a:pt x="1093040" y="96234"/>
                      <a:pt x="1830582" y="642662"/>
                      <a:pt x="2161421" y="1394769"/>
                    </a:cubicBezTo>
                    <a:lnTo>
                      <a:pt x="2232862" y="1582454"/>
                    </a:lnTo>
                    <a:lnTo>
                      <a:pt x="627724" y="1464457"/>
                    </a:lnTo>
                    <a:lnTo>
                      <a:pt x="0" y="0"/>
                    </a:lnTo>
                    <a:close/>
                  </a:path>
                </a:pathLst>
              </a:custGeom>
              <a:solidFill>
                <a:schemeClr val="accent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200">
                  <a:solidFill>
                    <a:schemeClr val="bg1"/>
                  </a:solidFill>
                </a:endParaRPr>
              </a:p>
            </p:txBody>
          </p:sp>
          <p:sp>
            <p:nvSpPr>
              <p:cNvPr id="178" name="Freeform 177">
                <a:extLst>
                  <a:ext uri="{FF2B5EF4-FFF2-40B4-BE49-F238E27FC236}">
                    <a16:creationId xmlns:a16="http://schemas.microsoft.com/office/drawing/2014/main" id="{09B33499-F055-5144-B9FA-1BEFBBEBD0AD}"/>
                  </a:ext>
                </a:extLst>
              </p:cNvPr>
              <p:cNvSpPr/>
              <p:nvPr/>
            </p:nvSpPr>
            <p:spPr>
              <a:xfrm>
                <a:off x="6906716" y="2983881"/>
                <a:ext cx="2232864" cy="1582454"/>
              </a:xfrm>
              <a:custGeom>
                <a:avLst/>
                <a:gdLst>
                  <a:gd name="connsiteX0" fmla="*/ 2232864 w 2232864"/>
                  <a:gd name="connsiteY0" fmla="*/ 0 h 1582454"/>
                  <a:gd name="connsiteX1" fmla="*/ 1605140 w 2232864"/>
                  <a:gd name="connsiteY1" fmla="*/ 1464457 h 1582454"/>
                  <a:gd name="connsiteX2" fmla="*/ 0 w 2232864"/>
                  <a:gd name="connsiteY2" fmla="*/ 1582454 h 1582454"/>
                  <a:gd name="connsiteX3" fmla="*/ 71441 w 2232864"/>
                  <a:gd name="connsiteY3" fmla="*/ 1394769 h 1582454"/>
                  <a:gd name="connsiteX4" fmla="*/ 2018971 w 2232864"/>
                  <a:gd name="connsiteY4" fmla="*/ 10385 h 1582454"/>
                  <a:gd name="connsiteX5" fmla="*/ 2232864 w 2232864"/>
                  <a:gd name="connsiteY5" fmla="*/ 0 h 1582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2864" h="1582454">
                    <a:moveTo>
                      <a:pt x="2232864" y="0"/>
                    </a:moveTo>
                    <a:lnTo>
                      <a:pt x="1605140" y="1464457"/>
                    </a:lnTo>
                    <a:lnTo>
                      <a:pt x="0" y="1582454"/>
                    </a:lnTo>
                    <a:lnTo>
                      <a:pt x="71441" y="1394769"/>
                    </a:lnTo>
                    <a:cubicBezTo>
                      <a:pt x="402280" y="642662"/>
                      <a:pt x="1139822" y="96234"/>
                      <a:pt x="2018971" y="10385"/>
                    </a:cubicBezTo>
                    <a:lnTo>
                      <a:pt x="2232864" y="0"/>
                    </a:lnTo>
                    <a:close/>
                  </a:path>
                </a:pathLst>
              </a:custGeom>
              <a:solidFill>
                <a:schemeClr val="accent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200" dirty="0">
                  <a:solidFill>
                    <a:schemeClr val="bg1"/>
                  </a:solidFill>
                </a:endParaRPr>
              </a:p>
            </p:txBody>
          </p:sp>
          <p:sp>
            <p:nvSpPr>
              <p:cNvPr id="179" name="Freeform 178">
                <a:extLst>
                  <a:ext uri="{FF2B5EF4-FFF2-40B4-BE49-F238E27FC236}">
                    <a16:creationId xmlns:a16="http://schemas.microsoft.com/office/drawing/2014/main" id="{21C2286C-FC10-B342-A84A-E1757E711628}"/>
                  </a:ext>
                </a:extLst>
              </p:cNvPr>
              <p:cNvSpPr/>
              <p:nvPr/>
            </p:nvSpPr>
            <p:spPr>
              <a:xfrm>
                <a:off x="6791326" y="4662830"/>
                <a:ext cx="1314537" cy="2444456"/>
              </a:xfrm>
              <a:custGeom>
                <a:avLst/>
                <a:gdLst>
                  <a:gd name="connsiteX0" fmla="*/ 90768 w 1314537"/>
                  <a:gd name="connsiteY0" fmla="*/ 0 h 2444456"/>
                  <a:gd name="connsiteX1" fmla="*/ 1314537 w 1314537"/>
                  <a:gd name="connsiteY1" fmla="*/ 999516 h 2444456"/>
                  <a:gd name="connsiteX2" fmla="*/ 949935 w 1314537"/>
                  <a:gd name="connsiteY2" fmla="*/ 2444456 h 2444456"/>
                  <a:gd name="connsiteX3" fmla="*/ 865167 w 1314537"/>
                  <a:gd name="connsiteY3" fmla="*/ 2383506 h 2444456"/>
                  <a:gd name="connsiteX4" fmla="*/ 0 w 1314537"/>
                  <a:gd name="connsiteY4" fmla="*/ 619517 h 2444456"/>
                  <a:gd name="connsiteX5" fmla="*/ 48301 w 1314537"/>
                  <a:gd name="connsiteY5" fmla="*/ 158808 h 2444456"/>
                  <a:gd name="connsiteX6" fmla="*/ 90768 w 1314537"/>
                  <a:gd name="connsiteY6" fmla="*/ 0 h 2444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537" h="2444456">
                    <a:moveTo>
                      <a:pt x="90768" y="0"/>
                    </a:moveTo>
                    <a:lnTo>
                      <a:pt x="1314537" y="999516"/>
                    </a:lnTo>
                    <a:lnTo>
                      <a:pt x="949935" y="2444456"/>
                    </a:lnTo>
                    <a:lnTo>
                      <a:pt x="865167" y="2383506"/>
                    </a:lnTo>
                    <a:cubicBezTo>
                      <a:pt x="336788" y="1964220"/>
                      <a:pt x="0" y="1329686"/>
                      <a:pt x="0" y="619517"/>
                    </a:cubicBezTo>
                    <a:cubicBezTo>
                      <a:pt x="0" y="461702"/>
                      <a:pt x="16632" y="307622"/>
                      <a:pt x="48301" y="158808"/>
                    </a:cubicBezTo>
                    <a:lnTo>
                      <a:pt x="90768" y="0"/>
                    </a:lnTo>
                    <a:close/>
                  </a:path>
                </a:pathLst>
              </a:custGeom>
              <a:solidFill>
                <a:schemeClr val="accent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200" dirty="0">
                  <a:solidFill>
                    <a:schemeClr val="bg1"/>
                  </a:solidFill>
                </a:endParaRPr>
              </a:p>
            </p:txBody>
          </p:sp>
          <p:sp>
            <p:nvSpPr>
              <p:cNvPr id="180" name="Freeform 179">
                <a:extLst>
                  <a:ext uri="{FF2B5EF4-FFF2-40B4-BE49-F238E27FC236}">
                    <a16:creationId xmlns:a16="http://schemas.microsoft.com/office/drawing/2014/main" id="{28E1AF7C-0553-9841-BDD5-73D7DE02FD54}"/>
                  </a:ext>
                </a:extLst>
              </p:cNvPr>
              <p:cNvSpPr/>
              <p:nvPr/>
            </p:nvSpPr>
            <p:spPr>
              <a:xfrm>
                <a:off x="10231671" y="4648950"/>
                <a:ext cx="1314535" cy="2444453"/>
              </a:xfrm>
              <a:custGeom>
                <a:avLst/>
                <a:gdLst>
                  <a:gd name="connsiteX0" fmla="*/ 1223767 w 1314535"/>
                  <a:gd name="connsiteY0" fmla="*/ 0 h 2444453"/>
                  <a:gd name="connsiteX1" fmla="*/ 1266234 w 1314535"/>
                  <a:gd name="connsiteY1" fmla="*/ 158806 h 2444453"/>
                  <a:gd name="connsiteX2" fmla="*/ 1314535 w 1314535"/>
                  <a:gd name="connsiteY2" fmla="*/ 619515 h 2444453"/>
                  <a:gd name="connsiteX3" fmla="*/ 449368 w 1314535"/>
                  <a:gd name="connsiteY3" fmla="*/ 2383504 h 2444453"/>
                  <a:gd name="connsiteX4" fmla="*/ 364601 w 1314535"/>
                  <a:gd name="connsiteY4" fmla="*/ 2444453 h 2444453"/>
                  <a:gd name="connsiteX5" fmla="*/ 0 w 1314535"/>
                  <a:gd name="connsiteY5" fmla="*/ 999514 h 2444453"/>
                  <a:gd name="connsiteX6" fmla="*/ 1223767 w 1314535"/>
                  <a:gd name="connsiteY6" fmla="*/ 0 h 2444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535" h="2444453">
                    <a:moveTo>
                      <a:pt x="1223767" y="0"/>
                    </a:moveTo>
                    <a:lnTo>
                      <a:pt x="1266234" y="158806"/>
                    </a:lnTo>
                    <a:cubicBezTo>
                      <a:pt x="1297904" y="307620"/>
                      <a:pt x="1314535" y="461700"/>
                      <a:pt x="1314535" y="619515"/>
                    </a:cubicBezTo>
                    <a:cubicBezTo>
                      <a:pt x="1314535" y="1329684"/>
                      <a:pt x="977747" y="1964218"/>
                      <a:pt x="449368" y="2383504"/>
                    </a:cubicBezTo>
                    <a:lnTo>
                      <a:pt x="364601" y="2444453"/>
                    </a:lnTo>
                    <a:lnTo>
                      <a:pt x="0" y="999514"/>
                    </a:lnTo>
                    <a:lnTo>
                      <a:pt x="1223767" y="0"/>
                    </a:lnTo>
                    <a:close/>
                  </a:path>
                </a:pathLst>
              </a:custGeom>
              <a:solidFill>
                <a:schemeClr val="accent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200" dirty="0">
                  <a:solidFill>
                    <a:schemeClr val="bg1"/>
                  </a:solidFill>
                </a:endParaRPr>
              </a:p>
            </p:txBody>
          </p:sp>
          <p:sp>
            <p:nvSpPr>
              <p:cNvPr id="181" name="Freeform 180">
                <a:extLst>
                  <a:ext uri="{FF2B5EF4-FFF2-40B4-BE49-F238E27FC236}">
                    <a16:creationId xmlns:a16="http://schemas.microsoft.com/office/drawing/2014/main" id="{734B50A0-6BEA-5D4B-9266-6B49DEC570CE}"/>
                  </a:ext>
                </a:extLst>
              </p:cNvPr>
              <p:cNvSpPr/>
              <p:nvPr/>
            </p:nvSpPr>
            <p:spPr>
              <a:xfrm>
                <a:off x="7849961" y="6390180"/>
                <a:ext cx="2637611" cy="1164284"/>
              </a:xfrm>
              <a:custGeom>
                <a:avLst/>
                <a:gdLst>
                  <a:gd name="connsiteX0" fmla="*/ 1318806 w 2637611"/>
                  <a:gd name="connsiteY0" fmla="*/ 0 h 1164284"/>
                  <a:gd name="connsiteX1" fmla="*/ 2637611 w 2637611"/>
                  <a:gd name="connsiteY1" fmla="*/ 779971 h 1164284"/>
                  <a:gd name="connsiteX2" fmla="*/ 2452034 w 2637611"/>
                  <a:gd name="connsiteY2" fmla="*/ 888376 h 1164284"/>
                  <a:gd name="connsiteX3" fmla="*/ 1318805 w 2637611"/>
                  <a:gd name="connsiteY3" fmla="*/ 1164284 h 1164284"/>
                  <a:gd name="connsiteX4" fmla="*/ 185576 w 2637611"/>
                  <a:gd name="connsiteY4" fmla="*/ 888376 h 1164284"/>
                  <a:gd name="connsiteX5" fmla="*/ 0 w 2637611"/>
                  <a:gd name="connsiteY5" fmla="*/ 779972 h 1164284"/>
                  <a:gd name="connsiteX6" fmla="*/ 1318806 w 2637611"/>
                  <a:gd name="connsiteY6" fmla="*/ 0 h 1164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7611" h="1164284">
                    <a:moveTo>
                      <a:pt x="1318806" y="0"/>
                    </a:moveTo>
                    <a:lnTo>
                      <a:pt x="2637611" y="779971"/>
                    </a:lnTo>
                    <a:lnTo>
                      <a:pt x="2452034" y="888376"/>
                    </a:lnTo>
                    <a:cubicBezTo>
                      <a:pt x="2115167" y="1064335"/>
                      <a:pt x="1729125" y="1164284"/>
                      <a:pt x="1318805" y="1164284"/>
                    </a:cubicBezTo>
                    <a:cubicBezTo>
                      <a:pt x="908485" y="1164284"/>
                      <a:pt x="522443" y="1064335"/>
                      <a:pt x="185576" y="888376"/>
                    </a:cubicBezTo>
                    <a:lnTo>
                      <a:pt x="0" y="779972"/>
                    </a:lnTo>
                    <a:lnTo>
                      <a:pt x="1318806" y="0"/>
                    </a:lnTo>
                    <a:close/>
                  </a:path>
                </a:pathLst>
              </a:custGeom>
              <a:solidFill>
                <a:schemeClr val="accent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200">
                  <a:solidFill>
                    <a:schemeClr val="bg1"/>
                  </a:solidFill>
                </a:endParaRPr>
              </a:p>
            </p:txBody>
          </p:sp>
          <p:sp>
            <p:nvSpPr>
              <p:cNvPr id="182" name="Freeform 15">
                <a:extLst>
                  <a:ext uri="{FF2B5EF4-FFF2-40B4-BE49-F238E27FC236}">
                    <a16:creationId xmlns:a16="http://schemas.microsoft.com/office/drawing/2014/main" id="{450986BF-6265-E248-B17C-32F14C4913F8}"/>
                  </a:ext>
                </a:extLst>
              </p:cNvPr>
              <p:cNvSpPr>
                <a:spLocks noEditPoints="1"/>
              </p:cNvSpPr>
              <p:nvPr/>
            </p:nvSpPr>
            <p:spPr bwMode="auto">
              <a:xfrm>
                <a:off x="8922047" y="6833067"/>
                <a:ext cx="484901" cy="484901"/>
              </a:xfrm>
              <a:custGeom>
                <a:avLst/>
                <a:gdLst>
                  <a:gd name="T0" fmla="*/ 144 w 176"/>
                  <a:gd name="T1" fmla="*/ 88 h 176"/>
                  <a:gd name="T2" fmla="*/ 152 w 176"/>
                  <a:gd name="T3" fmla="*/ 88 h 176"/>
                  <a:gd name="T4" fmla="*/ 60 w 176"/>
                  <a:gd name="T5" fmla="*/ 136 h 176"/>
                  <a:gd name="T6" fmla="*/ 56 w 176"/>
                  <a:gd name="T7" fmla="*/ 143 h 176"/>
                  <a:gd name="T8" fmla="*/ 60 w 176"/>
                  <a:gd name="T9" fmla="*/ 136 h 176"/>
                  <a:gd name="T10" fmla="*/ 33 w 176"/>
                  <a:gd name="T11" fmla="*/ 120 h 176"/>
                  <a:gd name="T12" fmla="*/ 40 w 176"/>
                  <a:gd name="T13" fmla="*/ 116 h 176"/>
                  <a:gd name="T14" fmla="*/ 56 w 176"/>
                  <a:gd name="T15" fmla="*/ 33 h 176"/>
                  <a:gd name="T16" fmla="*/ 60 w 176"/>
                  <a:gd name="T17" fmla="*/ 40 h 176"/>
                  <a:gd name="T18" fmla="*/ 56 w 176"/>
                  <a:gd name="T19" fmla="*/ 33 h 176"/>
                  <a:gd name="T20" fmla="*/ 24 w 176"/>
                  <a:gd name="T21" fmla="*/ 88 h 176"/>
                  <a:gd name="T22" fmla="*/ 32 w 176"/>
                  <a:gd name="T23" fmla="*/ 88 h 176"/>
                  <a:gd name="T24" fmla="*/ 116 w 176"/>
                  <a:gd name="T25" fmla="*/ 40 h 176"/>
                  <a:gd name="T26" fmla="*/ 120 w 176"/>
                  <a:gd name="T27" fmla="*/ 33 h 176"/>
                  <a:gd name="T28" fmla="*/ 116 w 176"/>
                  <a:gd name="T29" fmla="*/ 40 h 176"/>
                  <a:gd name="T30" fmla="*/ 33 w 176"/>
                  <a:gd name="T31" fmla="*/ 56 h 176"/>
                  <a:gd name="T32" fmla="*/ 40 w 176"/>
                  <a:gd name="T33" fmla="*/ 60 h 176"/>
                  <a:gd name="T34" fmla="*/ 142 w 176"/>
                  <a:gd name="T35" fmla="*/ 115 h 176"/>
                  <a:gd name="T36" fmla="*/ 138 w 176"/>
                  <a:gd name="T37" fmla="*/ 121 h 176"/>
                  <a:gd name="T38" fmla="*/ 142 w 176"/>
                  <a:gd name="T39" fmla="*/ 115 h 176"/>
                  <a:gd name="T40" fmla="*/ 84 w 176"/>
                  <a:gd name="T41" fmla="*/ 148 h 176"/>
                  <a:gd name="T42" fmla="*/ 92 w 176"/>
                  <a:gd name="T43" fmla="*/ 148 h 176"/>
                  <a:gd name="T44" fmla="*/ 138 w 176"/>
                  <a:gd name="T45" fmla="*/ 55 h 176"/>
                  <a:gd name="T46" fmla="*/ 142 w 176"/>
                  <a:gd name="T47" fmla="*/ 61 h 176"/>
                  <a:gd name="T48" fmla="*/ 138 w 176"/>
                  <a:gd name="T49" fmla="*/ 55 h 176"/>
                  <a:gd name="T50" fmla="*/ 103 w 176"/>
                  <a:gd name="T51" fmla="*/ 84 h 176"/>
                  <a:gd name="T52" fmla="*/ 92 w 176"/>
                  <a:gd name="T53" fmla="*/ 28 h 176"/>
                  <a:gd name="T54" fmla="*/ 84 w 176"/>
                  <a:gd name="T55" fmla="*/ 28 h 176"/>
                  <a:gd name="T56" fmla="*/ 72 w 176"/>
                  <a:gd name="T57" fmla="*/ 88 h 176"/>
                  <a:gd name="T58" fmla="*/ 103 w 176"/>
                  <a:gd name="T59" fmla="*/ 92 h 176"/>
                  <a:gd name="T60" fmla="*/ 128 w 176"/>
                  <a:gd name="T61" fmla="*/ 88 h 176"/>
                  <a:gd name="T62" fmla="*/ 88 w 176"/>
                  <a:gd name="T63" fmla="*/ 96 h 176"/>
                  <a:gd name="T64" fmla="*/ 88 w 176"/>
                  <a:gd name="T65" fmla="*/ 80 h 176"/>
                  <a:gd name="T66" fmla="*/ 88 w 176"/>
                  <a:gd name="T67" fmla="*/ 96 h 176"/>
                  <a:gd name="T68" fmla="*/ 115 w 176"/>
                  <a:gd name="T69" fmla="*/ 142 h 176"/>
                  <a:gd name="T70" fmla="*/ 121 w 176"/>
                  <a:gd name="T71" fmla="*/ 138 h 176"/>
                  <a:gd name="T72" fmla="*/ 88 w 176"/>
                  <a:gd name="T73" fmla="*/ 0 h 176"/>
                  <a:gd name="T74" fmla="*/ 88 w 176"/>
                  <a:gd name="T75" fmla="*/ 176 h 176"/>
                  <a:gd name="T76" fmla="*/ 88 w 176"/>
                  <a:gd name="T77" fmla="*/ 0 h 176"/>
                  <a:gd name="T78" fmla="*/ 8 w 176"/>
                  <a:gd name="T79" fmla="*/ 88 h 176"/>
                  <a:gd name="T80" fmla="*/ 168 w 176"/>
                  <a:gd name="T81" fmla="*/ 8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6" h="176">
                    <a:moveTo>
                      <a:pt x="148" y="84"/>
                    </a:moveTo>
                    <a:cubicBezTo>
                      <a:pt x="146" y="84"/>
                      <a:pt x="144" y="86"/>
                      <a:pt x="144" y="88"/>
                    </a:cubicBezTo>
                    <a:cubicBezTo>
                      <a:pt x="144" y="90"/>
                      <a:pt x="146" y="92"/>
                      <a:pt x="148" y="92"/>
                    </a:cubicBezTo>
                    <a:cubicBezTo>
                      <a:pt x="150" y="92"/>
                      <a:pt x="152" y="90"/>
                      <a:pt x="152" y="88"/>
                    </a:cubicBezTo>
                    <a:cubicBezTo>
                      <a:pt x="152" y="86"/>
                      <a:pt x="150" y="84"/>
                      <a:pt x="148" y="84"/>
                    </a:cubicBezTo>
                    <a:moveTo>
                      <a:pt x="60" y="136"/>
                    </a:moveTo>
                    <a:cubicBezTo>
                      <a:pt x="58" y="135"/>
                      <a:pt x="56" y="136"/>
                      <a:pt x="55" y="138"/>
                    </a:cubicBezTo>
                    <a:cubicBezTo>
                      <a:pt x="53" y="140"/>
                      <a:pt x="54" y="142"/>
                      <a:pt x="56" y="143"/>
                    </a:cubicBezTo>
                    <a:cubicBezTo>
                      <a:pt x="58" y="145"/>
                      <a:pt x="60" y="144"/>
                      <a:pt x="61" y="142"/>
                    </a:cubicBezTo>
                    <a:cubicBezTo>
                      <a:pt x="63" y="140"/>
                      <a:pt x="62" y="138"/>
                      <a:pt x="60" y="136"/>
                    </a:cubicBezTo>
                    <a:moveTo>
                      <a:pt x="34" y="115"/>
                    </a:moveTo>
                    <a:cubicBezTo>
                      <a:pt x="32" y="116"/>
                      <a:pt x="31" y="118"/>
                      <a:pt x="33" y="120"/>
                    </a:cubicBezTo>
                    <a:cubicBezTo>
                      <a:pt x="34" y="122"/>
                      <a:pt x="36" y="123"/>
                      <a:pt x="38" y="121"/>
                    </a:cubicBezTo>
                    <a:cubicBezTo>
                      <a:pt x="40" y="120"/>
                      <a:pt x="41" y="118"/>
                      <a:pt x="40" y="116"/>
                    </a:cubicBezTo>
                    <a:cubicBezTo>
                      <a:pt x="38" y="114"/>
                      <a:pt x="36" y="113"/>
                      <a:pt x="34" y="115"/>
                    </a:cubicBezTo>
                    <a:moveTo>
                      <a:pt x="56" y="33"/>
                    </a:moveTo>
                    <a:cubicBezTo>
                      <a:pt x="54" y="34"/>
                      <a:pt x="53" y="36"/>
                      <a:pt x="55" y="38"/>
                    </a:cubicBezTo>
                    <a:cubicBezTo>
                      <a:pt x="56" y="40"/>
                      <a:pt x="58" y="41"/>
                      <a:pt x="60" y="40"/>
                    </a:cubicBezTo>
                    <a:cubicBezTo>
                      <a:pt x="62" y="38"/>
                      <a:pt x="63" y="36"/>
                      <a:pt x="61" y="34"/>
                    </a:cubicBezTo>
                    <a:cubicBezTo>
                      <a:pt x="60" y="32"/>
                      <a:pt x="58" y="31"/>
                      <a:pt x="56" y="33"/>
                    </a:cubicBezTo>
                    <a:moveTo>
                      <a:pt x="28" y="84"/>
                    </a:moveTo>
                    <a:cubicBezTo>
                      <a:pt x="26" y="84"/>
                      <a:pt x="24" y="86"/>
                      <a:pt x="24" y="88"/>
                    </a:cubicBezTo>
                    <a:cubicBezTo>
                      <a:pt x="24" y="90"/>
                      <a:pt x="26" y="92"/>
                      <a:pt x="28" y="92"/>
                    </a:cubicBezTo>
                    <a:cubicBezTo>
                      <a:pt x="30" y="92"/>
                      <a:pt x="32" y="90"/>
                      <a:pt x="32" y="88"/>
                    </a:cubicBezTo>
                    <a:cubicBezTo>
                      <a:pt x="32" y="86"/>
                      <a:pt x="30" y="84"/>
                      <a:pt x="28" y="84"/>
                    </a:cubicBezTo>
                    <a:moveTo>
                      <a:pt x="116" y="40"/>
                    </a:moveTo>
                    <a:cubicBezTo>
                      <a:pt x="118" y="41"/>
                      <a:pt x="120" y="40"/>
                      <a:pt x="121" y="38"/>
                    </a:cubicBezTo>
                    <a:cubicBezTo>
                      <a:pt x="123" y="36"/>
                      <a:pt x="122" y="34"/>
                      <a:pt x="120" y="33"/>
                    </a:cubicBezTo>
                    <a:cubicBezTo>
                      <a:pt x="118" y="31"/>
                      <a:pt x="116" y="32"/>
                      <a:pt x="115" y="34"/>
                    </a:cubicBezTo>
                    <a:cubicBezTo>
                      <a:pt x="113" y="36"/>
                      <a:pt x="114" y="38"/>
                      <a:pt x="116" y="40"/>
                    </a:cubicBezTo>
                    <a:moveTo>
                      <a:pt x="38" y="55"/>
                    </a:moveTo>
                    <a:cubicBezTo>
                      <a:pt x="36" y="53"/>
                      <a:pt x="34" y="54"/>
                      <a:pt x="33" y="56"/>
                    </a:cubicBezTo>
                    <a:cubicBezTo>
                      <a:pt x="31" y="58"/>
                      <a:pt x="32" y="60"/>
                      <a:pt x="34" y="61"/>
                    </a:cubicBezTo>
                    <a:cubicBezTo>
                      <a:pt x="36" y="63"/>
                      <a:pt x="38" y="62"/>
                      <a:pt x="40" y="60"/>
                    </a:cubicBezTo>
                    <a:cubicBezTo>
                      <a:pt x="41" y="58"/>
                      <a:pt x="40" y="56"/>
                      <a:pt x="38" y="55"/>
                    </a:cubicBezTo>
                    <a:moveTo>
                      <a:pt x="142" y="115"/>
                    </a:moveTo>
                    <a:cubicBezTo>
                      <a:pt x="140" y="113"/>
                      <a:pt x="138" y="114"/>
                      <a:pt x="137" y="116"/>
                    </a:cubicBezTo>
                    <a:cubicBezTo>
                      <a:pt x="135" y="118"/>
                      <a:pt x="136" y="120"/>
                      <a:pt x="138" y="121"/>
                    </a:cubicBezTo>
                    <a:cubicBezTo>
                      <a:pt x="140" y="123"/>
                      <a:pt x="142" y="122"/>
                      <a:pt x="143" y="120"/>
                    </a:cubicBezTo>
                    <a:cubicBezTo>
                      <a:pt x="145" y="118"/>
                      <a:pt x="144" y="116"/>
                      <a:pt x="142" y="115"/>
                    </a:cubicBezTo>
                    <a:moveTo>
                      <a:pt x="88" y="144"/>
                    </a:moveTo>
                    <a:cubicBezTo>
                      <a:pt x="86" y="144"/>
                      <a:pt x="84" y="146"/>
                      <a:pt x="84" y="148"/>
                    </a:cubicBezTo>
                    <a:cubicBezTo>
                      <a:pt x="84" y="150"/>
                      <a:pt x="86" y="152"/>
                      <a:pt x="88" y="152"/>
                    </a:cubicBezTo>
                    <a:cubicBezTo>
                      <a:pt x="90" y="152"/>
                      <a:pt x="92" y="150"/>
                      <a:pt x="92" y="148"/>
                    </a:cubicBezTo>
                    <a:cubicBezTo>
                      <a:pt x="92" y="146"/>
                      <a:pt x="90" y="144"/>
                      <a:pt x="88" y="144"/>
                    </a:cubicBezTo>
                    <a:moveTo>
                      <a:pt x="138" y="55"/>
                    </a:moveTo>
                    <a:cubicBezTo>
                      <a:pt x="136" y="56"/>
                      <a:pt x="135" y="58"/>
                      <a:pt x="137" y="60"/>
                    </a:cubicBezTo>
                    <a:cubicBezTo>
                      <a:pt x="138" y="62"/>
                      <a:pt x="140" y="63"/>
                      <a:pt x="142" y="61"/>
                    </a:cubicBezTo>
                    <a:cubicBezTo>
                      <a:pt x="144" y="60"/>
                      <a:pt x="145" y="58"/>
                      <a:pt x="143" y="56"/>
                    </a:cubicBezTo>
                    <a:cubicBezTo>
                      <a:pt x="142" y="54"/>
                      <a:pt x="140" y="53"/>
                      <a:pt x="138" y="55"/>
                    </a:cubicBezTo>
                    <a:moveTo>
                      <a:pt x="124" y="84"/>
                    </a:moveTo>
                    <a:cubicBezTo>
                      <a:pt x="103" y="84"/>
                      <a:pt x="103" y="84"/>
                      <a:pt x="103" y="84"/>
                    </a:cubicBezTo>
                    <a:cubicBezTo>
                      <a:pt x="102" y="78"/>
                      <a:pt x="98" y="74"/>
                      <a:pt x="92" y="73"/>
                    </a:cubicBezTo>
                    <a:cubicBezTo>
                      <a:pt x="92" y="28"/>
                      <a:pt x="92" y="28"/>
                      <a:pt x="92" y="28"/>
                    </a:cubicBezTo>
                    <a:cubicBezTo>
                      <a:pt x="92" y="26"/>
                      <a:pt x="90" y="24"/>
                      <a:pt x="88" y="24"/>
                    </a:cubicBezTo>
                    <a:cubicBezTo>
                      <a:pt x="86" y="24"/>
                      <a:pt x="84" y="26"/>
                      <a:pt x="84" y="28"/>
                    </a:cubicBezTo>
                    <a:cubicBezTo>
                      <a:pt x="84" y="73"/>
                      <a:pt x="84" y="73"/>
                      <a:pt x="84" y="73"/>
                    </a:cubicBezTo>
                    <a:cubicBezTo>
                      <a:pt x="77" y="74"/>
                      <a:pt x="72" y="81"/>
                      <a:pt x="72" y="88"/>
                    </a:cubicBezTo>
                    <a:cubicBezTo>
                      <a:pt x="72" y="97"/>
                      <a:pt x="79" y="104"/>
                      <a:pt x="88" y="104"/>
                    </a:cubicBezTo>
                    <a:cubicBezTo>
                      <a:pt x="95" y="104"/>
                      <a:pt x="102" y="99"/>
                      <a:pt x="103" y="92"/>
                    </a:cubicBezTo>
                    <a:cubicBezTo>
                      <a:pt x="124" y="92"/>
                      <a:pt x="124" y="92"/>
                      <a:pt x="124" y="92"/>
                    </a:cubicBezTo>
                    <a:cubicBezTo>
                      <a:pt x="126" y="92"/>
                      <a:pt x="128" y="90"/>
                      <a:pt x="128" y="88"/>
                    </a:cubicBezTo>
                    <a:cubicBezTo>
                      <a:pt x="128" y="86"/>
                      <a:pt x="126" y="84"/>
                      <a:pt x="124" y="84"/>
                    </a:cubicBezTo>
                    <a:moveTo>
                      <a:pt x="88" y="96"/>
                    </a:moveTo>
                    <a:cubicBezTo>
                      <a:pt x="84" y="96"/>
                      <a:pt x="80" y="92"/>
                      <a:pt x="80" y="88"/>
                    </a:cubicBezTo>
                    <a:cubicBezTo>
                      <a:pt x="80" y="84"/>
                      <a:pt x="84" y="80"/>
                      <a:pt x="88" y="80"/>
                    </a:cubicBezTo>
                    <a:cubicBezTo>
                      <a:pt x="92" y="80"/>
                      <a:pt x="96" y="84"/>
                      <a:pt x="96" y="88"/>
                    </a:cubicBezTo>
                    <a:cubicBezTo>
                      <a:pt x="96" y="92"/>
                      <a:pt x="92" y="96"/>
                      <a:pt x="88" y="96"/>
                    </a:cubicBezTo>
                    <a:moveTo>
                      <a:pt x="116" y="136"/>
                    </a:moveTo>
                    <a:cubicBezTo>
                      <a:pt x="114" y="138"/>
                      <a:pt x="113" y="140"/>
                      <a:pt x="115" y="142"/>
                    </a:cubicBezTo>
                    <a:cubicBezTo>
                      <a:pt x="116" y="144"/>
                      <a:pt x="118" y="145"/>
                      <a:pt x="120" y="143"/>
                    </a:cubicBezTo>
                    <a:cubicBezTo>
                      <a:pt x="122" y="142"/>
                      <a:pt x="123" y="140"/>
                      <a:pt x="121" y="138"/>
                    </a:cubicBezTo>
                    <a:cubicBezTo>
                      <a:pt x="120" y="136"/>
                      <a:pt x="118" y="135"/>
                      <a:pt x="116" y="136"/>
                    </a:cubicBezTo>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44" y="168"/>
                      <a:pt x="8" y="132"/>
                      <a:pt x="8" y="88"/>
                    </a:cubicBezTo>
                    <a:cubicBezTo>
                      <a:pt x="8" y="44"/>
                      <a:pt x="44" y="8"/>
                      <a:pt x="88" y="8"/>
                    </a:cubicBezTo>
                    <a:cubicBezTo>
                      <a:pt x="132" y="8"/>
                      <a:pt x="168" y="44"/>
                      <a:pt x="168" y="88"/>
                    </a:cubicBezTo>
                    <a:cubicBezTo>
                      <a:pt x="168" y="132"/>
                      <a:pt x="132" y="168"/>
                      <a:pt x="88" y="168"/>
                    </a:cubicBezTo>
                  </a:path>
                </a:pathLst>
              </a:custGeom>
              <a:solidFill>
                <a:schemeClr val="bg1"/>
              </a:solidFill>
              <a:ln>
                <a:noFill/>
              </a:ln>
            </p:spPr>
            <p:txBody>
              <a:bodyPr vert="horz" wrap="square" lIns="45720" tIns="22860" rIns="45720" bIns="22860" numCol="1" anchor="t" anchorCtr="0" compatLnSpc="1">
                <a:prstTxWarp prst="textNoShape">
                  <a:avLst/>
                </a:prstTxWarp>
              </a:bodyPr>
              <a:lstStyle/>
              <a:p>
                <a:endParaRPr lang="uk-UA" sz="1200">
                  <a:solidFill>
                    <a:schemeClr val="bg1"/>
                  </a:solidFill>
                </a:endParaRPr>
              </a:p>
            </p:txBody>
          </p:sp>
        </p:grpSp>
        <p:sp>
          <p:nvSpPr>
            <p:cNvPr id="183" name="Freeform 133">
              <a:extLst>
                <a:ext uri="{FF2B5EF4-FFF2-40B4-BE49-F238E27FC236}">
                  <a16:creationId xmlns:a16="http://schemas.microsoft.com/office/drawing/2014/main" id="{AA657A4F-8760-0C45-AD93-7B5280FA8F5F}"/>
                </a:ext>
              </a:extLst>
            </p:cNvPr>
            <p:cNvSpPr>
              <a:spLocks noChangeAspect="1" noEditPoints="1"/>
            </p:cNvSpPr>
            <p:nvPr/>
          </p:nvSpPr>
          <p:spPr bwMode="auto">
            <a:xfrm>
              <a:off x="4166643" y="2845297"/>
              <a:ext cx="338350" cy="338350"/>
            </a:xfrm>
            <a:custGeom>
              <a:avLst/>
              <a:gdLst>
                <a:gd name="T0" fmla="*/ 160 w 176"/>
                <a:gd name="T1" fmla="*/ 0 h 176"/>
                <a:gd name="T2" fmla="*/ 16 w 176"/>
                <a:gd name="T3" fmla="*/ 0 h 176"/>
                <a:gd name="T4" fmla="*/ 0 w 176"/>
                <a:gd name="T5" fmla="*/ 16 h 176"/>
                <a:gd name="T6" fmla="*/ 0 w 176"/>
                <a:gd name="T7" fmla="*/ 136 h 176"/>
                <a:gd name="T8" fmla="*/ 16 w 176"/>
                <a:gd name="T9" fmla="*/ 152 h 176"/>
                <a:gd name="T10" fmla="*/ 72 w 176"/>
                <a:gd name="T11" fmla="*/ 152 h 176"/>
                <a:gd name="T12" fmla="*/ 72 w 176"/>
                <a:gd name="T13" fmla="*/ 168 h 176"/>
                <a:gd name="T14" fmla="*/ 60 w 176"/>
                <a:gd name="T15" fmla="*/ 168 h 176"/>
                <a:gd name="T16" fmla="*/ 56 w 176"/>
                <a:gd name="T17" fmla="*/ 172 h 176"/>
                <a:gd name="T18" fmla="*/ 60 w 176"/>
                <a:gd name="T19" fmla="*/ 176 h 176"/>
                <a:gd name="T20" fmla="*/ 116 w 176"/>
                <a:gd name="T21" fmla="*/ 176 h 176"/>
                <a:gd name="T22" fmla="*/ 120 w 176"/>
                <a:gd name="T23" fmla="*/ 172 h 176"/>
                <a:gd name="T24" fmla="*/ 116 w 176"/>
                <a:gd name="T25" fmla="*/ 168 h 176"/>
                <a:gd name="T26" fmla="*/ 104 w 176"/>
                <a:gd name="T27" fmla="*/ 168 h 176"/>
                <a:gd name="T28" fmla="*/ 104 w 176"/>
                <a:gd name="T29" fmla="*/ 152 h 176"/>
                <a:gd name="T30" fmla="*/ 160 w 176"/>
                <a:gd name="T31" fmla="*/ 152 h 176"/>
                <a:gd name="T32" fmla="*/ 176 w 176"/>
                <a:gd name="T33" fmla="*/ 136 h 176"/>
                <a:gd name="T34" fmla="*/ 176 w 176"/>
                <a:gd name="T35" fmla="*/ 16 h 176"/>
                <a:gd name="T36" fmla="*/ 160 w 176"/>
                <a:gd name="T37" fmla="*/ 0 h 176"/>
                <a:gd name="T38" fmla="*/ 96 w 176"/>
                <a:gd name="T39" fmla="*/ 168 h 176"/>
                <a:gd name="T40" fmla="*/ 80 w 176"/>
                <a:gd name="T41" fmla="*/ 168 h 176"/>
                <a:gd name="T42" fmla="*/ 80 w 176"/>
                <a:gd name="T43" fmla="*/ 152 h 176"/>
                <a:gd name="T44" fmla="*/ 96 w 176"/>
                <a:gd name="T45" fmla="*/ 152 h 176"/>
                <a:gd name="T46" fmla="*/ 96 w 176"/>
                <a:gd name="T47" fmla="*/ 168 h 176"/>
                <a:gd name="T48" fmla="*/ 168 w 176"/>
                <a:gd name="T49" fmla="*/ 136 h 176"/>
                <a:gd name="T50" fmla="*/ 160 w 176"/>
                <a:gd name="T51" fmla="*/ 144 h 176"/>
                <a:gd name="T52" fmla="*/ 16 w 176"/>
                <a:gd name="T53" fmla="*/ 144 h 176"/>
                <a:gd name="T54" fmla="*/ 8 w 176"/>
                <a:gd name="T55" fmla="*/ 136 h 176"/>
                <a:gd name="T56" fmla="*/ 8 w 176"/>
                <a:gd name="T57" fmla="*/ 128 h 176"/>
                <a:gd name="T58" fmla="*/ 168 w 176"/>
                <a:gd name="T59" fmla="*/ 128 h 176"/>
                <a:gd name="T60" fmla="*/ 168 w 176"/>
                <a:gd name="T61" fmla="*/ 136 h 176"/>
                <a:gd name="T62" fmla="*/ 168 w 176"/>
                <a:gd name="T63" fmla="*/ 120 h 176"/>
                <a:gd name="T64" fmla="*/ 8 w 176"/>
                <a:gd name="T65" fmla="*/ 120 h 176"/>
                <a:gd name="T66" fmla="*/ 8 w 176"/>
                <a:gd name="T67" fmla="*/ 16 h 176"/>
                <a:gd name="T68" fmla="*/ 16 w 176"/>
                <a:gd name="T69" fmla="*/ 8 h 176"/>
                <a:gd name="T70" fmla="*/ 160 w 176"/>
                <a:gd name="T71" fmla="*/ 8 h 176"/>
                <a:gd name="T72" fmla="*/ 168 w 176"/>
                <a:gd name="T73" fmla="*/ 16 h 176"/>
                <a:gd name="T74" fmla="*/ 168 w 176"/>
                <a:gd name="T75" fmla="*/ 12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76">
                  <a:moveTo>
                    <a:pt x="160" y="0"/>
                  </a:moveTo>
                  <a:cubicBezTo>
                    <a:pt x="16" y="0"/>
                    <a:pt x="16" y="0"/>
                    <a:pt x="16" y="0"/>
                  </a:cubicBezTo>
                  <a:cubicBezTo>
                    <a:pt x="7" y="0"/>
                    <a:pt x="0" y="7"/>
                    <a:pt x="0" y="16"/>
                  </a:cubicBezTo>
                  <a:cubicBezTo>
                    <a:pt x="0" y="136"/>
                    <a:pt x="0" y="136"/>
                    <a:pt x="0" y="136"/>
                  </a:cubicBezTo>
                  <a:cubicBezTo>
                    <a:pt x="0" y="145"/>
                    <a:pt x="7" y="152"/>
                    <a:pt x="16" y="152"/>
                  </a:cubicBezTo>
                  <a:cubicBezTo>
                    <a:pt x="72" y="152"/>
                    <a:pt x="72" y="152"/>
                    <a:pt x="72" y="152"/>
                  </a:cubicBezTo>
                  <a:cubicBezTo>
                    <a:pt x="72" y="168"/>
                    <a:pt x="72" y="168"/>
                    <a:pt x="72" y="168"/>
                  </a:cubicBezTo>
                  <a:cubicBezTo>
                    <a:pt x="60" y="168"/>
                    <a:pt x="60" y="168"/>
                    <a:pt x="60" y="168"/>
                  </a:cubicBezTo>
                  <a:cubicBezTo>
                    <a:pt x="58" y="168"/>
                    <a:pt x="56" y="170"/>
                    <a:pt x="56" y="172"/>
                  </a:cubicBezTo>
                  <a:cubicBezTo>
                    <a:pt x="56" y="174"/>
                    <a:pt x="58" y="176"/>
                    <a:pt x="60" y="176"/>
                  </a:cubicBezTo>
                  <a:cubicBezTo>
                    <a:pt x="116" y="176"/>
                    <a:pt x="116" y="176"/>
                    <a:pt x="116" y="176"/>
                  </a:cubicBezTo>
                  <a:cubicBezTo>
                    <a:pt x="118" y="176"/>
                    <a:pt x="120" y="174"/>
                    <a:pt x="120" y="172"/>
                  </a:cubicBezTo>
                  <a:cubicBezTo>
                    <a:pt x="120" y="170"/>
                    <a:pt x="118" y="168"/>
                    <a:pt x="116" y="168"/>
                  </a:cubicBezTo>
                  <a:cubicBezTo>
                    <a:pt x="104" y="168"/>
                    <a:pt x="104" y="168"/>
                    <a:pt x="104" y="168"/>
                  </a:cubicBezTo>
                  <a:cubicBezTo>
                    <a:pt x="104" y="152"/>
                    <a:pt x="104" y="152"/>
                    <a:pt x="104" y="152"/>
                  </a:cubicBezTo>
                  <a:cubicBezTo>
                    <a:pt x="160" y="152"/>
                    <a:pt x="160" y="152"/>
                    <a:pt x="160" y="152"/>
                  </a:cubicBezTo>
                  <a:cubicBezTo>
                    <a:pt x="169" y="152"/>
                    <a:pt x="176" y="145"/>
                    <a:pt x="176" y="136"/>
                  </a:cubicBezTo>
                  <a:cubicBezTo>
                    <a:pt x="176" y="16"/>
                    <a:pt x="176" y="16"/>
                    <a:pt x="176" y="16"/>
                  </a:cubicBezTo>
                  <a:cubicBezTo>
                    <a:pt x="176" y="7"/>
                    <a:pt x="169" y="0"/>
                    <a:pt x="160" y="0"/>
                  </a:cubicBezTo>
                  <a:moveTo>
                    <a:pt x="96" y="168"/>
                  </a:moveTo>
                  <a:cubicBezTo>
                    <a:pt x="80" y="168"/>
                    <a:pt x="80" y="168"/>
                    <a:pt x="80" y="168"/>
                  </a:cubicBezTo>
                  <a:cubicBezTo>
                    <a:pt x="80" y="152"/>
                    <a:pt x="80" y="152"/>
                    <a:pt x="80" y="152"/>
                  </a:cubicBezTo>
                  <a:cubicBezTo>
                    <a:pt x="96" y="152"/>
                    <a:pt x="96" y="152"/>
                    <a:pt x="96" y="152"/>
                  </a:cubicBezTo>
                  <a:lnTo>
                    <a:pt x="96" y="168"/>
                  </a:lnTo>
                  <a:close/>
                  <a:moveTo>
                    <a:pt x="168" y="136"/>
                  </a:moveTo>
                  <a:cubicBezTo>
                    <a:pt x="168" y="140"/>
                    <a:pt x="164" y="144"/>
                    <a:pt x="160" y="144"/>
                  </a:cubicBezTo>
                  <a:cubicBezTo>
                    <a:pt x="16" y="144"/>
                    <a:pt x="16" y="144"/>
                    <a:pt x="16" y="144"/>
                  </a:cubicBezTo>
                  <a:cubicBezTo>
                    <a:pt x="12" y="144"/>
                    <a:pt x="8" y="140"/>
                    <a:pt x="8" y="136"/>
                  </a:cubicBezTo>
                  <a:cubicBezTo>
                    <a:pt x="8" y="128"/>
                    <a:pt x="8" y="128"/>
                    <a:pt x="8" y="128"/>
                  </a:cubicBezTo>
                  <a:cubicBezTo>
                    <a:pt x="168" y="128"/>
                    <a:pt x="168" y="128"/>
                    <a:pt x="168" y="128"/>
                  </a:cubicBezTo>
                  <a:lnTo>
                    <a:pt x="168" y="136"/>
                  </a:lnTo>
                  <a:close/>
                  <a:moveTo>
                    <a:pt x="168" y="120"/>
                  </a:moveTo>
                  <a:cubicBezTo>
                    <a:pt x="8" y="120"/>
                    <a:pt x="8" y="120"/>
                    <a:pt x="8" y="120"/>
                  </a:cubicBezTo>
                  <a:cubicBezTo>
                    <a:pt x="8" y="16"/>
                    <a:pt x="8" y="16"/>
                    <a:pt x="8" y="16"/>
                  </a:cubicBezTo>
                  <a:cubicBezTo>
                    <a:pt x="8" y="12"/>
                    <a:pt x="12" y="8"/>
                    <a:pt x="16" y="8"/>
                  </a:cubicBezTo>
                  <a:cubicBezTo>
                    <a:pt x="160" y="8"/>
                    <a:pt x="160" y="8"/>
                    <a:pt x="160" y="8"/>
                  </a:cubicBezTo>
                  <a:cubicBezTo>
                    <a:pt x="164" y="8"/>
                    <a:pt x="168" y="12"/>
                    <a:pt x="168" y="16"/>
                  </a:cubicBezTo>
                  <a:lnTo>
                    <a:pt x="168" y="12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uk-UA" sz="3200" dirty="0">
                <a:solidFill>
                  <a:schemeClr val="bg1"/>
                </a:solidFill>
              </a:endParaRPr>
            </a:p>
          </p:txBody>
        </p:sp>
        <p:sp>
          <p:nvSpPr>
            <p:cNvPr id="184" name="Freeform 432">
              <a:extLst>
                <a:ext uri="{FF2B5EF4-FFF2-40B4-BE49-F238E27FC236}">
                  <a16:creationId xmlns:a16="http://schemas.microsoft.com/office/drawing/2014/main" id="{3AE1C67F-A147-5647-9163-F0E3B2318C6D}"/>
                </a:ext>
              </a:extLst>
            </p:cNvPr>
            <p:cNvSpPr>
              <a:spLocks noChangeAspect="1" noEditPoints="1"/>
            </p:cNvSpPr>
            <p:nvPr/>
          </p:nvSpPr>
          <p:spPr bwMode="auto">
            <a:xfrm>
              <a:off x="6242803" y="4260213"/>
              <a:ext cx="301576" cy="338351"/>
            </a:xfrm>
            <a:custGeom>
              <a:avLst/>
              <a:gdLst>
                <a:gd name="T0" fmla="*/ 40 w 160"/>
                <a:gd name="T1" fmla="*/ 140 h 176"/>
                <a:gd name="T2" fmla="*/ 48 w 160"/>
                <a:gd name="T3" fmla="*/ 140 h 176"/>
                <a:gd name="T4" fmla="*/ 112 w 160"/>
                <a:gd name="T5" fmla="*/ 48 h 176"/>
                <a:gd name="T6" fmla="*/ 120 w 160"/>
                <a:gd name="T7" fmla="*/ 24 h 176"/>
                <a:gd name="T8" fmla="*/ 128 w 160"/>
                <a:gd name="T9" fmla="*/ 8 h 176"/>
                <a:gd name="T10" fmla="*/ 40 w 160"/>
                <a:gd name="T11" fmla="*/ 0 h 176"/>
                <a:gd name="T12" fmla="*/ 32 w 160"/>
                <a:gd name="T13" fmla="*/ 16 h 176"/>
                <a:gd name="T14" fmla="*/ 48 w 160"/>
                <a:gd name="T15" fmla="*/ 24 h 176"/>
                <a:gd name="T16" fmla="*/ 0 w 160"/>
                <a:gd name="T17" fmla="*/ 136 h 176"/>
                <a:gd name="T18" fmla="*/ 120 w 160"/>
                <a:gd name="T19" fmla="*/ 176 h 176"/>
                <a:gd name="T20" fmla="*/ 112 w 160"/>
                <a:gd name="T21" fmla="*/ 48 h 176"/>
                <a:gd name="T22" fmla="*/ 120 w 160"/>
                <a:gd name="T23" fmla="*/ 8 h 176"/>
                <a:gd name="T24" fmla="*/ 40 w 160"/>
                <a:gd name="T25" fmla="*/ 16 h 176"/>
                <a:gd name="T26" fmla="*/ 104 w 160"/>
                <a:gd name="T27" fmla="*/ 24 h 176"/>
                <a:gd name="T28" fmla="*/ 79 w 160"/>
                <a:gd name="T29" fmla="*/ 44 h 176"/>
                <a:gd name="T30" fmla="*/ 56 w 160"/>
                <a:gd name="T31" fmla="*/ 48 h 176"/>
                <a:gd name="T32" fmla="*/ 104 w 160"/>
                <a:gd name="T33" fmla="*/ 24 h 176"/>
                <a:gd name="T34" fmla="*/ 40 w 160"/>
                <a:gd name="T35" fmla="*/ 168 h 176"/>
                <a:gd name="T36" fmla="*/ 37 w 160"/>
                <a:gd name="T37" fmla="*/ 79 h 176"/>
                <a:gd name="T38" fmla="*/ 61 w 160"/>
                <a:gd name="T39" fmla="*/ 56 h 176"/>
                <a:gd name="T40" fmla="*/ 104 w 160"/>
                <a:gd name="T41" fmla="*/ 44 h 176"/>
                <a:gd name="T42" fmla="*/ 123 w 160"/>
                <a:gd name="T43" fmla="*/ 79 h 176"/>
                <a:gd name="T44" fmla="*/ 120 w 160"/>
                <a:gd name="T45" fmla="*/ 168 h 176"/>
                <a:gd name="T46" fmla="*/ 40 w 160"/>
                <a:gd name="T47" fmla="*/ 108 h 176"/>
                <a:gd name="T48" fmla="*/ 64 w 160"/>
                <a:gd name="T49" fmla="*/ 108 h 176"/>
                <a:gd name="T50" fmla="*/ 52 w 160"/>
                <a:gd name="T51" fmla="*/ 112 h 176"/>
                <a:gd name="T52" fmla="*/ 52 w 160"/>
                <a:gd name="T53" fmla="*/ 104 h 176"/>
                <a:gd name="T54" fmla="*/ 52 w 160"/>
                <a:gd name="T55" fmla="*/ 112 h 176"/>
                <a:gd name="T56" fmla="*/ 120 w 160"/>
                <a:gd name="T57" fmla="*/ 148 h 176"/>
                <a:gd name="T58" fmla="*/ 128 w 160"/>
                <a:gd name="T59" fmla="*/ 148 h 176"/>
                <a:gd name="T60" fmla="*/ 116 w 160"/>
                <a:gd name="T61" fmla="*/ 120 h 176"/>
                <a:gd name="T62" fmla="*/ 116 w 160"/>
                <a:gd name="T63" fmla="*/ 128 h 176"/>
                <a:gd name="T64" fmla="*/ 116 w 160"/>
                <a:gd name="T65" fmla="*/ 120 h 176"/>
                <a:gd name="T66" fmla="*/ 88 w 160"/>
                <a:gd name="T67" fmla="*/ 96 h 176"/>
                <a:gd name="T68" fmla="*/ 104 w 160"/>
                <a:gd name="T69" fmla="*/ 96 h 176"/>
                <a:gd name="T70" fmla="*/ 80 w 160"/>
                <a:gd name="T71" fmla="*/ 128 h 176"/>
                <a:gd name="T72" fmla="*/ 80 w 160"/>
                <a:gd name="T73" fmla="*/ 144 h 176"/>
                <a:gd name="T74" fmla="*/ 80 w 160"/>
                <a:gd name="T75" fmla="*/ 12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0" h="176">
                  <a:moveTo>
                    <a:pt x="44" y="136"/>
                  </a:moveTo>
                  <a:cubicBezTo>
                    <a:pt x="42" y="136"/>
                    <a:pt x="40" y="138"/>
                    <a:pt x="40" y="140"/>
                  </a:cubicBezTo>
                  <a:cubicBezTo>
                    <a:pt x="40" y="142"/>
                    <a:pt x="42" y="144"/>
                    <a:pt x="44" y="144"/>
                  </a:cubicBezTo>
                  <a:cubicBezTo>
                    <a:pt x="46" y="144"/>
                    <a:pt x="48" y="142"/>
                    <a:pt x="48" y="140"/>
                  </a:cubicBezTo>
                  <a:cubicBezTo>
                    <a:pt x="48" y="138"/>
                    <a:pt x="46" y="136"/>
                    <a:pt x="44" y="136"/>
                  </a:cubicBezTo>
                  <a:moveTo>
                    <a:pt x="112" y="48"/>
                  </a:moveTo>
                  <a:cubicBezTo>
                    <a:pt x="112" y="24"/>
                    <a:pt x="112" y="24"/>
                    <a:pt x="112" y="24"/>
                  </a:cubicBezTo>
                  <a:cubicBezTo>
                    <a:pt x="120" y="24"/>
                    <a:pt x="120" y="24"/>
                    <a:pt x="120" y="24"/>
                  </a:cubicBezTo>
                  <a:cubicBezTo>
                    <a:pt x="124" y="24"/>
                    <a:pt x="128" y="20"/>
                    <a:pt x="128" y="16"/>
                  </a:cubicBezTo>
                  <a:cubicBezTo>
                    <a:pt x="128" y="8"/>
                    <a:pt x="128" y="8"/>
                    <a:pt x="128" y="8"/>
                  </a:cubicBezTo>
                  <a:cubicBezTo>
                    <a:pt x="128" y="4"/>
                    <a:pt x="124" y="0"/>
                    <a:pt x="120" y="0"/>
                  </a:cubicBezTo>
                  <a:cubicBezTo>
                    <a:pt x="40" y="0"/>
                    <a:pt x="40" y="0"/>
                    <a:pt x="40" y="0"/>
                  </a:cubicBezTo>
                  <a:cubicBezTo>
                    <a:pt x="36" y="0"/>
                    <a:pt x="32" y="4"/>
                    <a:pt x="32" y="8"/>
                  </a:cubicBezTo>
                  <a:cubicBezTo>
                    <a:pt x="32" y="16"/>
                    <a:pt x="32" y="16"/>
                    <a:pt x="32" y="16"/>
                  </a:cubicBezTo>
                  <a:cubicBezTo>
                    <a:pt x="32" y="20"/>
                    <a:pt x="36" y="24"/>
                    <a:pt x="40" y="24"/>
                  </a:cubicBezTo>
                  <a:cubicBezTo>
                    <a:pt x="48" y="24"/>
                    <a:pt x="48" y="24"/>
                    <a:pt x="48" y="24"/>
                  </a:cubicBezTo>
                  <a:cubicBezTo>
                    <a:pt x="48" y="48"/>
                    <a:pt x="48" y="48"/>
                    <a:pt x="48" y="48"/>
                  </a:cubicBezTo>
                  <a:cubicBezTo>
                    <a:pt x="48" y="72"/>
                    <a:pt x="0" y="80"/>
                    <a:pt x="0" y="136"/>
                  </a:cubicBezTo>
                  <a:cubicBezTo>
                    <a:pt x="0" y="176"/>
                    <a:pt x="40" y="176"/>
                    <a:pt x="40" y="176"/>
                  </a:cubicBezTo>
                  <a:cubicBezTo>
                    <a:pt x="120" y="176"/>
                    <a:pt x="120" y="176"/>
                    <a:pt x="120" y="176"/>
                  </a:cubicBezTo>
                  <a:cubicBezTo>
                    <a:pt x="120" y="176"/>
                    <a:pt x="160" y="176"/>
                    <a:pt x="160" y="136"/>
                  </a:cubicBezTo>
                  <a:cubicBezTo>
                    <a:pt x="160" y="80"/>
                    <a:pt x="112" y="72"/>
                    <a:pt x="112" y="48"/>
                  </a:cubicBezTo>
                  <a:moveTo>
                    <a:pt x="40" y="8"/>
                  </a:moveTo>
                  <a:cubicBezTo>
                    <a:pt x="120" y="8"/>
                    <a:pt x="120" y="8"/>
                    <a:pt x="120" y="8"/>
                  </a:cubicBezTo>
                  <a:cubicBezTo>
                    <a:pt x="120" y="16"/>
                    <a:pt x="120" y="16"/>
                    <a:pt x="120" y="16"/>
                  </a:cubicBezTo>
                  <a:cubicBezTo>
                    <a:pt x="40" y="16"/>
                    <a:pt x="40" y="16"/>
                    <a:pt x="40" y="16"/>
                  </a:cubicBezTo>
                  <a:lnTo>
                    <a:pt x="40" y="8"/>
                  </a:lnTo>
                  <a:close/>
                  <a:moveTo>
                    <a:pt x="104" y="24"/>
                  </a:moveTo>
                  <a:cubicBezTo>
                    <a:pt x="104" y="36"/>
                    <a:pt x="104" y="36"/>
                    <a:pt x="104" y="36"/>
                  </a:cubicBezTo>
                  <a:cubicBezTo>
                    <a:pt x="97" y="37"/>
                    <a:pt x="88" y="39"/>
                    <a:pt x="79" y="44"/>
                  </a:cubicBezTo>
                  <a:cubicBezTo>
                    <a:pt x="71" y="48"/>
                    <a:pt x="63" y="49"/>
                    <a:pt x="56" y="48"/>
                  </a:cubicBezTo>
                  <a:cubicBezTo>
                    <a:pt x="56" y="48"/>
                    <a:pt x="56" y="48"/>
                    <a:pt x="56" y="48"/>
                  </a:cubicBezTo>
                  <a:cubicBezTo>
                    <a:pt x="56" y="24"/>
                    <a:pt x="56" y="24"/>
                    <a:pt x="56" y="24"/>
                  </a:cubicBezTo>
                  <a:lnTo>
                    <a:pt x="104" y="24"/>
                  </a:lnTo>
                  <a:close/>
                  <a:moveTo>
                    <a:pt x="120" y="168"/>
                  </a:moveTo>
                  <a:cubicBezTo>
                    <a:pt x="40" y="168"/>
                    <a:pt x="40" y="168"/>
                    <a:pt x="40" y="168"/>
                  </a:cubicBezTo>
                  <a:cubicBezTo>
                    <a:pt x="39" y="168"/>
                    <a:pt x="8" y="168"/>
                    <a:pt x="8" y="136"/>
                  </a:cubicBezTo>
                  <a:cubicBezTo>
                    <a:pt x="8" y="106"/>
                    <a:pt x="23" y="91"/>
                    <a:pt x="37" y="79"/>
                  </a:cubicBezTo>
                  <a:cubicBezTo>
                    <a:pt x="45" y="72"/>
                    <a:pt x="52" y="65"/>
                    <a:pt x="55" y="55"/>
                  </a:cubicBezTo>
                  <a:cubicBezTo>
                    <a:pt x="57" y="56"/>
                    <a:pt x="59" y="56"/>
                    <a:pt x="61" y="56"/>
                  </a:cubicBezTo>
                  <a:cubicBezTo>
                    <a:pt x="68" y="56"/>
                    <a:pt x="75" y="54"/>
                    <a:pt x="83" y="50"/>
                  </a:cubicBezTo>
                  <a:cubicBezTo>
                    <a:pt x="91" y="46"/>
                    <a:pt x="98" y="44"/>
                    <a:pt x="104" y="44"/>
                  </a:cubicBezTo>
                  <a:cubicBezTo>
                    <a:pt x="104" y="48"/>
                    <a:pt x="104" y="48"/>
                    <a:pt x="104" y="48"/>
                  </a:cubicBezTo>
                  <a:cubicBezTo>
                    <a:pt x="104" y="61"/>
                    <a:pt x="113" y="70"/>
                    <a:pt x="123" y="79"/>
                  </a:cubicBezTo>
                  <a:cubicBezTo>
                    <a:pt x="137" y="91"/>
                    <a:pt x="152" y="106"/>
                    <a:pt x="152" y="136"/>
                  </a:cubicBezTo>
                  <a:cubicBezTo>
                    <a:pt x="152" y="167"/>
                    <a:pt x="123" y="168"/>
                    <a:pt x="120" y="168"/>
                  </a:cubicBezTo>
                  <a:moveTo>
                    <a:pt x="52" y="96"/>
                  </a:moveTo>
                  <a:cubicBezTo>
                    <a:pt x="45" y="96"/>
                    <a:pt x="40" y="101"/>
                    <a:pt x="40" y="108"/>
                  </a:cubicBezTo>
                  <a:cubicBezTo>
                    <a:pt x="40" y="115"/>
                    <a:pt x="45" y="120"/>
                    <a:pt x="52" y="120"/>
                  </a:cubicBezTo>
                  <a:cubicBezTo>
                    <a:pt x="59" y="120"/>
                    <a:pt x="64" y="115"/>
                    <a:pt x="64" y="108"/>
                  </a:cubicBezTo>
                  <a:cubicBezTo>
                    <a:pt x="64" y="101"/>
                    <a:pt x="59" y="96"/>
                    <a:pt x="52" y="96"/>
                  </a:cubicBezTo>
                  <a:moveTo>
                    <a:pt x="52" y="112"/>
                  </a:moveTo>
                  <a:cubicBezTo>
                    <a:pt x="50" y="112"/>
                    <a:pt x="48" y="110"/>
                    <a:pt x="48" y="108"/>
                  </a:cubicBezTo>
                  <a:cubicBezTo>
                    <a:pt x="48" y="106"/>
                    <a:pt x="50" y="104"/>
                    <a:pt x="52" y="104"/>
                  </a:cubicBezTo>
                  <a:cubicBezTo>
                    <a:pt x="54" y="104"/>
                    <a:pt x="56" y="106"/>
                    <a:pt x="56" y="108"/>
                  </a:cubicBezTo>
                  <a:cubicBezTo>
                    <a:pt x="56" y="110"/>
                    <a:pt x="54" y="112"/>
                    <a:pt x="52" y="112"/>
                  </a:cubicBezTo>
                  <a:moveTo>
                    <a:pt x="124" y="144"/>
                  </a:moveTo>
                  <a:cubicBezTo>
                    <a:pt x="122" y="144"/>
                    <a:pt x="120" y="146"/>
                    <a:pt x="120" y="148"/>
                  </a:cubicBezTo>
                  <a:cubicBezTo>
                    <a:pt x="120" y="150"/>
                    <a:pt x="122" y="152"/>
                    <a:pt x="124" y="152"/>
                  </a:cubicBezTo>
                  <a:cubicBezTo>
                    <a:pt x="126" y="152"/>
                    <a:pt x="128" y="150"/>
                    <a:pt x="128" y="148"/>
                  </a:cubicBezTo>
                  <a:cubicBezTo>
                    <a:pt x="128" y="146"/>
                    <a:pt x="126" y="144"/>
                    <a:pt x="124" y="144"/>
                  </a:cubicBezTo>
                  <a:moveTo>
                    <a:pt x="116" y="120"/>
                  </a:moveTo>
                  <a:cubicBezTo>
                    <a:pt x="114" y="120"/>
                    <a:pt x="112" y="122"/>
                    <a:pt x="112" y="124"/>
                  </a:cubicBezTo>
                  <a:cubicBezTo>
                    <a:pt x="112" y="126"/>
                    <a:pt x="114" y="128"/>
                    <a:pt x="116" y="128"/>
                  </a:cubicBezTo>
                  <a:cubicBezTo>
                    <a:pt x="118" y="128"/>
                    <a:pt x="120" y="126"/>
                    <a:pt x="120" y="124"/>
                  </a:cubicBezTo>
                  <a:cubicBezTo>
                    <a:pt x="120" y="122"/>
                    <a:pt x="118" y="120"/>
                    <a:pt x="116" y="120"/>
                  </a:cubicBezTo>
                  <a:moveTo>
                    <a:pt x="96" y="88"/>
                  </a:moveTo>
                  <a:cubicBezTo>
                    <a:pt x="92" y="88"/>
                    <a:pt x="88" y="92"/>
                    <a:pt x="88" y="96"/>
                  </a:cubicBezTo>
                  <a:cubicBezTo>
                    <a:pt x="88" y="100"/>
                    <a:pt x="92" y="104"/>
                    <a:pt x="96" y="104"/>
                  </a:cubicBezTo>
                  <a:cubicBezTo>
                    <a:pt x="100" y="104"/>
                    <a:pt x="104" y="100"/>
                    <a:pt x="104" y="96"/>
                  </a:cubicBezTo>
                  <a:cubicBezTo>
                    <a:pt x="104" y="92"/>
                    <a:pt x="100" y="88"/>
                    <a:pt x="96" y="88"/>
                  </a:cubicBezTo>
                  <a:moveTo>
                    <a:pt x="80" y="128"/>
                  </a:moveTo>
                  <a:cubicBezTo>
                    <a:pt x="76" y="128"/>
                    <a:pt x="72" y="132"/>
                    <a:pt x="72" y="136"/>
                  </a:cubicBezTo>
                  <a:cubicBezTo>
                    <a:pt x="72" y="140"/>
                    <a:pt x="76" y="144"/>
                    <a:pt x="80" y="144"/>
                  </a:cubicBezTo>
                  <a:cubicBezTo>
                    <a:pt x="84" y="144"/>
                    <a:pt x="88" y="140"/>
                    <a:pt x="88" y="136"/>
                  </a:cubicBezTo>
                  <a:cubicBezTo>
                    <a:pt x="88" y="132"/>
                    <a:pt x="84" y="128"/>
                    <a:pt x="80" y="12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uk-UA" sz="3200">
                <a:solidFill>
                  <a:schemeClr val="bg1"/>
                </a:solidFill>
              </a:endParaRPr>
            </a:p>
          </p:txBody>
        </p:sp>
        <p:sp>
          <p:nvSpPr>
            <p:cNvPr id="185" name="Freeform 106">
              <a:extLst>
                <a:ext uri="{FF2B5EF4-FFF2-40B4-BE49-F238E27FC236}">
                  <a16:creationId xmlns:a16="http://schemas.microsoft.com/office/drawing/2014/main" id="{3FCC9953-63F7-344E-8111-FDCAEEA3A8C0}"/>
                </a:ext>
              </a:extLst>
            </p:cNvPr>
            <p:cNvSpPr>
              <a:spLocks noChangeAspect="1" noEditPoints="1"/>
            </p:cNvSpPr>
            <p:nvPr/>
          </p:nvSpPr>
          <p:spPr bwMode="auto">
            <a:xfrm>
              <a:off x="5842157" y="2808721"/>
              <a:ext cx="338350" cy="285716"/>
            </a:xfrm>
            <a:custGeom>
              <a:avLst/>
              <a:gdLst>
                <a:gd name="T0" fmla="*/ 34 w 176"/>
                <a:gd name="T1" fmla="*/ 86 h 144"/>
                <a:gd name="T2" fmla="*/ 28 w 176"/>
                <a:gd name="T3" fmla="*/ 65 h 144"/>
                <a:gd name="T4" fmla="*/ 28 w 176"/>
                <a:gd name="T5" fmla="*/ 58 h 144"/>
                <a:gd name="T6" fmla="*/ 25 w 176"/>
                <a:gd name="T7" fmla="*/ 38 h 144"/>
                <a:gd name="T8" fmla="*/ 35 w 176"/>
                <a:gd name="T9" fmla="*/ 26 h 144"/>
                <a:gd name="T10" fmla="*/ 49 w 176"/>
                <a:gd name="T11" fmla="*/ 25 h 144"/>
                <a:gd name="T12" fmla="*/ 52 w 176"/>
                <a:gd name="T13" fmla="*/ 18 h 144"/>
                <a:gd name="T14" fmla="*/ 30 w 176"/>
                <a:gd name="T15" fmla="*/ 19 h 144"/>
                <a:gd name="T16" fmla="*/ 20 w 176"/>
                <a:gd name="T17" fmla="*/ 56 h 144"/>
                <a:gd name="T18" fmla="*/ 26 w 176"/>
                <a:gd name="T19" fmla="*/ 86 h 144"/>
                <a:gd name="T20" fmla="*/ 0 w 176"/>
                <a:gd name="T21" fmla="*/ 124 h 144"/>
                <a:gd name="T22" fmla="*/ 22 w 176"/>
                <a:gd name="T23" fmla="*/ 128 h 144"/>
                <a:gd name="T24" fmla="*/ 8 w 176"/>
                <a:gd name="T25" fmla="*/ 120 h 144"/>
                <a:gd name="T26" fmla="*/ 159 w 176"/>
                <a:gd name="T27" fmla="*/ 100 h 144"/>
                <a:gd name="T28" fmla="*/ 155 w 176"/>
                <a:gd name="T29" fmla="*/ 70 h 144"/>
                <a:gd name="T30" fmla="*/ 159 w 176"/>
                <a:gd name="T31" fmla="*/ 35 h 144"/>
                <a:gd name="T32" fmla="*/ 132 w 176"/>
                <a:gd name="T33" fmla="*/ 16 h 144"/>
                <a:gd name="T34" fmla="*/ 126 w 176"/>
                <a:gd name="T35" fmla="*/ 25 h 144"/>
                <a:gd name="T36" fmla="*/ 132 w 176"/>
                <a:gd name="T37" fmla="*/ 24 h 144"/>
                <a:gd name="T38" fmla="*/ 142 w 176"/>
                <a:gd name="T39" fmla="*/ 27 h 144"/>
                <a:gd name="T40" fmla="*/ 149 w 176"/>
                <a:gd name="T41" fmla="*/ 53 h 144"/>
                <a:gd name="T42" fmla="*/ 149 w 176"/>
                <a:gd name="T43" fmla="*/ 65 h 144"/>
                <a:gd name="T44" fmla="*/ 148 w 176"/>
                <a:gd name="T45" fmla="*/ 66 h 144"/>
                <a:gd name="T46" fmla="*/ 157 w 176"/>
                <a:gd name="T47" fmla="*/ 108 h 144"/>
                <a:gd name="T48" fmla="*/ 150 w 176"/>
                <a:gd name="T49" fmla="*/ 120 h 144"/>
                <a:gd name="T50" fmla="*/ 172 w 176"/>
                <a:gd name="T51" fmla="*/ 128 h 144"/>
                <a:gd name="T52" fmla="*/ 159 w 176"/>
                <a:gd name="T53" fmla="*/ 100 h 144"/>
                <a:gd name="T54" fmla="*/ 106 w 176"/>
                <a:gd name="T55" fmla="*/ 90 h 144"/>
                <a:gd name="T56" fmla="*/ 115 w 176"/>
                <a:gd name="T57" fmla="*/ 52 h 144"/>
                <a:gd name="T58" fmla="*/ 104 w 176"/>
                <a:gd name="T59" fmla="*/ 3 h 144"/>
                <a:gd name="T60" fmla="*/ 76 w 176"/>
                <a:gd name="T61" fmla="*/ 4 h 144"/>
                <a:gd name="T62" fmla="*/ 61 w 176"/>
                <a:gd name="T63" fmla="*/ 52 h 144"/>
                <a:gd name="T64" fmla="*/ 70 w 176"/>
                <a:gd name="T65" fmla="*/ 90 h 144"/>
                <a:gd name="T66" fmla="*/ 28 w 176"/>
                <a:gd name="T67" fmla="*/ 140 h 144"/>
                <a:gd name="T68" fmla="*/ 144 w 176"/>
                <a:gd name="T69" fmla="*/ 144 h 144"/>
                <a:gd name="T70" fmla="*/ 120 w 176"/>
                <a:gd name="T71" fmla="*/ 109 h 144"/>
                <a:gd name="T72" fmla="*/ 58 w 176"/>
                <a:gd name="T73" fmla="*/ 117 h 144"/>
                <a:gd name="T74" fmla="*/ 78 w 176"/>
                <a:gd name="T75" fmla="*/ 90 h 144"/>
                <a:gd name="T76" fmla="*/ 69 w 176"/>
                <a:gd name="T77" fmla="*/ 65 h 144"/>
                <a:gd name="T78" fmla="*/ 68 w 176"/>
                <a:gd name="T79" fmla="*/ 48 h 144"/>
                <a:gd name="T80" fmla="*/ 79 w 176"/>
                <a:gd name="T81" fmla="*/ 12 h 144"/>
                <a:gd name="T82" fmla="*/ 93 w 176"/>
                <a:gd name="T83" fmla="*/ 8 h 144"/>
                <a:gd name="T84" fmla="*/ 108 w 176"/>
                <a:gd name="T85" fmla="*/ 22 h 144"/>
                <a:gd name="T86" fmla="*/ 107 w 176"/>
                <a:gd name="T87" fmla="*/ 54 h 144"/>
                <a:gd name="T88" fmla="*/ 106 w 176"/>
                <a:gd name="T89" fmla="*/ 66 h 144"/>
                <a:gd name="T90" fmla="*/ 118 w 176"/>
                <a:gd name="T91" fmla="*/ 117 h 144"/>
                <a:gd name="T92" fmla="*/ 140 w 176"/>
                <a:gd name="T93" fmla="*/ 13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6" h="144">
                  <a:moveTo>
                    <a:pt x="19" y="108"/>
                  </a:moveTo>
                  <a:cubicBezTo>
                    <a:pt x="25" y="106"/>
                    <a:pt x="34" y="100"/>
                    <a:pt x="34" y="86"/>
                  </a:cubicBezTo>
                  <a:cubicBezTo>
                    <a:pt x="34" y="74"/>
                    <a:pt x="30" y="69"/>
                    <a:pt x="28" y="66"/>
                  </a:cubicBezTo>
                  <a:cubicBezTo>
                    <a:pt x="28" y="65"/>
                    <a:pt x="28" y="65"/>
                    <a:pt x="28" y="65"/>
                  </a:cubicBezTo>
                  <a:cubicBezTo>
                    <a:pt x="27" y="65"/>
                    <a:pt x="27" y="65"/>
                    <a:pt x="27" y="65"/>
                  </a:cubicBezTo>
                  <a:cubicBezTo>
                    <a:pt x="27" y="65"/>
                    <a:pt x="27" y="63"/>
                    <a:pt x="28" y="58"/>
                  </a:cubicBezTo>
                  <a:cubicBezTo>
                    <a:pt x="28" y="56"/>
                    <a:pt x="28" y="54"/>
                    <a:pt x="27" y="53"/>
                  </a:cubicBezTo>
                  <a:cubicBezTo>
                    <a:pt x="26" y="49"/>
                    <a:pt x="23" y="43"/>
                    <a:pt x="25" y="38"/>
                  </a:cubicBezTo>
                  <a:cubicBezTo>
                    <a:pt x="28" y="29"/>
                    <a:pt x="30" y="28"/>
                    <a:pt x="34" y="27"/>
                  </a:cubicBezTo>
                  <a:cubicBezTo>
                    <a:pt x="34" y="27"/>
                    <a:pt x="34" y="26"/>
                    <a:pt x="35" y="26"/>
                  </a:cubicBezTo>
                  <a:cubicBezTo>
                    <a:pt x="36" y="25"/>
                    <a:pt x="40" y="24"/>
                    <a:pt x="44" y="24"/>
                  </a:cubicBezTo>
                  <a:cubicBezTo>
                    <a:pt x="46" y="24"/>
                    <a:pt x="48" y="24"/>
                    <a:pt x="49" y="25"/>
                  </a:cubicBezTo>
                  <a:cubicBezTo>
                    <a:pt x="49" y="24"/>
                    <a:pt x="50" y="22"/>
                    <a:pt x="50" y="21"/>
                  </a:cubicBezTo>
                  <a:cubicBezTo>
                    <a:pt x="51" y="20"/>
                    <a:pt x="51" y="19"/>
                    <a:pt x="52" y="18"/>
                  </a:cubicBezTo>
                  <a:cubicBezTo>
                    <a:pt x="49" y="16"/>
                    <a:pt x="47" y="16"/>
                    <a:pt x="44" y="16"/>
                  </a:cubicBezTo>
                  <a:cubicBezTo>
                    <a:pt x="38" y="16"/>
                    <a:pt x="33" y="18"/>
                    <a:pt x="30" y="19"/>
                  </a:cubicBezTo>
                  <a:cubicBezTo>
                    <a:pt x="24" y="22"/>
                    <a:pt x="21" y="25"/>
                    <a:pt x="17" y="35"/>
                  </a:cubicBezTo>
                  <a:cubicBezTo>
                    <a:pt x="14" y="43"/>
                    <a:pt x="18" y="52"/>
                    <a:pt x="20" y="56"/>
                  </a:cubicBezTo>
                  <a:cubicBezTo>
                    <a:pt x="18" y="66"/>
                    <a:pt x="21" y="70"/>
                    <a:pt x="21" y="70"/>
                  </a:cubicBezTo>
                  <a:cubicBezTo>
                    <a:pt x="23" y="73"/>
                    <a:pt x="26" y="76"/>
                    <a:pt x="26" y="86"/>
                  </a:cubicBezTo>
                  <a:cubicBezTo>
                    <a:pt x="26" y="98"/>
                    <a:pt x="17" y="100"/>
                    <a:pt x="17" y="100"/>
                  </a:cubicBezTo>
                  <a:cubicBezTo>
                    <a:pt x="10" y="103"/>
                    <a:pt x="0" y="108"/>
                    <a:pt x="0" y="124"/>
                  </a:cubicBezTo>
                  <a:cubicBezTo>
                    <a:pt x="0" y="124"/>
                    <a:pt x="0" y="128"/>
                    <a:pt x="4" y="128"/>
                  </a:cubicBezTo>
                  <a:cubicBezTo>
                    <a:pt x="22" y="128"/>
                    <a:pt x="22" y="128"/>
                    <a:pt x="22" y="128"/>
                  </a:cubicBezTo>
                  <a:cubicBezTo>
                    <a:pt x="23" y="125"/>
                    <a:pt x="24" y="122"/>
                    <a:pt x="26" y="120"/>
                  </a:cubicBezTo>
                  <a:cubicBezTo>
                    <a:pt x="8" y="120"/>
                    <a:pt x="8" y="120"/>
                    <a:pt x="8" y="120"/>
                  </a:cubicBezTo>
                  <a:cubicBezTo>
                    <a:pt x="9" y="112"/>
                    <a:pt x="14" y="110"/>
                    <a:pt x="19" y="108"/>
                  </a:cubicBezTo>
                  <a:moveTo>
                    <a:pt x="159" y="100"/>
                  </a:moveTo>
                  <a:cubicBezTo>
                    <a:pt x="159" y="100"/>
                    <a:pt x="150" y="98"/>
                    <a:pt x="150" y="86"/>
                  </a:cubicBezTo>
                  <a:cubicBezTo>
                    <a:pt x="150" y="76"/>
                    <a:pt x="153" y="73"/>
                    <a:pt x="155" y="70"/>
                  </a:cubicBezTo>
                  <a:cubicBezTo>
                    <a:pt x="155" y="70"/>
                    <a:pt x="158" y="66"/>
                    <a:pt x="156" y="56"/>
                  </a:cubicBezTo>
                  <a:cubicBezTo>
                    <a:pt x="158" y="52"/>
                    <a:pt x="162" y="43"/>
                    <a:pt x="159" y="35"/>
                  </a:cubicBezTo>
                  <a:cubicBezTo>
                    <a:pt x="155" y="25"/>
                    <a:pt x="152" y="22"/>
                    <a:pt x="146" y="19"/>
                  </a:cubicBezTo>
                  <a:cubicBezTo>
                    <a:pt x="143" y="18"/>
                    <a:pt x="138" y="16"/>
                    <a:pt x="132" y="16"/>
                  </a:cubicBezTo>
                  <a:cubicBezTo>
                    <a:pt x="129" y="16"/>
                    <a:pt x="127" y="16"/>
                    <a:pt x="124" y="18"/>
                  </a:cubicBezTo>
                  <a:cubicBezTo>
                    <a:pt x="125" y="20"/>
                    <a:pt x="126" y="23"/>
                    <a:pt x="126" y="25"/>
                  </a:cubicBezTo>
                  <a:cubicBezTo>
                    <a:pt x="127" y="25"/>
                    <a:pt x="127" y="25"/>
                    <a:pt x="127" y="25"/>
                  </a:cubicBezTo>
                  <a:cubicBezTo>
                    <a:pt x="128" y="24"/>
                    <a:pt x="130" y="24"/>
                    <a:pt x="132" y="24"/>
                  </a:cubicBezTo>
                  <a:cubicBezTo>
                    <a:pt x="136" y="24"/>
                    <a:pt x="140" y="25"/>
                    <a:pt x="141" y="26"/>
                  </a:cubicBezTo>
                  <a:cubicBezTo>
                    <a:pt x="142" y="26"/>
                    <a:pt x="142" y="27"/>
                    <a:pt x="142" y="27"/>
                  </a:cubicBezTo>
                  <a:cubicBezTo>
                    <a:pt x="146" y="28"/>
                    <a:pt x="148" y="29"/>
                    <a:pt x="151" y="38"/>
                  </a:cubicBezTo>
                  <a:cubicBezTo>
                    <a:pt x="153" y="43"/>
                    <a:pt x="150" y="49"/>
                    <a:pt x="149" y="53"/>
                  </a:cubicBezTo>
                  <a:cubicBezTo>
                    <a:pt x="148" y="54"/>
                    <a:pt x="148" y="56"/>
                    <a:pt x="148" y="58"/>
                  </a:cubicBezTo>
                  <a:cubicBezTo>
                    <a:pt x="149" y="63"/>
                    <a:pt x="149" y="65"/>
                    <a:pt x="149" y="65"/>
                  </a:cubicBezTo>
                  <a:cubicBezTo>
                    <a:pt x="149" y="65"/>
                    <a:pt x="149" y="65"/>
                    <a:pt x="148" y="65"/>
                  </a:cubicBezTo>
                  <a:cubicBezTo>
                    <a:pt x="148" y="66"/>
                    <a:pt x="148" y="66"/>
                    <a:pt x="148" y="66"/>
                  </a:cubicBezTo>
                  <a:cubicBezTo>
                    <a:pt x="146" y="69"/>
                    <a:pt x="142" y="74"/>
                    <a:pt x="142" y="86"/>
                  </a:cubicBezTo>
                  <a:cubicBezTo>
                    <a:pt x="142" y="100"/>
                    <a:pt x="151" y="106"/>
                    <a:pt x="157" y="108"/>
                  </a:cubicBezTo>
                  <a:cubicBezTo>
                    <a:pt x="162" y="110"/>
                    <a:pt x="167" y="112"/>
                    <a:pt x="168" y="120"/>
                  </a:cubicBezTo>
                  <a:cubicBezTo>
                    <a:pt x="150" y="120"/>
                    <a:pt x="150" y="120"/>
                    <a:pt x="150" y="120"/>
                  </a:cubicBezTo>
                  <a:cubicBezTo>
                    <a:pt x="152" y="122"/>
                    <a:pt x="153" y="125"/>
                    <a:pt x="154" y="128"/>
                  </a:cubicBezTo>
                  <a:cubicBezTo>
                    <a:pt x="172" y="128"/>
                    <a:pt x="172" y="128"/>
                    <a:pt x="172" y="128"/>
                  </a:cubicBezTo>
                  <a:cubicBezTo>
                    <a:pt x="176" y="128"/>
                    <a:pt x="176" y="124"/>
                    <a:pt x="176" y="124"/>
                  </a:cubicBezTo>
                  <a:cubicBezTo>
                    <a:pt x="176" y="108"/>
                    <a:pt x="166" y="103"/>
                    <a:pt x="159" y="100"/>
                  </a:cubicBezTo>
                  <a:moveTo>
                    <a:pt x="120" y="109"/>
                  </a:moveTo>
                  <a:cubicBezTo>
                    <a:pt x="120" y="109"/>
                    <a:pt x="106" y="105"/>
                    <a:pt x="106" y="90"/>
                  </a:cubicBezTo>
                  <a:cubicBezTo>
                    <a:pt x="106" y="77"/>
                    <a:pt x="111" y="73"/>
                    <a:pt x="114" y="69"/>
                  </a:cubicBezTo>
                  <a:cubicBezTo>
                    <a:pt x="114" y="69"/>
                    <a:pt x="118" y="65"/>
                    <a:pt x="115" y="52"/>
                  </a:cubicBezTo>
                  <a:cubicBezTo>
                    <a:pt x="120" y="45"/>
                    <a:pt x="122" y="33"/>
                    <a:pt x="116" y="19"/>
                  </a:cubicBezTo>
                  <a:cubicBezTo>
                    <a:pt x="112" y="10"/>
                    <a:pt x="109" y="5"/>
                    <a:pt x="104" y="3"/>
                  </a:cubicBezTo>
                  <a:cubicBezTo>
                    <a:pt x="101" y="1"/>
                    <a:pt x="97" y="0"/>
                    <a:pt x="93" y="0"/>
                  </a:cubicBezTo>
                  <a:cubicBezTo>
                    <a:pt x="86" y="0"/>
                    <a:pt x="79" y="3"/>
                    <a:pt x="76" y="4"/>
                  </a:cubicBezTo>
                  <a:cubicBezTo>
                    <a:pt x="68" y="8"/>
                    <a:pt x="63" y="11"/>
                    <a:pt x="58" y="24"/>
                  </a:cubicBezTo>
                  <a:cubicBezTo>
                    <a:pt x="53" y="34"/>
                    <a:pt x="58" y="46"/>
                    <a:pt x="61" y="52"/>
                  </a:cubicBezTo>
                  <a:cubicBezTo>
                    <a:pt x="58" y="65"/>
                    <a:pt x="62" y="69"/>
                    <a:pt x="62" y="69"/>
                  </a:cubicBezTo>
                  <a:cubicBezTo>
                    <a:pt x="65" y="73"/>
                    <a:pt x="70" y="77"/>
                    <a:pt x="70" y="90"/>
                  </a:cubicBezTo>
                  <a:cubicBezTo>
                    <a:pt x="70" y="105"/>
                    <a:pt x="56" y="109"/>
                    <a:pt x="56" y="109"/>
                  </a:cubicBezTo>
                  <a:cubicBezTo>
                    <a:pt x="47" y="112"/>
                    <a:pt x="28" y="118"/>
                    <a:pt x="28" y="140"/>
                  </a:cubicBezTo>
                  <a:cubicBezTo>
                    <a:pt x="28" y="140"/>
                    <a:pt x="28" y="144"/>
                    <a:pt x="32" y="144"/>
                  </a:cubicBezTo>
                  <a:cubicBezTo>
                    <a:pt x="144" y="144"/>
                    <a:pt x="144" y="144"/>
                    <a:pt x="144" y="144"/>
                  </a:cubicBezTo>
                  <a:cubicBezTo>
                    <a:pt x="148" y="144"/>
                    <a:pt x="148" y="140"/>
                    <a:pt x="148" y="140"/>
                  </a:cubicBezTo>
                  <a:cubicBezTo>
                    <a:pt x="148" y="118"/>
                    <a:pt x="129" y="112"/>
                    <a:pt x="120" y="109"/>
                  </a:cubicBezTo>
                  <a:moveTo>
                    <a:pt x="36" y="136"/>
                  </a:moveTo>
                  <a:cubicBezTo>
                    <a:pt x="38" y="125"/>
                    <a:pt x="48" y="120"/>
                    <a:pt x="58" y="117"/>
                  </a:cubicBezTo>
                  <a:cubicBezTo>
                    <a:pt x="58" y="117"/>
                    <a:pt x="58" y="117"/>
                    <a:pt x="58" y="117"/>
                  </a:cubicBezTo>
                  <a:cubicBezTo>
                    <a:pt x="66" y="115"/>
                    <a:pt x="78" y="107"/>
                    <a:pt x="78" y="90"/>
                  </a:cubicBezTo>
                  <a:cubicBezTo>
                    <a:pt x="78" y="76"/>
                    <a:pt x="73" y="70"/>
                    <a:pt x="70" y="66"/>
                  </a:cubicBezTo>
                  <a:cubicBezTo>
                    <a:pt x="69" y="65"/>
                    <a:pt x="68" y="64"/>
                    <a:pt x="69" y="65"/>
                  </a:cubicBezTo>
                  <a:cubicBezTo>
                    <a:pt x="68" y="64"/>
                    <a:pt x="67" y="61"/>
                    <a:pt x="69" y="54"/>
                  </a:cubicBezTo>
                  <a:cubicBezTo>
                    <a:pt x="70" y="50"/>
                    <a:pt x="68" y="48"/>
                    <a:pt x="68" y="48"/>
                  </a:cubicBezTo>
                  <a:cubicBezTo>
                    <a:pt x="66" y="43"/>
                    <a:pt x="62" y="34"/>
                    <a:pt x="65" y="27"/>
                  </a:cubicBezTo>
                  <a:cubicBezTo>
                    <a:pt x="69" y="17"/>
                    <a:pt x="73" y="15"/>
                    <a:pt x="79" y="12"/>
                  </a:cubicBezTo>
                  <a:cubicBezTo>
                    <a:pt x="80" y="11"/>
                    <a:pt x="80" y="11"/>
                    <a:pt x="80" y="11"/>
                  </a:cubicBezTo>
                  <a:cubicBezTo>
                    <a:pt x="82" y="10"/>
                    <a:pt x="87" y="8"/>
                    <a:pt x="93" y="8"/>
                  </a:cubicBezTo>
                  <a:cubicBezTo>
                    <a:pt x="96" y="8"/>
                    <a:pt x="98" y="9"/>
                    <a:pt x="100" y="10"/>
                  </a:cubicBezTo>
                  <a:cubicBezTo>
                    <a:pt x="103" y="11"/>
                    <a:pt x="105" y="14"/>
                    <a:pt x="108" y="22"/>
                  </a:cubicBezTo>
                  <a:cubicBezTo>
                    <a:pt x="115" y="36"/>
                    <a:pt x="111" y="45"/>
                    <a:pt x="109" y="47"/>
                  </a:cubicBezTo>
                  <a:cubicBezTo>
                    <a:pt x="107" y="49"/>
                    <a:pt x="107" y="52"/>
                    <a:pt x="107" y="54"/>
                  </a:cubicBezTo>
                  <a:cubicBezTo>
                    <a:pt x="109" y="61"/>
                    <a:pt x="108" y="64"/>
                    <a:pt x="108" y="64"/>
                  </a:cubicBezTo>
                  <a:cubicBezTo>
                    <a:pt x="108" y="64"/>
                    <a:pt x="107" y="65"/>
                    <a:pt x="106" y="66"/>
                  </a:cubicBezTo>
                  <a:cubicBezTo>
                    <a:pt x="103" y="70"/>
                    <a:pt x="98" y="76"/>
                    <a:pt x="98" y="90"/>
                  </a:cubicBezTo>
                  <a:cubicBezTo>
                    <a:pt x="98" y="107"/>
                    <a:pt x="110" y="115"/>
                    <a:pt x="118" y="117"/>
                  </a:cubicBezTo>
                  <a:cubicBezTo>
                    <a:pt x="118" y="117"/>
                    <a:pt x="118" y="117"/>
                    <a:pt x="118" y="117"/>
                  </a:cubicBezTo>
                  <a:cubicBezTo>
                    <a:pt x="128" y="120"/>
                    <a:pt x="138" y="125"/>
                    <a:pt x="140" y="136"/>
                  </a:cubicBezTo>
                  <a:lnTo>
                    <a:pt x="36" y="13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uk-UA" sz="3200">
                <a:solidFill>
                  <a:schemeClr val="bg1"/>
                </a:solidFill>
              </a:endParaRPr>
            </a:p>
          </p:txBody>
        </p:sp>
        <p:sp>
          <p:nvSpPr>
            <p:cNvPr id="186" name="Freeform 40">
              <a:extLst>
                <a:ext uri="{FF2B5EF4-FFF2-40B4-BE49-F238E27FC236}">
                  <a16:creationId xmlns:a16="http://schemas.microsoft.com/office/drawing/2014/main" id="{7279F0FD-204F-D247-B1BE-C2DACEB536EB}"/>
                </a:ext>
              </a:extLst>
            </p:cNvPr>
            <p:cNvSpPr>
              <a:spLocks noChangeAspect="1" noEditPoints="1"/>
            </p:cNvSpPr>
            <p:nvPr/>
          </p:nvSpPr>
          <p:spPr bwMode="auto">
            <a:xfrm>
              <a:off x="3675624" y="4248569"/>
              <a:ext cx="338350" cy="330997"/>
            </a:xfrm>
            <a:custGeom>
              <a:avLst/>
              <a:gdLst>
                <a:gd name="T0" fmla="*/ 144 w 176"/>
                <a:gd name="T1" fmla="*/ 0 h 176"/>
                <a:gd name="T2" fmla="*/ 121 w 176"/>
                <a:gd name="T3" fmla="*/ 9 h 176"/>
                <a:gd name="T4" fmla="*/ 13 w 176"/>
                <a:gd name="T5" fmla="*/ 117 h 176"/>
                <a:gd name="T6" fmla="*/ 0 w 176"/>
                <a:gd name="T7" fmla="*/ 176 h 176"/>
                <a:gd name="T8" fmla="*/ 59 w 176"/>
                <a:gd name="T9" fmla="*/ 163 h 176"/>
                <a:gd name="T10" fmla="*/ 167 w 176"/>
                <a:gd name="T11" fmla="*/ 55 h 176"/>
                <a:gd name="T12" fmla="*/ 176 w 176"/>
                <a:gd name="T13" fmla="*/ 32 h 176"/>
                <a:gd name="T14" fmla="*/ 144 w 176"/>
                <a:gd name="T15" fmla="*/ 0 h 176"/>
                <a:gd name="T16" fmla="*/ 52 w 176"/>
                <a:gd name="T17" fmla="*/ 155 h 176"/>
                <a:gd name="T18" fmla="*/ 24 w 176"/>
                <a:gd name="T19" fmla="*/ 162 h 176"/>
                <a:gd name="T20" fmla="*/ 24 w 176"/>
                <a:gd name="T21" fmla="*/ 152 h 176"/>
                <a:gd name="T22" fmla="*/ 14 w 176"/>
                <a:gd name="T23" fmla="*/ 152 h 176"/>
                <a:gd name="T24" fmla="*/ 21 w 176"/>
                <a:gd name="T25" fmla="*/ 124 h 176"/>
                <a:gd name="T26" fmla="*/ 52 w 176"/>
                <a:gd name="T27" fmla="*/ 124 h 176"/>
                <a:gd name="T28" fmla="*/ 52 w 176"/>
                <a:gd name="T29" fmla="*/ 155 h 176"/>
                <a:gd name="T30" fmla="*/ 60 w 176"/>
                <a:gd name="T31" fmla="*/ 150 h 176"/>
                <a:gd name="T32" fmla="*/ 60 w 176"/>
                <a:gd name="T33" fmla="*/ 120 h 176"/>
                <a:gd name="T34" fmla="*/ 56 w 176"/>
                <a:gd name="T35" fmla="*/ 116 h 176"/>
                <a:gd name="T36" fmla="*/ 26 w 176"/>
                <a:gd name="T37" fmla="*/ 116 h 176"/>
                <a:gd name="T38" fmla="*/ 112 w 176"/>
                <a:gd name="T39" fmla="*/ 30 h 176"/>
                <a:gd name="T40" fmla="*/ 146 w 176"/>
                <a:gd name="T41" fmla="*/ 64 h 176"/>
                <a:gd name="T42" fmla="*/ 60 w 176"/>
                <a:gd name="T43" fmla="*/ 150 h 176"/>
                <a:gd name="T44" fmla="*/ 161 w 176"/>
                <a:gd name="T45" fmla="*/ 49 h 176"/>
                <a:gd name="T46" fmla="*/ 152 w 176"/>
                <a:gd name="T47" fmla="*/ 58 h 176"/>
                <a:gd name="T48" fmla="*/ 118 w 176"/>
                <a:gd name="T49" fmla="*/ 24 h 176"/>
                <a:gd name="T50" fmla="*/ 127 w 176"/>
                <a:gd name="T51" fmla="*/ 15 h 176"/>
                <a:gd name="T52" fmla="*/ 144 w 176"/>
                <a:gd name="T53" fmla="*/ 8 h 176"/>
                <a:gd name="T54" fmla="*/ 168 w 176"/>
                <a:gd name="T55" fmla="*/ 32 h 176"/>
                <a:gd name="T56" fmla="*/ 161 w 176"/>
                <a:gd name="T57" fmla="*/ 4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6" h="176">
                  <a:moveTo>
                    <a:pt x="144" y="0"/>
                  </a:moveTo>
                  <a:cubicBezTo>
                    <a:pt x="135" y="0"/>
                    <a:pt x="127" y="4"/>
                    <a:pt x="121" y="9"/>
                  </a:cubicBezTo>
                  <a:cubicBezTo>
                    <a:pt x="13" y="117"/>
                    <a:pt x="13" y="117"/>
                    <a:pt x="13" y="117"/>
                  </a:cubicBezTo>
                  <a:cubicBezTo>
                    <a:pt x="0" y="176"/>
                    <a:pt x="0" y="176"/>
                    <a:pt x="0" y="176"/>
                  </a:cubicBezTo>
                  <a:cubicBezTo>
                    <a:pt x="59" y="163"/>
                    <a:pt x="59" y="163"/>
                    <a:pt x="59" y="163"/>
                  </a:cubicBezTo>
                  <a:cubicBezTo>
                    <a:pt x="167" y="55"/>
                    <a:pt x="167" y="55"/>
                    <a:pt x="167" y="55"/>
                  </a:cubicBezTo>
                  <a:cubicBezTo>
                    <a:pt x="172" y="49"/>
                    <a:pt x="176" y="41"/>
                    <a:pt x="176" y="32"/>
                  </a:cubicBezTo>
                  <a:cubicBezTo>
                    <a:pt x="176" y="14"/>
                    <a:pt x="162" y="0"/>
                    <a:pt x="144" y="0"/>
                  </a:cubicBezTo>
                  <a:moveTo>
                    <a:pt x="52" y="155"/>
                  </a:moveTo>
                  <a:cubicBezTo>
                    <a:pt x="24" y="162"/>
                    <a:pt x="24" y="162"/>
                    <a:pt x="24" y="162"/>
                  </a:cubicBezTo>
                  <a:cubicBezTo>
                    <a:pt x="24" y="152"/>
                    <a:pt x="24" y="152"/>
                    <a:pt x="24" y="152"/>
                  </a:cubicBezTo>
                  <a:cubicBezTo>
                    <a:pt x="14" y="152"/>
                    <a:pt x="14" y="152"/>
                    <a:pt x="14" y="152"/>
                  </a:cubicBezTo>
                  <a:cubicBezTo>
                    <a:pt x="21" y="124"/>
                    <a:pt x="21" y="124"/>
                    <a:pt x="21" y="124"/>
                  </a:cubicBezTo>
                  <a:cubicBezTo>
                    <a:pt x="52" y="124"/>
                    <a:pt x="52" y="124"/>
                    <a:pt x="52" y="124"/>
                  </a:cubicBezTo>
                  <a:lnTo>
                    <a:pt x="52" y="155"/>
                  </a:lnTo>
                  <a:close/>
                  <a:moveTo>
                    <a:pt x="60" y="150"/>
                  </a:moveTo>
                  <a:cubicBezTo>
                    <a:pt x="60" y="120"/>
                    <a:pt x="60" y="120"/>
                    <a:pt x="60" y="120"/>
                  </a:cubicBezTo>
                  <a:cubicBezTo>
                    <a:pt x="60" y="118"/>
                    <a:pt x="58" y="116"/>
                    <a:pt x="56" y="116"/>
                  </a:cubicBezTo>
                  <a:cubicBezTo>
                    <a:pt x="26" y="116"/>
                    <a:pt x="26" y="116"/>
                    <a:pt x="26" y="116"/>
                  </a:cubicBezTo>
                  <a:cubicBezTo>
                    <a:pt x="112" y="30"/>
                    <a:pt x="112" y="30"/>
                    <a:pt x="112" y="30"/>
                  </a:cubicBezTo>
                  <a:cubicBezTo>
                    <a:pt x="146" y="64"/>
                    <a:pt x="146" y="64"/>
                    <a:pt x="146" y="64"/>
                  </a:cubicBezTo>
                  <a:lnTo>
                    <a:pt x="60" y="150"/>
                  </a:lnTo>
                  <a:close/>
                  <a:moveTo>
                    <a:pt x="161" y="49"/>
                  </a:moveTo>
                  <a:cubicBezTo>
                    <a:pt x="152" y="58"/>
                    <a:pt x="152" y="58"/>
                    <a:pt x="152" y="58"/>
                  </a:cubicBezTo>
                  <a:cubicBezTo>
                    <a:pt x="118" y="24"/>
                    <a:pt x="118" y="24"/>
                    <a:pt x="118" y="24"/>
                  </a:cubicBezTo>
                  <a:cubicBezTo>
                    <a:pt x="127" y="15"/>
                    <a:pt x="127" y="15"/>
                    <a:pt x="127" y="15"/>
                  </a:cubicBezTo>
                  <a:cubicBezTo>
                    <a:pt x="127" y="15"/>
                    <a:pt x="134" y="8"/>
                    <a:pt x="144" y="8"/>
                  </a:cubicBezTo>
                  <a:cubicBezTo>
                    <a:pt x="157" y="8"/>
                    <a:pt x="168" y="19"/>
                    <a:pt x="168" y="32"/>
                  </a:cubicBezTo>
                  <a:cubicBezTo>
                    <a:pt x="168" y="39"/>
                    <a:pt x="165" y="45"/>
                    <a:pt x="161" y="49"/>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uk-UA" sz="3200">
                <a:solidFill>
                  <a:schemeClr val="bg1"/>
                </a:solidFill>
              </a:endParaRPr>
            </a:p>
          </p:txBody>
        </p:sp>
      </p:grpSp>
      <p:sp>
        <p:nvSpPr>
          <p:cNvPr id="7" name="Title 1">
            <a:extLst>
              <a:ext uri="{FF2B5EF4-FFF2-40B4-BE49-F238E27FC236}">
                <a16:creationId xmlns:a16="http://schemas.microsoft.com/office/drawing/2014/main" id="{EC8CBA09-F824-5D51-71DD-C9943CEE1B2B}"/>
              </a:ext>
            </a:extLst>
          </p:cNvPr>
          <p:cNvSpPr txBox="1">
            <a:spLocks noGrp="1"/>
          </p:cNvSpPr>
          <p:nvPr>
            <p:ph type="title" idx="4294967295"/>
          </p:nvPr>
        </p:nvSpPr>
        <p:spPr>
          <a:xfrm>
            <a:off x="510985" y="413567"/>
            <a:ext cx="11277600" cy="128016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3600" kern="1200">
                <a:solidFill>
                  <a:srgbClr val="005699"/>
                </a:solidFill>
                <a:latin typeface="Open Sans" panose="020B0606030504020204" pitchFamily="34" charset="0"/>
                <a:ea typeface="Open Sans" panose="020B0606030504020204" pitchFamily="34" charset="0"/>
                <a:cs typeface="Open Sans" panose="020B0606030504020204" pitchFamily="34" charset="0"/>
              </a:defRPr>
            </a:lvl1pPr>
          </a:lstStyle>
          <a:p>
            <a:pPr marL="0" marR="0" lvl="0" indent="0" algn="l" defTabSz="914400" rtl="0" eaLnBrk="1" fontAlgn="auto" latinLnBrk="0" hangingPunct="1">
              <a:lnSpc>
                <a:spcPct val="12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5699"/>
                </a:solidFill>
                <a:effectLst/>
                <a:uLnTx/>
                <a:uFillTx/>
                <a:latin typeface="+mj-lt"/>
                <a:ea typeface="Times New Roman" panose="02020603050405020304" pitchFamily="18" charset="0"/>
                <a:cs typeface="Times New Roman" panose="02020603050405020304" pitchFamily="18" charset="0"/>
              </a:rPr>
              <a:t>SECURE AND TRUSTWORTHY CYBERSPACE (</a:t>
            </a:r>
            <a:r>
              <a:rPr kumimoji="0" lang="en-US" sz="2800" b="1" i="0" u="none" strike="noStrike" kern="1200" cap="none" spc="0" normalizeH="0" baseline="0" noProof="0" dirty="0" err="1">
                <a:ln>
                  <a:noFill/>
                </a:ln>
                <a:solidFill>
                  <a:srgbClr val="005699"/>
                </a:solidFill>
                <a:effectLst/>
                <a:uLnTx/>
                <a:uFillTx/>
                <a:latin typeface="+mj-lt"/>
                <a:ea typeface="Times New Roman" panose="02020603050405020304" pitchFamily="18" charset="0"/>
                <a:cs typeface="Times New Roman" panose="02020603050405020304" pitchFamily="18" charset="0"/>
              </a:rPr>
              <a:t>SaTC</a:t>
            </a:r>
            <a:r>
              <a:rPr kumimoji="0" lang="en-US" sz="2800" b="1" i="0" u="none" strike="noStrike" kern="1200" cap="none" spc="0" normalizeH="0" baseline="0" noProof="0" dirty="0">
                <a:ln>
                  <a:noFill/>
                </a:ln>
                <a:solidFill>
                  <a:srgbClr val="005699"/>
                </a:solidFill>
                <a:effectLst/>
                <a:uLnTx/>
                <a:uFillTx/>
                <a:latin typeface="+mj-lt"/>
                <a:ea typeface="Times New Roman" panose="02020603050405020304" pitchFamily="18" charset="0"/>
                <a:cs typeface="Times New Roman" panose="02020603050405020304" pitchFamily="18" charset="0"/>
              </a:rPr>
              <a:t>): </a:t>
            </a:r>
          </a:p>
          <a:p>
            <a:pPr marL="0" marR="0" lvl="0" indent="0" algn="l" defTabSz="914400" rtl="0" eaLnBrk="1" fontAlgn="auto" latinLnBrk="0" hangingPunct="1">
              <a:lnSpc>
                <a:spcPct val="12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5699"/>
                </a:solidFill>
                <a:effectLst/>
                <a:uLnTx/>
                <a:uFillTx/>
                <a:latin typeface="+mj-lt"/>
                <a:ea typeface="Times New Roman" panose="02020603050405020304" pitchFamily="18" charset="0"/>
                <a:cs typeface="Times New Roman" panose="02020603050405020304" pitchFamily="18" charset="0"/>
              </a:rPr>
              <a:t>	One of NSF’s Largest Research Programs</a:t>
            </a:r>
            <a:endParaRPr kumimoji="0" lang="en-US" sz="2800" b="1" i="0" u="none" strike="noStrike" kern="1200" cap="none" spc="0" normalizeH="0" baseline="0" noProof="0" dirty="0">
              <a:ln>
                <a:noFill/>
              </a:ln>
              <a:solidFill>
                <a:srgbClr val="005699"/>
              </a:solidFill>
              <a:effectLst/>
              <a:uLnTx/>
              <a:uFillTx/>
              <a:latin typeface="+mj-lt"/>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7EADCFC6-4732-5246-A036-120D63493F3F}"/>
              </a:ext>
            </a:extLst>
          </p:cNvPr>
          <p:cNvSpPr txBox="1"/>
          <p:nvPr/>
        </p:nvSpPr>
        <p:spPr>
          <a:xfrm>
            <a:off x="142921" y="1756880"/>
            <a:ext cx="3671668" cy="4093428"/>
          </a:xfrm>
          <a:prstGeom prst="rect">
            <a:avLst/>
          </a:prstGeom>
          <a:noFill/>
        </p:spPr>
        <p:txBody>
          <a:bodyPr wrap="square" rtlCol="0">
            <a:spAutoFit/>
          </a:bodyPr>
          <a:lstStyle/>
          <a:p>
            <a:r>
              <a:rPr lang="en-US" sz="2600" dirty="0">
                <a:ea typeface="Roboto Condensed" charset="0"/>
                <a:cs typeface="Roboto Condensed" charset="0"/>
              </a:rPr>
              <a:t>SaTC approaches security and privacy as a </a:t>
            </a:r>
            <a:r>
              <a:rPr lang="en-US" sz="2600" dirty="0">
                <a:solidFill>
                  <a:srgbClr val="FF0000"/>
                </a:solidFill>
                <a:ea typeface="Roboto Condensed" charset="0"/>
                <a:cs typeface="Roboto Condensed" charset="0"/>
              </a:rPr>
              <a:t>socio-technical</a:t>
            </a:r>
            <a:r>
              <a:rPr lang="en-US" sz="2600" dirty="0">
                <a:ea typeface="Roboto Condensed" charset="0"/>
                <a:cs typeface="Roboto Condensed" charset="0"/>
              </a:rPr>
              <a:t> problem involving deep scientific and engineering problems as well as vulnerabilities that arise from human behaviors</a:t>
            </a:r>
          </a:p>
        </p:txBody>
      </p:sp>
      <p:sp>
        <p:nvSpPr>
          <p:cNvPr id="4" name="Slide Number Placeholder 3">
            <a:extLst>
              <a:ext uri="{FF2B5EF4-FFF2-40B4-BE49-F238E27FC236}">
                <a16:creationId xmlns:a16="http://schemas.microsoft.com/office/drawing/2014/main" id="{8F318DD9-6EA0-2B49-9DE3-569D728BAA6A}"/>
              </a:ext>
            </a:extLst>
          </p:cNvPr>
          <p:cNvSpPr>
            <a:spLocks noGrp="1"/>
          </p:cNvSpPr>
          <p:nvPr>
            <p:ph type="sldNum" sz="quarter" idx="4"/>
          </p:nvPr>
        </p:nvSpPr>
        <p:spPr>
          <a:xfrm>
            <a:off x="9186334" y="6679907"/>
            <a:ext cx="2743200" cy="365125"/>
          </a:xfrm>
          <a:prstGeom prst="rect">
            <a:avLst/>
          </a:prstGeom>
        </p:spPr>
        <p:txBody>
          <a:bodyPr/>
          <a:lstStyle>
            <a:defPPr>
              <a:defRPr lang="en-US"/>
            </a:defPPr>
            <a:lvl1pPr marL="0" algn="r"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F4BEAD3-91E3-4FFC-B7DC-935959D17485}" type="slidenum">
              <a:rPr lang="en-US" smtClean="0"/>
              <a:pPr/>
              <a:t>10</a:t>
            </a:fld>
            <a:endParaRPr lang="en-US" dirty="0"/>
          </a:p>
        </p:txBody>
      </p:sp>
    </p:spTree>
    <p:extLst>
      <p:ext uri="{BB962C8B-B14F-4D97-AF65-F5344CB8AC3E}">
        <p14:creationId xmlns:p14="http://schemas.microsoft.com/office/powerpoint/2010/main" val="3716845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188"/>
                                        </p:tgtEl>
                                        <p:attrNameLst>
                                          <p:attrName>style.visibility</p:attrName>
                                        </p:attrNameLst>
                                      </p:cBhvr>
                                      <p:to>
                                        <p:strVal val="visible"/>
                                      </p:to>
                                    </p:set>
                                    <p:animEffect transition="in" filter="wedge">
                                      <p:cBhvr>
                                        <p:cTn id="7" dur="1000"/>
                                        <p:tgtEl>
                                          <p:spTgt spid="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73D8436-70CB-0CCC-CF21-75FB68C95F8C}"/>
              </a:ext>
            </a:extLst>
          </p:cNvPr>
          <p:cNvSpPr txBox="1">
            <a:spLocks noGrp="1"/>
          </p:cNvSpPr>
          <p:nvPr>
            <p:ph type="title" idx="4294967295"/>
          </p:nvPr>
        </p:nvSpPr>
        <p:spPr>
          <a:xfrm>
            <a:off x="510985" y="413567"/>
            <a:ext cx="9628097" cy="128016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3600" kern="1200">
                <a:solidFill>
                  <a:srgbClr val="005699"/>
                </a:solidFill>
                <a:latin typeface="Open Sans" panose="020B0606030504020204" pitchFamily="34" charset="0"/>
                <a:ea typeface="Open Sans" panose="020B0606030504020204" pitchFamily="34" charset="0"/>
                <a:cs typeface="Open Sans" panose="020B0606030504020204" pitchFamily="34" charset="0"/>
              </a:defRPr>
            </a:lvl1pPr>
          </a:lstStyle>
          <a:p>
            <a:pPr marL="0" marR="0" lvl="0" indent="0" algn="l" defTabSz="914400" rtl="0" eaLnBrk="1" fontAlgn="auto" latinLnBrk="0" hangingPunct="1">
              <a:lnSpc>
                <a:spcPct val="12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5699"/>
                </a:solidFill>
                <a:effectLst/>
                <a:uLnTx/>
                <a:uFillTx/>
                <a:latin typeface="+mj-lt"/>
                <a:ea typeface="Times New Roman" panose="02020603050405020304" pitchFamily="18" charset="0"/>
                <a:cs typeface="Times New Roman" panose="02020603050405020304" pitchFamily="18" charset="0"/>
              </a:rPr>
              <a:t>OVER 1000 ACTIVE AWARDS IN THESE TOPICAL AREAS</a:t>
            </a:r>
          </a:p>
          <a:p>
            <a:pPr marL="0" marR="0" lvl="0" indent="0" algn="l" defTabSz="914400" rtl="0" eaLnBrk="1" fontAlgn="auto" latinLnBrk="0" hangingPunct="1">
              <a:lnSpc>
                <a:spcPct val="120000"/>
              </a:lnSpc>
              <a:spcBef>
                <a:spcPct val="0"/>
              </a:spcBef>
              <a:spcAft>
                <a:spcPts val="0"/>
              </a:spcAft>
              <a:buClrTx/>
              <a:buSzTx/>
              <a:buFontTx/>
              <a:buNone/>
              <a:tabLst/>
              <a:defRPr/>
            </a:pPr>
            <a:r>
              <a:rPr kumimoji="0" lang="en-US" sz="1800" b="1" i="0" u="none" strike="noStrike" kern="1200" cap="none" spc="0" normalizeH="0" baseline="0" noProof="0" dirty="0">
                <a:ln>
                  <a:noFill/>
                </a:ln>
                <a:solidFill>
                  <a:srgbClr val="005699"/>
                </a:solidFill>
                <a:effectLst/>
                <a:uLnTx/>
                <a:uFillTx/>
                <a:latin typeface="+mj-lt"/>
                <a:ea typeface="Open Sans" panose="020B0606030504020204" pitchFamily="34" charset="0"/>
                <a:cs typeface="Times New Roman" panose="02020603050405020304" pitchFamily="18" charset="0"/>
              </a:rPr>
              <a:t>Slide 1 of 2</a:t>
            </a:r>
            <a:endParaRPr kumimoji="0" lang="en-US" sz="1800" b="1" i="0" u="none" strike="noStrike" kern="1200" cap="none" spc="0" normalizeH="0" baseline="0" noProof="0" dirty="0">
              <a:ln>
                <a:noFill/>
              </a:ln>
              <a:solidFill>
                <a:srgbClr val="005699"/>
              </a:solidFill>
              <a:effectLst/>
              <a:uLnTx/>
              <a:uFillTx/>
              <a:latin typeface="+mj-lt"/>
              <a:ea typeface="Open Sans" panose="020B0606030504020204" pitchFamily="34" charset="0"/>
              <a:cs typeface="Open Sans" panose="020B0606030504020204" pitchFamily="34" charset="0"/>
            </a:endParaRPr>
          </a:p>
        </p:txBody>
      </p:sp>
      <p:graphicFrame>
        <p:nvGraphicFramePr>
          <p:cNvPr id="6" name="Content Placeholder 5">
            <a:extLst>
              <a:ext uri="{FF2B5EF4-FFF2-40B4-BE49-F238E27FC236}">
                <a16:creationId xmlns:a16="http://schemas.microsoft.com/office/drawing/2014/main" id="{E2FC18E6-2534-2E45-A36E-C5BC62C22CD7}"/>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110356742"/>
              </p:ext>
            </p:extLst>
          </p:nvPr>
        </p:nvGraphicFramePr>
        <p:xfrm>
          <a:off x="557784" y="1484248"/>
          <a:ext cx="4803648" cy="45142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Content Placeholder 5">
            <a:extLst>
              <a:ext uri="{FF2B5EF4-FFF2-40B4-BE49-F238E27FC236}">
                <a16:creationId xmlns:a16="http://schemas.microsoft.com/office/drawing/2014/main" id="{5A9DA175-6043-5A40-893E-6F0510B6D608}"/>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185903390"/>
              </p:ext>
            </p:extLst>
          </p:nvPr>
        </p:nvGraphicFramePr>
        <p:xfrm>
          <a:off x="5693664" y="1484248"/>
          <a:ext cx="4803648" cy="451421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9" name="Graphic 8">
            <a:extLst>
              <a:ext uri="{FF2B5EF4-FFF2-40B4-BE49-F238E27FC236}">
                <a16:creationId xmlns:a16="http://schemas.microsoft.com/office/drawing/2014/main" id="{2FDC98FF-B69D-9346-9715-70D9C049E090}"/>
              </a:ext>
              <a:ext uri="{C183D7F6-B498-43B3-948B-1728B52AA6E4}">
                <adec:decorative xmlns:adec="http://schemas.microsoft.com/office/drawing/2017/decorative" val="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447032" y="1546104"/>
            <a:ext cx="731520" cy="731520"/>
          </a:xfrm>
          <a:prstGeom prst="rect">
            <a:avLst/>
          </a:prstGeom>
        </p:spPr>
      </p:pic>
      <p:pic>
        <p:nvPicPr>
          <p:cNvPr id="11" name="Graphic 10">
            <a:extLst>
              <a:ext uri="{FF2B5EF4-FFF2-40B4-BE49-F238E27FC236}">
                <a16:creationId xmlns:a16="http://schemas.microsoft.com/office/drawing/2014/main" id="{AA509A7B-9154-2149-8341-5DB363E313EA}"/>
              </a:ext>
              <a:ext uri="{C183D7F6-B498-43B3-948B-1728B52AA6E4}">
                <adec:decorative xmlns:adec="http://schemas.microsoft.com/office/drawing/2017/decorative" val="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447032" y="4275275"/>
            <a:ext cx="731520" cy="731520"/>
          </a:xfrm>
          <a:prstGeom prst="rect">
            <a:avLst/>
          </a:prstGeom>
        </p:spPr>
      </p:pic>
      <p:pic>
        <p:nvPicPr>
          <p:cNvPr id="16" name="Graphic 15">
            <a:extLst>
              <a:ext uri="{FF2B5EF4-FFF2-40B4-BE49-F238E27FC236}">
                <a16:creationId xmlns:a16="http://schemas.microsoft.com/office/drawing/2014/main" id="{A8D5D254-7074-BB44-BD12-ED13D8EBA895}"/>
              </a:ext>
              <a:ext uri="{C183D7F6-B498-43B3-948B-1728B52AA6E4}">
                <adec:decorative xmlns:adec="http://schemas.microsoft.com/office/drawing/2017/decorative" val="1"/>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5693664" y="3366452"/>
            <a:ext cx="731520" cy="731520"/>
          </a:xfrm>
          <a:prstGeom prst="rect">
            <a:avLst/>
          </a:prstGeom>
        </p:spPr>
      </p:pic>
      <p:pic>
        <p:nvPicPr>
          <p:cNvPr id="14" name="Graphic 13">
            <a:extLst>
              <a:ext uri="{FF2B5EF4-FFF2-40B4-BE49-F238E27FC236}">
                <a16:creationId xmlns:a16="http://schemas.microsoft.com/office/drawing/2014/main" id="{2106B3E7-6540-3A43-9770-1FC7EF44D322}"/>
              </a:ext>
              <a:ext uri="{C183D7F6-B498-43B3-948B-1728B52AA6E4}">
                <adec:decorative xmlns:adec="http://schemas.microsoft.com/office/drawing/2017/decorative" val="1"/>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6816" y="5166360"/>
            <a:ext cx="731520" cy="731520"/>
          </a:xfrm>
          <a:prstGeom prst="rect">
            <a:avLst/>
          </a:prstGeom>
        </p:spPr>
      </p:pic>
      <p:pic>
        <p:nvPicPr>
          <p:cNvPr id="18" name="Graphic 17">
            <a:extLst>
              <a:ext uri="{FF2B5EF4-FFF2-40B4-BE49-F238E27FC236}">
                <a16:creationId xmlns:a16="http://schemas.microsoft.com/office/drawing/2014/main" id="{E4BCCC1C-6622-7748-8D64-21A819A336EB}"/>
              </a:ext>
              <a:ext uri="{C183D7F6-B498-43B3-948B-1728B52AA6E4}">
                <adec:decorative xmlns:adec="http://schemas.microsoft.com/office/drawing/2017/decorative" val="1"/>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4447032" y="3371457"/>
            <a:ext cx="731520" cy="731520"/>
          </a:xfrm>
          <a:prstGeom prst="rect">
            <a:avLst/>
          </a:prstGeom>
        </p:spPr>
      </p:pic>
      <p:pic>
        <p:nvPicPr>
          <p:cNvPr id="20" name="Graphic 19">
            <a:extLst>
              <a:ext uri="{FF2B5EF4-FFF2-40B4-BE49-F238E27FC236}">
                <a16:creationId xmlns:a16="http://schemas.microsoft.com/office/drawing/2014/main" id="{DCF043EB-0467-F14D-9E71-C7057EE016D7}"/>
              </a:ext>
              <a:ext uri="{C183D7F6-B498-43B3-948B-1728B52AA6E4}">
                <adec:decorative xmlns:adec="http://schemas.microsoft.com/office/drawing/2017/decorative" val="1"/>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5766816" y="1541144"/>
            <a:ext cx="731520" cy="731520"/>
          </a:xfrm>
          <a:prstGeom prst="rect">
            <a:avLst/>
          </a:prstGeom>
        </p:spPr>
      </p:pic>
      <p:pic>
        <p:nvPicPr>
          <p:cNvPr id="22" name="Graphic 21">
            <a:extLst>
              <a:ext uri="{FF2B5EF4-FFF2-40B4-BE49-F238E27FC236}">
                <a16:creationId xmlns:a16="http://schemas.microsoft.com/office/drawing/2014/main" id="{E4D00A65-A6DF-B446-91A4-CE84009BEFD6}"/>
              </a:ext>
              <a:ext uri="{C183D7F6-B498-43B3-948B-1728B52AA6E4}">
                <adec:decorative xmlns:adec="http://schemas.microsoft.com/office/drawing/2017/decorative" val="1"/>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5693664" y="2666619"/>
            <a:ext cx="579545" cy="579545"/>
          </a:xfrm>
          <a:prstGeom prst="rect">
            <a:avLst/>
          </a:prstGeom>
        </p:spPr>
      </p:pic>
      <p:pic>
        <p:nvPicPr>
          <p:cNvPr id="24" name="Graphic 23">
            <a:extLst>
              <a:ext uri="{FF2B5EF4-FFF2-40B4-BE49-F238E27FC236}">
                <a16:creationId xmlns:a16="http://schemas.microsoft.com/office/drawing/2014/main" id="{2B75948C-A5E9-584F-861D-CEBED6E641B9}"/>
              </a:ext>
              <a:ext uri="{C183D7F6-B498-43B3-948B-1728B52AA6E4}">
                <adec:decorative xmlns:adec="http://schemas.microsoft.com/office/drawing/2017/decorative" val="1"/>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58640" y="5218349"/>
            <a:ext cx="731520" cy="731520"/>
          </a:xfrm>
          <a:prstGeom prst="rect">
            <a:avLst/>
          </a:prstGeom>
        </p:spPr>
      </p:pic>
      <p:pic>
        <p:nvPicPr>
          <p:cNvPr id="26" name="Graphic 25">
            <a:extLst>
              <a:ext uri="{FF2B5EF4-FFF2-40B4-BE49-F238E27FC236}">
                <a16:creationId xmlns:a16="http://schemas.microsoft.com/office/drawing/2014/main" id="{D5458AAD-8F98-EF49-8236-D4D76A3AD535}"/>
              </a:ext>
              <a:ext uri="{C183D7F6-B498-43B3-948B-1728B52AA6E4}">
                <adec:decorative xmlns:adec="http://schemas.microsoft.com/office/drawing/2017/decorative" val="1"/>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766816" y="4285857"/>
            <a:ext cx="731520" cy="731520"/>
          </a:xfrm>
          <a:prstGeom prst="rect">
            <a:avLst/>
          </a:prstGeom>
        </p:spPr>
      </p:pic>
      <p:pic>
        <p:nvPicPr>
          <p:cNvPr id="5" name="Graphic 4">
            <a:extLst>
              <a:ext uri="{FF2B5EF4-FFF2-40B4-BE49-F238E27FC236}">
                <a16:creationId xmlns:a16="http://schemas.microsoft.com/office/drawing/2014/main" id="{E814E050-4EF1-9041-8F4A-F5CABBAE7028}"/>
              </a:ext>
              <a:ext uri="{C183D7F6-B498-43B3-948B-1728B52AA6E4}">
                <adec:decorative xmlns:adec="http://schemas.microsoft.com/office/drawing/2017/decorative" val="1"/>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6130210" y="2460548"/>
            <a:ext cx="548017" cy="548017"/>
          </a:xfrm>
          <a:prstGeom prst="rect">
            <a:avLst/>
          </a:prstGeom>
        </p:spPr>
      </p:pic>
      <p:pic>
        <p:nvPicPr>
          <p:cNvPr id="10" name="Graphic 9">
            <a:extLst>
              <a:ext uri="{FF2B5EF4-FFF2-40B4-BE49-F238E27FC236}">
                <a16:creationId xmlns:a16="http://schemas.microsoft.com/office/drawing/2014/main" id="{71D3D645-0BAB-424A-8559-255F85A9096F}"/>
              </a:ext>
              <a:ext uri="{C183D7F6-B498-43B3-948B-1728B52AA6E4}">
                <adec:decorative xmlns:adec="http://schemas.microsoft.com/office/drawing/2017/decorative" val="1"/>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4447032" y="2460548"/>
            <a:ext cx="771211" cy="771211"/>
          </a:xfrm>
          <a:prstGeom prst="rect">
            <a:avLst/>
          </a:prstGeom>
        </p:spPr>
      </p:pic>
      <p:sp>
        <p:nvSpPr>
          <p:cNvPr id="4" name="Slide Number Placeholder 3">
            <a:extLst>
              <a:ext uri="{FF2B5EF4-FFF2-40B4-BE49-F238E27FC236}">
                <a16:creationId xmlns:a16="http://schemas.microsoft.com/office/drawing/2014/main" id="{AD7379AE-2301-8646-9D43-4836914D8B31}"/>
              </a:ext>
            </a:extLst>
          </p:cNvPr>
          <p:cNvSpPr>
            <a:spLocks noGrp="1"/>
          </p:cNvSpPr>
          <p:nvPr>
            <p:ph type="sldNum" sz="quarter" idx="4"/>
          </p:nvPr>
        </p:nvSpPr>
        <p:spPr>
          <a:xfrm>
            <a:off x="9186334" y="6356350"/>
            <a:ext cx="2743200" cy="365125"/>
          </a:xfrm>
          <a:prstGeom prst="rect">
            <a:avLst/>
          </a:prstGeom>
        </p:spPr>
        <p:txBody>
          <a:bodyPr/>
          <a:lstStyle>
            <a:defPPr>
              <a:defRPr lang="en-US"/>
            </a:defPPr>
            <a:lvl1pPr marL="0" algn="r"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F4BEAD3-91E3-4FFC-B7DC-935959D17485}" type="slidenum">
              <a:rPr lang="en-US" smtClean="0"/>
              <a:pPr/>
              <a:t>11</a:t>
            </a:fld>
            <a:endParaRPr lang="en-US"/>
          </a:p>
        </p:txBody>
      </p:sp>
    </p:spTree>
    <p:extLst>
      <p:ext uri="{BB962C8B-B14F-4D97-AF65-F5344CB8AC3E}">
        <p14:creationId xmlns:p14="http://schemas.microsoft.com/office/powerpoint/2010/main" val="3905789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50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900" decel="100000" fill="hold"/>
                                        <p:tgtEl>
                                          <p:spTgt spid="13"/>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13"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352DD85D-985C-382D-891D-25D9EA6B2578}"/>
              </a:ext>
            </a:extLst>
          </p:cNvPr>
          <p:cNvSpPr txBox="1">
            <a:spLocks noGrp="1"/>
          </p:cNvSpPr>
          <p:nvPr>
            <p:ph type="title" idx="4294967295"/>
          </p:nvPr>
        </p:nvSpPr>
        <p:spPr>
          <a:xfrm>
            <a:off x="510985" y="413567"/>
            <a:ext cx="9628097" cy="128016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3600" kern="1200">
                <a:solidFill>
                  <a:srgbClr val="005699"/>
                </a:solidFill>
                <a:latin typeface="Open Sans" panose="020B0606030504020204" pitchFamily="34" charset="0"/>
                <a:ea typeface="Open Sans" panose="020B0606030504020204" pitchFamily="34" charset="0"/>
                <a:cs typeface="Open Sans" panose="020B0606030504020204" pitchFamily="34" charset="0"/>
              </a:defRPr>
            </a:lvl1pPr>
          </a:lstStyle>
          <a:p>
            <a:pPr marL="0" marR="0" lvl="0" indent="0" algn="l" defTabSz="914400" rtl="0" eaLnBrk="1" fontAlgn="auto" latinLnBrk="0" hangingPunct="1">
              <a:lnSpc>
                <a:spcPct val="12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5699"/>
                </a:solidFill>
                <a:effectLst/>
                <a:uLnTx/>
                <a:uFillTx/>
                <a:latin typeface="+mj-lt"/>
                <a:ea typeface="Times New Roman" panose="02020603050405020304" pitchFamily="18" charset="0"/>
                <a:cs typeface="Times New Roman" panose="02020603050405020304" pitchFamily="18" charset="0"/>
              </a:rPr>
              <a:t>OVER 1000 ACTIVE AWARDS IN THESE TOPICAL AREAS</a:t>
            </a:r>
          </a:p>
          <a:p>
            <a:pPr marL="0" marR="0" lvl="0" indent="0" algn="l" defTabSz="914400" rtl="0" eaLnBrk="1" fontAlgn="auto" latinLnBrk="0" hangingPunct="1">
              <a:lnSpc>
                <a:spcPct val="120000"/>
              </a:lnSpc>
              <a:spcBef>
                <a:spcPct val="0"/>
              </a:spcBef>
              <a:spcAft>
                <a:spcPts val="0"/>
              </a:spcAft>
              <a:buClrTx/>
              <a:buSzTx/>
              <a:buFontTx/>
              <a:buNone/>
              <a:tabLst/>
              <a:defRPr/>
            </a:pPr>
            <a:r>
              <a:rPr kumimoji="0" lang="en-US" sz="1800" b="1" i="0" u="none" strike="noStrike" kern="1200" cap="none" spc="0" normalizeH="0" baseline="0" noProof="0" dirty="0">
                <a:ln>
                  <a:noFill/>
                </a:ln>
                <a:solidFill>
                  <a:srgbClr val="005699"/>
                </a:solidFill>
                <a:effectLst/>
                <a:uLnTx/>
                <a:uFillTx/>
                <a:latin typeface="+mj-lt"/>
                <a:ea typeface="Open Sans" panose="020B0606030504020204" pitchFamily="34" charset="0"/>
                <a:cs typeface="Times New Roman" panose="02020603050405020304" pitchFamily="18" charset="0"/>
              </a:rPr>
              <a:t>Slide 2 of 2</a:t>
            </a:r>
            <a:endParaRPr kumimoji="0" lang="en-US" sz="1800" b="1" i="0" u="none" strike="noStrike" kern="1200" cap="none" spc="0" normalizeH="0" baseline="0" noProof="0" dirty="0">
              <a:ln>
                <a:noFill/>
              </a:ln>
              <a:solidFill>
                <a:srgbClr val="005699"/>
              </a:solidFill>
              <a:effectLst/>
              <a:uLnTx/>
              <a:uFillTx/>
              <a:latin typeface="+mj-lt"/>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20000"/>
              </a:lnSpc>
              <a:spcBef>
                <a:spcPct val="0"/>
              </a:spcBef>
              <a:spcAft>
                <a:spcPts val="0"/>
              </a:spcAft>
              <a:buClrTx/>
              <a:buSzTx/>
              <a:buFontTx/>
              <a:buNone/>
              <a:tabLst/>
              <a:defRPr/>
            </a:pPr>
            <a:endParaRPr kumimoji="0" lang="en-US" sz="2800" b="1" i="0" u="none" strike="noStrike" kern="1200" cap="none" spc="0" normalizeH="0" baseline="0" noProof="0" dirty="0">
              <a:ln>
                <a:noFill/>
              </a:ln>
              <a:solidFill>
                <a:srgbClr val="005699"/>
              </a:solidFill>
              <a:effectLst/>
              <a:uLnTx/>
              <a:uFillTx/>
              <a:latin typeface="+mj-lt"/>
              <a:ea typeface="Open Sans" panose="020B0606030504020204" pitchFamily="34" charset="0"/>
              <a:cs typeface="Open Sans" panose="020B0606030504020204" pitchFamily="34" charset="0"/>
            </a:endParaRPr>
          </a:p>
        </p:txBody>
      </p:sp>
      <p:graphicFrame>
        <p:nvGraphicFramePr>
          <p:cNvPr id="6" name="Content Placeholder 5">
            <a:extLst>
              <a:ext uri="{FF2B5EF4-FFF2-40B4-BE49-F238E27FC236}">
                <a16:creationId xmlns:a16="http://schemas.microsoft.com/office/drawing/2014/main" id="{E2FC18E6-2534-2E45-A36E-C5BC62C22CD7}"/>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835323269"/>
              </p:ext>
            </p:extLst>
          </p:nvPr>
        </p:nvGraphicFramePr>
        <p:xfrm>
          <a:off x="557784" y="1484248"/>
          <a:ext cx="4803648" cy="45142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Content Placeholder 5">
            <a:extLst>
              <a:ext uri="{FF2B5EF4-FFF2-40B4-BE49-F238E27FC236}">
                <a16:creationId xmlns:a16="http://schemas.microsoft.com/office/drawing/2014/main" id="{5A9DA175-6043-5A40-893E-6F0510B6D608}"/>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4074280732"/>
              </p:ext>
            </p:extLst>
          </p:nvPr>
        </p:nvGraphicFramePr>
        <p:xfrm>
          <a:off x="5693664" y="1484248"/>
          <a:ext cx="4803648" cy="451421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5" name="Graphic 4">
            <a:extLst>
              <a:ext uri="{FF2B5EF4-FFF2-40B4-BE49-F238E27FC236}">
                <a16:creationId xmlns:a16="http://schemas.microsoft.com/office/drawing/2014/main" id="{962C7E9C-0817-C74E-94DD-E6213971D45A}"/>
              </a:ext>
              <a:ext uri="{C183D7F6-B498-43B3-948B-1728B52AA6E4}">
                <adec:decorative xmlns:adec="http://schemas.microsoft.com/office/drawing/2017/decorative" val="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800600" y="4538472"/>
            <a:ext cx="573024" cy="573024"/>
          </a:xfrm>
          <a:prstGeom prst="rect">
            <a:avLst/>
          </a:prstGeom>
        </p:spPr>
      </p:pic>
      <p:pic>
        <p:nvPicPr>
          <p:cNvPr id="9" name="Graphic 8">
            <a:extLst>
              <a:ext uri="{FF2B5EF4-FFF2-40B4-BE49-F238E27FC236}">
                <a16:creationId xmlns:a16="http://schemas.microsoft.com/office/drawing/2014/main" id="{24F759AA-2BCF-0047-BA91-32AE944181EC}"/>
              </a:ext>
              <a:ext uri="{C183D7F6-B498-43B3-948B-1728B52AA6E4}">
                <adec:decorative xmlns:adec="http://schemas.microsoft.com/office/drawing/2017/decorative" val="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495800" y="1569656"/>
            <a:ext cx="731520" cy="731520"/>
          </a:xfrm>
          <a:prstGeom prst="rect">
            <a:avLst/>
          </a:prstGeom>
        </p:spPr>
      </p:pic>
      <p:pic>
        <p:nvPicPr>
          <p:cNvPr id="11" name="Graphic 10">
            <a:extLst>
              <a:ext uri="{FF2B5EF4-FFF2-40B4-BE49-F238E27FC236}">
                <a16:creationId xmlns:a16="http://schemas.microsoft.com/office/drawing/2014/main" id="{F11E9147-6D09-3E48-B7EA-A7F46A00336D}"/>
              </a:ext>
              <a:ext uri="{C183D7F6-B498-43B3-948B-1728B52AA6E4}">
                <adec:decorative xmlns:adec="http://schemas.microsoft.com/office/drawing/2017/decorative" val="1"/>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5812536" y="2484056"/>
            <a:ext cx="731520" cy="731520"/>
          </a:xfrm>
          <a:prstGeom prst="rect">
            <a:avLst/>
          </a:prstGeom>
        </p:spPr>
      </p:pic>
      <p:pic>
        <p:nvPicPr>
          <p:cNvPr id="14" name="Graphic 13">
            <a:extLst>
              <a:ext uri="{FF2B5EF4-FFF2-40B4-BE49-F238E27FC236}">
                <a16:creationId xmlns:a16="http://schemas.microsoft.com/office/drawing/2014/main" id="{475BCE29-F015-A345-84CD-499677FF01ED}"/>
              </a:ext>
              <a:ext uri="{C183D7F6-B498-43B3-948B-1728B52AA6E4}">
                <adec:decorative xmlns:adec="http://schemas.microsoft.com/office/drawing/2017/decorative" val="1"/>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812536" y="3377152"/>
            <a:ext cx="731520" cy="731520"/>
          </a:xfrm>
          <a:prstGeom prst="rect">
            <a:avLst/>
          </a:prstGeom>
        </p:spPr>
      </p:pic>
      <p:pic>
        <p:nvPicPr>
          <p:cNvPr id="20" name="Graphic 19">
            <a:extLst>
              <a:ext uri="{FF2B5EF4-FFF2-40B4-BE49-F238E27FC236}">
                <a16:creationId xmlns:a16="http://schemas.microsoft.com/office/drawing/2014/main" id="{36BC84CA-E6C4-9B41-A7E2-8E54792030D9}"/>
              </a:ext>
              <a:ext uri="{C183D7F6-B498-43B3-948B-1728B52AA6E4}">
                <adec:decorative xmlns:adec="http://schemas.microsoft.com/office/drawing/2017/decorative" val="1"/>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5812536" y="4297680"/>
            <a:ext cx="731520" cy="731520"/>
          </a:xfrm>
          <a:prstGeom prst="rect">
            <a:avLst/>
          </a:prstGeom>
        </p:spPr>
      </p:pic>
      <p:pic>
        <p:nvPicPr>
          <p:cNvPr id="22" name="Graphic 21">
            <a:extLst>
              <a:ext uri="{FF2B5EF4-FFF2-40B4-BE49-F238E27FC236}">
                <a16:creationId xmlns:a16="http://schemas.microsoft.com/office/drawing/2014/main" id="{DE14635A-0D2E-4547-8CDC-B1B54A49E625}"/>
              </a:ext>
              <a:ext uri="{C183D7F6-B498-43B3-948B-1728B52AA6E4}">
                <adec:decorative xmlns:adec="http://schemas.microsoft.com/office/drawing/2017/decorative" val="1"/>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4553429" y="3384740"/>
            <a:ext cx="731520" cy="731520"/>
          </a:xfrm>
          <a:prstGeom prst="rect">
            <a:avLst/>
          </a:prstGeom>
        </p:spPr>
      </p:pic>
      <p:pic>
        <p:nvPicPr>
          <p:cNvPr id="28" name="Graphic 27">
            <a:extLst>
              <a:ext uri="{FF2B5EF4-FFF2-40B4-BE49-F238E27FC236}">
                <a16:creationId xmlns:a16="http://schemas.microsoft.com/office/drawing/2014/main" id="{30DD30E4-DF79-5B42-9D85-8FB0BACCF5ED}"/>
              </a:ext>
              <a:ext uri="{C183D7F6-B498-43B3-948B-1728B52AA6E4}">
                <adec:decorative xmlns:adec="http://schemas.microsoft.com/office/drawing/2017/decorative" val="1"/>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4413504" y="4250545"/>
            <a:ext cx="531025" cy="531025"/>
          </a:xfrm>
          <a:prstGeom prst="rect">
            <a:avLst/>
          </a:prstGeom>
        </p:spPr>
      </p:pic>
      <p:pic>
        <p:nvPicPr>
          <p:cNvPr id="30" name="Graphic 29">
            <a:extLst>
              <a:ext uri="{FF2B5EF4-FFF2-40B4-BE49-F238E27FC236}">
                <a16:creationId xmlns:a16="http://schemas.microsoft.com/office/drawing/2014/main" id="{1B0A24C4-AA31-BD49-B60E-8D9AD7A3F9E8}"/>
              </a:ext>
              <a:ext uri="{C183D7F6-B498-43B3-948B-1728B52AA6E4}">
                <adec:decorative xmlns:adec="http://schemas.microsoft.com/office/drawing/2017/decorative" val="1"/>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578096" y="2470340"/>
            <a:ext cx="731520" cy="731520"/>
          </a:xfrm>
          <a:prstGeom prst="rect">
            <a:avLst/>
          </a:prstGeom>
        </p:spPr>
      </p:pic>
      <p:pic>
        <p:nvPicPr>
          <p:cNvPr id="10" name="Graphic 9">
            <a:extLst>
              <a:ext uri="{FF2B5EF4-FFF2-40B4-BE49-F238E27FC236}">
                <a16:creationId xmlns:a16="http://schemas.microsoft.com/office/drawing/2014/main" id="{5F1DEC13-6343-E344-9A65-191AC6551CE6}"/>
              </a:ext>
              <a:ext uri="{C183D7F6-B498-43B3-948B-1728B52AA6E4}">
                <adec:decorative xmlns:adec="http://schemas.microsoft.com/office/drawing/2017/decorative" val="1"/>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721096" y="1484248"/>
            <a:ext cx="899964" cy="899964"/>
          </a:xfrm>
          <a:prstGeom prst="rect">
            <a:avLst/>
          </a:prstGeom>
        </p:spPr>
      </p:pic>
      <p:pic>
        <p:nvPicPr>
          <p:cNvPr id="15" name="Graphic 14">
            <a:extLst>
              <a:ext uri="{FF2B5EF4-FFF2-40B4-BE49-F238E27FC236}">
                <a16:creationId xmlns:a16="http://schemas.microsoft.com/office/drawing/2014/main" id="{E1267FC0-91A8-084E-9F36-25BEEED29BA7}"/>
              </a:ext>
              <a:ext uri="{C183D7F6-B498-43B3-948B-1728B52AA6E4}">
                <adec:decorative xmlns:adec="http://schemas.microsoft.com/office/drawing/2017/decorative" val="1"/>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721096" y="5123334"/>
            <a:ext cx="914400" cy="914400"/>
          </a:xfrm>
          <a:prstGeom prst="rect">
            <a:avLst/>
          </a:prstGeom>
        </p:spPr>
      </p:pic>
      <p:pic>
        <p:nvPicPr>
          <p:cNvPr id="7" name="Graphic 6">
            <a:extLst>
              <a:ext uri="{FF2B5EF4-FFF2-40B4-BE49-F238E27FC236}">
                <a16:creationId xmlns:a16="http://schemas.microsoft.com/office/drawing/2014/main" id="{1E9CEDF2-BB33-A94D-A61D-E041B8BD2F58}"/>
              </a:ext>
              <a:ext uri="{C183D7F6-B498-43B3-948B-1728B52AA6E4}">
                <adec:decorative xmlns:adec="http://schemas.microsoft.com/office/drawing/2017/decorative" val="1"/>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4413504" y="5111496"/>
            <a:ext cx="914400" cy="914400"/>
          </a:xfrm>
          <a:prstGeom prst="rect">
            <a:avLst/>
          </a:prstGeom>
        </p:spPr>
      </p:pic>
      <p:sp>
        <p:nvSpPr>
          <p:cNvPr id="4" name="Slide Number Placeholder 3">
            <a:extLst>
              <a:ext uri="{FF2B5EF4-FFF2-40B4-BE49-F238E27FC236}">
                <a16:creationId xmlns:a16="http://schemas.microsoft.com/office/drawing/2014/main" id="{AD7379AE-2301-8646-9D43-4836914D8B31}"/>
              </a:ext>
            </a:extLst>
          </p:cNvPr>
          <p:cNvSpPr>
            <a:spLocks noGrp="1"/>
          </p:cNvSpPr>
          <p:nvPr>
            <p:ph type="sldNum" sz="quarter" idx="4"/>
          </p:nvPr>
        </p:nvSpPr>
        <p:spPr>
          <a:xfrm>
            <a:off x="9186334" y="6356350"/>
            <a:ext cx="2743200" cy="365125"/>
          </a:xfrm>
          <a:prstGeom prst="rect">
            <a:avLst/>
          </a:prstGeom>
        </p:spPr>
        <p:txBody>
          <a:bodyPr/>
          <a:lstStyle>
            <a:defPPr>
              <a:defRPr lang="en-US"/>
            </a:defPPr>
            <a:lvl1pPr marL="0" algn="r"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F4BEAD3-91E3-4FFC-B7DC-935959D17485}" type="slidenum">
              <a:rPr lang="en-US" smtClean="0"/>
              <a:pPr/>
              <a:t>12</a:t>
            </a:fld>
            <a:endParaRPr lang="en-US"/>
          </a:p>
        </p:txBody>
      </p:sp>
    </p:spTree>
    <p:extLst>
      <p:ext uri="{BB962C8B-B14F-4D97-AF65-F5344CB8AC3E}">
        <p14:creationId xmlns:p14="http://schemas.microsoft.com/office/powerpoint/2010/main" val="4232513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50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900" decel="100000" fill="hold"/>
                                        <p:tgtEl>
                                          <p:spTgt spid="13"/>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13"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97FD8-76A0-E7EC-72F3-A42348CDDA1E}"/>
              </a:ext>
            </a:extLst>
          </p:cNvPr>
          <p:cNvSpPr>
            <a:spLocks noGrp="1"/>
          </p:cNvSpPr>
          <p:nvPr>
            <p:ph type="title"/>
          </p:nvPr>
        </p:nvSpPr>
        <p:spPr>
          <a:xfrm>
            <a:off x="457200" y="467359"/>
            <a:ext cx="11277600" cy="820570"/>
          </a:xfrm>
        </p:spPr>
        <p:txBody>
          <a:bodyPr/>
          <a:lstStyle/>
          <a:p>
            <a:r>
              <a:rPr lang="en-US" sz="2800" b="1" dirty="0">
                <a:solidFill>
                  <a:srgbClr val="0070C0"/>
                </a:solidFill>
                <a:latin typeface="+mj-lt"/>
              </a:rPr>
              <a:t>FUNDING LIMITS and DATES</a:t>
            </a:r>
            <a:endParaRPr lang="en-US" b="1" dirty="0">
              <a:solidFill>
                <a:srgbClr val="0070C0"/>
              </a:solidFill>
              <a:latin typeface="+mj-lt"/>
            </a:endParaRPr>
          </a:p>
        </p:txBody>
      </p:sp>
      <p:sp>
        <p:nvSpPr>
          <p:cNvPr id="3" name="Content Placeholder 2">
            <a:extLst>
              <a:ext uri="{FF2B5EF4-FFF2-40B4-BE49-F238E27FC236}">
                <a16:creationId xmlns:a16="http://schemas.microsoft.com/office/drawing/2014/main" id="{4F383E7E-707D-D03C-8635-B0AF36766819}"/>
              </a:ext>
            </a:extLst>
          </p:cNvPr>
          <p:cNvSpPr>
            <a:spLocks noGrp="1"/>
          </p:cNvSpPr>
          <p:nvPr>
            <p:ph idx="1"/>
          </p:nvPr>
        </p:nvSpPr>
        <p:spPr>
          <a:xfrm>
            <a:off x="1391478" y="1427772"/>
            <a:ext cx="9273209" cy="4559142"/>
          </a:xfrm>
        </p:spPr>
        <p:txBody>
          <a:bodyPr>
            <a:normAutofit/>
          </a:bodyPr>
          <a:lstStyle/>
          <a:p>
            <a:r>
              <a:rPr lang="en-US" dirty="0"/>
              <a:t>Small Project Class only</a:t>
            </a:r>
          </a:p>
          <a:p>
            <a:pPr lvl="1"/>
            <a:r>
              <a:rPr lang="en-US" dirty="0"/>
              <a:t>No separate Call for US Investigators</a:t>
            </a:r>
          </a:p>
          <a:p>
            <a:pPr lvl="1"/>
            <a:r>
              <a:rPr lang="en-US" dirty="0">
                <a:solidFill>
                  <a:srgbClr val="0432FF"/>
                </a:solidFill>
              </a:rPr>
              <a:t>U.S. Investigators funded by the NSF </a:t>
            </a:r>
          </a:p>
          <a:p>
            <a:pPr lvl="2"/>
            <a:r>
              <a:rPr lang="en-US" dirty="0">
                <a:solidFill>
                  <a:srgbClr val="0432FF"/>
                </a:solidFill>
              </a:rPr>
              <a:t>NSF funding limit  - USD </a:t>
            </a:r>
            <a:r>
              <a:rPr lang="en-US" b="1" dirty="0">
                <a:solidFill>
                  <a:srgbClr val="0432FF"/>
                </a:solidFill>
              </a:rPr>
              <a:t>600 K</a:t>
            </a:r>
          </a:p>
          <a:p>
            <a:pPr lvl="1"/>
            <a:r>
              <a:rPr lang="en-US" dirty="0">
                <a:solidFill>
                  <a:srgbClr val="6600FF"/>
                </a:solidFill>
              </a:rPr>
              <a:t>India Investigators funded by DST</a:t>
            </a:r>
          </a:p>
          <a:p>
            <a:pPr lvl="2"/>
            <a:r>
              <a:rPr lang="en-US" dirty="0">
                <a:solidFill>
                  <a:srgbClr val="6600FF"/>
                </a:solidFill>
              </a:rPr>
              <a:t>DST funding limit  - INR </a:t>
            </a:r>
            <a:r>
              <a:rPr lang="en-US" b="1" dirty="0">
                <a:solidFill>
                  <a:srgbClr val="6600FF"/>
                </a:solidFill>
              </a:rPr>
              <a:t>2 Crores</a:t>
            </a:r>
            <a:r>
              <a:rPr lang="en-US" dirty="0">
                <a:solidFill>
                  <a:srgbClr val="6600FF"/>
                </a:solidFill>
              </a:rPr>
              <a:t> </a:t>
            </a:r>
          </a:p>
          <a:p>
            <a:r>
              <a:rPr lang="en-US" sz="2000" dirty="0">
                <a:solidFill>
                  <a:srgbClr val="0432FF"/>
                </a:solidFill>
                <a:ea typeface="Times New Roman" panose="02020603050405020304" pitchFamily="18" charset="0"/>
              </a:rPr>
              <a:t>U.S. Investigators submit to</a:t>
            </a:r>
          </a:p>
          <a:p>
            <a:pPr marL="457200" lvl="1" indent="0">
              <a:buNone/>
            </a:pPr>
            <a:r>
              <a:rPr lang="en-US" dirty="0" err="1">
                <a:solidFill>
                  <a:srgbClr val="0432FF"/>
                </a:solidFill>
                <a:ea typeface="Times New Roman" panose="02020603050405020304" pitchFamily="18" charset="0"/>
              </a:rPr>
              <a:t>Research.gov</a:t>
            </a:r>
            <a:r>
              <a:rPr lang="en-US" dirty="0">
                <a:solidFill>
                  <a:srgbClr val="0432FF"/>
                </a:solidFill>
                <a:ea typeface="Times New Roman" panose="02020603050405020304" pitchFamily="18" charset="0"/>
              </a:rPr>
              <a:t> (</a:t>
            </a:r>
            <a:r>
              <a:rPr lang="en-US" u="sng" dirty="0">
                <a:solidFill>
                  <a:srgbClr val="0432FF"/>
                </a:solidFill>
                <a:ea typeface="Times New Roman" panose="02020603050405020304" pitchFamily="18" charset="0"/>
                <a:hlinkClick r:id="rId2">
                  <a:extLst>
                    <a:ext uri="{A12FA001-AC4F-418D-AE19-62706E023703}">
                      <ahyp:hlinkClr xmlns:ahyp="http://schemas.microsoft.com/office/drawing/2018/hyperlinkcolor" val="tx"/>
                    </a:ext>
                  </a:extLst>
                </a:hlinkClick>
              </a:rPr>
              <a:t>https://www.research.gov</a:t>
            </a:r>
            <a:r>
              <a:rPr lang="en-US" dirty="0">
                <a:solidFill>
                  <a:srgbClr val="0432FF"/>
                </a:solidFill>
                <a:ea typeface="Times New Roman" panose="02020603050405020304" pitchFamily="18" charset="0"/>
              </a:rPr>
              <a:t>), or </a:t>
            </a:r>
            <a:r>
              <a:rPr lang="en-US" dirty="0" err="1">
                <a:solidFill>
                  <a:srgbClr val="0432FF"/>
                </a:solidFill>
                <a:ea typeface="Times New Roman" panose="02020603050405020304" pitchFamily="18" charset="0"/>
              </a:rPr>
              <a:t>Grants.gov</a:t>
            </a:r>
            <a:r>
              <a:rPr lang="en-US" dirty="0">
                <a:solidFill>
                  <a:srgbClr val="0432FF"/>
                </a:solidFill>
                <a:ea typeface="Times New Roman" panose="02020603050405020304" pitchFamily="18" charset="0"/>
              </a:rPr>
              <a:t> (</a:t>
            </a:r>
            <a:r>
              <a:rPr lang="en-US" u="sng" dirty="0">
                <a:solidFill>
                  <a:srgbClr val="0432FF"/>
                </a:solidFill>
                <a:ea typeface="Times New Roman" panose="02020603050405020304" pitchFamily="18" charset="0"/>
                <a:hlinkClick r:id="rId3">
                  <a:extLst>
                    <a:ext uri="{A12FA001-AC4F-418D-AE19-62706E023703}">
                      <ahyp:hlinkClr xmlns:ahyp="http://schemas.microsoft.com/office/drawing/2018/hyperlinkcolor" val="tx"/>
                    </a:ext>
                  </a:extLst>
                </a:hlinkClick>
              </a:rPr>
              <a:t>https://www.grants.gov/</a:t>
            </a:r>
            <a:r>
              <a:rPr lang="en-US" dirty="0">
                <a:solidFill>
                  <a:srgbClr val="0432FF"/>
                </a:solidFill>
                <a:ea typeface="Times New Roman" panose="02020603050405020304" pitchFamily="18" charset="0"/>
              </a:rPr>
              <a:t>). </a:t>
            </a:r>
          </a:p>
          <a:p>
            <a:r>
              <a:rPr lang="en-US" sz="2000" dirty="0">
                <a:solidFill>
                  <a:srgbClr val="6600FF"/>
                </a:solidFill>
                <a:ea typeface="Times New Roman" panose="02020603050405020304" pitchFamily="18" charset="0"/>
              </a:rPr>
              <a:t>India investigators submit to  </a:t>
            </a:r>
          </a:p>
          <a:p>
            <a:pPr marL="457200" lvl="1" indent="0">
              <a:buNone/>
            </a:pPr>
            <a:r>
              <a:rPr lang="en-US" u="sng" dirty="0">
                <a:solidFill>
                  <a:srgbClr val="6600FF"/>
                </a:solidFill>
                <a:ea typeface="Calibri" panose="020F0502020204030204" pitchFamily="34" charset="0"/>
                <a:hlinkClick r:id="rId4" tooltip="https://onlinedst.gov.in/">
                  <a:extLst>
                    <a:ext uri="{A12FA001-AC4F-418D-AE19-62706E023703}">
                      <ahyp:hlinkClr xmlns:ahyp="http://schemas.microsoft.com/office/drawing/2018/hyperlinkcolor" val="tx"/>
                    </a:ext>
                  </a:extLst>
                </a:hlinkClick>
              </a:rPr>
              <a:t>https://onlinedst.gov.in/</a:t>
            </a:r>
            <a:endParaRPr lang="en-US" u="sng" dirty="0">
              <a:solidFill>
                <a:srgbClr val="6600FF"/>
              </a:solidFill>
              <a:ea typeface="Times New Roman" panose="02020603050405020304" pitchFamily="18" charset="0"/>
            </a:endParaRPr>
          </a:p>
          <a:p>
            <a:pPr lvl="1"/>
            <a:endParaRPr lang="en-US" dirty="0"/>
          </a:p>
        </p:txBody>
      </p:sp>
      <p:sp>
        <p:nvSpPr>
          <p:cNvPr id="6" name="TextBox 5">
            <a:extLst>
              <a:ext uri="{FF2B5EF4-FFF2-40B4-BE49-F238E27FC236}">
                <a16:creationId xmlns:a16="http://schemas.microsoft.com/office/drawing/2014/main" id="{0FBDF45E-8DD7-6E4E-411C-BC9FF0381862}"/>
              </a:ext>
            </a:extLst>
          </p:cNvPr>
          <p:cNvSpPr txBox="1"/>
          <p:nvPr/>
        </p:nvSpPr>
        <p:spPr>
          <a:xfrm>
            <a:off x="1909013" y="5430228"/>
            <a:ext cx="3924601" cy="369332"/>
          </a:xfrm>
          <a:prstGeom prst="rect">
            <a:avLst/>
          </a:prstGeom>
          <a:noFill/>
        </p:spPr>
        <p:txBody>
          <a:bodyPr wrap="none" rtlCol="0">
            <a:spAutoFit/>
          </a:bodyPr>
          <a:lstStyle/>
          <a:p>
            <a:r>
              <a:rPr lang="en-US" b="1" dirty="0">
                <a:solidFill>
                  <a:srgbClr val="0432FF"/>
                </a:solidFill>
              </a:rPr>
              <a:t>NSF Target Date: August 15, 2023</a:t>
            </a:r>
          </a:p>
        </p:txBody>
      </p:sp>
      <p:sp>
        <p:nvSpPr>
          <p:cNvPr id="8" name="TextBox 7">
            <a:extLst>
              <a:ext uri="{FF2B5EF4-FFF2-40B4-BE49-F238E27FC236}">
                <a16:creationId xmlns:a16="http://schemas.microsoft.com/office/drawing/2014/main" id="{5194B35B-13E9-E593-E9ED-EE97F7EC32DC}"/>
              </a:ext>
            </a:extLst>
          </p:cNvPr>
          <p:cNvSpPr txBox="1"/>
          <p:nvPr/>
        </p:nvSpPr>
        <p:spPr>
          <a:xfrm>
            <a:off x="6759461" y="5430228"/>
            <a:ext cx="3658168" cy="369332"/>
          </a:xfrm>
          <a:prstGeom prst="rect">
            <a:avLst/>
          </a:prstGeom>
          <a:noFill/>
        </p:spPr>
        <p:txBody>
          <a:bodyPr wrap="square">
            <a:spAutoFit/>
          </a:bodyPr>
          <a:lstStyle/>
          <a:p>
            <a:r>
              <a:rPr lang="en-US" b="1" dirty="0">
                <a:solidFill>
                  <a:srgbClr val="6600FF"/>
                </a:solidFill>
                <a:ea typeface="Calibri" panose="020F0502020204030204" pitchFamily="34" charset="0"/>
                <a:cs typeface="Times New Roman" panose="02020603050405020304" pitchFamily="18" charset="0"/>
              </a:rPr>
              <a:t>DST Deadline: August 14, 2023</a:t>
            </a:r>
            <a:endParaRPr lang="en-US" dirty="0">
              <a:solidFill>
                <a:srgbClr val="0432FF"/>
              </a:solidFill>
            </a:endParaRPr>
          </a:p>
        </p:txBody>
      </p:sp>
    </p:spTree>
    <p:extLst>
      <p:ext uri="{BB962C8B-B14F-4D97-AF65-F5344CB8AC3E}">
        <p14:creationId xmlns:p14="http://schemas.microsoft.com/office/powerpoint/2010/main" val="1653551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555E6-19B0-5E7D-1022-7BE1E6A51F2A}"/>
              </a:ext>
            </a:extLst>
          </p:cNvPr>
          <p:cNvSpPr>
            <a:spLocks noGrp="1"/>
          </p:cNvSpPr>
          <p:nvPr>
            <p:ph type="title"/>
          </p:nvPr>
        </p:nvSpPr>
        <p:spPr/>
        <p:txBody>
          <a:bodyPr/>
          <a:lstStyle/>
          <a:p>
            <a:r>
              <a:rPr lang="en-US" sz="2800" b="1" dirty="0">
                <a:solidFill>
                  <a:srgbClr val="0070C0"/>
                </a:solidFill>
                <a:latin typeface="+mj-lt"/>
                <a:ea typeface="Times New Roman" panose="02020603050405020304" pitchFamily="18" charset="0"/>
                <a:cs typeface="Times New Roman" panose="02020603050405020304" pitchFamily="18" charset="0"/>
              </a:rPr>
              <a:t>PROPOSAL SUBMISSION</a:t>
            </a:r>
            <a:endParaRPr lang="en-US" sz="2800" b="1" dirty="0">
              <a:solidFill>
                <a:srgbClr val="0070C0"/>
              </a:solidFill>
              <a:latin typeface="+mj-lt"/>
            </a:endParaRPr>
          </a:p>
        </p:txBody>
      </p:sp>
      <p:sp>
        <p:nvSpPr>
          <p:cNvPr id="3" name="Content Placeholder 2">
            <a:extLst>
              <a:ext uri="{FF2B5EF4-FFF2-40B4-BE49-F238E27FC236}">
                <a16:creationId xmlns:a16="http://schemas.microsoft.com/office/drawing/2014/main" id="{D04172AA-C841-87DA-5A6B-8324FD6E1F30}"/>
              </a:ext>
            </a:extLst>
          </p:cNvPr>
          <p:cNvSpPr>
            <a:spLocks noGrp="1"/>
          </p:cNvSpPr>
          <p:nvPr>
            <p:ph idx="1"/>
          </p:nvPr>
        </p:nvSpPr>
        <p:spPr/>
        <p:txBody>
          <a:bodyPr>
            <a:normAutofit/>
          </a:bodyPr>
          <a:lstStyle/>
          <a:p>
            <a:r>
              <a:rPr lang="en-US" dirty="0">
                <a:ea typeface="Times New Roman" panose="02020603050405020304" pitchFamily="18" charset="0"/>
              </a:rPr>
              <a:t>Proposals will be submitted to NSF by U.S. investigators </a:t>
            </a:r>
          </a:p>
          <a:p>
            <a:r>
              <a:rPr lang="en-US" dirty="0">
                <a:ea typeface="Times New Roman" panose="02020603050405020304" pitchFamily="18" charset="0"/>
              </a:rPr>
              <a:t>A separate copy of the </a:t>
            </a:r>
            <a:r>
              <a:rPr lang="en-US" b="1" u="sng" dirty="0">
                <a:ea typeface="Times New Roman" panose="02020603050405020304" pitchFamily="18" charset="0"/>
              </a:rPr>
              <a:t>same</a:t>
            </a:r>
            <a:r>
              <a:rPr lang="en-US" dirty="0">
                <a:ea typeface="Times New Roman" panose="02020603050405020304" pitchFamily="18" charset="0"/>
              </a:rPr>
              <a:t> proposal to be submitted by the India investigators to DST </a:t>
            </a:r>
          </a:p>
          <a:p>
            <a:pPr lvl="1"/>
            <a:r>
              <a:rPr lang="en-US" dirty="0">
                <a:solidFill>
                  <a:srgbClr val="FF0000"/>
                </a:solidFill>
                <a:ea typeface="Times New Roman" panose="02020603050405020304" pitchFamily="18" charset="0"/>
              </a:rPr>
              <a:t>Identical – Summary, Description and References</a:t>
            </a:r>
          </a:p>
          <a:p>
            <a:pPr lvl="1"/>
            <a:r>
              <a:rPr lang="en-US" dirty="0">
                <a:solidFill>
                  <a:srgbClr val="FF0000"/>
                </a:solidFill>
                <a:ea typeface="Times New Roman" panose="02020603050405020304" pitchFamily="18" charset="0"/>
              </a:rPr>
              <a:t>Agency specific – Budget, Supplementary and other documents</a:t>
            </a:r>
          </a:p>
          <a:p>
            <a:endParaRPr lang="en-US" dirty="0"/>
          </a:p>
        </p:txBody>
      </p:sp>
    </p:spTree>
    <p:extLst>
      <p:ext uri="{BB962C8B-B14F-4D97-AF65-F5344CB8AC3E}">
        <p14:creationId xmlns:p14="http://schemas.microsoft.com/office/powerpoint/2010/main" val="620797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555E6-19B0-5E7D-1022-7BE1E6A51F2A}"/>
              </a:ext>
            </a:extLst>
          </p:cNvPr>
          <p:cNvSpPr>
            <a:spLocks noGrp="1"/>
          </p:cNvSpPr>
          <p:nvPr>
            <p:ph type="title"/>
          </p:nvPr>
        </p:nvSpPr>
        <p:spPr/>
        <p:txBody>
          <a:bodyPr/>
          <a:lstStyle/>
          <a:p>
            <a:r>
              <a:rPr lang="en-US" sz="2800" b="1" dirty="0">
                <a:solidFill>
                  <a:srgbClr val="0070C0"/>
                </a:solidFill>
                <a:ea typeface="Times New Roman" panose="02020603050405020304" pitchFamily="18" charset="0"/>
              </a:rPr>
              <a:t>PROPOSAL </a:t>
            </a:r>
            <a:r>
              <a:rPr lang="en-US" sz="2800" b="1" dirty="0">
                <a:solidFill>
                  <a:srgbClr val="0070C0"/>
                </a:solidFill>
                <a:latin typeface="+mj-lt"/>
                <a:ea typeface="Times New Roman" panose="02020603050405020304" pitchFamily="18" charset="0"/>
              </a:rPr>
              <a:t>REVIEW</a:t>
            </a:r>
            <a:r>
              <a:rPr lang="en-US" sz="2800" b="1" dirty="0">
                <a:solidFill>
                  <a:srgbClr val="0070C0"/>
                </a:solidFill>
                <a:ea typeface="Times New Roman" panose="02020603050405020304" pitchFamily="18" charset="0"/>
              </a:rPr>
              <a:t> </a:t>
            </a:r>
            <a:endParaRPr lang="en-US" sz="2800" b="1" dirty="0">
              <a:solidFill>
                <a:srgbClr val="0070C0"/>
              </a:solidFill>
            </a:endParaRPr>
          </a:p>
        </p:txBody>
      </p:sp>
      <p:sp>
        <p:nvSpPr>
          <p:cNvPr id="3" name="Content Placeholder 2">
            <a:extLst>
              <a:ext uri="{FF2B5EF4-FFF2-40B4-BE49-F238E27FC236}">
                <a16:creationId xmlns:a16="http://schemas.microsoft.com/office/drawing/2014/main" id="{D04172AA-C841-87DA-5A6B-8324FD6E1F30}"/>
              </a:ext>
            </a:extLst>
          </p:cNvPr>
          <p:cNvSpPr>
            <a:spLocks noGrp="1"/>
          </p:cNvSpPr>
          <p:nvPr>
            <p:ph idx="1"/>
          </p:nvPr>
        </p:nvSpPr>
        <p:spPr/>
        <p:txBody>
          <a:bodyPr>
            <a:normAutofit/>
          </a:bodyPr>
          <a:lstStyle/>
          <a:p>
            <a:r>
              <a:rPr lang="en-US" dirty="0">
                <a:ea typeface="Times New Roman" panose="02020603050405020304" pitchFamily="18" charset="0"/>
              </a:rPr>
              <a:t>DST will check that the Indian investigators have active and appropriate roles and confirm their eligibility at the onset of the process</a:t>
            </a:r>
          </a:p>
          <a:p>
            <a:r>
              <a:rPr lang="en-US" dirty="0">
                <a:ea typeface="Times New Roman" panose="02020603050405020304" pitchFamily="18" charset="0"/>
              </a:rPr>
              <a:t>Proposals will be </a:t>
            </a:r>
            <a:r>
              <a:rPr lang="en-US" u="sng" dirty="0">
                <a:solidFill>
                  <a:srgbClr val="FF0000"/>
                </a:solidFill>
                <a:ea typeface="Times New Roman" panose="02020603050405020304" pitchFamily="18" charset="0"/>
              </a:rPr>
              <a:t>reviewed by experts contacted by NSF</a:t>
            </a:r>
          </a:p>
          <a:p>
            <a:pPr lvl="1"/>
            <a:r>
              <a:rPr lang="en-US" sz="2400" u="sng" dirty="0">
                <a:solidFill>
                  <a:srgbClr val="FF0000"/>
                </a:solidFill>
                <a:ea typeface="Times New Roman" panose="02020603050405020304" pitchFamily="18" charset="0"/>
              </a:rPr>
              <a:t>DST may recommend experts from India</a:t>
            </a:r>
          </a:p>
          <a:p>
            <a:pPr lvl="1"/>
            <a:r>
              <a:rPr lang="en-US" sz="2400" dirty="0">
                <a:ea typeface="Times New Roman" panose="02020603050405020304" pitchFamily="18" charset="0"/>
              </a:rPr>
              <a:t>Proposals will </a:t>
            </a:r>
            <a:r>
              <a:rPr lang="en-US" sz="2400" u="sng" dirty="0">
                <a:solidFill>
                  <a:srgbClr val="FF0000"/>
                </a:solidFill>
                <a:ea typeface="Times New Roman" panose="02020603050405020304" pitchFamily="18" charset="0"/>
              </a:rPr>
              <a:t>compete with other proposals received for the same funding round of the program </a:t>
            </a:r>
            <a:r>
              <a:rPr lang="en-US" sz="2400" dirty="0">
                <a:ea typeface="Times New Roman" panose="02020603050405020304" pitchFamily="18" charset="0"/>
              </a:rPr>
              <a:t>to which the proposal is submitted</a:t>
            </a:r>
          </a:p>
          <a:p>
            <a:r>
              <a:rPr lang="en-US" dirty="0">
                <a:solidFill>
                  <a:srgbClr val="000000"/>
                </a:solidFill>
                <a:ea typeface="Times New Roman" panose="02020603050405020304" pitchFamily="18" charset="0"/>
              </a:rPr>
              <a:t>DST </a:t>
            </a:r>
            <a:r>
              <a:rPr lang="en-US" dirty="0">
                <a:solidFill>
                  <a:srgbClr val="000000"/>
                </a:solidFill>
                <a:ea typeface="Calibri" panose="020F0502020204030204" pitchFamily="34" charset="0"/>
              </a:rPr>
              <a:t>officials may attend and observe any discussions as part of the merit review </a:t>
            </a:r>
          </a:p>
          <a:p>
            <a:pPr lvl="1"/>
            <a:r>
              <a:rPr lang="en-US" sz="2400" dirty="0">
                <a:solidFill>
                  <a:srgbClr val="FF0000"/>
                </a:solidFill>
                <a:ea typeface="Times New Roman" panose="02020603050405020304" pitchFamily="18" charset="0"/>
              </a:rPr>
              <a:t>Not conduct a parallel review</a:t>
            </a:r>
          </a:p>
          <a:p>
            <a:pPr marL="0" indent="0">
              <a:buNone/>
            </a:pPr>
            <a:endParaRPr lang="en-US" dirty="0"/>
          </a:p>
        </p:txBody>
      </p:sp>
    </p:spTree>
    <p:extLst>
      <p:ext uri="{BB962C8B-B14F-4D97-AF65-F5344CB8AC3E}">
        <p14:creationId xmlns:p14="http://schemas.microsoft.com/office/powerpoint/2010/main" val="167910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555E6-19B0-5E7D-1022-7BE1E6A51F2A}"/>
              </a:ext>
            </a:extLst>
          </p:cNvPr>
          <p:cNvSpPr>
            <a:spLocks noGrp="1"/>
          </p:cNvSpPr>
          <p:nvPr>
            <p:ph type="title"/>
          </p:nvPr>
        </p:nvSpPr>
        <p:spPr>
          <a:xfrm>
            <a:off x="457200" y="467359"/>
            <a:ext cx="11277600" cy="935556"/>
          </a:xfrm>
        </p:spPr>
        <p:txBody>
          <a:bodyPr/>
          <a:lstStyle/>
          <a:p>
            <a:r>
              <a:rPr lang="en-US" sz="2800" b="1" dirty="0">
                <a:solidFill>
                  <a:srgbClr val="0070C0"/>
                </a:solidFill>
                <a:latin typeface="+mj-lt"/>
                <a:ea typeface="Times New Roman" panose="02020603050405020304" pitchFamily="18" charset="0"/>
              </a:rPr>
              <a:t>PROPOSAL FUNDING</a:t>
            </a:r>
            <a:endParaRPr lang="en-US" sz="2800" dirty="0">
              <a:solidFill>
                <a:srgbClr val="0070C0"/>
              </a:solidFill>
              <a:latin typeface="+mj-lt"/>
            </a:endParaRPr>
          </a:p>
        </p:txBody>
      </p:sp>
      <p:sp>
        <p:nvSpPr>
          <p:cNvPr id="3" name="Content Placeholder 2">
            <a:extLst>
              <a:ext uri="{FF2B5EF4-FFF2-40B4-BE49-F238E27FC236}">
                <a16:creationId xmlns:a16="http://schemas.microsoft.com/office/drawing/2014/main" id="{D04172AA-C841-87DA-5A6B-8324FD6E1F30}"/>
              </a:ext>
            </a:extLst>
          </p:cNvPr>
          <p:cNvSpPr>
            <a:spLocks noGrp="1"/>
          </p:cNvSpPr>
          <p:nvPr>
            <p:ph idx="1"/>
          </p:nvPr>
        </p:nvSpPr>
        <p:spPr/>
        <p:txBody>
          <a:bodyPr>
            <a:normAutofit/>
          </a:bodyPr>
          <a:lstStyle/>
          <a:p>
            <a:r>
              <a:rPr lang="en-US" dirty="0">
                <a:solidFill>
                  <a:srgbClr val="000000"/>
                </a:solidFill>
                <a:ea typeface="Calibri" panose="020F0502020204030204" pitchFamily="34" charset="0"/>
              </a:rPr>
              <a:t>NSF will share outcome of review process with DST</a:t>
            </a:r>
          </a:p>
          <a:p>
            <a:r>
              <a:rPr lang="en-US" dirty="0">
                <a:solidFill>
                  <a:srgbClr val="000000"/>
                </a:solidFill>
                <a:ea typeface="Calibri" panose="020F0502020204030204" pitchFamily="34" charset="0"/>
              </a:rPr>
              <a:t>DST will honor the NSF review process </a:t>
            </a:r>
          </a:p>
          <a:p>
            <a:r>
              <a:rPr lang="en-US" dirty="0">
                <a:solidFill>
                  <a:srgbClr val="000000"/>
                </a:solidFill>
                <a:ea typeface="Calibri" panose="020F0502020204030204" pitchFamily="34" charset="0"/>
              </a:rPr>
              <a:t>NSF will honor DST inputs and insights</a:t>
            </a:r>
          </a:p>
          <a:p>
            <a:r>
              <a:rPr lang="en-US" dirty="0">
                <a:solidFill>
                  <a:srgbClr val="000000"/>
                </a:solidFill>
                <a:ea typeface="Calibri" panose="020F0502020204030204" pitchFamily="34" charset="0"/>
              </a:rPr>
              <a:t>NSF intends to make awards to the U.S. investigators </a:t>
            </a:r>
          </a:p>
          <a:p>
            <a:r>
              <a:rPr lang="en-US" dirty="0">
                <a:solidFill>
                  <a:srgbClr val="000000"/>
                </a:solidFill>
                <a:ea typeface="Calibri" panose="020F0502020204030204" pitchFamily="34" charset="0"/>
              </a:rPr>
              <a:t>DST intends to make awards to the Indian investigators</a:t>
            </a:r>
            <a:endParaRPr lang="en-US" dirty="0">
              <a:ea typeface="Calibri" panose="020F0502020204030204" pitchFamily="34" charset="0"/>
            </a:endParaRPr>
          </a:p>
          <a:p>
            <a:endParaRPr lang="en-US" dirty="0"/>
          </a:p>
        </p:txBody>
      </p:sp>
    </p:spTree>
    <p:extLst>
      <p:ext uri="{BB962C8B-B14F-4D97-AF65-F5344CB8AC3E}">
        <p14:creationId xmlns:p14="http://schemas.microsoft.com/office/powerpoint/2010/main" val="4027063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25CD7EE-399C-0144-95D0-922F91CE7112}"/>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3178"/>
          <a:stretch/>
        </p:blipFill>
        <p:spPr>
          <a:xfrm>
            <a:off x="0" y="-18781"/>
            <a:ext cx="12192000" cy="6752887"/>
          </a:xfrm>
          <a:prstGeom prst="rect">
            <a:avLst/>
          </a:prstGeom>
        </p:spPr>
      </p:pic>
      <p:sp>
        <p:nvSpPr>
          <p:cNvPr id="12" name="Freeform 11">
            <a:extLst>
              <a:ext uri="{FF2B5EF4-FFF2-40B4-BE49-F238E27FC236}">
                <a16:creationId xmlns:a16="http://schemas.microsoft.com/office/drawing/2014/main" id="{2CCED46B-3411-534D-B3F3-EF1DDCC00A1F}"/>
              </a:ext>
              <a:ext uri="{C183D7F6-B498-43B3-948B-1728B52AA6E4}">
                <adec:decorative xmlns:adec="http://schemas.microsoft.com/office/drawing/2017/decorative" val="1"/>
              </a:ext>
            </a:extLst>
          </p:cNvPr>
          <p:cNvSpPr/>
          <p:nvPr/>
        </p:nvSpPr>
        <p:spPr>
          <a:xfrm>
            <a:off x="-7420" y="-14290"/>
            <a:ext cx="6039123" cy="6872290"/>
          </a:xfrm>
          <a:custGeom>
            <a:avLst/>
            <a:gdLst>
              <a:gd name="connsiteX0" fmla="*/ 0 w 6136472"/>
              <a:gd name="connsiteY0" fmla="*/ 0 h 6872290"/>
              <a:gd name="connsiteX1" fmla="*/ 4976355 w 6136472"/>
              <a:gd name="connsiteY1" fmla="*/ 0 h 6872290"/>
              <a:gd name="connsiteX2" fmla="*/ 5064004 w 6136472"/>
              <a:gd name="connsiteY2" fmla="*/ 123255 h 6872290"/>
              <a:gd name="connsiteX3" fmla="*/ 6136472 w 6136472"/>
              <a:gd name="connsiteY3" fmla="*/ 3634276 h 6872290"/>
              <a:gd name="connsiteX4" fmla="*/ 5432044 w 6136472"/>
              <a:gd name="connsiteY4" fmla="*/ 6526893 h 6872290"/>
              <a:gd name="connsiteX5" fmla="*/ 5237602 w 6136472"/>
              <a:gd name="connsiteY5" fmla="*/ 6872290 h 6872290"/>
              <a:gd name="connsiteX6" fmla="*/ 0 w 6136472"/>
              <a:gd name="connsiteY6" fmla="*/ 6872290 h 6872290"/>
              <a:gd name="connsiteX7" fmla="*/ 0 w 6136472"/>
              <a:gd name="connsiteY7" fmla="*/ 0 h 6872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6472" h="6872290">
                <a:moveTo>
                  <a:pt x="0" y="0"/>
                </a:moveTo>
                <a:lnTo>
                  <a:pt x="4976355" y="0"/>
                </a:lnTo>
                <a:lnTo>
                  <a:pt x="5064004" y="123255"/>
                </a:lnTo>
                <a:cubicBezTo>
                  <a:pt x="5741105" y="1125496"/>
                  <a:pt x="6136472" y="2333715"/>
                  <a:pt x="6136472" y="3634276"/>
                </a:cubicBezTo>
                <a:cubicBezTo>
                  <a:pt x="6136472" y="4677435"/>
                  <a:pt x="5882118" y="5661186"/>
                  <a:pt x="5432044" y="6526893"/>
                </a:cubicBezTo>
                <a:lnTo>
                  <a:pt x="5237602" y="6872290"/>
                </a:lnTo>
                <a:lnTo>
                  <a:pt x="0" y="6872290"/>
                </a:lnTo>
                <a:lnTo>
                  <a:pt x="0" y="0"/>
                </a:lnTo>
                <a:close/>
              </a:path>
            </a:pathLst>
          </a:cu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a:extLst>
              <a:ext uri="{FF2B5EF4-FFF2-40B4-BE49-F238E27FC236}">
                <a16:creationId xmlns:a16="http://schemas.microsoft.com/office/drawing/2014/main" id="{EC40E82F-40BE-C944-99FB-8FBEFD238864}"/>
              </a:ext>
              <a:ext uri="{C183D7F6-B498-43B3-948B-1728B52AA6E4}">
                <adec:decorative xmlns:adec="http://schemas.microsoft.com/office/drawing/2017/decorative" val="1"/>
              </a:ext>
            </a:extLst>
          </p:cNvPr>
          <p:cNvSpPr/>
          <p:nvPr/>
        </p:nvSpPr>
        <p:spPr>
          <a:xfrm>
            <a:off x="19215" y="0"/>
            <a:ext cx="5956994" cy="6858000"/>
          </a:xfrm>
          <a:custGeom>
            <a:avLst/>
            <a:gdLst>
              <a:gd name="connsiteX0" fmla="*/ 0 w 5956994"/>
              <a:gd name="connsiteY0" fmla="*/ 0 h 6858000"/>
              <a:gd name="connsiteX1" fmla="*/ 4830808 w 5956994"/>
              <a:gd name="connsiteY1" fmla="*/ 0 h 6858000"/>
              <a:gd name="connsiteX2" fmla="*/ 4915893 w 5956994"/>
              <a:gd name="connsiteY2" fmla="*/ 119650 h 6858000"/>
              <a:gd name="connsiteX3" fmla="*/ 5956994 w 5956994"/>
              <a:gd name="connsiteY3" fmla="*/ 3527982 h 6858000"/>
              <a:gd name="connsiteX4" fmla="*/ 5074456 w 5956994"/>
              <a:gd name="connsiteY4" fmla="*/ 6688980 h 6858000"/>
              <a:gd name="connsiteX5" fmla="*/ 4966099 w 5956994"/>
              <a:gd name="connsiteY5" fmla="*/ 6858000 h 6858000"/>
              <a:gd name="connsiteX6" fmla="*/ 0 w 5956994"/>
              <a:gd name="connsiteY6" fmla="*/ 6858000 h 6858000"/>
              <a:gd name="connsiteX7" fmla="*/ 0 w 5956994"/>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56994" h="6858000">
                <a:moveTo>
                  <a:pt x="0" y="0"/>
                </a:moveTo>
                <a:lnTo>
                  <a:pt x="4830808" y="0"/>
                </a:lnTo>
                <a:lnTo>
                  <a:pt x="4915893" y="119650"/>
                </a:lnTo>
                <a:cubicBezTo>
                  <a:pt x="5573190" y="1092578"/>
                  <a:pt x="5956994" y="2265459"/>
                  <a:pt x="5956994" y="3527982"/>
                </a:cubicBezTo>
                <a:cubicBezTo>
                  <a:pt x="5956994" y="4685295"/>
                  <a:pt x="5634492" y="5767283"/>
                  <a:pt x="5074456" y="6688980"/>
                </a:cubicBezTo>
                <a:lnTo>
                  <a:pt x="4966099" y="6858000"/>
                </a:lnTo>
                <a:lnTo>
                  <a:pt x="0" y="68580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5" name="Picture 14">
            <a:extLst>
              <a:ext uri="{FF2B5EF4-FFF2-40B4-BE49-F238E27FC236}">
                <a16:creationId xmlns:a16="http://schemas.microsoft.com/office/drawing/2014/main" id="{B9CF87D5-B406-4699-AAEC-73626A4D8B3D}"/>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5274991"/>
            <a:ext cx="12192000" cy="1587500"/>
          </a:xfrm>
          <a:prstGeom prst="rect">
            <a:avLst/>
          </a:prstGeom>
        </p:spPr>
      </p:pic>
      <p:pic>
        <p:nvPicPr>
          <p:cNvPr id="16" name="Picture 15">
            <a:extLst>
              <a:ext uri="{FF2B5EF4-FFF2-40B4-BE49-F238E27FC236}">
                <a16:creationId xmlns:a16="http://schemas.microsoft.com/office/drawing/2014/main" id="{07FDFED8-CB74-4EA3-8785-937BE7E8177A}"/>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2146" y="5760846"/>
            <a:ext cx="1019095" cy="1019095"/>
          </a:xfrm>
          <a:prstGeom prst="rect">
            <a:avLst/>
          </a:prstGeom>
        </p:spPr>
      </p:pic>
      <p:sp>
        <p:nvSpPr>
          <p:cNvPr id="3" name="Rectangle 2">
            <a:extLst>
              <a:ext uri="{FF2B5EF4-FFF2-40B4-BE49-F238E27FC236}">
                <a16:creationId xmlns:a16="http://schemas.microsoft.com/office/drawing/2014/main" id="{FD68FE5F-75EC-4642-FBC8-01D04780AD0C}"/>
              </a:ext>
            </a:extLst>
          </p:cNvPr>
          <p:cNvSpPr txBox="1">
            <a:spLocks noGrp="1" noChangeArrowheads="1"/>
          </p:cNvSpPr>
          <p:nvPr>
            <p:ph type="title" idx="4294967295"/>
          </p:nvPr>
        </p:nvSpPr>
        <p:spPr>
          <a:xfrm>
            <a:off x="457200" y="1660525"/>
            <a:ext cx="5251450" cy="36639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228600" marR="0" lvl="0" indent="-228600" algn="ctr" defTabSz="914400" rtl="0" eaLnBrk="1" fontAlgn="auto" latinLnBrk="0" hangingPunct="1">
              <a:lnSpc>
                <a:spcPct val="90000"/>
              </a:lnSpc>
              <a:spcBef>
                <a:spcPct val="0"/>
              </a:spcBef>
              <a:spcAft>
                <a:spcPts val="0"/>
              </a:spcAft>
              <a:buClrTx/>
              <a:buSzTx/>
              <a:buFont typeface="Arial" panose="020B0604020202020204" pitchFamily="34" charset="0"/>
              <a:buNone/>
              <a:tabLst/>
              <a:defRPr/>
            </a:pPr>
            <a:r>
              <a:rPr kumimoji="0" lang="en-US" sz="7200" b="1" i="0" u="none" strike="noStrike" kern="1200" cap="none" spc="0" normalizeH="0" baseline="0" noProof="0" dirty="0">
                <a:ln>
                  <a:noFill/>
                </a:ln>
                <a:solidFill>
                  <a:schemeClr val="tx1"/>
                </a:solidFill>
                <a:effectLst/>
                <a:uLnTx/>
                <a:uFillTx/>
                <a:latin typeface="+mj-lt"/>
                <a:ea typeface="+mj-ea"/>
                <a:cs typeface="Arial" pitchFamily="34" charset="0"/>
              </a:rPr>
              <a:t>Thank you!</a:t>
            </a:r>
          </a:p>
          <a:p>
            <a:pPr marL="228600" marR="0" lvl="0" indent="-228600" algn="ctr" defTabSz="914400" rtl="0" eaLnBrk="1" fontAlgn="auto" latinLnBrk="0" hangingPunct="1">
              <a:lnSpc>
                <a:spcPct val="90000"/>
              </a:lnSpc>
              <a:spcBef>
                <a:spcPct val="0"/>
              </a:spcBef>
              <a:spcAft>
                <a:spcPts val="0"/>
              </a:spcAft>
              <a:buClrTx/>
              <a:buSzTx/>
              <a:buFont typeface="Arial" panose="020B0604020202020204" pitchFamily="34" charset="0"/>
              <a:buNone/>
              <a:tabLst/>
              <a:defRPr/>
            </a:pPr>
            <a:r>
              <a:rPr kumimoji="0" lang="en-US" sz="7200" b="1" i="0" u="none" strike="noStrike" kern="1200" cap="none" spc="0" normalizeH="0" baseline="0" noProof="0" dirty="0">
                <a:ln>
                  <a:noFill/>
                </a:ln>
                <a:solidFill>
                  <a:schemeClr val="tx1"/>
                </a:solidFill>
                <a:effectLst/>
                <a:uLnTx/>
                <a:uFillTx/>
                <a:latin typeface="+mj-lt"/>
                <a:ea typeface="+mj-ea"/>
                <a:cs typeface="Arial" pitchFamily="34" charset="0"/>
              </a:rPr>
              <a:t>Questions?</a:t>
            </a:r>
          </a:p>
          <a:p>
            <a:pPr marL="228600" marR="0" lvl="0" indent="-228600" algn="ctr" defTabSz="914400" rtl="0" eaLnBrk="1" fontAlgn="auto" latinLnBrk="0" hangingPunct="1">
              <a:lnSpc>
                <a:spcPct val="90000"/>
              </a:lnSpc>
              <a:spcBef>
                <a:spcPct val="0"/>
              </a:spcBef>
              <a:spcAft>
                <a:spcPts val="0"/>
              </a:spcAft>
              <a:buClrTx/>
              <a:buSzTx/>
              <a:buFont typeface="Arial" panose="020B0604020202020204" pitchFamily="34" charset="0"/>
              <a:buNone/>
              <a:tabLst/>
              <a:defRPr/>
            </a:pPr>
            <a:endParaRPr kumimoji="0" lang="en-US" sz="7200" b="1" i="0" u="none" strike="noStrike" kern="1200" cap="none" spc="0" normalizeH="0" baseline="0" noProof="0" dirty="0">
              <a:ln>
                <a:noFill/>
              </a:ln>
              <a:solidFill>
                <a:schemeClr val="tx1"/>
              </a:solidFill>
              <a:effectLst/>
              <a:uLnTx/>
              <a:uFillTx/>
              <a:latin typeface="+mj-lt"/>
              <a:ea typeface="+mj-ea"/>
              <a:cs typeface="Arial" pitchFamily="34" charset="0"/>
            </a:endParaRPr>
          </a:p>
        </p:txBody>
      </p:sp>
      <p:sp>
        <p:nvSpPr>
          <p:cNvPr id="4" name="Slide Number Placeholder 3">
            <a:extLst>
              <a:ext uri="{FF2B5EF4-FFF2-40B4-BE49-F238E27FC236}">
                <a16:creationId xmlns:a16="http://schemas.microsoft.com/office/drawing/2014/main" id="{56AFC83C-7B9A-D742-8221-AC431423696C}"/>
              </a:ext>
            </a:extLst>
          </p:cNvPr>
          <p:cNvSpPr>
            <a:spLocks noGrp="1"/>
          </p:cNvSpPr>
          <p:nvPr>
            <p:ph type="sldNum" sz="quarter" idx="12"/>
          </p:nvPr>
        </p:nvSpPr>
        <p:spPr/>
        <p:txBody>
          <a:bodyPr/>
          <a:lstStyle/>
          <a:p>
            <a:fld id="{4710E8EA-57F6-764C-8914-AEEABF058192}" type="slidenum">
              <a:rPr lang="en-US" smtClean="0"/>
              <a:t>17</a:t>
            </a:fld>
            <a:endParaRPr lang="en-US"/>
          </a:p>
        </p:txBody>
      </p:sp>
      <p:pic>
        <p:nvPicPr>
          <p:cNvPr id="2" name="Picture 1">
            <a:extLst>
              <a:ext uri="{FF2B5EF4-FFF2-40B4-BE49-F238E27FC236}">
                <a16:creationId xmlns:a16="http://schemas.microsoft.com/office/drawing/2014/main" id="{31BEFD97-A01A-F870-09A4-6C80936DB7D5}"/>
              </a:ext>
              <a:ext uri="{C183D7F6-B498-43B3-948B-1728B52AA6E4}">
                <adec:decorative xmlns:adec="http://schemas.microsoft.com/office/drawing/2017/decorative" val="1"/>
              </a:ext>
            </a:extLst>
          </p:cNvPr>
          <p:cNvPicPr>
            <a:picLocks noChangeAspect="1"/>
          </p:cNvPicPr>
          <p:nvPr/>
        </p:nvPicPr>
        <p:blipFill rotWithShape="1">
          <a:blip r:embed="rId6">
            <a:extLst>
              <a:ext uri="{28A0092B-C50C-407E-A947-70E740481C1C}">
                <a14:useLocalDpi xmlns:a14="http://schemas.microsoft.com/office/drawing/2010/main" val="0"/>
              </a:ext>
            </a:extLst>
          </a:blip>
          <a:srcRect t="19919" b="20234"/>
          <a:stretch/>
        </p:blipFill>
        <p:spPr>
          <a:xfrm>
            <a:off x="9765334" y="6338543"/>
            <a:ext cx="1534025" cy="519457"/>
          </a:xfrm>
          <a:prstGeom prst="rect">
            <a:avLst/>
          </a:prstGeom>
        </p:spPr>
      </p:pic>
    </p:spTree>
    <p:extLst>
      <p:ext uri="{BB962C8B-B14F-4D97-AF65-F5344CB8AC3E}">
        <p14:creationId xmlns:p14="http://schemas.microsoft.com/office/powerpoint/2010/main" val="1850870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7A41C6-CA6B-6712-747F-005251FED45A}"/>
              </a:ext>
            </a:extLst>
          </p:cNvPr>
          <p:cNvSpPr>
            <a:spLocks noGrp="1"/>
          </p:cNvSpPr>
          <p:nvPr>
            <p:ph type="ctrTitle"/>
          </p:nvPr>
        </p:nvSpPr>
        <p:spPr>
          <a:xfrm>
            <a:off x="457200" y="-1306614"/>
            <a:ext cx="11277600" cy="1306614"/>
          </a:xfrm>
        </p:spPr>
        <p:txBody>
          <a:bodyPr vert="horz" lIns="91440" tIns="45720" rIns="91440" bIns="45720" rtlCol="0" anchor="b">
            <a:normAutofit/>
          </a:bodyPr>
          <a:lstStyle/>
          <a:p>
            <a:r>
              <a:rPr lang="en-US" dirty="0"/>
              <a:t>End</a:t>
            </a:r>
          </a:p>
        </p:txBody>
      </p:sp>
      <p:pic>
        <p:nvPicPr>
          <p:cNvPr id="5" name="Picture 4" descr="A picture containing text, transport, wheel&#10;&#10;Description automatically generated">
            <a:extLst>
              <a:ext uri="{FF2B5EF4-FFF2-40B4-BE49-F238E27FC236}">
                <a16:creationId xmlns:a16="http://schemas.microsoft.com/office/drawing/2014/main" id="{A1743F2F-B25A-014F-B179-05E28ED8603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68062" y="-44689"/>
            <a:ext cx="6677402" cy="6677402"/>
          </a:xfrm>
          <a:prstGeom prst="rect">
            <a:avLst/>
          </a:prstGeom>
        </p:spPr>
      </p:pic>
      <p:sp>
        <p:nvSpPr>
          <p:cNvPr id="2" name="Slide Number Placeholder 1">
            <a:extLst>
              <a:ext uri="{FF2B5EF4-FFF2-40B4-BE49-F238E27FC236}">
                <a16:creationId xmlns:a16="http://schemas.microsoft.com/office/drawing/2014/main" id="{52555C06-4DBE-4CBB-A700-5361ECA0DE26}"/>
              </a:ext>
            </a:extLst>
          </p:cNvPr>
          <p:cNvSpPr>
            <a:spLocks noGrp="1"/>
          </p:cNvSpPr>
          <p:nvPr>
            <p:ph type="sldNum" sz="quarter" idx="12"/>
          </p:nvPr>
        </p:nvSpPr>
        <p:spPr/>
        <p:txBody>
          <a:bodyPr/>
          <a:lstStyle/>
          <a:p>
            <a:fld id="{4710E8EA-57F6-764C-8914-AEEABF058192}" type="slidenum">
              <a:rPr lang="en-US" smtClean="0"/>
              <a:pPr/>
              <a:t>18</a:t>
            </a:fld>
            <a:endParaRPr lang="en-US"/>
          </a:p>
        </p:txBody>
      </p:sp>
    </p:spTree>
    <p:extLst>
      <p:ext uri="{BB962C8B-B14F-4D97-AF65-F5344CB8AC3E}">
        <p14:creationId xmlns:p14="http://schemas.microsoft.com/office/powerpoint/2010/main" val="4022340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E2F69-7916-DCF7-DC13-BC5460B4F815}"/>
              </a:ext>
            </a:extLst>
          </p:cNvPr>
          <p:cNvSpPr>
            <a:spLocks noGrp="1"/>
          </p:cNvSpPr>
          <p:nvPr>
            <p:ph type="title"/>
          </p:nvPr>
        </p:nvSpPr>
        <p:spPr>
          <a:xfrm>
            <a:off x="437322" y="284280"/>
            <a:ext cx="11277600" cy="1280160"/>
          </a:xfrm>
        </p:spPr>
        <p:txBody>
          <a:bodyPr>
            <a:normAutofit/>
          </a:bodyPr>
          <a:lstStyle/>
          <a:p>
            <a:r>
              <a:rPr lang="en-US" sz="2800" b="1" dirty="0">
                <a:latin typeface="+mj-lt"/>
              </a:rPr>
              <a:t>WEBINAR AGENDA</a:t>
            </a:r>
          </a:p>
        </p:txBody>
      </p:sp>
      <p:sp>
        <p:nvSpPr>
          <p:cNvPr id="3" name="Content Placeholder 2">
            <a:extLst>
              <a:ext uri="{FF2B5EF4-FFF2-40B4-BE49-F238E27FC236}">
                <a16:creationId xmlns:a16="http://schemas.microsoft.com/office/drawing/2014/main" id="{FEC1C3C0-1BC4-462F-B201-4CAD499A5BFF}"/>
              </a:ext>
            </a:extLst>
          </p:cNvPr>
          <p:cNvSpPr>
            <a:spLocks noGrp="1"/>
          </p:cNvSpPr>
          <p:nvPr>
            <p:ph idx="1"/>
          </p:nvPr>
        </p:nvSpPr>
        <p:spPr/>
        <p:txBody>
          <a:bodyPr>
            <a:normAutofit fontScale="85000" lnSpcReduction="20000"/>
          </a:bodyPr>
          <a:lstStyle/>
          <a:p>
            <a:pPr marL="514350" indent="-514350">
              <a:lnSpc>
                <a:spcPct val="200000"/>
              </a:lnSpc>
              <a:buFont typeface="+mj-lt"/>
              <a:buAutoNum type="romanUcPeriod"/>
            </a:pPr>
            <a:r>
              <a:rPr lang="en-US" sz="3000" dirty="0"/>
              <a:t>Presentation by NSF and DST on the Joint Funding Opportunity</a:t>
            </a:r>
          </a:p>
          <a:p>
            <a:pPr marL="514350" indent="-514350">
              <a:lnSpc>
                <a:spcPct val="200000"/>
              </a:lnSpc>
              <a:buFont typeface="+mj-lt"/>
              <a:buAutoNum type="romanUcPeriod"/>
            </a:pPr>
            <a:r>
              <a:rPr lang="en-US" sz="3000" dirty="0"/>
              <a:t>Question &amp; Answer Period</a:t>
            </a:r>
          </a:p>
          <a:p>
            <a:pPr marL="0" indent="0">
              <a:lnSpc>
                <a:spcPct val="200000"/>
              </a:lnSpc>
              <a:buNone/>
            </a:pPr>
            <a:endParaRPr lang="en-US" dirty="0"/>
          </a:p>
          <a:p>
            <a:pPr marL="511175" indent="0">
              <a:lnSpc>
                <a:spcPct val="200000"/>
              </a:lnSpc>
              <a:buNone/>
            </a:pPr>
            <a:r>
              <a:rPr lang="en-US" i="1" dirty="0"/>
              <a:t>Please put questions in the Q&amp;A, and NSF and DST staff will answer them aloud during the Q&amp;A period or in writing in the Zoom Q&amp;A function. </a:t>
            </a:r>
          </a:p>
        </p:txBody>
      </p:sp>
    </p:spTree>
    <p:extLst>
      <p:ext uri="{BB962C8B-B14F-4D97-AF65-F5344CB8AC3E}">
        <p14:creationId xmlns:p14="http://schemas.microsoft.com/office/powerpoint/2010/main" val="1586826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81D6B-0DEB-E31D-5DD0-9738071B9895}"/>
              </a:ext>
            </a:extLst>
          </p:cNvPr>
          <p:cNvSpPr>
            <a:spLocks noGrp="1"/>
          </p:cNvSpPr>
          <p:nvPr>
            <p:ph type="title"/>
          </p:nvPr>
        </p:nvSpPr>
        <p:spPr>
          <a:xfrm>
            <a:off x="572328" y="343356"/>
            <a:ext cx="7886700" cy="854074"/>
          </a:xfrm>
        </p:spPr>
        <p:txBody>
          <a:bodyPr>
            <a:normAutofit/>
          </a:bodyPr>
          <a:lstStyle/>
          <a:p>
            <a:r>
              <a:rPr lang="en-US" sz="2800" b="1" i="0" u="none" strike="noStrike" dirty="0">
                <a:solidFill>
                  <a:srgbClr val="0070C0"/>
                </a:solidFill>
                <a:effectLst/>
                <a:latin typeface="+mj-lt"/>
              </a:rPr>
              <a:t>RESEARCH AGENCY PARTNERSHIP</a:t>
            </a:r>
            <a:endParaRPr lang="en-US" sz="2800" b="1" dirty="0">
              <a:solidFill>
                <a:srgbClr val="0070C0"/>
              </a:solidFill>
              <a:latin typeface="+mj-lt"/>
            </a:endParaRPr>
          </a:p>
        </p:txBody>
      </p:sp>
      <p:sp>
        <p:nvSpPr>
          <p:cNvPr id="3" name="Content Placeholder 2">
            <a:extLst>
              <a:ext uri="{FF2B5EF4-FFF2-40B4-BE49-F238E27FC236}">
                <a16:creationId xmlns:a16="http://schemas.microsoft.com/office/drawing/2014/main" id="{30022EBA-3F07-7B06-075C-E4A16DB88C1C}"/>
              </a:ext>
            </a:extLst>
          </p:cNvPr>
          <p:cNvSpPr>
            <a:spLocks noGrp="1"/>
          </p:cNvSpPr>
          <p:nvPr>
            <p:ph idx="1"/>
          </p:nvPr>
        </p:nvSpPr>
        <p:spPr>
          <a:xfrm>
            <a:off x="1730187" y="1120588"/>
            <a:ext cx="8615083" cy="5208494"/>
          </a:xfrm>
        </p:spPr>
        <p:txBody>
          <a:bodyPr>
            <a:normAutofit fontScale="85000" lnSpcReduction="10000"/>
          </a:bodyPr>
          <a:lstStyle/>
          <a:p>
            <a:pPr>
              <a:lnSpc>
                <a:spcPct val="140000"/>
              </a:lnSpc>
            </a:pPr>
            <a:r>
              <a:rPr lang="en-US" dirty="0">
                <a:latin typeface="+mj-lt"/>
                <a:ea typeface="Times New Roman" panose="02020603050405020304" pitchFamily="18" charset="0"/>
                <a:cs typeface="Times New Roman" panose="02020603050405020304" pitchFamily="18" charset="0"/>
              </a:rPr>
              <a:t>In January 2023, the U.S. National Science Foundation (NSF) and the Department of Science and Technology (DST) of the Government of India signed an Implementation Arrangement on research cooperation. </a:t>
            </a:r>
          </a:p>
          <a:p>
            <a:pPr>
              <a:lnSpc>
                <a:spcPct val="140000"/>
              </a:lnSpc>
            </a:pPr>
            <a:endParaRPr lang="en-US" sz="1800" dirty="0">
              <a:latin typeface="+mj-lt"/>
              <a:ea typeface="Times New Roman" panose="02020603050405020304" pitchFamily="18" charset="0"/>
              <a:cs typeface="Times New Roman" panose="02020603050405020304" pitchFamily="18" charset="0"/>
            </a:endParaRPr>
          </a:p>
          <a:p>
            <a:pPr>
              <a:lnSpc>
                <a:spcPct val="140000"/>
              </a:lnSpc>
            </a:pPr>
            <a:r>
              <a:rPr lang="en-US" dirty="0">
                <a:latin typeface="+mj-lt"/>
                <a:ea typeface="Times New Roman" panose="02020603050405020304" pitchFamily="18" charset="0"/>
                <a:cs typeface="Times New Roman" panose="02020603050405020304" pitchFamily="18" charset="0"/>
              </a:rPr>
              <a:t>The Implementation Arrangement (IA)</a:t>
            </a:r>
          </a:p>
          <a:p>
            <a:pPr lvl="1">
              <a:lnSpc>
                <a:spcPct val="140000"/>
              </a:lnSpc>
            </a:pPr>
            <a:r>
              <a:rPr lang="en-US" dirty="0">
                <a:latin typeface="+mj-lt"/>
                <a:ea typeface="Times New Roman" panose="02020603050405020304" pitchFamily="18" charset="0"/>
                <a:cs typeface="Times New Roman" panose="02020603050405020304" pitchFamily="18" charset="0"/>
              </a:rPr>
              <a:t>Framework to </a:t>
            </a:r>
            <a:r>
              <a:rPr lang="en-US" b="1" dirty="0">
                <a:solidFill>
                  <a:srgbClr val="FF0000"/>
                </a:solidFill>
                <a:latin typeface="+mj-lt"/>
                <a:ea typeface="Times New Roman" panose="02020603050405020304" pitchFamily="18" charset="0"/>
                <a:cs typeface="Times New Roman" panose="02020603050405020304" pitchFamily="18" charset="0"/>
              </a:rPr>
              <a:t>encourage collaboration </a:t>
            </a:r>
            <a:r>
              <a:rPr lang="en-US" dirty="0">
                <a:latin typeface="+mj-lt"/>
                <a:ea typeface="Times New Roman" panose="02020603050405020304" pitchFamily="18" charset="0"/>
                <a:cs typeface="Times New Roman" panose="02020603050405020304" pitchFamily="18" charset="0"/>
              </a:rPr>
              <a:t>between U.S. and Indian research communities </a:t>
            </a:r>
          </a:p>
          <a:p>
            <a:pPr lvl="1">
              <a:lnSpc>
                <a:spcPct val="140000"/>
              </a:lnSpc>
            </a:pPr>
            <a:r>
              <a:rPr lang="en-US" dirty="0">
                <a:latin typeface="+mj-lt"/>
                <a:ea typeface="Times New Roman" panose="02020603050405020304" pitchFamily="18" charset="0"/>
                <a:cs typeface="Times New Roman" panose="02020603050405020304" pitchFamily="18" charset="0"/>
              </a:rPr>
              <a:t>Investigators from both countries collaborate to </a:t>
            </a:r>
            <a:r>
              <a:rPr lang="en-US" dirty="0">
                <a:solidFill>
                  <a:srgbClr val="FF0000"/>
                </a:solidFill>
                <a:latin typeface="+mj-lt"/>
                <a:ea typeface="Times New Roman" panose="02020603050405020304" pitchFamily="18" charset="0"/>
                <a:cs typeface="Times New Roman" panose="02020603050405020304" pitchFamily="18" charset="0"/>
              </a:rPr>
              <a:t>write a single proposal </a:t>
            </a:r>
          </a:p>
          <a:p>
            <a:pPr lvl="1">
              <a:lnSpc>
                <a:spcPct val="140000"/>
              </a:lnSpc>
            </a:pPr>
            <a:r>
              <a:rPr lang="en-US" dirty="0">
                <a:solidFill>
                  <a:srgbClr val="FF0000"/>
                </a:solidFill>
                <a:latin typeface="+mj-lt"/>
                <a:ea typeface="Times New Roman" panose="02020603050405020304" pitchFamily="18" charset="0"/>
                <a:cs typeface="Times New Roman" panose="02020603050405020304" pitchFamily="18" charset="0"/>
              </a:rPr>
              <a:t>Single review process </a:t>
            </a:r>
            <a:r>
              <a:rPr lang="en-US" dirty="0">
                <a:latin typeface="+mj-lt"/>
                <a:ea typeface="Times New Roman" panose="02020603050405020304" pitchFamily="18" charset="0"/>
                <a:cs typeface="Times New Roman" panose="02020603050405020304" pitchFamily="18" charset="0"/>
              </a:rPr>
              <a:t>at NSF, the </a:t>
            </a:r>
            <a:r>
              <a:rPr lang="en-US" dirty="0">
                <a:solidFill>
                  <a:srgbClr val="FF0000"/>
                </a:solidFill>
                <a:latin typeface="+mj-lt"/>
                <a:ea typeface="Times New Roman" panose="02020603050405020304" pitchFamily="18" charset="0"/>
                <a:cs typeface="Times New Roman" panose="02020603050405020304" pitchFamily="18" charset="0"/>
              </a:rPr>
              <a:t>Coordinating Agency</a:t>
            </a:r>
          </a:p>
          <a:p>
            <a:pPr lvl="1">
              <a:lnSpc>
                <a:spcPct val="140000"/>
              </a:lnSpc>
            </a:pPr>
            <a:r>
              <a:rPr lang="en-US" u="sng" dirty="0">
                <a:latin typeface="+mj-lt"/>
                <a:ea typeface="Times New Roman" panose="02020603050405020304" pitchFamily="18" charset="0"/>
                <a:cs typeface="Times New Roman" panose="02020603050405020304" pitchFamily="18" charset="0"/>
              </a:rPr>
              <a:t>U.S. researchers receive funding from NSF </a:t>
            </a:r>
          </a:p>
          <a:p>
            <a:pPr lvl="1">
              <a:lnSpc>
                <a:spcPct val="140000"/>
              </a:lnSpc>
            </a:pPr>
            <a:r>
              <a:rPr lang="en-US" u="sng" dirty="0">
                <a:solidFill>
                  <a:srgbClr val="6666FF"/>
                </a:solidFill>
                <a:latin typeface="+mj-lt"/>
                <a:ea typeface="Times New Roman" panose="02020603050405020304" pitchFamily="18" charset="0"/>
                <a:cs typeface="Times New Roman" panose="02020603050405020304" pitchFamily="18" charset="0"/>
              </a:rPr>
              <a:t>India researchers receive funding from DST</a:t>
            </a:r>
            <a:endParaRPr lang="en-US" dirty="0">
              <a:latin typeface="+mj-lt"/>
              <a:ea typeface="Calibri" panose="020F0502020204030204" pitchFamily="34" charset="0"/>
              <a:cs typeface="Times New Roman" panose="02020603050405020304" pitchFamily="18" charset="0"/>
            </a:endParaRPr>
          </a:p>
          <a:p>
            <a:pPr lvl="1">
              <a:lnSpc>
                <a:spcPct val="110000"/>
              </a:lnSpc>
            </a:pPr>
            <a:endParaRPr lang="en-US" dirty="0">
              <a:latin typeface="+mj-lt"/>
              <a:ea typeface="Calibri" panose="020F0502020204030204" pitchFamily="34" charset="0"/>
              <a:cs typeface="Times New Roman" panose="02020603050405020304" pitchFamily="18" charset="0"/>
            </a:endParaRPr>
          </a:p>
          <a:p>
            <a:pPr>
              <a:lnSpc>
                <a:spcPct val="110000"/>
              </a:lnSpc>
            </a:pPr>
            <a:endParaRPr lang="en-US" dirty="0">
              <a:latin typeface="+mj-lt"/>
            </a:endParaRPr>
          </a:p>
        </p:txBody>
      </p:sp>
    </p:spTree>
    <p:extLst>
      <p:ext uri="{BB962C8B-B14F-4D97-AF65-F5344CB8AC3E}">
        <p14:creationId xmlns:p14="http://schemas.microsoft.com/office/powerpoint/2010/main" val="29235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7F001-823E-1D7D-B2AB-8548DFCD0176}"/>
              </a:ext>
            </a:extLst>
          </p:cNvPr>
          <p:cNvSpPr>
            <a:spLocks noGrp="1"/>
          </p:cNvSpPr>
          <p:nvPr>
            <p:ph type="title"/>
          </p:nvPr>
        </p:nvSpPr>
        <p:spPr>
          <a:xfrm>
            <a:off x="457200" y="328263"/>
            <a:ext cx="11277600" cy="944483"/>
          </a:xfrm>
        </p:spPr>
        <p:txBody>
          <a:bodyPr>
            <a:normAutofit/>
          </a:bodyPr>
          <a:lstStyle/>
          <a:p>
            <a:r>
              <a:rPr lang="en-US" sz="2800" b="1" dirty="0">
                <a:latin typeface="+mj-lt"/>
              </a:rPr>
              <a:t>NSF DEAR COLLEAGUE LETTER</a:t>
            </a:r>
          </a:p>
        </p:txBody>
      </p:sp>
      <p:pic>
        <p:nvPicPr>
          <p:cNvPr id="5" name="Content Placeholder 6" descr="Internaltional Collaborations with India">
            <a:extLst>
              <a:ext uri="{FF2B5EF4-FFF2-40B4-BE49-F238E27FC236}">
                <a16:creationId xmlns:a16="http://schemas.microsoft.com/office/drawing/2014/main" id="{5960863A-1937-E60B-2E98-A367D4B7224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0332" y="1107439"/>
            <a:ext cx="8181571" cy="5109815"/>
          </a:xfrm>
        </p:spPr>
      </p:pic>
      <p:sp>
        <p:nvSpPr>
          <p:cNvPr id="3" name="TextBox 2">
            <a:extLst>
              <a:ext uri="{FF2B5EF4-FFF2-40B4-BE49-F238E27FC236}">
                <a16:creationId xmlns:a16="http://schemas.microsoft.com/office/drawing/2014/main" id="{6C516873-07A1-C4DC-9835-CD6926B9AA63}"/>
              </a:ext>
            </a:extLst>
          </p:cNvPr>
          <p:cNvSpPr txBox="1"/>
          <p:nvPr/>
        </p:nvSpPr>
        <p:spPr>
          <a:xfrm>
            <a:off x="2769059" y="6158756"/>
            <a:ext cx="5422190" cy="338554"/>
          </a:xfrm>
          <a:prstGeom prst="rect">
            <a:avLst/>
          </a:prstGeom>
          <a:noFill/>
        </p:spPr>
        <p:txBody>
          <a:bodyPr wrap="none" rtlCol="0">
            <a:spAutoFit/>
          </a:bodyPr>
          <a:lstStyle/>
          <a:p>
            <a:pPr algn="ctr"/>
            <a:r>
              <a:rPr lang="en-US" sz="1600" dirty="0">
                <a:hlinkClick r:id="rId3"/>
              </a:rPr>
              <a:t>https://www.nsf.gov/pubs/2023/nsf23114/nsf23114.jsp</a:t>
            </a:r>
            <a:endParaRPr lang="en-US" sz="1600" dirty="0"/>
          </a:p>
        </p:txBody>
      </p:sp>
      <p:sp>
        <p:nvSpPr>
          <p:cNvPr id="4" name="Slide Number Placeholder 3">
            <a:extLst>
              <a:ext uri="{FF2B5EF4-FFF2-40B4-BE49-F238E27FC236}">
                <a16:creationId xmlns:a16="http://schemas.microsoft.com/office/drawing/2014/main" id="{D8D02F65-6672-C727-5A69-30DC1FD7C4F3}"/>
              </a:ext>
            </a:extLst>
          </p:cNvPr>
          <p:cNvSpPr>
            <a:spLocks noGrp="1"/>
          </p:cNvSpPr>
          <p:nvPr>
            <p:ph type="sldNum" sz="quarter" idx="12"/>
          </p:nvPr>
        </p:nvSpPr>
        <p:spPr/>
        <p:txBody>
          <a:bodyPr/>
          <a:lstStyle/>
          <a:p>
            <a:fld id="{4710E8EA-57F6-764C-8914-AEEABF058192}" type="slidenum">
              <a:rPr lang="en-US" smtClean="0"/>
              <a:t>4</a:t>
            </a:fld>
            <a:endParaRPr lang="en-US"/>
          </a:p>
        </p:txBody>
      </p:sp>
    </p:spTree>
    <p:extLst>
      <p:ext uri="{BB962C8B-B14F-4D97-AF65-F5344CB8AC3E}">
        <p14:creationId xmlns:p14="http://schemas.microsoft.com/office/powerpoint/2010/main" val="1942774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1A1E2-C9F8-411A-3B01-6BBC36DD2430}"/>
              </a:ext>
            </a:extLst>
          </p:cNvPr>
          <p:cNvSpPr>
            <a:spLocks noGrp="1"/>
          </p:cNvSpPr>
          <p:nvPr>
            <p:ph type="title"/>
          </p:nvPr>
        </p:nvSpPr>
        <p:spPr/>
        <p:txBody>
          <a:bodyPr>
            <a:normAutofit/>
          </a:bodyPr>
          <a:lstStyle/>
          <a:p>
            <a:r>
              <a:rPr lang="en-US" sz="2800" b="1" dirty="0">
                <a:latin typeface="+mj-lt"/>
              </a:rPr>
              <a:t>DST CALL FOR PROPOSALS</a:t>
            </a:r>
          </a:p>
        </p:txBody>
      </p:sp>
      <p:pic>
        <p:nvPicPr>
          <p:cNvPr id="5" name="Picture 4" descr="Image of DST-NSF Joint call for Proposals.">
            <a:extLst>
              <a:ext uri="{FF2B5EF4-FFF2-40B4-BE49-F238E27FC236}">
                <a16:creationId xmlns:a16="http://schemas.microsoft.com/office/drawing/2014/main" id="{C50CDF96-8B13-C408-CD1F-7C2C9970E6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462" y="2446639"/>
            <a:ext cx="10588147" cy="3249826"/>
          </a:xfrm>
          <a:prstGeom prst="rect">
            <a:avLst/>
          </a:prstGeom>
        </p:spPr>
      </p:pic>
      <p:sp>
        <p:nvSpPr>
          <p:cNvPr id="6" name="TextBox 5">
            <a:extLst>
              <a:ext uri="{FF2B5EF4-FFF2-40B4-BE49-F238E27FC236}">
                <a16:creationId xmlns:a16="http://schemas.microsoft.com/office/drawing/2014/main" id="{9513C4BD-DA66-2F59-C129-5D4C353DF695}"/>
              </a:ext>
            </a:extLst>
          </p:cNvPr>
          <p:cNvSpPr txBox="1"/>
          <p:nvPr/>
        </p:nvSpPr>
        <p:spPr>
          <a:xfrm>
            <a:off x="1139991" y="5871881"/>
            <a:ext cx="8680325" cy="307777"/>
          </a:xfrm>
          <a:prstGeom prst="rect">
            <a:avLst/>
          </a:prstGeom>
          <a:noFill/>
        </p:spPr>
        <p:txBody>
          <a:bodyPr wrap="none" rtlCol="0">
            <a:spAutoFit/>
          </a:bodyPr>
          <a:lstStyle/>
          <a:p>
            <a:pPr algn="ctr"/>
            <a:r>
              <a:rPr lang="en-US" sz="1400" dirty="0">
                <a:hlinkClick r:id="rId3"/>
              </a:rPr>
              <a:t>https://onlinedst.gov.in/Projectproposalformat.aspx?Id=DST-NSF%20Joint%20call%20for%20Proposals</a:t>
            </a:r>
            <a:endParaRPr lang="en-US" sz="1400" dirty="0"/>
          </a:p>
        </p:txBody>
      </p:sp>
      <p:sp>
        <p:nvSpPr>
          <p:cNvPr id="4" name="Slide Number Placeholder 3">
            <a:extLst>
              <a:ext uri="{FF2B5EF4-FFF2-40B4-BE49-F238E27FC236}">
                <a16:creationId xmlns:a16="http://schemas.microsoft.com/office/drawing/2014/main" id="{34317273-1B7F-39D2-143D-0962A0893551}"/>
              </a:ext>
            </a:extLst>
          </p:cNvPr>
          <p:cNvSpPr>
            <a:spLocks noGrp="1"/>
          </p:cNvSpPr>
          <p:nvPr>
            <p:ph type="sldNum" sz="quarter" idx="12"/>
          </p:nvPr>
        </p:nvSpPr>
        <p:spPr/>
        <p:txBody>
          <a:bodyPr/>
          <a:lstStyle/>
          <a:p>
            <a:fld id="{4710E8EA-57F6-764C-8914-AEEABF058192}" type="slidenum">
              <a:rPr lang="en-US" smtClean="0"/>
              <a:t>5</a:t>
            </a:fld>
            <a:endParaRPr lang="en-US"/>
          </a:p>
        </p:txBody>
      </p:sp>
    </p:spTree>
    <p:extLst>
      <p:ext uri="{BB962C8B-B14F-4D97-AF65-F5344CB8AC3E}">
        <p14:creationId xmlns:p14="http://schemas.microsoft.com/office/powerpoint/2010/main" val="1467246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EE16A-5C45-2E83-F3E7-31CB6067C542}"/>
              </a:ext>
            </a:extLst>
          </p:cNvPr>
          <p:cNvSpPr>
            <a:spLocks noGrp="1"/>
          </p:cNvSpPr>
          <p:nvPr>
            <p:ph type="title"/>
          </p:nvPr>
        </p:nvSpPr>
        <p:spPr/>
        <p:txBody>
          <a:bodyPr/>
          <a:lstStyle/>
          <a:p>
            <a:r>
              <a:rPr lang="en-US" sz="2800" b="1" dirty="0">
                <a:solidFill>
                  <a:srgbClr val="0070C0"/>
                </a:solidFill>
                <a:latin typeface="+mj-lt"/>
              </a:rPr>
              <a:t>FOCUS AREAS </a:t>
            </a:r>
          </a:p>
        </p:txBody>
      </p:sp>
      <p:sp>
        <p:nvSpPr>
          <p:cNvPr id="3" name="Content Placeholder 2">
            <a:extLst>
              <a:ext uri="{FF2B5EF4-FFF2-40B4-BE49-F238E27FC236}">
                <a16:creationId xmlns:a16="http://schemas.microsoft.com/office/drawing/2014/main" id="{4992FEF9-1474-7C1C-AEFF-FB24C39D9C74}"/>
              </a:ext>
            </a:extLst>
          </p:cNvPr>
          <p:cNvSpPr>
            <a:spLocks noGrp="1"/>
          </p:cNvSpPr>
          <p:nvPr>
            <p:ph idx="1"/>
          </p:nvPr>
        </p:nvSpPr>
        <p:spPr>
          <a:xfrm>
            <a:off x="1798982" y="1156447"/>
            <a:ext cx="8967629" cy="5298141"/>
          </a:xfrm>
        </p:spPr>
        <p:txBody>
          <a:bodyPr>
            <a:normAutofit fontScale="85000" lnSpcReduction="10000"/>
          </a:bodyPr>
          <a:lstStyle/>
          <a:p>
            <a:pPr marL="0" indent="0">
              <a:lnSpc>
                <a:spcPct val="110000"/>
              </a:lnSpc>
              <a:buNone/>
            </a:pPr>
            <a:r>
              <a:rPr lang="en-US" sz="2600" b="1" dirty="0">
                <a:solidFill>
                  <a:schemeClr val="tx1"/>
                </a:solidFill>
                <a:latin typeface="+mn-lt"/>
                <a:ea typeface="Calibri" panose="020F0502020204030204" pitchFamily="34" charset="0"/>
                <a:cs typeface="Times New Roman" panose="02020603050405020304" pitchFamily="18" charset="0"/>
              </a:rPr>
              <a:t>This NSF-DST collaborative research opportunity focuses on</a:t>
            </a:r>
          </a:p>
          <a:p>
            <a:pPr marL="457200" lvl="1" indent="0">
              <a:lnSpc>
                <a:spcPct val="110000"/>
              </a:lnSpc>
              <a:buNone/>
            </a:pPr>
            <a:r>
              <a:rPr lang="en-US" sz="2600" b="1" dirty="0">
                <a:solidFill>
                  <a:schemeClr val="tx1"/>
                </a:solidFill>
                <a:latin typeface="+mn-lt"/>
                <a:ea typeface="Calibri" panose="020F0502020204030204" pitchFamily="34" charset="0"/>
                <a:cs typeface="Times New Roman" panose="02020603050405020304" pitchFamily="18" charset="0"/>
              </a:rPr>
              <a:t>areas of mutual interest that develop new knowledge in: </a:t>
            </a:r>
          </a:p>
          <a:p>
            <a:pPr lvl="1">
              <a:lnSpc>
                <a:spcPct val="130000"/>
              </a:lnSpc>
            </a:pPr>
            <a:r>
              <a:rPr lang="en-US" b="1" dirty="0">
                <a:solidFill>
                  <a:srgbClr val="6666FF"/>
                </a:solidFill>
                <a:latin typeface="+mn-lt"/>
                <a:ea typeface="Calibri" panose="020F0502020204030204" pitchFamily="34" charset="0"/>
                <a:cs typeface="Times New Roman" panose="02020603050405020304" pitchFamily="18" charset="0"/>
              </a:rPr>
              <a:t>Computing</a:t>
            </a:r>
          </a:p>
          <a:p>
            <a:pPr lvl="1">
              <a:lnSpc>
                <a:spcPct val="130000"/>
              </a:lnSpc>
            </a:pPr>
            <a:r>
              <a:rPr lang="en-US" b="1" dirty="0">
                <a:solidFill>
                  <a:srgbClr val="6666FF"/>
                </a:solidFill>
                <a:latin typeface="+mn-lt"/>
                <a:ea typeface="Calibri" panose="020F0502020204030204" pitchFamily="34" charset="0"/>
                <a:cs typeface="Times New Roman" panose="02020603050405020304" pitchFamily="18" charset="0"/>
              </a:rPr>
              <a:t>Communications</a:t>
            </a:r>
          </a:p>
          <a:p>
            <a:pPr lvl="1">
              <a:lnSpc>
                <a:spcPct val="130000"/>
              </a:lnSpc>
            </a:pPr>
            <a:r>
              <a:rPr lang="en-US" b="1" dirty="0">
                <a:solidFill>
                  <a:srgbClr val="6666FF"/>
                </a:solidFill>
                <a:latin typeface="+mn-lt"/>
                <a:ea typeface="Calibri" panose="020F0502020204030204" pitchFamily="34" charset="0"/>
                <a:cs typeface="Times New Roman" panose="02020603050405020304" pitchFamily="18" charset="0"/>
              </a:rPr>
              <a:t>Information science and engineering</a:t>
            </a:r>
          </a:p>
          <a:p>
            <a:pPr lvl="1">
              <a:lnSpc>
                <a:spcPct val="130000"/>
              </a:lnSpc>
            </a:pPr>
            <a:r>
              <a:rPr lang="en-US" b="1" dirty="0">
                <a:solidFill>
                  <a:srgbClr val="6666FF"/>
                </a:solidFill>
                <a:latin typeface="+mn-lt"/>
                <a:ea typeface="Calibri" panose="020F0502020204030204" pitchFamily="34" charset="0"/>
                <a:cs typeface="Times New Roman" panose="02020603050405020304" pitchFamily="18" charset="0"/>
              </a:rPr>
              <a:t>Advanced cyberinfrastructure</a:t>
            </a:r>
          </a:p>
          <a:p>
            <a:pPr lvl="1">
              <a:lnSpc>
                <a:spcPct val="130000"/>
              </a:lnSpc>
            </a:pPr>
            <a:r>
              <a:rPr lang="en-US" b="1" dirty="0">
                <a:solidFill>
                  <a:srgbClr val="6666FF"/>
                </a:solidFill>
                <a:latin typeface="+mn-lt"/>
                <a:ea typeface="Calibri" panose="020F0502020204030204" pitchFamily="34" charset="0"/>
                <a:cs typeface="Times New Roman" panose="02020603050405020304" pitchFamily="18" charset="0"/>
              </a:rPr>
              <a:t>Secure and trustworthy computing</a:t>
            </a:r>
          </a:p>
          <a:p>
            <a:pPr lvl="1">
              <a:lnSpc>
                <a:spcPct val="130000"/>
              </a:lnSpc>
            </a:pPr>
            <a:r>
              <a:rPr lang="en-US" b="1" dirty="0">
                <a:solidFill>
                  <a:srgbClr val="6666FF"/>
                </a:solidFill>
                <a:latin typeface="+mn-lt"/>
                <a:ea typeface="Calibri" panose="020F0502020204030204" pitchFamily="34" charset="0"/>
                <a:cs typeface="Times New Roman" panose="02020603050405020304" pitchFamily="18" charset="0"/>
              </a:rPr>
              <a:t>Cyber-physical systems.</a:t>
            </a:r>
            <a:r>
              <a:rPr lang="en-US" b="1" dirty="0">
                <a:solidFill>
                  <a:srgbClr val="6666FF"/>
                </a:solidFill>
                <a:latin typeface="+mn-lt"/>
                <a:ea typeface="Times New Roman" panose="02020603050405020304" pitchFamily="18" charset="0"/>
                <a:cs typeface="Times New Roman" panose="02020603050405020304" pitchFamily="18" charset="0"/>
              </a:rPr>
              <a:t> </a:t>
            </a:r>
          </a:p>
          <a:p>
            <a:pPr marL="457200" lvl="1" indent="0">
              <a:buNone/>
            </a:pPr>
            <a:endParaRPr lang="en-US" sz="1400" dirty="0">
              <a:solidFill>
                <a:srgbClr val="000000"/>
              </a:solidFill>
              <a:latin typeface="+mn-lt"/>
              <a:ea typeface="Times New Roman" panose="02020603050405020304" pitchFamily="18" charset="0"/>
              <a:cs typeface="Times New Roman" panose="02020603050405020304" pitchFamily="18" charset="0"/>
            </a:endParaRPr>
          </a:p>
          <a:p>
            <a:pPr marL="342900" indent="-342900">
              <a:lnSpc>
                <a:spcPct val="110000"/>
              </a:lnSpc>
              <a:spcBef>
                <a:spcPts val="0"/>
              </a:spcBef>
              <a:buClr>
                <a:srgbClr val="000000"/>
              </a:buClr>
              <a:buFont typeface="Symbol" pitchFamily="2" charset="2"/>
              <a:buChar char=""/>
            </a:pPr>
            <a:r>
              <a:rPr lang="en-US" sz="1600" dirty="0">
                <a:latin typeface="+mn-lt"/>
                <a:ea typeface="Times New Roman" panose="02020603050405020304" pitchFamily="18" charset="0"/>
                <a:cs typeface="Times New Roman" panose="02020603050405020304" pitchFamily="18" charset="0"/>
              </a:rPr>
              <a:t>CISE Core programs - Directorate of Computer and Information Science and Engineering </a:t>
            </a:r>
          </a:p>
          <a:p>
            <a:pPr marL="0" indent="0">
              <a:spcBef>
                <a:spcPts val="0"/>
              </a:spcBef>
              <a:buClr>
                <a:srgbClr val="000000"/>
              </a:buClr>
              <a:buNone/>
            </a:pPr>
            <a:r>
              <a:rPr lang="en-US" sz="1500" dirty="0">
                <a:latin typeface="+mn-lt"/>
                <a:ea typeface="Times New Roman" panose="02020603050405020304" pitchFamily="18" charset="0"/>
                <a:cs typeface="Times New Roman" panose="02020603050405020304" pitchFamily="18" charset="0"/>
              </a:rPr>
              <a:t>(</a:t>
            </a:r>
            <a:r>
              <a:rPr lang="en-US" sz="1500" u="sng" dirty="0">
                <a:solidFill>
                  <a:srgbClr val="0432FF"/>
                </a:solidFill>
                <a:latin typeface="+mn-lt"/>
                <a:ea typeface="Times New Roman" panose="02020603050405020304" pitchFamily="18" charset="0"/>
                <a:cs typeface="Times New Roman" panose="02020603050405020304" pitchFamily="18" charset="0"/>
                <a:hlinkClick r:id="rId2"/>
              </a:rPr>
              <a:t>https://beta.nsf.gov/funding/opportunities/computer-information-science-engineering-core</a:t>
            </a:r>
            <a:r>
              <a:rPr lang="en-US" sz="1500" dirty="0">
                <a:latin typeface="+mn-lt"/>
                <a:ea typeface="Times New Roman" panose="02020603050405020304" pitchFamily="18" charset="0"/>
                <a:cs typeface="Times New Roman" panose="02020603050405020304" pitchFamily="18" charset="0"/>
              </a:rPr>
              <a:t>) </a:t>
            </a:r>
          </a:p>
          <a:p>
            <a:pPr marL="0" indent="0">
              <a:spcBef>
                <a:spcPts val="0"/>
              </a:spcBef>
              <a:buClr>
                <a:srgbClr val="000000"/>
              </a:buClr>
              <a:buNone/>
            </a:pPr>
            <a:endParaRPr lang="en-US" sz="1500" dirty="0">
              <a:latin typeface="+mn-lt"/>
              <a:ea typeface="Calibri" panose="020F0502020204030204" pitchFamily="34" charset="0"/>
              <a:cs typeface="Times New Roman" panose="02020603050405020304" pitchFamily="18" charset="0"/>
            </a:endParaRPr>
          </a:p>
          <a:p>
            <a:pPr marL="342900" indent="-342900">
              <a:lnSpc>
                <a:spcPct val="110000"/>
              </a:lnSpc>
              <a:spcBef>
                <a:spcPts val="0"/>
              </a:spcBef>
              <a:buClr>
                <a:srgbClr val="000000"/>
              </a:buClr>
              <a:buFont typeface="Symbol" pitchFamily="2" charset="2"/>
              <a:buChar char=""/>
            </a:pPr>
            <a:r>
              <a:rPr lang="en-US" sz="1600" dirty="0">
                <a:latin typeface="+mn-lt"/>
                <a:ea typeface="Times New Roman" panose="02020603050405020304" pitchFamily="18" charset="0"/>
                <a:cs typeface="Times New Roman" panose="02020603050405020304" pitchFamily="18" charset="0"/>
              </a:rPr>
              <a:t>Cyber-Physical Systems (CPS) program – Directorate of Computer and Information Science and Engineering and Directorate of Engineering </a:t>
            </a:r>
          </a:p>
          <a:p>
            <a:pPr marL="0" indent="0">
              <a:spcBef>
                <a:spcPts val="0"/>
              </a:spcBef>
              <a:buClr>
                <a:srgbClr val="000000"/>
              </a:buClr>
              <a:buNone/>
            </a:pPr>
            <a:r>
              <a:rPr lang="en-US" sz="1500" dirty="0">
                <a:latin typeface="+mn-lt"/>
                <a:ea typeface="Times New Roman" panose="02020603050405020304" pitchFamily="18" charset="0"/>
                <a:cs typeface="Times New Roman" panose="02020603050405020304" pitchFamily="18" charset="0"/>
              </a:rPr>
              <a:t>(</a:t>
            </a:r>
            <a:r>
              <a:rPr lang="en-US" sz="1500" u="sng" dirty="0">
                <a:solidFill>
                  <a:srgbClr val="0000FF"/>
                </a:solidFill>
                <a:latin typeface="+mn-lt"/>
                <a:ea typeface="Times New Roman" panose="02020603050405020304" pitchFamily="18" charset="0"/>
                <a:cs typeface="Times New Roman" panose="02020603050405020304" pitchFamily="18" charset="0"/>
                <a:hlinkClick r:id="rId3"/>
              </a:rPr>
              <a:t>https://beta.nsf.gov/funding/opportunities/cyber-physical-systems-cps</a:t>
            </a:r>
            <a:r>
              <a:rPr lang="en-US" sz="1500" dirty="0">
                <a:latin typeface="+mn-lt"/>
                <a:ea typeface="Times New Roman" panose="02020603050405020304" pitchFamily="18" charset="0"/>
                <a:cs typeface="Times New Roman" panose="02020603050405020304" pitchFamily="18" charset="0"/>
              </a:rPr>
              <a:t>) </a:t>
            </a:r>
          </a:p>
          <a:p>
            <a:pPr marL="0" indent="0">
              <a:spcBef>
                <a:spcPts val="0"/>
              </a:spcBef>
              <a:buClr>
                <a:srgbClr val="000000"/>
              </a:buClr>
              <a:buNone/>
            </a:pPr>
            <a:endParaRPr lang="en-US" sz="1500" dirty="0">
              <a:latin typeface="+mn-lt"/>
              <a:ea typeface="Calibri" panose="020F0502020204030204" pitchFamily="34" charset="0"/>
              <a:cs typeface="Times New Roman" panose="02020603050405020304" pitchFamily="18" charset="0"/>
            </a:endParaRPr>
          </a:p>
          <a:p>
            <a:pPr marL="342900" indent="-342900">
              <a:lnSpc>
                <a:spcPct val="110000"/>
              </a:lnSpc>
              <a:spcBef>
                <a:spcPts val="0"/>
              </a:spcBef>
              <a:buClr>
                <a:srgbClr val="000000"/>
              </a:buClr>
              <a:buFont typeface="Symbol" pitchFamily="2" charset="2"/>
              <a:buChar char=""/>
            </a:pPr>
            <a:r>
              <a:rPr lang="en-US" sz="1600" dirty="0">
                <a:latin typeface="+mn-lt"/>
                <a:ea typeface="Times New Roman" panose="02020603050405020304" pitchFamily="18" charset="0"/>
                <a:cs typeface="Times New Roman" panose="02020603050405020304" pitchFamily="18" charset="0"/>
              </a:rPr>
              <a:t>Secure and Trustworthy Cyberspace (</a:t>
            </a:r>
            <a:r>
              <a:rPr lang="en-US" sz="1600" dirty="0" err="1">
                <a:latin typeface="+mn-lt"/>
                <a:ea typeface="Times New Roman" panose="02020603050405020304" pitchFamily="18" charset="0"/>
                <a:cs typeface="Times New Roman" panose="02020603050405020304" pitchFamily="18" charset="0"/>
              </a:rPr>
              <a:t>SaTC</a:t>
            </a:r>
            <a:r>
              <a:rPr lang="en-US" sz="1600" dirty="0">
                <a:latin typeface="+mn-lt"/>
                <a:ea typeface="Times New Roman" panose="02020603050405020304" pitchFamily="18" charset="0"/>
                <a:cs typeface="Times New Roman" panose="02020603050405020304" pitchFamily="18" charset="0"/>
              </a:rPr>
              <a:t>) program – Directorates of Computer and Information Science and Engineering, Engineering, and Mathematical and Physical Sciences </a:t>
            </a:r>
          </a:p>
          <a:p>
            <a:pPr marL="0" indent="0">
              <a:spcBef>
                <a:spcPts val="0"/>
              </a:spcBef>
              <a:buClr>
                <a:srgbClr val="000000"/>
              </a:buClr>
              <a:buNone/>
            </a:pPr>
            <a:r>
              <a:rPr lang="en-US" sz="1500" dirty="0">
                <a:latin typeface="+mn-lt"/>
                <a:ea typeface="Times New Roman" panose="02020603050405020304" pitchFamily="18" charset="0"/>
                <a:cs typeface="Times New Roman" panose="02020603050405020304" pitchFamily="18" charset="0"/>
              </a:rPr>
              <a:t>(</a:t>
            </a:r>
            <a:r>
              <a:rPr lang="en-US" sz="1500" u="sng" dirty="0">
                <a:solidFill>
                  <a:srgbClr val="0000FF"/>
                </a:solidFill>
                <a:latin typeface="+mn-lt"/>
                <a:ea typeface="Times New Roman" panose="02020603050405020304" pitchFamily="18" charset="0"/>
                <a:cs typeface="Times New Roman" panose="02020603050405020304" pitchFamily="18" charset="0"/>
                <a:hlinkClick r:id="rId4"/>
              </a:rPr>
              <a:t>https://beta.nsf.gov/funding/opportunities/secure-trustworthy-cyberspace-satc</a:t>
            </a:r>
            <a:r>
              <a:rPr lang="en-US" sz="1500" dirty="0">
                <a:latin typeface="+mn-lt"/>
                <a:ea typeface="Times New Roman" panose="02020603050405020304" pitchFamily="18" charset="0"/>
                <a:cs typeface="Times New Roman" panose="02020603050405020304" pitchFamily="18" charset="0"/>
              </a:rPr>
              <a:t>) </a:t>
            </a:r>
            <a:r>
              <a:rPr lang="en-US" sz="1500" dirty="0">
                <a:solidFill>
                  <a:srgbClr val="3C3D3E"/>
                </a:solidFill>
                <a:latin typeface="+mn-lt"/>
                <a:ea typeface="Calibri" panose="020F0502020204030204" pitchFamily="34" charset="0"/>
                <a:cs typeface="Times New Roman" panose="02020603050405020304" pitchFamily="18" charset="0"/>
              </a:rPr>
              <a:t> </a:t>
            </a:r>
            <a:endParaRPr lang="en-US" sz="1500" dirty="0">
              <a:latin typeface="+mn-lt"/>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561623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0F28B-DF4D-3F67-7B9E-0E1B2C5C1A5F}"/>
              </a:ext>
            </a:extLst>
          </p:cNvPr>
          <p:cNvSpPr>
            <a:spLocks noGrp="1"/>
          </p:cNvSpPr>
          <p:nvPr>
            <p:ph type="title"/>
          </p:nvPr>
        </p:nvSpPr>
        <p:spPr>
          <a:xfrm>
            <a:off x="457200" y="467359"/>
            <a:ext cx="11277600" cy="625945"/>
          </a:xfrm>
        </p:spPr>
        <p:txBody>
          <a:bodyPr>
            <a:normAutofit/>
          </a:bodyPr>
          <a:lstStyle/>
          <a:p>
            <a:r>
              <a:rPr lang="en-US" sz="2800" b="1" dirty="0">
                <a:latin typeface="+mj-lt"/>
                <a:ea typeface="Times New Roman" panose="02020603050405020304" pitchFamily="18" charset="0"/>
                <a:cs typeface="Times New Roman" panose="02020603050405020304" pitchFamily="18" charset="0"/>
              </a:rPr>
              <a:t>CISE CORE PROGRAMS</a:t>
            </a:r>
            <a:endParaRPr lang="en-US" sz="2800" b="1" dirty="0">
              <a:latin typeface="+mj-lt"/>
            </a:endParaRPr>
          </a:p>
        </p:txBody>
      </p:sp>
      <p:grpSp>
        <p:nvGrpSpPr>
          <p:cNvPr id="6" name="Group 5" descr="Computer and Network Systems (CNS)">
            <a:extLst>
              <a:ext uri="{FF2B5EF4-FFF2-40B4-BE49-F238E27FC236}">
                <a16:creationId xmlns:a16="http://schemas.microsoft.com/office/drawing/2014/main" id="{9E3289E4-E23C-8B5E-B583-37AD0AFED7C5}"/>
              </a:ext>
              <a:ext uri="{C183D7F6-B498-43B3-948B-1728B52AA6E4}">
                <adec:decorative xmlns:adec="http://schemas.microsoft.com/office/drawing/2017/decorative" val="0"/>
              </a:ext>
            </a:extLst>
          </p:cNvPr>
          <p:cNvGrpSpPr/>
          <p:nvPr/>
        </p:nvGrpSpPr>
        <p:grpSpPr>
          <a:xfrm>
            <a:off x="1228782" y="1373736"/>
            <a:ext cx="4168239" cy="1909849"/>
            <a:chOff x="1151906" y="1494437"/>
            <a:chExt cx="4168239" cy="1909849"/>
          </a:xfrm>
        </p:grpSpPr>
        <p:sp>
          <p:nvSpPr>
            <p:cNvPr id="7" name="Rounded Rectangle 6">
              <a:extLst>
                <a:ext uri="{FF2B5EF4-FFF2-40B4-BE49-F238E27FC236}">
                  <a16:creationId xmlns:a16="http://schemas.microsoft.com/office/drawing/2014/main" id="{661EF886-1A76-C928-11BD-FC91AA78FB76}"/>
                </a:ext>
              </a:extLst>
            </p:cNvPr>
            <p:cNvSpPr/>
            <p:nvPr/>
          </p:nvSpPr>
          <p:spPr>
            <a:xfrm>
              <a:off x="1151906" y="1875338"/>
              <a:ext cx="4168239" cy="1528948"/>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85D57BA8-92AC-C906-3D2E-710212422E9B}"/>
                </a:ext>
              </a:extLst>
            </p:cNvPr>
            <p:cNvSpPr/>
            <p:nvPr/>
          </p:nvSpPr>
          <p:spPr>
            <a:xfrm>
              <a:off x="1309502" y="2040566"/>
              <a:ext cx="1719618" cy="1228299"/>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Computer Systems Research</a:t>
              </a:r>
            </a:p>
          </p:txBody>
        </p:sp>
        <p:sp>
          <p:nvSpPr>
            <p:cNvPr id="9" name="Rounded Rectangle 8">
              <a:extLst>
                <a:ext uri="{FF2B5EF4-FFF2-40B4-BE49-F238E27FC236}">
                  <a16:creationId xmlns:a16="http://schemas.microsoft.com/office/drawing/2014/main" id="{A5E86163-65AF-FFC2-D576-90D698E2B0F6}"/>
                </a:ext>
              </a:extLst>
            </p:cNvPr>
            <p:cNvSpPr/>
            <p:nvPr/>
          </p:nvSpPr>
          <p:spPr>
            <a:xfrm>
              <a:off x="3345294" y="2040566"/>
              <a:ext cx="1719618" cy="1228299"/>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Networking Technology &amp; Systems</a:t>
              </a:r>
            </a:p>
          </p:txBody>
        </p:sp>
        <p:sp>
          <p:nvSpPr>
            <p:cNvPr id="10" name="TextBox 9">
              <a:extLst>
                <a:ext uri="{FF2B5EF4-FFF2-40B4-BE49-F238E27FC236}">
                  <a16:creationId xmlns:a16="http://schemas.microsoft.com/office/drawing/2014/main" id="{7F09000A-A8AE-5FDF-A7DD-359BEE479FF1}"/>
                </a:ext>
              </a:extLst>
            </p:cNvPr>
            <p:cNvSpPr txBox="1"/>
            <p:nvPr/>
          </p:nvSpPr>
          <p:spPr>
            <a:xfrm>
              <a:off x="1151906" y="1494437"/>
              <a:ext cx="4168239" cy="338554"/>
            </a:xfrm>
            <a:prstGeom prst="rect">
              <a:avLst/>
            </a:prstGeom>
            <a:noFill/>
          </p:spPr>
          <p:txBody>
            <a:bodyPr wrap="square" rtlCol="0">
              <a:spAutoFit/>
            </a:bodyPr>
            <a:lstStyle/>
            <a:p>
              <a:pPr algn="ctr"/>
              <a:r>
                <a:rPr lang="en-US" sz="1600" dirty="0"/>
                <a:t>Computer and Network Systems (CNS)</a:t>
              </a:r>
            </a:p>
          </p:txBody>
        </p:sp>
      </p:grpSp>
      <p:grpSp>
        <p:nvGrpSpPr>
          <p:cNvPr id="18" name="Group 17" descr="Computing and Communication Foundations (CCF)">
            <a:extLst>
              <a:ext uri="{FF2B5EF4-FFF2-40B4-BE49-F238E27FC236}">
                <a16:creationId xmlns:a16="http://schemas.microsoft.com/office/drawing/2014/main" id="{D64B9018-B396-6BF2-378D-A97D30437DE2}"/>
              </a:ext>
              <a:ext uri="{C183D7F6-B498-43B3-948B-1728B52AA6E4}">
                <adec:decorative xmlns:adec="http://schemas.microsoft.com/office/drawing/2017/decorative" val="0"/>
              </a:ext>
            </a:extLst>
          </p:cNvPr>
          <p:cNvGrpSpPr/>
          <p:nvPr/>
        </p:nvGrpSpPr>
        <p:grpSpPr>
          <a:xfrm>
            <a:off x="6952886" y="126885"/>
            <a:ext cx="4168239" cy="3533038"/>
            <a:chOff x="5368418" y="532066"/>
            <a:chExt cx="4168239" cy="3533038"/>
          </a:xfrm>
        </p:grpSpPr>
        <p:grpSp>
          <p:nvGrpSpPr>
            <p:cNvPr id="11" name="Group 10">
              <a:extLst>
                <a:ext uri="{FF2B5EF4-FFF2-40B4-BE49-F238E27FC236}">
                  <a16:creationId xmlns:a16="http://schemas.microsoft.com/office/drawing/2014/main" id="{F2B0A6A8-B91E-395A-EDAC-FEAC46FDA214}"/>
                </a:ext>
              </a:extLst>
            </p:cNvPr>
            <p:cNvGrpSpPr/>
            <p:nvPr/>
          </p:nvGrpSpPr>
          <p:grpSpPr>
            <a:xfrm>
              <a:off x="5368418" y="532066"/>
              <a:ext cx="4168239" cy="3533038"/>
              <a:chOff x="1151906" y="1305596"/>
              <a:chExt cx="4168239" cy="3533038"/>
            </a:xfrm>
          </p:grpSpPr>
          <p:sp>
            <p:nvSpPr>
              <p:cNvPr id="12" name="Rounded Rectangle 11">
                <a:extLst>
                  <a:ext uri="{FF2B5EF4-FFF2-40B4-BE49-F238E27FC236}">
                    <a16:creationId xmlns:a16="http://schemas.microsoft.com/office/drawing/2014/main" id="{78AC5EC3-3506-3B22-9D9F-3896241EFA97}"/>
                  </a:ext>
                </a:extLst>
              </p:cNvPr>
              <p:cNvSpPr/>
              <p:nvPr/>
            </p:nvSpPr>
            <p:spPr>
              <a:xfrm>
                <a:off x="1151906" y="1875338"/>
                <a:ext cx="4096797" cy="2963296"/>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FEA3F888-C04D-2907-0A83-97AF341C9F16}"/>
                  </a:ext>
                </a:extLst>
              </p:cNvPr>
              <p:cNvSpPr/>
              <p:nvPr/>
            </p:nvSpPr>
            <p:spPr>
              <a:xfrm>
                <a:off x="1309502" y="2040566"/>
                <a:ext cx="1719618" cy="1228299"/>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Algorithmic Foundations (AF) program</a:t>
                </a:r>
              </a:p>
            </p:txBody>
          </p:sp>
          <p:sp>
            <p:nvSpPr>
              <p:cNvPr id="14" name="Rounded Rectangle 13">
                <a:extLst>
                  <a:ext uri="{FF2B5EF4-FFF2-40B4-BE49-F238E27FC236}">
                    <a16:creationId xmlns:a16="http://schemas.microsoft.com/office/drawing/2014/main" id="{CA30FA29-E44E-CC20-D580-32AB06E09B1A}"/>
                  </a:ext>
                </a:extLst>
              </p:cNvPr>
              <p:cNvSpPr/>
              <p:nvPr/>
            </p:nvSpPr>
            <p:spPr>
              <a:xfrm>
                <a:off x="3345294" y="2040566"/>
                <a:ext cx="1719618" cy="1228299"/>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Communications and Information Foundations (CIF) program</a:t>
                </a:r>
              </a:p>
            </p:txBody>
          </p:sp>
          <p:sp>
            <p:nvSpPr>
              <p:cNvPr id="15" name="TextBox 14">
                <a:extLst>
                  <a:ext uri="{FF2B5EF4-FFF2-40B4-BE49-F238E27FC236}">
                    <a16:creationId xmlns:a16="http://schemas.microsoft.com/office/drawing/2014/main" id="{6508B356-1224-0BEA-E552-5521B693E8C7}"/>
                  </a:ext>
                </a:extLst>
              </p:cNvPr>
              <p:cNvSpPr txBox="1"/>
              <p:nvPr/>
            </p:nvSpPr>
            <p:spPr>
              <a:xfrm>
                <a:off x="1151906" y="1305596"/>
                <a:ext cx="4168239" cy="584775"/>
              </a:xfrm>
              <a:prstGeom prst="rect">
                <a:avLst/>
              </a:prstGeom>
              <a:noFill/>
            </p:spPr>
            <p:txBody>
              <a:bodyPr wrap="square" rtlCol="0">
                <a:spAutoFit/>
              </a:bodyPr>
              <a:lstStyle/>
              <a:p>
                <a:pPr algn="ctr"/>
                <a:r>
                  <a:rPr lang="en-US" sz="1600" dirty="0"/>
                  <a:t>Computing and Communication Foundations (CCF)</a:t>
                </a:r>
              </a:p>
            </p:txBody>
          </p:sp>
        </p:grpSp>
        <p:sp>
          <p:nvSpPr>
            <p:cNvPr id="16" name="Rounded Rectangle 15">
              <a:extLst>
                <a:ext uri="{FF2B5EF4-FFF2-40B4-BE49-F238E27FC236}">
                  <a16:creationId xmlns:a16="http://schemas.microsoft.com/office/drawing/2014/main" id="{A9B6511B-CD26-8558-56F9-C3D548A5A199}"/>
                </a:ext>
              </a:extLst>
            </p:cNvPr>
            <p:cNvSpPr/>
            <p:nvPr/>
          </p:nvSpPr>
          <p:spPr>
            <a:xfrm>
              <a:off x="5526014" y="2641822"/>
              <a:ext cx="1719618" cy="1228299"/>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Foundations of Emerging Technologies (FET) program</a:t>
              </a:r>
            </a:p>
          </p:txBody>
        </p:sp>
        <p:sp>
          <p:nvSpPr>
            <p:cNvPr id="17" name="Rounded Rectangle 16">
              <a:extLst>
                <a:ext uri="{FF2B5EF4-FFF2-40B4-BE49-F238E27FC236}">
                  <a16:creationId xmlns:a16="http://schemas.microsoft.com/office/drawing/2014/main" id="{2328F9F9-16E2-05C8-7C97-40E2FCFB8542}"/>
                </a:ext>
              </a:extLst>
            </p:cNvPr>
            <p:cNvSpPr/>
            <p:nvPr/>
          </p:nvSpPr>
          <p:spPr>
            <a:xfrm>
              <a:off x="7561806" y="2649774"/>
              <a:ext cx="1719618" cy="1228299"/>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Software and Hardware Foundations (SHF) program</a:t>
              </a:r>
            </a:p>
          </p:txBody>
        </p:sp>
      </p:grpSp>
      <p:grpSp>
        <p:nvGrpSpPr>
          <p:cNvPr id="25" name="Group 24" descr="Information and Intelligent Systems (IIS)">
            <a:extLst>
              <a:ext uri="{FF2B5EF4-FFF2-40B4-BE49-F238E27FC236}">
                <a16:creationId xmlns:a16="http://schemas.microsoft.com/office/drawing/2014/main" id="{31001E9F-F9AC-0E4F-D382-AA2173CF704B}"/>
              </a:ext>
              <a:ext uri="{C183D7F6-B498-43B3-948B-1728B52AA6E4}">
                <adec:decorative xmlns:adec="http://schemas.microsoft.com/office/drawing/2017/decorative" val="0"/>
              </a:ext>
            </a:extLst>
          </p:cNvPr>
          <p:cNvGrpSpPr/>
          <p:nvPr/>
        </p:nvGrpSpPr>
        <p:grpSpPr>
          <a:xfrm>
            <a:off x="294571" y="3787856"/>
            <a:ext cx="6225503" cy="1889971"/>
            <a:chOff x="1030062" y="3658649"/>
            <a:chExt cx="6225503" cy="1889971"/>
          </a:xfrm>
        </p:grpSpPr>
        <p:grpSp>
          <p:nvGrpSpPr>
            <p:cNvPr id="19" name="Group 18">
              <a:extLst>
                <a:ext uri="{FF2B5EF4-FFF2-40B4-BE49-F238E27FC236}">
                  <a16:creationId xmlns:a16="http://schemas.microsoft.com/office/drawing/2014/main" id="{06323185-3641-9CA2-916B-D0464F6D3426}"/>
                </a:ext>
              </a:extLst>
            </p:cNvPr>
            <p:cNvGrpSpPr/>
            <p:nvPr/>
          </p:nvGrpSpPr>
          <p:grpSpPr>
            <a:xfrm>
              <a:off x="1030062" y="3658649"/>
              <a:ext cx="6225503" cy="1889971"/>
              <a:chOff x="1151906" y="1514315"/>
              <a:chExt cx="4168239" cy="1889971"/>
            </a:xfrm>
          </p:grpSpPr>
          <p:sp>
            <p:nvSpPr>
              <p:cNvPr id="20" name="Rounded Rectangle 19">
                <a:extLst>
                  <a:ext uri="{FF2B5EF4-FFF2-40B4-BE49-F238E27FC236}">
                    <a16:creationId xmlns:a16="http://schemas.microsoft.com/office/drawing/2014/main" id="{B934123B-8659-29A6-6A56-5515B727E5C5}"/>
                  </a:ext>
                </a:extLst>
              </p:cNvPr>
              <p:cNvSpPr/>
              <p:nvPr/>
            </p:nvSpPr>
            <p:spPr>
              <a:xfrm>
                <a:off x="1151907" y="1875338"/>
                <a:ext cx="4041801" cy="1528948"/>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a:extLst>
                  <a:ext uri="{FF2B5EF4-FFF2-40B4-BE49-F238E27FC236}">
                    <a16:creationId xmlns:a16="http://schemas.microsoft.com/office/drawing/2014/main" id="{7EA99CF9-196B-E446-A85B-5DCEB46A8E63}"/>
                  </a:ext>
                </a:extLst>
              </p:cNvPr>
              <p:cNvSpPr/>
              <p:nvPr/>
            </p:nvSpPr>
            <p:spPr>
              <a:xfrm>
                <a:off x="1309502" y="2040566"/>
                <a:ext cx="1163607" cy="1228299"/>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Human-Centered Computing (HCC) program</a:t>
                </a:r>
              </a:p>
            </p:txBody>
          </p:sp>
          <p:sp>
            <p:nvSpPr>
              <p:cNvPr id="22" name="Rounded Rectangle 21">
                <a:extLst>
                  <a:ext uri="{FF2B5EF4-FFF2-40B4-BE49-F238E27FC236}">
                    <a16:creationId xmlns:a16="http://schemas.microsoft.com/office/drawing/2014/main" id="{D01501B5-885B-C225-0BF3-726CF2254855}"/>
                  </a:ext>
                </a:extLst>
              </p:cNvPr>
              <p:cNvSpPr/>
              <p:nvPr/>
            </p:nvSpPr>
            <p:spPr>
              <a:xfrm>
                <a:off x="2653216" y="2040566"/>
                <a:ext cx="1109744" cy="1228299"/>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Information Integration and Informatics (III) program</a:t>
                </a:r>
              </a:p>
            </p:txBody>
          </p:sp>
          <p:sp>
            <p:nvSpPr>
              <p:cNvPr id="23" name="TextBox 22">
                <a:extLst>
                  <a:ext uri="{FF2B5EF4-FFF2-40B4-BE49-F238E27FC236}">
                    <a16:creationId xmlns:a16="http://schemas.microsoft.com/office/drawing/2014/main" id="{3B8BD89B-1EFF-BC42-E4AC-3E735064E33E}"/>
                  </a:ext>
                </a:extLst>
              </p:cNvPr>
              <p:cNvSpPr txBox="1"/>
              <p:nvPr/>
            </p:nvSpPr>
            <p:spPr>
              <a:xfrm>
                <a:off x="1151906" y="1514315"/>
                <a:ext cx="4168239" cy="338554"/>
              </a:xfrm>
              <a:prstGeom prst="rect">
                <a:avLst/>
              </a:prstGeom>
              <a:noFill/>
            </p:spPr>
            <p:txBody>
              <a:bodyPr wrap="square" rtlCol="0">
                <a:spAutoFit/>
              </a:bodyPr>
              <a:lstStyle/>
              <a:p>
                <a:pPr algn="ctr"/>
                <a:r>
                  <a:rPr lang="en-US" sz="1600" dirty="0"/>
                  <a:t>Information and Intelligent Systems (IIS)</a:t>
                </a:r>
              </a:p>
            </p:txBody>
          </p:sp>
        </p:grpSp>
        <p:sp>
          <p:nvSpPr>
            <p:cNvPr id="24" name="Rounded Rectangle 23">
              <a:extLst>
                <a:ext uri="{FF2B5EF4-FFF2-40B4-BE49-F238E27FC236}">
                  <a16:creationId xmlns:a16="http://schemas.microsoft.com/office/drawing/2014/main" id="{FB6292D2-2928-714E-B912-F3E046C69AFD}"/>
                </a:ext>
              </a:extLst>
            </p:cNvPr>
            <p:cNvSpPr/>
            <p:nvPr/>
          </p:nvSpPr>
          <p:spPr>
            <a:xfrm>
              <a:off x="5186097" y="4184900"/>
              <a:ext cx="1657466" cy="1228299"/>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Robust Intelligence (RI) program</a:t>
              </a:r>
            </a:p>
          </p:txBody>
        </p:sp>
      </p:grpSp>
      <p:grpSp>
        <p:nvGrpSpPr>
          <p:cNvPr id="26" name="Group 25" descr="Office of Advanced Cyberinfrastructure (OAC)">
            <a:extLst>
              <a:ext uri="{FF2B5EF4-FFF2-40B4-BE49-F238E27FC236}">
                <a16:creationId xmlns:a16="http://schemas.microsoft.com/office/drawing/2014/main" id="{A416F42B-8779-8265-0CC7-51466126FAC1}"/>
              </a:ext>
              <a:ext uri="{C183D7F6-B498-43B3-948B-1728B52AA6E4}">
                <adec:decorative xmlns:adec="http://schemas.microsoft.com/office/drawing/2017/decorative" val="0"/>
              </a:ext>
            </a:extLst>
          </p:cNvPr>
          <p:cNvGrpSpPr/>
          <p:nvPr/>
        </p:nvGrpSpPr>
        <p:grpSpPr>
          <a:xfrm>
            <a:off x="6680318" y="3783183"/>
            <a:ext cx="4713377" cy="1909849"/>
            <a:chOff x="1151906" y="1494437"/>
            <a:chExt cx="4713377" cy="1909849"/>
          </a:xfrm>
        </p:grpSpPr>
        <p:sp>
          <p:nvSpPr>
            <p:cNvPr id="27" name="Rounded Rectangle 26">
              <a:extLst>
                <a:ext uri="{FF2B5EF4-FFF2-40B4-BE49-F238E27FC236}">
                  <a16:creationId xmlns:a16="http://schemas.microsoft.com/office/drawing/2014/main" id="{2B8D3780-03F2-C581-05DA-EE469837C5B6}"/>
                </a:ext>
              </a:extLst>
            </p:cNvPr>
            <p:cNvSpPr/>
            <p:nvPr/>
          </p:nvSpPr>
          <p:spPr>
            <a:xfrm>
              <a:off x="1151906" y="1875338"/>
              <a:ext cx="4713377" cy="1528948"/>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a:extLst>
                <a:ext uri="{FF2B5EF4-FFF2-40B4-BE49-F238E27FC236}">
                  <a16:creationId xmlns:a16="http://schemas.microsoft.com/office/drawing/2014/main" id="{99FD90E2-6C97-DB8C-16DB-9F625422F32C}"/>
                </a:ext>
              </a:extLst>
            </p:cNvPr>
            <p:cNvSpPr/>
            <p:nvPr/>
          </p:nvSpPr>
          <p:spPr>
            <a:xfrm>
              <a:off x="2648785" y="2031197"/>
              <a:ext cx="1719618" cy="1228299"/>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OAC Core Research (OAC Core) program</a:t>
              </a:r>
            </a:p>
          </p:txBody>
        </p:sp>
        <p:sp>
          <p:nvSpPr>
            <p:cNvPr id="30" name="TextBox 29">
              <a:extLst>
                <a:ext uri="{FF2B5EF4-FFF2-40B4-BE49-F238E27FC236}">
                  <a16:creationId xmlns:a16="http://schemas.microsoft.com/office/drawing/2014/main" id="{95A4E231-352F-04BB-9E88-E636C1C2C973}"/>
                </a:ext>
              </a:extLst>
            </p:cNvPr>
            <p:cNvSpPr txBox="1"/>
            <p:nvPr/>
          </p:nvSpPr>
          <p:spPr>
            <a:xfrm>
              <a:off x="1151906" y="1494437"/>
              <a:ext cx="4713377" cy="338554"/>
            </a:xfrm>
            <a:prstGeom prst="rect">
              <a:avLst/>
            </a:prstGeom>
            <a:noFill/>
          </p:spPr>
          <p:txBody>
            <a:bodyPr wrap="square" rtlCol="0">
              <a:spAutoFit/>
            </a:bodyPr>
            <a:lstStyle/>
            <a:p>
              <a:pPr algn="ctr"/>
              <a:r>
                <a:rPr lang="en-US" sz="1600" dirty="0"/>
                <a:t>Office of Advanced Cyberinfrastructure (OAC)</a:t>
              </a:r>
            </a:p>
          </p:txBody>
        </p:sp>
      </p:grpSp>
      <p:sp>
        <p:nvSpPr>
          <p:cNvPr id="5" name="TextBox 4">
            <a:extLst>
              <a:ext uri="{FF2B5EF4-FFF2-40B4-BE49-F238E27FC236}">
                <a16:creationId xmlns:a16="http://schemas.microsoft.com/office/drawing/2014/main" id="{912073C7-6202-E53E-8736-7A5F660EB582}"/>
              </a:ext>
            </a:extLst>
          </p:cNvPr>
          <p:cNvSpPr txBox="1"/>
          <p:nvPr/>
        </p:nvSpPr>
        <p:spPr>
          <a:xfrm>
            <a:off x="1666461" y="5849165"/>
            <a:ext cx="8696739" cy="646331"/>
          </a:xfrm>
          <a:prstGeom prst="rect">
            <a:avLst/>
          </a:prstGeom>
          <a:noFill/>
        </p:spPr>
        <p:txBody>
          <a:bodyPr wrap="square" rtlCol="0">
            <a:spAutoFit/>
          </a:bodyPr>
          <a:lstStyle/>
          <a:p>
            <a:r>
              <a:rPr lang="en-US" sz="1800" u="sng" dirty="0">
                <a:solidFill>
                  <a:srgbClr val="0432FF"/>
                </a:solidFill>
                <a:latin typeface="Times New Roman" panose="02020603050405020304" pitchFamily="18" charset="0"/>
                <a:ea typeface="Times New Roman" panose="02020603050405020304" pitchFamily="18" charset="0"/>
                <a:cs typeface="Times New Roman" panose="02020603050405020304" pitchFamily="18" charset="0"/>
                <a:hlinkClick r:id="rId3"/>
              </a:rPr>
              <a:t>https://beta.nsf.gov/funding/opportunities/computer-information-science-engineering-core</a:t>
            </a:r>
            <a:r>
              <a:rPr lang="en-US" sz="1800" dirty="0">
                <a:latin typeface="Times New Roman" panose="02020603050405020304" pitchFamily="18" charset="0"/>
                <a:ea typeface="Times New Roman" panose="02020603050405020304" pitchFamily="18" charset="0"/>
                <a:cs typeface="Times New Roman" panose="02020603050405020304" pitchFamily="18" charset="0"/>
              </a:rPr>
              <a:t> </a:t>
            </a:r>
          </a:p>
          <a:p>
            <a:endParaRPr lang="en-US" dirty="0"/>
          </a:p>
        </p:txBody>
      </p:sp>
      <p:sp>
        <p:nvSpPr>
          <p:cNvPr id="4" name="Slide Number Placeholder 3">
            <a:extLst>
              <a:ext uri="{FF2B5EF4-FFF2-40B4-BE49-F238E27FC236}">
                <a16:creationId xmlns:a16="http://schemas.microsoft.com/office/drawing/2014/main" id="{68F24D4E-D551-1E39-4570-DA13D303A8B7}"/>
              </a:ext>
            </a:extLst>
          </p:cNvPr>
          <p:cNvSpPr>
            <a:spLocks noGrp="1"/>
          </p:cNvSpPr>
          <p:nvPr>
            <p:ph type="sldNum" sz="quarter" idx="12"/>
          </p:nvPr>
        </p:nvSpPr>
        <p:spPr/>
        <p:txBody>
          <a:bodyPr/>
          <a:lstStyle/>
          <a:p>
            <a:fld id="{4710E8EA-57F6-764C-8914-AEEABF058192}" type="slidenum">
              <a:rPr lang="en-US" smtClean="0"/>
              <a:t>7</a:t>
            </a:fld>
            <a:endParaRPr lang="en-US"/>
          </a:p>
        </p:txBody>
      </p:sp>
    </p:spTree>
    <p:extLst>
      <p:ext uri="{BB962C8B-B14F-4D97-AF65-F5344CB8AC3E}">
        <p14:creationId xmlns:p14="http://schemas.microsoft.com/office/powerpoint/2010/main" val="1728945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0681"/>
            <a:ext cx="8229600" cy="1143000"/>
          </a:xfrm>
        </p:spPr>
        <p:txBody>
          <a:bodyPr>
            <a:noAutofit/>
          </a:bodyPr>
          <a:lstStyle/>
          <a:p>
            <a:pPr algn="ctr"/>
            <a:r>
              <a:rPr lang="en-US" b="1" dirty="0">
                <a:latin typeface="+mj-lt"/>
              </a:rPr>
              <a:t>What are Cyber-Physical Systems</a:t>
            </a:r>
          </a:p>
        </p:txBody>
      </p:sp>
      <p:sp>
        <p:nvSpPr>
          <p:cNvPr id="3" name="Content Placeholder 2"/>
          <p:cNvSpPr>
            <a:spLocks noGrp="1"/>
          </p:cNvSpPr>
          <p:nvPr>
            <p:ph idx="1"/>
          </p:nvPr>
        </p:nvSpPr>
        <p:spPr>
          <a:xfrm>
            <a:off x="914400" y="961181"/>
            <a:ext cx="10943273" cy="421184"/>
          </a:xfrm>
        </p:spPr>
        <p:txBody>
          <a:bodyPr>
            <a:noAutofit/>
          </a:bodyPr>
          <a:lstStyle/>
          <a:p>
            <a:pPr marL="0" indent="0" algn="ctr">
              <a:buNone/>
            </a:pPr>
            <a:r>
              <a:rPr lang="en-US" sz="2200" b="1" i="1" dirty="0">
                <a:latin typeface="+mj-lt"/>
              </a:rPr>
              <a:t>Deeply integrating computation, communication, and control into physical systems everywhere</a:t>
            </a:r>
          </a:p>
        </p:txBody>
      </p:sp>
      <p:sp>
        <p:nvSpPr>
          <p:cNvPr id="8" name="Rectangle 16"/>
          <p:cNvSpPr>
            <a:spLocks noChangeArrowheads="1"/>
          </p:cNvSpPr>
          <p:nvPr/>
        </p:nvSpPr>
        <p:spPr bwMode="auto">
          <a:xfrm>
            <a:off x="995762" y="1514058"/>
            <a:ext cx="4888230" cy="5124480"/>
          </a:xfrm>
          <a:prstGeom prst="rect">
            <a:avLst/>
          </a:prstGeom>
          <a:noFill/>
          <a:ln w="9525" algn="ctr">
            <a:noFill/>
            <a:miter lim="800000"/>
            <a:headEnd/>
            <a:tailEnd/>
          </a:ln>
          <a:effectLst/>
        </p:spPr>
        <p:txBody>
          <a:bodyPr wrap="square" anchor="ctr">
            <a:spAutoFit/>
          </a:bodyPr>
          <a:lstStyle/>
          <a:p>
            <a:pPr algn="ctr"/>
            <a:r>
              <a:rPr lang="en-US" b="1" u="sng" dirty="0">
                <a:solidFill>
                  <a:srgbClr val="0070C0"/>
                </a:solidFill>
              </a:rPr>
              <a:t>Characteristics of CPS</a:t>
            </a:r>
            <a:endParaRPr lang="en-US" u="sng" dirty="0">
              <a:solidFill>
                <a:srgbClr val="0070C0"/>
              </a:solidFill>
            </a:endParaRPr>
          </a:p>
          <a:p>
            <a:pPr marL="342900" indent="-342900">
              <a:buFont typeface="Arial"/>
              <a:buChar char="•"/>
            </a:pPr>
            <a:endParaRPr lang="en-US" dirty="0">
              <a:solidFill>
                <a:srgbClr val="0070C0"/>
              </a:solidFill>
            </a:endParaRPr>
          </a:p>
          <a:p>
            <a:pPr marL="342900" indent="-342900">
              <a:spcAft>
                <a:spcPts val="1000"/>
              </a:spcAft>
              <a:buFont typeface="Arial"/>
              <a:buChar char="•"/>
            </a:pPr>
            <a:r>
              <a:rPr lang="en-US" dirty="0">
                <a:solidFill>
                  <a:srgbClr val="0070C0"/>
                </a:solidFill>
              </a:rPr>
              <a:t>Pervasive computing, sensing and control</a:t>
            </a:r>
          </a:p>
          <a:p>
            <a:pPr marL="342900" indent="-342900">
              <a:spcAft>
                <a:spcPts val="1000"/>
              </a:spcAft>
              <a:buFont typeface="Arial"/>
              <a:buChar char="•"/>
            </a:pPr>
            <a:r>
              <a:rPr lang="en-US" dirty="0">
                <a:solidFill>
                  <a:srgbClr val="0070C0"/>
                </a:solidFill>
              </a:rPr>
              <a:t>Networked at multi-&amp;-extreme scales</a:t>
            </a:r>
          </a:p>
          <a:p>
            <a:pPr marL="342900" indent="-342900">
              <a:spcAft>
                <a:spcPts val="1000"/>
              </a:spcAft>
              <a:buFont typeface="Arial"/>
              <a:buChar char="•"/>
            </a:pPr>
            <a:r>
              <a:rPr lang="en-US" dirty="0">
                <a:solidFill>
                  <a:srgbClr val="0070C0"/>
                </a:solidFill>
              </a:rPr>
              <a:t>Dynamically reorganizing/reconfiguring</a:t>
            </a:r>
          </a:p>
          <a:p>
            <a:pPr marL="342900" indent="-342900">
              <a:spcAft>
                <a:spcPts val="1000"/>
              </a:spcAft>
              <a:buFont typeface="Arial"/>
              <a:buChar char="•"/>
            </a:pPr>
            <a:r>
              <a:rPr lang="en-US" dirty="0">
                <a:solidFill>
                  <a:srgbClr val="0070C0"/>
                </a:solidFill>
              </a:rPr>
              <a:t>High degrees of automation</a:t>
            </a:r>
          </a:p>
          <a:p>
            <a:pPr marL="342900" indent="-342900">
              <a:spcAft>
                <a:spcPts val="1000"/>
              </a:spcAft>
              <a:buFont typeface="Arial"/>
              <a:buChar char="•"/>
            </a:pPr>
            <a:r>
              <a:rPr lang="en-US" dirty="0">
                <a:solidFill>
                  <a:srgbClr val="0070C0"/>
                </a:solidFill>
              </a:rPr>
              <a:t>Dependable trustworthy operations</a:t>
            </a:r>
          </a:p>
          <a:p>
            <a:pPr marL="342900" indent="-342900">
              <a:spcAft>
                <a:spcPts val="1000"/>
              </a:spcAft>
              <a:buFont typeface="Arial"/>
              <a:buChar char="•"/>
            </a:pPr>
            <a:r>
              <a:rPr lang="en-US" dirty="0">
                <a:solidFill>
                  <a:srgbClr val="0070C0"/>
                </a:solidFill>
              </a:rPr>
              <a:t>High assurance and formal verification</a:t>
            </a:r>
          </a:p>
          <a:p>
            <a:pPr marL="342900" indent="-342900">
              <a:spcAft>
                <a:spcPts val="1000"/>
              </a:spcAft>
              <a:buFont typeface="Arial"/>
              <a:buChar char="•"/>
            </a:pPr>
            <a:r>
              <a:rPr lang="en-US" dirty="0">
                <a:solidFill>
                  <a:srgbClr val="0070C0"/>
                </a:solidFill>
              </a:rPr>
              <a:t>Scalable, interoperable, safe, usable</a:t>
            </a:r>
          </a:p>
          <a:p>
            <a:pPr marL="342900" indent="-342900">
              <a:spcAft>
                <a:spcPts val="1000"/>
              </a:spcAft>
              <a:buFont typeface="Arial"/>
              <a:buChar char="•"/>
            </a:pPr>
            <a:r>
              <a:rPr lang="en-US" dirty="0">
                <a:solidFill>
                  <a:srgbClr val="0070C0"/>
                </a:solidFill>
              </a:rPr>
              <a:t>Autonomy &amp; human-in/on-the-loop</a:t>
            </a:r>
          </a:p>
          <a:p>
            <a:pPr marL="342900" indent="-342900">
              <a:spcAft>
                <a:spcPts val="1000"/>
              </a:spcAft>
              <a:buFont typeface="Arial"/>
              <a:buChar char="•"/>
            </a:pPr>
            <a:r>
              <a:rPr lang="en-US" dirty="0">
                <a:solidFill>
                  <a:srgbClr val="0070C0"/>
                </a:solidFill>
              </a:rPr>
              <a:t>Conventional and unconventional substrates / platforms </a:t>
            </a:r>
          </a:p>
          <a:p>
            <a:pPr marL="342900" indent="-342900">
              <a:buFont typeface="Arial"/>
              <a:buChar char="•"/>
            </a:pPr>
            <a:endParaRPr lang="en-US" dirty="0">
              <a:solidFill>
                <a:srgbClr val="0070C0"/>
              </a:solidFill>
            </a:endParaRPr>
          </a:p>
        </p:txBody>
      </p:sp>
      <p:sp>
        <p:nvSpPr>
          <p:cNvPr id="4" name="TextBox 3"/>
          <p:cNvSpPr txBox="1"/>
          <p:nvPr/>
        </p:nvSpPr>
        <p:spPr>
          <a:xfrm>
            <a:off x="7921486" y="1467880"/>
            <a:ext cx="3170583" cy="400110"/>
          </a:xfrm>
          <a:prstGeom prst="rect">
            <a:avLst/>
          </a:prstGeom>
          <a:noFill/>
        </p:spPr>
        <p:txBody>
          <a:bodyPr wrap="square" rtlCol="0">
            <a:spAutoFit/>
          </a:bodyPr>
          <a:lstStyle/>
          <a:p>
            <a:pPr algn="ctr"/>
            <a:r>
              <a:rPr lang="en-US" sz="2000" b="1" u="sng" dirty="0">
                <a:solidFill>
                  <a:srgbClr val="0070C0"/>
                </a:solidFill>
              </a:rPr>
              <a:t>Application Domains</a:t>
            </a:r>
          </a:p>
        </p:txBody>
      </p:sp>
      <p:grpSp>
        <p:nvGrpSpPr>
          <p:cNvPr id="30" name="Group 29">
            <a:extLst>
              <a:ext uri="{FF2B5EF4-FFF2-40B4-BE49-F238E27FC236}">
                <a16:creationId xmlns:a16="http://schemas.microsoft.com/office/drawing/2014/main" id="{44858C89-968A-AB5E-F600-227E4DF96D23}"/>
              </a:ext>
              <a:ext uri="{C183D7F6-B498-43B3-948B-1728B52AA6E4}">
                <adec:decorative xmlns:adec="http://schemas.microsoft.com/office/drawing/2017/decorative" val="1"/>
              </a:ext>
            </a:extLst>
          </p:cNvPr>
          <p:cNvGrpSpPr/>
          <p:nvPr/>
        </p:nvGrpSpPr>
        <p:grpSpPr>
          <a:xfrm>
            <a:off x="6301851" y="2057395"/>
            <a:ext cx="4894387" cy="4244786"/>
            <a:chOff x="6437227" y="1023523"/>
            <a:chExt cx="4894387" cy="4244786"/>
          </a:xfrm>
        </p:grpSpPr>
        <p:sp>
          <p:nvSpPr>
            <p:cNvPr id="22" name="Oval 21">
              <a:extLst>
                <a:ext uri="{FF2B5EF4-FFF2-40B4-BE49-F238E27FC236}">
                  <a16:creationId xmlns:a16="http://schemas.microsoft.com/office/drawing/2014/main" id="{93A1CBDB-66D8-7E65-14C7-ED97A2AA7B4D}"/>
                </a:ext>
              </a:extLst>
            </p:cNvPr>
            <p:cNvSpPr/>
            <p:nvPr/>
          </p:nvSpPr>
          <p:spPr>
            <a:xfrm>
              <a:off x="6437227" y="4335601"/>
              <a:ext cx="894012" cy="894012"/>
            </a:xfrm>
            <a:prstGeom prst="ellipse">
              <a:avLst/>
            </a:prstGeom>
            <a:blipFill>
              <a:blip r:embed="rId3" cstate="print">
                <a:extLst>
                  <a:ext uri="{28A0092B-C50C-407E-A947-70E740481C1C}">
                    <a14:useLocalDpi xmlns:a14="http://schemas.microsoft.com/office/drawing/2010/main" val="0"/>
                  </a:ext>
                </a:extLst>
              </a:blip>
              <a:srcRect/>
              <a:stretch>
                <a:fillRect/>
              </a:stretch>
            </a:blipFill>
          </p:spPr>
          <p:style>
            <a:lnRef idx="0">
              <a:schemeClr val="lt1">
                <a:hueOff val="0"/>
                <a:satOff val="0"/>
                <a:lumOff val="0"/>
                <a:alphaOff val="0"/>
              </a:schemeClr>
            </a:lnRef>
            <a:fillRef idx="1">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sp>
          <p:nvSpPr>
            <p:cNvPr id="23" name="Pentagon 22">
              <a:extLst>
                <a:ext uri="{FF2B5EF4-FFF2-40B4-BE49-F238E27FC236}">
                  <a16:creationId xmlns:a16="http://schemas.microsoft.com/office/drawing/2014/main" id="{D8709E18-3CD0-52D2-4C31-DFD07DEDD872}"/>
                </a:ext>
              </a:extLst>
            </p:cNvPr>
            <p:cNvSpPr/>
            <p:nvPr/>
          </p:nvSpPr>
          <p:spPr>
            <a:xfrm flipH="1">
              <a:off x="7438968" y="2126268"/>
              <a:ext cx="3892646" cy="916158"/>
            </a:xfrm>
            <a:prstGeom prst="homePlate">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nchor="ctr"/>
            <a:lstStyle/>
            <a:p>
              <a:pPr marL="0" lvl="0" indent="0" algn="ctr" defTabSz="711200">
                <a:lnSpc>
                  <a:spcPct val="90000"/>
                </a:lnSpc>
                <a:spcBef>
                  <a:spcPct val="0"/>
                </a:spcBef>
                <a:spcAft>
                  <a:spcPct val="35000"/>
                </a:spcAft>
                <a:buNone/>
              </a:pPr>
              <a:r>
                <a:rPr lang="en-US" sz="1800" b="1" kern="1200" dirty="0">
                  <a:solidFill>
                    <a:srgbClr val="FFFFFF"/>
                  </a:solidFill>
                  <a:latin typeface="Arial" charset="0"/>
                  <a:ea typeface="ＭＳ Ｐゴシック" pitchFamily="-107" charset="-128"/>
                </a:rPr>
                <a:t>Energy &amp; Industrial Automation</a:t>
              </a:r>
              <a:endParaRPr lang="en-US" sz="1200" kern="1200" dirty="0">
                <a:latin typeface="Arial" charset="0"/>
                <a:ea typeface="ＭＳ Ｐゴシック" pitchFamily="-107" charset="-128"/>
              </a:endParaRPr>
            </a:p>
          </p:txBody>
        </p:sp>
        <p:sp>
          <p:nvSpPr>
            <p:cNvPr id="24" name="Oval 23">
              <a:extLst>
                <a:ext uri="{FF2B5EF4-FFF2-40B4-BE49-F238E27FC236}">
                  <a16:creationId xmlns:a16="http://schemas.microsoft.com/office/drawing/2014/main" id="{042BB1CE-AF32-98D5-EDA2-69AE659B3C95}"/>
                </a:ext>
              </a:extLst>
            </p:cNvPr>
            <p:cNvSpPr/>
            <p:nvPr/>
          </p:nvSpPr>
          <p:spPr>
            <a:xfrm>
              <a:off x="6437227" y="2132617"/>
              <a:ext cx="894012" cy="894012"/>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p:spPr>
          <p:style>
            <a:lnRef idx="0">
              <a:schemeClr val="lt1">
                <a:hueOff val="0"/>
                <a:satOff val="0"/>
                <a:lumOff val="0"/>
                <a:alphaOff val="0"/>
              </a:schemeClr>
            </a:lnRef>
            <a:fillRef idx="1">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sp>
          <p:nvSpPr>
            <p:cNvPr id="25" name="Oval 24">
              <a:extLst>
                <a:ext uri="{FF2B5EF4-FFF2-40B4-BE49-F238E27FC236}">
                  <a16:creationId xmlns:a16="http://schemas.microsoft.com/office/drawing/2014/main" id="{9EB56F8E-5A42-2580-7F5E-CBE922243112}"/>
                </a:ext>
              </a:extLst>
            </p:cNvPr>
            <p:cNvSpPr/>
            <p:nvPr/>
          </p:nvSpPr>
          <p:spPr>
            <a:xfrm>
              <a:off x="6437227" y="3254707"/>
              <a:ext cx="894012" cy="894012"/>
            </a:xfrm>
            <a:prstGeom prst="ellipse">
              <a:avLst/>
            </a:prstGeom>
            <a:blipFill>
              <a:blip r:embed="rId5" cstate="print">
                <a:extLst>
                  <a:ext uri="{28A0092B-C50C-407E-A947-70E740481C1C}">
                    <a14:useLocalDpi xmlns:a14="http://schemas.microsoft.com/office/drawing/2010/main" val="0"/>
                  </a:ext>
                </a:extLst>
              </a:blip>
              <a:srcRect/>
              <a:stretch>
                <a:fillRect/>
              </a:stretch>
            </a:blipFill>
          </p:spPr>
          <p:style>
            <a:lnRef idx="0">
              <a:schemeClr val="lt1">
                <a:hueOff val="0"/>
                <a:satOff val="0"/>
                <a:lumOff val="0"/>
                <a:alphaOff val="0"/>
              </a:schemeClr>
            </a:lnRef>
            <a:fillRef idx="1">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sp>
          <p:nvSpPr>
            <p:cNvPr id="26" name="Pentagon 25">
              <a:extLst>
                <a:ext uri="{FF2B5EF4-FFF2-40B4-BE49-F238E27FC236}">
                  <a16:creationId xmlns:a16="http://schemas.microsoft.com/office/drawing/2014/main" id="{1360AFAE-26CC-31AB-4007-4777ADB8C670}"/>
                </a:ext>
              </a:extLst>
            </p:cNvPr>
            <p:cNvSpPr/>
            <p:nvPr/>
          </p:nvSpPr>
          <p:spPr>
            <a:xfrm flipH="1">
              <a:off x="7433418" y="1024399"/>
              <a:ext cx="3898053" cy="894012"/>
            </a:xfrm>
            <a:prstGeom prst="homePlate">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nchor="ctr"/>
            <a:lstStyle/>
            <a:p>
              <a:pPr algn="ctr"/>
              <a:r>
                <a:rPr lang="en-US" sz="1800" b="1" kern="1200" dirty="0">
                  <a:solidFill>
                    <a:srgbClr val="FFFFFF"/>
                  </a:solidFill>
                  <a:latin typeface="Arial" charset="0"/>
                  <a:ea typeface="ＭＳ Ｐゴシック" pitchFamily="-107" charset="-128"/>
                </a:rPr>
                <a:t>Critical Infrastructures</a:t>
              </a:r>
            </a:p>
          </p:txBody>
        </p:sp>
        <p:sp>
          <p:nvSpPr>
            <p:cNvPr id="27" name="Oval 26">
              <a:extLst>
                <a:ext uri="{FF2B5EF4-FFF2-40B4-BE49-F238E27FC236}">
                  <a16:creationId xmlns:a16="http://schemas.microsoft.com/office/drawing/2014/main" id="{A2EF4349-E1DE-9ECD-3AF3-3678DFB41D81}"/>
                </a:ext>
              </a:extLst>
            </p:cNvPr>
            <p:cNvSpPr/>
            <p:nvPr/>
          </p:nvSpPr>
          <p:spPr>
            <a:xfrm>
              <a:off x="6437227" y="1023523"/>
              <a:ext cx="894012" cy="894012"/>
            </a:xfrm>
            <a:prstGeom prst="ellipse">
              <a:avLst/>
            </a:prstGeom>
            <a:blipFill dpi="0" rotWithShape="1">
              <a:blip r:embed="rId6" cstate="print">
                <a:extLst>
                  <a:ext uri="{28A0092B-C50C-407E-A947-70E740481C1C}">
                    <a14:useLocalDpi xmlns:a14="http://schemas.microsoft.com/office/drawing/2010/main" val="0"/>
                  </a:ext>
                </a:extLst>
              </a:blip>
              <a:srcRect/>
              <a:stretch>
                <a:fillRect/>
              </a:stretch>
            </a:blipFill>
          </p:spPr>
          <p:style>
            <a:lnRef idx="0">
              <a:schemeClr val="lt1">
                <a:hueOff val="0"/>
                <a:satOff val="0"/>
                <a:lumOff val="0"/>
                <a:alphaOff val="0"/>
              </a:schemeClr>
            </a:lnRef>
            <a:fillRef idx="1">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sp>
          <p:nvSpPr>
            <p:cNvPr id="28" name="Pentagon 27">
              <a:extLst>
                <a:ext uri="{FF2B5EF4-FFF2-40B4-BE49-F238E27FC236}">
                  <a16:creationId xmlns:a16="http://schemas.microsoft.com/office/drawing/2014/main" id="{D22CAA58-B5CE-A22A-89F6-620A518246BA}"/>
                </a:ext>
              </a:extLst>
            </p:cNvPr>
            <p:cNvSpPr/>
            <p:nvPr/>
          </p:nvSpPr>
          <p:spPr>
            <a:xfrm flipH="1">
              <a:off x="7438968" y="4352151"/>
              <a:ext cx="3892646" cy="916158"/>
            </a:xfrm>
            <a:prstGeom prst="homePlate">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nchor="ctr"/>
            <a:lstStyle/>
            <a:p>
              <a:pPr marL="0" lvl="0" indent="0" algn="ctr" defTabSz="7112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Transportation Systems</a:t>
              </a:r>
              <a:endParaRPr lang="en-US" sz="1200" b="1" kern="1200" dirty="0">
                <a:latin typeface="Arial" panose="020B0604020202020204" pitchFamily="34" charset="0"/>
                <a:cs typeface="Arial" panose="020B0604020202020204" pitchFamily="34" charset="0"/>
              </a:endParaRPr>
            </a:p>
          </p:txBody>
        </p:sp>
        <p:sp>
          <p:nvSpPr>
            <p:cNvPr id="29" name="Pentagon 28">
              <a:extLst>
                <a:ext uri="{FF2B5EF4-FFF2-40B4-BE49-F238E27FC236}">
                  <a16:creationId xmlns:a16="http://schemas.microsoft.com/office/drawing/2014/main" id="{681481BE-1407-39C0-534F-BB5D29A15E49}"/>
                </a:ext>
              </a:extLst>
            </p:cNvPr>
            <p:cNvSpPr/>
            <p:nvPr/>
          </p:nvSpPr>
          <p:spPr>
            <a:xfrm flipH="1">
              <a:off x="7433418" y="3250283"/>
              <a:ext cx="3898053" cy="894012"/>
            </a:xfrm>
            <a:prstGeom prst="homePlate">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nchor="ctr"/>
            <a:lstStyle/>
            <a:p>
              <a:pPr marL="0" lvl="0" indent="0" algn="ctr" defTabSz="711200">
                <a:lnSpc>
                  <a:spcPct val="90000"/>
                </a:lnSpc>
                <a:spcBef>
                  <a:spcPct val="0"/>
                </a:spcBef>
                <a:spcAft>
                  <a:spcPct val="35000"/>
                </a:spcAft>
                <a:buNone/>
              </a:pPr>
              <a:r>
                <a:rPr lang="en-US" sz="1800" b="1" kern="1200" dirty="0">
                  <a:solidFill>
                    <a:srgbClr val="FFFFFF"/>
                  </a:solidFill>
                  <a:latin typeface="Arial" charset="0"/>
                  <a:ea typeface="ＭＳ Ｐゴシック" pitchFamily="-107" charset="-128"/>
                </a:rPr>
                <a:t>Healthcare and Biomedical</a:t>
              </a:r>
              <a:endParaRPr lang="en-US" sz="1800" kern="1200" dirty="0">
                <a:solidFill>
                  <a:srgbClr val="FFFFFF"/>
                </a:solidFill>
              </a:endParaRPr>
            </a:p>
          </p:txBody>
        </p:sp>
      </p:grpSp>
    </p:spTree>
    <p:extLst>
      <p:ext uri="{BB962C8B-B14F-4D97-AF65-F5344CB8AC3E}">
        <p14:creationId xmlns:p14="http://schemas.microsoft.com/office/powerpoint/2010/main" val="2831467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C21AEA9D-DD12-6F47-80BD-4E3D72401EF2}"/>
              </a:ext>
            </a:extLst>
          </p:cNvPr>
          <p:cNvSpPr>
            <a:spLocks noGrp="1" noChangeArrowheads="1"/>
          </p:cNvSpPr>
          <p:nvPr>
            <p:ph type="title"/>
          </p:nvPr>
        </p:nvSpPr>
        <p:spPr/>
        <p:txBody>
          <a:bodyPr/>
          <a:lstStyle/>
          <a:p>
            <a:r>
              <a:rPr lang="en-US" altLang="en-US" dirty="0"/>
              <a:t>Overview of the CPS Program</a:t>
            </a:r>
          </a:p>
        </p:txBody>
      </p:sp>
      <p:sp>
        <p:nvSpPr>
          <p:cNvPr id="3" name="Content Placeholder 2">
            <a:extLst>
              <a:ext uri="{FF2B5EF4-FFF2-40B4-BE49-F238E27FC236}">
                <a16:creationId xmlns:a16="http://schemas.microsoft.com/office/drawing/2014/main" id="{C13CF305-30B6-5C48-BD3D-41ED382CFE3D}"/>
              </a:ext>
            </a:extLst>
          </p:cNvPr>
          <p:cNvSpPr>
            <a:spLocks noGrp="1"/>
          </p:cNvSpPr>
          <p:nvPr>
            <p:ph idx="1"/>
          </p:nvPr>
        </p:nvSpPr>
        <p:spPr>
          <a:xfrm>
            <a:off x="357810" y="1638199"/>
            <a:ext cx="5867399" cy="4224696"/>
          </a:xfrm>
        </p:spPr>
        <p:txBody>
          <a:bodyPr>
            <a:normAutofit fontScale="92500" lnSpcReduction="20000"/>
          </a:bodyPr>
          <a:lstStyle/>
          <a:p>
            <a:r>
              <a:rPr lang="en-US" sz="2400" dirty="0"/>
              <a:t>The </a:t>
            </a:r>
            <a:r>
              <a:rPr lang="en-US" sz="2400" b="1" dirty="0">
                <a:solidFill>
                  <a:srgbClr val="0070C0"/>
                </a:solidFill>
              </a:rPr>
              <a:t>goal</a:t>
            </a:r>
            <a:r>
              <a:rPr lang="en-US" sz="2400" dirty="0"/>
              <a:t> of the CPS program is to develop the core system science needed to engineer complex cyber-physical systems upon which people can depend with high confidence</a:t>
            </a:r>
          </a:p>
          <a:p>
            <a:r>
              <a:rPr lang="en-US" sz="2400" dirty="0"/>
              <a:t>Reveal cross-cutting fundamental scientific and engineering principles that underpin the integration of </a:t>
            </a:r>
            <a:r>
              <a:rPr lang="en-US" sz="2400" dirty="0">
                <a:solidFill>
                  <a:srgbClr val="0070C0"/>
                </a:solidFill>
              </a:rPr>
              <a:t>cyber and physical elements </a:t>
            </a:r>
            <a:r>
              <a:rPr lang="en-US" sz="2400" dirty="0"/>
              <a:t>across all application sectors</a:t>
            </a:r>
          </a:p>
          <a:p>
            <a:pPr>
              <a:spcBef>
                <a:spcPts val="1800"/>
              </a:spcBef>
              <a:buSzPct val="100000"/>
            </a:pPr>
            <a:r>
              <a:rPr lang="en-US" sz="2400" dirty="0">
                <a:cs typeface="Calibri Light" panose="020F0302020204030204" pitchFamily="34" charset="0"/>
              </a:rPr>
              <a:t>Multi- agency: NIFA, DOT, NIH, DHS</a:t>
            </a:r>
          </a:p>
          <a:p>
            <a:pPr>
              <a:spcBef>
                <a:spcPts val="1800"/>
              </a:spcBef>
              <a:buSzPct val="100000"/>
            </a:pPr>
            <a:r>
              <a:rPr lang="en-US" sz="2400" dirty="0">
                <a:cs typeface="Calibri Light" panose="020F0302020204030204" pitchFamily="34" charset="0"/>
              </a:rPr>
              <a:t>More than $400M, over 200 active projects since program start</a:t>
            </a:r>
          </a:p>
          <a:p>
            <a:pPr>
              <a:spcBef>
                <a:spcPts val="1800"/>
              </a:spcBef>
              <a:buSzPct val="100000"/>
            </a:pPr>
            <a:r>
              <a:rPr lang="en-US" sz="2400" dirty="0">
                <a:cs typeface="Calibri Light" panose="020F0302020204030204" pitchFamily="34" charset="0"/>
              </a:rPr>
              <a:t>Some revisions to solicitation in progress</a:t>
            </a:r>
            <a:endParaRPr lang="en-US" sz="2400" dirty="0"/>
          </a:p>
        </p:txBody>
      </p:sp>
      <p:pic>
        <p:nvPicPr>
          <p:cNvPr id="14" name="Content Placeholder 3">
            <a:extLst>
              <a:ext uri="{FF2B5EF4-FFF2-40B4-BE49-F238E27FC236}">
                <a16:creationId xmlns:a16="http://schemas.microsoft.com/office/drawing/2014/main" id="{80FB24C4-9217-9840-9BD2-DA97E4BDDE5C}"/>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95756" y="1210366"/>
            <a:ext cx="5213077" cy="5080363"/>
          </a:xfrm>
          <a:prstGeom prst="rect">
            <a:avLst/>
          </a:prstGeom>
          <a:gradFill flip="none" rotWithShape="1">
            <a:gsLst>
              <a:gs pos="69000">
                <a:srgbClr val="ADCDEA"/>
              </a:gs>
              <a:gs pos="72000">
                <a:schemeClr val="accent1">
                  <a:lumMod val="0"/>
                  <a:lumOff val="100000"/>
                </a:schemeClr>
              </a:gs>
              <a:gs pos="54000">
                <a:schemeClr val="accent1">
                  <a:lumMod val="100000"/>
                </a:schemeClr>
              </a:gs>
            </a:gsLst>
            <a:path path="circle">
              <a:fillToRect l="50000" t="50000" r="50000" b="50000"/>
            </a:path>
            <a:tileRect/>
          </a:gradFill>
          <a:ln>
            <a:noFill/>
          </a:ln>
        </p:spPr>
      </p:pic>
      <p:sp>
        <p:nvSpPr>
          <p:cNvPr id="2" name="Slide Number Placeholder 1">
            <a:extLst>
              <a:ext uri="{FF2B5EF4-FFF2-40B4-BE49-F238E27FC236}">
                <a16:creationId xmlns:a16="http://schemas.microsoft.com/office/drawing/2014/main" id="{ECA546DE-5CA8-472B-93FA-ECBF6084D9A4}"/>
              </a:ext>
            </a:extLst>
          </p:cNvPr>
          <p:cNvSpPr>
            <a:spLocks noGrp="1"/>
          </p:cNvSpPr>
          <p:nvPr>
            <p:ph type="sldNum" sz="quarter" idx="12"/>
          </p:nvPr>
        </p:nvSpPr>
        <p:spPr>
          <a:xfrm>
            <a:off x="0" y="6492875"/>
            <a:ext cx="2743200" cy="36512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F4BEAD3-91E3-4FFC-B7DC-935959D17485}" type="slidenum">
              <a:rPr lang="en-US" smtClean="0"/>
              <a:pPr/>
              <a:t>9</a:t>
            </a:fld>
            <a:endParaRPr lang="en-US" dirty="0"/>
          </a:p>
        </p:txBody>
      </p:sp>
    </p:spTree>
    <p:extLst>
      <p:ext uri="{BB962C8B-B14F-4D97-AF65-F5344CB8AC3E}">
        <p14:creationId xmlns:p14="http://schemas.microsoft.com/office/powerpoint/2010/main" val="88025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NSF New Palette">
      <a:dk1>
        <a:srgbClr val="000000"/>
      </a:dk1>
      <a:lt1>
        <a:srgbClr val="FFFFFF"/>
      </a:lt1>
      <a:dk2>
        <a:srgbClr val="002454"/>
      </a:dk2>
      <a:lt2>
        <a:srgbClr val="A6C3DA"/>
      </a:lt2>
      <a:accent1>
        <a:srgbClr val="005699"/>
      </a:accent1>
      <a:accent2>
        <a:srgbClr val="D3B34E"/>
      </a:accent2>
      <a:accent3>
        <a:srgbClr val="00C37E"/>
      </a:accent3>
      <a:accent4>
        <a:srgbClr val="4EC3E0"/>
      </a:accent4>
      <a:accent5>
        <a:srgbClr val="00758D"/>
      </a:accent5>
      <a:accent6>
        <a:srgbClr val="473B70"/>
      </a:accent6>
      <a:hlink>
        <a:srgbClr val="000000"/>
      </a:hlink>
      <a:folHlink>
        <a:srgbClr val="000000"/>
      </a:folHlink>
    </a:clrScheme>
    <a:fontScheme name="Custom 1">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SF_Vision_template_02022022" id="{0B867825-3E35-FA45-85E2-C6C25B26331F}" vid="{0F33CA00-F5F6-DA4C-8AE4-D7F6B61EB7D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1176FF569A72144925470ED9676DC30" ma:contentTypeVersion="8" ma:contentTypeDescription="Create a new document." ma:contentTypeScope="" ma:versionID="61e35a3766a54ced0cbcac5d093416e3">
  <xsd:schema xmlns:xsd="http://www.w3.org/2001/XMLSchema" xmlns:xs="http://www.w3.org/2001/XMLSchema" xmlns:p="http://schemas.microsoft.com/office/2006/metadata/properties" xmlns:ns2="0cf77daa-5445-4d26-ace6-97094430d631" targetNamespace="http://schemas.microsoft.com/office/2006/metadata/properties" ma:root="true" ma:fieldsID="2afc24a38483a6145d573f72598346fd" ns2:_="">
    <xsd:import namespace="0cf77daa-5445-4d26-ace6-97094430d63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f77daa-5445-4d26-ace6-97094430d6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319A5E1-F6B6-4EFC-B8AD-48B4980B8C07}">
  <ds:schemaRefs>
    <ds:schemaRef ds:uri="http://schemas.microsoft.com/sharepoint/v3/contenttype/forms"/>
  </ds:schemaRefs>
</ds:datastoreItem>
</file>

<file path=customXml/itemProps2.xml><?xml version="1.0" encoding="utf-8"?>
<ds:datastoreItem xmlns:ds="http://schemas.openxmlformats.org/officeDocument/2006/customXml" ds:itemID="{9CDB319D-6BAB-4636-ABA5-ECABCEB974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f77daa-5445-4d26-ace6-97094430d6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3965370-828F-45E4-83F5-31404AD0C631}">
  <ds:schemaRefs>
    <ds:schemaRef ds:uri="499f7049-5b9f-4977-9ea8-f5a45b0bf39c"/>
    <ds:schemaRef ds:uri="8a6edb59-8b9d-461f-b3c5-8f99e15f136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2400</TotalTime>
  <Words>1273</Words>
  <Application>Microsoft Office PowerPoint</Application>
  <PresentationFormat>Widescreen</PresentationFormat>
  <Paragraphs>186</Paragraphs>
  <Slides>18</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Microsoft Sans Serif</vt:lpstr>
      <vt:lpstr>Open Sans</vt:lpstr>
      <vt:lpstr>Times New Roman</vt:lpstr>
      <vt:lpstr>Arial</vt:lpstr>
      <vt:lpstr>Arial</vt:lpstr>
      <vt:lpstr>Calibri</vt:lpstr>
      <vt:lpstr>Symbol</vt:lpstr>
      <vt:lpstr>Office Theme</vt:lpstr>
      <vt:lpstr>National Science Foundation USA  and  Department of Science and Technology  India</vt:lpstr>
      <vt:lpstr>WEBINAR AGENDA</vt:lpstr>
      <vt:lpstr>RESEARCH AGENCY PARTNERSHIP</vt:lpstr>
      <vt:lpstr>NSF DEAR COLLEAGUE LETTER</vt:lpstr>
      <vt:lpstr>DST CALL FOR PROPOSALS</vt:lpstr>
      <vt:lpstr>FOCUS AREAS </vt:lpstr>
      <vt:lpstr>CISE CORE PROGRAMS</vt:lpstr>
      <vt:lpstr>What are Cyber-Physical Systems</vt:lpstr>
      <vt:lpstr>Overview of the CPS Program</vt:lpstr>
      <vt:lpstr>SECURE AND TRUSTWORTHY CYBERSPACE (SaTC):   One of NSF’s Largest Research Programs</vt:lpstr>
      <vt:lpstr>OVER 1000 ACTIVE AWARDS IN THESE TOPICAL AREAS Slide 1 of 2</vt:lpstr>
      <vt:lpstr>OVER 1000 ACTIVE AWARDS IN THESE TOPICAL AREAS Slide 2 of 2 </vt:lpstr>
      <vt:lpstr>FUNDING LIMITS and DATES</vt:lpstr>
      <vt:lpstr>PROPOSAL SUBMISSION</vt:lpstr>
      <vt:lpstr>PROPOSAL REVIEW </vt:lpstr>
      <vt:lpstr>PROPOSAL FUNDING</vt:lpstr>
      <vt:lpstr>Thank you! Questions? </vt:lpstr>
      <vt:lpstr>End</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Kumar, Mohan</dc:creator>
  <cp:keywords>Vision</cp:keywords>
  <dc:description/>
  <cp:lastModifiedBy>Carlson, Paul L. (Contractor)</cp:lastModifiedBy>
  <cp:revision>17</cp:revision>
  <dcterms:created xsi:type="dcterms:W3CDTF">2023-06-13T11:21:16Z</dcterms:created>
  <dcterms:modified xsi:type="dcterms:W3CDTF">2023-06-23T18:49:34Z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0x010100A1176FF569A72144925470ED9676DC30</vt:lpwstr>
  </property>
  <property fmtid="{D5CDD505-2E9C-101B-9397-08002B2CF9AE}" pid="3" name="NXPowerLiteLastOptimized">
    <vt:lpwstr>40261494</vt:lpwstr>
  </property>
  <property fmtid="{D5CDD505-2E9C-101B-9397-08002B2CF9AE}" pid="4" name="NXPowerLiteSettings">
    <vt:lpwstr>C900052003A000</vt:lpwstr>
  </property>
  <property fmtid="{D5CDD505-2E9C-101B-9397-08002B2CF9AE}" pid="5" name="NXPowerLiteVersion">
    <vt:lpwstr>D8.0.8</vt:lpwstr>
  </property>
  <property fmtid="{D5CDD505-2E9C-101B-9397-08002B2CF9AE}" pid="6" name="TitusGUID">
    <vt:lpwstr>374ef081-01b7-4432-a598-bbbea0979f62</vt:lpwstr>
  </property>
  <property fmtid="{D5CDD505-2E9C-101B-9397-08002B2CF9AE}" pid="7" name="ContainsCUI">
    <vt:lpwstr>No</vt:lpwstr>
  </property>
  <property fmtid="{D5CDD505-2E9C-101B-9397-08002B2CF9AE}" pid="8" name="MediaServiceImageTags">
    <vt:lpwstr/>
  </property>
</Properties>
</file>