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6.jpg" ContentType="image/jpg"/>
  <Override PartName="/ppt/notesSlides/notesSlide5.xml" ContentType="application/vnd.openxmlformats-officedocument.presentationml.notesSlide+xml"/>
  <Override PartName="/ppt/media/image18.jpg" ContentType="image/jpg"/>
  <Override PartName="/ppt/media/image19.jpg" ContentType="image/jpg"/>
  <Override PartName="/ppt/media/image20.jpg" ContentType="image/jpg"/>
  <Override PartName="/ppt/media/image26.jpg" ContentType="image/jpg"/>
  <Override PartName="/ppt/media/image27.jpg" ContentType="image/jpg"/>
  <Override PartName="/ppt/media/image28.jpg" ContentType="image/jpg"/>
  <Override PartName="/ppt/media/image35.jpg" ContentType="image/jpg"/>
  <Override PartName="/ppt/media/image40.jpg" ContentType="image/jpg"/>
  <Override PartName="/ppt/media/image45.jpg" ContentType="image/jpg"/>
  <Override PartName="/ppt/media/image51.jpg" ContentType="image/jpg"/>
  <Override PartName="/ppt/media/image52.jpg" ContentType="image/jpg"/>
  <Override PartName="/ppt/media/image60.jpg" ContentType="image/jpg"/>
  <Override PartName="/ppt/media/image62.jpg" ContentType="image/jpg"/>
  <Override PartName="/ppt/media/image63.jpg" ContentType="image/jpg"/>
  <Override PartName="/ppt/media/image64.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3" r:id="rId4"/>
    <p:sldMasterId id="2147483885" r:id="rId5"/>
    <p:sldMasterId id="2147483898" r:id="rId6"/>
    <p:sldMasterId id="2147483904" r:id="rId7"/>
  </p:sldMasterIdLst>
  <p:notesMasterIdLst>
    <p:notesMasterId r:id="rId72"/>
  </p:notesMasterIdLst>
  <p:sldIdLst>
    <p:sldId id="593" r:id="rId8"/>
    <p:sldId id="554" r:id="rId9"/>
    <p:sldId id="592" r:id="rId10"/>
    <p:sldId id="256" r:id="rId11"/>
    <p:sldId id="763" r:id="rId12"/>
    <p:sldId id="764" r:id="rId13"/>
    <p:sldId id="259" r:id="rId14"/>
    <p:sldId id="765"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84" r:id="rId29"/>
    <p:sldId id="563" r:id="rId30"/>
    <p:sldId id="556" r:id="rId31"/>
    <p:sldId id="546" r:id="rId32"/>
    <p:sldId id="570" r:id="rId33"/>
    <p:sldId id="548" r:id="rId34"/>
    <p:sldId id="412" r:id="rId35"/>
    <p:sldId id="538" r:id="rId36"/>
    <p:sldId id="539" r:id="rId37"/>
    <p:sldId id="567" r:id="rId38"/>
    <p:sldId id="562" r:id="rId39"/>
    <p:sldId id="551" r:id="rId40"/>
    <p:sldId id="553" r:id="rId41"/>
    <p:sldId id="532" r:id="rId42"/>
    <p:sldId id="766" r:id="rId43"/>
    <p:sldId id="555" r:id="rId44"/>
    <p:sldId id="557" r:id="rId45"/>
    <p:sldId id="559" r:id="rId46"/>
    <p:sldId id="560" r:id="rId47"/>
    <p:sldId id="577" r:id="rId48"/>
    <p:sldId id="257" r:id="rId49"/>
    <p:sldId id="758" r:id="rId50"/>
    <p:sldId id="742" r:id="rId51"/>
    <p:sldId id="743" r:id="rId52"/>
    <p:sldId id="746" r:id="rId53"/>
    <p:sldId id="747" r:id="rId54"/>
    <p:sldId id="748" r:id="rId55"/>
    <p:sldId id="749" r:id="rId56"/>
    <p:sldId id="751" r:id="rId57"/>
    <p:sldId id="745" r:id="rId58"/>
    <p:sldId id="752" r:id="rId59"/>
    <p:sldId id="753" r:id="rId60"/>
    <p:sldId id="755" r:id="rId61"/>
    <p:sldId id="762" r:id="rId62"/>
    <p:sldId id="756" r:id="rId63"/>
    <p:sldId id="759" r:id="rId64"/>
    <p:sldId id="760" r:id="rId65"/>
    <p:sldId id="754" r:id="rId66"/>
    <p:sldId id="757" r:id="rId67"/>
    <p:sldId id="761" r:id="rId68"/>
    <p:sldId id="260" r:id="rId69"/>
    <p:sldId id="258" r:id="rId70"/>
    <p:sldId id="768" r:id="rId7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681AABC-8EBC-4A4A-BFE3-54DB2018ACE2}">
          <p14:sldIdLst>
            <p14:sldId id="593"/>
            <p14:sldId id="554"/>
            <p14:sldId id="592"/>
            <p14:sldId id="256"/>
            <p14:sldId id="763"/>
            <p14:sldId id="764"/>
            <p14:sldId id="259"/>
            <p14:sldId id="765"/>
            <p14:sldId id="261"/>
            <p14:sldId id="262"/>
            <p14:sldId id="263"/>
            <p14:sldId id="264"/>
            <p14:sldId id="265"/>
            <p14:sldId id="266"/>
            <p14:sldId id="267"/>
            <p14:sldId id="268"/>
            <p14:sldId id="269"/>
            <p14:sldId id="270"/>
            <p14:sldId id="271"/>
            <p14:sldId id="272"/>
            <p14:sldId id="273"/>
            <p14:sldId id="284"/>
            <p14:sldId id="563"/>
            <p14:sldId id="556"/>
            <p14:sldId id="546"/>
            <p14:sldId id="570"/>
            <p14:sldId id="548"/>
            <p14:sldId id="412"/>
            <p14:sldId id="538"/>
            <p14:sldId id="539"/>
            <p14:sldId id="567"/>
            <p14:sldId id="562"/>
            <p14:sldId id="551"/>
            <p14:sldId id="553"/>
            <p14:sldId id="532"/>
            <p14:sldId id="766"/>
            <p14:sldId id="555"/>
            <p14:sldId id="557"/>
            <p14:sldId id="559"/>
            <p14:sldId id="560"/>
            <p14:sldId id="577"/>
            <p14:sldId id="257"/>
            <p14:sldId id="758"/>
            <p14:sldId id="742"/>
            <p14:sldId id="743"/>
            <p14:sldId id="746"/>
            <p14:sldId id="747"/>
            <p14:sldId id="748"/>
            <p14:sldId id="749"/>
            <p14:sldId id="751"/>
            <p14:sldId id="745"/>
            <p14:sldId id="752"/>
            <p14:sldId id="753"/>
            <p14:sldId id="755"/>
            <p14:sldId id="762"/>
            <p14:sldId id="756"/>
            <p14:sldId id="759"/>
            <p14:sldId id="760"/>
            <p14:sldId id="754"/>
            <p14:sldId id="757"/>
            <p14:sldId id="761"/>
            <p14:sldId id="260"/>
            <p14:sldId id="258"/>
            <p14:sldId id="76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99A"/>
    <a:srgbClr val="B99A35"/>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6BB8C-1388-D173-7E9A-96C6E4F37A77}" v="207" dt="2024-07-16T17:53:19.618"/>
    <p1510:client id="{B1EB13A3-9E93-064F-4114-7C3B726A45B6}" v="87" dt="2024-07-16T17:09:02.888"/>
    <p1510:client id="{E066E664-63AC-4018-A5ED-63A62D38B44D}" v="3564" dt="2024-07-16T19:19:36.3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26" autoAdjust="0"/>
  </p:normalViewPr>
  <p:slideViewPr>
    <p:cSldViewPr snapToGrid="0">
      <p:cViewPr varScale="1">
        <p:scale>
          <a:sx n="71" d="100"/>
          <a:sy n="71" d="100"/>
        </p:scale>
        <p:origin x="54" y="54"/>
      </p:cViewPr>
      <p:guideLst>
        <p:guide orient="horz" pos="2160"/>
        <p:guide pos="3840"/>
      </p:guideLst>
    </p:cSldViewPr>
  </p:slideViewPr>
  <p:outlineViewPr>
    <p:cViewPr>
      <p:scale>
        <a:sx n="33" d="100"/>
        <a:sy n="33" d="100"/>
      </p:scale>
      <p:origin x="0" y="-207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ngton, Katherine" userId="9e4a2337-db61-433d-9022-7b47de19eb05" providerId="ADAL" clId="{E066E664-63AC-4018-A5ED-63A62D38B44D}"/>
    <pc:docChg chg="undo custSel addSld delSld modSld modSection">
      <pc:chgData name="Harrington, Katherine" userId="9e4a2337-db61-433d-9022-7b47de19eb05" providerId="ADAL" clId="{E066E664-63AC-4018-A5ED-63A62D38B44D}" dt="2024-07-16T20:45:48.814" v="3828"/>
      <pc:docMkLst>
        <pc:docMk/>
      </pc:docMkLst>
      <pc:sldChg chg="delSp modSp add del mod">
        <pc:chgData name="Harrington, Katherine" userId="9e4a2337-db61-433d-9022-7b47de19eb05" providerId="ADAL" clId="{E066E664-63AC-4018-A5ED-63A62D38B44D}" dt="2024-07-16T17:24:39.917" v="470" actId="478"/>
        <pc:sldMkLst>
          <pc:docMk/>
          <pc:sldMk cId="0" sldId="256"/>
        </pc:sldMkLst>
        <pc:spChg chg="mod">
          <ac:chgData name="Harrington, Katherine" userId="9e4a2337-db61-433d-9022-7b47de19eb05" providerId="ADAL" clId="{E066E664-63AC-4018-A5ED-63A62D38B44D}" dt="2024-07-16T17:23:24.275" v="459"/>
          <ac:spMkLst>
            <pc:docMk/>
            <pc:sldMk cId="0" sldId="256"/>
            <ac:spMk id="5" creationId="{00000000-0000-0000-0000-000000000000}"/>
          </ac:spMkLst>
        </pc:spChg>
        <pc:spChg chg="mod">
          <ac:chgData name="Harrington, Katherine" userId="9e4a2337-db61-433d-9022-7b47de19eb05" providerId="ADAL" clId="{E066E664-63AC-4018-A5ED-63A62D38B44D}" dt="2024-07-16T17:14:23.821" v="337" actId="1076"/>
          <ac:spMkLst>
            <pc:docMk/>
            <pc:sldMk cId="0" sldId="256"/>
            <ac:spMk id="6" creationId="{00000000-0000-0000-0000-000000000000}"/>
          </ac:spMkLst>
        </pc:spChg>
        <pc:spChg chg="mod">
          <ac:chgData name="Harrington, Katherine" userId="9e4a2337-db61-433d-9022-7b47de19eb05" providerId="ADAL" clId="{E066E664-63AC-4018-A5ED-63A62D38B44D}" dt="2024-07-16T17:14:33.206" v="340" actId="1076"/>
          <ac:spMkLst>
            <pc:docMk/>
            <pc:sldMk cId="0" sldId="256"/>
            <ac:spMk id="9" creationId="{00000000-0000-0000-0000-000000000000}"/>
          </ac:spMkLst>
        </pc:spChg>
        <pc:spChg chg="del">
          <ac:chgData name="Harrington, Katherine" userId="9e4a2337-db61-433d-9022-7b47de19eb05" providerId="ADAL" clId="{E066E664-63AC-4018-A5ED-63A62D38B44D}" dt="2024-07-16T17:24:33.585" v="463" actId="478"/>
          <ac:spMkLst>
            <pc:docMk/>
            <pc:sldMk cId="0" sldId="256"/>
            <ac:spMk id="10" creationId="{00000000-0000-0000-0000-000000000000}"/>
          </ac:spMkLst>
        </pc:spChg>
        <pc:spChg chg="del">
          <ac:chgData name="Harrington, Katherine" userId="9e4a2337-db61-433d-9022-7b47de19eb05" providerId="ADAL" clId="{E066E664-63AC-4018-A5ED-63A62D38B44D}" dt="2024-07-16T17:24:35.455" v="464" actId="478"/>
          <ac:spMkLst>
            <pc:docMk/>
            <pc:sldMk cId="0" sldId="256"/>
            <ac:spMk id="11" creationId="{00000000-0000-0000-0000-000000000000}"/>
          </ac:spMkLst>
        </pc:spChg>
        <pc:spChg chg="del">
          <ac:chgData name="Harrington, Katherine" userId="9e4a2337-db61-433d-9022-7b47de19eb05" providerId="ADAL" clId="{E066E664-63AC-4018-A5ED-63A62D38B44D}" dt="2024-07-16T17:24:36.727" v="465" actId="478"/>
          <ac:spMkLst>
            <pc:docMk/>
            <pc:sldMk cId="0" sldId="256"/>
            <ac:spMk id="12" creationId="{00000000-0000-0000-0000-000000000000}"/>
          </ac:spMkLst>
        </pc:spChg>
        <pc:spChg chg="del">
          <ac:chgData name="Harrington, Katherine" userId="9e4a2337-db61-433d-9022-7b47de19eb05" providerId="ADAL" clId="{E066E664-63AC-4018-A5ED-63A62D38B44D}" dt="2024-07-16T17:24:39.351" v="469" actId="478"/>
          <ac:spMkLst>
            <pc:docMk/>
            <pc:sldMk cId="0" sldId="256"/>
            <ac:spMk id="24" creationId="{00000000-0000-0000-0000-000000000000}"/>
          </ac:spMkLst>
        </pc:spChg>
        <pc:grpChg chg="del mod">
          <ac:chgData name="Harrington, Katherine" userId="9e4a2337-db61-433d-9022-7b47de19eb05" providerId="ADAL" clId="{E066E664-63AC-4018-A5ED-63A62D38B44D}" dt="2024-07-16T17:23:29.037" v="460" actId="478"/>
          <ac:grpSpMkLst>
            <pc:docMk/>
            <pc:sldMk cId="0" sldId="256"/>
            <ac:grpSpMk id="2" creationId="{00000000-0000-0000-0000-000000000000}"/>
          </ac:grpSpMkLst>
        </pc:grpChg>
        <pc:grpChg chg="del">
          <ac:chgData name="Harrington, Katherine" userId="9e4a2337-db61-433d-9022-7b47de19eb05" providerId="ADAL" clId="{E066E664-63AC-4018-A5ED-63A62D38B44D}" dt="2024-07-16T17:24:37.590" v="466" actId="478"/>
          <ac:grpSpMkLst>
            <pc:docMk/>
            <pc:sldMk cId="0" sldId="256"/>
            <ac:grpSpMk id="13" creationId="{00000000-0000-0000-0000-000000000000}"/>
          </ac:grpSpMkLst>
        </pc:grpChg>
        <pc:grpChg chg="del">
          <ac:chgData name="Harrington, Katherine" userId="9e4a2337-db61-433d-9022-7b47de19eb05" providerId="ADAL" clId="{E066E664-63AC-4018-A5ED-63A62D38B44D}" dt="2024-07-16T17:24:38.219" v="467" actId="478"/>
          <ac:grpSpMkLst>
            <pc:docMk/>
            <pc:sldMk cId="0" sldId="256"/>
            <ac:grpSpMk id="16" creationId="{00000000-0000-0000-0000-000000000000}"/>
          </ac:grpSpMkLst>
        </pc:grpChg>
        <pc:grpChg chg="del">
          <ac:chgData name="Harrington, Katherine" userId="9e4a2337-db61-433d-9022-7b47de19eb05" providerId="ADAL" clId="{E066E664-63AC-4018-A5ED-63A62D38B44D}" dt="2024-07-16T17:24:38.832" v="468" actId="478"/>
          <ac:grpSpMkLst>
            <pc:docMk/>
            <pc:sldMk cId="0" sldId="256"/>
            <ac:grpSpMk id="20" creationId="{00000000-0000-0000-0000-000000000000}"/>
          </ac:grpSpMkLst>
        </pc:grpChg>
        <pc:grpChg chg="del">
          <ac:chgData name="Harrington, Katherine" userId="9e4a2337-db61-433d-9022-7b47de19eb05" providerId="ADAL" clId="{E066E664-63AC-4018-A5ED-63A62D38B44D}" dt="2024-07-16T17:24:39.917" v="470" actId="478"/>
          <ac:grpSpMkLst>
            <pc:docMk/>
            <pc:sldMk cId="0" sldId="256"/>
            <ac:grpSpMk id="25" creationId="{00000000-0000-0000-0000-000000000000}"/>
          </ac:grpSpMkLst>
        </pc:grpChg>
        <pc:picChg chg="mod">
          <ac:chgData name="Harrington, Katherine" userId="9e4a2337-db61-433d-9022-7b47de19eb05" providerId="ADAL" clId="{E066E664-63AC-4018-A5ED-63A62D38B44D}" dt="2024-07-16T17:24:05.250" v="461" actId="962"/>
          <ac:picMkLst>
            <pc:docMk/>
            <pc:sldMk cId="0" sldId="256"/>
            <ac:picMk id="7" creationId="{00000000-0000-0000-0000-000000000000}"/>
          </ac:picMkLst>
        </pc:picChg>
        <pc:picChg chg="mod">
          <ac:chgData name="Harrington, Katherine" userId="9e4a2337-db61-433d-9022-7b47de19eb05" providerId="ADAL" clId="{E066E664-63AC-4018-A5ED-63A62D38B44D}" dt="2024-07-16T17:24:25.743" v="462" actId="962"/>
          <ac:picMkLst>
            <pc:docMk/>
            <pc:sldMk cId="0" sldId="256"/>
            <ac:picMk id="8" creationId="{00000000-0000-0000-0000-000000000000}"/>
          </ac:picMkLst>
        </pc:picChg>
      </pc:sldChg>
      <pc:sldChg chg="modSp add del modTransition">
        <pc:chgData name="Harrington, Katherine" userId="9e4a2337-db61-433d-9022-7b47de19eb05" providerId="ADAL" clId="{E066E664-63AC-4018-A5ED-63A62D38B44D}" dt="2024-07-16T19:11:24.148" v="2145" actId="962"/>
        <pc:sldMkLst>
          <pc:docMk/>
          <pc:sldMk cId="1876770304" sldId="257"/>
        </pc:sldMkLst>
        <pc:picChg chg="mod">
          <ac:chgData name="Harrington, Katherine" userId="9e4a2337-db61-433d-9022-7b47de19eb05" providerId="ADAL" clId="{E066E664-63AC-4018-A5ED-63A62D38B44D}" dt="2024-07-16T19:11:24.148" v="2145" actId="962"/>
          <ac:picMkLst>
            <pc:docMk/>
            <pc:sldMk cId="1876770304" sldId="257"/>
            <ac:picMk id="4" creationId="{C0F1E689-0B62-6244-804A-4B373EDA90DA}"/>
          </ac:picMkLst>
        </pc:picChg>
      </pc:sldChg>
      <pc:sldChg chg="modSp add del mod">
        <pc:chgData name="Harrington, Katherine" userId="9e4a2337-db61-433d-9022-7b47de19eb05" providerId="ADAL" clId="{E066E664-63AC-4018-A5ED-63A62D38B44D}" dt="2024-07-16T19:19:36.344" v="3821" actId="962"/>
        <pc:sldMkLst>
          <pc:docMk/>
          <pc:sldMk cId="0" sldId="258"/>
        </pc:sldMkLst>
        <pc:spChg chg="mod">
          <ac:chgData name="Harrington, Katherine" userId="9e4a2337-db61-433d-9022-7b47de19eb05" providerId="ADAL" clId="{E066E664-63AC-4018-A5ED-63A62D38B44D}" dt="2024-07-16T19:18:33.963" v="3807" actId="962"/>
          <ac:spMkLst>
            <pc:docMk/>
            <pc:sldMk cId="0" sldId="258"/>
            <ac:spMk id="877" creationId="{00000000-0000-0000-0000-000000000000}"/>
          </ac:spMkLst>
        </pc:spChg>
        <pc:spChg chg="mod">
          <ac:chgData name="Harrington, Katherine" userId="9e4a2337-db61-433d-9022-7b47de19eb05" providerId="ADAL" clId="{E066E664-63AC-4018-A5ED-63A62D38B44D}" dt="2024-07-16T19:18:37.173" v="3808" actId="962"/>
          <ac:spMkLst>
            <pc:docMk/>
            <pc:sldMk cId="0" sldId="258"/>
            <ac:spMk id="878" creationId="{00000000-0000-0000-0000-000000000000}"/>
          </ac:spMkLst>
        </pc:spChg>
        <pc:spChg chg="mod">
          <ac:chgData name="Harrington, Katherine" userId="9e4a2337-db61-433d-9022-7b47de19eb05" providerId="ADAL" clId="{E066E664-63AC-4018-A5ED-63A62D38B44D}" dt="2024-07-16T17:18:36.014" v="430" actId="33553"/>
          <ac:spMkLst>
            <pc:docMk/>
            <pc:sldMk cId="0" sldId="258"/>
            <ac:spMk id="881" creationId="{00000000-0000-0000-0000-000000000000}"/>
          </ac:spMkLst>
        </pc:spChg>
        <pc:picChg chg="mod">
          <ac:chgData name="Harrington, Katherine" userId="9e4a2337-db61-433d-9022-7b47de19eb05" providerId="ADAL" clId="{E066E664-63AC-4018-A5ED-63A62D38B44D}" dt="2024-07-16T19:18:40.705" v="3809" actId="962"/>
          <ac:picMkLst>
            <pc:docMk/>
            <pc:sldMk cId="0" sldId="258"/>
            <ac:picMk id="880" creationId="{00000000-0000-0000-0000-000000000000}"/>
          </ac:picMkLst>
        </pc:picChg>
        <pc:picChg chg="mod">
          <ac:chgData name="Harrington, Katherine" userId="9e4a2337-db61-433d-9022-7b47de19eb05" providerId="ADAL" clId="{E066E664-63AC-4018-A5ED-63A62D38B44D}" dt="2024-07-16T19:18:50.980" v="3811" actId="962"/>
          <ac:picMkLst>
            <pc:docMk/>
            <pc:sldMk cId="0" sldId="258"/>
            <ac:picMk id="883" creationId="{00000000-0000-0000-0000-000000000000}"/>
          </ac:picMkLst>
        </pc:picChg>
        <pc:picChg chg="mod">
          <ac:chgData name="Harrington, Katherine" userId="9e4a2337-db61-433d-9022-7b47de19eb05" providerId="ADAL" clId="{E066E664-63AC-4018-A5ED-63A62D38B44D}" dt="2024-07-16T19:19:00.730" v="3813" actId="962"/>
          <ac:picMkLst>
            <pc:docMk/>
            <pc:sldMk cId="0" sldId="258"/>
            <ac:picMk id="884" creationId="{00000000-0000-0000-0000-000000000000}"/>
          </ac:picMkLst>
        </pc:picChg>
        <pc:picChg chg="mod">
          <ac:chgData name="Harrington, Katherine" userId="9e4a2337-db61-433d-9022-7b47de19eb05" providerId="ADAL" clId="{E066E664-63AC-4018-A5ED-63A62D38B44D}" dt="2024-07-16T19:19:09.151" v="3815" actId="962"/>
          <ac:picMkLst>
            <pc:docMk/>
            <pc:sldMk cId="0" sldId="258"/>
            <ac:picMk id="885" creationId="{00000000-0000-0000-0000-000000000000}"/>
          </ac:picMkLst>
        </pc:picChg>
        <pc:picChg chg="mod">
          <ac:chgData name="Harrington, Katherine" userId="9e4a2337-db61-433d-9022-7b47de19eb05" providerId="ADAL" clId="{E066E664-63AC-4018-A5ED-63A62D38B44D}" dt="2024-07-16T19:19:18.992" v="3817" actId="962"/>
          <ac:picMkLst>
            <pc:docMk/>
            <pc:sldMk cId="0" sldId="258"/>
            <ac:picMk id="886" creationId="{00000000-0000-0000-0000-000000000000}"/>
          </ac:picMkLst>
        </pc:picChg>
        <pc:picChg chg="mod">
          <ac:chgData name="Harrington, Katherine" userId="9e4a2337-db61-433d-9022-7b47de19eb05" providerId="ADAL" clId="{E066E664-63AC-4018-A5ED-63A62D38B44D}" dt="2024-07-16T19:19:28.691" v="3819" actId="962"/>
          <ac:picMkLst>
            <pc:docMk/>
            <pc:sldMk cId="0" sldId="258"/>
            <ac:picMk id="887" creationId="{00000000-0000-0000-0000-000000000000}"/>
          </ac:picMkLst>
        </pc:picChg>
        <pc:picChg chg="mod">
          <ac:chgData name="Harrington, Katherine" userId="9e4a2337-db61-433d-9022-7b47de19eb05" providerId="ADAL" clId="{E066E664-63AC-4018-A5ED-63A62D38B44D}" dt="2024-07-16T19:19:36.344" v="3821" actId="962"/>
          <ac:picMkLst>
            <pc:docMk/>
            <pc:sldMk cId="0" sldId="258"/>
            <ac:picMk id="891" creationId="{00000000-0000-0000-0000-000000000000}"/>
          </ac:picMkLst>
        </pc:picChg>
      </pc:sldChg>
      <pc:sldChg chg="delSp modSp add del mod">
        <pc:chgData name="Harrington, Katherine" userId="9e4a2337-db61-433d-9022-7b47de19eb05" providerId="ADAL" clId="{E066E664-63AC-4018-A5ED-63A62D38B44D}" dt="2024-07-16T18:23:30.774" v="511" actId="962"/>
        <pc:sldMkLst>
          <pc:docMk/>
          <pc:sldMk cId="0" sldId="259"/>
        </pc:sldMkLst>
        <pc:spChg chg="mod">
          <ac:chgData name="Harrington, Katherine" userId="9e4a2337-db61-433d-9022-7b47de19eb05" providerId="ADAL" clId="{E066E664-63AC-4018-A5ED-63A62D38B44D}" dt="2024-07-16T18:22:44.449" v="498" actId="962"/>
          <ac:spMkLst>
            <pc:docMk/>
            <pc:sldMk cId="0" sldId="259"/>
            <ac:spMk id="2" creationId="{00000000-0000-0000-0000-000000000000}"/>
          </ac:spMkLst>
        </pc:spChg>
        <pc:spChg chg="mod">
          <ac:chgData name="Harrington, Katherine" userId="9e4a2337-db61-433d-9022-7b47de19eb05" providerId="ADAL" clId="{E066E664-63AC-4018-A5ED-63A62D38B44D}" dt="2024-07-16T15:28:51.945" v="30" actId="1076"/>
          <ac:spMkLst>
            <pc:docMk/>
            <pc:sldMk cId="0" sldId="259"/>
            <ac:spMk id="7" creationId="{00000000-0000-0000-0000-000000000000}"/>
          </ac:spMkLst>
        </pc:spChg>
        <pc:spChg chg="mod">
          <ac:chgData name="Harrington, Katherine" userId="9e4a2337-db61-433d-9022-7b47de19eb05" providerId="ADAL" clId="{E066E664-63AC-4018-A5ED-63A62D38B44D}" dt="2024-07-16T15:22:03.072" v="14"/>
          <ac:spMkLst>
            <pc:docMk/>
            <pc:sldMk cId="0" sldId="259"/>
            <ac:spMk id="25" creationId="{00000000-0000-0000-0000-000000000000}"/>
          </ac:spMkLst>
        </pc:spChg>
        <pc:grpChg chg="del">
          <ac:chgData name="Harrington, Katherine" userId="9e4a2337-db61-433d-9022-7b47de19eb05" providerId="ADAL" clId="{E066E664-63AC-4018-A5ED-63A62D38B44D}" dt="2024-07-16T18:22:48.802" v="499" actId="478"/>
          <ac:grpSpMkLst>
            <pc:docMk/>
            <pc:sldMk cId="0" sldId="259"/>
            <ac:grpSpMk id="4" creationId="{00000000-0000-0000-0000-000000000000}"/>
          </ac:grpSpMkLst>
        </pc:grpChg>
        <pc:grpChg chg="mod">
          <ac:chgData name="Harrington, Katherine" userId="9e4a2337-db61-433d-9022-7b47de19eb05" providerId="ADAL" clId="{E066E664-63AC-4018-A5ED-63A62D38B44D}" dt="2024-07-16T18:23:30.774" v="511" actId="962"/>
          <ac:grpSpMkLst>
            <pc:docMk/>
            <pc:sldMk cId="0" sldId="259"/>
            <ac:grpSpMk id="21" creationId="{00000000-0000-0000-0000-000000000000}"/>
          </ac:grpSpMkLst>
        </pc:grpChg>
        <pc:picChg chg="mod">
          <ac:chgData name="Harrington, Katherine" userId="9e4a2337-db61-433d-9022-7b47de19eb05" providerId="ADAL" clId="{E066E664-63AC-4018-A5ED-63A62D38B44D}" dt="2024-07-16T18:22:54.761" v="500" actId="962"/>
          <ac:picMkLst>
            <pc:docMk/>
            <pc:sldMk cId="0" sldId="259"/>
            <ac:picMk id="8" creationId="{00000000-0000-0000-0000-000000000000}"/>
          </ac:picMkLst>
        </pc:picChg>
        <pc:picChg chg="mod">
          <ac:chgData name="Harrington, Katherine" userId="9e4a2337-db61-433d-9022-7b47de19eb05" providerId="ADAL" clId="{E066E664-63AC-4018-A5ED-63A62D38B44D}" dt="2024-07-16T18:22:57.557" v="501" actId="962"/>
          <ac:picMkLst>
            <pc:docMk/>
            <pc:sldMk cId="0" sldId="259"/>
            <ac:picMk id="9" creationId="{00000000-0000-0000-0000-000000000000}"/>
          </ac:picMkLst>
        </pc:picChg>
        <pc:picChg chg="mod">
          <ac:chgData name="Harrington, Katherine" userId="9e4a2337-db61-433d-9022-7b47de19eb05" providerId="ADAL" clId="{E066E664-63AC-4018-A5ED-63A62D38B44D}" dt="2024-07-16T18:23:00.290" v="502" actId="962"/>
          <ac:picMkLst>
            <pc:docMk/>
            <pc:sldMk cId="0" sldId="259"/>
            <ac:picMk id="10" creationId="{00000000-0000-0000-0000-000000000000}"/>
          </ac:picMkLst>
        </pc:picChg>
        <pc:picChg chg="mod">
          <ac:chgData name="Harrington, Katherine" userId="9e4a2337-db61-433d-9022-7b47de19eb05" providerId="ADAL" clId="{E066E664-63AC-4018-A5ED-63A62D38B44D}" dt="2024-07-16T18:23:02.740" v="503" actId="962"/>
          <ac:picMkLst>
            <pc:docMk/>
            <pc:sldMk cId="0" sldId="259"/>
            <ac:picMk id="11" creationId="{00000000-0000-0000-0000-000000000000}"/>
          </ac:picMkLst>
        </pc:picChg>
        <pc:picChg chg="mod">
          <ac:chgData name="Harrington, Katherine" userId="9e4a2337-db61-433d-9022-7b47de19eb05" providerId="ADAL" clId="{E066E664-63AC-4018-A5ED-63A62D38B44D}" dt="2024-07-16T18:23:05.697" v="504" actId="962"/>
          <ac:picMkLst>
            <pc:docMk/>
            <pc:sldMk cId="0" sldId="259"/>
            <ac:picMk id="13" creationId="{00000000-0000-0000-0000-000000000000}"/>
          </ac:picMkLst>
        </pc:picChg>
        <pc:picChg chg="mod">
          <ac:chgData name="Harrington, Katherine" userId="9e4a2337-db61-433d-9022-7b47de19eb05" providerId="ADAL" clId="{E066E664-63AC-4018-A5ED-63A62D38B44D}" dt="2024-07-16T18:23:09.666" v="506" actId="962"/>
          <ac:picMkLst>
            <pc:docMk/>
            <pc:sldMk cId="0" sldId="259"/>
            <ac:picMk id="14" creationId="{00000000-0000-0000-0000-000000000000}"/>
          </ac:picMkLst>
        </pc:picChg>
        <pc:picChg chg="mod">
          <ac:chgData name="Harrington, Katherine" userId="9e4a2337-db61-433d-9022-7b47de19eb05" providerId="ADAL" clId="{E066E664-63AC-4018-A5ED-63A62D38B44D}" dt="2024-07-16T18:23:18.479" v="508" actId="962"/>
          <ac:picMkLst>
            <pc:docMk/>
            <pc:sldMk cId="0" sldId="259"/>
            <ac:picMk id="17" creationId="{00000000-0000-0000-0000-000000000000}"/>
          </ac:picMkLst>
        </pc:picChg>
        <pc:picChg chg="mod">
          <ac:chgData name="Harrington, Katherine" userId="9e4a2337-db61-433d-9022-7b47de19eb05" providerId="ADAL" clId="{E066E664-63AC-4018-A5ED-63A62D38B44D}" dt="2024-07-16T18:23:23.611" v="510" actId="962"/>
          <ac:picMkLst>
            <pc:docMk/>
            <pc:sldMk cId="0" sldId="259"/>
            <ac:picMk id="19" creationId="{00000000-0000-0000-0000-000000000000}"/>
          </ac:picMkLst>
        </pc:picChg>
      </pc:sldChg>
      <pc:sldChg chg="addSp delSp modSp add del mod">
        <pc:chgData name="Harrington, Katherine" userId="9e4a2337-db61-433d-9022-7b47de19eb05" providerId="ADAL" clId="{E066E664-63AC-4018-A5ED-63A62D38B44D}" dt="2024-07-16T19:18:27.656" v="3806" actId="962"/>
        <pc:sldMkLst>
          <pc:docMk/>
          <pc:sldMk cId="0" sldId="260"/>
        </pc:sldMkLst>
        <pc:spChg chg="mod">
          <ac:chgData name="Harrington, Katherine" userId="9e4a2337-db61-433d-9022-7b47de19eb05" providerId="ADAL" clId="{E066E664-63AC-4018-A5ED-63A62D38B44D}" dt="2024-07-16T19:17:50.780" v="3687" actId="962"/>
          <ac:spMkLst>
            <pc:docMk/>
            <pc:sldMk cId="0" sldId="260"/>
            <ac:spMk id="909" creationId="{00000000-0000-0000-0000-000000000000}"/>
          </ac:spMkLst>
        </pc:spChg>
        <pc:spChg chg="mod">
          <ac:chgData name="Harrington, Katherine" userId="9e4a2337-db61-433d-9022-7b47de19eb05" providerId="ADAL" clId="{E066E664-63AC-4018-A5ED-63A62D38B44D}" dt="2024-07-16T19:18:08.250" v="3803" actId="962"/>
          <ac:spMkLst>
            <pc:docMk/>
            <pc:sldMk cId="0" sldId="260"/>
            <ac:spMk id="910" creationId="{00000000-0000-0000-0000-000000000000}"/>
          </ac:spMkLst>
        </pc:spChg>
        <pc:spChg chg="mod">
          <ac:chgData name="Harrington, Katherine" userId="9e4a2337-db61-433d-9022-7b47de19eb05" providerId="ADAL" clId="{E066E664-63AC-4018-A5ED-63A62D38B44D}" dt="2024-07-16T17:18:31.389" v="429" actId="33553"/>
          <ac:spMkLst>
            <pc:docMk/>
            <pc:sldMk cId="0" sldId="260"/>
            <ac:spMk id="913" creationId="{00000000-0000-0000-0000-000000000000}"/>
          </ac:spMkLst>
        </pc:spChg>
        <pc:picChg chg="add del mod">
          <ac:chgData name="Harrington, Katherine" userId="9e4a2337-db61-433d-9022-7b47de19eb05" providerId="ADAL" clId="{E066E664-63AC-4018-A5ED-63A62D38B44D}" dt="2024-07-16T19:18:27.656" v="3806" actId="962"/>
          <ac:picMkLst>
            <pc:docMk/>
            <pc:sldMk cId="0" sldId="260"/>
            <ac:picMk id="912" creationId="{00000000-0000-0000-0000-000000000000}"/>
          </ac:picMkLst>
        </pc:picChg>
      </pc:sldChg>
      <pc:sldChg chg="delSp modSp add del mod">
        <pc:chgData name="Harrington, Katherine" userId="9e4a2337-db61-433d-9022-7b47de19eb05" providerId="ADAL" clId="{E066E664-63AC-4018-A5ED-63A62D38B44D}" dt="2024-07-16T18:26:02.511" v="952" actId="962"/>
        <pc:sldMkLst>
          <pc:docMk/>
          <pc:sldMk cId="0" sldId="261"/>
        </pc:sldMkLst>
        <pc:spChg chg="mod">
          <ac:chgData name="Harrington, Katherine" userId="9e4a2337-db61-433d-9022-7b47de19eb05" providerId="ADAL" clId="{E066E664-63AC-4018-A5ED-63A62D38B44D}" dt="2024-07-16T18:25:30.467" v="943" actId="962"/>
          <ac:spMkLst>
            <pc:docMk/>
            <pc:sldMk cId="0" sldId="261"/>
            <ac:spMk id="3" creationId="{00000000-0000-0000-0000-000000000000}"/>
          </ac:spMkLst>
        </pc:spChg>
        <pc:spChg chg="mod">
          <ac:chgData name="Harrington, Katherine" userId="9e4a2337-db61-433d-9022-7b47de19eb05" providerId="ADAL" clId="{E066E664-63AC-4018-A5ED-63A62D38B44D}" dt="2024-07-16T17:16:10.395" v="381" actId="33553"/>
          <ac:spMkLst>
            <pc:docMk/>
            <pc:sldMk cId="0" sldId="261"/>
            <ac:spMk id="8" creationId="{00000000-0000-0000-0000-000000000000}"/>
          </ac:spMkLst>
        </pc:spChg>
        <pc:spChg chg="mod">
          <ac:chgData name="Harrington, Katherine" userId="9e4a2337-db61-433d-9022-7b47de19eb05" providerId="ADAL" clId="{E066E664-63AC-4018-A5ED-63A62D38B44D}" dt="2024-07-16T18:25:47.665" v="945" actId="962"/>
          <ac:spMkLst>
            <pc:docMk/>
            <pc:sldMk cId="0" sldId="261"/>
            <ac:spMk id="9" creationId="{00000000-0000-0000-0000-000000000000}"/>
          </ac:spMkLst>
        </pc:spChg>
        <pc:spChg chg="mod">
          <ac:chgData name="Harrington, Katherine" userId="9e4a2337-db61-433d-9022-7b47de19eb05" providerId="ADAL" clId="{E066E664-63AC-4018-A5ED-63A62D38B44D}" dt="2024-07-16T18:25:50.338" v="946" actId="962"/>
          <ac:spMkLst>
            <pc:docMk/>
            <pc:sldMk cId="0" sldId="261"/>
            <ac:spMk id="10" creationId="{00000000-0000-0000-0000-000000000000}"/>
          </ac:spMkLst>
        </pc:spChg>
        <pc:spChg chg="mod">
          <ac:chgData name="Harrington, Katherine" userId="9e4a2337-db61-433d-9022-7b47de19eb05" providerId="ADAL" clId="{E066E664-63AC-4018-A5ED-63A62D38B44D}" dt="2024-07-16T18:25:51.987" v="947" actId="962"/>
          <ac:spMkLst>
            <pc:docMk/>
            <pc:sldMk cId="0" sldId="261"/>
            <ac:spMk id="11" creationId="{00000000-0000-0000-0000-000000000000}"/>
          </ac:spMkLst>
        </pc:spChg>
        <pc:spChg chg="mod">
          <ac:chgData name="Harrington, Katherine" userId="9e4a2337-db61-433d-9022-7b47de19eb05" providerId="ADAL" clId="{E066E664-63AC-4018-A5ED-63A62D38B44D}" dt="2024-07-16T18:25:53.793" v="948" actId="962"/>
          <ac:spMkLst>
            <pc:docMk/>
            <pc:sldMk cId="0" sldId="261"/>
            <ac:spMk id="12" creationId="{00000000-0000-0000-0000-000000000000}"/>
          </ac:spMkLst>
        </pc:spChg>
        <pc:spChg chg="mod">
          <ac:chgData name="Harrington, Katherine" userId="9e4a2337-db61-433d-9022-7b47de19eb05" providerId="ADAL" clId="{E066E664-63AC-4018-A5ED-63A62D38B44D}" dt="2024-07-16T18:25:55.285" v="949" actId="962"/>
          <ac:spMkLst>
            <pc:docMk/>
            <pc:sldMk cId="0" sldId="261"/>
            <ac:spMk id="13" creationId="{00000000-0000-0000-0000-000000000000}"/>
          </ac:spMkLst>
        </pc:spChg>
        <pc:spChg chg="mod">
          <ac:chgData name="Harrington, Katherine" userId="9e4a2337-db61-433d-9022-7b47de19eb05" providerId="ADAL" clId="{E066E664-63AC-4018-A5ED-63A62D38B44D}" dt="2024-07-16T18:25:57.138" v="950" actId="962"/>
          <ac:spMkLst>
            <pc:docMk/>
            <pc:sldMk cId="0" sldId="261"/>
            <ac:spMk id="14" creationId="{00000000-0000-0000-0000-000000000000}"/>
          </ac:spMkLst>
        </pc:spChg>
        <pc:spChg chg="mod">
          <ac:chgData name="Harrington, Katherine" userId="9e4a2337-db61-433d-9022-7b47de19eb05" providerId="ADAL" clId="{E066E664-63AC-4018-A5ED-63A62D38B44D}" dt="2024-07-16T18:24:47.780" v="715" actId="1036"/>
          <ac:spMkLst>
            <pc:docMk/>
            <pc:sldMk cId="0" sldId="261"/>
            <ac:spMk id="15" creationId="{00000000-0000-0000-0000-000000000000}"/>
          </ac:spMkLst>
        </pc:spChg>
        <pc:spChg chg="mod">
          <ac:chgData name="Harrington, Katherine" userId="9e4a2337-db61-433d-9022-7b47de19eb05" providerId="ADAL" clId="{E066E664-63AC-4018-A5ED-63A62D38B44D}" dt="2024-07-16T18:25:59.747" v="951" actId="962"/>
          <ac:spMkLst>
            <pc:docMk/>
            <pc:sldMk cId="0" sldId="261"/>
            <ac:spMk id="17" creationId="{00000000-0000-0000-0000-000000000000}"/>
          </ac:spMkLst>
        </pc:spChg>
        <pc:spChg chg="mod">
          <ac:chgData name="Harrington, Katherine" userId="9e4a2337-db61-433d-9022-7b47de19eb05" providerId="ADAL" clId="{E066E664-63AC-4018-A5ED-63A62D38B44D}" dt="2024-07-16T15:22:03.072" v="14"/>
          <ac:spMkLst>
            <pc:docMk/>
            <pc:sldMk cId="0" sldId="261"/>
            <ac:spMk id="22" creationId="{00000000-0000-0000-0000-000000000000}"/>
          </ac:spMkLst>
        </pc:spChg>
        <pc:spChg chg="mod">
          <ac:chgData name="Harrington, Katherine" userId="9e4a2337-db61-433d-9022-7b47de19eb05" providerId="ADAL" clId="{E066E664-63AC-4018-A5ED-63A62D38B44D}" dt="2024-07-16T15:22:03.072" v="14"/>
          <ac:spMkLst>
            <pc:docMk/>
            <pc:sldMk cId="0" sldId="261"/>
            <ac:spMk id="23" creationId="{00000000-0000-0000-0000-000000000000}"/>
          </ac:spMkLst>
        </pc:spChg>
        <pc:grpChg chg="del">
          <ac:chgData name="Harrington, Katherine" userId="9e4a2337-db61-433d-9022-7b47de19eb05" providerId="ADAL" clId="{E066E664-63AC-4018-A5ED-63A62D38B44D}" dt="2024-07-16T18:25:42.980" v="944" actId="478"/>
          <ac:grpSpMkLst>
            <pc:docMk/>
            <pc:sldMk cId="0" sldId="261"/>
            <ac:grpSpMk id="5" creationId="{00000000-0000-0000-0000-000000000000}"/>
          </ac:grpSpMkLst>
        </pc:grpChg>
        <pc:grpChg chg="mod">
          <ac:chgData name="Harrington, Katherine" userId="9e4a2337-db61-433d-9022-7b47de19eb05" providerId="ADAL" clId="{E066E664-63AC-4018-A5ED-63A62D38B44D}" dt="2024-07-16T18:26:02.511" v="952" actId="962"/>
          <ac:grpSpMkLst>
            <pc:docMk/>
            <pc:sldMk cId="0" sldId="261"/>
            <ac:grpSpMk id="19" creationId="{00000000-0000-0000-0000-000000000000}"/>
          </ac:grpSpMkLst>
        </pc:grpChg>
      </pc:sldChg>
      <pc:sldChg chg="delSp modSp add del mod">
        <pc:chgData name="Harrington, Katherine" userId="9e4a2337-db61-433d-9022-7b47de19eb05" providerId="ADAL" clId="{E066E664-63AC-4018-A5ED-63A62D38B44D}" dt="2024-07-16T18:26:52.440" v="1143" actId="962"/>
        <pc:sldMkLst>
          <pc:docMk/>
          <pc:sldMk cId="0" sldId="262"/>
        </pc:sldMkLst>
        <pc:spChg chg="mod">
          <ac:chgData name="Harrington, Katherine" userId="9e4a2337-db61-433d-9022-7b47de19eb05" providerId="ADAL" clId="{E066E664-63AC-4018-A5ED-63A62D38B44D}" dt="2024-07-16T18:26:05.966" v="953" actId="962"/>
          <ac:spMkLst>
            <pc:docMk/>
            <pc:sldMk cId="0" sldId="262"/>
            <ac:spMk id="3" creationId="{00000000-0000-0000-0000-000000000000}"/>
          </ac:spMkLst>
        </pc:spChg>
        <pc:spChg chg="mod">
          <ac:chgData name="Harrington, Katherine" userId="9e4a2337-db61-433d-9022-7b47de19eb05" providerId="ADAL" clId="{E066E664-63AC-4018-A5ED-63A62D38B44D}" dt="2024-07-16T17:16:14.870" v="382" actId="33553"/>
          <ac:spMkLst>
            <pc:docMk/>
            <pc:sldMk cId="0" sldId="262"/>
            <ac:spMk id="8" creationId="{00000000-0000-0000-0000-000000000000}"/>
          </ac:spMkLst>
        </pc:spChg>
        <pc:spChg chg="mod">
          <ac:chgData name="Harrington, Katherine" userId="9e4a2337-db61-433d-9022-7b47de19eb05" providerId="ADAL" clId="{E066E664-63AC-4018-A5ED-63A62D38B44D}" dt="2024-07-16T15:22:03.072" v="14"/>
          <ac:spMkLst>
            <pc:docMk/>
            <pc:sldMk cId="0" sldId="262"/>
            <ac:spMk id="19" creationId="{00000000-0000-0000-0000-000000000000}"/>
          </ac:spMkLst>
        </pc:spChg>
        <pc:spChg chg="mod">
          <ac:chgData name="Harrington, Katherine" userId="9e4a2337-db61-433d-9022-7b47de19eb05" providerId="ADAL" clId="{E066E664-63AC-4018-A5ED-63A62D38B44D}" dt="2024-07-16T15:22:03.072" v="14"/>
          <ac:spMkLst>
            <pc:docMk/>
            <pc:sldMk cId="0" sldId="262"/>
            <ac:spMk id="20" creationId="{00000000-0000-0000-0000-000000000000}"/>
          </ac:spMkLst>
        </pc:spChg>
        <pc:grpChg chg="del">
          <ac:chgData name="Harrington, Katherine" userId="9e4a2337-db61-433d-9022-7b47de19eb05" providerId="ADAL" clId="{E066E664-63AC-4018-A5ED-63A62D38B44D}" dt="2024-07-16T18:26:10.081" v="954" actId="478"/>
          <ac:grpSpMkLst>
            <pc:docMk/>
            <pc:sldMk cId="0" sldId="262"/>
            <ac:grpSpMk id="5" creationId="{00000000-0000-0000-0000-000000000000}"/>
          </ac:grpSpMkLst>
        </pc:grpChg>
        <pc:grpChg chg="mod">
          <ac:chgData name="Harrington, Katherine" userId="9e4a2337-db61-433d-9022-7b47de19eb05" providerId="ADAL" clId="{E066E664-63AC-4018-A5ED-63A62D38B44D}" dt="2024-07-16T18:26:52.440" v="1143" actId="962"/>
          <ac:grpSpMkLst>
            <pc:docMk/>
            <pc:sldMk cId="0" sldId="262"/>
            <ac:grpSpMk id="16" creationId="{00000000-0000-0000-0000-000000000000}"/>
          </ac:grpSpMkLst>
        </pc:grpChg>
        <pc:picChg chg="mod">
          <ac:chgData name="Harrington, Katherine" userId="9e4a2337-db61-433d-9022-7b47de19eb05" providerId="ADAL" clId="{E066E664-63AC-4018-A5ED-63A62D38B44D}" dt="2024-07-16T18:26:23.314" v="1038" actId="962"/>
          <ac:picMkLst>
            <pc:docMk/>
            <pc:sldMk cId="0" sldId="262"/>
            <ac:picMk id="9" creationId="{00000000-0000-0000-0000-000000000000}"/>
          </ac:picMkLst>
        </pc:picChg>
        <pc:picChg chg="mod">
          <ac:chgData name="Harrington, Katherine" userId="9e4a2337-db61-433d-9022-7b47de19eb05" providerId="ADAL" clId="{E066E664-63AC-4018-A5ED-63A62D38B44D}" dt="2024-07-16T18:26:38.233" v="1138" actId="962"/>
          <ac:picMkLst>
            <pc:docMk/>
            <pc:sldMk cId="0" sldId="262"/>
            <ac:picMk id="10" creationId="{00000000-0000-0000-0000-000000000000}"/>
          </ac:picMkLst>
        </pc:picChg>
        <pc:picChg chg="mod">
          <ac:chgData name="Harrington, Katherine" userId="9e4a2337-db61-433d-9022-7b47de19eb05" providerId="ADAL" clId="{E066E664-63AC-4018-A5ED-63A62D38B44D}" dt="2024-07-16T18:26:43.954" v="1139" actId="962"/>
          <ac:picMkLst>
            <pc:docMk/>
            <pc:sldMk cId="0" sldId="262"/>
            <ac:picMk id="11" creationId="{00000000-0000-0000-0000-000000000000}"/>
          </ac:picMkLst>
        </pc:picChg>
        <pc:picChg chg="mod">
          <ac:chgData name="Harrington, Katherine" userId="9e4a2337-db61-433d-9022-7b47de19eb05" providerId="ADAL" clId="{E066E664-63AC-4018-A5ED-63A62D38B44D}" dt="2024-07-16T18:26:45.479" v="1140" actId="962"/>
          <ac:picMkLst>
            <pc:docMk/>
            <pc:sldMk cId="0" sldId="262"/>
            <ac:picMk id="13" creationId="{00000000-0000-0000-0000-000000000000}"/>
          </ac:picMkLst>
        </pc:picChg>
        <pc:picChg chg="mod">
          <ac:chgData name="Harrington, Katherine" userId="9e4a2337-db61-433d-9022-7b47de19eb05" providerId="ADAL" clId="{E066E664-63AC-4018-A5ED-63A62D38B44D}" dt="2024-07-16T18:26:47.129" v="1141" actId="962"/>
          <ac:picMkLst>
            <pc:docMk/>
            <pc:sldMk cId="0" sldId="262"/>
            <ac:picMk id="14" creationId="{00000000-0000-0000-0000-000000000000}"/>
          </ac:picMkLst>
        </pc:picChg>
        <pc:picChg chg="mod">
          <ac:chgData name="Harrington, Katherine" userId="9e4a2337-db61-433d-9022-7b47de19eb05" providerId="ADAL" clId="{E066E664-63AC-4018-A5ED-63A62D38B44D}" dt="2024-07-16T18:26:48.842" v="1142" actId="962"/>
          <ac:picMkLst>
            <pc:docMk/>
            <pc:sldMk cId="0" sldId="262"/>
            <ac:picMk id="15" creationId="{00000000-0000-0000-0000-000000000000}"/>
          </ac:picMkLst>
        </pc:picChg>
      </pc:sldChg>
      <pc:sldChg chg="delSp modSp add del mod">
        <pc:chgData name="Harrington, Katherine" userId="9e4a2337-db61-433d-9022-7b47de19eb05" providerId="ADAL" clId="{E066E664-63AC-4018-A5ED-63A62D38B44D}" dt="2024-07-16T18:27:53.473" v="1151" actId="962"/>
        <pc:sldMkLst>
          <pc:docMk/>
          <pc:sldMk cId="0" sldId="263"/>
        </pc:sldMkLst>
        <pc:spChg chg="mod">
          <ac:chgData name="Harrington, Katherine" userId="9e4a2337-db61-433d-9022-7b47de19eb05" providerId="ADAL" clId="{E066E664-63AC-4018-A5ED-63A62D38B44D}" dt="2024-07-16T18:27:30.739" v="1144" actId="962"/>
          <ac:spMkLst>
            <pc:docMk/>
            <pc:sldMk cId="0" sldId="263"/>
            <ac:spMk id="3" creationId="{00000000-0000-0000-0000-000000000000}"/>
          </ac:spMkLst>
        </pc:spChg>
        <pc:spChg chg="mod">
          <ac:chgData name="Harrington, Katherine" userId="9e4a2337-db61-433d-9022-7b47de19eb05" providerId="ADAL" clId="{E066E664-63AC-4018-A5ED-63A62D38B44D}" dt="2024-07-16T17:16:17.430" v="383" actId="33553"/>
          <ac:spMkLst>
            <pc:docMk/>
            <pc:sldMk cId="0" sldId="263"/>
            <ac:spMk id="8" creationId="{00000000-0000-0000-0000-000000000000}"/>
          </ac:spMkLst>
        </pc:spChg>
        <pc:spChg chg="mod">
          <ac:chgData name="Harrington, Katherine" userId="9e4a2337-db61-433d-9022-7b47de19eb05" providerId="ADAL" clId="{E066E664-63AC-4018-A5ED-63A62D38B44D}" dt="2024-07-16T18:27:39.586" v="1146" actId="962"/>
          <ac:spMkLst>
            <pc:docMk/>
            <pc:sldMk cId="0" sldId="263"/>
            <ac:spMk id="10" creationId="{00000000-0000-0000-0000-000000000000}"/>
          </ac:spMkLst>
        </pc:spChg>
        <pc:spChg chg="mod">
          <ac:chgData name="Harrington, Katherine" userId="9e4a2337-db61-433d-9022-7b47de19eb05" providerId="ADAL" clId="{E066E664-63AC-4018-A5ED-63A62D38B44D}" dt="2024-07-16T18:27:41.267" v="1147" actId="962"/>
          <ac:spMkLst>
            <pc:docMk/>
            <pc:sldMk cId="0" sldId="263"/>
            <ac:spMk id="12" creationId="{00000000-0000-0000-0000-000000000000}"/>
          </ac:spMkLst>
        </pc:spChg>
        <pc:spChg chg="mod">
          <ac:chgData name="Harrington, Katherine" userId="9e4a2337-db61-433d-9022-7b47de19eb05" providerId="ADAL" clId="{E066E664-63AC-4018-A5ED-63A62D38B44D}" dt="2024-07-16T18:27:42.979" v="1148" actId="962"/>
          <ac:spMkLst>
            <pc:docMk/>
            <pc:sldMk cId="0" sldId="263"/>
            <ac:spMk id="15" creationId="{00000000-0000-0000-0000-000000000000}"/>
          </ac:spMkLst>
        </pc:spChg>
        <pc:spChg chg="mod">
          <ac:chgData name="Harrington, Katherine" userId="9e4a2337-db61-433d-9022-7b47de19eb05" providerId="ADAL" clId="{E066E664-63AC-4018-A5ED-63A62D38B44D}" dt="2024-07-16T18:27:44.455" v="1149" actId="962"/>
          <ac:spMkLst>
            <pc:docMk/>
            <pc:sldMk cId="0" sldId="263"/>
            <ac:spMk id="18" creationId="{00000000-0000-0000-0000-000000000000}"/>
          </ac:spMkLst>
        </pc:spChg>
        <pc:spChg chg="mod">
          <ac:chgData name="Harrington, Katherine" userId="9e4a2337-db61-433d-9022-7b47de19eb05" providerId="ADAL" clId="{E066E664-63AC-4018-A5ED-63A62D38B44D}" dt="2024-07-16T18:27:46.715" v="1150" actId="962"/>
          <ac:spMkLst>
            <pc:docMk/>
            <pc:sldMk cId="0" sldId="263"/>
            <ac:spMk id="20" creationId="{00000000-0000-0000-0000-000000000000}"/>
          </ac:spMkLst>
        </pc:spChg>
        <pc:spChg chg="mod">
          <ac:chgData name="Harrington, Katherine" userId="9e4a2337-db61-433d-9022-7b47de19eb05" providerId="ADAL" clId="{E066E664-63AC-4018-A5ED-63A62D38B44D}" dt="2024-07-16T15:22:03.072" v="14"/>
          <ac:spMkLst>
            <pc:docMk/>
            <pc:sldMk cId="0" sldId="263"/>
            <ac:spMk id="25" creationId="{00000000-0000-0000-0000-000000000000}"/>
          </ac:spMkLst>
        </pc:spChg>
        <pc:spChg chg="mod">
          <ac:chgData name="Harrington, Katherine" userId="9e4a2337-db61-433d-9022-7b47de19eb05" providerId="ADAL" clId="{E066E664-63AC-4018-A5ED-63A62D38B44D}" dt="2024-07-16T15:22:03.072" v="14"/>
          <ac:spMkLst>
            <pc:docMk/>
            <pc:sldMk cId="0" sldId="263"/>
            <ac:spMk id="26" creationId="{00000000-0000-0000-0000-000000000000}"/>
          </ac:spMkLst>
        </pc:spChg>
        <pc:grpChg chg="del">
          <ac:chgData name="Harrington, Katherine" userId="9e4a2337-db61-433d-9022-7b47de19eb05" providerId="ADAL" clId="{E066E664-63AC-4018-A5ED-63A62D38B44D}" dt="2024-07-16T18:27:36.145" v="1145" actId="478"/>
          <ac:grpSpMkLst>
            <pc:docMk/>
            <pc:sldMk cId="0" sldId="263"/>
            <ac:grpSpMk id="5" creationId="{00000000-0000-0000-0000-000000000000}"/>
          </ac:grpSpMkLst>
        </pc:grpChg>
        <pc:grpChg chg="mod">
          <ac:chgData name="Harrington, Katherine" userId="9e4a2337-db61-433d-9022-7b47de19eb05" providerId="ADAL" clId="{E066E664-63AC-4018-A5ED-63A62D38B44D}" dt="2024-07-16T18:27:53.473" v="1151" actId="962"/>
          <ac:grpSpMkLst>
            <pc:docMk/>
            <pc:sldMk cId="0" sldId="263"/>
            <ac:grpSpMk id="22" creationId="{00000000-0000-0000-0000-000000000000}"/>
          </ac:grpSpMkLst>
        </pc:grpChg>
      </pc:sldChg>
      <pc:sldChg chg="addSp delSp modSp add del mod">
        <pc:chgData name="Harrington, Katherine" userId="9e4a2337-db61-433d-9022-7b47de19eb05" providerId="ADAL" clId="{E066E664-63AC-4018-A5ED-63A62D38B44D}" dt="2024-07-16T18:28:46.362" v="1274" actId="962"/>
        <pc:sldMkLst>
          <pc:docMk/>
          <pc:sldMk cId="0" sldId="264"/>
        </pc:sldMkLst>
        <pc:spChg chg="mod">
          <ac:chgData name="Harrington, Katherine" userId="9e4a2337-db61-433d-9022-7b47de19eb05" providerId="ADAL" clId="{E066E664-63AC-4018-A5ED-63A62D38B44D}" dt="2024-07-16T18:27:56.598" v="1152" actId="962"/>
          <ac:spMkLst>
            <pc:docMk/>
            <pc:sldMk cId="0" sldId="264"/>
            <ac:spMk id="3" creationId="{00000000-0000-0000-0000-000000000000}"/>
          </ac:spMkLst>
        </pc:spChg>
        <pc:spChg chg="mod">
          <ac:chgData name="Harrington, Katherine" userId="9e4a2337-db61-433d-9022-7b47de19eb05" providerId="ADAL" clId="{E066E664-63AC-4018-A5ED-63A62D38B44D}" dt="2024-07-16T15:22:03.072" v="14"/>
          <ac:spMkLst>
            <pc:docMk/>
            <pc:sldMk cId="0" sldId="264"/>
            <ac:spMk id="19" creationId="{00000000-0000-0000-0000-000000000000}"/>
          </ac:spMkLst>
        </pc:spChg>
        <pc:spChg chg="mod">
          <ac:chgData name="Harrington, Katherine" userId="9e4a2337-db61-433d-9022-7b47de19eb05" providerId="ADAL" clId="{E066E664-63AC-4018-A5ED-63A62D38B44D}" dt="2024-07-16T15:22:03.072" v="14"/>
          <ac:spMkLst>
            <pc:docMk/>
            <pc:sldMk cId="0" sldId="264"/>
            <ac:spMk id="20" creationId="{00000000-0000-0000-0000-000000000000}"/>
          </ac:spMkLst>
        </pc:spChg>
        <pc:spChg chg="add del mod">
          <ac:chgData name="Harrington, Katherine" userId="9e4a2337-db61-433d-9022-7b47de19eb05" providerId="ADAL" clId="{E066E664-63AC-4018-A5ED-63A62D38B44D}" dt="2024-07-16T17:16:32.342" v="385" actId="478"/>
          <ac:spMkLst>
            <pc:docMk/>
            <pc:sldMk cId="0" sldId="264"/>
            <ac:spMk id="22" creationId="{77C9C413-D636-15D2-1C6B-F68C10EBD248}"/>
          </ac:spMkLst>
        </pc:spChg>
        <pc:spChg chg="add mod">
          <ac:chgData name="Harrington, Katherine" userId="9e4a2337-db61-433d-9022-7b47de19eb05" providerId="ADAL" clId="{E066E664-63AC-4018-A5ED-63A62D38B44D}" dt="2024-07-16T17:16:47.721" v="410" actId="20577"/>
          <ac:spMkLst>
            <pc:docMk/>
            <pc:sldMk cId="0" sldId="264"/>
            <ac:spMk id="23" creationId="{84CB422E-46DC-8003-A884-A620D5649F71}"/>
          </ac:spMkLst>
        </pc:spChg>
        <pc:grpChg chg="del mod">
          <ac:chgData name="Harrington, Katherine" userId="9e4a2337-db61-433d-9022-7b47de19eb05" providerId="ADAL" clId="{E066E664-63AC-4018-A5ED-63A62D38B44D}" dt="2024-07-16T18:28:01.123" v="1154" actId="478"/>
          <ac:grpSpMkLst>
            <pc:docMk/>
            <pc:sldMk cId="0" sldId="264"/>
            <ac:grpSpMk id="5" creationId="{00000000-0000-0000-0000-000000000000}"/>
          </ac:grpSpMkLst>
        </pc:grpChg>
        <pc:grpChg chg="mod">
          <ac:chgData name="Harrington, Katherine" userId="9e4a2337-db61-433d-9022-7b47de19eb05" providerId="ADAL" clId="{E066E664-63AC-4018-A5ED-63A62D38B44D}" dt="2024-07-16T18:28:46.362" v="1274" actId="962"/>
          <ac:grpSpMkLst>
            <pc:docMk/>
            <pc:sldMk cId="0" sldId="264"/>
            <ac:grpSpMk id="16" creationId="{00000000-0000-0000-0000-000000000000}"/>
          </ac:grpSpMkLst>
        </pc:grpChg>
        <pc:picChg chg="mod">
          <ac:chgData name="Harrington, Katherine" userId="9e4a2337-db61-433d-9022-7b47de19eb05" providerId="ADAL" clId="{E066E664-63AC-4018-A5ED-63A62D38B44D}" dt="2024-07-16T18:28:09.088" v="1156" actId="962"/>
          <ac:picMkLst>
            <pc:docMk/>
            <pc:sldMk cId="0" sldId="264"/>
            <ac:picMk id="8" creationId="{00000000-0000-0000-0000-000000000000}"/>
          </ac:picMkLst>
        </pc:picChg>
        <pc:picChg chg="mod">
          <ac:chgData name="Harrington, Katherine" userId="9e4a2337-db61-433d-9022-7b47de19eb05" providerId="ADAL" clId="{E066E664-63AC-4018-A5ED-63A62D38B44D}" dt="2024-07-16T18:28:16.994" v="1157" actId="962"/>
          <ac:picMkLst>
            <pc:docMk/>
            <pc:sldMk cId="0" sldId="264"/>
            <ac:picMk id="9" creationId="{00000000-0000-0000-0000-000000000000}"/>
          </ac:picMkLst>
        </pc:picChg>
        <pc:picChg chg="mod">
          <ac:chgData name="Harrington, Katherine" userId="9e4a2337-db61-433d-9022-7b47de19eb05" providerId="ADAL" clId="{E066E664-63AC-4018-A5ED-63A62D38B44D}" dt="2024-07-16T18:28:33.433" v="1269" actId="962"/>
          <ac:picMkLst>
            <pc:docMk/>
            <pc:sldMk cId="0" sldId="264"/>
            <ac:picMk id="10" creationId="{00000000-0000-0000-0000-000000000000}"/>
          </ac:picMkLst>
        </pc:picChg>
        <pc:picChg chg="mod">
          <ac:chgData name="Harrington, Katherine" userId="9e4a2337-db61-433d-9022-7b47de19eb05" providerId="ADAL" clId="{E066E664-63AC-4018-A5ED-63A62D38B44D}" dt="2024-07-16T18:28:38.305" v="1270" actId="962"/>
          <ac:picMkLst>
            <pc:docMk/>
            <pc:sldMk cId="0" sldId="264"/>
            <ac:picMk id="11" creationId="{00000000-0000-0000-0000-000000000000}"/>
          </ac:picMkLst>
        </pc:picChg>
        <pc:picChg chg="mod">
          <ac:chgData name="Harrington, Katherine" userId="9e4a2337-db61-433d-9022-7b47de19eb05" providerId="ADAL" clId="{E066E664-63AC-4018-A5ED-63A62D38B44D}" dt="2024-07-16T18:28:39.624" v="1271" actId="962"/>
          <ac:picMkLst>
            <pc:docMk/>
            <pc:sldMk cId="0" sldId="264"/>
            <ac:picMk id="12" creationId="{00000000-0000-0000-0000-000000000000}"/>
          </ac:picMkLst>
        </pc:picChg>
        <pc:picChg chg="mod">
          <ac:chgData name="Harrington, Katherine" userId="9e4a2337-db61-433d-9022-7b47de19eb05" providerId="ADAL" clId="{E066E664-63AC-4018-A5ED-63A62D38B44D}" dt="2024-07-16T18:28:41.792" v="1272" actId="962"/>
          <ac:picMkLst>
            <pc:docMk/>
            <pc:sldMk cId="0" sldId="264"/>
            <ac:picMk id="13" creationId="{00000000-0000-0000-0000-000000000000}"/>
          </ac:picMkLst>
        </pc:picChg>
        <pc:picChg chg="mod">
          <ac:chgData name="Harrington, Katherine" userId="9e4a2337-db61-433d-9022-7b47de19eb05" providerId="ADAL" clId="{E066E664-63AC-4018-A5ED-63A62D38B44D}" dt="2024-07-16T18:28:43.785" v="1273" actId="962"/>
          <ac:picMkLst>
            <pc:docMk/>
            <pc:sldMk cId="0" sldId="264"/>
            <ac:picMk id="14" creationId="{00000000-0000-0000-0000-000000000000}"/>
          </ac:picMkLst>
        </pc:picChg>
      </pc:sldChg>
      <pc:sldChg chg="delSp modSp add del mod">
        <pc:chgData name="Harrington, Katherine" userId="9e4a2337-db61-433d-9022-7b47de19eb05" providerId="ADAL" clId="{E066E664-63AC-4018-A5ED-63A62D38B44D}" dt="2024-07-16T18:29:05.652" v="1279" actId="962"/>
        <pc:sldMkLst>
          <pc:docMk/>
          <pc:sldMk cId="0" sldId="265"/>
        </pc:sldMkLst>
        <pc:spChg chg="mod">
          <ac:chgData name="Harrington, Katherine" userId="9e4a2337-db61-433d-9022-7b47de19eb05" providerId="ADAL" clId="{E066E664-63AC-4018-A5ED-63A62D38B44D}" dt="2024-07-16T18:28:52.410" v="1275" actId="962"/>
          <ac:spMkLst>
            <pc:docMk/>
            <pc:sldMk cId="0" sldId="265"/>
            <ac:spMk id="3" creationId="{00000000-0000-0000-0000-000000000000}"/>
          </ac:spMkLst>
        </pc:spChg>
        <pc:spChg chg="mod">
          <ac:chgData name="Harrington, Katherine" userId="9e4a2337-db61-433d-9022-7b47de19eb05" providerId="ADAL" clId="{E066E664-63AC-4018-A5ED-63A62D38B44D}" dt="2024-07-16T17:17:00.003" v="411" actId="33553"/>
          <ac:spMkLst>
            <pc:docMk/>
            <pc:sldMk cId="0" sldId="265"/>
            <ac:spMk id="8" creationId="{00000000-0000-0000-0000-000000000000}"/>
          </ac:spMkLst>
        </pc:spChg>
        <pc:spChg chg="mod">
          <ac:chgData name="Harrington, Katherine" userId="9e4a2337-db61-433d-9022-7b47de19eb05" providerId="ADAL" clId="{E066E664-63AC-4018-A5ED-63A62D38B44D}" dt="2024-07-16T18:29:01.964" v="1277" actId="962"/>
          <ac:spMkLst>
            <pc:docMk/>
            <pc:sldMk cId="0" sldId="265"/>
            <ac:spMk id="10" creationId="{00000000-0000-0000-0000-000000000000}"/>
          </ac:spMkLst>
        </pc:spChg>
        <pc:spChg chg="mod">
          <ac:chgData name="Harrington, Katherine" userId="9e4a2337-db61-433d-9022-7b47de19eb05" providerId="ADAL" clId="{E066E664-63AC-4018-A5ED-63A62D38B44D}" dt="2024-07-16T18:29:03.818" v="1278" actId="962"/>
          <ac:spMkLst>
            <pc:docMk/>
            <pc:sldMk cId="0" sldId="265"/>
            <ac:spMk id="13" creationId="{00000000-0000-0000-0000-000000000000}"/>
          </ac:spMkLst>
        </pc:spChg>
        <pc:spChg chg="mod">
          <ac:chgData name="Harrington, Katherine" userId="9e4a2337-db61-433d-9022-7b47de19eb05" providerId="ADAL" clId="{E066E664-63AC-4018-A5ED-63A62D38B44D}" dt="2024-07-16T15:22:03.072" v="14"/>
          <ac:spMkLst>
            <pc:docMk/>
            <pc:sldMk cId="0" sldId="265"/>
            <ac:spMk id="20" creationId="{00000000-0000-0000-0000-000000000000}"/>
          </ac:spMkLst>
        </pc:spChg>
        <pc:spChg chg="mod">
          <ac:chgData name="Harrington, Katherine" userId="9e4a2337-db61-433d-9022-7b47de19eb05" providerId="ADAL" clId="{E066E664-63AC-4018-A5ED-63A62D38B44D}" dt="2024-07-16T15:22:03.072" v="14"/>
          <ac:spMkLst>
            <pc:docMk/>
            <pc:sldMk cId="0" sldId="265"/>
            <ac:spMk id="21" creationId="{00000000-0000-0000-0000-000000000000}"/>
          </ac:spMkLst>
        </pc:spChg>
        <pc:grpChg chg="del">
          <ac:chgData name="Harrington, Katherine" userId="9e4a2337-db61-433d-9022-7b47de19eb05" providerId="ADAL" clId="{E066E664-63AC-4018-A5ED-63A62D38B44D}" dt="2024-07-16T18:28:56.763" v="1276" actId="478"/>
          <ac:grpSpMkLst>
            <pc:docMk/>
            <pc:sldMk cId="0" sldId="265"/>
            <ac:grpSpMk id="5" creationId="{00000000-0000-0000-0000-000000000000}"/>
          </ac:grpSpMkLst>
        </pc:grpChg>
        <pc:grpChg chg="mod">
          <ac:chgData name="Harrington, Katherine" userId="9e4a2337-db61-433d-9022-7b47de19eb05" providerId="ADAL" clId="{E066E664-63AC-4018-A5ED-63A62D38B44D}" dt="2024-07-16T18:29:05.652" v="1279" actId="962"/>
          <ac:grpSpMkLst>
            <pc:docMk/>
            <pc:sldMk cId="0" sldId="265"/>
            <ac:grpSpMk id="17" creationId="{00000000-0000-0000-0000-000000000000}"/>
          </ac:grpSpMkLst>
        </pc:grpChg>
      </pc:sldChg>
      <pc:sldChg chg="delSp modSp add del mod">
        <pc:chgData name="Harrington, Katherine" userId="9e4a2337-db61-433d-9022-7b47de19eb05" providerId="ADAL" clId="{E066E664-63AC-4018-A5ED-63A62D38B44D}" dt="2024-07-16T18:30:03.694" v="1424" actId="962"/>
        <pc:sldMkLst>
          <pc:docMk/>
          <pc:sldMk cId="0" sldId="266"/>
        </pc:sldMkLst>
        <pc:spChg chg="mod">
          <ac:chgData name="Harrington, Katherine" userId="9e4a2337-db61-433d-9022-7b47de19eb05" providerId="ADAL" clId="{E066E664-63AC-4018-A5ED-63A62D38B44D}" dt="2024-07-16T18:29:09.108" v="1280" actId="962"/>
          <ac:spMkLst>
            <pc:docMk/>
            <pc:sldMk cId="0" sldId="266"/>
            <ac:spMk id="3" creationId="{00000000-0000-0000-0000-000000000000}"/>
          </ac:spMkLst>
        </pc:spChg>
        <pc:spChg chg="mod">
          <ac:chgData name="Harrington, Katherine" userId="9e4a2337-db61-433d-9022-7b47de19eb05" providerId="ADAL" clId="{E066E664-63AC-4018-A5ED-63A62D38B44D}" dt="2024-07-16T17:17:02.595" v="412" actId="33553"/>
          <ac:spMkLst>
            <pc:docMk/>
            <pc:sldMk cId="0" sldId="266"/>
            <ac:spMk id="8" creationId="{00000000-0000-0000-0000-000000000000}"/>
          </ac:spMkLst>
        </pc:spChg>
        <pc:spChg chg="mod">
          <ac:chgData name="Harrington, Katherine" userId="9e4a2337-db61-433d-9022-7b47de19eb05" providerId="ADAL" clId="{E066E664-63AC-4018-A5ED-63A62D38B44D}" dt="2024-07-16T15:22:03.072" v="14"/>
          <ac:spMkLst>
            <pc:docMk/>
            <pc:sldMk cId="0" sldId="266"/>
            <ac:spMk id="19" creationId="{00000000-0000-0000-0000-000000000000}"/>
          </ac:spMkLst>
        </pc:spChg>
        <pc:spChg chg="mod">
          <ac:chgData name="Harrington, Katherine" userId="9e4a2337-db61-433d-9022-7b47de19eb05" providerId="ADAL" clId="{E066E664-63AC-4018-A5ED-63A62D38B44D}" dt="2024-07-16T15:22:03.072" v="14"/>
          <ac:spMkLst>
            <pc:docMk/>
            <pc:sldMk cId="0" sldId="266"/>
            <ac:spMk id="20" creationId="{00000000-0000-0000-0000-000000000000}"/>
          </ac:spMkLst>
        </pc:spChg>
        <pc:grpChg chg="del">
          <ac:chgData name="Harrington, Katherine" userId="9e4a2337-db61-433d-9022-7b47de19eb05" providerId="ADAL" clId="{E066E664-63AC-4018-A5ED-63A62D38B44D}" dt="2024-07-16T18:29:12.739" v="1281" actId="478"/>
          <ac:grpSpMkLst>
            <pc:docMk/>
            <pc:sldMk cId="0" sldId="266"/>
            <ac:grpSpMk id="5" creationId="{00000000-0000-0000-0000-000000000000}"/>
          </ac:grpSpMkLst>
        </pc:grpChg>
        <pc:grpChg chg="mod">
          <ac:chgData name="Harrington, Katherine" userId="9e4a2337-db61-433d-9022-7b47de19eb05" providerId="ADAL" clId="{E066E664-63AC-4018-A5ED-63A62D38B44D}" dt="2024-07-16T18:30:03.694" v="1424" actId="962"/>
          <ac:grpSpMkLst>
            <pc:docMk/>
            <pc:sldMk cId="0" sldId="266"/>
            <ac:grpSpMk id="16" creationId="{00000000-0000-0000-0000-000000000000}"/>
          </ac:grpSpMkLst>
        </pc:grpChg>
        <pc:picChg chg="mod">
          <ac:chgData name="Harrington, Katherine" userId="9e4a2337-db61-433d-9022-7b47de19eb05" providerId="ADAL" clId="{E066E664-63AC-4018-A5ED-63A62D38B44D}" dt="2024-07-16T18:29:19.667" v="1283" actId="962"/>
          <ac:picMkLst>
            <pc:docMk/>
            <pc:sldMk cId="0" sldId="266"/>
            <ac:picMk id="9" creationId="{00000000-0000-0000-0000-000000000000}"/>
          </ac:picMkLst>
        </pc:picChg>
        <pc:picChg chg="mod">
          <ac:chgData name="Harrington, Katherine" userId="9e4a2337-db61-433d-9022-7b47de19eb05" providerId="ADAL" clId="{E066E664-63AC-4018-A5ED-63A62D38B44D}" dt="2024-07-16T18:29:48.566" v="1419" actId="962"/>
          <ac:picMkLst>
            <pc:docMk/>
            <pc:sldMk cId="0" sldId="266"/>
            <ac:picMk id="10" creationId="{00000000-0000-0000-0000-000000000000}"/>
          </ac:picMkLst>
        </pc:picChg>
        <pc:picChg chg="mod">
          <ac:chgData name="Harrington, Katherine" userId="9e4a2337-db61-433d-9022-7b47de19eb05" providerId="ADAL" clId="{E066E664-63AC-4018-A5ED-63A62D38B44D}" dt="2024-07-16T18:29:54.837" v="1420" actId="962"/>
          <ac:picMkLst>
            <pc:docMk/>
            <pc:sldMk cId="0" sldId="266"/>
            <ac:picMk id="11" creationId="{00000000-0000-0000-0000-000000000000}"/>
          </ac:picMkLst>
        </pc:picChg>
        <pc:picChg chg="mod">
          <ac:chgData name="Harrington, Katherine" userId="9e4a2337-db61-433d-9022-7b47de19eb05" providerId="ADAL" clId="{E066E664-63AC-4018-A5ED-63A62D38B44D}" dt="2024-07-16T18:29:56.487" v="1421" actId="962"/>
          <ac:picMkLst>
            <pc:docMk/>
            <pc:sldMk cId="0" sldId="266"/>
            <ac:picMk id="12" creationId="{00000000-0000-0000-0000-000000000000}"/>
          </ac:picMkLst>
        </pc:picChg>
        <pc:picChg chg="mod">
          <ac:chgData name="Harrington, Katherine" userId="9e4a2337-db61-433d-9022-7b47de19eb05" providerId="ADAL" clId="{E066E664-63AC-4018-A5ED-63A62D38B44D}" dt="2024-07-16T18:29:58.841" v="1422" actId="962"/>
          <ac:picMkLst>
            <pc:docMk/>
            <pc:sldMk cId="0" sldId="266"/>
            <ac:picMk id="13" creationId="{00000000-0000-0000-0000-000000000000}"/>
          </ac:picMkLst>
        </pc:picChg>
        <pc:picChg chg="mod">
          <ac:chgData name="Harrington, Katherine" userId="9e4a2337-db61-433d-9022-7b47de19eb05" providerId="ADAL" clId="{E066E664-63AC-4018-A5ED-63A62D38B44D}" dt="2024-07-16T18:30:00.663" v="1423" actId="962"/>
          <ac:picMkLst>
            <pc:docMk/>
            <pc:sldMk cId="0" sldId="266"/>
            <ac:picMk id="15" creationId="{00000000-0000-0000-0000-000000000000}"/>
          </ac:picMkLst>
        </pc:picChg>
      </pc:sldChg>
      <pc:sldChg chg="addSp delSp modSp add del mod">
        <pc:chgData name="Harrington, Katherine" userId="9e4a2337-db61-433d-9022-7b47de19eb05" providerId="ADAL" clId="{E066E664-63AC-4018-A5ED-63A62D38B44D}" dt="2024-07-16T18:30:28.611" v="1429" actId="962"/>
        <pc:sldMkLst>
          <pc:docMk/>
          <pc:sldMk cId="0" sldId="267"/>
        </pc:sldMkLst>
        <pc:spChg chg="mod">
          <ac:chgData name="Harrington, Katherine" userId="9e4a2337-db61-433d-9022-7b47de19eb05" providerId="ADAL" clId="{E066E664-63AC-4018-A5ED-63A62D38B44D}" dt="2024-07-16T18:30:07.101" v="1425" actId="962"/>
          <ac:spMkLst>
            <pc:docMk/>
            <pc:sldMk cId="0" sldId="267"/>
            <ac:spMk id="3" creationId="{00000000-0000-0000-0000-000000000000}"/>
          </ac:spMkLst>
        </pc:spChg>
        <pc:spChg chg="mod">
          <ac:chgData name="Harrington, Katherine" userId="9e4a2337-db61-433d-9022-7b47de19eb05" providerId="ADAL" clId="{E066E664-63AC-4018-A5ED-63A62D38B44D}" dt="2024-07-16T18:30:25.167" v="1428" actId="962"/>
          <ac:spMkLst>
            <pc:docMk/>
            <pc:sldMk cId="0" sldId="267"/>
            <ac:spMk id="10" creationId="{00000000-0000-0000-0000-000000000000}"/>
          </ac:spMkLst>
        </pc:spChg>
        <pc:spChg chg="mod">
          <ac:chgData name="Harrington, Katherine" userId="9e4a2337-db61-433d-9022-7b47de19eb05" providerId="ADAL" clId="{E066E664-63AC-4018-A5ED-63A62D38B44D}" dt="2024-07-16T15:22:03.072" v="14"/>
          <ac:spMkLst>
            <pc:docMk/>
            <pc:sldMk cId="0" sldId="267"/>
            <ac:spMk id="16" creationId="{00000000-0000-0000-0000-000000000000}"/>
          </ac:spMkLst>
        </pc:spChg>
        <pc:spChg chg="add del mod">
          <ac:chgData name="Harrington, Katherine" userId="9e4a2337-db61-433d-9022-7b47de19eb05" providerId="ADAL" clId="{E066E664-63AC-4018-A5ED-63A62D38B44D}" dt="2024-07-16T17:17:19.421" v="414" actId="478"/>
          <ac:spMkLst>
            <pc:docMk/>
            <pc:sldMk cId="0" sldId="267"/>
            <ac:spMk id="18" creationId="{80E4F503-0BC2-CBCF-9493-A8F7C67CE940}"/>
          </ac:spMkLst>
        </pc:spChg>
        <pc:spChg chg="add mod">
          <ac:chgData name="Harrington, Katherine" userId="9e4a2337-db61-433d-9022-7b47de19eb05" providerId="ADAL" clId="{E066E664-63AC-4018-A5ED-63A62D38B44D}" dt="2024-07-16T17:17:23.191" v="416"/>
          <ac:spMkLst>
            <pc:docMk/>
            <pc:sldMk cId="0" sldId="267"/>
            <ac:spMk id="19" creationId="{29313268-EDBE-927F-7830-DB8761912D37}"/>
          </ac:spMkLst>
        </pc:spChg>
        <pc:grpChg chg="del">
          <ac:chgData name="Harrington, Katherine" userId="9e4a2337-db61-433d-9022-7b47de19eb05" providerId="ADAL" clId="{E066E664-63AC-4018-A5ED-63A62D38B44D}" dt="2024-07-16T18:30:11.105" v="1426" actId="478"/>
          <ac:grpSpMkLst>
            <pc:docMk/>
            <pc:sldMk cId="0" sldId="267"/>
            <ac:grpSpMk id="5" creationId="{00000000-0000-0000-0000-000000000000}"/>
          </ac:grpSpMkLst>
        </pc:grpChg>
        <pc:grpChg chg="mod">
          <ac:chgData name="Harrington, Katherine" userId="9e4a2337-db61-433d-9022-7b47de19eb05" providerId="ADAL" clId="{E066E664-63AC-4018-A5ED-63A62D38B44D}" dt="2024-07-16T18:30:28.611" v="1429" actId="962"/>
          <ac:grpSpMkLst>
            <pc:docMk/>
            <pc:sldMk cId="0" sldId="267"/>
            <ac:grpSpMk id="11" creationId="{00000000-0000-0000-0000-000000000000}"/>
          </ac:grpSpMkLst>
        </pc:grpChg>
        <pc:picChg chg="mod">
          <ac:chgData name="Harrington, Katherine" userId="9e4a2337-db61-433d-9022-7b47de19eb05" providerId="ADAL" clId="{E066E664-63AC-4018-A5ED-63A62D38B44D}" dt="2024-07-16T18:30:22.813" v="1427" actId="962"/>
          <ac:picMkLst>
            <pc:docMk/>
            <pc:sldMk cId="0" sldId="267"/>
            <ac:picMk id="8" creationId="{00000000-0000-0000-0000-000000000000}"/>
          </ac:picMkLst>
        </pc:picChg>
      </pc:sldChg>
      <pc:sldChg chg="modSp add del mod">
        <pc:chgData name="Harrington, Katherine" userId="9e4a2337-db61-433d-9022-7b47de19eb05" providerId="ADAL" clId="{E066E664-63AC-4018-A5ED-63A62D38B44D}" dt="2024-07-16T18:30:53.448" v="1436" actId="962"/>
        <pc:sldMkLst>
          <pc:docMk/>
          <pc:sldMk cId="0" sldId="268"/>
        </pc:sldMkLst>
        <pc:spChg chg="mod">
          <ac:chgData name="Harrington, Katherine" userId="9e4a2337-db61-433d-9022-7b47de19eb05" providerId="ADAL" clId="{E066E664-63AC-4018-A5ED-63A62D38B44D}" dt="2024-07-16T18:30:31.402" v="1430" actId="962"/>
          <ac:spMkLst>
            <pc:docMk/>
            <pc:sldMk cId="0" sldId="268"/>
            <ac:spMk id="3" creationId="{00000000-0000-0000-0000-000000000000}"/>
          </ac:spMkLst>
        </pc:spChg>
        <pc:spChg chg="mod">
          <ac:chgData name="Harrington, Katherine" userId="9e4a2337-db61-433d-9022-7b47de19eb05" providerId="ADAL" clId="{E066E664-63AC-4018-A5ED-63A62D38B44D}" dt="2024-07-16T17:17:29.946" v="417" actId="33553"/>
          <ac:spMkLst>
            <pc:docMk/>
            <pc:sldMk cId="0" sldId="268"/>
            <ac:spMk id="8" creationId="{00000000-0000-0000-0000-000000000000}"/>
          </ac:spMkLst>
        </pc:spChg>
        <pc:spChg chg="mod">
          <ac:chgData name="Harrington, Katherine" userId="9e4a2337-db61-433d-9022-7b47de19eb05" providerId="ADAL" clId="{E066E664-63AC-4018-A5ED-63A62D38B44D}" dt="2024-07-16T18:30:41.554" v="1432" actId="962"/>
          <ac:spMkLst>
            <pc:docMk/>
            <pc:sldMk cId="0" sldId="268"/>
            <ac:spMk id="10" creationId="{00000000-0000-0000-0000-000000000000}"/>
          </ac:spMkLst>
        </pc:spChg>
        <pc:spChg chg="mod">
          <ac:chgData name="Harrington, Katherine" userId="9e4a2337-db61-433d-9022-7b47de19eb05" providerId="ADAL" clId="{E066E664-63AC-4018-A5ED-63A62D38B44D}" dt="2024-07-16T18:30:49.865" v="1435" actId="962"/>
          <ac:spMkLst>
            <pc:docMk/>
            <pc:sldMk cId="0" sldId="268"/>
            <ac:spMk id="17" creationId="{00000000-0000-0000-0000-000000000000}"/>
          </ac:spMkLst>
        </pc:spChg>
        <pc:spChg chg="mod">
          <ac:chgData name="Harrington, Katherine" userId="9e4a2337-db61-433d-9022-7b47de19eb05" providerId="ADAL" clId="{E066E664-63AC-4018-A5ED-63A62D38B44D}" dt="2024-07-16T15:22:03.072" v="14"/>
          <ac:spMkLst>
            <pc:docMk/>
            <pc:sldMk cId="0" sldId="268"/>
            <ac:spMk id="23" creationId="{00000000-0000-0000-0000-000000000000}"/>
          </ac:spMkLst>
        </pc:spChg>
        <pc:grpChg chg="mod">
          <ac:chgData name="Harrington, Katherine" userId="9e4a2337-db61-433d-9022-7b47de19eb05" providerId="ADAL" clId="{E066E664-63AC-4018-A5ED-63A62D38B44D}" dt="2024-07-16T18:30:34.153" v="1431" actId="962"/>
          <ac:grpSpMkLst>
            <pc:docMk/>
            <pc:sldMk cId="0" sldId="268"/>
            <ac:grpSpMk id="5" creationId="{00000000-0000-0000-0000-000000000000}"/>
          </ac:grpSpMkLst>
        </pc:grpChg>
        <pc:grpChg chg="mod">
          <ac:chgData name="Harrington, Katherine" userId="9e4a2337-db61-433d-9022-7b47de19eb05" providerId="ADAL" clId="{E066E664-63AC-4018-A5ED-63A62D38B44D}" dt="2024-07-16T18:30:44.415" v="1433" actId="962"/>
          <ac:grpSpMkLst>
            <pc:docMk/>
            <pc:sldMk cId="0" sldId="268"/>
            <ac:grpSpMk id="12" creationId="{00000000-0000-0000-0000-000000000000}"/>
          </ac:grpSpMkLst>
        </pc:grpChg>
        <pc:grpChg chg="mod">
          <ac:chgData name="Harrington, Katherine" userId="9e4a2337-db61-433d-9022-7b47de19eb05" providerId="ADAL" clId="{E066E664-63AC-4018-A5ED-63A62D38B44D}" dt="2024-07-16T18:30:53.448" v="1436" actId="962"/>
          <ac:grpSpMkLst>
            <pc:docMk/>
            <pc:sldMk cId="0" sldId="268"/>
            <ac:grpSpMk id="18" creationId="{00000000-0000-0000-0000-000000000000}"/>
          </ac:grpSpMkLst>
        </pc:grpChg>
        <pc:picChg chg="mod">
          <ac:chgData name="Harrington, Katherine" userId="9e4a2337-db61-433d-9022-7b47de19eb05" providerId="ADAL" clId="{E066E664-63AC-4018-A5ED-63A62D38B44D}" dt="2024-07-16T18:30:47.102" v="1434" actId="962"/>
          <ac:picMkLst>
            <pc:docMk/>
            <pc:sldMk cId="0" sldId="268"/>
            <ac:picMk id="15" creationId="{00000000-0000-0000-0000-000000000000}"/>
          </ac:picMkLst>
        </pc:picChg>
      </pc:sldChg>
      <pc:sldChg chg="modSp add del mod">
        <pc:chgData name="Harrington, Katherine" userId="9e4a2337-db61-433d-9022-7b47de19eb05" providerId="ADAL" clId="{E066E664-63AC-4018-A5ED-63A62D38B44D}" dt="2024-07-16T18:31:11.148" v="1445" actId="962"/>
        <pc:sldMkLst>
          <pc:docMk/>
          <pc:sldMk cId="0" sldId="269"/>
        </pc:sldMkLst>
        <pc:spChg chg="mod">
          <ac:chgData name="Harrington, Katherine" userId="9e4a2337-db61-433d-9022-7b47de19eb05" providerId="ADAL" clId="{E066E664-63AC-4018-A5ED-63A62D38B44D}" dt="2024-07-16T18:30:56.645" v="1437" actId="962"/>
          <ac:spMkLst>
            <pc:docMk/>
            <pc:sldMk cId="0" sldId="269"/>
            <ac:spMk id="3" creationId="{00000000-0000-0000-0000-000000000000}"/>
          </ac:spMkLst>
        </pc:spChg>
        <pc:spChg chg="mod">
          <ac:chgData name="Harrington, Katherine" userId="9e4a2337-db61-433d-9022-7b47de19eb05" providerId="ADAL" clId="{E066E664-63AC-4018-A5ED-63A62D38B44D}" dt="2024-07-16T17:17:40.918" v="418" actId="33553"/>
          <ac:spMkLst>
            <pc:docMk/>
            <pc:sldMk cId="0" sldId="269"/>
            <ac:spMk id="8" creationId="{00000000-0000-0000-0000-000000000000}"/>
          </ac:spMkLst>
        </pc:spChg>
        <pc:spChg chg="mod">
          <ac:chgData name="Harrington, Katherine" userId="9e4a2337-db61-433d-9022-7b47de19eb05" providerId="ADAL" clId="{E066E664-63AC-4018-A5ED-63A62D38B44D}" dt="2024-07-16T18:31:00.077" v="1439" actId="962"/>
          <ac:spMkLst>
            <pc:docMk/>
            <pc:sldMk cId="0" sldId="269"/>
            <ac:spMk id="10" creationId="{00000000-0000-0000-0000-000000000000}"/>
          </ac:spMkLst>
        </pc:spChg>
        <pc:spChg chg="mod">
          <ac:chgData name="Harrington, Katherine" userId="9e4a2337-db61-433d-9022-7b47de19eb05" providerId="ADAL" clId="{E066E664-63AC-4018-A5ED-63A62D38B44D}" dt="2024-07-16T18:31:03.674" v="1441" actId="962"/>
          <ac:spMkLst>
            <pc:docMk/>
            <pc:sldMk cId="0" sldId="269"/>
            <ac:spMk id="15" creationId="{00000000-0000-0000-0000-000000000000}"/>
          </ac:spMkLst>
        </pc:spChg>
        <pc:spChg chg="mod">
          <ac:chgData name="Harrington, Katherine" userId="9e4a2337-db61-433d-9022-7b47de19eb05" providerId="ADAL" clId="{E066E664-63AC-4018-A5ED-63A62D38B44D}" dt="2024-07-16T18:31:08.901" v="1444" actId="962"/>
          <ac:spMkLst>
            <pc:docMk/>
            <pc:sldMk cId="0" sldId="269"/>
            <ac:spMk id="22" creationId="{00000000-0000-0000-0000-000000000000}"/>
          </ac:spMkLst>
        </pc:spChg>
        <pc:spChg chg="mod">
          <ac:chgData name="Harrington, Katherine" userId="9e4a2337-db61-433d-9022-7b47de19eb05" providerId="ADAL" clId="{E066E664-63AC-4018-A5ED-63A62D38B44D}" dt="2024-07-16T15:22:03.072" v="14"/>
          <ac:spMkLst>
            <pc:docMk/>
            <pc:sldMk cId="0" sldId="269"/>
            <ac:spMk id="28" creationId="{00000000-0000-0000-0000-000000000000}"/>
          </ac:spMkLst>
        </pc:spChg>
        <pc:grpChg chg="mod">
          <ac:chgData name="Harrington, Katherine" userId="9e4a2337-db61-433d-9022-7b47de19eb05" providerId="ADAL" clId="{E066E664-63AC-4018-A5ED-63A62D38B44D}" dt="2024-07-16T18:30:58.412" v="1438" actId="962"/>
          <ac:grpSpMkLst>
            <pc:docMk/>
            <pc:sldMk cId="0" sldId="269"/>
            <ac:grpSpMk id="5" creationId="{00000000-0000-0000-0000-000000000000}"/>
          </ac:grpSpMkLst>
        </pc:grpChg>
        <pc:grpChg chg="mod">
          <ac:chgData name="Harrington, Katherine" userId="9e4a2337-db61-433d-9022-7b47de19eb05" providerId="ADAL" clId="{E066E664-63AC-4018-A5ED-63A62D38B44D}" dt="2024-07-16T18:31:01.711" v="1440" actId="962"/>
          <ac:grpSpMkLst>
            <pc:docMk/>
            <pc:sldMk cId="0" sldId="269"/>
            <ac:grpSpMk id="12" creationId="{00000000-0000-0000-0000-000000000000}"/>
          </ac:grpSpMkLst>
        </pc:grpChg>
        <pc:grpChg chg="mod">
          <ac:chgData name="Harrington, Katherine" userId="9e4a2337-db61-433d-9022-7b47de19eb05" providerId="ADAL" clId="{E066E664-63AC-4018-A5ED-63A62D38B44D}" dt="2024-07-16T18:31:05.371" v="1442" actId="962"/>
          <ac:grpSpMkLst>
            <pc:docMk/>
            <pc:sldMk cId="0" sldId="269"/>
            <ac:grpSpMk id="17" creationId="{00000000-0000-0000-0000-000000000000}"/>
          </ac:grpSpMkLst>
        </pc:grpChg>
        <pc:grpChg chg="mod">
          <ac:chgData name="Harrington, Katherine" userId="9e4a2337-db61-433d-9022-7b47de19eb05" providerId="ADAL" clId="{E066E664-63AC-4018-A5ED-63A62D38B44D}" dt="2024-07-16T18:31:11.148" v="1445" actId="962"/>
          <ac:grpSpMkLst>
            <pc:docMk/>
            <pc:sldMk cId="0" sldId="269"/>
            <ac:grpSpMk id="23" creationId="{00000000-0000-0000-0000-000000000000}"/>
          </ac:grpSpMkLst>
        </pc:grpChg>
        <pc:picChg chg="mod">
          <ac:chgData name="Harrington, Katherine" userId="9e4a2337-db61-433d-9022-7b47de19eb05" providerId="ADAL" clId="{E066E664-63AC-4018-A5ED-63A62D38B44D}" dt="2024-07-16T18:31:07.286" v="1443" actId="962"/>
          <ac:picMkLst>
            <pc:docMk/>
            <pc:sldMk cId="0" sldId="269"/>
            <ac:picMk id="20" creationId="{00000000-0000-0000-0000-000000000000}"/>
          </ac:picMkLst>
        </pc:picChg>
      </pc:sldChg>
      <pc:sldChg chg="modSp add del mod">
        <pc:chgData name="Harrington, Katherine" userId="9e4a2337-db61-433d-9022-7b47de19eb05" providerId="ADAL" clId="{E066E664-63AC-4018-A5ED-63A62D38B44D}" dt="2024-07-16T18:31:31.770" v="1455" actId="962"/>
        <pc:sldMkLst>
          <pc:docMk/>
          <pc:sldMk cId="0" sldId="270"/>
        </pc:sldMkLst>
        <pc:spChg chg="mod">
          <ac:chgData name="Harrington, Katherine" userId="9e4a2337-db61-433d-9022-7b47de19eb05" providerId="ADAL" clId="{E066E664-63AC-4018-A5ED-63A62D38B44D}" dt="2024-07-16T18:31:14.008" v="1446" actId="962"/>
          <ac:spMkLst>
            <pc:docMk/>
            <pc:sldMk cId="0" sldId="270"/>
            <ac:spMk id="3" creationId="{00000000-0000-0000-0000-000000000000}"/>
          </ac:spMkLst>
        </pc:spChg>
        <pc:spChg chg="mod">
          <ac:chgData name="Harrington, Katherine" userId="9e4a2337-db61-433d-9022-7b47de19eb05" providerId="ADAL" clId="{E066E664-63AC-4018-A5ED-63A62D38B44D}" dt="2024-07-16T18:31:17.321" v="1448" actId="962"/>
          <ac:spMkLst>
            <pc:docMk/>
            <pc:sldMk cId="0" sldId="270"/>
            <ac:spMk id="10" creationId="{00000000-0000-0000-0000-000000000000}"/>
          </ac:spMkLst>
        </pc:spChg>
        <pc:spChg chg="mod">
          <ac:chgData name="Harrington, Katherine" userId="9e4a2337-db61-433d-9022-7b47de19eb05" providerId="ADAL" clId="{E066E664-63AC-4018-A5ED-63A62D38B44D}" dt="2024-07-16T17:17:53.334" v="420" actId="33553"/>
          <ac:spMkLst>
            <pc:docMk/>
            <pc:sldMk cId="0" sldId="270"/>
            <ac:spMk id="11" creationId="{00000000-0000-0000-0000-000000000000}"/>
          </ac:spMkLst>
        </pc:spChg>
        <pc:spChg chg="mod">
          <ac:chgData name="Harrington, Katherine" userId="9e4a2337-db61-433d-9022-7b47de19eb05" providerId="ADAL" clId="{E066E664-63AC-4018-A5ED-63A62D38B44D}" dt="2024-07-16T18:31:21.155" v="1450" actId="962"/>
          <ac:spMkLst>
            <pc:docMk/>
            <pc:sldMk cId="0" sldId="270"/>
            <ac:spMk id="15" creationId="{00000000-0000-0000-0000-000000000000}"/>
          </ac:spMkLst>
        </pc:spChg>
        <pc:spChg chg="mod">
          <ac:chgData name="Harrington, Katherine" userId="9e4a2337-db61-433d-9022-7b47de19eb05" providerId="ADAL" clId="{E066E664-63AC-4018-A5ED-63A62D38B44D}" dt="2024-07-16T18:31:28.960" v="1454" actId="962"/>
          <ac:spMkLst>
            <pc:docMk/>
            <pc:sldMk cId="0" sldId="270"/>
            <ac:spMk id="23" creationId="{00000000-0000-0000-0000-000000000000}"/>
          </ac:spMkLst>
        </pc:spChg>
        <pc:spChg chg="mod">
          <ac:chgData name="Harrington, Katherine" userId="9e4a2337-db61-433d-9022-7b47de19eb05" providerId="ADAL" clId="{E066E664-63AC-4018-A5ED-63A62D38B44D}" dt="2024-07-16T15:22:03.072" v="14"/>
          <ac:spMkLst>
            <pc:docMk/>
            <pc:sldMk cId="0" sldId="270"/>
            <ac:spMk id="29" creationId="{00000000-0000-0000-0000-000000000000}"/>
          </ac:spMkLst>
        </pc:spChg>
        <pc:grpChg chg="mod">
          <ac:chgData name="Harrington, Katherine" userId="9e4a2337-db61-433d-9022-7b47de19eb05" providerId="ADAL" clId="{E066E664-63AC-4018-A5ED-63A62D38B44D}" dt="2024-07-16T18:31:15.610" v="1447" actId="962"/>
          <ac:grpSpMkLst>
            <pc:docMk/>
            <pc:sldMk cId="0" sldId="270"/>
            <ac:grpSpMk id="5" creationId="{00000000-0000-0000-0000-000000000000}"/>
          </ac:grpSpMkLst>
        </pc:grpChg>
        <pc:grpChg chg="mod">
          <ac:chgData name="Harrington, Katherine" userId="9e4a2337-db61-433d-9022-7b47de19eb05" providerId="ADAL" clId="{E066E664-63AC-4018-A5ED-63A62D38B44D}" dt="2024-07-16T18:31:19.553" v="1449" actId="962"/>
          <ac:grpSpMkLst>
            <pc:docMk/>
            <pc:sldMk cId="0" sldId="270"/>
            <ac:grpSpMk id="12" creationId="{00000000-0000-0000-0000-000000000000}"/>
          </ac:grpSpMkLst>
        </pc:grpChg>
        <pc:grpChg chg="mod">
          <ac:chgData name="Harrington, Katherine" userId="9e4a2337-db61-433d-9022-7b47de19eb05" providerId="ADAL" clId="{E066E664-63AC-4018-A5ED-63A62D38B44D}" dt="2024-07-16T18:31:22.992" v="1451" actId="962"/>
          <ac:grpSpMkLst>
            <pc:docMk/>
            <pc:sldMk cId="0" sldId="270"/>
            <ac:grpSpMk id="17" creationId="{00000000-0000-0000-0000-000000000000}"/>
          </ac:grpSpMkLst>
        </pc:grpChg>
        <pc:grpChg chg="mod">
          <ac:chgData name="Harrington, Katherine" userId="9e4a2337-db61-433d-9022-7b47de19eb05" providerId="ADAL" clId="{E066E664-63AC-4018-A5ED-63A62D38B44D}" dt="2024-07-16T18:31:31.770" v="1455" actId="962"/>
          <ac:grpSpMkLst>
            <pc:docMk/>
            <pc:sldMk cId="0" sldId="270"/>
            <ac:grpSpMk id="24" creationId="{00000000-0000-0000-0000-000000000000}"/>
          </ac:grpSpMkLst>
        </pc:grpChg>
        <pc:picChg chg="mod">
          <ac:chgData name="Harrington, Katherine" userId="9e4a2337-db61-433d-9022-7b47de19eb05" providerId="ADAL" clId="{E066E664-63AC-4018-A5ED-63A62D38B44D}" dt="2024-07-16T18:31:24.845" v="1452" actId="962"/>
          <ac:picMkLst>
            <pc:docMk/>
            <pc:sldMk cId="0" sldId="270"/>
            <ac:picMk id="20" creationId="{00000000-0000-0000-0000-000000000000}"/>
          </ac:picMkLst>
        </pc:picChg>
        <pc:picChg chg="mod">
          <ac:chgData name="Harrington, Katherine" userId="9e4a2337-db61-433d-9022-7b47de19eb05" providerId="ADAL" clId="{E066E664-63AC-4018-A5ED-63A62D38B44D}" dt="2024-07-16T18:31:26.650" v="1453" actId="962"/>
          <ac:picMkLst>
            <pc:docMk/>
            <pc:sldMk cId="0" sldId="270"/>
            <ac:picMk id="22" creationId="{00000000-0000-0000-0000-000000000000}"/>
          </ac:picMkLst>
        </pc:picChg>
      </pc:sldChg>
      <pc:sldChg chg="modSp add del mod">
        <pc:chgData name="Harrington, Katherine" userId="9e4a2337-db61-433d-9022-7b47de19eb05" providerId="ADAL" clId="{E066E664-63AC-4018-A5ED-63A62D38B44D}" dt="2024-07-16T18:31:52.466" v="1466" actId="962"/>
        <pc:sldMkLst>
          <pc:docMk/>
          <pc:sldMk cId="0" sldId="271"/>
        </pc:sldMkLst>
        <pc:spChg chg="mod">
          <ac:chgData name="Harrington, Katherine" userId="9e4a2337-db61-433d-9022-7b47de19eb05" providerId="ADAL" clId="{E066E664-63AC-4018-A5ED-63A62D38B44D}" dt="2024-07-16T18:31:33.621" v="1456" actId="962"/>
          <ac:spMkLst>
            <pc:docMk/>
            <pc:sldMk cId="0" sldId="271"/>
            <ac:spMk id="3" creationId="{00000000-0000-0000-0000-000000000000}"/>
          </ac:spMkLst>
        </pc:spChg>
        <pc:spChg chg="mod">
          <ac:chgData name="Harrington, Katherine" userId="9e4a2337-db61-433d-9022-7b47de19eb05" providerId="ADAL" clId="{E066E664-63AC-4018-A5ED-63A62D38B44D}" dt="2024-07-16T18:31:36.982" v="1458" actId="962"/>
          <ac:spMkLst>
            <pc:docMk/>
            <pc:sldMk cId="0" sldId="271"/>
            <ac:spMk id="10" creationId="{00000000-0000-0000-0000-000000000000}"/>
          </ac:spMkLst>
        </pc:spChg>
        <pc:spChg chg="mod">
          <ac:chgData name="Harrington, Katherine" userId="9e4a2337-db61-433d-9022-7b47de19eb05" providerId="ADAL" clId="{E066E664-63AC-4018-A5ED-63A62D38B44D}" dt="2024-07-16T18:31:42.024" v="1460" actId="962"/>
          <ac:spMkLst>
            <pc:docMk/>
            <pc:sldMk cId="0" sldId="271"/>
            <ac:spMk id="15" creationId="{00000000-0000-0000-0000-000000000000}"/>
          </ac:spMkLst>
        </pc:spChg>
        <pc:spChg chg="mod">
          <ac:chgData name="Harrington, Katherine" userId="9e4a2337-db61-433d-9022-7b47de19eb05" providerId="ADAL" clId="{E066E664-63AC-4018-A5ED-63A62D38B44D}" dt="2024-07-16T18:31:50.824" v="1465" actId="962"/>
          <ac:spMkLst>
            <pc:docMk/>
            <pc:sldMk cId="0" sldId="271"/>
            <ac:spMk id="24" creationId="{00000000-0000-0000-0000-000000000000}"/>
          </ac:spMkLst>
        </pc:spChg>
        <pc:spChg chg="mod">
          <ac:chgData name="Harrington, Katherine" userId="9e4a2337-db61-433d-9022-7b47de19eb05" providerId="ADAL" clId="{E066E664-63AC-4018-A5ED-63A62D38B44D}" dt="2024-07-16T15:22:03.072" v="14"/>
          <ac:spMkLst>
            <pc:docMk/>
            <pc:sldMk cId="0" sldId="271"/>
            <ac:spMk id="30" creationId="{00000000-0000-0000-0000-000000000000}"/>
          </ac:spMkLst>
        </pc:spChg>
        <pc:spChg chg="mod">
          <ac:chgData name="Harrington, Katherine" userId="9e4a2337-db61-433d-9022-7b47de19eb05" providerId="ADAL" clId="{E066E664-63AC-4018-A5ED-63A62D38B44D}" dt="2024-07-16T17:17:49.153" v="419" actId="33553"/>
          <ac:spMkLst>
            <pc:docMk/>
            <pc:sldMk cId="0" sldId="271"/>
            <ac:spMk id="31" creationId="{00000000-0000-0000-0000-000000000000}"/>
          </ac:spMkLst>
        </pc:spChg>
        <pc:grpChg chg="mod">
          <ac:chgData name="Harrington, Katherine" userId="9e4a2337-db61-433d-9022-7b47de19eb05" providerId="ADAL" clId="{E066E664-63AC-4018-A5ED-63A62D38B44D}" dt="2024-07-16T18:31:35.224" v="1457" actId="962"/>
          <ac:grpSpMkLst>
            <pc:docMk/>
            <pc:sldMk cId="0" sldId="271"/>
            <ac:grpSpMk id="5" creationId="{00000000-0000-0000-0000-000000000000}"/>
          </ac:grpSpMkLst>
        </pc:grpChg>
        <pc:grpChg chg="mod">
          <ac:chgData name="Harrington, Katherine" userId="9e4a2337-db61-433d-9022-7b47de19eb05" providerId="ADAL" clId="{E066E664-63AC-4018-A5ED-63A62D38B44D}" dt="2024-07-16T18:31:38.804" v="1459" actId="962"/>
          <ac:grpSpMkLst>
            <pc:docMk/>
            <pc:sldMk cId="0" sldId="271"/>
            <ac:grpSpMk id="12" creationId="{00000000-0000-0000-0000-000000000000}"/>
          </ac:grpSpMkLst>
        </pc:grpChg>
        <pc:grpChg chg="mod">
          <ac:chgData name="Harrington, Katherine" userId="9e4a2337-db61-433d-9022-7b47de19eb05" providerId="ADAL" clId="{E066E664-63AC-4018-A5ED-63A62D38B44D}" dt="2024-07-16T18:31:43.467" v="1461" actId="962"/>
          <ac:grpSpMkLst>
            <pc:docMk/>
            <pc:sldMk cId="0" sldId="271"/>
            <ac:grpSpMk id="17" creationId="{00000000-0000-0000-0000-000000000000}"/>
          </ac:grpSpMkLst>
        </pc:grpChg>
        <pc:grpChg chg="mod">
          <ac:chgData name="Harrington, Katherine" userId="9e4a2337-db61-433d-9022-7b47de19eb05" providerId="ADAL" clId="{E066E664-63AC-4018-A5ED-63A62D38B44D}" dt="2024-07-16T18:31:52.466" v="1466" actId="962"/>
          <ac:grpSpMkLst>
            <pc:docMk/>
            <pc:sldMk cId="0" sldId="271"/>
            <ac:grpSpMk id="25" creationId="{00000000-0000-0000-0000-000000000000}"/>
          </ac:grpSpMkLst>
        </pc:grpChg>
        <pc:picChg chg="mod">
          <ac:chgData name="Harrington, Katherine" userId="9e4a2337-db61-433d-9022-7b47de19eb05" providerId="ADAL" clId="{E066E664-63AC-4018-A5ED-63A62D38B44D}" dt="2024-07-16T18:31:44.833" v="1462" actId="962"/>
          <ac:picMkLst>
            <pc:docMk/>
            <pc:sldMk cId="0" sldId="271"/>
            <ac:picMk id="20" creationId="{00000000-0000-0000-0000-000000000000}"/>
          </ac:picMkLst>
        </pc:picChg>
        <pc:picChg chg="mod">
          <ac:chgData name="Harrington, Katherine" userId="9e4a2337-db61-433d-9022-7b47de19eb05" providerId="ADAL" clId="{E066E664-63AC-4018-A5ED-63A62D38B44D}" dt="2024-07-16T18:31:46.830" v="1463" actId="962"/>
          <ac:picMkLst>
            <pc:docMk/>
            <pc:sldMk cId="0" sldId="271"/>
            <ac:picMk id="22" creationId="{00000000-0000-0000-0000-000000000000}"/>
          </ac:picMkLst>
        </pc:picChg>
        <pc:picChg chg="mod">
          <ac:chgData name="Harrington, Katherine" userId="9e4a2337-db61-433d-9022-7b47de19eb05" providerId="ADAL" clId="{E066E664-63AC-4018-A5ED-63A62D38B44D}" dt="2024-07-16T18:31:48.760" v="1464" actId="962"/>
          <ac:picMkLst>
            <pc:docMk/>
            <pc:sldMk cId="0" sldId="271"/>
            <ac:picMk id="23" creationId="{00000000-0000-0000-0000-000000000000}"/>
          </ac:picMkLst>
        </pc:picChg>
      </pc:sldChg>
      <pc:sldChg chg="modSp add del mod">
        <pc:chgData name="Harrington, Katherine" userId="9e4a2337-db61-433d-9022-7b47de19eb05" providerId="ADAL" clId="{E066E664-63AC-4018-A5ED-63A62D38B44D}" dt="2024-07-16T18:32:13.426" v="1478" actId="962"/>
        <pc:sldMkLst>
          <pc:docMk/>
          <pc:sldMk cId="0" sldId="272"/>
        </pc:sldMkLst>
        <pc:spChg chg="mod">
          <ac:chgData name="Harrington, Katherine" userId="9e4a2337-db61-433d-9022-7b47de19eb05" providerId="ADAL" clId="{E066E664-63AC-4018-A5ED-63A62D38B44D}" dt="2024-07-16T18:31:54.603" v="1467" actId="962"/>
          <ac:spMkLst>
            <pc:docMk/>
            <pc:sldMk cId="0" sldId="272"/>
            <ac:spMk id="3" creationId="{00000000-0000-0000-0000-000000000000}"/>
          </ac:spMkLst>
        </pc:spChg>
        <pc:spChg chg="mod">
          <ac:chgData name="Harrington, Katherine" userId="9e4a2337-db61-433d-9022-7b47de19eb05" providerId="ADAL" clId="{E066E664-63AC-4018-A5ED-63A62D38B44D}" dt="2024-07-16T17:18:03.546" v="421" actId="33553"/>
          <ac:spMkLst>
            <pc:docMk/>
            <pc:sldMk cId="0" sldId="272"/>
            <ac:spMk id="8" creationId="{00000000-0000-0000-0000-000000000000}"/>
          </ac:spMkLst>
        </pc:spChg>
        <pc:spChg chg="mod">
          <ac:chgData name="Harrington, Katherine" userId="9e4a2337-db61-433d-9022-7b47de19eb05" providerId="ADAL" clId="{E066E664-63AC-4018-A5ED-63A62D38B44D}" dt="2024-07-16T18:31:58.292" v="1469" actId="962"/>
          <ac:spMkLst>
            <pc:docMk/>
            <pc:sldMk cId="0" sldId="272"/>
            <ac:spMk id="10" creationId="{00000000-0000-0000-0000-000000000000}"/>
          </ac:spMkLst>
        </pc:spChg>
        <pc:spChg chg="mod">
          <ac:chgData name="Harrington, Katherine" userId="9e4a2337-db61-433d-9022-7b47de19eb05" providerId="ADAL" clId="{E066E664-63AC-4018-A5ED-63A62D38B44D}" dt="2024-07-16T18:32:01.716" v="1471" actId="962"/>
          <ac:spMkLst>
            <pc:docMk/>
            <pc:sldMk cId="0" sldId="272"/>
            <ac:spMk id="15" creationId="{00000000-0000-0000-0000-000000000000}"/>
          </ac:spMkLst>
        </pc:spChg>
        <pc:spChg chg="mod">
          <ac:chgData name="Harrington, Katherine" userId="9e4a2337-db61-433d-9022-7b47de19eb05" providerId="ADAL" clId="{E066E664-63AC-4018-A5ED-63A62D38B44D}" dt="2024-07-16T18:32:07.475" v="1475" actId="962"/>
          <ac:spMkLst>
            <pc:docMk/>
            <pc:sldMk cId="0" sldId="272"/>
            <ac:spMk id="22" creationId="{00000000-0000-0000-0000-000000000000}"/>
          </ac:spMkLst>
        </pc:spChg>
        <pc:spChg chg="mod">
          <ac:chgData name="Harrington, Katherine" userId="9e4a2337-db61-433d-9022-7b47de19eb05" providerId="ADAL" clId="{E066E664-63AC-4018-A5ED-63A62D38B44D}" dt="2024-07-16T18:32:10.457" v="1477" actId="962"/>
          <ac:spMkLst>
            <pc:docMk/>
            <pc:sldMk cId="0" sldId="272"/>
            <ac:spMk id="25" creationId="{00000000-0000-0000-0000-000000000000}"/>
          </ac:spMkLst>
        </pc:spChg>
        <pc:grpChg chg="mod">
          <ac:chgData name="Harrington, Katherine" userId="9e4a2337-db61-433d-9022-7b47de19eb05" providerId="ADAL" clId="{E066E664-63AC-4018-A5ED-63A62D38B44D}" dt="2024-07-16T18:31:56.440" v="1468" actId="962"/>
          <ac:grpSpMkLst>
            <pc:docMk/>
            <pc:sldMk cId="0" sldId="272"/>
            <ac:grpSpMk id="5" creationId="{00000000-0000-0000-0000-000000000000}"/>
          </ac:grpSpMkLst>
        </pc:grpChg>
        <pc:grpChg chg="mod">
          <ac:chgData name="Harrington, Katherine" userId="9e4a2337-db61-433d-9022-7b47de19eb05" providerId="ADAL" clId="{E066E664-63AC-4018-A5ED-63A62D38B44D}" dt="2024-07-16T18:32:00.319" v="1470" actId="962"/>
          <ac:grpSpMkLst>
            <pc:docMk/>
            <pc:sldMk cId="0" sldId="272"/>
            <ac:grpSpMk id="12" creationId="{00000000-0000-0000-0000-000000000000}"/>
          </ac:grpSpMkLst>
        </pc:grpChg>
        <pc:grpChg chg="mod">
          <ac:chgData name="Harrington, Katherine" userId="9e4a2337-db61-433d-9022-7b47de19eb05" providerId="ADAL" clId="{E066E664-63AC-4018-A5ED-63A62D38B44D}" dt="2024-07-16T18:32:03.098" v="1472" actId="962"/>
          <ac:grpSpMkLst>
            <pc:docMk/>
            <pc:sldMk cId="0" sldId="272"/>
            <ac:grpSpMk id="17" creationId="{00000000-0000-0000-0000-000000000000}"/>
          </ac:grpSpMkLst>
        </pc:grpChg>
        <pc:grpChg chg="mod">
          <ac:chgData name="Harrington, Katherine" userId="9e4a2337-db61-433d-9022-7b47de19eb05" providerId="ADAL" clId="{E066E664-63AC-4018-A5ED-63A62D38B44D}" dt="2024-07-16T18:32:13.426" v="1478" actId="962"/>
          <ac:grpSpMkLst>
            <pc:docMk/>
            <pc:sldMk cId="0" sldId="272"/>
            <ac:grpSpMk id="26" creationId="{00000000-0000-0000-0000-000000000000}"/>
          </ac:grpSpMkLst>
        </pc:grpChg>
        <pc:picChg chg="mod">
          <ac:chgData name="Harrington, Katherine" userId="9e4a2337-db61-433d-9022-7b47de19eb05" providerId="ADAL" clId="{E066E664-63AC-4018-A5ED-63A62D38B44D}" dt="2024-07-16T18:32:04.431" v="1473" actId="962"/>
          <ac:picMkLst>
            <pc:docMk/>
            <pc:sldMk cId="0" sldId="272"/>
            <ac:picMk id="20" creationId="{00000000-0000-0000-0000-000000000000}"/>
          </ac:picMkLst>
        </pc:picChg>
        <pc:picChg chg="mod">
          <ac:chgData name="Harrington, Katherine" userId="9e4a2337-db61-433d-9022-7b47de19eb05" providerId="ADAL" clId="{E066E664-63AC-4018-A5ED-63A62D38B44D}" dt="2024-07-16T18:32:05.904" v="1474" actId="962"/>
          <ac:picMkLst>
            <pc:docMk/>
            <pc:sldMk cId="0" sldId="272"/>
            <ac:picMk id="21" creationId="{00000000-0000-0000-0000-000000000000}"/>
          </ac:picMkLst>
        </pc:picChg>
        <pc:picChg chg="mod">
          <ac:chgData name="Harrington, Katherine" userId="9e4a2337-db61-433d-9022-7b47de19eb05" providerId="ADAL" clId="{E066E664-63AC-4018-A5ED-63A62D38B44D}" dt="2024-07-16T18:32:08.840" v="1476" actId="962"/>
          <ac:picMkLst>
            <pc:docMk/>
            <pc:sldMk cId="0" sldId="272"/>
            <ac:picMk id="24" creationId="{00000000-0000-0000-0000-000000000000}"/>
          </ac:picMkLst>
        </pc:picChg>
      </pc:sldChg>
      <pc:sldChg chg="modSp add del">
        <pc:chgData name="Harrington, Katherine" userId="9e4a2337-db61-433d-9022-7b47de19eb05" providerId="ADAL" clId="{E066E664-63AC-4018-A5ED-63A62D38B44D}" dt="2024-07-16T18:33:10.741" v="1681" actId="962"/>
        <pc:sldMkLst>
          <pc:docMk/>
          <pc:sldMk cId="0" sldId="273"/>
        </pc:sldMkLst>
        <pc:spChg chg="mod">
          <ac:chgData name="Harrington, Katherine" userId="9e4a2337-db61-433d-9022-7b47de19eb05" providerId="ADAL" clId="{E066E664-63AC-4018-A5ED-63A62D38B44D}" dt="2024-07-16T18:33:03.153" v="1680" actId="962"/>
          <ac:spMkLst>
            <pc:docMk/>
            <pc:sldMk cId="0" sldId="273"/>
            <ac:spMk id="12" creationId="{00000000-0000-0000-0000-000000000000}"/>
          </ac:spMkLst>
        </pc:spChg>
        <pc:spChg chg="mod">
          <ac:chgData name="Harrington, Katherine" userId="9e4a2337-db61-433d-9022-7b47de19eb05" providerId="ADAL" clId="{E066E664-63AC-4018-A5ED-63A62D38B44D}" dt="2024-07-16T18:33:10.741" v="1681" actId="962"/>
          <ac:spMkLst>
            <pc:docMk/>
            <pc:sldMk cId="0" sldId="273"/>
            <ac:spMk id="15" creationId="{00000000-0000-0000-0000-000000000000}"/>
          </ac:spMkLst>
        </pc:spChg>
        <pc:grpChg chg="mod">
          <ac:chgData name="Harrington, Katherine" userId="9e4a2337-db61-433d-9022-7b47de19eb05" providerId="ADAL" clId="{E066E664-63AC-4018-A5ED-63A62D38B44D}" dt="2024-07-16T18:32:16.248" v="1479" actId="962"/>
          <ac:grpSpMkLst>
            <pc:docMk/>
            <pc:sldMk cId="0" sldId="273"/>
            <ac:grpSpMk id="3" creationId="{00000000-0000-0000-0000-000000000000}"/>
          </ac:grpSpMkLst>
        </pc:grpChg>
        <pc:picChg chg="mod">
          <ac:chgData name="Harrington, Katherine" userId="9e4a2337-db61-433d-9022-7b47de19eb05" providerId="ADAL" clId="{E066E664-63AC-4018-A5ED-63A62D38B44D}" dt="2024-07-16T18:32:30.956" v="1511" actId="962"/>
          <ac:picMkLst>
            <pc:docMk/>
            <pc:sldMk cId="0" sldId="273"/>
            <ac:picMk id="8" creationId="{00000000-0000-0000-0000-000000000000}"/>
          </ac:picMkLst>
        </pc:picChg>
        <pc:picChg chg="mod">
          <ac:chgData name="Harrington, Katherine" userId="9e4a2337-db61-433d-9022-7b47de19eb05" providerId="ADAL" clId="{E066E664-63AC-4018-A5ED-63A62D38B44D}" dt="2024-07-16T18:32:43.875" v="1593" actId="962"/>
          <ac:picMkLst>
            <pc:docMk/>
            <pc:sldMk cId="0" sldId="273"/>
            <ac:picMk id="9" creationId="{00000000-0000-0000-0000-000000000000}"/>
          </ac:picMkLst>
        </pc:picChg>
        <pc:picChg chg="mod">
          <ac:chgData name="Harrington, Katherine" userId="9e4a2337-db61-433d-9022-7b47de19eb05" providerId="ADAL" clId="{E066E664-63AC-4018-A5ED-63A62D38B44D}" dt="2024-07-16T18:32:57.920" v="1679" actId="962"/>
          <ac:picMkLst>
            <pc:docMk/>
            <pc:sldMk cId="0" sldId="273"/>
            <ac:picMk id="10" creationId="{00000000-0000-0000-0000-000000000000}"/>
          </ac:picMkLst>
        </pc:picChg>
      </pc:sldChg>
      <pc:sldChg chg="delSp modSp mod">
        <pc:chgData name="Harrington, Katherine" userId="9e4a2337-db61-433d-9022-7b47de19eb05" providerId="ADAL" clId="{E066E664-63AC-4018-A5ED-63A62D38B44D}" dt="2024-07-16T18:33:34.721" v="1728" actId="478"/>
        <pc:sldMkLst>
          <pc:docMk/>
          <pc:sldMk cId="3629994001" sldId="284"/>
        </pc:sldMkLst>
        <pc:spChg chg="mod">
          <ac:chgData name="Harrington, Katherine" userId="9e4a2337-db61-433d-9022-7b47de19eb05" providerId="ADAL" clId="{E066E664-63AC-4018-A5ED-63A62D38B44D}" dt="2024-07-16T18:33:14.137" v="1682" actId="962"/>
          <ac:spMkLst>
            <pc:docMk/>
            <pc:sldMk cId="3629994001" sldId="284"/>
            <ac:spMk id="15" creationId="{00000000-0000-0000-0000-000000000000}"/>
          </ac:spMkLst>
        </pc:spChg>
        <pc:spChg chg="mod">
          <ac:chgData name="Harrington, Katherine" userId="9e4a2337-db61-433d-9022-7b47de19eb05" providerId="ADAL" clId="{E066E664-63AC-4018-A5ED-63A62D38B44D}" dt="2024-07-16T17:18:06.909" v="422" actId="33553"/>
          <ac:spMkLst>
            <pc:docMk/>
            <pc:sldMk cId="3629994001" sldId="284"/>
            <ac:spMk id="16" creationId="{00000000-0000-0000-0000-000000000000}"/>
          </ac:spMkLst>
        </pc:spChg>
        <pc:spChg chg="del">
          <ac:chgData name="Harrington, Katherine" userId="9e4a2337-db61-433d-9022-7b47de19eb05" providerId="ADAL" clId="{E066E664-63AC-4018-A5ED-63A62D38B44D}" dt="2024-07-16T18:33:30.049" v="1727" actId="478"/>
          <ac:spMkLst>
            <pc:docMk/>
            <pc:sldMk cId="3629994001" sldId="284"/>
            <ac:spMk id="17" creationId="{00000000-0000-0000-0000-000000000000}"/>
          </ac:spMkLst>
        </pc:spChg>
        <pc:spChg chg="del">
          <ac:chgData name="Harrington, Katherine" userId="9e4a2337-db61-433d-9022-7b47de19eb05" providerId="ADAL" clId="{E066E664-63AC-4018-A5ED-63A62D38B44D}" dt="2024-07-16T18:33:34.721" v="1728" actId="478"/>
          <ac:spMkLst>
            <pc:docMk/>
            <pc:sldMk cId="3629994001" sldId="284"/>
            <ac:spMk id="18" creationId="{00000000-0000-0000-0000-000000000000}"/>
          </ac:spMkLst>
        </pc:spChg>
        <pc:picChg chg="mod">
          <ac:chgData name="Harrington, Katherine" userId="9e4a2337-db61-433d-9022-7b47de19eb05" providerId="ADAL" clId="{E066E664-63AC-4018-A5ED-63A62D38B44D}" dt="2024-07-16T18:33:24.222" v="1726" actId="962"/>
          <ac:picMkLst>
            <pc:docMk/>
            <pc:sldMk cId="3629994001" sldId="284"/>
            <ac:picMk id="7" creationId="{00000000-0000-0000-0000-000000000000}"/>
          </ac:picMkLst>
        </pc:picChg>
      </pc:sldChg>
      <pc:sldChg chg="modSp">
        <pc:chgData name="Harrington, Katherine" userId="9e4a2337-db61-433d-9022-7b47de19eb05" providerId="ADAL" clId="{E066E664-63AC-4018-A5ED-63A62D38B44D}" dt="2024-07-16T18:35:51.644" v="1943" actId="962"/>
        <pc:sldMkLst>
          <pc:docMk/>
          <pc:sldMk cId="416573222" sldId="412"/>
        </pc:sldMkLst>
        <pc:spChg chg="mod">
          <ac:chgData name="Harrington, Katherine" userId="9e4a2337-db61-433d-9022-7b47de19eb05" providerId="ADAL" clId="{E066E664-63AC-4018-A5ED-63A62D38B44D}" dt="2024-07-16T18:35:22.884" v="1934" actId="962"/>
          <ac:spMkLst>
            <pc:docMk/>
            <pc:sldMk cId="416573222" sldId="412"/>
            <ac:spMk id="3" creationId="{6BC55F2A-8D51-E714-7AAC-9C3745C4A27B}"/>
          </ac:spMkLst>
        </pc:spChg>
        <pc:picChg chg="mod">
          <ac:chgData name="Harrington, Katherine" userId="9e4a2337-db61-433d-9022-7b47de19eb05" providerId="ADAL" clId="{E066E664-63AC-4018-A5ED-63A62D38B44D}" dt="2024-07-16T18:35:27.310" v="1936" actId="962"/>
          <ac:picMkLst>
            <pc:docMk/>
            <pc:sldMk cId="416573222" sldId="412"/>
            <ac:picMk id="5" creationId="{548229C9-C7BC-9B9A-8203-7FF45AC2A8D2}"/>
          </ac:picMkLst>
        </pc:picChg>
        <pc:picChg chg="mod">
          <ac:chgData name="Harrington, Katherine" userId="9e4a2337-db61-433d-9022-7b47de19eb05" providerId="ADAL" clId="{E066E664-63AC-4018-A5ED-63A62D38B44D}" dt="2024-07-16T18:35:34.692" v="1938" actId="962"/>
          <ac:picMkLst>
            <pc:docMk/>
            <pc:sldMk cId="416573222" sldId="412"/>
            <ac:picMk id="6" creationId="{C3CCEF19-E202-BD8D-8811-12FB20ADAB4C}"/>
          </ac:picMkLst>
        </pc:picChg>
        <pc:picChg chg="mod">
          <ac:chgData name="Harrington, Katherine" userId="9e4a2337-db61-433d-9022-7b47de19eb05" providerId="ADAL" clId="{E066E664-63AC-4018-A5ED-63A62D38B44D}" dt="2024-07-16T18:35:40.930" v="1940" actId="962"/>
          <ac:picMkLst>
            <pc:docMk/>
            <pc:sldMk cId="416573222" sldId="412"/>
            <ac:picMk id="7" creationId="{7017CA30-D434-12E9-358E-D9338C2FFA2A}"/>
          </ac:picMkLst>
        </pc:picChg>
        <pc:picChg chg="mod">
          <ac:chgData name="Harrington, Katherine" userId="9e4a2337-db61-433d-9022-7b47de19eb05" providerId="ADAL" clId="{E066E664-63AC-4018-A5ED-63A62D38B44D}" dt="2024-07-16T18:35:46.791" v="1942" actId="962"/>
          <ac:picMkLst>
            <pc:docMk/>
            <pc:sldMk cId="416573222" sldId="412"/>
            <ac:picMk id="12" creationId="{632D52F4-8835-6430-96AC-539DF6AF6801}"/>
          </ac:picMkLst>
        </pc:picChg>
        <pc:picChg chg="mod">
          <ac:chgData name="Harrington, Katherine" userId="9e4a2337-db61-433d-9022-7b47de19eb05" providerId="ADAL" clId="{E066E664-63AC-4018-A5ED-63A62D38B44D}" dt="2024-07-16T18:35:51.644" v="1943" actId="962"/>
          <ac:picMkLst>
            <pc:docMk/>
            <pc:sldMk cId="416573222" sldId="412"/>
            <ac:picMk id="14" creationId="{46D31594-FBC9-8AB9-24D0-F264FE2C0B9C}"/>
          </ac:picMkLst>
        </pc:picChg>
      </pc:sldChg>
      <pc:sldChg chg="modSp">
        <pc:chgData name="Harrington, Katherine" userId="9e4a2337-db61-433d-9022-7b47de19eb05" providerId="ADAL" clId="{E066E664-63AC-4018-A5ED-63A62D38B44D}" dt="2024-07-16T18:40:53.203" v="2025" actId="962"/>
        <pc:sldMkLst>
          <pc:docMk/>
          <pc:sldMk cId="2340240294" sldId="532"/>
        </pc:sldMkLst>
        <pc:picChg chg="mod">
          <ac:chgData name="Harrington, Katherine" userId="9e4a2337-db61-433d-9022-7b47de19eb05" providerId="ADAL" clId="{E066E664-63AC-4018-A5ED-63A62D38B44D}" dt="2024-07-16T18:40:53.203" v="2025" actId="962"/>
          <ac:picMkLst>
            <pc:docMk/>
            <pc:sldMk cId="2340240294" sldId="532"/>
            <ac:picMk id="31" creationId="{4816C86D-9B05-4DDB-5535-793AABBE1479}"/>
          </ac:picMkLst>
        </pc:picChg>
        <pc:cxnChg chg="mod">
          <ac:chgData name="Harrington, Katherine" userId="9e4a2337-db61-433d-9022-7b47de19eb05" providerId="ADAL" clId="{E066E664-63AC-4018-A5ED-63A62D38B44D}" dt="2024-07-16T18:40:51.160" v="2024" actId="962"/>
          <ac:cxnSpMkLst>
            <pc:docMk/>
            <pc:sldMk cId="2340240294" sldId="532"/>
            <ac:cxnSpMk id="5" creationId="{D22C9998-BD98-143C-42D2-46D891C32B82}"/>
          </ac:cxnSpMkLst>
        </pc:cxnChg>
        <pc:cxnChg chg="mod">
          <ac:chgData name="Harrington, Katherine" userId="9e4a2337-db61-433d-9022-7b47de19eb05" providerId="ADAL" clId="{E066E664-63AC-4018-A5ED-63A62D38B44D}" dt="2024-07-16T18:40:47.407" v="2022" actId="962"/>
          <ac:cxnSpMkLst>
            <pc:docMk/>
            <pc:sldMk cId="2340240294" sldId="532"/>
            <ac:cxnSpMk id="50" creationId="{5B7DA78D-2745-1BA6-347A-F1EE24ADE0FA}"/>
          </ac:cxnSpMkLst>
        </pc:cxnChg>
        <pc:cxnChg chg="mod">
          <ac:chgData name="Harrington, Katherine" userId="9e4a2337-db61-433d-9022-7b47de19eb05" providerId="ADAL" clId="{E066E664-63AC-4018-A5ED-63A62D38B44D}" dt="2024-07-16T18:40:49.573" v="2023" actId="962"/>
          <ac:cxnSpMkLst>
            <pc:docMk/>
            <pc:sldMk cId="2340240294" sldId="532"/>
            <ac:cxnSpMk id="66" creationId="{EFBDC475-E272-CC29-62FB-4131F7F0BD75}"/>
          </ac:cxnSpMkLst>
        </pc:cxnChg>
      </pc:sldChg>
      <pc:sldChg chg="modSp">
        <pc:chgData name="Harrington, Katherine" userId="9e4a2337-db61-433d-9022-7b47de19eb05" providerId="ADAL" clId="{E066E664-63AC-4018-A5ED-63A62D38B44D}" dt="2024-07-16T18:35:57.499" v="1945" actId="962"/>
        <pc:sldMkLst>
          <pc:docMk/>
          <pc:sldMk cId="3159721113" sldId="538"/>
        </pc:sldMkLst>
        <pc:grpChg chg="mod">
          <ac:chgData name="Harrington, Katherine" userId="9e4a2337-db61-433d-9022-7b47de19eb05" providerId="ADAL" clId="{E066E664-63AC-4018-A5ED-63A62D38B44D}" dt="2024-07-16T18:35:55.195" v="1944" actId="962"/>
          <ac:grpSpMkLst>
            <pc:docMk/>
            <pc:sldMk cId="3159721113" sldId="538"/>
            <ac:grpSpMk id="7" creationId="{00000000-0000-0000-0000-000000000000}"/>
          </ac:grpSpMkLst>
        </pc:grpChg>
        <pc:picChg chg="mod">
          <ac:chgData name="Harrington, Katherine" userId="9e4a2337-db61-433d-9022-7b47de19eb05" providerId="ADAL" clId="{E066E664-63AC-4018-A5ED-63A62D38B44D}" dt="2024-07-16T18:35:57.499" v="1945" actId="962"/>
          <ac:picMkLst>
            <pc:docMk/>
            <pc:sldMk cId="3159721113" sldId="538"/>
            <ac:picMk id="15" creationId="{409DAC33-BCFA-3FA1-483B-5242F1A7F592}"/>
          </ac:picMkLst>
        </pc:picChg>
      </pc:sldChg>
      <pc:sldChg chg="modSp">
        <pc:chgData name="Harrington, Katherine" userId="9e4a2337-db61-433d-9022-7b47de19eb05" providerId="ADAL" clId="{E066E664-63AC-4018-A5ED-63A62D38B44D}" dt="2024-07-16T18:36:18.434" v="1998" actId="962"/>
        <pc:sldMkLst>
          <pc:docMk/>
          <pc:sldMk cId="1455640876" sldId="539"/>
        </pc:sldMkLst>
        <pc:grpChg chg="mod">
          <ac:chgData name="Harrington, Katherine" userId="9e4a2337-db61-433d-9022-7b47de19eb05" providerId="ADAL" clId="{E066E664-63AC-4018-A5ED-63A62D38B44D}" dt="2024-07-16T18:36:16.378" v="1997" actId="962"/>
          <ac:grpSpMkLst>
            <pc:docMk/>
            <pc:sldMk cId="1455640876" sldId="539"/>
            <ac:grpSpMk id="7" creationId="{8CCF7F97-FEAE-AC61-2305-817F04CB995B}"/>
          </ac:grpSpMkLst>
        </pc:grpChg>
        <pc:picChg chg="mod">
          <ac:chgData name="Harrington, Katherine" userId="9e4a2337-db61-433d-9022-7b47de19eb05" providerId="ADAL" clId="{E066E664-63AC-4018-A5ED-63A62D38B44D}" dt="2024-07-16T18:36:13.802" v="1996" actId="962"/>
          <ac:picMkLst>
            <pc:docMk/>
            <pc:sldMk cId="1455640876" sldId="539"/>
            <ac:picMk id="5" creationId="{7ACEAC99-67FD-E7A4-D1E8-2D9B2F99867A}"/>
          </ac:picMkLst>
        </pc:picChg>
        <pc:picChg chg="mod">
          <ac:chgData name="Harrington, Katherine" userId="9e4a2337-db61-433d-9022-7b47de19eb05" providerId="ADAL" clId="{E066E664-63AC-4018-A5ED-63A62D38B44D}" dt="2024-07-16T18:36:18.434" v="1998" actId="962"/>
          <ac:picMkLst>
            <pc:docMk/>
            <pc:sldMk cId="1455640876" sldId="539"/>
            <ac:picMk id="12" creationId="{FDFECD5E-C779-69AF-03D0-1B1EAD9374AC}"/>
          </ac:picMkLst>
        </pc:picChg>
        <pc:picChg chg="mod">
          <ac:chgData name="Harrington, Katherine" userId="9e4a2337-db61-433d-9022-7b47de19eb05" providerId="ADAL" clId="{E066E664-63AC-4018-A5ED-63A62D38B44D}" dt="2024-07-16T18:36:07.881" v="1995" actId="962"/>
          <ac:picMkLst>
            <pc:docMk/>
            <pc:sldMk cId="1455640876" sldId="539"/>
            <ac:picMk id="17" creationId="{8ADADC74-266F-C883-62AE-E503865E1BED}"/>
          </ac:picMkLst>
        </pc:picChg>
      </pc:sldChg>
      <pc:sldChg chg="modSp mod">
        <pc:chgData name="Harrington, Katherine" userId="9e4a2337-db61-433d-9022-7b47de19eb05" providerId="ADAL" clId="{E066E664-63AC-4018-A5ED-63A62D38B44D}" dt="2024-07-16T18:34:59.175" v="1925" actId="962"/>
        <pc:sldMkLst>
          <pc:docMk/>
          <pc:sldMk cId="2668097128" sldId="546"/>
        </pc:sldMkLst>
        <pc:spChg chg="mod">
          <ac:chgData name="Harrington, Katherine" userId="9e4a2337-db61-433d-9022-7b47de19eb05" providerId="ADAL" clId="{E066E664-63AC-4018-A5ED-63A62D38B44D}" dt="2024-07-16T17:18:13.538" v="423" actId="33553"/>
          <ac:spMkLst>
            <pc:docMk/>
            <pc:sldMk cId="2668097128" sldId="546"/>
            <ac:spMk id="5" creationId="{00000000-0000-0000-0000-000000000000}"/>
          </ac:spMkLst>
        </pc:spChg>
        <pc:spChg chg="mod">
          <ac:chgData name="Harrington, Katherine" userId="9e4a2337-db61-433d-9022-7b47de19eb05" providerId="ADAL" clId="{E066E664-63AC-4018-A5ED-63A62D38B44D}" dt="2024-07-16T18:34:52.654" v="1923" actId="962"/>
          <ac:spMkLst>
            <pc:docMk/>
            <pc:sldMk cId="2668097128" sldId="546"/>
            <ac:spMk id="11" creationId="{1CC01E93-9382-F66C-240E-B042D84A8724}"/>
          </ac:spMkLst>
        </pc:spChg>
        <pc:spChg chg="mod">
          <ac:chgData name="Harrington, Katherine" userId="9e4a2337-db61-433d-9022-7b47de19eb05" providerId="ADAL" clId="{E066E664-63AC-4018-A5ED-63A62D38B44D}" dt="2024-07-16T18:34:56.835" v="1924" actId="962"/>
          <ac:spMkLst>
            <pc:docMk/>
            <pc:sldMk cId="2668097128" sldId="546"/>
            <ac:spMk id="12" creationId="{AB1E48B8-E276-ED6B-6E3A-2DFEFDAE0423}"/>
          </ac:spMkLst>
        </pc:spChg>
        <pc:picChg chg="mod">
          <ac:chgData name="Harrington, Katherine" userId="9e4a2337-db61-433d-9022-7b47de19eb05" providerId="ADAL" clId="{E066E664-63AC-4018-A5ED-63A62D38B44D}" dt="2024-07-16T18:34:59.175" v="1925" actId="962"/>
          <ac:picMkLst>
            <pc:docMk/>
            <pc:sldMk cId="2668097128" sldId="546"/>
            <ac:picMk id="4" creationId="{2DB35574-34A8-0975-1910-5D109FAAD658}"/>
          </ac:picMkLst>
        </pc:picChg>
      </pc:sldChg>
      <pc:sldChg chg="modSp">
        <pc:chgData name="Harrington, Katherine" userId="9e4a2337-db61-433d-9022-7b47de19eb05" providerId="ADAL" clId="{E066E664-63AC-4018-A5ED-63A62D38B44D}" dt="2024-07-16T18:35:19.389" v="1933" actId="962"/>
        <pc:sldMkLst>
          <pc:docMk/>
          <pc:sldMk cId="3161889900" sldId="548"/>
        </pc:sldMkLst>
        <pc:picChg chg="mod">
          <ac:chgData name="Harrington, Katherine" userId="9e4a2337-db61-433d-9022-7b47de19eb05" providerId="ADAL" clId="{E066E664-63AC-4018-A5ED-63A62D38B44D}" dt="2024-07-16T18:35:14.049" v="1930" actId="962"/>
          <ac:picMkLst>
            <pc:docMk/>
            <pc:sldMk cId="3161889900" sldId="548"/>
            <ac:picMk id="99" creationId="{2C36FEEF-98C8-5487-43E6-07F0F07C5B22}"/>
          </ac:picMkLst>
        </pc:picChg>
        <pc:picChg chg="mod">
          <ac:chgData name="Harrington, Katherine" userId="9e4a2337-db61-433d-9022-7b47de19eb05" providerId="ADAL" clId="{E066E664-63AC-4018-A5ED-63A62D38B44D}" dt="2024-07-16T18:35:15.996" v="1931" actId="962"/>
          <ac:picMkLst>
            <pc:docMk/>
            <pc:sldMk cId="3161889900" sldId="548"/>
            <ac:picMk id="103" creationId="{3CCD304F-15B9-5404-1AC2-1CF4A8F7D801}"/>
          </ac:picMkLst>
        </pc:picChg>
        <pc:picChg chg="mod">
          <ac:chgData name="Harrington, Katherine" userId="9e4a2337-db61-433d-9022-7b47de19eb05" providerId="ADAL" clId="{E066E664-63AC-4018-A5ED-63A62D38B44D}" dt="2024-07-16T18:35:17.488" v="1932" actId="962"/>
          <ac:picMkLst>
            <pc:docMk/>
            <pc:sldMk cId="3161889900" sldId="548"/>
            <ac:picMk id="106" creationId="{E537E218-DA2F-0D4D-0430-2CFCB63F9A09}"/>
          </ac:picMkLst>
        </pc:picChg>
        <pc:picChg chg="mod">
          <ac:chgData name="Harrington, Katherine" userId="9e4a2337-db61-433d-9022-7b47de19eb05" providerId="ADAL" clId="{E066E664-63AC-4018-A5ED-63A62D38B44D}" dt="2024-07-16T18:35:19.389" v="1933" actId="962"/>
          <ac:picMkLst>
            <pc:docMk/>
            <pc:sldMk cId="3161889900" sldId="548"/>
            <ac:picMk id="107" creationId="{B3DBF9E0-16EE-7FD5-9970-A540CC645FB8}"/>
          </ac:picMkLst>
        </pc:picChg>
      </pc:sldChg>
      <pc:sldChg chg="modSp">
        <pc:chgData name="Harrington, Katherine" userId="9e4a2337-db61-433d-9022-7b47de19eb05" providerId="ADAL" clId="{E066E664-63AC-4018-A5ED-63A62D38B44D}" dt="2024-07-16T18:37:01.227" v="2010" actId="962"/>
        <pc:sldMkLst>
          <pc:docMk/>
          <pc:sldMk cId="2813848622" sldId="551"/>
        </pc:sldMkLst>
        <pc:spChg chg="mod">
          <ac:chgData name="Harrington, Katherine" userId="9e4a2337-db61-433d-9022-7b47de19eb05" providerId="ADAL" clId="{E066E664-63AC-4018-A5ED-63A62D38B44D}" dt="2024-07-16T18:36:49.789" v="2006" actId="962"/>
          <ac:spMkLst>
            <pc:docMk/>
            <pc:sldMk cId="2813848622" sldId="551"/>
            <ac:spMk id="3" creationId="{6BC55F2A-8D51-E714-7AAC-9C3745C4A27B}"/>
          </ac:spMkLst>
        </pc:spChg>
        <pc:picChg chg="mod">
          <ac:chgData name="Harrington, Katherine" userId="9e4a2337-db61-433d-9022-7b47de19eb05" providerId="ADAL" clId="{E066E664-63AC-4018-A5ED-63A62D38B44D}" dt="2024-07-16T18:36:58.933" v="2009" actId="962"/>
          <ac:picMkLst>
            <pc:docMk/>
            <pc:sldMk cId="2813848622" sldId="551"/>
            <ac:picMk id="6" creationId="{7A650ED8-FBFF-CB48-D223-A140BF25B567}"/>
          </ac:picMkLst>
        </pc:picChg>
        <pc:picChg chg="mod">
          <ac:chgData name="Harrington, Katherine" userId="9e4a2337-db61-433d-9022-7b47de19eb05" providerId="ADAL" clId="{E066E664-63AC-4018-A5ED-63A62D38B44D}" dt="2024-07-16T18:37:01.227" v="2010" actId="962"/>
          <ac:picMkLst>
            <pc:docMk/>
            <pc:sldMk cId="2813848622" sldId="551"/>
            <ac:picMk id="8" creationId="{FEFBCFE5-9574-46C4-D6F2-4491C8C24094}"/>
          </ac:picMkLst>
        </pc:picChg>
        <pc:picChg chg="mod">
          <ac:chgData name="Harrington, Katherine" userId="9e4a2337-db61-433d-9022-7b47de19eb05" providerId="ADAL" clId="{E066E664-63AC-4018-A5ED-63A62D38B44D}" dt="2024-07-16T18:36:54.265" v="2008" actId="962"/>
          <ac:picMkLst>
            <pc:docMk/>
            <pc:sldMk cId="2813848622" sldId="551"/>
            <ac:picMk id="16" creationId="{AA060417-A68C-9A16-9540-22537BFAFAD1}"/>
          </ac:picMkLst>
        </pc:picChg>
      </pc:sldChg>
      <pc:sldChg chg="modSp">
        <pc:chgData name="Harrington, Katherine" userId="9e4a2337-db61-433d-9022-7b47de19eb05" providerId="ADAL" clId="{E066E664-63AC-4018-A5ED-63A62D38B44D}" dt="2024-07-16T18:40:44.108" v="2021" actId="962"/>
        <pc:sldMkLst>
          <pc:docMk/>
          <pc:sldMk cId="2114736477" sldId="553"/>
        </pc:sldMkLst>
        <pc:spChg chg="mod">
          <ac:chgData name="Harrington, Katherine" userId="9e4a2337-db61-433d-9022-7b47de19eb05" providerId="ADAL" clId="{E066E664-63AC-4018-A5ED-63A62D38B44D}" dt="2024-07-16T18:37:57.777" v="2016" actId="962"/>
          <ac:spMkLst>
            <pc:docMk/>
            <pc:sldMk cId="2114736477" sldId="553"/>
            <ac:spMk id="66" creationId="{4587B333-5CF1-E0DC-5B89-987BCC257A14}"/>
          </ac:spMkLst>
        </pc:spChg>
        <pc:spChg chg="mod">
          <ac:chgData name="Harrington, Katherine" userId="9e4a2337-db61-433d-9022-7b47de19eb05" providerId="ADAL" clId="{E066E664-63AC-4018-A5ED-63A62D38B44D}" dt="2024-07-16T18:38:04.030" v="2017" actId="962"/>
          <ac:spMkLst>
            <pc:docMk/>
            <pc:sldMk cId="2114736477" sldId="553"/>
            <ac:spMk id="77" creationId="{1EAA11F5-2796-F8F1-CD0E-FDFA0AC91DEC}"/>
          </ac:spMkLst>
        </pc:spChg>
        <pc:spChg chg="mod">
          <ac:chgData name="Harrington, Katherine" userId="9e4a2337-db61-433d-9022-7b47de19eb05" providerId="ADAL" clId="{E066E664-63AC-4018-A5ED-63A62D38B44D}" dt="2024-07-16T18:40:37.916" v="2018" actId="962"/>
          <ac:spMkLst>
            <pc:docMk/>
            <pc:sldMk cId="2114736477" sldId="553"/>
            <ac:spMk id="79" creationId="{621575CC-4BE2-9067-98F0-003B58271F8F}"/>
          </ac:spMkLst>
        </pc:spChg>
        <pc:spChg chg="mod">
          <ac:chgData name="Harrington, Katherine" userId="9e4a2337-db61-433d-9022-7b47de19eb05" providerId="ADAL" clId="{E066E664-63AC-4018-A5ED-63A62D38B44D}" dt="2024-07-16T18:37:37.798" v="2014" actId="962"/>
          <ac:spMkLst>
            <pc:docMk/>
            <pc:sldMk cId="2114736477" sldId="553"/>
            <ac:spMk id="82" creationId="{5C0CFAE6-EC6B-F312-2F3E-DB1897CB4D8B}"/>
          </ac:spMkLst>
        </pc:spChg>
        <pc:spChg chg="mod">
          <ac:chgData name="Harrington, Katherine" userId="9e4a2337-db61-433d-9022-7b47de19eb05" providerId="ADAL" clId="{E066E664-63AC-4018-A5ED-63A62D38B44D}" dt="2024-07-16T18:37:36.059" v="2013" actId="962"/>
          <ac:spMkLst>
            <pc:docMk/>
            <pc:sldMk cId="2114736477" sldId="553"/>
            <ac:spMk id="89" creationId="{D34194A2-8B90-4DD1-F1E2-8C58813D9E19}"/>
          </ac:spMkLst>
        </pc:spChg>
        <pc:spChg chg="mod">
          <ac:chgData name="Harrington, Katherine" userId="9e4a2337-db61-433d-9022-7b47de19eb05" providerId="ADAL" clId="{E066E664-63AC-4018-A5ED-63A62D38B44D}" dt="2024-07-16T18:37:33.936" v="2012" actId="962"/>
          <ac:spMkLst>
            <pc:docMk/>
            <pc:sldMk cId="2114736477" sldId="553"/>
            <ac:spMk id="90" creationId="{A77C723F-741A-CD72-D36D-503580D88B3E}"/>
          </ac:spMkLst>
        </pc:spChg>
        <pc:spChg chg="mod">
          <ac:chgData name="Harrington, Katherine" userId="9e4a2337-db61-433d-9022-7b47de19eb05" providerId="ADAL" clId="{E066E664-63AC-4018-A5ED-63A62D38B44D}" dt="2024-07-16T18:37:30.855" v="2011" actId="962"/>
          <ac:spMkLst>
            <pc:docMk/>
            <pc:sldMk cId="2114736477" sldId="553"/>
            <ac:spMk id="91" creationId="{29711D0C-7A40-630B-5ADC-D398326D9C51}"/>
          </ac:spMkLst>
        </pc:spChg>
        <pc:grpChg chg="mod">
          <ac:chgData name="Harrington, Katherine" userId="9e4a2337-db61-433d-9022-7b47de19eb05" providerId="ADAL" clId="{E066E664-63AC-4018-A5ED-63A62D38B44D}" dt="2024-07-16T18:37:55.499" v="2015" actId="962"/>
          <ac:grpSpMkLst>
            <pc:docMk/>
            <pc:sldMk cId="2114736477" sldId="553"/>
            <ac:grpSpMk id="45" creationId="{442B8D4B-6BC7-72C2-E9C7-BCB8CC81FF37}"/>
          </ac:grpSpMkLst>
        </pc:grpChg>
        <pc:picChg chg="mod">
          <ac:chgData name="Harrington, Katherine" userId="9e4a2337-db61-433d-9022-7b47de19eb05" providerId="ADAL" clId="{E066E664-63AC-4018-A5ED-63A62D38B44D}" dt="2024-07-16T18:40:40.037" v="2019" actId="962"/>
          <ac:picMkLst>
            <pc:docMk/>
            <pc:sldMk cId="2114736477" sldId="553"/>
            <ac:picMk id="80" creationId="{937DA89E-CBBA-63E4-F6C6-BB5F84CE68EC}"/>
          </ac:picMkLst>
        </pc:picChg>
        <pc:picChg chg="mod">
          <ac:chgData name="Harrington, Katherine" userId="9e4a2337-db61-433d-9022-7b47de19eb05" providerId="ADAL" clId="{E066E664-63AC-4018-A5ED-63A62D38B44D}" dt="2024-07-16T18:40:42.269" v="2020" actId="962"/>
          <ac:picMkLst>
            <pc:docMk/>
            <pc:sldMk cId="2114736477" sldId="553"/>
            <ac:picMk id="83" creationId="{D506173A-E6EF-F401-41A0-7A245B672A14}"/>
          </ac:picMkLst>
        </pc:picChg>
        <pc:picChg chg="mod">
          <ac:chgData name="Harrington, Katherine" userId="9e4a2337-db61-433d-9022-7b47de19eb05" providerId="ADAL" clId="{E066E664-63AC-4018-A5ED-63A62D38B44D}" dt="2024-07-16T18:40:44.108" v="2021" actId="962"/>
          <ac:picMkLst>
            <pc:docMk/>
            <pc:sldMk cId="2114736477" sldId="553"/>
            <ac:picMk id="86" creationId="{CFB97C5B-BB07-B9B9-EF90-24213EAEE2D8}"/>
          </ac:picMkLst>
        </pc:picChg>
      </pc:sldChg>
      <pc:sldChg chg="delSp modSp mod">
        <pc:chgData name="Harrington, Katherine" userId="9e4a2337-db61-433d-9022-7b47de19eb05" providerId="ADAL" clId="{E066E664-63AC-4018-A5ED-63A62D38B44D}" dt="2024-07-16T20:45:48.814" v="3828"/>
        <pc:sldMkLst>
          <pc:docMk/>
          <pc:sldMk cId="438088115" sldId="554"/>
        </pc:sldMkLst>
        <pc:spChg chg="mod ord">
          <ac:chgData name="Harrington, Katherine" userId="9e4a2337-db61-433d-9022-7b47de19eb05" providerId="ADAL" clId="{E066E664-63AC-4018-A5ED-63A62D38B44D}" dt="2024-07-16T20:45:42.340" v="3824"/>
          <ac:spMkLst>
            <pc:docMk/>
            <pc:sldMk cId="438088115" sldId="554"/>
            <ac:spMk id="9" creationId="{1765A20C-CBF8-4CFE-8E79-D0F5168801CC}"/>
          </ac:spMkLst>
        </pc:spChg>
        <pc:spChg chg="del">
          <ac:chgData name="Harrington, Katherine" userId="9e4a2337-db61-433d-9022-7b47de19eb05" providerId="ADAL" clId="{E066E664-63AC-4018-A5ED-63A62D38B44D}" dt="2024-07-16T17:13:49.930" v="334" actId="478"/>
          <ac:spMkLst>
            <pc:docMk/>
            <pc:sldMk cId="438088115" sldId="554"/>
            <ac:spMk id="10" creationId="{ABB41B15-4998-48ED-8EF0-564E530C4D57}"/>
          </ac:spMkLst>
        </pc:spChg>
        <pc:spChg chg="ord">
          <ac:chgData name="Harrington, Katherine" userId="9e4a2337-db61-433d-9022-7b47de19eb05" providerId="ADAL" clId="{E066E664-63AC-4018-A5ED-63A62D38B44D}" dt="2024-07-16T20:45:45.169" v="3827"/>
          <ac:spMkLst>
            <pc:docMk/>
            <pc:sldMk cId="438088115" sldId="554"/>
            <ac:spMk id="11" creationId="{8D7CD66E-405D-47CA-AE49-A76D50756F02}"/>
          </ac:spMkLst>
        </pc:spChg>
        <pc:picChg chg="mod">
          <ac:chgData name="Harrington, Katherine" userId="9e4a2337-db61-433d-9022-7b47de19eb05" providerId="ADAL" clId="{E066E664-63AC-4018-A5ED-63A62D38B44D}" dt="2024-07-16T17:13:17.136" v="330" actId="962"/>
          <ac:picMkLst>
            <pc:docMk/>
            <pc:sldMk cId="438088115" sldId="554"/>
            <ac:picMk id="6" creationId="{31569E03-D0ED-44F8-84B6-6DB0D24C9D67}"/>
          </ac:picMkLst>
        </pc:picChg>
        <pc:picChg chg="mod ord">
          <ac:chgData name="Harrington, Katherine" userId="9e4a2337-db61-433d-9022-7b47de19eb05" providerId="ADAL" clId="{E066E664-63AC-4018-A5ED-63A62D38B44D}" dt="2024-07-16T20:45:48.814" v="3828"/>
          <ac:picMkLst>
            <pc:docMk/>
            <pc:sldMk cId="438088115" sldId="554"/>
            <ac:picMk id="7" creationId="{1AB2BE14-DBEA-4191-A5A2-D52CEA0FF3CB}"/>
          </ac:picMkLst>
        </pc:picChg>
        <pc:picChg chg="mod">
          <ac:chgData name="Harrington, Katherine" userId="9e4a2337-db61-433d-9022-7b47de19eb05" providerId="ADAL" clId="{E066E664-63AC-4018-A5ED-63A62D38B44D}" dt="2024-07-16T17:13:42.211" v="333" actId="962"/>
          <ac:picMkLst>
            <pc:docMk/>
            <pc:sldMk cId="438088115" sldId="554"/>
            <ac:picMk id="8" creationId="{291C5BE7-A8B1-4C12-9B30-7D26F657CFBB}"/>
          </ac:picMkLst>
        </pc:picChg>
      </pc:sldChg>
      <pc:sldChg chg="modSp">
        <pc:chgData name="Harrington, Katherine" userId="9e4a2337-db61-433d-9022-7b47de19eb05" providerId="ADAL" clId="{E066E664-63AC-4018-A5ED-63A62D38B44D}" dt="2024-07-16T18:44:31.695" v="2047" actId="962"/>
        <pc:sldMkLst>
          <pc:docMk/>
          <pc:sldMk cId="1307132022" sldId="555"/>
        </pc:sldMkLst>
        <pc:spChg chg="mod">
          <ac:chgData name="Harrington, Katherine" userId="9e4a2337-db61-433d-9022-7b47de19eb05" providerId="ADAL" clId="{E066E664-63AC-4018-A5ED-63A62D38B44D}" dt="2024-07-16T18:42:40.743" v="2040" actId="962"/>
          <ac:spMkLst>
            <pc:docMk/>
            <pc:sldMk cId="1307132022" sldId="555"/>
            <ac:spMk id="3" creationId="{6BC55F2A-8D51-E714-7AAC-9C3745C4A27B}"/>
          </ac:spMkLst>
        </pc:spChg>
        <pc:picChg chg="mod">
          <ac:chgData name="Harrington, Katherine" userId="9e4a2337-db61-433d-9022-7b47de19eb05" providerId="ADAL" clId="{E066E664-63AC-4018-A5ED-63A62D38B44D}" dt="2024-07-16T18:42:48.052" v="2041" actId="962"/>
          <ac:picMkLst>
            <pc:docMk/>
            <pc:sldMk cId="1307132022" sldId="555"/>
            <ac:picMk id="5" creationId="{738D3573-C720-43B8-0BD8-6E86F3C2B5A3}"/>
          </ac:picMkLst>
        </pc:picChg>
        <pc:picChg chg="mod">
          <ac:chgData name="Harrington, Katherine" userId="9e4a2337-db61-433d-9022-7b47de19eb05" providerId="ADAL" clId="{E066E664-63AC-4018-A5ED-63A62D38B44D}" dt="2024-07-16T18:42:59.298" v="2043" actId="962"/>
          <ac:picMkLst>
            <pc:docMk/>
            <pc:sldMk cId="1307132022" sldId="555"/>
            <ac:picMk id="6" creationId="{5E5945DA-264C-9F94-A3F9-966217A64F79}"/>
          </ac:picMkLst>
        </pc:picChg>
        <pc:picChg chg="mod">
          <ac:chgData name="Harrington, Katherine" userId="9e4a2337-db61-433d-9022-7b47de19eb05" providerId="ADAL" clId="{E066E664-63AC-4018-A5ED-63A62D38B44D}" dt="2024-07-16T18:44:22.704" v="2045" actId="962"/>
          <ac:picMkLst>
            <pc:docMk/>
            <pc:sldMk cId="1307132022" sldId="555"/>
            <ac:picMk id="7" creationId="{648E806D-3197-EE9E-0E1D-9E8B2E251B0E}"/>
          </ac:picMkLst>
        </pc:picChg>
        <pc:picChg chg="mod">
          <ac:chgData name="Harrington, Katherine" userId="9e4a2337-db61-433d-9022-7b47de19eb05" providerId="ADAL" clId="{E066E664-63AC-4018-A5ED-63A62D38B44D}" dt="2024-07-16T18:44:28.926" v="2046" actId="962"/>
          <ac:picMkLst>
            <pc:docMk/>
            <pc:sldMk cId="1307132022" sldId="555"/>
            <ac:picMk id="12" creationId="{4ED2D8E6-9997-61D1-CD04-508AFCD040D3}"/>
          </ac:picMkLst>
        </pc:picChg>
        <pc:picChg chg="mod">
          <ac:chgData name="Harrington, Katherine" userId="9e4a2337-db61-433d-9022-7b47de19eb05" providerId="ADAL" clId="{E066E664-63AC-4018-A5ED-63A62D38B44D}" dt="2024-07-16T18:44:31.695" v="2047" actId="962"/>
          <ac:picMkLst>
            <pc:docMk/>
            <pc:sldMk cId="1307132022" sldId="555"/>
            <ac:picMk id="14" creationId="{F8C09FDC-235F-CBED-0CEE-6025FEF6ACBA}"/>
          </ac:picMkLst>
        </pc:picChg>
      </pc:sldChg>
      <pc:sldChg chg="modSp">
        <pc:chgData name="Harrington, Katherine" userId="9e4a2337-db61-433d-9022-7b47de19eb05" providerId="ADAL" clId="{E066E664-63AC-4018-A5ED-63A62D38B44D}" dt="2024-07-16T18:34:49.465" v="1922" actId="962"/>
        <pc:sldMkLst>
          <pc:docMk/>
          <pc:sldMk cId="3497615852" sldId="556"/>
        </pc:sldMkLst>
        <pc:spChg chg="mod">
          <ac:chgData name="Harrington, Katherine" userId="9e4a2337-db61-433d-9022-7b47de19eb05" providerId="ADAL" clId="{E066E664-63AC-4018-A5ED-63A62D38B44D}" dt="2024-07-16T18:34:49.465" v="1922" actId="962"/>
          <ac:spMkLst>
            <pc:docMk/>
            <pc:sldMk cId="3497615852" sldId="556"/>
            <ac:spMk id="98" creationId="{6C6C6A10-9A8B-00F8-C77C-47D4C5E7F7ED}"/>
          </ac:spMkLst>
        </pc:spChg>
        <pc:grpChg chg="mod">
          <ac:chgData name="Harrington, Katherine" userId="9e4a2337-db61-433d-9022-7b47de19eb05" providerId="ADAL" clId="{E066E664-63AC-4018-A5ED-63A62D38B44D}" dt="2024-07-16T18:34:31.915" v="1912" actId="962"/>
          <ac:grpSpMkLst>
            <pc:docMk/>
            <pc:sldMk cId="3497615852" sldId="556"/>
            <ac:grpSpMk id="64" creationId="{42021540-7058-1CBC-7AC5-763432F0ACD3}"/>
          </ac:grpSpMkLst>
        </pc:grpChg>
        <pc:cxnChg chg="mod">
          <ac:chgData name="Harrington, Katherine" userId="9e4a2337-db61-433d-9022-7b47de19eb05" providerId="ADAL" clId="{E066E664-63AC-4018-A5ED-63A62D38B44D}" dt="2024-07-16T18:34:34.158" v="1913" actId="962"/>
          <ac:cxnSpMkLst>
            <pc:docMk/>
            <pc:sldMk cId="3497615852" sldId="556"/>
            <ac:cxnSpMk id="11" creationId="{0B8F6D30-732B-FE53-8E6F-3EF49A31754C}"/>
          </ac:cxnSpMkLst>
        </pc:cxnChg>
        <pc:cxnChg chg="mod">
          <ac:chgData name="Harrington, Katherine" userId="9e4a2337-db61-433d-9022-7b47de19eb05" providerId="ADAL" clId="{E066E664-63AC-4018-A5ED-63A62D38B44D}" dt="2024-07-16T18:34:35.871" v="1914" actId="962"/>
          <ac:cxnSpMkLst>
            <pc:docMk/>
            <pc:sldMk cId="3497615852" sldId="556"/>
            <ac:cxnSpMk id="25" creationId="{5991A4E7-D0EF-F6A9-9B81-8BA98AB23E9F}"/>
          </ac:cxnSpMkLst>
        </pc:cxnChg>
        <pc:cxnChg chg="mod">
          <ac:chgData name="Harrington, Katherine" userId="9e4a2337-db61-433d-9022-7b47de19eb05" providerId="ADAL" clId="{E066E664-63AC-4018-A5ED-63A62D38B44D}" dt="2024-07-16T18:34:37.408" v="1915" actId="962"/>
          <ac:cxnSpMkLst>
            <pc:docMk/>
            <pc:sldMk cId="3497615852" sldId="556"/>
            <ac:cxnSpMk id="27" creationId="{660C0508-830C-A59B-FB47-A1686B726BE8}"/>
          </ac:cxnSpMkLst>
        </pc:cxnChg>
        <pc:cxnChg chg="mod">
          <ac:chgData name="Harrington, Katherine" userId="9e4a2337-db61-433d-9022-7b47de19eb05" providerId="ADAL" clId="{E066E664-63AC-4018-A5ED-63A62D38B44D}" dt="2024-07-16T18:34:38.833" v="1916" actId="962"/>
          <ac:cxnSpMkLst>
            <pc:docMk/>
            <pc:sldMk cId="3497615852" sldId="556"/>
            <ac:cxnSpMk id="28" creationId="{4013B813-EEFD-755C-B4D8-6C68ECF10E7D}"/>
          </ac:cxnSpMkLst>
        </pc:cxnChg>
        <pc:cxnChg chg="mod">
          <ac:chgData name="Harrington, Katherine" userId="9e4a2337-db61-433d-9022-7b47de19eb05" providerId="ADAL" clId="{E066E664-63AC-4018-A5ED-63A62D38B44D}" dt="2024-07-16T18:34:40.294" v="1917" actId="962"/>
          <ac:cxnSpMkLst>
            <pc:docMk/>
            <pc:sldMk cId="3497615852" sldId="556"/>
            <ac:cxnSpMk id="29" creationId="{264DAE8E-964E-B751-FBF2-8F5ABD66479B}"/>
          </ac:cxnSpMkLst>
        </pc:cxnChg>
        <pc:cxnChg chg="mod">
          <ac:chgData name="Harrington, Katherine" userId="9e4a2337-db61-433d-9022-7b47de19eb05" providerId="ADAL" clId="{E066E664-63AC-4018-A5ED-63A62D38B44D}" dt="2024-07-16T18:34:41.786" v="1918" actId="962"/>
          <ac:cxnSpMkLst>
            <pc:docMk/>
            <pc:sldMk cId="3497615852" sldId="556"/>
            <ac:cxnSpMk id="32" creationId="{F733C175-07C4-5424-6384-2729180708B7}"/>
          </ac:cxnSpMkLst>
        </pc:cxnChg>
        <pc:cxnChg chg="mod">
          <ac:chgData name="Harrington, Katherine" userId="9e4a2337-db61-433d-9022-7b47de19eb05" providerId="ADAL" clId="{E066E664-63AC-4018-A5ED-63A62D38B44D}" dt="2024-07-16T18:34:43.308" v="1919" actId="962"/>
          <ac:cxnSpMkLst>
            <pc:docMk/>
            <pc:sldMk cId="3497615852" sldId="556"/>
            <ac:cxnSpMk id="33" creationId="{531F2656-2E04-D57D-8899-C9B8ABE6B4EF}"/>
          </ac:cxnSpMkLst>
        </pc:cxnChg>
        <pc:cxnChg chg="mod">
          <ac:chgData name="Harrington, Katherine" userId="9e4a2337-db61-433d-9022-7b47de19eb05" providerId="ADAL" clId="{E066E664-63AC-4018-A5ED-63A62D38B44D}" dt="2024-07-16T18:34:45.052" v="1920" actId="962"/>
          <ac:cxnSpMkLst>
            <pc:docMk/>
            <pc:sldMk cId="3497615852" sldId="556"/>
            <ac:cxnSpMk id="36" creationId="{8CBC75B2-346A-858C-E2DB-218F41E16C31}"/>
          </ac:cxnSpMkLst>
        </pc:cxnChg>
        <pc:cxnChg chg="mod">
          <ac:chgData name="Harrington, Katherine" userId="9e4a2337-db61-433d-9022-7b47de19eb05" providerId="ADAL" clId="{E066E664-63AC-4018-A5ED-63A62D38B44D}" dt="2024-07-16T18:34:47.334" v="1921" actId="962"/>
          <ac:cxnSpMkLst>
            <pc:docMk/>
            <pc:sldMk cId="3497615852" sldId="556"/>
            <ac:cxnSpMk id="97" creationId="{E0C827DD-BF0B-1B5F-E968-40083929BD86}"/>
          </ac:cxnSpMkLst>
        </pc:cxnChg>
      </pc:sldChg>
      <pc:sldChg chg="modSp">
        <pc:chgData name="Harrington, Katherine" userId="9e4a2337-db61-433d-9022-7b47de19eb05" providerId="ADAL" clId="{E066E664-63AC-4018-A5ED-63A62D38B44D}" dt="2024-07-16T18:44:59.722" v="2048" actId="962"/>
        <pc:sldMkLst>
          <pc:docMk/>
          <pc:sldMk cId="1485702691" sldId="557"/>
        </pc:sldMkLst>
        <pc:grpChg chg="mod">
          <ac:chgData name="Harrington, Katherine" userId="9e4a2337-db61-433d-9022-7b47de19eb05" providerId="ADAL" clId="{E066E664-63AC-4018-A5ED-63A62D38B44D}" dt="2024-07-16T18:44:59.722" v="2048" actId="962"/>
          <ac:grpSpMkLst>
            <pc:docMk/>
            <pc:sldMk cId="1485702691" sldId="557"/>
            <ac:grpSpMk id="25" creationId="{3DEF19FB-5D1C-9025-8AAD-9DB12C588334}"/>
          </ac:grpSpMkLst>
        </pc:grpChg>
      </pc:sldChg>
      <pc:sldChg chg="modSp">
        <pc:chgData name="Harrington, Katherine" userId="9e4a2337-db61-433d-9022-7b47de19eb05" providerId="ADAL" clId="{E066E664-63AC-4018-A5ED-63A62D38B44D}" dt="2024-07-16T18:45:02.690" v="2049" actId="962"/>
        <pc:sldMkLst>
          <pc:docMk/>
          <pc:sldMk cId="3185875993" sldId="559"/>
        </pc:sldMkLst>
        <pc:grpChg chg="mod">
          <ac:chgData name="Harrington, Katherine" userId="9e4a2337-db61-433d-9022-7b47de19eb05" providerId="ADAL" clId="{E066E664-63AC-4018-A5ED-63A62D38B44D}" dt="2024-07-16T18:45:02.690" v="2049" actId="962"/>
          <ac:grpSpMkLst>
            <pc:docMk/>
            <pc:sldMk cId="3185875993" sldId="559"/>
            <ac:grpSpMk id="9" creationId="{4FCEC141-6498-8300-1701-B2EFF1A7A483}"/>
          </ac:grpSpMkLst>
        </pc:grpChg>
      </pc:sldChg>
      <pc:sldChg chg="modSp">
        <pc:chgData name="Harrington, Katherine" userId="9e4a2337-db61-433d-9022-7b47de19eb05" providerId="ADAL" clId="{E066E664-63AC-4018-A5ED-63A62D38B44D}" dt="2024-07-16T18:45:07.057" v="2050" actId="962"/>
        <pc:sldMkLst>
          <pc:docMk/>
          <pc:sldMk cId="996770356" sldId="560"/>
        </pc:sldMkLst>
        <pc:grpChg chg="mod">
          <ac:chgData name="Harrington, Katherine" userId="9e4a2337-db61-433d-9022-7b47de19eb05" providerId="ADAL" clId="{E066E664-63AC-4018-A5ED-63A62D38B44D}" dt="2024-07-16T18:45:07.057" v="2050" actId="962"/>
          <ac:grpSpMkLst>
            <pc:docMk/>
            <pc:sldMk cId="996770356" sldId="560"/>
            <ac:grpSpMk id="7" creationId="{75A613AE-EECD-DA16-16CB-D82156AFDC82}"/>
          </ac:grpSpMkLst>
        </pc:grpChg>
      </pc:sldChg>
      <pc:sldChg chg="modSp">
        <pc:chgData name="Harrington, Katherine" userId="9e4a2337-db61-433d-9022-7b47de19eb05" providerId="ADAL" clId="{E066E664-63AC-4018-A5ED-63A62D38B44D}" dt="2024-07-16T18:36:47.128" v="2005" actId="962"/>
        <pc:sldMkLst>
          <pc:docMk/>
          <pc:sldMk cId="2107530781" sldId="562"/>
        </pc:sldMkLst>
        <pc:picChg chg="mod">
          <ac:chgData name="Harrington, Katherine" userId="9e4a2337-db61-433d-9022-7b47de19eb05" providerId="ADAL" clId="{E066E664-63AC-4018-A5ED-63A62D38B44D}" dt="2024-07-16T18:36:47.128" v="2005" actId="962"/>
          <ac:picMkLst>
            <pc:docMk/>
            <pc:sldMk cId="2107530781" sldId="562"/>
            <ac:picMk id="10" creationId="{5BE24420-CAB5-CCA2-1108-F8C9CE22712D}"/>
          </ac:picMkLst>
        </pc:picChg>
      </pc:sldChg>
      <pc:sldChg chg="modSp">
        <pc:chgData name="Harrington, Katherine" userId="9e4a2337-db61-433d-9022-7b47de19eb05" providerId="ADAL" clId="{E066E664-63AC-4018-A5ED-63A62D38B44D}" dt="2024-07-16T18:34:26.809" v="1911" actId="962"/>
        <pc:sldMkLst>
          <pc:docMk/>
          <pc:sldMk cId="2536932424" sldId="563"/>
        </pc:sldMkLst>
        <pc:spChg chg="mod">
          <ac:chgData name="Harrington, Katherine" userId="9e4a2337-db61-433d-9022-7b47de19eb05" providerId="ADAL" clId="{E066E664-63AC-4018-A5ED-63A62D38B44D}" dt="2024-07-16T18:33:46.505" v="1731" actId="962"/>
          <ac:spMkLst>
            <pc:docMk/>
            <pc:sldMk cId="2536932424" sldId="563"/>
            <ac:spMk id="16" creationId="{00000000-0000-0000-0000-000000000000}"/>
          </ac:spMkLst>
        </pc:spChg>
        <pc:spChg chg="mod">
          <ac:chgData name="Harrington, Katherine" userId="9e4a2337-db61-433d-9022-7b47de19eb05" providerId="ADAL" clId="{E066E664-63AC-4018-A5ED-63A62D38B44D}" dt="2024-07-16T18:33:47.978" v="1732" actId="962"/>
          <ac:spMkLst>
            <pc:docMk/>
            <pc:sldMk cId="2536932424" sldId="563"/>
            <ac:spMk id="17" creationId="{00000000-0000-0000-0000-000000000000}"/>
          </ac:spMkLst>
        </pc:spChg>
        <pc:spChg chg="mod">
          <ac:chgData name="Harrington, Katherine" userId="9e4a2337-db61-433d-9022-7b47de19eb05" providerId="ADAL" clId="{E066E664-63AC-4018-A5ED-63A62D38B44D}" dt="2024-07-16T18:33:52.312" v="1734" actId="962"/>
          <ac:spMkLst>
            <pc:docMk/>
            <pc:sldMk cId="2536932424" sldId="563"/>
            <ac:spMk id="29" creationId="{00000000-0000-0000-0000-000000000000}"/>
          </ac:spMkLst>
        </pc:spChg>
        <pc:spChg chg="mod">
          <ac:chgData name="Harrington, Katherine" userId="9e4a2337-db61-433d-9022-7b47de19eb05" providerId="ADAL" clId="{E066E664-63AC-4018-A5ED-63A62D38B44D}" dt="2024-07-16T18:33:55.677" v="1736" actId="962"/>
          <ac:spMkLst>
            <pc:docMk/>
            <pc:sldMk cId="2536932424" sldId="563"/>
            <ac:spMk id="35" creationId="{00000000-0000-0000-0000-000000000000}"/>
          </ac:spMkLst>
        </pc:spChg>
        <pc:picChg chg="mod">
          <ac:chgData name="Harrington, Katherine" userId="9e4a2337-db61-433d-9022-7b47de19eb05" providerId="ADAL" clId="{E066E664-63AC-4018-A5ED-63A62D38B44D}" dt="2024-07-16T18:34:26.809" v="1911" actId="962"/>
          <ac:picMkLst>
            <pc:docMk/>
            <pc:sldMk cId="2536932424" sldId="563"/>
            <ac:picMk id="48" creationId="{C3C3C084-7418-4724-1C6B-0F2F26BFDCE0}"/>
          </ac:picMkLst>
        </pc:picChg>
        <pc:cxnChg chg="mod">
          <ac:chgData name="Harrington, Katherine" userId="9e4a2337-db61-433d-9022-7b47de19eb05" providerId="ADAL" clId="{E066E664-63AC-4018-A5ED-63A62D38B44D}" dt="2024-07-16T18:33:42.325" v="1729" actId="962"/>
          <ac:cxnSpMkLst>
            <pc:docMk/>
            <pc:sldMk cId="2536932424" sldId="563"/>
            <ac:cxnSpMk id="7" creationId="{00000000-0000-0000-0000-000000000000}"/>
          </ac:cxnSpMkLst>
        </pc:cxnChg>
        <pc:cxnChg chg="mod">
          <ac:chgData name="Harrington, Katherine" userId="9e4a2337-db61-433d-9022-7b47de19eb05" providerId="ADAL" clId="{E066E664-63AC-4018-A5ED-63A62D38B44D}" dt="2024-07-16T18:33:57.892" v="1737" actId="962"/>
          <ac:cxnSpMkLst>
            <pc:docMk/>
            <pc:sldMk cId="2536932424" sldId="563"/>
            <ac:cxnSpMk id="8" creationId="{9688B49F-9D93-EEE7-865A-C3CA3A4A6F00}"/>
          </ac:cxnSpMkLst>
        </pc:cxnChg>
        <pc:cxnChg chg="mod">
          <ac:chgData name="Harrington, Katherine" userId="9e4a2337-db61-433d-9022-7b47de19eb05" providerId="ADAL" clId="{E066E664-63AC-4018-A5ED-63A62D38B44D}" dt="2024-07-16T18:33:44.020" v="1730" actId="962"/>
          <ac:cxnSpMkLst>
            <pc:docMk/>
            <pc:sldMk cId="2536932424" sldId="563"/>
            <ac:cxnSpMk id="13" creationId="{00000000-0000-0000-0000-000000000000}"/>
          </ac:cxnSpMkLst>
        </pc:cxnChg>
        <pc:cxnChg chg="mod">
          <ac:chgData name="Harrington, Katherine" userId="9e4a2337-db61-433d-9022-7b47de19eb05" providerId="ADAL" clId="{E066E664-63AC-4018-A5ED-63A62D38B44D}" dt="2024-07-16T18:33:50.726" v="1733" actId="962"/>
          <ac:cxnSpMkLst>
            <pc:docMk/>
            <pc:sldMk cId="2536932424" sldId="563"/>
            <ac:cxnSpMk id="28" creationId="{00000000-0000-0000-0000-000000000000}"/>
          </ac:cxnSpMkLst>
        </pc:cxnChg>
        <pc:cxnChg chg="mod">
          <ac:chgData name="Harrington, Katherine" userId="9e4a2337-db61-433d-9022-7b47de19eb05" providerId="ADAL" clId="{E066E664-63AC-4018-A5ED-63A62D38B44D}" dt="2024-07-16T18:33:54.058" v="1735" actId="962"/>
          <ac:cxnSpMkLst>
            <pc:docMk/>
            <pc:sldMk cId="2536932424" sldId="563"/>
            <ac:cxnSpMk id="34" creationId="{00000000-0000-0000-0000-000000000000}"/>
          </ac:cxnSpMkLst>
        </pc:cxnChg>
      </pc:sldChg>
      <pc:sldChg chg="modSp">
        <pc:chgData name="Harrington, Katherine" userId="9e4a2337-db61-433d-9022-7b47de19eb05" providerId="ADAL" clId="{E066E664-63AC-4018-A5ED-63A62D38B44D}" dt="2024-07-16T18:36:44.852" v="2004" actId="962"/>
        <pc:sldMkLst>
          <pc:docMk/>
          <pc:sldMk cId="658902452" sldId="567"/>
        </pc:sldMkLst>
        <pc:spChg chg="mod">
          <ac:chgData name="Harrington, Katherine" userId="9e4a2337-db61-433d-9022-7b47de19eb05" providerId="ADAL" clId="{E066E664-63AC-4018-A5ED-63A62D38B44D}" dt="2024-07-16T18:36:42.679" v="2003" actId="962"/>
          <ac:spMkLst>
            <pc:docMk/>
            <pc:sldMk cId="658902452" sldId="567"/>
            <ac:spMk id="23" creationId="{09D3B032-E7EB-4471-C62B-A879AD43EECB}"/>
          </ac:spMkLst>
        </pc:spChg>
        <pc:spChg chg="mod">
          <ac:chgData name="Harrington, Katherine" userId="9e4a2337-db61-433d-9022-7b47de19eb05" providerId="ADAL" clId="{E066E664-63AC-4018-A5ED-63A62D38B44D}" dt="2024-07-16T18:36:44.852" v="2004" actId="962"/>
          <ac:spMkLst>
            <pc:docMk/>
            <pc:sldMk cId="658902452" sldId="567"/>
            <ac:spMk id="26" creationId="{3D71EA98-D37E-A003-F58B-CD6C31BAF270}"/>
          </ac:spMkLst>
        </pc:spChg>
        <pc:grpChg chg="mod">
          <ac:chgData name="Harrington, Katherine" userId="9e4a2337-db61-433d-9022-7b47de19eb05" providerId="ADAL" clId="{E066E664-63AC-4018-A5ED-63A62D38B44D}" dt="2024-07-16T18:36:33.071" v="2002" actId="962"/>
          <ac:grpSpMkLst>
            <pc:docMk/>
            <pc:sldMk cId="658902452" sldId="567"/>
            <ac:grpSpMk id="14" creationId="{1AB851B4-09CE-4A42-8611-70B442A96B01}"/>
          </ac:grpSpMkLst>
        </pc:grpChg>
        <pc:picChg chg="mod">
          <ac:chgData name="Harrington, Katherine" userId="9e4a2337-db61-433d-9022-7b47de19eb05" providerId="ADAL" clId="{E066E664-63AC-4018-A5ED-63A62D38B44D}" dt="2024-07-16T18:36:29.422" v="2001" actId="962"/>
          <ac:picMkLst>
            <pc:docMk/>
            <pc:sldMk cId="658902452" sldId="567"/>
            <ac:picMk id="5" creationId="{F23CE4F3-BDAD-B7D2-D741-536D8A3C658F}"/>
          </ac:picMkLst>
        </pc:picChg>
        <pc:picChg chg="mod">
          <ac:chgData name="Harrington, Katherine" userId="9e4a2337-db61-433d-9022-7b47de19eb05" providerId="ADAL" clId="{E066E664-63AC-4018-A5ED-63A62D38B44D}" dt="2024-07-16T18:36:26.312" v="2000" actId="962"/>
          <ac:picMkLst>
            <pc:docMk/>
            <pc:sldMk cId="658902452" sldId="567"/>
            <ac:picMk id="31" creationId="{DEE7EF13-B183-9409-8CF2-CD093A46F8C5}"/>
          </ac:picMkLst>
        </pc:picChg>
        <pc:picChg chg="mod">
          <ac:chgData name="Harrington, Katherine" userId="9e4a2337-db61-433d-9022-7b47de19eb05" providerId="ADAL" clId="{E066E664-63AC-4018-A5ED-63A62D38B44D}" dt="2024-07-16T18:36:22.541" v="1999" actId="962"/>
          <ac:picMkLst>
            <pc:docMk/>
            <pc:sldMk cId="658902452" sldId="567"/>
            <ac:picMk id="33" creationId="{6F92DBF5-E360-54AD-8C64-0850E36FE080}"/>
          </ac:picMkLst>
        </pc:picChg>
      </pc:sldChg>
      <pc:sldChg chg="modSp mod">
        <pc:chgData name="Harrington, Katherine" userId="9e4a2337-db61-433d-9022-7b47de19eb05" providerId="ADAL" clId="{E066E664-63AC-4018-A5ED-63A62D38B44D}" dt="2024-07-16T18:35:11.755" v="1929" actId="962"/>
        <pc:sldMkLst>
          <pc:docMk/>
          <pc:sldMk cId="3065036372" sldId="570"/>
        </pc:sldMkLst>
        <pc:spChg chg="mod">
          <ac:chgData name="Harrington, Katherine" userId="9e4a2337-db61-433d-9022-7b47de19eb05" providerId="ADAL" clId="{E066E664-63AC-4018-A5ED-63A62D38B44D}" dt="2024-07-16T17:18:16.508" v="424" actId="33553"/>
          <ac:spMkLst>
            <pc:docMk/>
            <pc:sldMk cId="3065036372" sldId="570"/>
            <ac:spMk id="6" creationId="{F7ACDC4C-0BCB-35CA-BAF5-3BB423D21C2B}"/>
          </ac:spMkLst>
        </pc:spChg>
        <pc:spChg chg="mod">
          <ac:chgData name="Harrington, Katherine" userId="9e4a2337-db61-433d-9022-7b47de19eb05" providerId="ADAL" clId="{E066E664-63AC-4018-A5ED-63A62D38B44D}" dt="2024-07-16T18:35:07.845" v="1927" actId="962"/>
          <ac:spMkLst>
            <pc:docMk/>
            <pc:sldMk cId="3065036372" sldId="570"/>
            <ac:spMk id="11" creationId="{1CC01E93-9382-F66C-240E-B042D84A8724}"/>
          </ac:spMkLst>
        </pc:spChg>
        <pc:spChg chg="mod">
          <ac:chgData name="Harrington, Katherine" userId="9e4a2337-db61-433d-9022-7b47de19eb05" providerId="ADAL" clId="{E066E664-63AC-4018-A5ED-63A62D38B44D}" dt="2024-07-16T18:35:09.807" v="1928" actId="962"/>
          <ac:spMkLst>
            <pc:docMk/>
            <pc:sldMk cId="3065036372" sldId="570"/>
            <ac:spMk id="12" creationId="{AB1E48B8-E276-ED6B-6E3A-2DFEFDAE0423}"/>
          </ac:spMkLst>
        </pc:spChg>
        <pc:grpChg chg="mod">
          <ac:chgData name="Harrington, Katherine" userId="9e4a2337-db61-433d-9022-7b47de19eb05" providerId="ADAL" clId="{E066E664-63AC-4018-A5ED-63A62D38B44D}" dt="2024-07-16T18:35:02.944" v="1926" actId="962"/>
          <ac:grpSpMkLst>
            <pc:docMk/>
            <pc:sldMk cId="3065036372" sldId="570"/>
            <ac:grpSpMk id="3" creationId="{263D09C5-6521-6F82-F03D-F596D2CD5A5F}"/>
          </ac:grpSpMkLst>
        </pc:grpChg>
        <pc:picChg chg="mod">
          <ac:chgData name="Harrington, Katherine" userId="9e4a2337-db61-433d-9022-7b47de19eb05" providerId="ADAL" clId="{E066E664-63AC-4018-A5ED-63A62D38B44D}" dt="2024-07-16T18:35:11.755" v="1929" actId="962"/>
          <ac:picMkLst>
            <pc:docMk/>
            <pc:sldMk cId="3065036372" sldId="570"/>
            <ac:picMk id="4" creationId="{2DB35574-34A8-0975-1910-5D109FAAD658}"/>
          </ac:picMkLst>
        </pc:picChg>
      </pc:sldChg>
      <pc:sldChg chg="modSp">
        <pc:chgData name="Harrington, Katherine" userId="9e4a2337-db61-433d-9022-7b47de19eb05" providerId="ADAL" clId="{E066E664-63AC-4018-A5ED-63A62D38B44D}" dt="2024-07-16T19:11:12.926" v="2085" actId="962"/>
        <pc:sldMkLst>
          <pc:docMk/>
          <pc:sldMk cId="1656697917" sldId="577"/>
        </pc:sldMkLst>
        <pc:picChg chg="mod">
          <ac:chgData name="Harrington, Katherine" userId="9e4a2337-db61-433d-9022-7b47de19eb05" providerId="ADAL" clId="{E066E664-63AC-4018-A5ED-63A62D38B44D}" dt="2024-07-16T19:11:06.081" v="2083" actId="962"/>
          <ac:picMkLst>
            <pc:docMk/>
            <pc:sldMk cId="1656697917" sldId="577"/>
            <ac:picMk id="8" creationId="{584EDDD0-0A07-FF41-C0E4-7D09E2A60C86}"/>
          </ac:picMkLst>
        </pc:picChg>
        <pc:picChg chg="mod">
          <ac:chgData name="Harrington, Katherine" userId="9e4a2337-db61-433d-9022-7b47de19eb05" providerId="ADAL" clId="{E066E664-63AC-4018-A5ED-63A62D38B44D}" dt="2024-07-16T19:11:09.637" v="2084" actId="962"/>
          <ac:picMkLst>
            <pc:docMk/>
            <pc:sldMk cId="1656697917" sldId="577"/>
            <ac:picMk id="9" creationId="{72066B8D-9DE1-0446-16F3-00C72FB44041}"/>
          </ac:picMkLst>
        </pc:picChg>
        <pc:picChg chg="mod">
          <ac:chgData name="Harrington, Katherine" userId="9e4a2337-db61-433d-9022-7b47de19eb05" providerId="ADAL" clId="{E066E664-63AC-4018-A5ED-63A62D38B44D}" dt="2024-07-16T19:11:12.926" v="2085" actId="962"/>
          <ac:picMkLst>
            <pc:docMk/>
            <pc:sldMk cId="1656697917" sldId="577"/>
            <ac:picMk id="13" creationId="{89F3E14B-59A4-43E5-4E62-911D616BD5E0}"/>
          </ac:picMkLst>
        </pc:picChg>
        <pc:picChg chg="mod">
          <ac:chgData name="Harrington, Katherine" userId="9e4a2337-db61-433d-9022-7b47de19eb05" providerId="ADAL" clId="{E066E664-63AC-4018-A5ED-63A62D38B44D}" dt="2024-07-16T18:46:07.268" v="2082" actId="962"/>
          <ac:picMkLst>
            <pc:docMk/>
            <pc:sldMk cId="1656697917" sldId="577"/>
            <ac:picMk id="19" creationId="{00000000-0000-0000-0000-000000000000}"/>
          </ac:picMkLst>
        </pc:picChg>
      </pc:sldChg>
      <pc:sldChg chg="addSp modSp mod">
        <pc:chgData name="Harrington, Katherine" userId="9e4a2337-db61-433d-9022-7b47de19eb05" providerId="ADAL" clId="{E066E664-63AC-4018-A5ED-63A62D38B44D}" dt="2024-07-16T17:23:12.144" v="456"/>
        <pc:sldMkLst>
          <pc:docMk/>
          <pc:sldMk cId="3615799908" sldId="592"/>
        </pc:sldMkLst>
        <pc:spChg chg="add mod">
          <ac:chgData name="Harrington, Katherine" userId="9e4a2337-db61-433d-9022-7b47de19eb05" providerId="ADAL" clId="{E066E664-63AC-4018-A5ED-63A62D38B44D}" dt="2024-07-16T17:23:12.144" v="456"/>
          <ac:spMkLst>
            <pc:docMk/>
            <pc:sldMk cId="3615799908" sldId="592"/>
            <ac:spMk id="2" creationId="{6AEE29B5-FD61-E830-B7F1-F7F2362123CC}"/>
          </ac:spMkLst>
        </pc:spChg>
        <pc:spChg chg="mod">
          <ac:chgData name="Harrington, Katherine" userId="9e4a2337-db61-433d-9022-7b47de19eb05" providerId="ADAL" clId="{E066E664-63AC-4018-A5ED-63A62D38B44D}" dt="2024-07-16T17:22:40.874" v="447"/>
          <ac:spMkLst>
            <pc:docMk/>
            <pc:sldMk cId="3615799908" sldId="592"/>
            <ac:spMk id="8" creationId="{9323BCB1-E06D-59B2-72CA-0DB4899E9674}"/>
          </ac:spMkLst>
        </pc:spChg>
        <pc:spChg chg="mod">
          <ac:chgData name="Harrington, Katherine" userId="9e4a2337-db61-433d-9022-7b47de19eb05" providerId="ADAL" clId="{E066E664-63AC-4018-A5ED-63A62D38B44D}" dt="2024-07-16T17:22:36.396" v="445"/>
          <ac:spMkLst>
            <pc:docMk/>
            <pc:sldMk cId="3615799908" sldId="592"/>
            <ac:spMk id="9" creationId="{D3C407B6-F498-BC66-12E7-1F224614CF18}"/>
          </ac:spMkLst>
        </pc:spChg>
        <pc:picChg chg="mod">
          <ac:chgData name="Harrington, Katherine" userId="9e4a2337-db61-433d-9022-7b47de19eb05" providerId="ADAL" clId="{E066E664-63AC-4018-A5ED-63A62D38B44D}" dt="2024-07-16T17:22:31.117" v="442" actId="962"/>
          <ac:picMkLst>
            <pc:docMk/>
            <pc:sldMk cId="3615799908" sldId="592"/>
            <ac:picMk id="11" creationId="{B0E98C4C-3B52-C952-9E96-4C2FA349490E}"/>
          </ac:picMkLst>
        </pc:picChg>
        <pc:picChg chg="mod">
          <ac:chgData name="Harrington, Katherine" userId="9e4a2337-db61-433d-9022-7b47de19eb05" providerId="ADAL" clId="{E066E664-63AC-4018-A5ED-63A62D38B44D}" dt="2024-07-16T17:23:09.678" v="449" actId="962"/>
          <ac:picMkLst>
            <pc:docMk/>
            <pc:sldMk cId="3615799908" sldId="592"/>
            <ac:picMk id="13" creationId="{1804EFD0-D182-811A-5C30-9E9FABE90F7B}"/>
          </ac:picMkLst>
        </pc:picChg>
        <pc:picChg chg="mod">
          <ac:chgData name="Harrington, Katherine" userId="9e4a2337-db61-433d-9022-7b47de19eb05" providerId="ADAL" clId="{E066E664-63AC-4018-A5ED-63A62D38B44D}" dt="2024-07-16T17:21:49.945" v="440" actId="962"/>
          <ac:picMkLst>
            <pc:docMk/>
            <pc:sldMk cId="3615799908" sldId="592"/>
            <ac:picMk id="15" creationId="{595FA4FC-51E1-EE33-3576-96CD8689013B}"/>
          </ac:picMkLst>
        </pc:picChg>
      </pc:sldChg>
      <pc:sldChg chg="addSp delSp modSp mod">
        <pc:chgData name="Harrington, Katherine" userId="9e4a2337-db61-433d-9022-7b47de19eb05" providerId="ADAL" clId="{E066E664-63AC-4018-A5ED-63A62D38B44D}" dt="2024-07-16T17:20:50.881" v="434" actId="478"/>
        <pc:sldMkLst>
          <pc:docMk/>
          <pc:sldMk cId="3831484184" sldId="593"/>
        </pc:sldMkLst>
        <pc:spChg chg="add mod">
          <ac:chgData name="Harrington, Katherine" userId="9e4a2337-db61-433d-9022-7b47de19eb05" providerId="ADAL" clId="{E066E664-63AC-4018-A5ED-63A62D38B44D}" dt="2024-07-16T17:20:01.699" v="432" actId="13244"/>
          <ac:spMkLst>
            <pc:docMk/>
            <pc:sldMk cId="3831484184" sldId="593"/>
            <ac:spMk id="2" creationId="{C13CC103-C00D-CB33-462F-945007672F9D}"/>
          </ac:spMkLst>
        </pc:spChg>
        <pc:spChg chg="del">
          <ac:chgData name="Harrington, Katherine" userId="9e4a2337-db61-433d-9022-7b47de19eb05" providerId="ADAL" clId="{E066E664-63AC-4018-A5ED-63A62D38B44D}" dt="2024-07-16T17:20:50.881" v="434" actId="478"/>
          <ac:spMkLst>
            <pc:docMk/>
            <pc:sldMk cId="3831484184" sldId="593"/>
            <ac:spMk id="4" creationId="{037E13E6-DD47-D1C0-833F-29F7F5A652EF}"/>
          </ac:spMkLst>
        </pc:spChg>
        <pc:picChg chg="mod">
          <ac:chgData name="Harrington, Katherine" userId="9e4a2337-db61-433d-9022-7b47de19eb05" providerId="ADAL" clId="{E066E664-63AC-4018-A5ED-63A62D38B44D}" dt="2024-07-16T17:20:45.458" v="433" actId="962"/>
          <ac:picMkLst>
            <pc:docMk/>
            <pc:sldMk cId="3831484184" sldId="593"/>
            <ac:picMk id="7" creationId="{23C621A0-EC20-7FA8-5A51-5B395F87C29C}"/>
          </ac:picMkLst>
        </pc:picChg>
      </pc:sldChg>
      <pc:sldChg chg="modSp add del mod modTransition">
        <pc:chgData name="Harrington, Katherine" userId="9e4a2337-db61-433d-9022-7b47de19eb05" providerId="ADAL" clId="{E066E664-63AC-4018-A5ED-63A62D38B44D}" dt="2024-07-16T17:18:22.497" v="426" actId="33553"/>
        <pc:sldMkLst>
          <pc:docMk/>
          <pc:sldMk cId="3057338932" sldId="742"/>
        </pc:sldMkLst>
        <pc:spChg chg="mod">
          <ac:chgData name="Harrington, Katherine" userId="9e4a2337-db61-433d-9022-7b47de19eb05" providerId="ADAL" clId="{E066E664-63AC-4018-A5ED-63A62D38B44D}" dt="2024-07-16T17:18:22.497" v="426" actId="33553"/>
          <ac:spMkLst>
            <pc:docMk/>
            <pc:sldMk cId="3057338932" sldId="742"/>
            <ac:spMk id="2" creationId="{D69C427B-3C2E-5B4A-AFB3-442D4E5763A3}"/>
          </ac:spMkLst>
        </pc:spChg>
      </pc:sldChg>
      <pc:sldChg chg="modSp add del modTransition">
        <pc:chgData name="Harrington, Katherine" userId="9e4a2337-db61-433d-9022-7b47de19eb05" providerId="ADAL" clId="{E066E664-63AC-4018-A5ED-63A62D38B44D}" dt="2024-07-16T19:12:55.358" v="2695" actId="962"/>
        <pc:sldMkLst>
          <pc:docMk/>
          <pc:sldMk cId="3187438207" sldId="743"/>
        </pc:sldMkLst>
        <pc:picChg chg="mod">
          <ac:chgData name="Harrington, Katherine" userId="9e4a2337-db61-433d-9022-7b47de19eb05" providerId="ADAL" clId="{E066E664-63AC-4018-A5ED-63A62D38B44D}" dt="2024-07-16T19:12:09.898" v="2269" actId="962"/>
          <ac:picMkLst>
            <pc:docMk/>
            <pc:sldMk cId="3187438207" sldId="743"/>
            <ac:picMk id="5" creationId="{220EFA95-DBBF-1C5C-7C1F-AD61F92E3B04}"/>
          </ac:picMkLst>
        </pc:picChg>
        <pc:picChg chg="mod">
          <ac:chgData name="Harrington, Katherine" userId="9e4a2337-db61-433d-9022-7b47de19eb05" providerId="ADAL" clId="{E066E664-63AC-4018-A5ED-63A62D38B44D}" dt="2024-07-16T19:12:55.358" v="2695" actId="962"/>
          <ac:picMkLst>
            <pc:docMk/>
            <pc:sldMk cId="3187438207" sldId="743"/>
            <ac:picMk id="9" creationId="{F3ECC714-4836-C5FD-E995-8E900EA87845}"/>
          </ac:picMkLst>
        </pc:picChg>
      </pc:sldChg>
      <pc:sldChg chg="modSp add del modTransition">
        <pc:chgData name="Harrington, Katherine" userId="9e4a2337-db61-433d-9022-7b47de19eb05" providerId="ADAL" clId="{E066E664-63AC-4018-A5ED-63A62D38B44D}" dt="2024-07-16T19:14:23.813" v="3022" actId="962"/>
        <pc:sldMkLst>
          <pc:docMk/>
          <pc:sldMk cId="2249622985" sldId="745"/>
        </pc:sldMkLst>
        <pc:picChg chg="mod">
          <ac:chgData name="Harrington, Katherine" userId="9e4a2337-db61-433d-9022-7b47de19eb05" providerId="ADAL" clId="{E066E664-63AC-4018-A5ED-63A62D38B44D}" dt="2024-07-16T19:14:23.813" v="3022" actId="962"/>
          <ac:picMkLst>
            <pc:docMk/>
            <pc:sldMk cId="2249622985" sldId="745"/>
            <ac:picMk id="4" creationId="{49C42F62-C917-D922-3764-6E9223FDA1AC}"/>
          </ac:picMkLst>
        </pc:picChg>
      </pc:sldChg>
      <pc:sldChg chg="modSp add del modTransition">
        <pc:chgData name="Harrington, Katherine" userId="9e4a2337-db61-433d-9022-7b47de19eb05" providerId="ADAL" clId="{E066E664-63AC-4018-A5ED-63A62D38B44D}" dt="2024-07-16T19:13:12.124" v="2699" actId="962"/>
        <pc:sldMkLst>
          <pc:docMk/>
          <pc:sldMk cId="2016698186" sldId="746"/>
        </pc:sldMkLst>
        <pc:spChg chg="mod">
          <ac:chgData name="Harrington, Katherine" userId="9e4a2337-db61-433d-9022-7b47de19eb05" providerId="ADAL" clId="{E066E664-63AC-4018-A5ED-63A62D38B44D}" dt="2024-07-16T19:13:09.783" v="2698" actId="962"/>
          <ac:spMkLst>
            <pc:docMk/>
            <pc:sldMk cId="2016698186" sldId="746"/>
            <ac:spMk id="11" creationId="{084EE48E-D70D-7FAC-BE1B-EB3D23DD587C}"/>
          </ac:spMkLst>
        </pc:spChg>
        <pc:spChg chg="mod">
          <ac:chgData name="Harrington, Katherine" userId="9e4a2337-db61-433d-9022-7b47de19eb05" providerId="ADAL" clId="{E066E664-63AC-4018-A5ED-63A62D38B44D}" dt="2024-07-16T19:13:12.124" v="2699" actId="962"/>
          <ac:spMkLst>
            <pc:docMk/>
            <pc:sldMk cId="2016698186" sldId="746"/>
            <ac:spMk id="12" creationId="{CEC9A3B5-2277-C974-1BC2-7E418118B779}"/>
          </ac:spMkLst>
        </pc:spChg>
        <pc:picChg chg="mod">
          <ac:chgData name="Harrington, Katherine" userId="9e4a2337-db61-433d-9022-7b47de19eb05" providerId="ADAL" clId="{E066E664-63AC-4018-A5ED-63A62D38B44D}" dt="2024-07-16T19:13:03.379" v="2696" actId="962"/>
          <ac:picMkLst>
            <pc:docMk/>
            <pc:sldMk cId="2016698186" sldId="746"/>
            <ac:picMk id="5" creationId="{220EFA95-DBBF-1C5C-7C1F-AD61F92E3B04}"/>
          </ac:picMkLst>
        </pc:picChg>
        <pc:picChg chg="mod">
          <ac:chgData name="Harrington, Katherine" userId="9e4a2337-db61-433d-9022-7b47de19eb05" providerId="ADAL" clId="{E066E664-63AC-4018-A5ED-63A62D38B44D}" dt="2024-07-16T19:13:06.904" v="2697" actId="962"/>
          <ac:picMkLst>
            <pc:docMk/>
            <pc:sldMk cId="2016698186" sldId="746"/>
            <ac:picMk id="9" creationId="{F3ECC714-4836-C5FD-E995-8E900EA87845}"/>
          </ac:picMkLst>
        </pc:picChg>
      </pc:sldChg>
      <pc:sldChg chg="modSp add del modTransition">
        <pc:chgData name="Harrington, Katherine" userId="9e4a2337-db61-433d-9022-7b47de19eb05" providerId="ADAL" clId="{E066E664-63AC-4018-A5ED-63A62D38B44D}" dt="2024-07-16T19:13:16.811" v="2701" actId="962"/>
        <pc:sldMkLst>
          <pc:docMk/>
          <pc:sldMk cId="4079805751" sldId="747"/>
        </pc:sldMkLst>
        <pc:spChg chg="mod">
          <ac:chgData name="Harrington, Katherine" userId="9e4a2337-db61-433d-9022-7b47de19eb05" providerId="ADAL" clId="{E066E664-63AC-4018-A5ED-63A62D38B44D}" dt="2024-07-16T19:13:14.681" v="2700" actId="962"/>
          <ac:spMkLst>
            <pc:docMk/>
            <pc:sldMk cId="4079805751" sldId="747"/>
            <ac:spMk id="6" creationId="{47BA89E9-F55E-BB4D-152E-D60C05932738}"/>
          </ac:spMkLst>
        </pc:spChg>
        <pc:spChg chg="mod">
          <ac:chgData name="Harrington, Katherine" userId="9e4a2337-db61-433d-9022-7b47de19eb05" providerId="ADAL" clId="{E066E664-63AC-4018-A5ED-63A62D38B44D}" dt="2024-07-16T19:13:16.811" v="2701" actId="962"/>
          <ac:spMkLst>
            <pc:docMk/>
            <pc:sldMk cId="4079805751" sldId="747"/>
            <ac:spMk id="7" creationId="{DC556E8D-AF94-4247-DFA8-9B728806B3B3}"/>
          </ac:spMkLst>
        </pc:spChg>
      </pc:sldChg>
      <pc:sldChg chg="modSp add del modTransition">
        <pc:chgData name="Harrington, Katherine" userId="9e4a2337-db61-433d-9022-7b47de19eb05" providerId="ADAL" clId="{E066E664-63AC-4018-A5ED-63A62D38B44D}" dt="2024-07-16T19:13:22.355" v="2703" actId="962"/>
        <pc:sldMkLst>
          <pc:docMk/>
          <pc:sldMk cId="2673150188" sldId="748"/>
        </pc:sldMkLst>
        <pc:spChg chg="mod">
          <ac:chgData name="Harrington, Katherine" userId="9e4a2337-db61-433d-9022-7b47de19eb05" providerId="ADAL" clId="{E066E664-63AC-4018-A5ED-63A62D38B44D}" dt="2024-07-16T19:13:19.335" v="2702" actId="962"/>
          <ac:spMkLst>
            <pc:docMk/>
            <pc:sldMk cId="2673150188" sldId="748"/>
            <ac:spMk id="6" creationId="{47BA89E9-F55E-BB4D-152E-D60C05932738}"/>
          </ac:spMkLst>
        </pc:spChg>
        <pc:spChg chg="mod">
          <ac:chgData name="Harrington, Katherine" userId="9e4a2337-db61-433d-9022-7b47de19eb05" providerId="ADAL" clId="{E066E664-63AC-4018-A5ED-63A62D38B44D}" dt="2024-07-16T19:13:22.355" v="2703" actId="962"/>
          <ac:spMkLst>
            <pc:docMk/>
            <pc:sldMk cId="2673150188" sldId="748"/>
            <ac:spMk id="7" creationId="{DC556E8D-AF94-4247-DFA8-9B728806B3B3}"/>
          </ac:spMkLst>
        </pc:spChg>
      </pc:sldChg>
      <pc:sldChg chg="modSp add del modTransition">
        <pc:chgData name="Harrington, Katherine" userId="9e4a2337-db61-433d-9022-7b47de19eb05" providerId="ADAL" clId="{E066E664-63AC-4018-A5ED-63A62D38B44D}" dt="2024-07-16T19:13:46.016" v="2843" actId="962"/>
        <pc:sldMkLst>
          <pc:docMk/>
          <pc:sldMk cId="2150849800" sldId="749"/>
        </pc:sldMkLst>
        <pc:picChg chg="mod">
          <ac:chgData name="Harrington, Katherine" userId="9e4a2337-db61-433d-9022-7b47de19eb05" providerId="ADAL" clId="{E066E664-63AC-4018-A5ED-63A62D38B44D}" dt="2024-07-16T19:13:46.016" v="2843" actId="962"/>
          <ac:picMkLst>
            <pc:docMk/>
            <pc:sldMk cId="2150849800" sldId="749"/>
            <ac:picMk id="4" creationId="{AF1399E3-63CE-55A3-6BC5-AC4695AE3E26}"/>
          </ac:picMkLst>
        </pc:picChg>
      </pc:sldChg>
      <pc:sldChg chg="modSp add del modTransition">
        <pc:chgData name="Harrington, Katherine" userId="9e4a2337-db61-433d-9022-7b47de19eb05" providerId="ADAL" clId="{E066E664-63AC-4018-A5ED-63A62D38B44D}" dt="2024-07-16T19:14:16.416" v="3021" actId="962"/>
        <pc:sldMkLst>
          <pc:docMk/>
          <pc:sldMk cId="2322453406" sldId="751"/>
        </pc:sldMkLst>
        <pc:picChg chg="mod">
          <ac:chgData name="Harrington, Katherine" userId="9e4a2337-db61-433d-9022-7b47de19eb05" providerId="ADAL" clId="{E066E664-63AC-4018-A5ED-63A62D38B44D}" dt="2024-07-16T19:14:16.416" v="3021" actId="962"/>
          <ac:picMkLst>
            <pc:docMk/>
            <pc:sldMk cId="2322453406" sldId="751"/>
            <ac:picMk id="4" creationId="{AF1399E3-63CE-55A3-6BC5-AC4695AE3E26}"/>
          </ac:picMkLst>
        </pc:picChg>
      </pc:sldChg>
      <pc:sldChg chg="modSp add del modTransition">
        <pc:chgData name="Harrington, Katherine" userId="9e4a2337-db61-433d-9022-7b47de19eb05" providerId="ADAL" clId="{E066E664-63AC-4018-A5ED-63A62D38B44D}" dt="2024-07-16T19:14:26.864" v="3023" actId="962"/>
        <pc:sldMkLst>
          <pc:docMk/>
          <pc:sldMk cId="428598682" sldId="752"/>
        </pc:sldMkLst>
        <pc:picChg chg="mod">
          <ac:chgData name="Harrington, Katherine" userId="9e4a2337-db61-433d-9022-7b47de19eb05" providerId="ADAL" clId="{E066E664-63AC-4018-A5ED-63A62D38B44D}" dt="2024-07-16T19:14:26.864" v="3023" actId="962"/>
          <ac:picMkLst>
            <pc:docMk/>
            <pc:sldMk cId="428598682" sldId="752"/>
            <ac:picMk id="5" creationId="{34A83387-9A35-9154-2FD5-46BBA2528845}"/>
          </ac:picMkLst>
        </pc:picChg>
      </pc:sldChg>
      <pc:sldChg chg="modSp add del modTransition">
        <pc:chgData name="Harrington, Katherine" userId="9e4a2337-db61-433d-9022-7b47de19eb05" providerId="ADAL" clId="{E066E664-63AC-4018-A5ED-63A62D38B44D}" dt="2024-07-16T19:15:22.070" v="3462" actId="962"/>
        <pc:sldMkLst>
          <pc:docMk/>
          <pc:sldMk cId="1352397985" sldId="753"/>
        </pc:sldMkLst>
        <pc:picChg chg="mod">
          <ac:chgData name="Harrington, Katherine" userId="9e4a2337-db61-433d-9022-7b47de19eb05" providerId="ADAL" clId="{E066E664-63AC-4018-A5ED-63A62D38B44D}" dt="2024-07-16T19:14:30.893" v="3024" actId="962"/>
          <ac:picMkLst>
            <pc:docMk/>
            <pc:sldMk cId="1352397985" sldId="753"/>
            <ac:picMk id="4" creationId="{50EBF404-D61A-F80D-89AD-58E44D14DCC9}"/>
          </ac:picMkLst>
        </pc:picChg>
        <pc:picChg chg="mod">
          <ac:chgData name="Harrington, Katherine" userId="9e4a2337-db61-433d-9022-7b47de19eb05" providerId="ADAL" clId="{E066E664-63AC-4018-A5ED-63A62D38B44D}" dt="2024-07-16T19:15:22.070" v="3462" actId="962"/>
          <ac:picMkLst>
            <pc:docMk/>
            <pc:sldMk cId="1352397985" sldId="753"/>
            <ac:picMk id="5" creationId="{9B95CCE5-D9E1-2A9E-1685-83D9F6269434}"/>
          </ac:picMkLst>
        </pc:picChg>
      </pc:sldChg>
      <pc:sldChg chg="modSp add del modTransition">
        <pc:chgData name="Harrington, Katherine" userId="9e4a2337-db61-433d-9022-7b47de19eb05" providerId="ADAL" clId="{E066E664-63AC-4018-A5ED-63A62D38B44D}" dt="2024-07-16T19:17:23.641" v="3682" actId="962"/>
        <pc:sldMkLst>
          <pc:docMk/>
          <pc:sldMk cId="1135213888" sldId="754"/>
        </pc:sldMkLst>
        <pc:picChg chg="mod">
          <ac:chgData name="Harrington, Katherine" userId="9e4a2337-db61-433d-9022-7b47de19eb05" providerId="ADAL" clId="{E066E664-63AC-4018-A5ED-63A62D38B44D}" dt="2024-07-16T19:17:23.641" v="3682" actId="962"/>
          <ac:picMkLst>
            <pc:docMk/>
            <pc:sldMk cId="1135213888" sldId="754"/>
            <ac:picMk id="4" creationId="{AC0BFA2E-6911-7773-749D-688FC74668FE}"/>
          </ac:picMkLst>
        </pc:picChg>
      </pc:sldChg>
      <pc:sldChg chg="modSp add del modTransition">
        <pc:chgData name="Harrington, Katherine" userId="9e4a2337-db61-433d-9022-7b47de19eb05" providerId="ADAL" clId="{E066E664-63AC-4018-A5ED-63A62D38B44D}" dt="2024-07-16T19:15:30.128" v="3464" actId="962"/>
        <pc:sldMkLst>
          <pc:docMk/>
          <pc:sldMk cId="2546915101" sldId="755"/>
        </pc:sldMkLst>
        <pc:spChg chg="mod">
          <ac:chgData name="Harrington, Katherine" userId="9e4a2337-db61-433d-9022-7b47de19eb05" providerId="ADAL" clId="{E066E664-63AC-4018-A5ED-63A62D38B44D}" dt="2024-07-16T19:15:27.987" v="3463" actId="962"/>
          <ac:spMkLst>
            <pc:docMk/>
            <pc:sldMk cId="2546915101" sldId="755"/>
            <ac:spMk id="6" creationId="{47BA89E9-F55E-BB4D-152E-D60C05932738}"/>
          </ac:spMkLst>
        </pc:spChg>
        <pc:spChg chg="mod">
          <ac:chgData name="Harrington, Katherine" userId="9e4a2337-db61-433d-9022-7b47de19eb05" providerId="ADAL" clId="{E066E664-63AC-4018-A5ED-63A62D38B44D}" dt="2024-07-16T19:15:30.128" v="3464" actId="962"/>
          <ac:spMkLst>
            <pc:docMk/>
            <pc:sldMk cId="2546915101" sldId="755"/>
            <ac:spMk id="7" creationId="{DC556E8D-AF94-4247-DFA8-9B728806B3B3}"/>
          </ac:spMkLst>
        </pc:spChg>
      </pc:sldChg>
      <pc:sldChg chg="modSp add del mod modTransition">
        <pc:chgData name="Harrington, Katherine" userId="9e4a2337-db61-433d-9022-7b47de19eb05" providerId="ADAL" clId="{E066E664-63AC-4018-A5ED-63A62D38B44D}" dt="2024-07-16T19:15:41.513" v="3468" actId="962"/>
        <pc:sldMkLst>
          <pc:docMk/>
          <pc:sldMk cId="1086274672" sldId="756"/>
        </pc:sldMkLst>
        <pc:spChg chg="mod">
          <ac:chgData name="Harrington, Katherine" userId="9e4a2337-db61-433d-9022-7b47de19eb05" providerId="ADAL" clId="{E066E664-63AC-4018-A5ED-63A62D38B44D}" dt="2024-07-16T15:21:04.782" v="5"/>
          <ac:spMkLst>
            <pc:docMk/>
            <pc:sldMk cId="1086274672" sldId="756"/>
            <ac:spMk id="8" creationId="{D59CEF25-0127-0516-BDF6-F53640A89CB5}"/>
          </ac:spMkLst>
        </pc:spChg>
        <pc:grpChg chg="mod">
          <ac:chgData name="Harrington, Katherine" userId="9e4a2337-db61-433d-9022-7b47de19eb05" providerId="ADAL" clId="{E066E664-63AC-4018-A5ED-63A62D38B44D}" dt="2024-07-16T19:15:39.262" v="3467" actId="962"/>
          <ac:grpSpMkLst>
            <pc:docMk/>
            <pc:sldMk cId="1086274672" sldId="756"/>
            <ac:grpSpMk id="11" creationId="{0032D838-C8B2-6EBB-751E-E1216DF5E64D}"/>
          </ac:grpSpMkLst>
        </pc:grpChg>
        <pc:picChg chg="mod">
          <ac:chgData name="Harrington, Katherine" userId="9e4a2337-db61-433d-9022-7b47de19eb05" providerId="ADAL" clId="{E066E664-63AC-4018-A5ED-63A62D38B44D}" dt="2024-07-16T19:15:41.513" v="3468" actId="962"/>
          <ac:picMkLst>
            <pc:docMk/>
            <pc:sldMk cId="1086274672" sldId="756"/>
            <ac:picMk id="21" creationId="{6A66D25A-6985-4DA0-2B25-5257D3A15477}"/>
          </ac:picMkLst>
        </pc:picChg>
      </pc:sldChg>
      <pc:sldChg chg="modSp add del mod modTransition">
        <pc:chgData name="Harrington, Katherine" userId="9e4a2337-db61-433d-9022-7b47de19eb05" providerId="ADAL" clId="{E066E664-63AC-4018-A5ED-63A62D38B44D}" dt="2024-07-16T15:21:04.782" v="5"/>
        <pc:sldMkLst>
          <pc:docMk/>
          <pc:sldMk cId="3585878975" sldId="757"/>
        </pc:sldMkLst>
        <pc:spChg chg="mod">
          <ac:chgData name="Harrington, Katherine" userId="9e4a2337-db61-433d-9022-7b47de19eb05" providerId="ADAL" clId="{E066E664-63AC-4018-A5ED-63A62D38B44D}" dt="2024-07-16T15:21:04.782" v="5"/>
          <ac:spMkLst>
            <pc:docMk/>
            <pc:sldMk cId="3585878975" sldId="757"/>
            <ac:spMk id="3" creationId="{5C40452D-F7A7-A07D-BB7F-A7E70F04B849}"/>
          </ac:spMkLst>
        </pc:spChg>
      </pc:sldChg>
      <pc:sldChg chg="modSp add del mod modTransition">
        <pc:chgData name="Harrington, Katherine" userId="9e4a2337-db61-433d-9022-7b47de19eb05" providerId="ADAL" clId="{E066E664-63AC-4018-A5ED-63A62D38B44D}" dt="2024-07-16T17:18:19.039" v="425" actId="33553"/>
        <pc:sldMkLst>
          <pc:docMk/>
          <pc:sldMk cId="1724681656" sldId="758"/>
        </pc:sldMkLst>
        <pc:spChg chg="mod">
          <ac:chgData name="Harrington, Katherine" userId="9e4a2337-db61-433d-9022-7b47de19eb05" providerId="ADAL" clId="{E066E664-63AC-4018-A5ED-63A62D38B44D}" dt="2024-07-16T17:18:19.039" v="425" actId="33553"/>
          <ac:spMkLst>
            <pc:docMk/>
            <pc:sldMk cId="1724681656" sldId="758"/>
            <ac:spMk id="3" creationId="{EA763AE7-3CE0-28E6-0748-07333E51F5F0}"/>
          </ac:spMkLst>
        </pc:spChg>
      </pc:sldChg>
      <pc:sldChg chg="modSp add del modTransition">
        <pc:chgData name="Harrington, Katherine" userId="9e4a2337-db61-433d-9022-7b47de19eb05" providerId="ADAL" clId="{E066E664-63AC-4018-A5ED-63A62D38B44D}" dt="2024-07-16T19:16:48.322" v="3469" actId="962"/>
        <pc:sldMkLst>
          <pc:docMk/>
          <pc:sldMk cId="2967301155" sldId="759"/>
        </pc:sldMkLst>
        <pc:picChg chg="mod">
          <ac:chgData name="Harrington, Katherine" userId="9e4a2337-db61-433d-9022-7b47de19eb05" providerId="ADAL" clId="{E066E664-63AC-4018-A5ED-63A62D38B44D}" dt="2024-07-16T19:16:48.322" v="3469" actId="962"/>
          <ac:picMkLst>
            <pc:docMk/>
            <pc:sldMk cId="2967301155" sldId="759"/>
            <ac:picMk id="4" creationId="{0BE701A7-A0C9-712C-4977-31D8A787C15D}"/>
          </ac:picMkLst>
        </pc:picChg>
      </pc:sldChg>
      <pc:sldChg chg="modSp add del mod modTransition">
        <pc:chgData name="Harrington, Katherine" userId="9e4a2337-db61-433d-9022-7b47de19eb05" providerId="ADAL" clId="{E066E664-63AC-4018-A5ED-63A62D38B44D}" dt="2024-07-16T19:17:17.985" v="3681" actId="962"/>
        <pc:sldMkLst>
          <pc:docMk/>
          <pc:sldMk cId="3425844923" sldId="760"/>
        </pc:sldMkLst>
        <pc:spChg chg="mod">
          <ac:chgData name="Harrington, Katherine" userId="9e4a2337-db61-433d-9022-7b47de19eb05" providerId="ADAL" clId="{E066E664-63AC-4018-A5ED-63A62D38B44D}" dt="2024-07-16T15:21:04.782" v="5"/>
          <ac:spMkLst>
            <pc:docMk/>
            <pc:sldMk cId="3425844923" sldId="760"/>
            <ac:spMk id="3" creationId="{41E1B884-F4E5-644B-C989-0AF43206FF44}"/>
          </ac:spMkLst>
        </pc:spChg>
        <pc:picChg chg="mod">
          <ac:chgData name="Harrington, Katherine" userId="9e4a2337-db61-433d-9022-7b47de19eb05" providerId="ADAL" clId="{E066E664-63AC-4018-A5ED-63A62D38B44D}" dt="2024-07-16T19:17:17.985" v="3681" actId="962"/>
          <ac:picMkLst>
            <pc:docMk/>
            <pc:sldMk cId="3425844923" sldId="760"/>
            <ac:picMk id="2" creationId="{BE0AB77A-7ED3-4DD0-CBB4-A63242B03FB0}"/>
          </ac:picMkLst>
        </pc:picChg>
      </pc:sldChg>
      <pc:sldChg chg="modSp add del modTransition">
        <pc:chgData name="Harrington, Katherine" userId="9e4a2337-db61-433d-9022-7b47de19eb05" providerId="ADAL" clId="{E066E664-63AC-4018-A5ED-63A62D38B44D}" dt="2024-07-16T19:17:46.541" v="3686" actId="962"/>
        <pc:sldMkLst>
          <pc:docMk/>
          <pc:sldMk cId="2351736989" sldId="761"/>
        </pc:sldMkLst>
        <pc:spChg chg="mod">
          <ac:chgData name="Harrington, Katherine" userId="9e4a2337-db61-433d-9022-7b47de19eb05" providerId="ADAL" clId="{E066E664-63AC-4018-A5ED-63A62D38B44D}" dt="2024-07-16T19:17:38.994" v="3683" actId="962"/>
          <ac:spMkLst>
            <pc:docMk/>
            <pc:sldMk cId="2351736989" sldId="761"/>
            <ac:spMk id="2" creationId="{B5E78D21-5475-6938-20E3-AACC60EFCF25}"/>
          </ac:spMkLst>
        </pc:spChg>
        <pc:spChg chg="mod">
          <ac:chgData name="Harrington, Katherine" userId="9e4a2337-db61-433d-9022-7b47de19eb05" providerId="ADAL" clId="{E066E664-63AC-4018-A5ED-63A62D38B44D}" dt="2024-07-16T19:17:44.244" v="3685" actId="962"/>
          <ac:spMkLst>
            <pc:docMk/>
            <pc:sldMk cId="2351736989" sldId="761"/>
            <ac:spMk id="3" creationId="{6804E259-E65C-7C84-40EE-CA400B0AF282}"/>
          </ac:spMkLst>
        </pc:spChg>
        <pc:spChg chg="mod">
          <ac:chgData name="Harrington, Katherine" userId="9e4a2337-db61-433d-9022-7b47de19eb05" providerId="ADAL" clId="{E066E664-63AC-4018-A5ED-63A62D38B44D}" dt="2024-07-16T19:17:46.541" v="3686" actId="962"/>
          <ac:spMkLst>
            <pc:docMk/>
            <pc:sldMk cId="2351736989" sldId="761"/>
            <ac:spMk id="5" creationId="{8ADAFCC6-EEC2-4D21-65EA-1C86D015A8D8}"/>
          </ac:spMkLst>
        </pc:spChg>
        <pc:grpChg chg="mod">
          <ac:chgData name="Harrington, Katherine" userId="9e4a2337-db61-433d-9022-7b47de19eb05" providerId="ADAL" clId="{E066E664-63AC-4018-A5ED-63A62D38B44D}" dt="2024-07-16T19:17:41.883" v="3684" actId="962"/>
          <ac:grpSpMkLst>
            <pc:docMk/>
            <pc:sldMk cId="2351736989" sldId="761"/>
            <ac:grpSpMk id="6" creationId="{AC3514FD-B4E3-D1E0-3A82-2E32E58EFAD1}"/>
          </ac:grpSpMkLst>
        </pc:grpChg>
      </pc:sldChg>
      <pc:sldChg chg="modSp add del modTransition">
        <pc:chgData name="Harrington, Katherine" userId="9e4a2337-db61-433d-9022-7b47de19eb05" providerId="ADAL" clId="{E066E664-63AC-4018-A5ED-63A62D38B44D}" dt="2024-07-16T19:15:35.182" v="3466" actId="962"/>
        <pc:sldMkLst>
          <pc:docMk/>
          <pc:sldMk cId="71108277" sldId="762"/>
        </pc:sldMkLst>
        <pc:grpChg chg="mod">
          <ac:chgData name="Harrington, Katherine" userId="9e4a2337-db61-433d-9022-7b47de19eb05" providerId="ADAL" clId="{E066E664-63AC-4018-A5ED-63A62D38B44D}" dt="2024-07-16T19:15:32.985" v="3465" actId="962"/>
          <ac:grpSpMkLst>
            <pc:docMk/>
            <pc:sldMk cId="71108277" sldId="762"/>
            <ac:grpSpMk id="4" creationId="{E02BD856-B760-5264-518E-19937E2F454A}"/>
          </ac:grpSpMkLst>
        </pc:grpChg>
        <pc:grpChg chg="mod">
          <ac:chgData name="Harrington, Katherine" userId="9e4a2337-db61-433d-9022-7b47de19eb05" providerId="ADAL" clId="{E066E664-63AC-4018-A5ED-63A62D38B44D}" dt="2024-07-16T19:15:35.182" v="3466" actId="962"/>
          <ac:grpSpMkLst>
            <pc:docMk/>
            <pc:sldMk cId="71108277" sldId="762"/>
            <ac:grpSpMk id="10" creationId="{B04C2C00-50A2-75E0-A656-73588D14516E}"/>
          </ac:grpSpMkLst>
        </pc:grpChg>
      </pc:sldChg>
      <pc:sldChg chg="addSp delSp modSp add del mod">
        <pc:chgData name="Harrington, Katherine" userId="9e4a2337-db61-433d-9022-7b47de19eb05" providerId="ADAL" clId="{E066E664-63AC-4018-A5ED-63A62D38B44D}" dt="2024-07-16T18:22:03.204" v="491" actId="962"/>
        <pc:sldMkLst>
          <pc:docMk/>
          <pc:sldMk cId="0" sldId="763"/>
        </pc:sldMkLst>
        <pc:spChg chg="del">
          <ac:chgData name="Harrington, Katherine" userId="9e4a2337-db61-433d-9022-7b47de19eb05" providerId="ADAL" clId="{E066E664-63AC-4018-A5ED-63A62D38B44D}" dt="2024-07-16T17:45:12.805" v="473" actId="478"/>
          <ac:spMkLst>
            <pc:docMk/>
            <pc:sldMk cId="0" sldId="763"/>
            <ac:spMk id="2" creationId="{00000000-0000-0000-0000-000000000000}"/>
          </ac:spMkLst>
        </pc:spChg>
        <pc:spChg chg="del">
          <ac:chgData name="Harrington, Katherine" userId="9e4a2337-db61-433d-9022-7b47de19eb05" providerId="ADAL" clId="{E066E664-63AC-4018-A5ED-63A62D38B44D}" dt="2024-07-16T17:45:00.271" v="471" actId="478"/>
          <ac:spMkLst>
            <pc:docMk/>
            <pc:sldMk cId="0" sldId="763"/>
            <ac:spMk id="3" creationId="{00000000-0000-0000-0000-000000000000}"/>
          </ac:spMkLst>
        </pc:spChg>
        <pc:spChg chg="mod">
          <ac:chgData name="Harrington, Katherine" userId="9e4a2337-db61-433d-9022-7b47de19eb05" providerId="ADAL" clId="{E066E664-63AC-4018-A5ED-63A62D38B44D}" dt="2024-07-16T15:28:16.653" v="25" actId="1076"/>
          <ac:spMkLst>
            <pc:docMk/>
            <pc:sldMk cId="0" sldId="763"/>
            <ac:spMk id="7" creationId="{00000000-0000-0000-0000-000000000000}"/>
          </ac:spMkLst>
        </pc:spChg>
        <pc:spChg chg="mod">
          <ac:chgData name="Harrington, Katherine" userId="9e4a2337-db61-433d-9022-7b47de19eb05" providerId="ADAL" clId="{E066E664-63AC-4018-A5ED-63A62D38B44D}" dt="2024-07-16T15:28:35.799" v="28" actId="14100"/>
          <ac:spMkLst>
            <pc:docMk/>
            <pc:sldMk cId="0" sldId="763"/>
            <ac:spMk id="12" creationId="{00000000-0000-0000-0000-000000000000}"/>
          </ac:spMkLst>
        </pc:spChg>
        <pc:spChg chg="mod">
          <ac:chgData name="Harrington, Katherine" userId="9e4a2337-db61-433d-9022-7b47de19eb05" providerId="ADAL" clId="{E066E664-63AC-4018-A5ED-63A62D38B44D}" dt="2024-07-16T15:22:03.072" v="14"/>
          <ac:spMkLst>
            <pc:docMk/>
            <pc:sldMk cId="0" sldId="763"/>
            <ac:spMk id="20" creationId="{00000000-0000-0000-0000-000000000000}"/>
          </ac:spMkLst>
        </pc:spChg>
        <pc:spChg chg="mod">
          <ac:chgData name="Harrington, Katherine" userId="9e4a2337-db61-433d-9022-7b47de19eb05" providerId="ADAL" clId="{E066E664-63AC-4018-A5ED-63A62D38B44D}" dt="2024-07-16T15:22:03.072" v="14"/>
          <ac:spMkLst>
            <pc:docMk/>
            <pc:sldMk cId="0" sldId="763"/>
            <ac:spMk id="21" creationId="{00000000-0000-0000-0000-000000000000}"/>
          </ac:spMkLst>
        </pc:spChg>
        <pc:grpChg chg="del">
          <ac:chgData name="Harrington, Katherine" userId="9e4a2337-db61-433d-9022-7b47de19eb05" providerId="ADAL" clId="{E066E664-63AC-4018-A5ED-63A62D38B44D}" dt="2024-07-16T17:45:05.522" v="472" actId="478"/>
          <ac:grpSpMkLst>
            <pc:docMk/>
            <pc:sldMk cId="0" sldId="763"/>
            <ac:grpSpMk id="4" creationId="{00000000-0000-0000-0000-000000000000}"/>
          </ac:grpSpMkLst>
        </pc:grpChg>
        <pc:grpChg chg="mod">
          <ac:chgData name="Harrington, Katherine" userId="9e4a2337-db61-433d-9022-7b47de19eb05" providerId="ADAL" clId="{E066E664-63AC-4018-A5ED-63A62D38B44D}" dt="2024-07-16T18:22:03.204" v="491" actId="962"/>
          <ac:grpSpMkLst>
            <pc:docMk/>
            <pc:sldMk cId="0" sldId="763"/>
            <ac:grpSpMk id="17" creationId="{00000000-0000-0000-0000-000000000000}"/>
          </ac:grpSpMkLst>
        </pc:grpChg>
        <pc:picChg chg="mod">
          <ac:chgData name="Harrington, Katherine" userId="9e4a2337-db61-433d-9022-7b47de19eb05" providerId="ADAL" clId="{E066E664-63AC-4018-A5ED-63A62D38B44D}" dt="2024-07-16T17:45:28.074" v="474" actId="962"/>
          <ac:picMkLst>
            <pc:docMk/>
            <pc:sldMk cId="0" sldId="763"/>
            <ac:picMk id="8" creationId="{00000000-0000-0000-0000-000000000000}"/>
          </ac:picMkLst>
        </pc:picChg>
        <pc:picChg chg="mod">
          <ac:chgData name="Harrington, Katherine" userId="9e4a2337-db61-433d-9022-7b47de19eb05" providerId="ADAL" clId="{E066E664-63AC-4018-A5ED-63A62D38B44D}" dt="2024-07-16T17:45:56.028" v="479" actId="962"/>
          <ac:picMkLst>
            <pc:docMk/>
            <pc:sldMk cId="0" sldId="763"/>
            <ac:picMk id="9" creationId="{00000000-0000-0000-0000-000000000000}"/>
          </ac:picMkLst>
        </pc:picChg>
        <pc:picChg chg="mod">
          <ac:chgData name="Harrington, Katherine" userId="9e4a2337-db61-433d-9022-7b47de19eb05" providerId="ADAL" clId="{E066E664-63AC-4018-A5ED-63A62D38B44D}" dt="2024-07-16T17:46:31.660" v="480" actId="962"/>
          <ac:picMkLst>
            <pc:docMk/>
            <pc:sldMk cId="0" sldId="763"/>
            <ac:picMk id="10" creationId="{00000000-0000-0000-0000-000000000000}"/>
          </ac:picMkLst>
        </pc:picChg>
        <pc:picChg chg="add del mod">
          <ac:chgData name="Harrington, Katherine" userId="9e4a2337-db61-433d-9022-7b47de19eb05" providerId="ADAL" clId="{E066E664-63AC-4018-A5ED-63A62D38B44D}" dt="2024-07-16T18:21:15.084" v="486" actId="962"/>
          <ac:picMkLst>
            <pc:docMk/>
            <pc:sldMk cId="0" sldId="763"/>
            <ac:picMk id="11" creationId="{00000000-0000-0000-0000-000000000000}"/>
          </ac:picMkLst>
        </pc:picChg>
        <pc:picChg chg="mod">
          <ac:chgData name="Harrington, Katherine" userId="9e4a2337-db61-433d-9022-7b47de19eb05" providerId="ADAL" clId="{E066E664-63AC-4018-A5ED-63A62D38B44D}" dt="2024-07-16T18:21:58.483" v="490" actId="962"/>
          <ac:picMkLst>
            <pc:docMk/>
            <pc:sldMk cId="0" sldId="763"/>
            <ac:picMk id="13" creationId="{00000000-0000-0000-0000-000000000000}"/>
          </ac:picMkLst>
        </pc:picChg>
        <pc:picChg chg="mod">
          <ac:chgData name="Harrington, Katherine" userId="9e4a2337-db61-433d-9022-7b47de19eb05" providerId="ADAL" clId="{E066E664-63AC-4018-A5ED-63A62D38B44D}" dt="2024-07-16T18:21:18.493" v="487" actId="962"/>
          <ac:picMkLst>
            <pc:docMk/>
            <pc:sldMk cId="0" sldId="763"/>
            <ac:picMk id="14" creationId="{00000000-0000-0000-0000-000000000000}"/>
          </ac:picMkLst>
        </pc:picChg>
        <pc:picChg chg="mod">
          <ac:chgData name="Harrington, Katherine" userId="9e4a2337-db61-433d-9022-7b47de19eb05" providerId="ADAL" clId="{E066E664-63AC-4018-A5ED-63A62D38B44D}" dt="2024-07-16T18:21:21.477" v="488" actId="962"/>
          <ac:picMkLst>
            <pc:docMk/>
            <pc:sldMk cId="0" sldId="763"/>
            <ac:picMk id="15" creationId="{00000000-0000-0000-0000-000000000000}"/>
          </ac:picMkLst>
        </pc:picChg>
        <pc:picChg chg="mod">
          <ac:chgData name="Harrington, Katherine" userId="9e4a2337-db61-433d-9022-7b47de19eb05" providerId="ADAL" clId="{E066E664-63AC-4018-A5ED-63A62D38B44D}" dt="2024-07-16T18:21:55.201" v="489" actId="962"/>
          <ac:picMkLst>
            <pc:docMk/>
            <pc:sldMk cId="0" sldId="763"/>
            <ac:picMk id="16" creationId="{00000000-0000-0000-0000-000000000000}"/>
          </ac:picMkLst>
        </pc:picChg>
      </pc:sldChg>
      <pc:sldChg chg="add del">
        <pc:chgData name="Harrington, Katherine" userId="9e4a2337-db61-433d-9022-7b47de19eb05" providerId="ADAL" clId="{E066E664-63AC-4018-A5ED-63A62D38B44D}" dt="2024-07-16T15:21:48.498" v="13"/>
        <pc:sldMkLst>
          <pc:docMk/>
          <pc:sldMk cId="2067811197" sldId="763"/>
        </pc:sldMkLst>
      </pc:sldChg>
      <pc:sldChg chg="add del modTransition">
        <pc:chgData name="Harrington, Katherine" userId="9e4a2337-db61-433d-9022-7b47de19eb05" providerId="ADAL" clId="{E066E664-63AC-4018-A5ED-63A62D38B44D}" dt="2024-07-16T15:21:43.829" v="11"/>
        <pc:sldMkLst>
          <pc:docMk/>
          <pc:sldMk cId="2503788288" sldId="763"/>
        </pc:sldMkLst>
      </pc:sldChg>
      <pc:sldChg chg="delSp modSp add del mod">
        <pc:chgData name="Harrington, Katherine" userId="9e4a2337-db61-433d-9022-7b47de19eb05" providerId="ADAL" clId="{E066E664-63AC-4018-A5ED-63A62D38B44D}" dt="2024-07-16T18:22:37.475" v="497" actId="962"/>
        <pc:sldMkLst>
          <pc:docMk/>
          <pc:sldMk cId="0" sldId="764"/>
        </pc:sldMkLst>
        <pc:spChg chg="mod">
          <ac:chgData name="Harrington, Katherine" userId="9e4a2337-db61-433d-9022-7b47de19eb05" providerId="ADAL" clId="{E066E664-63AC-4018-A5ED-63A62D38B44D}" dt="2024-07-16T15:28:43.058" v="29" actId="1076"/>
          <ac:spMkLst>
            <pc:docMk/>
            <pc:sldMk cId="0" sldId="764"/>
            <ac:spMk id="6" creationId="{00000000-0000-0000-0000-000000000000}"/>
          </ac:spMkLst>
        </pc:spChg>
        <pc:spChg chg="mod">
          <ac:chgData name="Harrington, Katherine" userId="9e4a2337-db61-433d-9022-7b47de19eb05" providerId="ADAL" clId="{E066E664-63AC-4018-A5ED-63A62D38B44D}" dt="2024-07-16T15:22:03.072" v="14"/>
          <ac:spMkLst>
            <pc:docMk/>
            <pc:sldMk cId="0" sldId="764"/>
            <ac:spMk id="16" creationId="{00000000-0000-0000-0000-000000000000}"/>
          </ac:spMkLst>
        </pc:spChg>
        <pc:grpChg chg="del">
          <ac:chgData name="Harrington, Katherine" userId="9e4a2337-db61-433d-9022-7b47de19eb05" providerId="ADAL" clId="{E066E664-63AC-4018-A5ED-63A62D38B44D}" dt="2024-07-16T18:22:13.408" v="492" actId="478"/>
          <ac:grpSpMkLst>
            <pc:docMk/>
            <pc:sldMk cId="0" sldId="764"/>
            <ac:grpSpMk id="3" creationId="{00000000-0000-0000-0000-000000000000}"/>
          </ac:grpSpMkLst>
        </pc:grpChg>
        <pc:grpChg chg="mod">
          <ac:chgData name="Harrington, Katherine" userId="9e4a2337-db61-433d-9022-7b47de19eb05" providerId="ADAL" clId="{E066E664-63AC-4018-A5ED-63A62D38B44D}" dt="2024-07-16T18:22:37.475" v="497" actId="962"/>
          <ac:grpSpMkLst>
            <pc:docMk/>
            <pc:sldMk cId="0" sldId="764"/>
            <ac:grpSpMk id="12" creationId="{00000000-0000-0000-0000-000000000000}"/>
          </ac:grpSpMkLst>
        </pc:grpChg>
        <pc:picChg chg="mod">
          <ac:chgData name="Harrington, Katherine" userId="9e4a2337-db61-433d-9022-7b47de19eb05" providerId="ADAL" clId="{E066E664-63AC-4018-A5ED-63A62D38B44D}" dt="2024-07-16T18:22:19.535" v="493" actId="962"/>
          <ac:picMkLst>
            <pc:docMk/>
            <pc:sldMk cId="0" sldId="764"/>
            <ac:picMk id="7" creationId="{00000000-0000-0000-0000-000000000000}"/>
          </ac:picMkLst>
        </pc:picChg>
        <pc:picChg chg="mod">
          <ac:chgData name="Harrington, Katherine" userId="9e4a2337-db61-433d-9022-7b47de19eb05" providerId="ADAL" clId="{E066E664-63AC-4018-A5ED-63A62D38B44D}" dt="2024-07-16T18:22:24.953" v="494" actId="962"/>
          <ac:picMkLst>
            <pc:docMk/>
            <pc:sldMk cId="0" sldId="764"/>
            <ac:picMk id="8" creationId="{00000000-0000-0000-0000-000000000000}"/>
          </ac:picMkLst>
        </pc:picChg>
        <pc:picChg chg="mod">
          <ac:chgData name="Harrington, Katherine" userId="9e4a2337-db61-433d-9022-7b47de19eb05" providerId="ADAL" clId="{E066E664-63AC-4018-A5ED-63A62D38B44D}" dt="2024-07-16T18:22:27.277" v="495" actId="962"/>
          <ac:picMkLst>
            <pc:docMk/>
            <pc:sldMk cId="0" sldId="764"/>
            <ac:picMk id="9" creationId="{00000000-0000-0000-0000-000000000000}"/>
          </ac:picMkLst>
        </pc:picChg>
        <pc:picChg chg="mod">
          <ac:chgData name="Harrington, Katherine" userId="9e4a2337-db61-433d-9022-7b47de19eb05" providerId="ADAL" clId="{E066E664-63AC-4018-A5ED-63A62D38B44D}" dt="2024-07-16T18:22:31.660" v="496" actId="962"/>
          <ac:picMkLst>
            <pc:docMk/>
            <pc:sldMk cId="0" sldId="764"/>
            <ac:picMk id="10" creationId="{00000000-0000-0000-0000-000000000000}"/>
          </ac:picMkLst>
        </pc:picChg>
      </pc:sldChg>
      <pc:sldChg chg="add del">
        <pc:chgData name="Harrington, Katherine" userId="9e4a2337-db61-433d-9022-7b47de19eb05" providerId="ADAL" clId="{E066E664-63AC-4018-A5ED-63A62D38B44D}" dt="2024-07-16T15:21:48.498" v="13"/>
        <pc:sldMkLst>
          <pc:docMk/>
          <pc:sldMk cId="2697244810" sldId="764"/>
        </pc:sldMkLst>
      </pc:sldChg>
      <pc:sldChg chg="add del modTransition">
        <pc:chgData name="Harrington, Katherine" userId="9e4a2337-db61-433d-9022-7b47de19eb05" providerId="ADAL" clId="{E066E664-63AC-4018-A5ED-63A62D38B44D}" dt="2024-07-16T15:21:43.829" v="11"/>
        <pc:sldMkLst>
          <pc:docMk/>
          <pc:sldMk cId="3358083577" sldId="764"/>
        </pc:sldMkLst>
      </pc:sldChg>
      <pc:sldChg chg="delSp modSp add del mod">
        <pc:chgData name="Harrington, Katherine" userId="9e4a2337-db61-433d-9022-7b47de19eb05" providerId="ADAL" clId="{E066E664-63AC-4018-A5ED-63A62D38B44D}" dt="2024-07-16T18:24:32.978" v="708" actId="962"/>
        <pc:sldMkLst>
          <pc:docMk/>
          <pc:sldMk cId="0" sldId="765"/>
        </pc:sldMkLst>
        <pc:spChg chg="mod">
          <ac:chgData name="Harrington, Katherine" userId="9e4a2337-db61-433d-9022-7b47de19eb05" providerId="ADAL" clId="{E066E664-63AC-4018-A5ED-63A62D38B44D}" dt="2024-07-16T18:23:34.293" v="512" actId="962"/>
          <ac:spMkLst>
            <pc:docMk/>
            <pc:sldMk cId="0" sldId="765"/>
            <ac:spMk id="3" creationId="{00000000-0000-0000-0000-000000000000}"/>
          </ac:spMkLst>
        </pc:spChg>
        <pc:spChg chg="mod">
          <ac:chgData name="Harrington, Katherine" userId="9e4a2337-db61-433d-9022-7b47de19eb05" providerId="ADAL" clId="{E066E664-63AC-4018-A5ED-63A62D38B44D}" dt="2024-07-16T17:16:06.200" v="380" actId="33553"/>
          <ac:spMkLst>
            <pc:docMk/>
            <pc:sldMk cId="0" sldId="765"/>
            <ac:spMk id="14" creationId="{00000000-0000-0000-0000-000000000000}"/>
          </ac:spMkLst>
        </pc:spChg>
        <pc:spChg chg="mod">
          <ac:chgData name="Harrington, Katherine" userId="9e4a2337-db61-433d-9022-7b47de19eb05" providerId="ADAL" clId="{E066E664-63AC-4018-A5ED-63A62D38B44D}" dt="2024-07-16T15:22:03.072" v="14"/>
          <ac:spMkLst>
            <pc:docMk/>
            <pc:sldMk cId="0" sldId="765"/>
            <ac:spMk id="18" creationId="{00000000-0000-0000-0000-000000000000}"/>
          </ac:spMkLst>
        </pc:spChg>
        <pc:spChg chg="mod">
          <ac:chgData name="Harrington, Katherine" userId="9e4a2337-db61-433d-9022-7b47de19eb05" providerId="ADAL" clId="{E066E664-63AC-4018-A5ED-63A62D38B44D}" dt="2024-07-16T15:22:03.072" v="14"/>
          <ac:spMkLst>
            <pc:docMk/>
            <pc:sldMk cId="0" sldId="765"/>
            <ac:spMk id="19" creationId="{00000000-0000-0000-0000-000000000000}"/>
          </ac:spMkLst>
        </pc:spChg>
        <pc:grpChg chg="del">
          <ac:chgData name="Harrington, Katherine" userId="9e4a2337-db61-433d-9022-7b47de19eb05" providerId="ADAL" clId="{E066E664-63AC-4018-A5ED-63A62D38B44D}" dt="2024-07-16T18:23:38.910" v="513" actId="478"/>
          <ac:grpSpMkLst>
            <pc:docMk/>
            <pc:sldMk cId="0" sldId="765"/>
            <ac:grpSpMk id="5" creationId="{00000000-0000-0000-0000-000000000000}"/>
          </ac:grpSpMkLst>
        </pc:grpChg>
        <pc:grpChg chg="mod">
          <ac:chgData name="Harrington, Katherine" userId="9e4a2337-db61-433d-9022-7b47de19eb05" providerId="ADAL" clId="{E066E664-63AC-4018-A5ED-63A62D38B44D}" dt="2024-07-16T18:24:32.978" v="708" actId="962"/>
          <ac:grpSpMkLst>
            <pc:docMk/>
            <pc:sldMk cId="0" sldId="765"/>
            <ac:grpSpMk id="15" creationId="{00000000-0000-0000-0000-000000000000}"/>
          </ac:grpSpMkLst>
        </pc:grpChg>
        <pc:picChg chg="mod">
          <ac:chgData name="Harrington, Katherine" userId="9e4a2337-db61-433d-9022-7b47de19eb05" providerId="ADAL" clId="{E066E664-63AC-4018-A5ED-63A62D38B44D}" dt="2024-07-16T18:24:00.548" v="641" actId="962"/>
          <ac:picMkLst>
            <pc:docMk/>
            <pc:sldMk cId="0" sldId="765"/>
            <ac:picMk id="8" creationId="{00000000-0000-0000-0000-000000000000}"/>
          </ac:picMkLst>
        </pc:picChg>
        <pc:picChg chg="mod">
          <ac:chgData name="Harrington, Katherine" userId="9e4a2337-db61-433d-9022-7b47de19eb05" providerId="ADAL" clId="{E066E664-63AC-4018-A5ED-63A62D38B44D}" dt="2024-07-16T18:24:17.549" v="703" actId="962"/>
          <ac:picMkLst>
            <pc:docMk/>
            <pc:sldMk cId="0" sldId="765"/>
            <ac:picMk id="9" creationId="{00000000-0000-0000-0000-000000000000}"/>
          </ac:picMkLst>
        </pc:picChg>
        <pc:picChg chg="mod">
          <ac:chgData name="Harrington, Katherine" userId="9e4a2337-db61-433d-9022-7b47de19eb05" providerId="ADAL" clId="{E066E664-63AC-4018-A5ED-63A62D38B44D}" dt="2024-07-16T18:24:22.359" v="704" actId="962"/>
          <ac:picMkLst>
            <pc:docMk/>
            <pc:sldMk cId="0" sldId="765"/>
            <ac:picMk id="10" creationId="{00000000-0000-0000-0000-000000000000}"/>
          </ac:picMkLst>
        </pc:picChg>
        <pc:picChg chg="mod">
          <ac:chgData name="Harrington, Katherine" userId="9e4a2337-db61-433d-9022-7b47de19eb05" providerId="ADAL" clId="{E066E664-63AC-4018-A5ED-63A62D38B44D}" dt="2024-07-16T18:24:24.166" v="705" actId="962"/>
          <ac:picMkLst>
            <pc:docMk/>
            <pc:sldMk cId="0" sldId="765"/>
            <ac:picMk id="11" creationId="{00000000-0000-0000-0000-000000000000}"/>
          </ac:picMkLst>
        </pc:picChg>
        <pc:picChg chg="mod">
          <ac:chgData name="Harrington, Katherine" userId="9e4a2337-db61-433d-9022-7b47de19eb05" providerId="ADAL" clId="{E066E664-63AC-4018-A5ED-63A62D38B44D}" dt="2024-07-16T18:24:28.755" v="706" actId="962"/>
          <ac:picMkLst>
            <pc:docMk/>
            <pc:sldMk cId="0" sldId="765"/>
            <ac:picMk id="12" creationId="{00000000-0000-0000-0000-000000000000}"/>
          </ac:picMkLst>
        </pc:picChg>
        <pc:picChg chg="mod">
          <ac:chgData name="Harrington, Katherine" userId="9e4a2337-db61-433d-9022-7b47de19eb05" providerId="ADAL" clId="{E066E664-63AC-4018-A5ED-63A62D38B44D}" dt="2024-07-16T18:24:30.559" v="707" actId="962"/>
          <ac:picMkLst>
            <pc:docMk/>
            <pc:sldMk cId="0" sldId="765"/>
            <ac:picMk id="13" creationId="{00000000-0000-0000-0000-000000000000}"/>
          </ac:picMkLst>
        </pc:picChg>
      </pc:sldChg>
      <pc:sldChg chg="add del modTransition">
        <pc:chgData name="Harrington, Katherine" userId="9e4a2337-db61-433d-9022-7b47de19eb05" providerId="ADAL" clId="{E066E664-63AC-4018-A5ED-63A62D38B44D}" dt="2024-07-16T15:21:43.829" v="11"/>
        <pc:sldMkLst>
          <pc:docMk/>
          <pc:sldMk cId="2717840966" sldId="765"/>
        </pc:sldMkLst>
      </pc:sldChg>
      <pc:sldChg chg="add del">
        <pc:chgData name="Harrington, Katherine" userId="9e4a2337-db61-433d-9022-7b47de19eb05" providerId="ADAL" clId="{E066E664-63AC-4018-A5ED-63A62D38B44D}" dt="2024-07-16T15:21:48.498" v="13"/>
        <pc:sldMkLst>
          <pc:docMk/>
          <pc:sldMk cId="3974451731" sldId="765"/>
        </pc:sldMkLst>
      </pc:sldChg>
      <pc:sldChg chg="add del">
        <pc:chgData name="Harrington, Katherine" userId="9e4a2337-db61-433d-9022-7b47de19eb05" providerId="ADAL" clId="{E066E664-63AC-4018-A5ED-63A62D38B44D}" dt="2024-07-16T15:21:48.498" v="13"/>
        <pc:sldMkLst>
          <pc:docMk/>
          <pc:sldMk cId="2571568249" sldId="766"/>
        </pc:sldMkLst>
      </pc:sldChg>
      <pc:sldChg chg="add del modTransition">
        <pc:chgData name="Harrington, Katherine" userId="9e4a2337-db61-433d-9022-7b47de19eb05" providerId="ADAL" clId="{E066E664-63AC-4018-A5ED-63A62D38B44D}" dt="2024-07-16T15:21:43.829" v="11"/>
        <pc:sldMkLst>
          <pc:docMk/>
          <pc:sldMk cId="3189271842" sldId="766"/>
        </pc:sldMkLst>
      </pc:sldChg>
      <pc:sldChg chg="modSp">
        <pc:chgData name="Harrington, Katherine" userId="9e4a2337-db61-433d-9022-7b47de19eb05" providerId="ADAL" clId="{E066E664-63AC-4018-A5ED-63A62D38B44D}" dt="2024-07-16T18:42:37.919" v="2039" actId="962"/>
        <pc:sldMkLst>
          <pc:docMk/>
          <pc:sldMk cId="4224363953" sldId="766"/>
        </pc:sldMkLst>
        <pc:spChg chg="mod">
          <ac:chgData name="Harrington, Katherine" userId="9e4a2337-db61-433d-9022-7b47de19eb05" providerId="ADAL" clId="{E066E664-63AC-4018-A5ED-63A62D38B44D}" dt="2024-07-16T18:42:28.900" v="2035" actId="962"/>
          <ac:spMkLst>
            <pc:docMk/>
            <pc:sldMk cId="4224363953" sldId="766"/>
            <ac:spMk id="9" creationId="{7DE9A9BE-D882-38C1-F86D-8EED9491ED73}"/>
          </ac:spMkLst>
        </pc:spChg>
        <pc:spChg chg="mod">
          <ac:chgData name="Harrington, Katherine" userId="9e4a2337-db61-433d-9022-7b47de19eb05" providerId="ADAL" clId="{E066E664-63AC-4018-A5ED-63A62D38B44D}" dt="2024-07-16T18:42:25.318" v="2034" actId="962"/>
          <ac:spMkLst>
            <pc:docMk/>
            <pc:sldMk cId="4224363953" sldId="766"/>
            <ac:spMk id="108" creationId="{EE42478D-737F-52C9-7B17-32CBB4DA5C10}"/>
          </ac:spMkLst>
        </pc:spChg>
        <pc:picChg chg="mod">
          <ac:chgData name="Harrington, Katherine" userId="9e4a2337-db61-433d-9022-7b47de19eb05" providerId="ADAL" clId="{E066E664-63AC-4018-A5ED-63A62D38B44D}" dt="2024-07-16T18:41:01.488" v="2026" actId="962"/>
          <ac:picMkLst>
            <pc:docMk/>
            <pc:sldMk cId="4224363953" sldId="766"/>
            <ac:picMk id="24" creationId="{2B1B0BE5-6934-5D70-A305-DFD423EB605A}"/>
          </ac:picMkLst>
        </pc:picChg>
        <pc:picChg chg="mod">
          <ac:chgData name="Harrington, Katherine" userId="9e4a2337-db61-433d-9022-7b47de19eb05" providerId="ADAL" clId="{E066E664-63AC-4018-A5ED-63A62D38B44D}" dt="2024-07-16T18:41:03.356" v="2027" actId="962"/>
          <ac:picMkLst>
            <pc:docMk/>
            <pc:sldMk cId="4224363953" sldId="766"/>
            <ac:picMk id="26" creationId="{0D51F55D-C601-1802-21B3-66EB19940EC3}"/>
          </ac:picMkLst>
        </pc:picChg>
        <pc:cxnChg chg="mod">
          <ac:chgData name="Harrington, Katherine" userId="9e4a2337-db61-433d-9022-7b47de19eb05" providerId="ADAL" clId="{E066E664-63AC-4018-A5ED-63A62D38B44D}" dt="2024-07-16T18:42:32.059" v="2036" actId="962"/>
          <ac:cxnSpMkLst>
            <pc:docMk/>
            <pc:sldMk cId="4224363953" sldId="766"/>
            <ac:cxnSpMk id="5" creationId="{D83201C0-A287-2998-599B-6A0425F1959B}"/>
          </ac:cxnSpMkLst>
        </pc:cxnChg>
        <pc:cxnChg chg="mod">
          <ac:chgData name="Harrington, Katherine" userId="9e4a2337-db61-433d-9022-7b47de19eb05" providerId="ADAL" clId="{E066E664-63AC-4018-A5ED-63A62D38B44D}" dt="2024-07-16T18:42:35.970" v="2038" actId="962"/>
          <ac:cxnSpMkLst>
            <pc:docMk/>
            <pc:sldMk cId="4224363953" sldId="766"/>
            <ac:cxnSpMk id="6" creationId="{5BC66485-DC5D-0EFD-AAE0-9A927AF13CAC}"/>
          </ac:cxnSpMkLst>
        </pc:cxnChg>
        <pc:cxnChg chg="mod">
          <ac:chgData name="Harrington, Katherine" userId="9e4a2337-db61-433d-9022-7b47de19eb05" providerId="ADAL" clId="{E066E664-63AC-4018-A5ED-63A62D38B44D}" dt="2024-07-16T18:42:34.275" v="2037" actId="962"/>
          <ac:cxnSpMkLst>
            <pc:docMk/>
            <pc:sldMk cId="4224363953" sldId="766"/>
            <ac:cxnSpMk id="13" creationId="{1F9B085B-9FA3-890D-78F7-D1F227D1811B}"/>
          </ac:cxnSpMkLst>
        </pc:cxnChg>
        <pc:cxnChg chg="mod">
          <ac:chgData name="Harrington, Katherine" userId="9e4a2337-db61-433d-9022-7b47de19eb05" providerId="ADAL" clId="{E066E664-63AC-4018-A5ED-63A62D38B44D}" dt="2024-07-16T18:41:06.417" v="2028" actId="962"/>
          <ac:cxnSpMkLst>
            <pc:docMk/>
            <pc:sldMk cId="4224363953" sldId="766"/>
            <ac:cxnSpMk id="29" creationId="{1842D53D-EF05-E8F6-9323-BADEAC1EF419}"/>
          </ac:cxnSpMkLst>
        </pc:cxnChg>
        <pc:cxnChg chg="mod">
          <ac:chgData name="Harrington, Katherine" userId="9e4a2337-db61-433d-9022-7b47de19eb05" providerId="ADAL" clId="{E066E664-63AC-4018-A5ED-63A62D38B44D}" dt="2024-07-16T18:41:08.552" v="2029" actId="962"/>
          <ac:cxnSpMkLst>
            <pc:docMk/>
            <pc:sldMk cId="4224363953" sldId="766"/>
            <ac:cxnSpMk id="32" creationId="{054D9099-041D-86CD-1DB8-8B084045CEFF}"/>
          </ac:cxnSpMkLst>
        </pc:cxnChg>
        <pc:cxnChg chg="mod">
          <ac:chgData name="Harrington, Katherine" userId="9e4a2337-db61-433d-9022-7b47de19eb05" providerId="ADAL" clId="{E066E664-63AC-4018-A5ED-63A62D38B44D}" dt="2024-07-16T18:42:17.588" v="2030" actId="962"/>
          <ac:cxnSpMkLst>
            <pc:docMk/>
            <pc:sldMk cId="4224363953" sldId="766"/>
            <ac:cxnSpMk id="36" creationId="{D3517153-9945-4A53-573E-9C8D0888369E}"/>
          </ac:cxnSpMkLst>
        </pc:cxnChg>
        <pc:cxnChg chg="mod">
          <ac:chgData name="Harrington, Katherine" userId="9e4a2337-db61-433d-9022-7b47de19eb05" providerId="ADAL" clId="{E066E664-63AC-4018-A5ED-63A62D38B44D}" dt="2024-07-16T18:42:37.919" v="2039" actId="962"/>
          <ac:cxnSpMkLst>
            <pc:docMk/>
            <pc:sldMk cId="4224363953" sldId="766"/>
            <ac:cxnSpMk id="38" creationId="{AF44B579-A1B1-4AD7-1752-05060F076CF7}"/>
          </ac:cxnSpMkLst>
        </pc:cxnChg>
        <pc:cxnChg chg="mod">
          <ac:chgData name="Harrington, Katherine" userId="9e4a2337-db61-433d-9022-7b47de19eb05" providerId="ADAL" clId="{E066E664-63AC-4018-A5ED-63A62D38B44D}" dt="2024-07-16T18:42:19.254" v="2031" actId="962"/>
          <ac:cxnSpMkLst>
            <pc:docMk/>
            <pc:sldMk cId="4224363953" sldId="766"/>
            <ac:cxnSpMk id="42" creationId="{6163997D-2ED9-9252-7753-17828752EB45}"/>
          </ac:cxnSpMkLst>
        </pc:cxnChg>
        <pc:cxnChg chg="mod">
          <ac:chgData name="Harrington, Katherine" userId="9e4a2337-db61-433d-9022-7b47de19eb05" providerId="ADAL" clId="{E066E664-63AC-4018-A5ED-63A62D38B44D}" dt="2024-07-16T18:42:21.202" v="2032" actId="962"/>
          <ac:cxnSpMkLst>
            <pc:docMk/>
            <pc:sldMk cId="4224363953" sldId="766"/>
            <ac:cxnSpMk id="48" creationId="{58D60787-95C7-2F66-F891-D2B3B77AF9DF}"/>
          </ac:cxnSpMkLst>
        </pc:cxnChg>
        <pc:cxnChg chg="mod">
          <ac:chgData name="Harrington, Katherine" userId="9e4a2337-db61-433d-9022-7b47de19eb05" providerId="ADAL" clId="{E066E664-63AC-4018-A5ED-63A62D38B44D}" dt="2024-07-16T18:42:23.542" v="2033" actId="962"/>
          <ac:cxnSpMkLst>
            <pc:docMk/>
            <pc:sldMk cId="4224363953" sldId="766"/>
            <ac:cxnSpMk id="100" creationId="{609B173F-85E3-8253-D17A-8BFEE398A952}"/>
          </ac:cxnSpMkLst>
        </pc:cxnChg>
      </pc:sldChg>
      <pc:sldChg chg="add del">
        <pc:chgData name="Harrington, Katherine" userId="9e4a2337-db61-433d-9022-7b47de19eb05" providerId="ADAL" clId="{E066E664-63AC-4018-A5ED-63A62D38B44D}" dt="2024-07-16T15:21:48.498" v="13"/>
        <pc:sldMkLst>
          <pc:docMk/>
          <pc:sldMk cId="1957555731" sldId="767"/>
        </pc:sldMkLst>
      </pc:sldChg>
      <pc:sldChg chg="add del modTransition">
        <pc:chgData name="Harrington, Katherine" userId="9e4a2337-db61-433d-9022-7b47de19eb05" providerId="ADAL" clId="{E066E664-63AC-4018-A5ED-63A62D38B44D}" dt="2024-07-16T15:21:43.829" v="11"/>
        <pc:sldMkLst>
          <pc:docMk/>
          <pc:sldMk cId="2052622219" sldId="767"/>
        </pc:sldMkLst>
      </pc:sldChg>
      <pc:sldChg chg="new del">
        <pc:chgData name="Harrington, Katherine" userId="9e4a2337-db61-433d-9022-7b47de19eb05" providerId="ADAL" clId="{E066E664-63AC-4018-A5ED-63A62D38B44D}" dt="2024-07-16T15:32:07.977" v="32" actId="47"/>
        <pc:sldMkLst>
          <pc:docMk/>
          <pc:sldMk cId="3337776046" sldId="767"/>
        </pc:sldMkLst>
      </pc:sldChg>
      <pc:sldChg chg="add del">
        <pc:chgData name="Harrington, Katherine" userId="9e4a2337-db61-433d-9022-7b47de19eb05" providerId="ADAL" clId="{E066E664-63AC-4018-A5ED-63A62D38B44D}" dt="2024-07-16T15:21:48.498" v="13"/>
        <pc:sldMkLst>
          <pc:docMk/>
          <pc:sldMk cId="1455198537" sldId="768"/>
        </pc:sldMkLst>
      </pc:sldChg>
      <pc:sldChg chg="addSp modSp mod">
        <pc:chgData name="Harrington, Katherine" userId="9e4a2337-db61-433d-9022-7b47de19eb05" providerId="ADAL" clId="{E066E664-63AC-4018-A5ED-63A62D38B44D}" dt="2024-07-16T17:18:42.360" v="431" actId="33553"/>
        <pc:sldMkLst>
          <pc:docMk/>
          <pc:sldMk cId="3375727854" sldId="768"/>
        </pc:sldMkLst>
        <pc:spChg chg="add mod">
          <ac:chgData name="Harrington, Katherine" userId="9e4a2337-db61-433d-9022-7b47de19eb05" providerId="ADAL" clId="{E066E664-63AC-4018-A5ED-63A62D38B44D}" dt="2024-07-16T17:18:42.360" v="431" actId="33553"/>
          <ac:spMkLst>
            <pc:docMk/>
            <pc:sldMk cId="3375727854" sldId="768"/>
            <ac:spMk id="2" creationId="{2EE67629-1018-961A-FC88-326C0F6E19FB}"/>
          </ac:spMkLst>
        </pc:spChg>
      </pc:sldChg>
      <pc:sldChg chg="add del modTransition">
        <pc:chgData name="Harrington, Katherine" userId="9e4a2337-db61-433d-9022-7b47de19eb05" providerId="ADAL" clId="{E066E664-63AC-4018-A5ED-63A62D38B44D}" dt="2024-07-16T15:21:43.829" v="11"/>
        <pc:sldMkLst>
          <pc:docMk/>
          <pc:sldMk cId="3418803986" sldId="768"/>
        </pc:sldMkLst>
      </pc:sldChg>
      <pc:sldChg chg="add del modTransition">
        <pc:chgData name="Harrington, Katherine" userId="9e4a2337-db61-433d-9022-7b47de19eb05" providerId="ADAL" clId="{E066E664-63AC-4018-A5ED-63A62D38B44D}" dt="2024-07-16T15:21:43.829" v="11"/>
        <pc:sldMkLst>
          <pc:docMk/>
          <pc:sldMk cId="2166125361" sldId="769"/>
        </pc:sldMkLst>
      </pc:sldChg>
      <pc:sldChg chg="add del">
        <pc:chgData name="Harrington, Katherine" userId="9e4a2337-db61-433d-9022-7b47de19eb05" providerId="ADAL" clId="{E066E664-63AC-4018-A5ED-63A62D38B44D}" dt="2024-07-16T15:21:48.498" v="13"/>
        <pc:sldMkLst>
          <pc:docMk/>
          <pc:sldMk cId="3329897850" sldId="769"/>
        </pc:sldMkLst>
      </pc:sldChg>
      <pc:sldChg chg="add del">
        <pc:chgData name="Harrington, Katherine" userId="9e4a2337-db61-433d-9022-7b47de19eb05" providerId="ADAL" clId="{E066E664-63AC-4018-A5ED-63A62D38B44D}" dt="2024-07-16T15:21:48.498" v="13"/>
        <pc:sldMkLst>
          <pc:docMk/>
          <pc:sldMk cId="464600507" sldId="770"/>
        </pc:sldMkLst>
      </pc:sldChg>
      <pc:sldChg chg="add del modTransition">
        <pc:chgData name="Harrington, Katherine" userId="9e4a2337-db61-433d-9022-7b47de19eb05" providerId="ADAL" clId="{E066E664-63AC-4018-A5ED-63A62D38B44D}" dt="2024-07-16T15:21:43.829" v="11"/>
        <pc:sldMkLst>
          <pc:docMk/>
          <pc:sldMk cId="2543248280" sldId="770"/>
        </pc:sldMkLst>
      </pc:sldChg>
      <pc:sldChg chg="add del modTransition">
        <pc:chgData name="Harrington, Katherine" userId="9e4a2337-db61-433d-9022-7b47de19eb05" providerId="ADAL" clId="{E066E664-63AC-4018-A5ED-63A62D38B44D}" dt="2024-07-16T15:21:43.829" v="11"/>
        <pc:sldMkLst>
          <pc:docMk/>
          <pc:sldMk cId="3097007132" sldId="771"/>
        </pc:sldMkLst>
      </pc:sldChg>
      <pc:sldChg chg="add del">
        <pc:chgData name="Harrington, Katherine" userId="9e4a2337-db61-433d-9022-7b47de19eb05" providerId="ADAL" clId="{E066E664-63AC-4018-A5ED-63A62D38B44D}" dt="2024-07-16T15:21:48.498" v="13"/>
        <pc:sldMkLst>
          <pc:docMk/>
          <pc:sldMk cId="3623033057" sldId="771"/>
        </pc:sldMkLst>
      </pc:sldChg>
      <pc:sldChg chg="add del">
        <pc:chgData name="Harrington, Katherine" userId="9e4a2337-db61-433d-9022-7b47de19eb05" providerId="ADAL" clId="{E066E664-63AC-4018-A5ED-63A62D38B44D}" dt="2024-07-16T15:21:48.498" v="13"/>
        <pc:sldMkLst>
          <pc:docMk/>
          <pc:sldMk cId="1379640975" sldId="772"/>
        </pc:sldMkLst>
      </pc:sldChg>
      <pc:sldChg chg="add del modTransition">
        <pc:chgData name="Harrington, Katherine" userId="9e4a2337-db61-433d-9022-7b47de19eb05" providerId="ADAL" clId="{E066E664-63AC-4018-A5ED-63A62D38B44D}" dt="2024-07-16T15:21:43.829" v="11"/>
        <pc:sldMkLst>
          <pc:docMk/>
          <pc:sldMk cId="3929736822" sldId="772"/>
        </pc:sldMkLst>
      </pc:sldChg>
      <pc:sldChg chg="add del modTransition">
        <pc:chgData name="Harrington, Katherine" userId="9e4a2337-db61-433d-9022-7b47de19eb05" providerId="ADAL" clId="{E066E664-63AC-4018-A5ED-63A62D38B44D}" dt="2024-07-16T15:21:43.829" v="11"/>
        <pc:sldMkLst>
          <pc:docMk/>
          <pc:sldMk cId="649582091" sldId="773"/>
        </pc:sldMkLst>
      </pc:sldChg>
      <pc:sldChg chg="add del">
        <pc:chgData name="Harrington, Katherine" userId="9e4a2337-db61-433d-9022-7b47de19eb05" providerId="ADAL" clId="{E066E664-63AC-4018-A5ED-63A62D38B44D}" dt="2024-07-16T15:21:48.498" v="13"/>
        <pc:sldMkLst>
          <pc:docMk/>
          <pc:sldMk cId="1543311670" sldId="773"/>
        </pc:sldMkLst>
      </pc:sldChg>
      <pc:sldChg chg="add del modTransition">
        <pc:chgData name="Harrington, Katherine" userId="9e4a2337-db61-433d-9022-7b47de19eb05" providerId="ADAL" clId="{E066E664-63AC-4018-A5ED-63A62D38B44D}" dt="2024-07-16T15:21:43.829" v="11"/>
        <pc:sldMkLst>
          <pc:docMk/>
          <pc:sldMk cId="1205771012" sldId="774"/>
        </pc:sldMkLst>
      </pc:sldChg>
      <pc:sldChg chg="add del">
        <pc:chgData name="Harrington, Katherine" userId="9e4a2337-db61-433d-9022-7b47de19eb05" providerId="ADAL" clId="{E066E664-63AC-4018-A5ED-63A62D38B44D}" dt="2024-07-16T15:21:48.498" v="13"/>
        <pc:sldMkLst>
          <pc:docMk/>
          <pc:sldMk cId="3387156713" sldId="774"/>
        </pc:sldMkLst>
      </pc:sldChg>
      <pc:sldChg chg="add del modTransition">
        <pc:chgData name="Harrington, Katherine" userId="9e4a2337-db61-433d-9022-7b47de19eb05" providerId="ADAL" clId="{E066E664-63AC-4018-A5ED-63A62D38B44D}" dt="2024-07-16T15:21:43.829" v="11"/>
        <pc:sldMkLst>
          <pc:docMk/>
          <pc:sldMk cId="1899562450" sldId="775"/>
        </pc:sldMkLst>
      </pc:sldChg>
      <pc:sldChg chg="add del">
        <pc:chgData name="Harrington, Katherine" userId="9e4a2337-db61-433d-9022-7b47de19eb05" providerId="ADAL" clId="{E066E664-63AC-4018-A5ED-63A62D38B44D}" dt="2024-07-16T15:21:48.498" v="13"/>
        <pc:sldMkLst>
          <pc:docMk/>
          <pc:sldMk cId="3827216751" sldId="775"/>
        </pc:sldMkLst>
      </pc:sldChg>
      <pc:sldChg chg="add del modTransition">
        <pc:chgData name="Harrington, Katherine" userId="9e4a2337-db61-433d-9022-7b47de19eb05" providerId="ADAL" clId="{E066E664-63AC-4018-A5ED-63A62D38B44D}" dt="2024-07-16T15:21:43.829" v="11"/>
        <pc:sldMkLst>
          <pc:docMk/>
          <pc:sldMk cId="958030482" sldId="776"/>
        </pc:sldMkLst>
      </pc:sldChg>
      <pc:sldChg chg="add del">
        <pc:chgData name="Harrington, Katherine" userId="9e4a2337-db61-433d-9022-7b47de19eb05" providerId="ADAL" clId="{E066E664-63AC-4018-A5ED-63A62D38B44D}" dt="2024-07-16T15:21:48.498" v="13"/>
        <pc:sldMkLst>
          <pc:docMk/>
          <pc:sldMk cId="1300339619" sldId="776"/>
        </pc:sldMkLst>
      </pc:sldChg>
      <pc:sldChg chg="modSp add del mod modTransition">
        <pc:chgData name="Harrington, Katherine" userId="9e4a2337-db61-433d-9022-7b47de19eb05" providerId="ADAL" clId="{E066E664-63AC-4018-A5ED-63A62D38B44D}" dt="2024-07-16T15:21:43.829" v="11"/>
        <pc:sldMkLst>
          <pc:docMk/>
          <pc:sldMk cId="1517232285" sldId="777"/>
        </pc:sldMkLst>
        <pc:spChg chg="mod">
          <ac:chgData name="Harrington, Katherine" userId="9e4a2337-db61-433d-9022-7b47de19eb05" providerId="ADAL" clId="{E066E664-63AC-4018-A5ED-63A62D38B44D}" dt="2024-07-16T15:21:43.829" v="11"/>
          <ac:spMkLst>
            <pc:docMk/>
            <pc:sldMk cId="1517232285" sldId="777"/>
            <ac:spMk id="8" creationId="{D59CEF25-0127-0516-BDF6-F53640A89CB5}"/>
          </ac:spMkLst>
        </pc:spChg>
      </pc:sldChg>
      <pc:sldChg chg="add del">
        <pc:chgData name="Harrington, Katherine" userId="9e4a2337-db61-433d-9022-7b47de19eb05" providerId="ADAL" clId="{E066E664-63AC-4018-A5ED-63A62D38B44D}" dt="2024-07-16T15:21:48.498" v="13"/>
        <pc:sldMkLst>
          <pc:docMk/>
          <pc:sldMk cId="2048564456" sldId="777"/>
        </pc:sldMkLst>
      </pc:sldChg>
      <pc:sldChg chg="add del">
        <pc:chgData name="Harrington, Katherine" userId="9e4a2337-db61-433d-9022-7b47de19eb05" providerId="ADAL" clId="{E066E664-63AC-4018-A5ED-63A62D38B44D}" dt="2024-07-16T15:21:48.498" v="13"/>
        <pc:sldMkLst>
          <pc:docMk/>
          <pc:sldMk cId="2348170670" sldId="778"/>
        </pc:sldMkLst>
      </pc:sldChg>
      <pc:sldChg chg="add del modTransition">
        <pc:chgData name="Harrington, Katherine" userId="9e4a2337-db61-433d-9022-7b47de19eb05" providerId="ADAL" clId="{E066E664-63AC-4018-A5ED-63A62D38B44D}" dt="2024-07-16T15:21:43.829" v="11"/>
        <pc:sldMkLst>
          <pc:docMk/>
          <pc:sldMk cId="2842126248" sldId="778"/>
        </pc:sldMkLst>
      </pc:sldChg>
      <pc:sldChg chg="modSp add del mod modTransition">
        <pc:chgData name="Harrington, Katherine" userId="9e4a2337-db61-433d-9022-7b47de19eb05" providerId="ADAL" clId="{E066E664-63AC-4018-A5ED-63A62D38B44D}" dt="2024-07-16T15:21:43.829" v="11"/>
        <pc:sldMkLst>
          <pc:docMk/>
          <pc:sldMk cId="1807460262" sldId="779"/>
        </pc:sldMkLst>
        <pc:spChg chg="mod">
          <ac:chgData name="Harrington, Katherine" userId="9e4a2337-db61-433d-9022-7b47de19eb05" providerId="ADAL" clId="{E066E664-63AC-4018-A5ED-63A62D38B44D}" dt="2024-07-16T15:21:43.829" v="11"/>
          <ac:spMkLst>
            <pc:docMk/>
            <pc:sldMk cId="1807460262" sldId="779"/>
            <ac:spMk id="3" creationId="{41E1B884-F4E5-644B-C989-0AF43206FF44}"/>
          </ac:spMkLst>
        </pc:spChg>
      </pc:sldChg>
      <pc:sldChg chg="add del">
        <pc:chgData name="Harrington, Katherine" userId="9e4a2337-db61-433d-9022-7b47de19eb05" providerId="ADAL" clId="{E066E664-63AC-4018-A5ED-63A62D38B44D}" dt="2024-07-16T15:21:48.498" v="13"/>
        <pc:sldMkLst>
          <pc:docMk/>
          <pc:sldMk cId="3356142373" sldId="779"/>
        </pc:sldMkLst>
      </pc:sldChg>
      <pc:sldChg chg="add del modTransition">
        <pc:chgData name="Harrington, Katherine" userId="9e4a2337-db61-433d-9022-7b47de19eb05" providerId="ADAL" clId="{E066E664-63AC-4018-A5ED-63A62D38B44D}" dt="2024-07-16T15:21:43.829" v="11"/>
        <pc:sldMkLst>
          <pc:docMk/>
          <pc:sldMk cId="301585025" sldId="780"/>
        </pc:sldMkLst>
      </pc:sldChg>
      <pc:sldChg chg="add del">
        <pc:chgData name="Harrington, Katherine" userId="9e4a2337-db61-433d-9022-7b47de19eb05" providerId="ADAL" clId="{E066E664-63AC-4018-A5ED-63A62D38B44D}" dt="2024-07-16T15:21:48.498" v="13"/>
        <pc:sldMkLst>
          <pc:docMk/>
          <pc:sldMk cId="3807918588" sldId="780"/>
        </pc:sldMkLst>
      </pc:sldChg>
      <pc:sldChg chg="add del">
        <pc:chgData name="Harrington, Katherine" userId="9e4a2337-db61-433d-9022-7b47de19eb05" providerId="ADAL" clId="{E066E664-63AC-4018-A5ED-63A62D38B44D}" dt="2024-07-16T15:21:48.498" v="13"/>
        <pc:sldMkLst>
          <pc:docMk/>
          <pc:sldMk cId="1754867027" sldId="781"/>
        </pc:sldMkLst>
      </pc:sldChg>
      <pc:sldChg chg="modSp add del mod modTransition">
        <pc:chgData name="Harrington, Katherine" userId="9e4a2337-db61-433d-9022-7b47de19eb05" providerId="ADAL" clId="{E066E664-63AC-4018-A5ED-63A62D38B44D}" dt="2024-07-16T15:21:43.829" v="11"/>
        <pc:sldMkLst>
          <pc:docMk/>
          <pc:sldMk cId="2283109199" sldId="781"/>
        </pc:sldMkLst>
        <pc:spChg chg="mod">
          <ac:chgData name="Harrington, Katherine" userId="9e4a2337-db61-433d-9022-7b47de19eb05" providerId="ADAL" clId="{E066E664-63AC-4018-A5ED-63A62D38B44D}" dt="2024-07-16T15:21:43.829" v="11"/>
          <ac:spMkLst>
            <pc:docMk/>
            <pc:sldMk cId="2283109199" sldId="781"/>
            <ac:spMk id="3" creationId="{5C40452D-F7A7-A07D-BB7F-A7E70F04B849}"/>
          </ac:spMkLst>
        </pc:spChg>
      </pc:sldChg>
      <pc:sldChg chg="add del modTransition">
        <pc:chgData name="Harrington, Katherine" userId="9e4a2337-db61-433d-9022-7b47de19eb05" providerId="ADAL" clId="{E066E664-63AC-4018-A5ED-63A62D38B44D}" dt="2024-07-16T15:21:43.829" v="11"/>
        <pc:sldMkLst>
          <pc:docMk/>
          <pc:sldMk cId="1162799507" sldId="782"/>
        </pc:sldMkLst>
      </pc:sldChg>
      <pc:sldChg chg="add del">
        <pc:chgData name="Harrington, Katherine" userId="9e4a2337-db61-433d-9022-7b47de19eb05" providerId="ADAL" clId="{E066E664-63AC-4018-A5ED-63A62D38B44D}" dt="2024-07-16T15:21:48.498" v="13"/>
        <pc:sldMkLst>
          <pc:docMk/>
          <pc:sldMk cId="2038655792" sldId="782"/>
        </pc:sldMkLst>
      </pc:sldChg>
      <pc:sldChg chg="add del">
        <pc:chgData name="Harrington, Katherine" userId="9e4a2337-db61-433d-9022-7b47de19eb05" providerId="ADAL" clId="{E066E664-63AC-4018-A5ED-63A62D38B44D}" dt="2024-07-16T15:21:48.498" v="13"/>
        <pc:sldMkLst>
          <pc:docMk/>
          <pc:sldMk cId="0" sldId="783"/>
        </pc:sldMkLst>
      </pc:sldChg>
      <pc:sldChg chg="add del">
        <pc:chgData name="Harrington, Katherine" userId="9e4a2337-db61-433d-9022-7b47de19eb05" providerId="ADAL" clId="{E066E664-63AC-4018-A5ED-63A62D38B44D}" dt="2024-07-16T15:21:48.498" v="13"/>
        <pc:sldMkLst>
          <pc:docMk/>
          <pc:sldMk cId="0" sldId="784"/>
        </pc:sldMkLst>
      </pc:sldChg>
    </pc:docChg>
  </pc:docChgLst>
  <pc:docChgLst>
    <pc:chgData name="Harrington, Katherine" userId="S::7203059292@nsf.gov::9e4a2337-db61-433d-9022-7b47de19eb05" providerId="AD" clId="Web-{B1EB13A3-9E93-064F-4114-7C3B726A45B6}"/>
    <pc:docChg chg="modSld">
      <pc:chgData name="Harrington, Katherine" userId="S::7203059292@nsf.gov::9e4a2337-db61-433d-9022-7b47de19eb05" providerId="AD" clId="Web-{B1EB13A3-9E93-064F-4114-7C3B726A45B6}" dt="2024-07-16T17:09:02.888" v="86" actId="20577"/>
      <pc:docMkLst>
        <pc:docMk/>
      </pc:docMkLst>
      <pc:sldChg chg="modSp">
        <pc:chgData name="Harrington, Katherine" userId="S::7203059292@nsf.gov::9e4a2337-db61-433d-9022-7b47de19eb05" providerId="AD" clId="Web-{B1EB13A3-9E93-064F-4114-7C3B726A45B6}" dt="2024-07-16T17:08:55.732" v="1" actId="20577"/>
        <pc:sldMkLst>
          <pc:docMk/>
          <pc:sldMk cId="0" sldId="256"/>
        </pc:sldMkLst>
        <pc:spChg chg="mod">
          <ac:chgData name="Harrington, Katherine" userId="S::7203059292@nsf.gov::9e4a2337-db61-433d-9022-7b47de19eb05" providerId="AD" clId="Web-{B1EB13A3-9E93-064F-4114-7C3B726A45B6}" dt="2024-07-16T17:08:55.732" v="1" actId="20577"/>
          <ac:spMkLst>
            <pc:docMk/>
            <pc:sldMk cId="0" sldId="256"/>
            <ac:spMk id="9" creationId="{00000000-0000-0000-0000-000000000000}"/>
          </ac:spMkLst>
        </pc:spChg>
      </pc:sldChg>
      <pc:sldChg chg="modSp">
        <pc:chgData name="Harrington, Katherine" userId="S::7203059292@nsf.gov::9e4a2337-db61-433d-9022-7b47de19eb05" providerId="AD" clId="Web-{B1EB13A3-9E93-064F-4114-7C3B726A45B6}" dt="2024-07-16T17:09:01.295" v="19" actId="20577"/>
        <pc:sldMkLst>
          <pc:docMk/>
          <pc:sldMk cId="0" sldId="262"/>
        </pc:sldMkLst>
        <pc:spChg chg="mod">
          <ac:chgData name="Harrington, Katherine" userId="S::7203059292@nsf.gov::9e4a2337-db61-433d-9022-7b47de19eb05" providerId="AD" clId="Web-{B1EB13A3-9E93-064F-4114-7C3B726A45B6}" dt="2024-07-16T17:09:01.248" v="15" actId="20577"/>
          <ac:spMkLst>
            <pc:docMk/>
            <pc:sldMk cId="0" sldId="262"/>
            <ac:spMk id="19" creationId="{00000000-0000-0000-0000-000000000000}"/>
          </ac:spMkLst>
        </pc:spChg>
        <pc:spChg chg="mod">
          <ac:chgData name="Harrington, Katherine" userId="S::7203059292@nsf.gov::9e4a2337-db61-433d-9022-7b47de19eb05" providerId="AD" clId="Web-{B1EB13A3-9E93-064F-4114-7C3B726A45B6}" dt="2024-07-16T17:09:01.279" v="17" actId="20577"/>
          <ac:spMkLst>
            <pc:docMk/>
            <pc:sldMk cId="0" sldId="262"/>
            <ac:spMk id="20" creationId="{00000000-0000-0000-0000-000000000000}"/>
          </ac:spMkLst>
        </pc:spChg>
        <pc:spChg chg="mod">
          <ac:chgData name="Harrington, Katherine" userId="S::7203059292@nsf.gov::9e4a2337-db61-433d-9022-7b47de19eb05" providerId="AD" clId="Web-{B1EB13A3-9E93-064F-4114-7C3B726A45B6}" dt="2024-07-16T17:09:01.295" v="19" actId="20577"/>
          <ac:spMkLst>
            <pc:docMk/>
            <pc:sldMk cId="0" sldId="262"/>
            <ac:spMk id="21" creationId="{00000000-0000-0000-0000-000000000000}"/>
          </ac:spMkLst>
        </pc:spChg>
      </pc:sldChg>
      <pc:sldChg chg="modSp">
        <pc:chgData name="Harrington, Katherine" userId="S::7203059292@nsf.gov::9e4a2337-db61-433d-9022-7b47de19eb05" providerId="AD" clId="Web-{B1EB13A3-9E93-064F-4114-7C3B726A45B6}" dt="2024-07-16T17:09:02.060" v="80" actId="20577"/>
        <pc:sldMkLst>
          <pc:docMk/>
          <pc:sldMk cId="0" sldId="265"/>
        </pc:sldMkLst>
        <pc:spChg chg="mod">
          <ac:chgData name="Harrington, Katherine" userId="S::7203059292@nsf.gov::9e4a2337-db61-433d-9022-7b47de19eb05" providerId="AD" clId="Web-{B1EB13A3-9E93-064F-4114-7C3B726A45B6}" dt="2024-07-16T17:09:01.857" v="76" actId="20577"/>
          <ac:spMkLst>
            <pc:docMk/>
            <pc:sldMk cId="0" sldId="265"/>
            <ac:spMk id="20" creationId="{00000000-0000-0000-0000-000000000000}"/>
          </ac:spMkLst>
        </pc:spChg>
        <pc:spChg chg="mod">
          <ac:chgData name="Harrington, Katherine" userId="S::7203059292@nsf.gov::9e4a2337-db61-433d-9022-7b47de19eb05" providerId="AD" clId="Web-{B1EB13A3-9E93-064F-4114-7C3B726A45B6}" dt="2024-07-16T17:09:01.967" v="78" actId="20577"/>
          <ac:spMkLst>
            <pc:docMk/>
            <pc:sldMk cId="0" sldId="265"/>
            <ac:spMk id="21" creationId="{00000000-0000-0000-0000-000000000000}"/>
          </ac:spMkLst>
        </pc:spChg>
        <pc:spChg chg="mod">
          <ac:chgData name="Harrington, Katherine" userId="S::7203059292@nsf.gov::9e4a2337-db61-433d-9022-7b47de19eb05" providerId="AD" clId="Web-{B1EB13A3-9E93-064F-4114-7C3B726A45B6}" dt="2024-07-16T17:09:02.060" v="80" actId="20577"/>
          <ac:spMkLst>
            <pc:docMk/>
            <pc:sldMk cId="0" sldId="265"/>
            <ac:spMk id="22" creationId="{00000000-0000-0000-0000-000000000000}"/>
          </ac:spMkLst>
        </pc:spChg>
        <pc:graphicFrameChg chg="mod modGraphic">
          <ac:chgData name="Harrington, Katherine" userId="S::7203059292@nsf.gov::9e4a2337-db61-433d-9022-7b47de19eb05" providerId="AD" clId="Web-{B1EB13A3-9E93-064F-4114-7C3B726A45B6}" dt="2024-07-16T17:09:01.326" v="35"/>
          <ac:graphicFrameMkLst>
            <pc:docMk/>
            <pc:sldMk cId="0" sldId="265"/>
            <ac:graphicFrameMk id="11" creationId="{00000000-0000-0000-0000-000000000000}"/>
          </ac:graphicFrameMkLst>
        </pc:graphicFrameChg>
        <pc:graphicFrameChg chg="mod modGraphic">
          <ac:chgData name="Harrington, Katherine" userId="S::7203059292@nsf.gov::9e4a2337-db61-433d-9022-7b47de19eb05" providerId="AD" clId="Web-{B1EB13A3-9E93-064F-4114-7C3B726A45B6}" dt="2024-07-16T17:09:01.420" v="46"/>
          <ac:graphicFrameMkLst>
            <pc:docMk/>
            <pc:sldMk cId="0" sldId="265"/>
            <ac:graphicFrameMk id="15" creationId="{00000000-0000-0000-0000-000000000000}"/>
          </ac:graphicFrameMkLst>
        </pc:graphicFrameChg>
        <pc:graphicFrameChg chg="mod modGraphic">
          <ac:chgData name="Harrington, Katherine" userId="S::7203059292@nsf.gov::9e4a2337-db61-433d-9022-7b47de19eb05" providerId="AD" clId="Web-{B1EB13A3-9E93-064F-4114-7C3B726A45B6}" dt="2024-07-16T17:09:01.529" v="74"/>
          <ac:graphicFrameMkLst>
            <pc:docMk/>
            <pc:sldMk cId="0" sldId="265"/>
            <ac:graphicFrameMk id="16" creationId="{00000000-0000-0000-0000-000000000000}"/>
          </ac:graphicFrameMkLst>
        </pc:graphicFrameChg>
      </pc:sldChg>
      <pc:sldChg chg="modSp">
        <pc:chgData name="Harrington, Katherine" userId="S::7203059292@nsf.gov::9e4a2337-db61-433d-9022-7b47de19eb05" providerId="AD" clId="Web-{B1EB13A3-9E93-064F-4114-7C3B726A45B6}" dt="2024-07-16T17:09:02.888" v="86" actId="20577"/>
        <pc:sldMkLst>
          <pc:docMk/>
          <pc:sldMk cId="0" sldId="266"/>
        </pc:sldMkLst>
        <pc:spChg chg="mod">
          <ac:chgData name="Harrington, Katherine" userId="S::7203059292@nsf.gov::9e4a2337-db61-433d-9022-7b47de19eb05" providerId="AD" clId="Web-{B1EB13A3-9E93-064F-4114-7C3B726A45B6}" dt="2024-07-16T17:09:02.842" v="82" actId="20577"/>
          <ac:spMkLst>
            <pc:docMk/>
            <pc:sldMk cId="0" sldId="266"/>
            <ac:spMk id="19" creationId="{00000000-0000-0000-0000-000000000000}"/>
          </ac:spMkLst>
        </pc:spChg>
        <pc:spChg chg="mod">
          <ac:chgData name="Harrington, Katherine" userId="S::7203059292@nsf.gov::9e4a2337-db61-433d-9022-7b47de19eb05" providerId="AD" clId="Web-{B1EB13A3-9E93-064F-4114-7C3B726A45B6}" dt="2024-07-16T17:09:02.873" v="84" actId="20577"/>
          <ac:spMkLst>
            <pc:docMk/>
            <pc:sldMk cId="0" sldId="266"/>
            <ac:spMk id="20" creationId="{00000000-0000-0000-0000-000000000000}"/>
          </ac:spMkLst>
        </pc:spChg>
        <pc:spChg chg="mod">
          <ac:chgData name="Harrington, Katherine" userId="S::7203059292@nsf.gov::9e4a2337-db61-433d-9022-7b47de19eb05" providerId="AD" clId="Web-{B1EB13A3-9E93-064F-4114-7C3B726A45B6}" dt="2024-07-16T17:09:02.888" v="86" actId="20577"/>
          <ac:spMkLst>
            <pc:docMk/>
            <pc:sldMk cId="0" sldId="266"/>
            <ac:spMk id="21" creationId="{00000000-0000-0000-0000-000000000000}"/>
          </ac:spMkLst>
        </pc:spChg>
      </pc:sldChg>
      <pc:sldChg chg="modSp">
        <pc:chgData name="Harrington, Katherine" userId="S::7203059292@nsf.gov::9e4a2337-db61-433d-9022-7b47de19eb05" providerId="AD" clId="Web-{B1EB13A3-9E93-064F-4114-7C3B726A45B6}" dt="2024-07-16T17:08:58.170" v="7" actId="20577"/>
        <pc:sldMkLst>
          <pc:docMk/>
          <pc:sldMk cId="0" sldId="764"/>
        </pc:sldMkLst>
        <pc:spChg chg="mod">
          <ac:chgData name="Harrington, Katherine" userId="S::7203059292@nsf.gov::9e4a2337-db61-433d-9022-7b47de19eb05" providerId="AD" clId="Web-{B1EB13A3-9E93-064F-4114-7C3B726A45B6}" dt="2024-07-16T17:08:58.123" v="3" actId="20577"/>
          <ac:spMkLst>
            <pc:docMk/>
            <pc:sldMk cId="0" sldId="764"/>
            <ac:spMk id="15" creationId="{00000000-0000-0000-0000-000000000000}"/>
          </ac:spMkLst>
        </pc:spChg>
        <pc:spChg chg="mod">
          <ac:chgData name="Harrington, Katherine" userId="S::7203059292@nsf.gov::9e4a2337-db61-433d-9022-7b47de19eb05" providerId="AD" clId="Web-{B1EB13A3-9E93-064F-4114-7C3B726A45B6}" dt="2024-07-16T17:08:58.154" v="5" actId="20577"/>
          <ac:spMkLst>
            <pc:docMk/>
            <pc:sldMk cId="0" sldId="764"/>
            <ac:spMk id="16" creationId="{00000000-0000-0000-0000-000000000000}"/>
          </ac:spMkLst>
        </pc:spChg>
        <pc:spChg chg="mod">
          <ac:chgData name="Harrington, Katherine" userId="S::7203059292@nsf.gov::9e4a2337-db61-433d-9022-7b47de19eb05" providerId="AD" clId="Web-{B1EB13A3-9E93-064F-4114-7C3B726A45B6}" dt="2024-07-16T17:08:58.170" v="7" actId="20577"/>
          <ac:spMkLst>
            <pc:docMk/>
            <pc:sldMk cId="0" sldId="764"/>
            <ac:spMk id="17" creationId="{00000000-0000-0000-0000-000000000000}"/>
          </ac:spMkLst>
        </pc:spChg>
      </pc:sldChg>
      <pc:sldChg chg="modSp">
        <pc:chgData name="Harrington, Katherine" userId="S::7203059292@nsf.gov::9e4a2337-db61-433d-9022-7b47de19eb05" providerId="AD" clId="Web-{B1EB13A3-9E93-064F-4114-7C3B726A45B6}" dt="2024-07-16T17:08:58.513" v="13" actId="20577"/>
        <pc:sldMkLst>
          <pc:docMk/>
          <pc:sldMk cId="0" sldId="765"/>
        </pc:sldMkLst>
        <pc:spChg chg="mod">
          <ac:chgData name="Harrington, Katherine" userId="S::7203059292@nsf.gov::9e4a2337-db61-433d-9022-7b47de19eb05" providerId="AD" clId="Web-{B1EB13A3-9E93-064F-4114-7C3B726A45B6}" dt="2024-07-16T17:08:58.404" v="9" actId="20577"/>
          <ac:spMkLst>
            <pc:docMk/>
            <pc:sldMk cId="0" sldId="765"/>
            <ac:spMk id="18" creationId="{00000000-0000-0000-0000-000000000000}"/>
          </ac:spMkLst>
        </pc:spChg>
        <pc:spChg chg="mod">
          <ac:chgData name="Harrington, Katherine" userId="S::7203059292@nsf.gov::9e4a2337-db61-433d-9022-7b47de19eb05" providerId="AD" clId="Web-{B1EB13A3-9E93-064F-4114-7C3B726A45B6}" dt="2024-07-16T17:08:58.451" v="11" actId="20577"/>
          <ac:spMkLst>
            <pc:docMk/>
            <pc:sldMk cId="0" sldId="765"/>
            <ac:spMk id="19" creationId="{00000000-0000-0000-0000-000000000000}"/>
          </ac:spMkLst>
        </pc:spChg>
        <pc:spChg chg="mod">
          <ac:chgData name="Harrington, Katherine" userId="S::7203059292@nsf.gov::9e4a2337-db61-433d-9022-7b47de19eb05" providerId="AD" clId="Web-{B1EB13A3-9E93-064F-4114-7C3B726A45B6}" dt="2024-07-16T17:08:58.513" v="13" actId="20577"/>
          <ac:spMkLst>
            <pc:docMk/>
            <pc:sldMk cId="0" sldId="765"/>
            <ac:spMk id="20" creationId="{00000000-0000-0000-0000-000000000000}"/>
          </ac:spMkLst>
        </pc:spChg>
      </pc:sldChg>
    </pc:docChg>
  </pc:docChgLst>
  <pc:docChgLst>
    <pc:chgData name="Klutke, Georgia-Ann" userId="S::7945321061@nsf.gov::a6122602-2160-4896-adfc-56334954fa1b" providerId="AD" clId="Web-{0A56BB8C-1388-D173-7E9A-96C6E4F37A77}"/>
    <pc:docChg chg="modSld">
      <pc:chgData name="Klutke, Georgia-Ann" userId="S::7945321061@nsf.gov::a6122602-2160-4896-adfc-56334954fa1b" providerId="AD" clId="Web-{0A56BB8C-1388-D173-7E9A-96C6E4F37A77}" dt="2024-07-16T17:53:19.618" v="205" actId="20577"/>
      <pc:docMkLst>
        <pc:docMk/>
      </pc:docMkLst>
      <pc:sldChg chg="modSp">
        <pc:chgData name="Klutke, Georgia-Ann" userId="S::7945321061@nsf.gov::a6122602-2160-4896-adfc-56334954fa1b" providerId="AD" clId="Web-{0A56BB8C-1388-D173-7E9A-96C6E4F37A77}" dt="2024-07-16T17:52:58.664" v="13" actId="20577"/>
        <pc:sldMkLst>
          <pc:docMk/>
          <pc:sldMk cId="0" sldId="259"/>
        </pc:sldMkLst>
        <pc:spChg chg="mod">
          <ac:chgData name="Klutke, Georgia-Ann" userId="S::7945321061@nsf.gov::a6122602-2160-4896-adfc-56334954fa1b" providerId="AD" clId="Web-{0A56BB8C-1388-D173-7E9A-96C6E4F37A77}" dt="2024-07-16T17:52:58.586" v="7" actId="20577"/>
          <ac:spMkLst>
            <pc:docMk/>
            <pc:sldMk cId="0" sldId="259"/>
            <ac:spMk id="16" creationId="{00000000-0000-0000-0000-000000000000}"/>
          </ac:spMkLst>
        </pc:spChg>
        <pc:spChg chg="mod">
          <ac:chgData name="Klutke, Georgia-Ann" userId="S::7945321061@nsf.gov::a6122602-2160-4896-adfc-56334954fa1b" providerId="AD" clId="Web-{0A56BB8C-1388-D173-7E9A-96C6E4F37A77}" dt="2024-07-16T17:52:58.633" v="9" actId="20577"/>
          <ac:spMkLst>
            <pc:docMk/>
            <pc:sldMk cId="0" sldId="259"/>
            <ac:spMk id="24" creationId="{00000000-0000-0000-0000-000000000000}"/>
          </ac:spMkLst>
        </pc:spChg>
        <pc:spChg chg="mod">
          <ac:chgData name="Klutke, Georgia-Ann" userId="S::7945321061@nsf.gov::a6122602-2160-4896-adfc-56334954fa1b" providerId="AD" clId="Web-{0A56BB8C-1388-D173-7E9A-96C6E4F37A77}" dt="2024-07-16T17:52:58.649" v="11" actId="20577"/>
          <ac:spMkLst>
            <pc:docMk/>
            <pc:sldMk cId="0" sldId="259"/>
            <ac:spMk id="25" creationId="{00000000-0000-0000-0000-000000000000}"/>
          </ac:spMkLst>
        </pc:spChg>
        <pc:spChg chg="mod">
          <ac:chgData name="Klutke, Georgia-Ann" userId="S::7945321061@nsf.gov::a6122602-2160-4896-adfc-56334954fa1b" providerId="AD" clId="Web-{0A56BB8C-1388-D173-7E9A-96C6E4F37A77}" dt="2024-07-16T17:52:58.664" v="13" actId="20577"/>
          <ac:spMkLst>
            <pc:docMk/>
            <pc:sldMk cId="0" sldId="259"/>
            <ac:spMk id="26" creationId="{00000000-0000-0000-0000-000000000000}"/>
          </ac:spMkLst>
        </pc:spChg>
      </pc:sldChg>
      <pc:sldChg chg="modSp">
        <pc:chgData name="Klutke, Georgia-Ann" userId="S::7945321061@nsf.gov::a6122602-2160-4896-adfc-56334954fa1b" providerId="AD" clId="Web-{0A56BB8C-1388-D173-7E9A-96C6E4F37A77}" dt="2024-07-16T17:53:02.883" v="72" actId="20577"/>
        <pc:sldMkLst>
          <pc:docMk/>
          <pc:sldMk cId="0" sldId="261"/>
        </pc:sldMkLst>
        <pc:spChg chg="mod">
          <ac:chgData name="Klutke, Georgia-Ann" userId="S::7945321061@nsf.gov::a6122602-2160-4896-adfc-56334954fa1b" providerId="AD" clId="Web-{0A56BB8C-1388-D173-7E9A-96C6E4F37A77}" dt="2024-07-16T17:53:01.180" v="15" actId="20577"/>
          <ac:spMkLst>
            <pc:docMk/>
            <pc:sldMk cId="0" sldId="261"/>
            <ac:spMk id="15" creationId="{00000000-0000-0000-0000-000000000000}"/>
          </ac:spMkLst>
        </pc:spChg>
        <pc:spChg chg="mod">
          <ac:chgData name="Klutke, Georgia-Ann" userId="S::7945321061@nsf.gov::a6122602-2160-4896-adfc-56334954fa1b" providerId="AD" clId="Web-{0A56BB8C-1388-D173-7E9A-96C6E4F37A77}" dt="2024-07-16T17:53:02.555" v="66" actId="20577"/>
          <ac:spMkLst>
            <pc:docMk/>
            <pc:sldMk cId="0" sldId="261"/>
            <ac:spMk id="18" creationId="{00000000-0000-0000-0000-000000000000}"/>
          </ac:spMkLst>
        </pc:spChg>
        <pc:spChg chg="mod">
          <ac:chgData name="Klutke, Georgia-Ann" userId="S::7945321061@nsf.gov::a6122602-2160-4896-adfc-56334954fa1b" providerId="AD" clId="Web-{0A56BB8C-1388-D173-7E9A-96C6E4F37A77}" dt="2024-07-16T17:53:02.711" v="68" actId="20577"/>
          <ac:spMkLst>
            <pc:docMk/>
            <pc:sldMk cId="0" sldId="261"/>
            <ac:spMk id="22" creationId="{00000000-0000-0000-0000-000000000000}"/>
          </ac:spMkLst>
        </pc:spChg>
        <pc:spChg chg="mod">
          <ac:chgData name="Klutke, Georgia-Ann" userId="S::7945321061@nsf.gov::a6122602-2160-4896-adfc-56334954fa1b" providerId="AD" clId="Web-{0A56BB8C-1388-D173-7E9A-96C6E4F37A77}" dt="2024-07-16T17:53:02.758" v="70" actId="20577"/>
          <ac:spMkLst>
            <pc:docMk/>
            <pc:sldMk cId="0" sldId="261"/>
            <ac:spMk id="23" creationId="{00000000-0000-0000-0000-000000000000}"/>
          </ac:spMkLst>
        </pc:spChg>
        <pc:spChg chg="mod">
          <ac:chgData name="Klutke, Georgia-Ann" userId="S::7945321061@nsf.gov::a6122602-2160-4896-adfc-56334954fa1b" providerId="AD" clId="Web-{0A56BB8C-1388-D173-7E9A-96C6E4F37A77}" dt="2024-07-16T17:53:02.883" v="72" actId="20577"/>
          <ac:spMkLst>
            <pc:docMk/>
            <pc:sldMk cId="0" sldId="261"/>
            <ac:spMk id="24" creationId="{00000000-0000-0000-0000-000000000000}"/>
          </ac:spMkLst>
        </pc:spChg>
        <pc:graphicFrameChg chg="mod modGraphic">
          <ac:chgData name="Klutke, Georgia-Ann" userId="S::7945321061@nsf.gov::a6122602-2160-4896-adfc-56334954fa1b" providerId="AD" clId="Web-{0A56BB8C-1388-D173-7E9A-96C6E4F37A77}" dt="2024-07-16T17:53:02.399" v="64"/>
          <ac:graphicFrameMkLst>
            <pc:docMk/>
            <pc:sldMk cId="0" sldId="261"/>
            <ac:graphicFrameMk id="16" creationId="{00000000-0000-0000-0000-000000000000}"/>
          </ac:graphicFrameMkLst>
        </pc:graphicFrameChg>
      </pc:sldChg>
      <pc:sldChg chg="modSp">
        <pc:chgData name="Klutke, Georgia-Ann" userId="S::7945321061@nsf.gov::a6122602-2160-4896-adfc-56334954fa1b" providerId="AD" clId="Web-{0A56BB8C-1388-D173-7E9A-96C6E4F37A77}" dt="2024-07-16T17:53:06.165" v="156" actId="20577"/>
        <pc:sldMkLst>
          <pc:docMk/>
          <pc:sldMk cId="0" sldId="263"/>
        </pc:sldMkLst>
        <pc:spChg chg="mod">
          <ac:chgData name="Klutke, Georgia-Ann" userId="S::7945321061@nsf.gov::a6122602-2160-4896-adfc-56334954fa1b" providerId="AD" clId="Web-{0A56BB8C-1388-D173-7E9A-96C6E4F37A77}" dt="2024-07-16T17:53:05.899" v="152" actId="20577"/>
          <ac:spMkLst>
            <pc:docMk/>
            <pc:sldMk cId="0" sldId="263"/>
            <ac:spMk id="25" creationId="{00000000-0000-0000-0000-000000000000}"/>
          </ac:spMkLst>
        </pc:spChg>
        <pc:spChg chg="mod">
          <ac:chgData name="Klutke, Georgia-Ann" userId="S::7945321061@nsf.gov::a6122602-2160-4896-adfc-56334954fa1b" providerId="AD" clId="Web-{0A56BB8C-1388-D173-7E9A-96C6E4F37A77}" dt="2024-07-16T17:53:05.977" v="154" actId="20577"/>
          <ac:spMkLst>
            <pc:docMk/>
            <pc:sldMk cId="0" sldId="263"/>
            <ac:spMk id="26" creationId="{00000000-0000-0000-0000-000000000000}"/>
          </ac:spMkLst>
        </pc:spChg>
        <pc:spChg chg="mod">
          <ac:chgData name="Klutke, Georgia-Ann" userId="S::7945321061@nsf.gov::a6122602-2160-4896-adfc-56334954fa1b" providerId="AD" clId="Web-{0A56BB8C-1388-D173-7E9A-96C6E4F37A77}" dt="2024-07-16T17:53:06.165" v="156" actId="20577"/>
          <ac:spMkLst>
            <pc:docMk/>
            <pc:sldMk cId="0" sldId="263"/>
            <ac:spMk id="27" creationId="{00000000-0000-0000-0000-000000000000}"/>
          </ac:spMkLst>
        </pc:spChg>
        <pc:graphicFrameChg chg="mod modGraphic">
          <ac:chgData name="Klutke, Georgia-Ann" userId="S::7945321061@nsf.gov::a6122602-2160-4896-adfc-56334954fa1b" providerId="AD" clId="Web-{0A56BB8C-1388-D173-7E9A-96C6E4F37A77}" dt="2024-07-16T17:53:05.680" v="150"/>
          <ac:graphicFrameMkLst>
            <pc:docMk/>
            <pc:sldMk cId="0" sldId="263"/>
            <ac:graphicFrameMk id="19" creationId="{00000000-0000-0000-0000-000000000000}"/>
          </ac:graphicFrameMkLst>
        </pc:graphicFrameChg>
      </pc:sldChg>
      <pc:sldChg chg="modSp">
        <pc:chgData name="Klutke, Georgia-Ann" userId="S::7945321061@nsf.gov::a6122602-2160-4896-adfc-56334954fa1b" providerId="AD" clId="Web-{0A56BB8C-1388-D173-7E9A-96C6E4F37A77}" dt="2024-07-16T17:53:06.852" v="162" actId="20577"/>
        <pc:sldMkLst>
          <pc:docMk/>
          <pc:sldMk cId="0" sldId="264"/>
        </pc:sldMkLst>
        <pc:spChg chg="mod">
          <ac:chgData name="Klutke, Georgia-Ann" userId="S::7945321061@nsf.gov::a6122602-2160-4896-adfc-56334954fa1b" providerId="AD" clId="Web-{0A56BB8C-1388-D173-7E9A-96C6E4F37A77}" dt="2024-07-16T17:53:06.430" v="158" actId="20577"/>
          <ac:spMkLst>
            <pc:docMk/>
            <pc:sldMk cId="0" sldId="264"/>
            <ac:spMk id="19" creationId="{00000000-0000-0000-0000-000000000000}"/>
          </ac:spMkLst>
        </pc:spChg>
        <pc:spChg chg="mod">
          <ac:chgData name="Klutke, Georgia-Ann" userId="S::7945321061@nsf.gov::a6122602-2160-4896-adfc-56334954fa1b" providerId="AD" clId="Web-{0A56BB8C-1388-D173-7E9A-96C6E4F37A77}" dt="2024-07-16T17:53:06.446" v="160" actId="20577"/>
          <ac:spMkLst>
            <pc:docMk/>
            <pc:sldMk cId="0" sldId="264"/>
            <ac:spMk id="20" creationId="{00000000-0000-0000-0000-000000000000}"/>
          </ac:spMkLst>
        </pc:spChg>
        <pc:spChg chg="mod">
          <ac:chgData name="Klutke, Georgia-Ann" userId="S::7945321061@nsf.gov::a6122602-2160-4896-adfc-56334954fa1b" providerId="AD" clId="Web-{0A56BB8C-1388-D173-7E9A-96C6E4F37A77}" dt="2024-07-16T17:53:06.852" v="162" actId="20577"/>
          <ac:spMkLst>
            <pc:docMk/>
            <pc:sldMk cId="0" sldId="264"/>
            <ac:spMk id="21" creationId="{00000000-0000-0000-0000-000000000000}"/>
          </ac:spMkLst>
        </pc:spChg>
      </pc:sldChg>
      <pc:sldChg chg="modSp">
        <pc:chgData name="Klutke, Georgia-Ann" userId="S::7945321061@nsf.gov::a6122602-2160-4896-adfc-56334954fa1b" providerId="AD" clId="Web-{0A56BB8C-1388-D173-7E9A-96C6E4F37A77}" dt="2024-07-16T17:53:11.727" v="169" actId="20577"/>
        <pc:sldMkLst>
          <pc:docMk/>
          <pc:sldMk cId="0" sldId="267"/>
        </pc:sldMkLst>
        <pc:spChg chg="mod">
          <ac:chgData name="Klutke, Georgia-Ann" userId="S::7945321061@nsf.gov::a6122602-2160-4896-adfc-56334954fa1b" providerId="AD" clId="Web-{0A56BB8C-1388-D173-7E9A-96C6E4F37A77}" dt="2024-07-16T17:53:11.415" v="163" actId="20577"/>
          <ac:spMkLst>
            <pc:docMk/>
            <pc:sldMk cId="0" sldId="267"/>
            <ac:spMk id="9" creationId="{00000000-0000-0000-0000-000000000000}"/>
          </ac:spMkLst>
        </pc:spChg>
        <pc:spChg chg="mod">
          <ac:chgData name="Klutke, Georgia-Ann" userId="S::7945321061@nsf.gov::a6122602-2160-4896-adfc-56334954fa1b" providerId="AD" clId="Web-{0A56BB8C-1388-D173-7E9A-96C6E4F37A77}" dt="2024-07-16T17:53:11.634" v="165" actId="20577"/>
          <ac:spMkLst>
            <pc:docMk/>
            <pc:sldMk cId="0" sldId="267"/>
            <ac:spMk id="15" creationId="{00000000-0000-0000-0000-000000000000}"/>
          </ac:spMkLst>
        </pc:spChg>
        <pc:spChg chg="mod">
          <ac:chgData name="Klutke, Georgia-Ann" userId="S::7945321061@nsf.gov::a6122602-2160-4896-adfc-56334954fa1b" providerId="AD" clId="Web-{0A56BB8C-1388-D173-7E9A-96C6E4F37A77}" dt="2024-07-16T17:53:11.649" v="167" actId="20577"/>
          <ac:spMkLst>
            <pc:docMk/>
            <pc:sldMk cId="0" sldId="267"/>
            <ac:spMk id="16" creationId="{00000000-0000-0000-0000-000000000000}"/>
          </ac:spMkLst>
        </pc:spChg>
        <pc:spChg chg="mod">
          <ac:chgData name="Klutke, Georgia-Ann" userId="S::7945321061@nsf.gov::a6122602-2160-4896-adfc-56334954fa1b" providerId="AD" clId="Web-{0A56BB8C-1388-D173-7E9A-96C6E4F37A77}" dt="2024-07-16T17:53:11.727" v="169" actId="20577"/>
          <ac:spMkLst>
            <pc:docMk/>
            <pc:sldMk cId="0" sldId="267"/>
            <ac:spMk id="17" creationId="{00000000-0000-0000-0000-000000000000}"/>
          </ac:spMkLst>
        </pc:spChg>
      </pc:sldChg>
      <pc:sldChg chg="modSp">
        <pc:chgData name="Klutke, Georgia-Ann" userId="S::7945321061@nsf.gov::a6122602-2160-4896-adfc-56334954fa1b" providerId="AD" clId="Web-{0A56BB8C-1388-D173-7E9A-96C6E4F37A77}" dt="2024-07-16T17:53:13.149" v="177" actId="20577"/>
        <pc:sldMkLst>
          <pc:docMk/>
          <pc:sldMk cId="0" sldId="268"/>
        </pc:sldMkLst>
        <pc:spChg chg="mod">
          <ac:chgData name="Klutke, Georgia-Ann" userId="S::7945321061@nsf.gov::a6122602-2160-4896-adfc-56334954fa1b" providerId="AD" clId="Web-{0A56BB8C-1388-D173-7E9A-96C6E4F37A77}" dt="2024-07-16T17:53:12.743" v="171" actId="20577"/>
          <ac:spMkLst>
            <pc:docMk/>
            <pc:sldMk cId="0" sldId="268"/>
            <ac:spMk id="9" creationId="{00000000-0000-0000-0000-000000000000}"/>
          </ac:spMkLst>
        </pc:spChg>
        <pc:spChg chg="mod">
          <ac:chgData name="Klutke, Georgia-Ann" userId="S::7945321061@nsf.gov::a6122602-2160-4896-adfc-56334954fa1b" providerId="AD" clId="Web-{0A56BB8C-1388-D173-7E9A-96C6E4F37A77}" dt="2024-07-16T17:53:12.993" v="173" actId="20577"/>
          <ac:spMkLst>
            <pc:docMk/>
            <pc:sldMk cId="0" sldId="268"/>
            <ac:spMk id="22" creationId="{00000000-0000-0000-0000-000000000000}"/>
          </ac:spMkLst>
        </pc:spChg>
        <pc:spChg chg="mod">
          <ac:chgData name="Klutke, Georgia-Ann" userId="S::7945321061@nsf.gov::a6122602-2160-4896-adfc-56334954fa1b" providerId="AD" clId="Web-{0A56BB8C-1388-D173-7E9A-96C6E4F37A77}" dt="2024-07-16T17:53:13.071" v="175" actId="20577"/>
          <ac:spMkLst>
            <pc:docMk/>
            <pc:sldMk cId="0" sldId="268"/>
            <ac:spMk id="23" creationId="{00000000-0000-0000-0000-000000000000}"/>
          </ac:spMkLst>
        </pc:spChg>
        <pc:spChg chg="mod">
          <ac:chgData name="Klutke, Georgia-Ann" userId="S::7945321061@nsf.gov::a6122602-2160-4896-adfc-56334954fa1b" providerId="AD" clId="Web-{0A56BB8C-1388-D173-7E9A-96C6E4F37A77}" dt="2024-07-16T17:53:13.149" v="177" actId="20577"/>
          <ac:spMkLst>
            <pc:docMk/>
            <pc:sldMk cId="0" sldId="268"/>
            <ac:spMk id="24" creationId="{00000000-0000-0000-0000-000000000000}"/>
          </ac:spMkLst>
        </pc:spChg>
      </pc:sldChg>
      <pc:sldChg chg="modSp">
        <pc:chgData name="Klutke, Georgia-Ann" userId="S::7945321061@nsf.gov::a6122602-2160-4896-adfc-56334954fa1b" providerId="AD" clId="Web-{0A56BB8C-1388-D173-7E9A-96C6E4F37A77}" dt="2024-07-16T17:53:14.352" v="185" actId="20577"/>
        <pc:sldMkLst>
          <pc:docMk/>
          <pc:sldMk cId="0" sldId="269"/>
        </pc:sldMkLst>
        <pc:spChg chg="mod">
          <ac:chgData name="Klutke, Georgia-Ann" userId="S::7945321061@nsf.gov::a6122602-2160-4896-adfc-56334954fa1b" providerId="AD" clId="Web-{0A56BB8C-1388-D173-7E9A-96C6E4F37A77}" dt="2024-07-16T17:53:14.009" v="179" actId="20577"/>
          <ac:spMkLst>
            <pc:docMk/>
            <pc:sldMk cId="0" sldId="269"/>
            <ac:spMk id="9" creationId="{00000000-0000-0000-0000-000000000000}"/>
          </ac:spMkLst>
        </pc:spChg>
        <pc:spChg chg="mod">
          <ac:chgData name="Klutke, Georgia-Ann" userId="S::7945321061@nsf.gov::a6122602-2160-4896-adfc-56334954fa1b" providerId="AD" clId="Web-{0A56BB8C-1388-D173-7E9A-96C6E4F37A77}" dt="2024-07-16T17:53:14.212" v="181" actId="20577"/>
          <ac:spMkLst>
            <pc:docMk/>
            <pc:sldMk cId="0" sldId="269"/>
            <ac:spMk id="27" creationId="{00000000-0000-0000-0000-000000000000}"/>
          </ac:spMkLst>
        </pc:spChg>
        <pc:spChg chg="mod">
          <ac:chgData name="Klutke, Georgia-Ann" userId="S::7945321061@nsf.gov::a6122602-2160-4896-adfc-56334954fa1b" providerId="AD" clId="Web-{0A56BB8C-1388-D173-7E9A-96C6E4F37A77}" dt="2024-07-16T17:53:14.321" v="183" actId="20577"/>
          <ac:spMkLst>
            <pc:docMk/>
            <pc:sldMk cId="0" sldId="269"/>
            <ac:spMk id="28" creationId="{00000000-0000-0000-0000-000000000000}"/>
          </ac:spMkLst>
        </pc:spChg>
        <pc:spChg chg="mod">
          <ac:chgData name="Klutke, Georgia-Ann" userId="S::7945321061@nsf.gov::a6122602-2160-4896-adfc-56334954fa1b" providerId="AD" clId="Web-{0A56BB8C-1388-D173-7E9A-96C6E4F37A77}" dt="2024-07-16T17:53:14.352" v="185" actId="20577"/>
          <ac:spMkLst>
            <pc:docMk/>
            <pc:sldMk cId="0" sldId="269"/>
            <ac:spMk id="29" creationId="{00000000-0000-0000-0000-000000000000}"/>
          </ac:spMkLst>
        </pc:spChg>
      </pc:sldChg>
      <pc:sldChg chg="modSp">
        <pc:chgData name="Klutke, Georgia-Ann" userId="S::7945321061@nsf.gov::a6122602-2160-4896-adfc-56334954fa1b" providerId="AD" clId="Web-{0A56BB8C-1388-D173-7E9A-96C6E4F37A77}" dt="2024-07-16T17:53:15.790" v="193" actId="20577"/>
        <pc:sldMkLst>
          <pc:docMk/>
          <pc:sldMk cId="0" sldId="270"/>
        </pc:sldMkLst>
        <pc:spChg chg="mod">
          <ac:chgData name="Klutke, Georgia-Ann" userId="S::7945321061@nsf.gov::a6122602-2160-4896-adfc-56334954fa1b" providerId="AD" clId="Web-{0A56BB8C-1388-D173-7E9A-96C6E4F37A77}" dt="2024-07-16T17:53:15.477" v="187" actId="20577"/>
          <ac:spMkLst>
            <pc:docMk/>
            <pc:sldMk cId="0" sldId="270"/>
            <ac:spMk id="9" creationId="{00000000-0000-0000-0000-000000000000}"/>
          </ac:spMkLst>
        </pc:spChg>
        <pc:spChg chg="mod">
          <ac:chgData name="Klutke, Georgia-Ann" userId="S::7945321061@nsf.gov::a6122602-2160-4896-adfc-56334954fa1b" providerId="AD" clId="Web-{0A56BB8C-1388-D173-7E9A-96C6E4F37A77}" dt="2024-07-16T17:53:15.680" v="189" actId="20577"/>
          <ac:spMkLst>
            <pc:docMk/>
            <pc:sldMk cId="0" sldId="270"/>
            <ac:spMk id="28" creationId="{00000000-0000-0000-0000-000000000000}"/>
          </ac:spMkLst>
        </pc:spChg>
        <pc:spChg chg="mod">
          <ac:chgData name="Klutke, Georgia-Ann" userId="S::7945321061@nsf.gov::a6122602-2160-4896-adfc-56334954fa1b" providerId="AD" clId="Web-{0A56BB8C-1388-D173-7E9A-96C6E4F37A77}" dt="2024-07-16T17:53:15.759" v="191" actId="20577"/>
          <ac:spMkLst>
            <pc:docMk/>
            <pc:sldMk cId="0" sldId="270"/>
            <ac:spMk id="29" creationId="{00000000-0000-0000-0000-000000000000}"/>
          </ac:spMkLst>
        </pc:spChg>
        <pc:spChg chg="mod">
          <ac:chgData name="Klutke, Georgia-Ann" userId="S::7945321061@nsf.gov::a6122602-2160-4896-adfc-56334954fa1b" providerId="AD" clId="Web-{0A56BB8C-1388-D173-7E9A-96C6E4F37A77}" dt="2024-07-16T17:53:15.790" v="193" actId="20577"/>
          <ac:spMkLst>
            <pc:docMk/>
            <pc:sldMk cId="0" sldId="270"/>
            <ac:spMk id="30" creationId="{00000000-0000-0000-0000-000000000000}"/>
          </ac:spMkLst>
        </pc:spChg>
      </pc:sldChg>
      <pc:sldChg chg="modSp">
        <pc:chgData name="Klutke, Georgia-Ann" userId="S::7945321061@nsf.gov::a6122602-2160-4896-adfc-56334954fa1b" providerId="AD" clId="Web-{0A56BB8C-1388-D173-7E9A-96C6E4F37A77}" dt="2024-07-16T17:53:17.259" v="201" actId="20577"/>
        <pc:sldMkLst>
          <pc:docMk/>
          <pc:sldMk cId="0" sldId="271"/>
        </pc:sldMkLst>
        <pc:spChg chg="mod">
          <ac:chgData name="Klutke, Georgia-Ann" userId="S::7945321061@nsf.gov::a6122602-2160-4896-adfc-56334954fa1b" providerId="AD" clId="Web-{0A56BB8C-1388-D173-7E9A-96C6E4F37A77}" dt="2024-07-16T17:53:16.727" v="195" actId="20577"/>
          <ac:spMkLst>
            <pc:docMk/>
            <pc:sldMk cId="0" sldId="271"/>
            <ac:spMk id="9" creationId="{00000000-0000-0000-0000-000000000000}"/>
          </ac:spMkLst>
        </pc:spChg>
        <pc:spChg chg="mod">
          <ac:chgData name="Klutke, Georgia-Ann" userId="S::7945321061@nsf.gov::a6122602-2160-4896-adfc-56334954fa1b" providerId="AD" clId="Web-{0A56BB8C-1388-D173-7E9A-96C6E4F37A77}" dt="2024-07-16T17:53:17.071" v="197" actId="20577"/>
          <ac:spMkLst>
            <pc:docMk/>
            <pc:sldMk cId="0" sldId="271"/>
            <ac:spMk id="29" creationId="{00000000-0000-0000-0000-000000000000}"/>
          </ac:spMkLst>
        </pc:spChg>
        <pc:spChg chg="mod">
          <ac:chgData name="Klutke, Georgia-Ann" userId="S::7945321061@nsf.gov::a6122602-2160-4896-adfc-56334954fa1b" providerId="AD" clId="Web-{0A56BB8C-1388-D173-7E9A-96C6E4F37A77}" dt="2024-07-16T17:53:17.227" v="199" actId="20577"/>
          <ac:spMkLst>
            <pc:docMk/>
            <pc:sldMk cId="0" sldId="271"/>
            <ac:spMk id="30" creationId="{00000000-0000-0000-0000-000000000000}"/>
          </ac:spMkLst>
        </pc:spChg>
        <pc:spChg chg="mod">
          <ac:chgData name="Klutke, Georgia-Ann" userId="S::7945321061@nsf.gov::a6122602-2160-4896-adfc-56334954fa1b" providerId="AD" clId="Web-{0A56BB8C-1388-D173-7E9A-96C6E4F37A77}" dt="2024-07-16T17:53:17.259" v="201" actId="20577"/>
          <ac:spMkLst>
            <pc:docMk/>
            <pc:sldMk cId="0" sldId="271"/>
            <ac:spMk id="31" creationId="{00000000-0000-0000-0000-000000000000}"/>
          </ac:spMkLst>
        </pc:spChg>
      </pc:sldChg>
      <pc:sldChg chg="modSp">
        <pc:chgData name="Klutke, Georgia-Ann" userId="S::7945321061@nsf.gov::a6122602-2160-4896-adfc-56334954fa1b" providerId="AD" clId="Web-{0A56BB8C-1388-D173-7E9A-96C6E4F37A77}" dt="2024-07-16T17:53:18.134" v="203" actId="20577"/>
        <pc:sldMkLst>
          <pc:docMk/>
          <pc:sldMk cId="0" sldId="272"/>
        </pc:sldMkLst>
        <pc:spChg chg="mod">
          <ac:chgData name="Klutke, Georgia-Ann" userId="S::7945321061@nsf.gov::a6122602-2160-4896-adfc-56334954fa1b" providerId="AD" clId="Web-{0A56BB8C-1388-D173-7E9A-96C6E4F37A77}" dt="2024-07-16T17:53:18.134" v="203" actId="20577"/>
          <ac:spMkLst>
            <pc:docMk/>
            <pc:sldMk cId="0" sldId="272"/>
            <ac:spMk id="9" creationId="{00000000-0000-0000-0000-000000000000}"/>
          </ac:spMkLst>
        </pc:spChg>
      </pc:sldChg>
      <pc:sldChg chg="modSp">
        <pc:chgData name="Klutke, Georgia-Ann" userId="S::7945321061@nsf.gov::a6122602-2160-4896-adfc-56334954fa1b" providerId="AD" clId="Web-{0A56BB8C-1388-D173-7E9A-96C6E4F37A77}" dt="2024-07-16T17:53:19.618" v="205" actId="20577"/>
        <pc:sldMkLst>
          <pc:docMk/>
          <pc:sldMk cId="0" sldId="273"/>
        </pc:sldMkLst>
        <pc:spChg chg="mod">
          <ac:chgData name="Klutke, Georgia-Ann" userId="S::7945321061@nsf.gov::a6122602-2160-4896-adfc-56334954fa1b" providerId="AD" clId="Web-{0A56BB8C-1388-D173-7E9A-96C6E4F37A77}" dt="2024-07-16T17:53:19.618" v="205" actId="20577"/>
          <ac:spMkLst>
            <pc:docMk/>
            <pc:sldMk cId="0" sldId="273"/>
            <ac:spMk id="11" creationId="{00000000-0000-0000-0000-000000000000}"/>
          </ac:spMkLst>
        </pc:spChg>
      </pc:sldChg>
      <pc:sldChg chg="modSp">
        <pc:chgData name="Klutke, Georgia-Ann" userId="S::7945321061@nsf.gov::a6122602-2160-4896-adfc-56334954fa1b" providerId="AD" clId="Web-{0A56BB8C-1388-D173-7E9A-96C6E4F37A77}" dt="2024-07-16T17:52:56.118" v="5" actId="20577"/>
        <pc:sldMkLst>
          <pc:docMk/>
          <pc:sldMk cId="0" sldId="763"/>
        </pc:sldMkLst>
        <pc:spChg chg="mod">
          <ac:chgData name="Klutke, Georgia-Ann" userId="S::7945321061@nsf.gov::a6122602-2160-4896-adfc-56334954fa1b" providerId="AD" clId="Web-{0A56BB8C-1388-D173-7E9A-96C6E4F37A77}" dt="2024-07-16T17:52:55.930" v="1" actId="20577"/>
          <ac:spMkLst>
            <pc:docMk/>
            <pc:sldMk cId="0" sldId="763"/>
            <ac:spMk id="20" creationId="{00000000-0000-0000-0000-000000000000}"/>
          </ac:spMkLst>
        </pc:spChg>
        <pc:spChg chg="mod">
          <ac:chgData name="Klutke, Georgia-Ann" userId="S::7945321061@nsf.gov::a6122602-2160-4896-adfc-56334954fa1b" providerId="AD" clId="Web-{0A56BB8C-1388-D173-7E9A-96C6E4F37A77}" dt="2024-07-16T17:52:56.055" v="3" actId="20577"/>
          <ac:spMkLst>
            <pc:docMk/>
            <pc:sldMk cId="0" sldId="763"/>
            <ac:spMk id="21" creationId="{00000000-0000-0000-0000-000000000000}"/>
          </ac:spMkLst>
        </pc:spChg>
        <pc:spChg chg="mod">
          <ac:chgData name="Klutke, Georgia-Ann" userId="S::7945321061@nsf.gov::a6122602-2160-4896-adfc-56334954fa1b" providerId="AD" clId="Web-{0A56BB8C-1388-D173-7E9A-96C6E4F37A77}" dt="2024-07-16T17:52:56.118" v="5" actId="20577"/>
          <ac:spMkLst>
            <pc:docMk/>
            <pc:sldMk cId="0" sldId="763"/>
            <ac:spMk id="2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8" tIns="46589" rIns="93178"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8" tIns="46589" rIns="93178" bIns="46589" rtlCol="0"/>
          <a:lstStyle>
            <a:lvl1pPr algn="r">
              <a:defRPr sz="1200"/>
            </a:lvl1pPr>
          </a:lstStyle>
          <a:p>
            <a:fld id="{16F5079A-B288-46F0-8D18-604CED01687B}" type="datetimeFigureOut">
              <a:rPr lang="en-US" smtClean="0"/>
              <a:t>7/16/2024</a:t>
            </a:fld>
            <a:endParaRPr lang="en-US"/>
          </a:p>
        </p:txBody>
      </p:sp>
      <p:sp>
        <p:nvSpPr>
          <p:cNvPr id="4" name="Slide Image Placeholder 3"/>
          <p:cNvSpPr>
            <a:spLocks noGrp="1" noRot="1" noChangeAspect="1"/>
          </p:cNvSpPr>
          <p:nvPr>
            <p:ph type="sldImg" idx="2"/>
          </p:nvPr>
        </p:nvSpPr>
        <p:spPr>
          <a:xfrm>
            <a:off x="407988" y="696913"/>
            <a:ext cx="6196012" cy="3486150"/>
          </a:xfrm>
          <a:prstGeom prst="rect">
            <a:avLst/>
          </a:prstGeom>
          <a:noFill/>
          <a:ln w="12700">
            <a:solidFill>
              <a:prstClr val="black"/>
            </a:solidFill>
          </a:ln>
        </p:spPr>
        <p:txBody>
          <a:bodyPr vert="horz" lIns="93178" tIns="46589" rIns="93178" bIns="46589"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8" tIns="46589" rIns="93178"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8" tIns="46589" rIns="93178"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8" tIns="46589" rIns="93178" bIns="46589" rtlCol="0" anchor="b"/>
          <a:lstStyle>
            <a:lvl1pPr algn="r">
              <a:defRPr sz="1200"/>
            </a:lvl1pPr>
          </a:lstStyle>
          <a:p>
            <a:fld id="{CB4C29C9-5A60-4E5A-8448-3A7917118E47}" type="slidenum">
              <a:rPr lang="en-US" smtClean="0"/>
              <a:t>‹#›</a:t>
            </a:fld>
            <a:endParaRPr lang="en-US"/>
          </a:p>
        </p:txBody>
      </p:sp>
    </p:spTree>
    <p:extLst>
      <p:ext uri="{BB962C8B-B14F-4D97-AF65-F5344CB8AC3E}">
        <p14:creationId xmlns:p14="http://schemas.microsoft.com/office/powerpoint/2010/main" val="883664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4C29C9-5A60-4E5A-8448-3A7917118E47}" type="slidenum">
              <a:rPr lang="en-US" smtClean="0"/>
              <a:t>1</a:t>
            </a:fld>
            <a:endParaRPr lang="en-US"/>
          </a:p>
        </p:txBody>
      </p:sp>
    </p:spTree>
    <p:extLst>
      <p:ext uri="{BB962C8B-B14F-4D97-AF65-F5344CB8AC3E}">
        <p14:creationId xmlns:p14="http://schemas.microsoft.com/office/powerpoint/2010/main" val="4027368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10BC9-435D-46F4-B240-16CEE478E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245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7ADB7-5806-4B73-936C-BC04D19A4D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5668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70377-F598-F04C-87AC-48DBA0C45F8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9306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7ADB7-5806-4B73-936C-BC04D19A4D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80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7ADB7-5806-4B73-936C-BC04D19A4D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977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7ADB7-5806-4B73-936C-BC04D19A4D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6190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7ADB7-5806-4B73-936C-BC04D19A4D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2705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70377-F598-F04C-87AC-48DBA0C45F8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6209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7ADB7-5806-4B73-936C-BC04D19A4D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0413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7ADB7-5806-4B73-936C-BC04D19A4D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5458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4C29C9-5A60-4E5A-8448-3A7917118E47}" type="slidenum">
              <a:rPr lang="en-US" smtClean="0"/>
              <a:t>2</a:t>
            </a:fld>
            <a:endParaRPr lang="en-US"/>
          </a:p>
        </p:txBody>
      </p:sp>
    </p:spTree>
    <p:extLst>
      <p:ext uri="{BB962C8B-B14F-4D97-AF65-F5344CB8AC3E}">
        <p14:creationId xmlns:p14="http://schemas.microsoft.com/office/powerpoint/2010/main" val="3301795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7ADB7-5806-4B73-936C-BC04D19A4D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1921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70377-F598-F04C-87AC-48DBA0C45F8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0397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7ADB7-5806-4B73-936C-BC04D19A4D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1258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7ADB7-5806-4B73-936C-BC04D19A4D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5889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7ADB7-5806-4B73-936C-BC04D19A4D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6700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70377-F598-F04C-87AC-48DBA0C45F8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0344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87FFD-0A65-D942-AEC7-75F58D3927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239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c708898ce5_0_8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7" name="Google Shape;907;g2c708898ce5_0_8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c708898ce5_0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4" name="Google Shape;874;g2c708898ce5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4C29C9-5A60-4E5A-8448-3A7917118E47}" type="slidenum">
              <a:rPr lang="en-US" smtClean="0"/>
              <a:t>3</a:t>
            </a:fld>
            <a:endParaRPr lang="en-US"/>
          </a:p>
        </p:txBody>
      </p:sp>
    </p:spTree>
    <p:extLst>
      <p:ext uri="{BB962C8B-B14F-4D97-AF65-F5344CB8AC3E}">
        <p14:creationId xmlns:p14="http://schemas.microsoft.com/office/powerpoint/2010/main" val="111517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4C29C9-5A60-4E5A-8448-3A7917118E47}" type="slidenum">
              <a:rPr lang="en-US" smtClean="0"/>
              <a:t>4</a:t>
            </a:fld>
            <a:endParaRPr lang="en-US"/>
          </a:p>
        </p:txBody>
      </p:sp>
    </p:spTree>
    <p:extLst>
      <p:ext uri="{BB962C8B-B14F-4D97-AF65-F5344CB8AC3E}">
        <p14:creationId xmlns:p14="http://schemas.microsoft.com/office/powerpoint/2010/main" val="271473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4C29C9-5A60-4E5A-8448-3A7917118E47}" type="slidenum">
              <a:rPr lang="en-US" smtClean="0"/>
              <a:t>5</a:t>
            </a:fld>
            <a:endParaRPr lang="en-US"/>
          </a:p>
        </p:txBody>
      </p:sp>
    </p:spTree>
    <p:extLst>
      <p:ext uri="{BB962C8B-B14F-4D97-AF65-F5344CB8AC3E}">
        <p14:creationId xmlns:p14="http://schemas.microsoft.com/office/powerpoint/2010/main" val="170024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70377-F598-F04C-87AC-48DBA0C45F8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7885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7ADB7-5806-4B73-936C-BC04D19A4D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2931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7ADB7-5806-4B73-936C-BC04D19A4D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456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10BC9-435D-46F4-B240-16CEE478E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004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81C7-B0B2-A3A4-6FDC-E2E4A21F4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325327-5B18-EAEB-4920-3531D690B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9C2F2C-D235-B37E-5D83-6F979EFFA0AC}"/>
              </a:ext>
            </a:extLst>
          </p:cNvPr>
          <p:cNvSpPr>
            <a:spLocks noGrp="1"/>
          </p:cNvSpPr>
          <p:nvPr>
            <p:ph type="dt" sz="half" idx="10"/>
          </p:nvPr>
        </p:nvSpPr>
        <p:spPr/>
        <p:txBody>
          <a:bodyPr/>
          <a:lstStyle/>
          <a:p>
            <a:fld id="{C764DE79-268F-4C1A-8933-263129D2AF90}" type="datetimeFigureOut">
              <a:rPr lang="en-US" smtClean="0"/>
              <a:t>7/16/2024</a:t>
            </a:fld>
            <a:endParaRPr lang="en-US" dirty="0"/>
          </a:p>
        </p:txBody>
      </p:sp>
      <p:sp>
        <p:nvSpPr>
          <p:cNvPr id="5" name="Footer Placeholder 4">
            <a:extLst>
              <a:ext uri="{FF2B5EF4-FFF2-40B4-BE49-F238E27FC236}">
                <a16:creationId xmlns:a16="http://schemas.microsoft.com/office/drawing/2014/main" id="{0A734A0A-14E7-5E8C-AFF4-2F83C58E1E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DDD8A6-1D4A-D234-2BB5-932065E28304}"/>
              </a:ext>
            </a:extLst>
          </p:cNvPr>
          <p:cNvSpPr>
            <a:spLocks noGrp="1"/>
          </p:cNvSpPr>
          <p:nvPr>
            <p:ph type="sldNum" sz="quarter" idx="12"/>
          </p:nvPr>
        </p:nvSpPr>
        <p:spPr/>
        <p:txBody>
          <a:bodyPr/>
          <a:lstStyle/>
          <a:p>
            <a:fld id="{4710E8EA-57F6-764C-8914-AEEABF058192}" type="slidenum">
              <a:rPr lang="en-US" smtClean="0"/>
              <a:pPr/>
              <a:t>‹#›</a:t>
            </a:fld>
            <a:endParaRPr lang="en-US"/>
          </a:p>
        </p:txBody>
      </p:sp>
      <p:pic>
        <p:nvPicPr>
          <p:cNvPr id="7" name="Picture 6">
            <a:extLst>
              <a:ext uri="{FF2B5EF4-FFF2-40B4-BE49-F238E27FC236}">
                <a16:creationId xmlns:a16="http://schemas.microsoft.com/office/drawing/2014/main" id="{EC55784C-07BE-9B0F-2409-53F9E325DEA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hcSlideMaster.Title SlideHeader">
            <a:extLst>
              <a:ext uri="{FF2B5EF4-FFF2-40B4-BE49-F238E27FC236}">
                <a16:creationId xmlns:a16="http://schemas.microsoft.com/office/drawing/2014/main" id="{237036B1-D344-4308-C0E6-DDC1257306E2}"/>
              </a:ext>
            </a:extLst>
          </p:cNvPr>
          <p:cNvSpPr txBox="1"/>
          <p:nvPr userDrawn="1"/>
        </p:nvSpPr>
        <p:spPr>
          <a:xfrm>
            <a:off x="0" y="0"/>
            <a:ext cx="12192000" cy="300082"/>
          </a:xfrm>
          <a:prstGeom prst="rect">
            <a:avLst/>
          </a:prstGeom>
          <a:noFill/>
        </p:spPr>
        <p:txBody>
          <a:bodyPr vert="horz" rtlCol="0">
            <a:spAutoFit/>
          </a:bodyPr>
          <a:lstStyle/>
          <a:p>
            <a:endParaRPr lang="en-US" sz="1350"/>
          </a:p>
        </p:txBody>
      </p:sp>
      <p:sp>
        <p:nvSpPr>
          <p:cNvPr id="9" name="hcTitle SlideHeader">
            <a:extLst>
              <a:ext uri="{FF2B5EF4-FFF2-40B4-BE49-F238E27FC236}">
                <a16:creationId xmlns:a16="http://schemas.microsoft.com/office/drawing/2014/main" id="{4A71D0BB-1A94-99A3-B945-92836BC33EFC}"/>
              </a:ext>
            </a:extLst>
          </p:cNvPr>
          <p:cNvSpPr txBox="1"/>
          <p:nvPr userDrawn="1"/>
        </p:nvSpPr>
        <p:spPr>
          <a:xfrm>
            <a:off x="0" y="0"/>
            <a:ext cx="12192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310376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9F74A-73C2-489B-2776-F3D29B0CF2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583A55-438B-997D-E8A2-7DD1435E05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2222B-7AA5-F0BC-9E63-187A66716EDF}"/>
              </a:ext>
            </a:extLst>
          </p:cNvPr>
          <p:cNvSpPr>
            <a:spLocks noGrp="1"/>
          </p:cNvSpPr>
          <p:nvPr>
            <p:ph type="dt" sz="half" idx="10"/>
          </p:nvPr>
        </p:nvSpPr>
        <p:spPr/>
        <p:txBody>
          <a:bodyPr/>
          <a:lstStyle/>
          <a:p>
            <a:fld id="{C764DE79-268F-4C1A-8933-263129D2AF90}" type="datetimeFigureOut">
              <a:rPr lang="en-US" smtClean="0"/>
              <a:t>7/16/2024</a:t>
            </a:fld>
            <a:endParaRPr lang="en-US" dirty="0"/>
          </a:p>
        </p:txBody>
      </p:sp>
      <p:sp>
        <p:nvSpPr>
          <p:cNvPr id="5" name="Footer Placeholder 4">
            <a:extLst>
              <a:ext uri="{FF2B5EF4-FFF2-40B4-BE49-F238E27FC236}">
                <a16:creationId xmlns:a16="http://schemas.microsoft.com/office/drawing/2014/main" id="{8CAE3499-C441-E278-EE4C-8EDAF04A9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48523-E0E5-9059-9B8E-D4EE4A9539C9}"/>
              </a:ext>
            </a:extLst>
          </p:cNvPr>
          <p:cNvSpPr>
            <a:spLocks noGrp="1"/>
          </p:cNvSpPr>
          <p:nvPr>
            <p:ph type="sldNum" sz="quarter" idx="12"/>
          </p:nvPr>
        </p:nvSpPr>
        <p:spPr/>
        <p:txBody>
          <a:bodyPr/>
          <a:lstStyle/>
          <a:p>
            <a:fld id="{4710E8EA-57F6-764C-8914-AEEABF058192}" type="slidenum">
              <a:rPr lang="en-US" smtClean="0"/>
              <a:pPr/>
              <a:t>‹#›</a:t>
            </a:fld>
            <a:endParaRPr lang="en-US"/>
          </a:p>
        </p:txBody>
      </p:sp>
    </p:spTree>
    <p:extLst>
      <p:ext uri="{BB962C8B-B14F-4D97-AF65-F5344CB8AC3E}">
        <p14:creationId xmlns:p14="http://schemas.microsoft.com/office/powerpoint/2010/main" val="228169671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B9CCCE-77A0-0CE3-5908-62D6DC4FA1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C98BDA-801C-1916-2216-4F8E774202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C3E40-6B9F-0575-017C-83336998A406}"/>
              </a:ext>
            </a:extLst>
          </p:cNvPr>
          <p:cNvSpPr>
            <a:spLocks noGrp="1"/>
          </p:cNvSpPr>
          <p:nvPr>
            <p:ph type="dt" sz="half" idx="10"/>
          </p:nvPr>
        </p:nvSpPr>
        <p:spPr/>
        <p:txBody>
          <a:bodyPr/>
          <a:lstStyle/>
          <a:p>
            <a:fld id="{C764DE79-268F-4C1A-8933-263129D2AF90}" type="datetimeFigureOut">
              <a:rPr lang="en-US" smtClean="0"/>
              <a:t>7/16/2024</a:t>
            </a:fld>
            <a:endParaRPr lang="en-US" dirty="0"/>
          </a:p>
        </p:txBody>
      </p:sp>
      <p:sp>
        <p:nvSpPr>
          <p:cNvPr id="5" name="Footer Placeholder 4">
            <a:extLst>
              <a:ext uri="{FF2B5EF4-FFF2-40B4-BE49-F238E27FC236}">
                <a16:creationId xmlns:a16="http://schemas.microsoft.com/office/drawing/2014/main" id="{B4F0CB2B-EC61-63B4-C76F-73855995F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26451-1983-7FFB-9B66-7C1EA2A8C881}"/>
              </a:ext>
            </a:extLst>
          </p:cNvPr>
          <p:cNvSpPr>
            <a:spLocks noGrp="1"/>
          </p:cNvSpPr>
          <p:nvPr>
            <p:ph type="sldNum" sz="quarter" idx="12"/>
          </p:nvPr>
        </p:nvSpPr>
        <p:spPr/>
        <p:txBody>
          <a:bodyPr/>
          <a:lstStyle/>
          <a:p>
            <a:fld id="{4710E8EA-57F6-764C-8914-AEEABF058192}" type="slidenum">
              <a:rPr lang="en-US" smtClean="0"/>
              <a:pPr/>
              <a:t>‹#›</a:t>
            </a:fld>
            <a:endParaRPr lang="en-US"/>
          </a:p>
        </p:txBody>
      </p:sp>
    </p:spTree>
    <p:extLst>
      <p:ext uri="{BB962C8B-B14F-4D97-AF65-F5344CB8AC3E}">
        <p14:creationId xmlns:p14="http://schemas.microsoft.com/office/powerpoint/2010/main" val="14740254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7379E1-1906-473D-A41A-7A6382D51DF1}"/>
              </a:ext>
            </a:extLst>
          </p:cNvPr>
          <p:cNvSpPr>
            <a:spLocks noGrp="1"/>
          </p:cNvSpPr>
          <p:nvPr>
            <p:ph type="title"/>
          </p:nvPr>
        </p:nvSpPr>
        <p:spPr>
          <a:xfrm>
            <a:off x="3493699" y="342901"/>
            <a:ext cx="7307652" cy="628651"/>
          </a:xfrm>
          <a:prstGeom prst="rect">
            <a:avLst/>
          </a:prstGeom>
        </p:spPr>
        <p:txBody>
          <a:bodyPr anchor="b"/>
          <a:lstStyle>
            <a:lvl1pPr algn="l">
              <a:defRPr sz="2700">
                <a:solidFill>
                  <a:schemeClr val="accent3"/>
                </a:solidFill>
              </a:defRPr>
            </a:lvl1pPr>
          </a:lstStyle>
          <a:p>
            <a:r>
              <a:rPr lang="en-US"/>
              <a:t>Click to edit Master title</a:t>
            </a:r>
          </a:p>
        </p:txBody>
      </p:sp>
      <p:sp>
        <p:nvSpPr>
          <p:cNvPr id="11" name="Text Placeholder 10">
            <a:extLst>
              <a:ext uri="{FF2B5EF4-FFF2-40B4-BE49-F238E27FC236}">
                <a16:creationId xmlns:a16="http://schemas.microsoft.com/office/drawing/2014/main" id="{0DEA2010-E55E-4EC5-9E38-218F0637CA3F}"/>
              </a:ext>
            </a:extLst>
          </p:cNvPr>
          <p:cNvSpPr>
            <a:spLocks noGrp="1"/>
          </p:cNvSpPr>
          <p:nvPr>
            <p:ph type="body" sz="quarter" idx="10"/>
          </p:nvPr>
        </p:nvSpPr>
        <p:spPr>
          <a:xfrm>
            <a:off x="3493699" y="1069521"/>
            <a:ext cx="8136327" cy="5169354"/>
          </a:xfrm>
          <a:prstGeom prst="rect">
            <a:avLst/>
          </a:prstGeom>
        </p:spPr>
        <p:txBody>
          <a:bodyPr/>
          <a:lstStyle>
            <a:lvl1pPr marL="257175" indent="-257175">
              <a:lnSpc>
                <a:spcPct val="150000"/>
              </a:lnSpc>
              <a:buFont typeface="Wingdings" panose="05000000000000000000" pitchFamily="2" charset="2"/>
              <a:buChar char="§"/>
              <a:defRPr sz="1350">
                <a:solidFill>
                  <a:schemeClr val="tx1"/>
                </a:solidFill>
                <a:latin typeface="+mn-lt"/>
              </a:defRPr>
            </a:lvl1pPr>
            <a:lvl2pPr marL="514350" indent="-171450">
              <a:lnSpc>
                <a:spcPct val="150000"/>
              </a:lnSpc>
              <a:buFont typeface="Wingdings" panose="05000000000000000000" pitchFamily="2" charset="2"/>
              <a:buChar char="§"/>
              <a:defRPr sz="1350" b="0">
                <a:solidFill>
                  <a:schemeClr val="tx1"/>
                </a:solidFill>
                <a:latin typeface="+mn-lt"/>
              </a:defRPr>
            </a:lvl2pPr>
            <a:lvl3pPr marL="857250" indent="-171450">
              <a:lnSpc>
                <a:spcPct val="150000"/>
              </a:lnSpc>
              <a:buFont typeface="Wingdings" panose="05000000000000000000" pitchFamily="2" charset="2"/>
              <a:buChar char="§"/>
              <a:defRPr sz="1350">
                <a:solidFill>
                  <a:schemeClr val="tx1"/>
                </a:solidFill>
                <a:latin typeface="+mn-lt"/>
              </a:defRPr>
            </a:lvl3pPr>
            <a:lvl4pPr marL="1200150" indent="-171450">
              <a:lnSpc>
                <a:spcPct val="150000"/>
              </a:lnSpc>
              <a:buFont typeface="Wingdings" panose="05000000000000000000" pitchFamily="2" charset="2"/>
              <a:buChar char="§"/>
              <a:defRPr sz="1350">
                <a:solidFill>
                  <a:schemeClr val="tx1"/>
                </a:solidFill>
                <a:latin typeface="+mn-lt"/>
              </a:defRPr>
            </a:lvl4pPr>
            <a:lvl5pPr marL="1543050" indent="-171450">
              <a:lnSpc>
                <a:spcPct val="150000"/>
              </a:lnSpc>
              <a:buFont typeface="Wingdings" panose="05000000000000000000" pitchFamily="2" charset="2"/>
              <a:buChar char="§"/>
              <a:defRPr sz="135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a:extLst>
              <a:ext uri="{FF2B5EF4-FFF2-40B4-BE49-F238E27FC236}">
                <a16:creationId xmlns:a16="http://schemas.microsoft.com/office/drawing/2014/main" id="{9D9B8581-8CF2-401F-9FDD-0BE9DF9EF9C0}"/>
              </a:ext>
            </a:extLst>
          </p:cNvPr>
          <p:cNvSpPr>
            <a:spLocks noGrp="1"/>
          </p:cNvSpPr>
          <p:nvPr>
            <p:ph type="body" sz="quarter" idx="11"/>
          </p:nvPr>
        </p:nvSpPr>
        <p:spPr>
          <a:xfrm>
            <a:off x="3493699" y="6369051"/>
            <a:ext cx="5108316" cy="292100"/>
          </a:xfrm>
          <a:prstGeom prst="rect">
            <a:avLst/>
          </a:prstGeom>
        </p:spPr>
        <p:txBody>
          <a:bodyPr/>
          <a:lstStyle>
            <a:lvl1pPr marL="0" indent="0">
              <a:buNone/>
              <a:defRPr sz="1050"/>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3" name="Picture Placeholder 2">
            <a:extLst>
              <a:ext uri="{FF2B5EF4-FFF2-40B4-BE49-F238E27FC236}">
                <a16:creationId xmlns:a16="http://schemas.microsoft.com/office/drawing/2014/main" id="{2072C077-2D95-4C9D-AF08-06B31D8AC507}"/>
              </a:ext>
            </a:extLst>
          </p:cNvPr>
          <p:cNvSpPr>
            <a:spLocks noGrp="1"/>
          </p:cNvSpPr>
          <p:nvPr>
            <p:ph type="pic" sz="quarter" idx="12"/>
          </p:nvPr>
        </p:nvSpPr>
        <p:spPr>
          <a:xfrm>
            <a:off x="638176" y="0"/>
            <a:ext cx="2295525" cy="6858000"/>
          </a:xfrm>
          <a:prstGeom prst="rect">
            <a:avLst/>
          </a:prstGeom>
          <a:effectLst>
            <a:outerShdw blurRad="50800" dist="38100" dir="2700000" algn="tl" rotWithShape="0">
              <a:prstClr val="black">
                <a:alpha val="40000"/>
              </a:prstClr>
            </a:outerShdw>
          </a:effectLst>
        </p:spPr>
        <p:txBody>
          <a:bodyPr/>
          <a:lstStyle>
            <a:lvl1pPr>
              <a:defRPr sz="1800">
                <a:solidFill>
                  <a:schemeClr val="bg1"/>
                </a:solidFill>
              </a:defRPr>
            </a:lvl1pPr>
          </a:lstStyle>
          <a:p>
            <a:endParaRPr lang="en-US"/>
          </a:p>
        </p:txBody>
      </p:sp>
      <p:sp>
        <p:nvSpPr>
          <p:cNvPr id="2" name="hcSlideMaster27.Title SlideHeader">
            <a:extLst>
              <a:ext uri="{FF2B5EF4-FFF2-40B4-BE49-F238E27FC236}">
                <a16:creationId xmlns:a16="http://schemas.microsoft.com/office/drawing/2014/main" id="{B1242922-2B91-70DA-6993-29E5797CD4C4}"/>
              </a:ext>
            </a:extLst>
          </p:cNvPr>
          <p:cNvSpPr txBox="1"/>
          <p:nvPr userDrawn="1"/>
        </p:nvSpPr>
        <p:spPr>
          <a:xfrm>
            <a:off x="0" y="0"/>
            <a:ext cx="12192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203348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7379E1-1906-473D-A41A-7A6382D51DF1}"/>
              </a:ext>
            </a:extLst>
          </p:cNvPr>
          <p:cNvSpPr>
            <a:spLocks noGrp="1"/>
          </p:cNvSpPr>
          <p:nvPr>
            <p:ph type="title"/>
          </p:nvPr>
        </p:nvSpPr>
        <p:spPr>
          <a:xfrm>
            <a:off x="987684" y="342901"/>
            <a:ext cx="9714755" cy="628651"/>
          </a:xfrm>
          <a:prstGeom prst="rect">
            <a:avLst/>
          </a:prstGeom>
        </p:spPr>
        <p:txBody>
          <a:bodyPr anchor="b"/>
          <a:lstStyle>
            <a:lvl1pPr algn="l">
              <a:defRPr sz="2700">
                <a:solidFill>
                  <a:schemeClr val="accent3"/>
                </a:solidFill>
              </a:defRPr>
            </a:lvl1pPr>
          </a:lstStyle>
          <a:p>
            <a:r>
              <a:rPr lang="en-US"/>
              <a:t>Click to edit Master title</a:t>
            </a:r>
          </a:p>
        </p:txBody>
      </p:sp>
      <p:sp>
        <p:nvSpPr>
          <p:cNvPr id="11" name="Text Placeholder 10">
            <a:extLst>
              <a:ext uri="{FF2B5EF4-FFF2-40B4-BE49-F238E27FC236}">
                <a16:creationId xmlns:a16="http://schemas.microsoft.com/office/drawing/2014/main" id="{0DEA2010-E55E-4EC5-9E38-218F0637CA3F}"/>
              </a:ext>
            </a:extLst>
          </p:cNvPr>
          <p:cNvSpPr>
            <a:spLocks noGrp="1"/>
          </p:cNvSpPr>
          <p:nvPr>
            <p:ph type="body" sz="quarter" idx="10"/>
          </p:nvPr>
        </p:nvSpPr>
        <p:spPr>
          <a:xfrm>
            <a:off x="987684" y="1069521"/>
            <a:ext cx="10816389" cy="5169354"/>
          </a:xfrm>
          <a:prstGeom prst="rect">
            <a:avLst/>
          </a:prstGeom>
        </p:spPr>
        <p:txBody>
          <a:bodyPr/>
          <a:lstStyle>
            <a:lvl1pPr marL="257175" indent="-257175">
              <a:lnSpc>
                <a:spcPct val="150000"/>
              </a:lnSpc>
              <a:buFont typeface="Wingdings" panose="05000000000000000000" pitchFamily="2" charset="2"/>
              <a:buChar char="§"/>
              <a:defRPr sz="1350">
                <a:solidFill>
                  <a:schemeClr val="tx1">
                    <a:lumMod val="75000"/>
                    <a:lumOff val="25000"/>
                  </a:schemeClr>
                </a:solidFill>
                <a:latin typeface="+mn-lt"/>
              </a:defRPr>
            </a:lvl1pPr>
            <a:lvl2pPr marL="514350" indent="-171450">
              <a:lnSpc>
                <a:spcPct val="150000"/>
              </a:lnSpc>
              <a:buFont typeface="Wingdings" panose="05000000000000000000" pitchFamily="2" charset="2"/>
              <a:buChar char="§"/>
              <a:defRPr sz="1350" b="0">
                <a:solidFill>
                  <a:schemeClr val="tx1">
                    <a:lumMod val="75000"/>
                    <a:lumOff val="25000"/>
                  </a:schemeClr>
                </a:solidFill>
                <a:latin typeface="+mn-lt"/>
              </a:defRPr>
            </a:lvl2pPr>
            <a:lvl3pPr marL="857250" indent="-171450">
              <a:lnSpc>
                <a:spcPct val="150000"/>
              </a:lnSpc>
              <a:buFont typeface="Wingdings" panose="05000000000000000000" pitchFamily="2" charset="2"/>
              <a:buChar char="§"/>
              <a:defRPr sz="1350">
                <a:solidFill>
                  <a:schemeClr val="tx1">
                    <a:lumMod val="75000"/>
                    <a:lumOff val="25000"/>
                  </a:schemeClr>
                </a:solidFill>
                <a:latin typeface="+mn-lt"/>
              </a:defRPr>
            </a:lvl3pPr>
            <a:lvl4pPr marL="1200150" indent="-171450">
              <a:lnSpc>
                <a:spcPct val="150000"/>
              </a:lnSpc>
              <a:buFont typeface="Wingdings" panose="05000000000000000000" pitchFamily="2" charset="2"/>
              <a:buChar char="§"/>
              <a:defRPr sz="1350">
                <a:solidFill>
                  <a:schemeClr val="tx1">
                    <a:lumMod val="75000"/>
                    <a:lumOff val="25000"/>
                  </a:schemeClr>
                </a:solidFill>
                <a:latin typeface="+mn-lt"/>
              </a:defRPr>
            </a:lvl4pPr>
            <a:lvl5pPr marL="1543050" indent="-171450">
              <a:lnSpc>
                <a:spcPct val="150000"/>
              </a:lnSpc>
              <a:buFont typeface="Wingdings" panose="05000000000000000000" pitchFamily="2" charset="2"/>
              <a:buChar char="§"/>
              <a:defRPr sz="1350">
                <a:solidFill>
                  <a:schemeClr val="tx1">
                    <a:lumMod val="75000"/>
                    <a:lumOff val="2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a:extLst>
              <a:ext uri="{FF2B5EF4-FFF2-40B4-BE49-F238E27FC236}">
                <a16:creationId xmlns:a16="http://schemas.microsoft.com/office/drawing/2014/main" id="{9D9B8581-8CF2-401F-9FDD-0BE9DF9EF9C0}"/>
              </a:ext>
            </a:extLst>
          </p:cNvPr>
          <p:cNvSpPr>
            <a:spLocks noGrp="1"/>
          </p:cNvSpPr>
          <p:nvPr>
            <p:ph type="body" sz="quarter" idx="11"/>
          </p:nvPr>
        </p:nvSpPr>
        <p:spPr>
          <a:xfrm>
            <a:off x="987684" y="6369051"/>
            <a:ext cx="6790968" cy="292100"/>
          </a:xfrm>
          <a:prstGeom prst="rect">
            <a:avLst/>
          </a:prstGeom>
        </p:spPr>
        <p:txBody>
          <a:bodyPr/>
          <a:lstStyle>
            <a:lvl1pPr marL="0" indent="0">
              <a:buNone/>
              <a:defRPr sz="1050">
                <a:solidFill>
                  <a:schemeClr val="tx1">
                    <a:lumMod val="75000"/>
                    <a:lumOff val="25000"/>
                  </a:schemeClr>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Tree>
    <p:extLst>
      <p:ext uri="{BB962C8B-B14F-4D97-AF65-F5344CB8AC3E}">
        <p14:creationId xmlns:p14="http://schemas.microsoft.com/office/powerpoint/2010/main" val="275509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BCD7-33F9-F349-8EF2-BD3E0F5E9E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AB6BF7-0C5D-FD46-B413-008265CE2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EE59B1-E060-9849-843A-FEBB6B02D348}"/>
              </a:ext>
            </a:extLst>
          </p:cNvPr>
          <p:cNvSpPr>
            <a:spLocks noGrp="1"/>
          </p:cNvSpPr>
          <p:nvPr>
            <p:ph type="dt" sz="half" idx="10"/>
          </p:nvPr>
        </p:nvSpPr>
        <p:spPr/>
        <p:txBody>
          <a:bodyPr/>
          <a:lstStyle/>
          <a:p>
            <a:fld id="{C68C5049-CED2-A640-960C-E7C756E7BFD1}" type="datetime1">
              <a:t>7/16/2024</a:t>
            </a:fld>
            <a:endParaRPr lang="en-US"/>
          </a:p>
        </p:txBody>
      </p:sp>
      <p:sp>
        <p:nvSpPr>
          <p:cNvPr id="5" name="Footer Placeholder 4">
            <a:extLst>
              <a:ext uri="{FF2B5EF4-FFF2-40B4-BE49-F238E27FC236}">
                <a16:creationId xmlns:a16="http://schemas.microsoft.com/office/drawing/2014/main" id="{5BDC6494-F105-8E44-85C6-67582E316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1069C-0296-9148-9BDB-E04B1B31552F}"/>
              </a:ext>
            </a:extLst>
          </p:cNvPr>
          <p:cNvSpPr>
            <a:spLocks noGrp="1"/>
          </p:cNvSpPr>
          <p:nvPr>
            <p:ph type="sldNum" sz="quarter" idx="12"/>
          </p:nvPr>
        </p:nvSpPr>
        <p:spPr/>
        <p:txBody>
          <a:bodyPr/>
          <a:lstStyle/>
          <a:p>
            <a:fld id="{F27B4807-18D7-F84D-BCFD-08F419823733}" type="slidenum">
              <a:rPr lang="en-US" smtClean="0"/>
              <a:t>‹#›</a:t>
            </a:fld>
            <a:endParaRPr lang="en-US"/>
          </a:p>
        </p:txBody>
      </p:sp>
    </p:spTree>
    <p:extLst>
      <p:ext uri="{BB962C8B-B14F-4D97-AF65-F5344CB8AC3E}">
        <p14:creationId xmlns:p14="http://schemas.microsoft.com/office/powerpoint/2010/main" val="2299893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8570-89EC-1042-A496-7022EB02C0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908A67-0C2F-E847-9948-8A5C070E95D5}"/>
              </a:ext>
            </a:extLst>
          </p:cNvPr>
          <p:cNvSpPr>
            <a:spLocks noGrp="1"/>
          </p:cNvSpPr>
          <p:nvPr>
            <p:ph idx="1"/>
          </p:nvPr>
        </p:nvSpPr>
        <p:spPr/>
        <p:txBody>
          <a:bodyPr/>
          <a:lstStyle>
            <a:lvl1pPr>
              <a:lnSpc>
                <a:spcPct val="100000"/>
              </a:lnSpc>
              <a:defRPr sz="260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F4C1278-9A21-5848-B38E-07841C4F592B}"/>
              </a:ext>
            </a:extLst>
          </p:cNvPr>
          <p:cNvSpPr>
            <a:spLocks noGrp="1"/>
          </p:cNvSpPr>
          <p:nvPr>
            <p:ph type="dt" sz="half" idx="10"/>
          </p:nvPr>
        </p:nvSpPr>
        <p:spPr/>
        <p:txBody>
          <a:bodyPr/>
          <a:lstStyle/>
          <a:p>
            <a:fld id="{C704957D-D792-494D-9B73-940AD861FA01}" type="datetime1">
              <a:t>7/16/2024</a:t>
            </a:fld>
            <a:endParaRPr lang="en-US"/>
          </a:p>
        </p:txBody>
      </p:sp>
      <p:sp>
        <p:nvSpPr>
          <p:cNvPr id="5" name="Footer Placeholder 4">
            <a:extLst>
              <a:ext uri="{FF2B5EF4-FFF2-40B4-BE49-F238E27FC236}">
                <a16:creationId xmlns:a16="http://schemas.microsoft.com/office/drawing/2014/main" id="{962C9CF5-C2E6-3046-BC06-66F37F4EF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C37F8-3CBA-EE4D-9891-F9CCD454ED97}"/>
              </a:ext>
            </a:extLst>
          </p:cNvPr>
          <p:cNvSpPr>
            <a:spLocks noGrp="1"/>
          </p:cNvSpPr>
          <p:nvPr>
            <p:ph type="sldNum" sz="quarter" idx="12"/>
          </p:nvPr>
        </p:nvSpPr>
        <p:spPr/>
        <p:txBody>
          <a:bodyPr/>
          <a:lstStyle/>
          <a:p>
            <a:fld id="{F27B4807-18D7-F84D-BCFD-08F419823733}" type="slidenum">
              <a:rPr lang="en-US" smtClean="0"/>
              <a:t>‹#›</a:t>
            </a:fld>
            <a:endParaRPr lang="en-US"/>
          </a:p>
        </p:txBody>
      </p:sp>
    </p:spTree>
    <p:extLst>
      <p:ext uri="{BB962C8B-B14F-4D97-AF65-F5344CB8AC3E}">
        <p14:creationId xmlns:p14="http://schemas.microsoft.com/office/powerpoint/2010/main" val="634700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24E-1DFE-894E-8763-F70070CEFF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169B76-D1AA-9C46-A706-B8CB0BF667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4AF2DE-B10C-534F-95D2-2F239B11C973}"/>
              </a:ext>
            </a:extLst>
          </p:cNvPr>
          <p:cNvSpPr>
            <a:spLocks noGrp="1"/>
          </p:cNvSpPr>
          <p:nvPr>
            <p:ph type="dt" sz="half" idx="10"/>
          </p:nvPr>
        </p:nvSpPr>
        <p:spPr/>
        <p:txBody>
          <a:bodyPr/>
          <a:lstStyle/>
          <a:p>
            <a:fld id="{00CE5C20-392B-614A-99A8-208C4C587FB3}" type="datetime1">
              <a:t>7/16/2024</a:t>
            </a:fld>
            <a:endParaRPr lang="en-US"/>
          </a:p>
        </p:txBody>
      </p:sp>
      <p:sp>
        <p:nvSpPr>
          <p:cNvPr id="5" name="Footer Placeholder 4">
            <a:extLst>
              <a:ext uri="{FF2B5EF4-FFF2-40B4-BE49-F238E27FC236}">
                <a16:creationId xmlns:a16="http://schemas.microsoft.com/office/drawing/2014/main" id="{294E65F5-0323-9549-B646-5D2014A522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513D3-501F-2843-8F64-C250BB8A581F}"/>
              </a:ext>
            </a:extLst>
          </p:cNvPr>
          <p:cNvSpPr>
            <a:spLocks noGrp="1"/>
          </p:cNvSpPr>
          <p:nvPr>
            <p:ph type="sldNum" sz="quarter" idx="12"/>
          </p:nvPr>
        </p:nvSpPr>
        <p:spPr/>
        <p:txBody>
          <a:bodyPr/>
          <a:lstStyle/>
          <a:p>
            <a:fld id="{F27B4807-18D7-F84D-BCFD-08F419823733}" type="slidenum">
              <a:rPr lang="en-US" smtClean="0"/>
              <a:t>‹#›</a:t>
            </a:fld>
            <a:endParaRPr lang="en-US"/>
          </a:p>
        </p:txBody>
      </p:sp>
    </p:spTree>
    <p:extLst>
      <p:ext uri="{BB962C8B-B14F-4D97-AF65-F5344CB8AC3E}">
        <p14:creationId xmlns:p14="http://schemas.microsoft.com/office/powerpoint/2010/main" val="3862336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3962C-6F68-F847-AAB2-A8FCC607B8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59787C-4D38-D843-B256-526843AEFF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BF6A7-5910-5042-ABCF-EDD2696DAB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D96502-5F96-0745-91E9-D75ECEC968CD}"/>
              </a:ext>
            </a:extLst>
          </p:cNvPr>
          <p:cNvSpPr>
            <a:spLocks noGrp="1"/>
          </p:cNvSpPr>
          <p:nvPr>
            <p:ph type="dt" sz="half" idx="10"/>
          </p:nvPr>
        </p:nvSpPr>
        <p:spPr/>
        <p:txBody>
          <a:bodyPr/>
          <a:lstStyle/>
          <a:p>
            <a:fld id="{5508F48B-09CB-D34D-9F75-60E02DF4AFA9}" type="datetime1">
              <a:t>7/16/2024</a:t>
            </a:fld>
            <a:endParaRPr lang="en-US"/>
          </a:p>
        </p:txBody>
      </p:sp>
      <p:sp>
        <p:nvSpPr>
          <p:cNvPr id="6" name="Footer Placeholder 5">
            <a:extLst>
              <a:ext uri="{FF2B5EF4-FFF2-40B4-BE49-F238E27FC236}">
                <a16:creationId xmlns:a16="http://schemas.microsoft.com/office/drawing/2014/main" id="{E5CB1D39-B301-8F48-A823-96BD0C54F9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2B41D1-F414-6841-B0BF-3C26493AFF06}"/>
              </a:ext>
            </a:extLst>
          </p:cNvPr>
          <p:cNvSpPr>
            <a:spLocks noGrp="1"/>
          </p:cNvSpPr>
          <p:nvPr>
            <p:ph type="sldNum" sz="quarter" idx="12"/>
          </p:nvPr>
        </p:nvSpPr>
        <p:spPr/>
        <p:txBody>
          <a:bodyPr/>
          <a:lstStyle/>
          <a:p>
            <a:fld id="{F27B4807-18D7-F84D-BCFD-08F419823733}" type="slidenum">
              <a:rPr lang="en-US" smtClean="0"/>
              <a:t>‹#›</a:t>
            </a:fld>
            <a:endParaRPr lang="en-US"/>
          </a:p>
        </p:txBody>
      </p:sp>
    </p:spTree>
    <p:extLst>
      <p:ext uri="{BB962C8B-B14F-4D97-AF65-F5344CB8AC3E}">
        <p14:creationId xmlns:p14="http://schemas.microsoft.com/office/powerpoint/2010/main" val="465127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CF80E-8A23-694C-8CC5-E4C1DCCC6C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A30B74-0DB0-8348-9C7C-2F8CB7CB42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B686FCE-167D-0544-BA1A-21AEE8EEF7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ED804B-1221-FE46-85EE-97A8222E7C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826D47-A9CF-B64F-AB88-98CB0F67F5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FB2D80-EF6D-9944-8970-30410F0CB214}"/>
              </a:ext>
            </a:extLst>
          </p:cNvPr>
          <p:cNvSpPr>
            <a:spLocks noGrp="1"/>
          </p:cNvSpPr>
          <p:nvPr>
            <p:ph type="dt" sz="half" idx="10"/>
          </p:nvPr>
        </p:nvSpPr>
        <p:spPr/>
        <p:txBody>
          <a:bodyPr/>
          <a:lstStyle/>
          <a:p>
            <a:fld id="{682DC5DC-9543-D24B-94DF-1109FF4DE73A}" type="datetime1">
              <a:t>7/16/2024</a:t>
            </a:fld>
            <a:endParaRPr lang="en-US"/>
          </a:p>
        </p:txBody>
      </p:sp>
      <p:sp>
        <p:nvSpPr>
          <p:cNvPr id="8" name="Footer Placeholder 7">
            <a:extLst>
              <a:ext uri="{FF2B5EF4-FFF2-40B4-BE49-F238E27FC236}">
                <a16:creationId xmlns:a16="http://schemas.microsoft.com/office/drawing/2014/main" id="{978F872F-81D4-A348-9E1A-AA24FC7850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E52D14-0AAB-2843-927D-ABE7481B7582}"/>
              </a:ext>
            </a:extLst>
          </p:cNvPr>
          <p:cNvSpPr>
            <a:spLocks noGrp="1"/>
          </p:cNvSpPr>
          <p:nvPr>
            <p:ph type="sldNum" sz="quarter" idx="12"/>
          </p:nvPr>
        </p:nvSpPr>
        <p:spPr/>
        <p:txBody>
          <a:bodyPr/>
          <a:lstStyle/>
          <a:p>
            <a:fld id="{F27B4807-18D7-F84D-BCFD-08F419823733}" type="slidenum">
              <a:rPr lang="en-US" smtClean="0"/>
              <a:t>‹#›</a:t>
            </a:fld>
            <a:endParaRPr lang="en-US"/>
          </a:p>
        </p:txBody>
      </p:sp>
    </p:spTree>
    <p:extLst>
      <p:ext uri="{BB962C8B-B14F-4D97-AF65-F5344CB8AC3E}">
        <p14:creationId xmlns:p14="http://schemas.microsoft.com/office/powerpoint/2010/main" val="2699877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4FD0F-1E15-AA44-9721-F76A3226CD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0B2797-BB76-9C43-BA87-C4FED2835793}"/>
              </a:ext>
            </a:extLst>
          </p:cNvPr>
          <p:cNvSpPr>
            <a:spLocks noGrp="1"/>
          </p:cNvSpPr>
          <p:nvPr>
            <p:ph type="dt" sz="half" idx="10"/>
          </p:nvPr>
        </p:nvSpPr>
        <p:spPr/>
        <p:txBody>
          <a:bodyPr/>
          <a:lstStyle/>
          <a:p>
            <a:fld id="{1C6F53D8-B3FA-7447-B8FB-E92A2CC12EB5}" type="datetime1">
              <a:t>7/16/2024</a:t>
            </a:fld>
            <a:endParaRPr lang="en-US"/>
          </a:p>
        </p:txBody>
      </p:sp>
      <p:sp>
        <p:nvSpPr>
          <p:cNvPr id="4" name="Footer Placeholder 3">
            <a:extLst>
              <a:ext uri="{FF2B5EF4-FFF2-40B4-BE49-F238E27FC236}">
                <a16:creationId xmlns:a16="http://schemas.microsoft.com/office/drawing/2014/main" id="{2B05166D-EABD-3247-B8AE-BF35E98116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D648FE-F123-5146-A76B-FAFD431B0422}"/>
              </a:ext>
            </a:extLst>
          </p:cNvPr>
          <p:cNvSpPr>
            <a:spLocks noGrp="1"/>
          </p:cNvSpPr>
          <p:nvPr>
            <p:ph type="sldNum" sz="quarter" idx="12"/>
          </p:nvPr>
        </p:nvSpPr>
        <p:spPr/>
        <p:txBody>
          <a:bodyPr/>
          <a:lstStyle/>
          <a:p>
            <a:fld id="{F27B4807-18D7-F84D-BCFD-08F419823733}" type="slidenum">
              <a:rPr lang="en-US" smtClean="0"/>
              <a:t>‹#›</a:t>
            </a:fld>
            <a:endParaRPr lang="en-US"/>
          </a:p>
        </p:txBody>
      </p:sp>
    </p:spTree>
    <p:extLst>
      <p:ext uri="{BB962C8B-B14F-4D97-AF65-F5344CB8AC3E}">
        <p14:creationId xmlns:p14="http://schemas.microsoft.com/office/powerpoint/2010/main" val="75911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20A3-6DC9-B5EC-4326-59641E87D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05AC6C-3537-70FA-81F3-B197888CE4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518B4-376C-7F5F-1AA9-4DE2B5DA1C45}"/>
              </a:ext>
            </a:extLst>
          </p:cNvPr>
          <p:cNvSpPr>
            <a:spLocks noGrp="1"/>
          </p:cNvSpPr>
          <p:nvPr>
            <p:ph type="dt" sz="half" idx="10"/>
          </p:nvPr>
        </p:nvSpPr>
        <p:spPr/>
        <p:txBody>
          <a:bodyPr/>
          <a:lstStyle/>
          <a:p>
            <a:fld id="{C764DE79-268F-4C1A-8933-263129D2AF90}" type="datetimeFigureOut">
              <a:rPr lang="en-US" smtClean="0"/>
              <a:t>7/16/2024</a:t>
            </a:fld>
            <a:endParaRPr lang="en-US" dirty="0"/>
          </a:p>
        </p:txBody>
      </p:sp>
      <p:sp>
        <p:nvSpPr>
          <p:cNvPr id="5" name="Footer Placeholder 4">
            <a:extLst>
              <a:ext uri="{FF2B5EF4-FFF2-40B4-BE49-F238E27FC236}">
                <a16:creationId xmlns:a16="http://schemas.microsoft.com/office/drawing/2014/main" id="{085D28DC-2E65-3C71-E862-36EC808A5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C6A48-2F29-E814-8803-F4816B77966F}"/>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7" name="hcSlideMaster.Title and ContentHeader">
            <a:extLst>
              <a:ext uri="{FF2B5EF4-FFF2-40B4-BE49-F238E27FC236}">
                <a16:creationId xmlns:a16="http://schemas.microsoft.com/office/drawing/2014/main" id="{9E1F9769-D358-983D-E9A8-CEDF8C4736E8}"/>
              </a:ext>
            </a:extLst>
          </p:cNvPr>
          <p:cNvSpPr txBox="1"/>
          <p:nvPr userDrawn="1"/>
        </p:nvSpPr>
        <p:spPr>
          <a:xfrm>
            <a:off x="0" y="0"/>
            <a:ext cx="12192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157168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2DD338-0DD5-3041-83E6-4F3F0D91D851}"/>
              </a:ext>
            </a:extLst>
          </p:cNvPr>
          <p:cNvSpPr>
            <a:spLocks noGrp="1"/>
          </p:cNvSpPr>
          <p:nvPr>
            <p:ph type="dt" sz="half" idx="10"/>
          </p:nvPr>
        </p:nvSpPr>
        <p:spPr/>
        <p:txBody>
          <a:bodyPr/>
          <a:lstStyle/>
          <a:p>
            <a:fld id="{5F4AD122-6DC1-1245-81F7-E9D321A3FBE1}" type="datetime1">
              <a:t>7/16/2024</a:t>
            </a:fld>
            <a:endParaRPr lang="en-US"/>
          </a:p>
        </p:txBody>
      </p:sp>
      <p:sp>
        <p:nvSpPr>
          <p:cNvPr id="3" name="Footer Placeholder 2">
            <a:extLst>
              <a:ext uri="{FF2B5EF4-FFF2-40B4-BE49-F238E27FC236}">
                <a16:creationId xmlns:a16="http://schemas.microsoft.com/office/drawing/2014/main" id="{5F4F4A6C-BBB2-9F44-8A5A-635C01290E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7DBE69-1A6D-CA48-AF12-06183C108D67}"/>
              </a:ext>
            </a:extLst>
          </p:cNvPr>
          <p:cNvSpPr>
            <a:spLocks noGrp="1"/>
          </p:cNvSpPr>
          <p:nvPr>
            <p:ph type="sldNum" sz="quarter" idx="12"/>
          </p:nvPr>
        </p:nvSpPr>
        <p:spPr/>
        <p:txBody>
          <a:bodyPr/>
          <a:lstStyle/>
          <a:p>
            <a:fld id="{F27B4807-18D7-F84D-BCFD-08F419823733}" type="slidenum">
              <a:rPr lang="en-US" smtClean="0"/>
              <a:t>‹#›</a:t>
            </a:fld>
            <a:endParaRPr lang="en-US"/>
          </a:p>
        </p:txBody>
      </p:sp>
    </p:spTree>
    <p:extLst>
      <p:ext uri="{BB962C8B-B14F-4D97-AF65-F5344CB8AC3E}">
        <p14:creationId xmlns:p14="http://schemas.microsoft.com/office/powerpoint/2010/main" val="4214651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9D113-29D8-2B41-AF7E-27CEC6570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F63829-72E3-3A44-9E81-8193154746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A21ED9-BED8-714A-BD11-AA912EA20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29BBED-C995-7347-A3B2-B383F8D0CC24}"/>
              </a:ext>
            </a:extLst>
          </p:cNvPr>
          <p:cNvSpPr>
            <a:spLocks noGrp="1"/>
          </p:cNvSpPr>
          <p:nvPr>
            <p:ph type="dt" sz="half" idx="10"/>
          </p:nvPr>
        </p:nvSpPr>
        <p:spPr/>
        <p:txBody>
          <a:bodyPr/>
          <a:lstStyle/>
          <a:p>
            <a:fld id="{38C7EAC6-D276-5E4C-979C-6E83E06A72A3}" type="datetime1">
              <a:t>7/16/2024</a:t>
            </a:fld>
            <a:endParaRPr lang="en-US"/>
          </a:p>
        </p:txBody>
      </p:sp>
      <p:sp>
        <p:nvSpPr>
          <p:cNvPr id="6" name="Footer Placeholder 5">
            <a:extLst>
              <a:ext uri="{FF2B5EF4-FFF2-40B4-BE49-F238E27FC236}">
                <a16:creationId xmlns:a16="http://schemas.microsoft.com/office/drawing/2014/main" id="{5686615D-4CA3-4047-8E40-B2BB8C960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B7369C-6BFA-3749-872D-C52441E7BCCD}"/>
              </a:ext>
            </a:extLst>
          </p:cNvPr>
          <p:cNvSpPr>
            <a:spLocks noGrp="1"/>
          </p:cNvSpPr>
          <p:nvPr>
            <p:ph type="sldNum" sz="quarter" idx="12"/>
          </p:nvPr>
        </p:nvSpPr>
        <p:spPr/>
        <p:txBody>
          <a:bodyPr/>
          <a:lstStyle/>
          <a:p>
            <a:fld id="{F27B4807-18D7-F84D-BCFD-08F419823733}" type="slidenum">
              <a:rPr lang="en-US" smtClean="0"/>
              <a:t>‹#›</a:t>
            </a:fld>
            <a:endParaRPr lang="en-US"/>
          </a:p>
        </p:txBody>
      </p:sp>
    </p:spTree>
    <p:extLst>
      <p:ext uri="{BB962C8B-B14F-4D97-AF65-F5344CB8AC3E}">
        <p14:creationId xmlns:p14="http://schemas.microsoft.com/office/powerpoint/2010/main" val="351370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16EA8-8061-A04F-80F0-3795DC3EE5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CA8B5A-A6FA-9449-B261-7DF4FA26C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0D5C04-881B-D54D-9495-624401A055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CFEAE5-E744-834C-9F54-E3F7590A19DD}"/>
              </a:ext>
            </a:extLst>
          </p:cNvPr>
          <p:cNvSpPr>
            <a:spLocks noGrp="1"/>
          </p:cNvSpPr>
          <p:nvPr>
            <p:ph type="dt" sz="half" idx="10"/>
          </p:nvPr>
        </p:nvSpPr>
        <p:spPr/>
        <p:txBody>
          <a:bodyPr/>
          <a:lstStyle/>
          <a:p>
            <a:fld id="{F02008E9-2E47-3345-8D4A-3F60FAFCD51D}" type="datetime1">
              <a:t>7/16/2024</a:t>
            </a:fld>
            <a:endParaRPr lang="en-US"/>
          </a:p>
        </p:txBody>
      </p:sp>
      <p:sp>
        <p:nvSpPr>
          <p:cNvPr id="6" name="Footer Placeholder 5">
            <a:extLst>
              <a:ext uri="{FF2B5EF4-FFF2-40B4-BE49-F238E27FC236}">
                <a16:creationId xmlns:a16="http://schemas.microsoft.com/office/drawing/2014/main" id="{F042E74A-4A79-1947-B0E8-5A5DF881D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3E9DC-E4F6-4544-82A0-9775EE95D324}"/>
              </a:ext>
            </a:extLst>
          </p:cNvPr>
          <p:cNvSpPr>
            <a:spLocks noGrp="1"/>
          </p:cNvSpPr>
          <p:nvPr>
            <p:ph type="sldNum" sz="quarter" idx="12"/>
          </p:nvPr>
        </p:nvSpPr>
        <p:spPr/>
        <p:txBody>
          <a:bodyPr/>
          <a:lstStyle/>
          <a:p>
            <a:fld id="{F27B4807-18D7-F84D-BCFD-08F419823733}" type="slidenum">
              <a:rPr lang="en-US" smtClean="0"/>
              <a:t>‹#›</a:t>
            </a:fld>
            <a:endParaRPr lang="en-US"/>
          </a:p>
        </p:txBody>
      </p:sp>
    </p:spTree>
    <p:extLst>
      <p:ext uri="{BB962C8B-B14F-4D97-AF65-F5344CB8AC3E}">
        <p14:creationId xmlns:p14="http://schemas.microsoft.com/office/powerpoint/2010/main" val="4214097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3201E-9086-3D4B-AF3E-10A4B2F30A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66E5C4-886C-4047-AA5A-78BFD750628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9187D-D07D-F84B-A9BE-B865D7EE29C1}"/>
              </a:ext>
            </a:extLst>
          </p:cNvPr>
          <p:cNvSpPr>
            <a:spLocks noGrp="1"/>
          </p:cNvSpPr>
          <p:nvPr>
            <p:ph type="dt" sz="half" idx="10"/>
          </p:nvPr>
        </p:nvSpPr>
        <p:spPr/>
        <p:txBody>
          <a:bodyPr/>
          <a:lstStyle/>
          <a:p>
            <a:fld id="{ABC009F3-8658-FB48-AFB1-4C95946263A4}" type="datetime1">
              <a:t>7/16/2024</a:t>
            </a:fld>
            <a:endParaRPr lang="en-US"/>
          </a:p>
        </p:txBody>
      </p:sp>
      <p:sp>
        <p:nvSpPr>
          <p:cNvPr id="5" name="Footer Placeholder 4">
            <a:extLst>
              <a:ext uri="{FF2B5EF4-FFF2-40B4-BE49-F238E27FC236}">
                <a16:creationId xmlns:a16="http://schemas.microsoft.com/office/drawing/2014/main" id="{E542E8C6-7EC4-884E-BF5F-226BBDFD8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E3096-F0C1-554B-A719-B3C03ED55972}"/>
              </a:ext>
            </a:extLst>
          </p:cNvPr>
          <p:cNvSpPr>
            <a:spLocks noGrp="1"/>
          </p:cNvSpPr>
          <p:nvPr>
            <p:ph type="sldNum" sz="quarter" idx="12"/>
          </p:nvPr>
        </p:nvSpPr>
        <p:spPr/>
        <p:txBody>
          <a:bodyPr/>
          <a:lstStyle/>
          <a:p>
            <a:fld id="{F27B4807-18D7-F84D-BCFD-08F419823733}" type="slidenum">
              <a:rPr lang="en-US" smtClean="0"/>
              <a:t>‹#›</a:t>
            </a:fld>
            <a:endParaRPr lang="en-US"/>
          </a:p>
        </p:txBody>
      </p:sp>
    </p:spTree>
    <p:extLst>
      <p:ext uri="{BB962C8B-B14F-4D97-AF65-F5344CB8AC3E}">
        <p14:creationId xmlns:p14="http://schemas.microsoft.com/office/powerpoint/2010/main" val="2321986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6E4EA6-9A20-C449-A72C-CFB18F406A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8B5944-A731-CB4E-9DB2-A7F55B5059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B9219-5B81-724B-AE50-FCC1DC1F2524}"/>
              </a:ext>
            </a:extLst>
          </p:cNvPr>
          <p:cNvSpPr>
            <a:spLocks noGrp="1"/>
          </p:cNvSpPr>
          <p:nvPr>
            <p:ph type="dt" sz="half" idx="10"/>
          </p:nvPr>
        </p:nvSpPr>
        <p:spPr/>
        <p:txBody>
          <a:bodyPr/>
          <a:lstStyle/>
          <a:p>
            <a:fld id="{E62CC8BE-B6F5-0349-BC79-42F457E9420B}" type="datetime1">
              <a:t>7/16/2024</a:t>
            </a:fld>
            <a:endParaRPr lang="en-US"/>
          </a:p>
        </p:txBody>
      </p:sp>
      <p:sp>
        <p:nvSpPr>
          <p:cNvPr id="5" name="Footer Placeholder 4">
            <a:extLst>
              <a:ext uri="{FF2B5EF4-FFF2-40B4-BE49-F238E27FC236}">
                <a16:creationId xmlns:a16="http://schemas.microsoft.com/office/drawing/2014/main" id="{FC804D86-7DE0-444E-94AE-2E6795FB0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6BD6B-8489-A847-99D5-B22C28F0F85A}"/>
              </a:ext>
            </a:extLst>
          </p:cNvPr>
          <p:cNvSpPr>
            <a:spLocks noGrp="1"/>
          </p:cNvSpPr>
          <p:nvPr>
            <p:ph type="sldNum" sz="quarter" idx="12"/>
          </p:nvPr>
        </p:nvSpPr>
        <p:spPr/>
        <p:txBody>
          <a:bodyPr/>
          <a:lstStyle/>
          <a:p>
            <a:fld id="{F27B4807-18D7-F84D-BCFD-08F419823733}" type="slidenum">
              <a:rPr lang="en-US" smtClean="0"/>
              <a:t>‹#›</a:t>
            </a:fld>
            <a:endParaRPr lang="en-US"/>
          </a:p>
        </p:txBody>
      </p:sp>
    </p:spTree>
    <p:extLst>
      <p:ext uri="{BB962C8B-B14F-4D97-AF65-F5344CB8AC3E}">
        <p14:creationId xmlns:p14="http://schemas.microsoft.com/office/powerpoint/2010/main" val="1574751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79"/>
        <p:cNvGrpSpPr/>
        <p:nvPr/>
      </p:nvGrpSpPr>
      <p:grpSpPr>
        <a:xfrm>
          <a:off x="0" y="0"/>
          <a:ext cx="0" cy="0"/>
          <a:chOff x="0" y="0"/>
          <a:chExt cx="0" cy="0"/>
        </a:xfrm>
      </p:grpSpPr>
      <p:sp>
        <p:nvSpPr>
          <p:cNvPr id="580" name="Google Shape;580;g2c708898ce5_0_19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44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81" name="Google Shape;581;g2c708898ce5_0_1996"/>
          <p:cNvSpPr txBox="1">
            <a:spLocks noGrp="1"/>
          </p:cNvSpPr>
          <p:nvPr>
            <p:ph type="body" idx="1"/>
          </p:nvPr>
        </p:nvSpPr>
        <p:spPr>
          <a:xfrm>
            <a:off x="609600" y="1600200"/>
            <a:ext cx="10972800" cy="45264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100"/>
              </a:spcBef>
              <a:spcAft>
                <a:spcPts val="0"/>
              </a:spcAft>
              <a:buClr>
                <a:schemeClr val="dk1"/>
              </a:buClr>
              <a:buSzPts val="2800"/>
              <a:buChar char="•"/>
              <a:defRPr/>
            </a:lvl1pPr>
            <a:lvl2pPr marL="914400" lvl="1" indent="-381000" algn="l" rtl="0">
              <a:lnSpc>
                <a:spcPct val="90000"/>
              </a:lnSpc>
              <a:spcBef>
                <a:spcPts val="500"/>
              </a:spcBef>
              <a:spcAft>
                <a:spcPts val="0"/>
              </a:spcAft>
              <a:buClr>
                <a:schemeClr val="dk1"/>
              </a:buClr>
              <a:buSzPts val="2400"/>
              <a:buChar char="•"/>
              <a:defRPr/>
            </a:lvl2pPr>
            <a:lvl3pPr marL="1371600" lvl="2" indent="-355600" algn="l" rtl="0">
              <a:lnSpc>
                <a:spcPct val="90000"/>
              </a:lnSpc>
              <a:spcBef>
                <a:spcPts val="500"/>
              </a:spcBef>
              <a:spcAft>
                <a:spcPts val="0"/>
              </a:spcAft>
              <a:buClr>
                <a:schemeClr val="dk1"/>
              </a:buClr>
              <a:buSzPts val="20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SzPts val="1900"/>
              <a:buChar char="•"/>
              <a:defRPr/>
            </a:lvl6pPr>
            <a:lvl7pPr marL="3200400" lvl="6" indent="-349250" algn="l" rtl="0">
              <a:lnSpc>
                <a:spcPct val="90000"/>
              </a:lnSpc>
              <a:spcBef>
                <a:spcPts val="500"/>
              </a:spcBef>
              <a:spcAft>
                <a:spcPts val="0"/>
              </a:spcAft>
              <a:buSzPts val="1900"/>
              <a:buChar char="•"/>
              <a:defRPr/>
            </a:lvl7pPr>
            <a:lvl8pPr marL="3657600" lvl="7" indent="-349250" algn="l" rtl="0">
              <a:lnSpc>
                <a:spcPct val="90000"/>
              </a:lnSpc>
              <a:spcBef>
                <a:spcPts val="500"/>
              </a:spcBef>
              <a:spcAft>
                <a:spcPts val="0"/>
              </a:spcAft>
              <a:buSzPts val="1900"/>
              <a:buChar char="•"/>
              <a:defRPr/>
            </a:lvl8pPr>
            <a:lvl9pPr marL="4114800" lvl="8" indent="-349250" algn="l" rtl="0">
              <a:lnSpc>
                <a:spcPct val="90000"/>
              </a:lnSpc>
              <a:spcBef>
                <a:spcPts val="500"/>
              </a:spcBef>
              <a:spcAft>
                <a:spcPts val="0"/>
              </a:spcAft>
              <a:buSzPts val="1900"/>
              <a:buChar char="•"/>
              <a:defRPr/>
            </a:lvl9pPr>
          </a:lstStyle>
          <a:p>
            <a:endParaRPr/>
          </a:p>
        </p:txBody>
      </p:sp>
      <p:sp>
        <p:nvSpPr>
          <p:cNvPr id="582" name="Google Shape;582;g2c708898ce5_0_199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5F574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5F574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5F574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5F574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5F574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5F574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5F574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5F574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5F574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83" name="Google Shape;583;g2c708898ce5_0_1996"/>
          <p:cNvPicPr preferRelativeResize="0"/>
          <p:nvPr/>
        </p:nvPicPr>
        <p:blipFill rotWithShape="1">
          <a:blip r:embed="rId2">
            <a:alphaModFix/>
          </a:blip>
          <a:srcRect/>
          <a:stretch/>
        </p:blipFill>
        <p:spPr>
          <a:xfrm>
            <a:off x="9954117" y="6395229"/>
            <a:ext cx="1877329" cy="196691"/>
          </a:xfrm>
          <a:prstGeom prst="rect">
            <a:avLst/>
          </a:prstGeom>
          <a:noFill/>
          <a:ln>
            <a:noFill/>
          </a:ln>
        </p:spPr>
      </p:pic>
      <p:pic>
        <p:nvPicPr>
          <p:cNvPr id="584" name="Google Shape;584;g2c708898ce5_0_1996"/>
          <p:cNvPicPr preferRelativeResize="0"/>
          <p:nvPr/>
        </p:nvPicPr>
        <p:blipFill rotWithShape="1">
          <a:blip r:embed="rId3">
            <a:alphaModFix/>
          </a:blip>
          <a:srcRect/>
          <a:stretch/>
        </p:blipFill>
        <p:spPr>
          <a:xfrm>
            <a:off x="384705" y="6277461"/>
            <a:ext cx="2420491" cy="314607"/>
          </a:xfrm>
          <a:prstGeom prst="rect">
            <a:avLst/>
          </a:prstGeom>
          <a:noFill/>
          <a:ln>
            <a:noFill/>
          </a:ln>
        </p:spPr>
      </p:pic>
    </p:spTree>
    <p:extLst>
      <p:ext uri="{BB962C8B-B14F-4D97-AF65-F5344CB8AC3E}">
        <p14:creationId xmlns:p14="http://schemas.microsoft.com/office/powerpoint/2010/main" val="1124360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455381"/>
          </a:xfrm>
          <a:prstGeom prst="rect">
            <a:avLst/>
          </a:prstGeom>
        </p:spPr>
        <p:txBody>
          <a:bodyPr wrap="square" lIns="0" tIns="0" rIns="0" bIns="0">
            <a:spAutoFit/>
          </a:bodyPr>
          <a:lstStyle>
            <a:lvl1pPr>
              <a:defRPr sz="2959" b="0" i="0">
                <a:solidFill>
                  <a:srgbClr val="E50000"/>
                </a:solidFill>
                <a:latin typeface="Tahoma"/>
                <a:cs typeface="Tahoma"/>
              </a:defRPr>
            </a:lvl1pPr>
          </a:lstStyle>
          <a:p>
            <a:endParaRPr/>
          </a:p>
        </p:txBody>
      </p:sp>
      <p:sp>
        <p:nvSpPr>
          <p:cNvPr id="3" name="Holder 3"/>
          <p:cNvSpPr>
            <a:spLocks noGrp="1"/>
          </p:cNvSpPr>
          <p:nvPr>
            <p:ph type="subTitle" idx="4"/>
          </p:nvPr>
        </p:nvSpPr>
        <p:spPr>
          <a:xfrm>
            <a:off x="1828800" y="3840480"/>
            <a:ext cx="8534400" cy="357790"/>
          </a:xfrm>
          <a:prstGeom prst="rect">
            <a:avLst/>
          </a:prstGeom>
        </p:spPr>
        <p:txBody>
          <a:bodyPr wrap="square" lIns="0" tIns="0" rIns="0" bIns="0">
            <a:spAutoFit/>
          </a:bodyPr>
          <a:lstStyle>
            <a:lvl1pPr>
              <a:defRPr sz="2325"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defRPr sz="1268" b="0" i="0">
                <a:solidFill>
                  <a:srgbClr val="E50000"/>
                </a:solidFill>
                <a:latin typeface="Arial"/>
                <a:cs typeface="Arial"/>
              </a:defRPr>
            </a:lvl1pPr>
          </a:lstStyle>
          <a:p>
            <a:pPr marL="26841">
              <a:lnSpc>
                <a:spcPts val="1427"/>
              </a:lnSpc>
            </a:pPr>
            <a:r>
              <a:rPr lang="en-US" spc="-42"/>
              <a:t>Yannis</a:t>
            </a:r>
            <a:r>
              <a:rPr lang="en-US" spc="21"/>
              <a:t> </a:t>
            </a:r>
            <a:r>
              <a:rPr lang="en-US" spc="-21"/>
              <a:t>Paschalidis,</a:t>
            </a:r>
            <a:r>
              <a:rPr lang="en-US" spc="21"/>
              <a:t> </a:t>
            </a:r>
            <a:r>
              <a:rPr lang="en-US"/>
              <a:t>Boston</a:t>
            </a:r>
            <a:r>
              <a:rPr lang="en-US" spc="21"/>
              <a:t> </a:t>
            </a:r>
            <a:r>
              <a:rPr lang="en-US" spc="-21"/>
              <a:t>University</a:t>
            </a:r>
            <a:endParaRPr lang="en-US" spc="-21"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7/16/2024</a:t>
            </a:fld>
            <a:endParaRPr lang="en-US"/>
          </a:p>
        </p:txBody>
      </p:sp>
      <p:sp>
        <p:nvSpPr>
          <p:cNvPr id="6" name="Holder 6"/>
          <p:cNvSpPr>
            <a:spLocks noGrp="1"/>
          </p:cNvSpPr>
          <p:nvPr>
            <p:ph type="sldNum" sz="quarter" idx="7"/>
          </p:nvPr>
        </p:nvSpPr>
        <p:spPr/>
        <p:txBody>
          <a:bodyPr lIns="0" tIns="0" rIns="0" bIns="0"/>
          <a:lstStyle>
            <a:lvl1pPr>
              <a:defRPr sz="1268" b="0" i="0">
                <a:solidFill>
                  <a:srgbClr val="E50000"/>
                </a:solidFill>
                <a:latin typeface="Arial"/>
                <a:cs typeface="Arial"/>
              </a:defRPr>
            </a:lvl1pPr>
          </a:lstStyle>
          <a:p>
            <a:pPr marL="165075">
              <a:lnSpc>
                <a:spcPts val="1427"/>
              </a:lnSpc>
            </a:pPr>
            <a:fld id="{81D60167-4931-47E6-BA6A-407CBD079E47}" type="slidenum">
              <a:rPr lang="en-US" spc="-42" smtClean="0"/>
              <a:pPr marL="165075">
                <a:lnSpc>
                  <a:spcPts val="1427"/>
                </a:lnSpc>
              </a:pPr>
              <a:t>‹#›</a:t>
            </a:fld>
            <a:r>
              <a:rPr lang="en-US" spc="-42"/>
              <a:t>/12</a:t>
            </a:r>
            <a:endParaRPr lang="en-US" spc="-42" dirty="0"/>
          </a:p>
        </p:txBody>
      </p:sp>
    </p:spTree>
    <p:extLst>
      <p:ext uri="{BB962C8B-B14F-4D97-AF65-F5344CB8AC3E}">
        <p14:creationId xmlns:p14="http://schemas.microsoft.com/office/powerpoint/2010/main" val="1099952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01516" y="563317"/>
            <a:ext cx="7832149" cy="455381"/>
          </a:xfrm>
        </p:spPr>
        <p:txBody>
          <a:bodyPr lIns="0" tIns="0" rIns="0" bIns="0"/>
          <a:lstStyle>
            <a:lvl1pPr>
              <a:defRPr sz="2959" b="0" i="0">
                <a:solidFill>
                  <a:srgbClr val="E50000"/>
                </a:solidFill>
                <a:latin typeface="Tahoma"/>
                <a:cs typeface="Tahoma"/>
              </a:defRPr>
            </a:lvl1pPr>
          </a:lstStyle>
          <a:p>
            <a:endParaRPr/>
          </a:p>
        </p:txBody>
      </p:sp>
      <p:sp>
        <p:nvSpPr>
          <p:cNvPr id="3" name="Holder 3"/>
          <p:cNvSpPr>
            <a:spLocks noGrp="1"/>
          </p:cNvSpPr>
          <p:nvPr>
            <p:ph type="body" idx="1"/>
          </p:nvPr>
        </p:nvSpPr>
        <p:spPr>
          <a:xfrm>
            <a:off x="3741011" y="1534335"/>
            <a:ext cx="8312849" cy="357790"/>
          </a:xfrm>
        </p:spPr>
        <p:txBody>
          <a:bodyPr lIns="0" tIns="0" rIns="0" bIns="0"/>
          <a:lstStyle>
            <a:lvl1pPr>
              <a:defRPr sz="2325"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defRPr sz="1268" b="0" i="0">
                <a:solidFill>
                  <a:srgbClr val="E50000"/>
                </a:solidFill>
                <a:latin typeface="Arial"/>
                <a:cs typeface="Arial"/>
              </a:defRPr>
            </a:lvl1pPr>
          </a:lstStyle>
          <a:p>
            <a:pPr marL="26841">
              <a:lnSpc>
                <a:spcPts val="1427"/>
              </a:lnSpc>
            </a:pPr>
            <a:r>
              <a:rPr lang="en-US" spc="-42"/>
              <a:t>Yannis</a:t>
            </a:r>
            <a:r>
              <a:rPr lang="en-US" spc="21"/>
              <a:t> </a:t>
            </a:r>
            <a:r>
              <a:rPr lang="en-US" spc="-21"/>
              <a:t>Paschalidis,</a:t>
            </a:r>
            <a:r>
              <a:rPr lang="en-US" spc="21"/>
              <a:t> </a:t>
            </a:r>
            <a:r>
              <a:rPr lang="en-US"/>
              <a:t>Boston</a:t>
            </a:r>
            <a:r>
              <a:rPr lang="en-US" spc="21"/>
              <a:t> </a:t>
            </a:r>
            <a:r>
              <a:rPr lang="en-US" spc="-21"/>
              <a:t>University</a:t>
            </a:r>
            <a:endParaRPr lang="en-US" spc="-21"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7/16/2024</a:t>
            </a:fld>
            <a:endParaRPr lang="en-US"/>
          </a:p>
        </p:txBody>
      </p:sp>
      <p:sp>
        <p:nvSpPr>
          <p:cNvPr id="6" name="Holder 6"/>
          <p:cNvSpPr>
            <a:spLocks noGrp="1"/>
          </p:cNvSpPr>
          <p:nvPr>
            <p:ph type="sldNum" sz="quarter" idx="7"/>
          </p:nvPr>
        </p:nvSpPr>
        <p:spPr/>
        <p:txBody>
          <a:bodyPr lIns="0" tIns="0" rIns="0" bIns="0"/>
          <a:lstStyle>
            <a:lvl1pPr>
              <a:defRPr sz="1268" b="0" i="0">
                <a:solidFill>
                  <a:srgbClr val="E50000"/>
                </a:solidFill>
                <a:latin typeface="Arial"/>
                <a:cs typeface="Arial"/>
              </a:defRPr>
            </a:lvl1pPr>
          </a:lstStyle>
          <a:p>
            <a:pPr marL="165075">
              <a:lnSpc>
                <a:spcPts val="1427"/>
              </a:lnSpc>
            </a:pPr>
            <a:fld id="{81D60167-4931-47E6-BA6A-407CBD079E47}" type="slidenum">
              <a:rPr lang="en-US" spc="-42" smtClean="0"/>
              <a:pPr marL="165075">
                <a:lnSpc>
                  <a:spcPts val="1427"/>
                </a:lnSpc>
              </a:pPr>
              <a:t>‹#›</a:t>
            </a:fld>
            <a:r>
              <a:rPr lang="en-US" spc="-42"/>
              <a:t>/12</a:t>
            </a:r>
            <a:endParaRPr lang="en-US" spc="-42" dirty="0"/>
          </a:p>
        </p:txBody>
      </p:sp>
    </p:spTree>
    <p:extLst>
      <p:ext uri="{BB962C8B-B14F-4D97-AF65-F5344CB8AC3E}">
        <p14:creationId xmlns:p14="http://schemas.microsoft.com/office/powerpoint/2010/main" val="3011343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01516" y="563317"/>
            <a:ext cx="7832149" cy="455381"/>
          </a:xfrm>
        </p:spPr>
        <p:txBody>
          <a:bodyPr lIns="0" tIns="0" rIns="0" bIns="0"/>
          <a:lstStyle>
            <a:lvl1pPr>
              <a:defRPr sz="2959" b="0" i="0">
                <a:solidFill>
                  <a:srgbClr val="E50000"/>
                </a:solidFill>
                <a:latin typeface="Tahoma"/>
                <a:cs typeface="Tahoma"/>
              </a:defRPr>
            </a:lvl1pPr>
          </a:lstStyle>
          <a:p>
            <a:endParaRPr/>
          </a:p>
        </p:txBody>
      </p:sp>
      <p:sp>
        <p:nvSpPr>
          <p:cNvPr id="3" name="Holder 3"/>
          <p:cNvSpPr>
            <a:spLocks noGrp="1"/>
          </p:cNvSpPr>
          <p:nvPr>
            <p:ph sz="half" idx="2"/>
          </p:nvPr>
        </p:nvSpPr>
        <p:spPr>
          <a:xfrm>
            <a:off x="609601" y="1577340"/>
            <a:ext cx="5303520" cy="1692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1692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68" b="0" i="0">
                <a:solidFill>
                  <a:srgbClr val="E50000"/>
                </a:solidFill>
                <a:latin typeface="Arial"/>
                <a:cs typeface="Arial"/>
              </a:defRPr>
            </a:lvl1pPr>
          </a:lstStyle>
          <a:p>
            <a:pPr marL="26841">
              <a:lnSpc>
                <a:spcPts val="1427"/>
              </a:lnSpc>
            </a:pPr>
            <a:r>
              <a:rPr lang="en-US" spc="-42"/>
              <a:t>Yannis</a:t>
            </a:r>
            <a:r>
              <a:rPr lang="en-US" spc="21"/>
              <a:t> </a:t>
            </a:r>
            <a:r>
              <a:rPr lang="en-US" spc="-21"/>
              <a:t>Paschalidis,</a:t>
            </a:r>
            <a:r>
              <a:rPr lang="en-US" spc="21"/>
              <a:t> </a:t>
            </a:r>
            <a:r>
              <a:rPr lang="en-US"/>
              <a:t>Boston</a:t>
            </a:r>
            <a:r>
              <a:rPr lang="en-US" spc="21"/>
              <a:t> </a:t>
            </a:r>
            <a:r>
              <a:rPr lang="en-US" spc="-21"/>
              <a:t>University</a:t>
            </a:r>
            <a:endParaRPr lang="en-US" spc="-21"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7/16/2024</a:t>
            </a:fld>
            <a:endParaRPr lang="en-US"/>
          </a:p>
        </p:txBody>
      </p:sp>
      <p:sp>
        <p:nvSpPr>
          <p:cNvPr id="7" name="Holder 7"/>
          <p:cNvSpPr>
            <a:spLocks noGrp="1"/>
          </p:cNvSpPr>
          <p:nvPr>
            <p:ph type="sldNum" sz="quarter" idx="7"/>
          </p:nvPr>
        </p:nvSpPr>
        <p:spPr/>
        <p:txBody>
          <a:bodyPr lIns="0" tIns="0" rIns="0" bIns="0"/>
          <a:lstStyle>
            <a:lvl1pPr>
              <a:defRPr sz="1268" b="0" i="0">
                <a:solidFill>
                  <a:srgbClr val="E50000"/>
                </a:solidFill>
                <a:latin typeface="Arial"/>
                <a:cs typeface="Arial"/>
              </a:defRPr>
            </a:lvl1pPr>
          </a:lstStyle>
          <a:p>
            <a:pPr marL="165075">
              <a:lnSpc>
                <a:spcPts val="1427"/>
              </a:lnSpc>
            </a:pPr>
            <a:fld id="{81D60167-4931-47E6-BA6A-407CBD079E47}" type="slidenum">
              <a:rPr lang="en-US" spc="-42" smtClean="0"/>
              <a:pPr marL="165075">
                <a:lnSpc>
                  <a:spcPts val="1427"/>
                </a:lnSpc>
              </a:pPr>
              <a:t>‹#›</a:t>
            </a:fld>
            <a:r>
              <a:rPr lang="en-US" spc="-42"/>
              <a:t>/12</a:t>
            </a:r>
            <a:endParaRPr lang="en-US" spc="-42" dirty="0"/>
          </a:p>
        </p:txBody>
      </p:sp>
    </p:spTree>
    <p:extLst>
      <p:ext uri="{BB962C8B-B14F-4D97-AF65-F5344CB8AC3E}">
        <p14:creationId xmlns:p14="http://schemas.microsoft.com/office/powerpoint/2010/main" val="2389052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925646" y="6410094"/>
            <a:ext cx="91306" cy="64420"/>
          </a:xfrm>
          <a:custGeom>
            <a:avLst/>
            <a:gdLst/>
            <a:ahLst/>
            <a:cxnLst/>
            <a:rect l="l" t="t" r="r" b="b"/>
            <a:pathLst>
              <a:path w="43179" h="30480">
                <a:moveTo>
                  <a:pt x="0" y="30366"/>
                </a:moveTo>
                <a:lnTo>
                  <a:pt x="43019" y="30366"/>
                </a:lnTo>
                <a:lnTo>
                  <a:pt x="43019" y="0"/>
                </a:lnTo>
                <a:lnTo>
                  <a:pt x="0" y="0"/>
                </a:lnTo>
                <a:lnTo>
                  <a:pt x="0" y="30366"/>
                </a:lnTo>
                <a:close/>
              </a:path>
            </a:pathLst>
          </a:custGeom>
          <a:ln w="5060">
            <a:solidFill>
              <a:srgbClr val="ADADE0"/>
            </a:solidFill>
          </a:ln>
        </p:spPr>
        <p:txBody>
          <a:bodyPr wrap="square" lIns="0" tIns="0" rIns="0" bIns="0" rtlCol="0"/>
          <a:lstStyle/>
          <a:p>
            <a:endParaRPr sz="3804"/>
          </a:p>
        </p:txBody>
      </p:sp>
      <p:sp>
        <p:nvSpPr>
          <p:cNvPr id="17" name="bg object 17"/>
          <p:cNvSpPr/>
          <p:nvPr/>
        </p:nvSpPr>
        <p:spPr>
          <a:xfrm>
            <a:off x="8757294" y="6401720"/>
            <a:ext cx="53709" cy="80524"/>
          </a:xfrm>
          <a:custGeom>
            <a:avLst/>
            <a:gdLst/>
            <a:ahLst/>
            <a:cxnLst/>
            <a:rect l="l" t="t" r="r" b="b"/>
            <a:pathLst>
              <a:path w="25400" h="38100">
                <a:moveTo>
                  <a:pt x="25400" y="0"/>
                </a:moveTo>
                <a:lnTo>
                  <a:pt x="0" y="19050"/>
                </a:lnTo>
                <a:lnTo>
                  <a:pt x="25400" y="38100"/>
                </a:lnTo>
                <a:lnTo>
                  <a:pt x="25400" y="0"/>
                </a:lnTo>
                <a:close/>
              </a:path>
            </a:pathLst>
          </a:custGeom>
          <a:solidFill>
            <a:srgbClr val="D6D6EF"/>
          </a:solidFill>
        </p:spPr>
        <p:txBody>
          <a:bodyPr wrap="square" lIns="0" tIns="0" rIns="0" bIns="0" rtlCol="0"/>
          <a:lstStyle/>
          <a:p>
            <a:endParaRPr sz="3804"/>
          </a:p>
        </p:txBody>
      </p:sp>
      <p:sp>
        <p:nvSpPr>
          <p:cNvPr id="18" name="bg object 18"/>
          <p:cNvSpPr/>
          <p:nvPr/>
        </p:nvSpPr>
        <p:spPr>
          <a:xfrm>
            <a:off x="9133263" y="6401720"/>
            <a:ext cx="53709" cy="80524"/>
          </a:xfrm>
          <a:custGeom>
            <a:avLst/>
            <a:gdLst/>
            <a:ahLst/>
            <a:cxnLst/>
            <a:rect l="l" t="t" r="r" b="b"/>
            <a:pathLst>
              <a:path w="25400" h="38100">
                <a:moveTo>
                  <a:pt x="0" y="0"/>
                </a:moveTo>
                <a:lnTo>
                  <a:pt x="0" y="38100"/>
                </a:lnTo>
                <a:lnTo>
                  <a:pt x="25400" y="19050"/>
                </a:lnTo>
                <a:lnTo>
                  <a:pt x="0" y="0"/>
                </a:lnTo>
                <a:close/>
              </a:path>
            </a:pathLst>
          </a:custGeom>
          <a:solidFill>
            <a:srgbClr val="D6D6EF"/>
          </a:solidFill>
        </p:spPr>
        <p:txBody>
          <a:bodyPr wrap="square" lIns="0" tIns="0" rIns="0" bIns="0" rtlCol="0"/>
          <a:lstStyle/>
          <a:p>
            <a:endParaRPr sz="3804"/>
          </a:p>
        </p:txBody>
      </p:sp>
      <p:sp>
        <p:nvSpPr>
          <p:cNvPr id="19" name="bg object 19"/>
          <p:cNvSpPr/>
          <p:nvPr/>
        </p:nvSpPr>
        <p:spPr>
          <a:xfrm>
            <a:off x="9463863" y="6388299"/>
            <a:ext cx="135616" cy="107366"/>
          </a:xfrm>
          <a:custGeom>
            <a:avLst/>
            <a:gdLst/>
            <a:ahLst/>
            <a:cxnLst/>
            <a:rect l="l" t="t" r="r" b="b"/>
            <a:pathLst>
              <a:path w="64135" h="50800">
                <a:moveTo>
                  <a:pt x="0" y="50800"/>
                </a:moveTo>
                <a:lnTo>
                  <a:pt x="43019" y="50800"/>
                </a:lnTo>
                <a:lnTo>
                  <a:pt x="43019" y="20434"/>
                </a:lnTo>
                <a:lnTo>
                  <a:pt x="0" y="20434"/>
                </a:lnTo>
                <a:lnTo>
                  <a:pt x="0" y="50800"/>
                </a:lnTo>
                <a:close/>
              </a:path>
              <a:path w="64135" h="50800">
                <a:moveTo>
                  <a:pt x="10491" y="20320"/>
                </a:moveTo>
                <a:lnTo>
                  <a:pt x="10491" y="10160"/>
                </a:lnTo>
                <a:lnTo>
                  <a:pt x="53672" y="10160"/>
                </a:lnTo>
                <a:lnTo>
                  <a:pt x="53672" y="40640"/>
                </a:lnTo>
                <a:lnTo>
                  <a:pt x="43512" y="40640"/>
                </a:lnTo>
              </a:path>
              <a:path w="64135" h="50800">
                <a:moveTo>
                  <a:pt x="20652" y="10160"/>
                </a:moveTo>
                <a:lnTo>
                  <a:pt x="20652" y="0"/>
                </a:lnTo>
                <a:lnTo>
                  <a:pt x="63832" y="0"/>
                </a:lnTo>
                <a:lnTo>
                  <a:pt x="63832" y="30480"/>
                </a:lnTo>
                <a:lnTo>
                  <a:pt x="53672" y="30480"/>
                </a:lnTo>
              </a:path>
            </a:pathLst>
          </a:custGeom>
          <a:ln w="5060">
            <a:solidFill>
              <a:srgbClr val="ADADE0"/>
            </a:solidFill>
          </a:ln>
        </p:spPr>
        <p:txBody>
          <a:bodyPr wrap="square" lIns="0" tIns="0" rIns="0" bIns="0" rtlCol="0"/>
          <a:lstStyle/>
          <a:p>
            <a:endParaRPr sz="3804"/>
          </a:p>
        </p:txBody>
      </p:sp>
      <p:sp>
        <p:nvSpPr>
          <p:cNvPr id="20" name="bg object 20"/>
          <p:cNvSpPr/>
          <p:nvPr/>
        </p:nvSpPr>
        <p:spPr>
          <a:xfrm>
            <a:off x="9330291" y="6401720"/>
            <a:ext cx="429674" cy="80524"/>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sz="3804"/>
          </a:p>
        </p:txBody>
      </p:sp>
      <p:sp>
        <p:nvSpPr>
          <p:cNvPr id="21" name="bg object 21"/>
          <p:cNvSpPr/>
          <p:nvPr/>
        </p:nvSpPr>
        <p:spPr>
          <a:xfrm>
            <a:off x="10091245" y="6415141"/>
            <a:ext cx="80564"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sz="3804"/>
          </a:p>
        </p:txBody>
      </p:sp>
      <p:sp>
        <p:nvSpPr>
          <p:cNvPr id="22" name="bg object 22"/>
          <p:cNvSpPr/>
          <p:nvPr/>
        </p:nvSpPr>
        <p:spPr>
          <a:xfrm>
            <a:off x="9903261" y="6401720"/>
            <a:ext cx="429674" cy="80524"/>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sz="3804"/>
          </a:p>
        </p:txBody>
      </p:sp>
      <p:sp>
        <p:nvSpPr>
          <p:cNvPr id="23" name="bg object 23"/>
          <p:cNvSpPr/>
          <p:nvPr/>
        </p:nvSpPr>
        <p:spPr>
          <a:xfrm>
            <a:off x="10064390" y="6388299"/>
            <a:ext cx="107419" cy="107366"/>
          </a:xfrm>
          <a:custGeom>
            <a:avLst/>
            <a:gdLst/>
            <a:ahLst/>
            <a:cxnLst/>
            <a:rect l="l" t="t" r="r" b="b"/>
            <a:pathLst>
              <a:path w="50800" h="50800">
                <a:moveTo>
                  <a:pt x="0" y="0"/>
                </a:moveTo>
                <a:lnTo>
                  <a:pt x="38100" y="0"/>
                </a:lnTo>
              </a:path>
              <a:path w="50800" h="50800">
                <a:moveTo>
                  <a:pt x="12700" y="25400"/>
                </a:moveTo>
                <a:lnTo>
                  <a:pt x="50800" y="25400"/>
                </a:lnTo>
              </a:path>
              <a:path w="50800" h="50800">
                <a:moveTo>
                  <a:pt x="0" y="38100"/>
                </a:moveTo>
                <a:lnTo>
                  <a:pt x="38100" y="38100"/>
                </a:lnTo>
              </a:path>
              <a:path w="50800" h="50800">
                <a:moveTo>
                  <a:pt x="12700" y="50800"/>
                </a:moveTo>
                <a:lnTo>
                  <a:pt x="50800" y="50800"/>
                </a:lnTo>
              </a:path>
            </a:pathLst>
          </a:custGeom>
          <a:ln w="7591">
            <a:solidFill>
              <a:srgbClr val="D6D6EF"/>
            </a:solidFill>
          </a:ln>
        </p:spPr>
        <p:txBody>
          <a:bodyPr wrap="square" lIns="0" tIns="0" rIns="0" bIns="0" rtlCol="0"/>
          <a:lstStyle/>
          <a:p>
            <a:endParaRPr sz="3804"/>
          </a:p>
        </p:txBody>
      </p:sp>
      <p:sp>
        <p:nvSpPr>
          <p:cNvPr id="24" name="bg object 24"/>
          <p:cNvSpPr/>
          <p:nvPr/>
        </p:nvSpPr>
        <p:spPr>
          <a:xfrm>
            <a:off x="10637388" y="6388299"/>
            <a:ext cx="107419" cy="53683"/>
          </a:xfrm>
          <a:custGeom>
            <a:avLst/>
            <a:gdLst/>
            <a:ahLst/>
            <a:cxnLst/>
            <a:rect l="l" t="t" r="r" b="b"/>
            <a:pathLst>
              <a:path w="50800" h="25400">
                <a:moveTo>
                  <a:pt x="0" y="0"/>
                </a:moveTo>
                <a:lnTo>
                  <a:pt x="38100" y="0"/>
                </a:lnTo>
              </a:path>
              <a:path w="50800" h="25400">
                <a:moveTo>
                  <a:pt x="12700" y="12700"/>
                </a:moveTo>
                <a:lnTo>
                  <a:pt x="50800" y="12700"/>
                </a:lnTo>
              </a:path>
              <a:path w="50800" h="25400">
                <a:moveTo>
                  <a:pt x="12700" y="25400"/>
                </a:moveTo>
                <a:lnTo>
                  <a:pt x="50800" y="25400"/>
                </a:lnTo>
              </a:path>
            </a:pathLst>
          </a:custGeom>
          <a:ln w="7591">
            <a:solidFill>
              <a:srgbClr val="ADADE0"/>
            </a:solidFill>
          </a:ln>
        </p:spPr>
        <p:txBody>
          <a:bodyPr wrap="square" lIns="0" tIns="0" rIns="0" bIns="0" rtlCol="0"/>
          <a:lstStyle/>
          <a:p>
            <a:endParaRPr sz="3804"/>
          </a:p>
        </p:txBody>
      </p:sp>
      <p:sp>
        <p:nvSpPr>
          <p:cNvPr id="25" name="bg object 25"/>
          <p:cNvSpPr/>
          <p:nvPr/>
        </p:nvSpPr>
        <p:spPr>
          <a:xfrm>
            <a:off x="10476258" y="6401720"/>
            <a:ext cx="429674" cy="80524"/>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sz="3804"/>
          </a:p>
        </p:txBody>
      </p:sp>
      <p:sp>
        <p:nvSpPr>
          <p:cNvPr id="26" name="bg object 26"/>
          <p:cNvSpPr/>
          <p:nvPr/>
        </p:nvSpPr>
        <p:spPr>
          <a:xfrm>
            <a:off x="10637388" y="6468824"/>
            <a:ext cx="107419" cy="26841"/>
          </a:xfrm>
          <a:custGeom>
            <a:avLst/>
            <a:gdLst/>
            <a:ahLst/>
            <a:cxnLst/>
            <a:rect l="l" t="t" r="r" b="b"/>
            <a:pathLst>
              <a:path w="50800" h="12700">
                <a:moveTo>
                  <a:pt x="0" y="0"/>
                </a:moveTo>
                <a:lnTo>
                  <a:pt x="38100" y="0"/>
                </a:lnTo>
              </a:path>
              <a:path w="50800" h="12700">
                <a:moveTo>
                  <a:pt x="12700" y="12699"/>
                </a:moveTo>
                <a:lnTo>
                  <a:pt x="50800" y="12699"/>
                </a:lnTo>
              </a:path>
            </a:pathLst>
          </a:custGeom>
          <a:ln w="7591">
            <a:solidFill>
              <a:srgbClr val="D6D6EF"/>
            </a:solidFill>
          </a:ln>
        </p:spPr>
        <p:txBody>
          <a:bodyPr wrap="square" lIns="0" tIns="0" rIns="0" bIns="0" rtlCol="0"/>
          <a:lstStyle/>
          <a:p>
            <a:endParaRPr sz="3804"/>
          </a:p>
        </p:txBody>
      </p:sp>
      <p:sp>
        <p:nvSpPr>
          <p:cNvPr id="27" name="bg object 27"/>
          <p:cNvSpPr/>
          <p:nvPr/>
        </p:nvSpPr>
        <p:spPr>
          <a:xfrm>
            <a:off x="11210383" y="6388299"/>
            <a:ext cx="107419" cy="107366"/>
          </a:xfrm>
          <a:custGeom>
            <a:avLst/>
            <a:gdLst/>
            <a:ahLst/>
            <a:cxnLst/>
            <a:rect l="l" t="t" r="r" b="b"/>
            <a:pathLst>
              <a:path w="50800" h="50800">
                <a:moveTo>
                  <a:pt x="0" y="0"/>
                </a:moveTo>
                <a:lnTo>
                  <a:pt x="38100" y="0"/>
                </a:lnTo>
              </a:path>
              <a:path w="50800" h="50800">
                <a:moveTo>
                  <a:pt x="12700" y="12700"/>
                </a:moveTo>
                <a:lnTo>
                  <a:pt x="50800" y="12700"/>
                </a:lnTo>
              </a:path>
              <a:path w="50800" h="50800">
                <a:moveTo>
                  <a:pt x="12700" y="25400"/>
                </a:moveTo>
                <a:lnTo>
                  <a:pt x="50800" y="25400"/>
                </a:lnTo>
              </a:path>
              <a:path w="50800" h="50800">
                <a:moveTo>
                  <a:pt x="0" y="38100"/>
                </a:moveTo>
                <a:lnTo>
                  <a:pt x="38100" y="38100"/>
                </a:lnTo>
              </a:path>
              <a:path w="50800" h="50800">
                <a:moveTo>
                  <a:pt x="12700" y="50800"/>
                </a:moveTo>
                <a:lnTo>
                  <a:pt x="50800" y="50800"/>
                </a:lnTo>
              </a:path>
            </a:pathLst>
          </a:custGeom>
          <a:ln w="7591">
            <a:solidFill>
              <a:srgbClr val="ADADE0"/>
            </a:solidFill>
          </a:ln>
        </p:spPr>
        <p:txBody>
          <a:bodyPr wrap="square" lIns="0" tIns="0" rIns="0" bIns="0" rtlCol="0"/>
          <a:lstStyle/>
          <a:p>
            <a:endParaRPr sz="3804"/>
          </a:p>
        </p:txBody>
      </p:sp>
      <p:sp>
        <p:nvSpPr>
          <p:cNvPr id="28" name="bg object 28"/>
          <p:cNvSpPr/>
          <p:nvPr/>
        </p:nvSpPr>
        <p:spPr>
          <a:xfrm>
            <a:off x="11847806" y="6452719"/>
            <a:ext cx="42967" cy="42946"/>
          </a:xfrm>
          <a:custGeom>
            <a:avLst/>
            <a:gdLst/>
            <a:ahLst/>
            <a:cxnLst/>
            <a:rect l="l" t="t" r="r" b="b"/>
            <a:pathLst>
              <a:path w="20320" h="20319">
                <a:moveTo>
                  <a:pt x="0" y="0"/>
                </a:moveTo>
                <a:lnTo>
                  <a:pt x="20320" y="20320"/>
                </a:lnTo>
              </a:path>
            </a:pathLst>
          </a:custGeom>
          <a:ln w="7591">
            <a:solidFill>
              <a:srgbClr val="ADADE0"/>
            </a:solidFill>
          </a:ln>
        </p:spPr>
        <p:txBody>
          <a:bodyPr wrap="square" lIns="0" tIns="0" rIns="0" bIns="0" rtlCol="0"/>
          <a:lstStyle/>
          <a:p>
            <a:endParaRPr sz="3804"/>
          </a:p>
        </p:txBody>
      </p:sp>
      <p:sp>
        <p:nvSpPr>
          <p:cNvPr id="29" name="bg object 29"/>
          <p:cNvSpPr/>
          <p:nvPr/>
        </p:nvSpPr>
        <p:spPr>
          <a:xfrm>
            <a:off x="11790578" y="6396721"/>
            <a:ext cx="64451" cy="64420"/>
          </a:xfrm>
          <a:custGeom>
            <a:avLst/>
            <a:gdLst/>
            <a:ahLst/>
            <a:cxnLst/>
            <a:rect l="l" t="t" r="r" b="b"/>
            <a:pathLst>
              <a:path w="30479" h="30480">
                <a:moveTo>
                  <a:pt x="30366" y="15183"/>
                </a:moveTo>
                <a:lnTo>
                  <a:pt x="30366" y="6797"/>
                </a:lnTo>
                <a:lnTo>
                  <a:pt x="23568" y="0"/>
                </a:lnTo>
                <a:lnTo>
                  <a:pt x="15183" y="0"/>
                </a:lnTo>
                <a:lnTo>
                  <a:pt x="6797" y="0"/>
                </a:lnTo>
                <a:lnTo>
                  <a:pt x="0" y="6797"/>
                </a:lnTo>
                <a:lnTo>
                  <a:pt x="0" y="15183"/>
                </a:lnTo>
                <a:lnTo>
                  <a:pt x="0" y="23568"/>
                </a:lnTo>
                <a:lnTo>
                  <a:pt x="6797" y="30366"/>
                </a:lnTo>
                <a:lnTo>
                  <a:pt x="15183" y="30366"/>
                </a:lnTo>
                <a:lnTo>
                  <a:pt x="23568" y="30366"/>
                </a:lnTo>
                <a:lnTo>
                  <a:pt x="30366" y="23568"/>
                </a:lnTo>
                <a:lnTo>
                  <a:pt x="30366" y="15183"/>
                </a:lnTo>
                <a:close/>
              </a:path>
            </a:pathLst>
          </a:custGeom>
          <a:ln w="5060">
            <a:solidFill>
              <a:srgbClr val="ADADE0"/>
            </a:solidFill>
          </a:ln>
        </p:spPr>
        <p:txBody>
          <a:bodyPr wrap="square" lIns="0" tIns="0" rIns="0" bIns="0" rtlCol="0"/>
          <a:lstStyle/>
          <a:p>
            <a:endParaRPr sz="3804"/>
          </a:p>
        </p:txBody>
      </p:sp>
      <p:sp>
        <p:nvSpPr>
          <p:cNvPr id="30" name="bg object 30"/>
          <p:cNvSpPr/>
          <p:nvPr/>
        </p:nvSpPr>
        <p:spPr>
          <a:xfrm>
            <a:off x="11590001" y="6388299"/>
            <a:ext cx="494123" cy="107366"/>
          </a:xfrm>
          <a:custGeom>
            <a:avLst/>
            <a:gdLst/>
            <a:ahLst/>
            <a:cxnLst/>
            <a:rect l="l" t="t" r="r" b="b"/>
            <a:pathLst>
              <a:path w="233679" h="50800">
                <a:moveTo>
                  <a:pt x="40640" y="50800"/>
                </a:moveTo>
                <a:lnTo>
                  <a:pt x="50400" y="48796"/>
                </a:lnTo>
                <a:lnTo>
                  <a:pt x="58488" y="43339"/>
                </a:lnTo>
                <a:lnTo>
                  <a:pt x="64002" y="35262"/>
                </a:lnTo>
                <a:lnTo>
                  <a:pt x="66040" y="25400"/>
                </a:lnTo>
                <a:lnTo>
                  <a:pt x="64036" y="15537"/>
                </a:lnTo>
                <a:lnTo>
                  <a:pt x="58579" y="7461"/>
                </a:lnTo>
                <a:lnTo>
                  <a:pt x="50502" y="2004"/>
                </a:lnTo>
                <a:lnTo>
                  <a:pt x="40640" y="0"/>
                </a:lnTo>
                <a:lnTo>
                  <a:pt x="30778" y="2004"/>
                </a:lnTo>
                <a:lnTo>
                  <a:pt x="22701" y="7461"/>
                </a:lnTo>
                <a:lnTo>
                  <a:pt x="17244" y="15537"/>
                </a:lnTo>
                <a:lnTo>
                  <a:pt x="15240" y="25400"/>
                </a:lnTo>
              </a:path>
              <a:path w="233679" h="50800">
                <a:moveTo>
                  <a:pt x="30480" y="17780"/>
                </a:moveTo>
                <a:lnTo>
                  <a:pt x="15240" y="30480"/>
                </a:lnTo>
                <a:lnTo>
                  <a:pt x="0" y="17780"/>
                </a:lnTo>
              </a:path>
              <a:path w="233679" h="50800">
                <a:moveTo>
                  <a:pt x="193042" y="50800"/>
                </a:moveTo>
                <a:lnTo>
                  <a:pt x="183179" y="48796"/>
                </a:lnTo>
                <a:lnTo>
                  <a:pt x="175103" y="43339"/>
                </a:lnTo>
                <a:lnTo>
                  <a:pt x="169646" y="35262"/>
                </a:lnTo>
                <a:lnTo>
                  <a:pt x="167642" y="25400"/>
                </a:lnTo>
                <a:lnTo>
                  <a:pt x="169646" y="15537"/>
                </a:lnTo>
                <a:lnTo>
                  <a:pt x="175103" y="7461"/>
                </a:lnTo>
                <a:lnTo>
                  <a:pt x="183179" y="2004"/>
                </a:lnTo>
                <a:lnTo>
                  <a:pt x="193042" y="0"/>
                </a:lnTo>
                <a:lnTo>
                  <a:pt x="202904" y="2004"/>
                </a:lnTo>
                <a:lnTo>
                  <a:pt x="210981" y="7461"/>
                </a:lnTo>
                <a:lnTo>
                  <a:pt x="216438" y="15537"/>
                </a:lnTo>
                <a:lnTo>
                  <a:pt x="218442" y="25400"/>
                </a:lnTo>
              </a:path>
              <a:path w="233679" h="50800">
                <a:moveTo>
                  <a:pt x="233682" y="17780"/>
                </a:moveTo>
                <a:lnTo>
                  <a:pt x="218442" y="30480"/>
                </a:lnTo>
                <a:lnTo>
                  <a:pt x="203202" y="17780"/>
                </a:lnTo>
              </a:path>
            </a:pathLst>
          </a:custGeom>
          <a:ln w="5060">
            <a:solidFill>
              <a:srgbClr val="ADADE0"/>
            </a:solidFill>
          </a:ln>
        </p:spPr>
        <p:txBody>
          <a:bodyPr wrap="square" lIns="0" tIns="0" rIns="0" bIns="0" rtlCol="0"/>
          <a:lstStyle/>
          <a:p>
            <a:endParaRPr sz="3804"/>
          </a:p>
        </p:txBody>
      </p:sp>
      <p:sp>
        <p:nvSpPr>
          <p:cNvPr id="31" name="bg object 31"/>
          <p:cNvSpPr/>
          <p:nvPr/>
        </p:nvSpPr>
        <p:spPr>
          <a:xfrm>
            <a:off x="0" y="0"/>
            <a:ext cx="609062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F8F8F8"/>
          </a:solidFill>
        </p:spPr>
        <p:txBody>
          <a:bodyPr wrap="square" lIns="0" tIns="0" rIns="0" bIns="0" rtlCol="0"/>
          <a:lstStyle/>
          <a:p>
            <a:endParaRPr sz="3804"/>
          </a:p>
        </p:txBody>
      </p:sp>
      <p:pic>
        <p:nvPicPr>
          <p:cNvPr id="32" name="bg object 32"/>
          <p:cNvPicPr/>
          <p:nvPr/>
        </p:nvPicPr>
        <p:blipFill>
          <a:blip r:embed="rId2" cstate="print"/>
          <a:stretch>
            <a:fillRect/>
          </a:stretch>
        </p:blipFill>
        <p:spPr>
          <a:xfrm>
            <a:off x="1" y="30"/>
            <a:ext cx="642043" cy="356504"/>
          </a:xfrm>
          <a:prstGeom prst="rect">
            <a:avLst/>
          </a:prstGeom>
        </p:spPr>
      </p:pic>
      <p:sp>
        <p:nvSpPr>
          <p:cNvPr id="33" name="bg object 33"/>
          <p:cNvSpPr/>
          <p:nvPr/>
        </p:nvSpPr>
        <p:spPr>
          <a:xfrm>
            <a:off x="6089876" y="0"/>
            <a:ext cx="609062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endParaRPr sz="3804"/>
          </a:p>
        </p:txBody>
      </p:sp>
      <p:sp>
        <p:nvSpPr>
          <p:cNvPr id="2" name="Holder 2"/>
          <p:cNvSpPr>
            <a:spLocks noGrp="1"/>
          </p:cNvSpPr>
          <p:nvPr>
            <p:ph type="title"/>
          </p:nvPr>
        </p:nvSpPr>
        <p:spPr>
          <a:xfrm>
            <a:off x="201516" y="563317"/>
            <a:ext cx="7832149" cy="455381"/>
          </a:xfrm>
        </p:spPr>
        <p:txBody>
          <a:bodyPr lIns="0" tIns="0" rIns="0" bIns="0"/>
          <a:lstStyle>
            <a:lvl1pPr>
              <a:defRPr sz="2959" b="0" i="0">
                <a:solidFill>
                  <a:srgbClr val="E50000"/>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defRPr sz="1268" b="0" i="0">
                <a:solidFill>
                  <a:srgbClr val="E50000"/>
                </a:solidFill>
                <a:latin typeface="Arial"/>
                <a:cs typeface="Arial"/>
              </a:defRPr>
            </a:lvl1pPr>
          </a:lstStyle>
          <a:p>
            <a:pPr marL="26841">
              <a:lnSpc>
                <a:spcPts val="1427"/>
              </a:lnSpc>
            </a:pPr>
            <a:r>
              <a:rPr lang="en-US" spc="-42"/>
              <a:t>Yannis</a:t>
            </a:r>
            <a:r>
              <a:rPr lang="en-US" spc="21"/>
              <a:t> </a:t>
            </a:r>
            <a:r>
              <a:rPr lang="en-US" spc="-21"/>
              <a:t>Paschalidis,</a:t>
            </a:r>
            <a:r>
              <a:rPr lang="en-US" spc="21"/>
              <a:t> </a:t>
            </a:r>
            <a:r>
              <a:rPr lang="en-US"/>
              <a:t>Boston</a:t>
            </a:r>
            <a:r>
              <a:rPr lang="en-US" spc="21"/>
              <a:t> </a:t>
            </a:r>
            <a:r>
              <a:rPr lang="en-US" spc="-21"/>
              <a:t>University</a:t>
            </a:r>
            <a:endParaRPr lang="en-US" spc="-21"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7/16/2024</a:t>
            </a:fld>
            <a:endParaRPr lang="en-US"/>
          </a:p>
        </p:txBody>
      </p:sp>
      <p:sp>
        <p:nvSpPr>
          <p:cNvPr id="5" name="Holder 5"/>
          <p:cNvSpPr>
            <a:spLocks noGrp="1"/>
          </p:cNvSpPr>
          <p:nvPr>
            <p:ph type="sldNum" sz="quarter" idx="7"/>
          </p:nvPr>
        </p:nvSpPr>
        <p:spPr/>
        <p:txBody>
          <a:bodyPr lIns="0" tIns="0" rIns="0" bIns="0"/>
          <a:lstStyle>
            <a:lvl1pPr>
              <a:defRPr sz="1268" b="0" i="0">
                <a:solidFill>
                  <a:srgbClr val="E50000"/>
                </a:solidFill>
                <a:latin typeface="Arial"/>
                <a:cs typeface="Arial"/>
              </a:defRPr>
            </a:lvl1pPr>
          </a:lstStyle>
          <a:p>
            <a:pPr marL="165075">
              <a:lnSpc>
                <a:spcPts val="1427"/>
              </a:lnSpc>
            </a:pPr>
            <a:fld id="{81D60167-4931-47E6-BA6A-407CBD079E47}" type="slidenum">
              <a:rPr lang="en-US" spc="-42" smtClean="0"/>
              <a:pPr marL="165075">
                <a:lnSpc>
                  <a:spcPts val="1427"/>
                </a:lnSpc>
              </a:pPr>
              <a:t>‹#›</a:t>
            </a:fld>
            <a:r>
              <a:rPr lang="en-US" spc="-42"/>
              <a:t>/12</a:t>
            </a:r>
            <a:endParaRPr lang="en-US" spc="-42" dirty="0"/>
          </a:p>
        </p:txBody>
      </p:sp>
    </p:spTree>
    <p:extLst>
      <p:ext uri="{BB962C8B-B14F-4D97-AF65-F5344CB8AC3E}">
        <p14:creationId xmlns:p14="http://schemas.microsoft.com/office/powerpoint/2010/main" val="3825660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FF9E-7CC4-9F95-328E-93E0085504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49F25F-E36F-1125-4C09-8347B970D8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08923D-CBA2-7914-91BE-06BEF9B11669}"/>
              </a:ext>
            </a:extLst>
          </p:cNvPr>
          <p:cNvSpPr>
            <a:spLocks noGrp="1"/>
          </p:cNvSpPr>
          <p:nvPr>
            <p:ph type="dt" sz="half" idx="10"/>
          </p:nvPr>
        </p:nvSpPr>
        <p:spPr/>
        <p:txBody>
          <a:bodyPr/>
          <a:lstStyle/>
          <a:p>
            <a:fld id="{C764DE79-268F-4C1A-8933-263129D2AF90}" type="datetimeFigureOut">
              <a:rPr lang="en-US" smtClean="0"/>
              <a:t>7/16/2024</a:t>
            </a:fld>
            <a:endParaRPr lang="en-US" dirty="0"/>
          </a:p>
        </p:txBody>
      </p:sp>
      <p:sp>
        <p:nvSpPr>
          <p:cNvPr id="5" name="Footer Placeholder 4">
            <a:extLst>
              <a:ext uri="{FF2B5EF4-FFF2-40B4-BE49-F238E27FC236}">
                <a16:creationId xmlns:a16="http://schemas.microsoft.com/office/drawing/2014/main" id="{0E398A7B-2521-2C48-579F-B7DF517889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F9DD5A-7370-9D98-9908-3AC32FA09968}"/>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7" name="hcSlideMaster.Section HeaderHeader">
            <a:extLst>
              <a:ext uri="{FF2B5EF4-FFF2-40B4-BE49-F238E27FC236}">
                <a16:creationId xmlns:a16="http://schemas.microsoft.com/office/drawing/2014/main" id="{1D09DDAE-48FB-4EF4-3A73-8212A0F07612}"/>
              </a:ext>
            </a:extLst>
          </p:cNvPr>
          <p:cNvSpPr txBox="1"/>
          <p:nvPr userDrawn="1"/>
        </p:nvSpPr>
        <p:spPr>
          <a:xfrm>
            <a:off x="0" y="0"/>
            <a:ext cx="12192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421049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68" b="0" i="0">
                <a:solidFill>
                  <a:srgbClr val="E50000"/>
                </a:solidFill>
                <a:latin typeface="Arial"/>
                <a:cs typeface="Arial"/>
              </a:defRPr>
            </a:lvl1pPr>
          </a:lstStyle>
          <a:p>
            <a:pPr marL="26841">
              <a:lnSpc>
                <a:spcPts val="1427"/>
              </a:lnSpc>
            </a:pPr>
            <a:r>
              <a:rPr lang="en-US" spc="-42"/>
              <a:t>Yannis</a:t>
            </a:r>
            <a:r>
              <a:rPr lang="en-US" spc="21"/>
              <a:t> </a:t>
            </a:r>
            <a:r>
              <a:rPr lang="en-US" spc="-21"/>
              <a:t>Paschalidis,</a:t>
            </a:r>
            <a:r>
              <a:rPr lang="en-US" spc="21"/>
              <a:t> </a:t>
            </a:r>
            <a:r>
              <a:rPr lang="en-US"/>
              <a:t>Boston</a:t>
            </a:r>
            <a:r>
              <a:rPr lang="en-US" spc="21"/>
              <a:t> </a:t>
            </a:r>
            <a:r>
              <a:rPr lang="en-US" spc="-21"/>
              <a:t>University</a:t>
            </a:r>
            <a:endParaRPr lang="en-US" spc="-21"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7/16/2024</a:t>
            </a:fld>
            <a:endParaRPr lang="en-US"/>
          </a:p>
        </p:txBody>
      </p:sp>
      <p:sp>
        <p:nvSpPr>
          <p:cNvPr id="4" name="Holder 4"/>
          <p:cNvSpPr>
            <a:spLocks noGrp="1"/>
          </p:cNvSpPr>
          <p:nvPr>
            <p:ph type="sldNum" sz="quarter" idx="7"/>
          </p:nvPr>
        </p:nvSpPr>
        <p:spPr/>
        <p:txBody>
          <a:bodyPr lIns="0" tIns="0" rIns="0" bIns="0"/>
          <a:lstStyle>
            <a:lvl1pPr>
              <a:defRPr sz="1268" b="0" i="0">
                <a:solidFill>
                  <a:srgbClr val="E50000"/>
                </a:solidFill>
                <a:latin typeface="Arial"/>
                <a:cs typeface="Arial"/>
              </a:defRPr>
            </a:lvl1pPr>
          </a:lstStyle>
          <a:p>
            <a:pPr marL="165075">
              <a:lnSpc>
                <a:spcPts val="1427"/>
              </a:lnSpc>
            </a:pPr>
            <a:fld id="{81D60167-4931-47E6-BA6A-407CBD079E47}" type="slidenum">
              <a:rPr lang="en-US" spc="-42" smtClean="0"/>
              <a:pPr marL="165075">
                <a:lnSpc>
                  <a:spcPts val="1427"/>
                </a:lnSpc>
              </a:pPr>
              <a:t>‹#›</a:t>
            </a:fld>
            <a:r>
              <a:rPr lang="en-US" spc="-42"/>
              <a:t>/12</a:t>
            </a:r>
            <a:endParaRPr lang="en-US" spc="-42" dirty="0"/>
          </a:p>
        </p:txBody>
      </p:sp>
    </p:spTree>
    <p:extLst>
      <p:ext uri="{BB962C8B-B14F-4D97-AF65-F5344CB8AC3E}">
        <p14:creationId xmlns:p14="http://schemas.microsoft.com/office/powerpoint/2010/main" val="2827688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4151-2545-1B8E-2D7F-A57B0482D0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E28482-5A3B-6527-9842-238B86467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E75DD-D4AE-0A0D-1B69-6AAF1D8ACDE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705F8AE-B142-C623-ED2F-738BFFD91A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224DFD-428C-4E9C-36B1-66CF86B4B049}"/>
              </a:ext>
            </a:extLst>
          </p:cNvPr>
          <p:cNvSpPr>
            <a:spLocks noGrp="1"/>
          </p:cNvSpPr>
          <p:nvPr>
            <p:ph type="sldNum" sz="quarter" idx="12"/>
          </p:nvPr>
        </p:nvSpPr>
        <p:spPr/>
        <p:txBody>
          <a:bodyPr/>
          <a:lstStyle/>
          <a:p>
            <a:fld id="{029B2B00-B35F-4271-B1D7-E8D092EAC1B0}" type="slidenum">
              <a:rPr lang="en-US" smtClean="0"/>
              <a:t>‹#›</a:t>
            </a:fld>
            <a:endParaRPr lang="en-US"/>
          </a:p>
        </p:txBody>
      </p:sp>
    </p:spTree>
    <p:extLst>
      <p:ext uri="{BB962C8B-B14F-4D97-AF65-F5344CB8AC3E}">
        <p14:creationId xmlns:p14="http://schemas.microsoft.com/office/powerpoint/2010/main" val="2655044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2B2D-6E45-D540-8664-13FE047703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3891852-3C4D-9EB3-0702-3F49F185F9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09C29-D4AA-60BD-3551-640ACC2AFDF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78DE7B-DDAC-ED29-D7F1-8204F3C78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00D91-CE95-9B40-93EA-299EC87F2CD4}"/>
              </a:ext>
            </a:extLst>
          </p:cNvPr>
          <p:cNvSpPr>
            <a:spLocks noGrp="1"/>
          </p:cNvSpPr>
          <p:nvPr>
            <p:ph type="sldNum" sz="quarter" idx="12"/>
          </p:nvPr>
        </p:nvSpPr>
        <p:spPr/>
        <p:txBody>
          <a:bodyPr/>
          <a:lstStyle/>
          <a:p>
            <a:fld id="{029B2B00-B35F-4271-B1D7-E8D092EAC1B0}" type="slidenum">
              <a:rPr lang="en-US" smtClean="0"/>
              <a:t>‹#›</a:t>
            </a:fld>
            <a:endParaRPr lang="en-US"/>
          </a:p>
        </p:txBody>
      </p:sp>
    </p:spTree>
    <p:extLst>
      <p:ext uri="{BB962C8B-B14F-4D97-AF65-F5344CB8AC3E}">
        <p14:creationId xmlns:p14="http://schemas.microsoft.com/office/powerpoint/2010/main" val="4229584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03BD3-D309-EED5-1D67-1E08B2538A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C91DBB-034F-B20D-34E3-8B0D99F203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A56880-6799-90AA-2E90-E464198192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957BDC5-C482-BC14-9176-1AD99E136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AFCCF-3BC6-08A6-6D17-F442998EE1F2}"/>
              </a:ext>
            </a:extLst>
          </p:cNvPr>
          <p:cNvSpPr>
            <a:spLocks noGrp="1"/>
          </p:cNvSpPr>
          <p:nvPr>
            <p:ph type="sldNum" sz="quarter" idx="12"/>
          </p:nvPr>
        </p:nvSpPr>
        <p:spPr/>
        <p:txBody>
          <a:bodyPr/>
          <a:lstStyle/>
          <a:p>
            <a:fld id="{029B2B00-B35F-4271-B1D7-E8D092EAC1B0}" type="slidenum">
              <a:rPr lang="en-US" smtClean="0"/>
              <a:t>‹#›</a:t>
            </a:fld>
            <a:endParaRPr lang="en-US"/>
          </a:p>
        </p:txBody>
      </p:sp>
    </p:spTree>
    <p:extLst>
      <p:ext uri="{BB962C8B-B14F-4D97-AF65-F5344CB8AC3E}">
        <p14:creationId xmlns:p14="http://schemas.microsoft.com/office/powerpoint/2010/main" val="3506339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B1B7-0BE9-C677-6C4A-85D4BC0D2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3F2CD-EA65-FE89-FFF6-48C8F31FF6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6CE0A5-B667-7C48-F61A-FB1426D3CB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7C59A-822D-EA18-62E3-B1DAF3D3DF4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6B72279-C5A5-F0E1-7ECC-F6BA59842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BF05A-F690-9E2B-4BCA-9256B8E73349}"/>
              </a:ext>
            </a:extLst>
          </p:cNvPr>
          <p:cNvSpPr>
            <a:spLocks noGrp="1"/>
          </p:cNvSpPr>
          <p:nvPr>
            <p:ph type="sldNum" sz="quarter" idx="12"/>
          </p:nvPr>
        </p:nvSpPr>
        <p:spPr/>
        <p:txBody>
          <a:bodyPr/>
          <a:lstStyle/>
          <a:p>
            <a:fld id="{029B2B00-B35F-4271-B1D7-E8D092EAC1B0}" type="slidenum">
              <a:rPr lang="en-US" smtClean="0"/>
              <a:t>‹#›</a:t>
            </a:fld>
            <a:endParaRPr lang="en-US"/>
          </a:p>
        </p:txBody>
      </p:sp>
    </p:spTree>
    <p:extLst>
      <p:ext uri="{BB962C8B-B14F-4D97-AF65-F5344CB8AC3E}">
        <p14:creationId xmlns:p14="http://schemas.microsoft.com/office/powerpoint/2010/main" val="4161466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D0AC-3538-D86E-5440-FAF4614BD7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4B1B55-8B3D-2F1E-3265-70CA33C9E5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C2C718-0F7A-8E4C-9E9F-6FFEBD56F9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E3C87-F549-41BA-E62F-D4E4940D5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2FC30B-B9A3-D96A-A16B-DAA94C3E40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E8C65D-2227-2933-4648-1370D555E9B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958B4A2-1E88-DFCB-75D3-54EA1899EF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526798-4185-B4CF-6FA1-3590C1A6EA31}"/>
              </a:ext>
            </a:extLst>
          </p:cNvPr>
          <p:cNvSpPr>
            <a:spLocks noGrp="1"/>
          </p:cNvSpPr>
          <p:nvPr>
            <p:ph type="sldNum" sz="quarter" idx="12"/>
          </p:nvPr>
        </p:nvSpPr>
        <p:spPr/>
        <p:txBody>
          <a:bodyPr/>
          <a:lstStyle/>
          <a:p>
            <a:fld id="{029B2B00-B35F-4271-B1D7-E8D092EAC1B0}" type="slidenum">
              <a:rPr lang="en-US" smtClean="0"/>
              <a:t>‹#›</a:t>
            </a:fld>
            <a:endParaRPr lang="en-US"/>
          </a:p>
        </p:txBody>
      </p:sp>
    </p:spTree>
    <p:extLst>
      <p:ext uri="{BB962C8B-B14F-4D97-AF65-F5344CB8AC3E}">
        <p14:creationId xmlns:p14="http://schemas.microsoft.com/office/powerpoint/2010/main" val="2403876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DE8D-1F9D-D13E-6790-048F3ABB9B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91CA7B-2A40-5D8D-24F0-92976789F45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A83B457-863B-E6D7-CE67-C07C2A4991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B20423-823E-AAB8-82EC-4793D29B88DC}"/>
              </a:ext>
            </a:extLst>
          </p:cNvPr>
          <p:cNvSpPr>
            <a:spLocks noGrp="1"/>
          </p:cNvSpPr>
          <p:nvPr>
            <p:ph type="sldNum" sz="quarter" idx="12"/>
          </p:nvPr>
        </p:nvSpPr>
        <p:spPr/>
        <p:txBody>
          <a:bodyPr/>
          <a:lstStyle/>
          <a:p>
            <a:fld id="{029B2B00-B35F-4271-B1D7-E8D092EAC1B0}" type="slidenum">
              <a:rPr lang="en-US" smtClean="0"/>
              <a:t>‹#›</a:t>
            </a:fld>
            <a:endParaRPr lang="en-US"/>
          </a:p>
        </p:txBody>
      </p:sp>
    </p:spTree>
    <p:extLst>
      <p:ext uri="{BB962C8B-B14F-4D97-AF65-F5344CB8AC3E}">
        <p14:creationId xmlns:p14="http://schemas.microsoft.com/office/powerpoint/2010/main" val="1022032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F24E0C-695F-DB7B-EEED-A8B9EFE2B07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EC98430-EAA8-3AAE-FEA9-FF83B3E352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7BD038-0A29-58D1-9034-E20A8D8CAC11}"/>
              </a:ext>
            </a:extLst>
          </p:cNvPr>
          <p:cNvSpPr>
            <a:spLocks noGrp="1"/>
          </p:cNvSpPr>
          <p:nvPr>
            <p:ph type="sldNum" sz="quarter" idx="12"/>
          </p:nvPr>
        </p:nvSpPr>
        <p:spPr/>
        <p:txBody>
          <a:bodyPr/>
          <a:lstStyle/>
          <a:p>
            <a:fld id="{029B2B00-B35F-4271-B1D7-E8D092EAC1B0}" type="slidenum">
              <a:rPr lang="en-US" smtClean="0"/>
              <a:t>‹#›</a:t>
            </a:fld>
            <a:endParaRPr lang="en-US"/>
          </a:p>
        </p:txBody>
      </p:sp>
    </p:spTree>
    <p:extLst>
      <p:ext uri="{BB962C8B-B14F-4D97-AF65-F5344CB8AC3E}">
        <p14:creationId xmlns:p14="http://schemas.microsoft.com/office/powerpoint/2010/main" val="2029867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64D9-7606-694D-2DDC-83EF0885E1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4A3E0C-BAF7-7787-4974-8E6AB88714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CDE728-4122-2A71-0F71-ACDAAB16F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00E81-8512-CCD3-AE86-E5D9411B1FF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D678577-278B-0EB0-FF94-3F0F08C7F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E8532-9A84-7EDD-6EB0-B2AD40D5CFCF}"/>
              </a:ext>
            </a:extLst>
          </p:cNvPr>
          <p:cNvSpPr>
            <a:spLocks noGrp="1"/>
          </p:cNvSpPr>
          <p:nvPr>
            <p:ph type="sldNum" sz="quarter" idx="12"/>
          </p:nvPr>
        </p:nvSpPr>
        <p:spPr/>
        <p:txBody>
          <a:bodyPr/>
          <a:lstStyle/>
          <a:p>
            <a:fld id="{029B2B00-B35F-4271-B1D7-E8D092EAC1B0}" type="slidenum">
              <a:rPr lang="en-US" smtClean="0"/>
              <a:t>‹#›</a:t>
            </a:fld>
            <a:endParaRPr lang="en-US"/>
          </a:p>
        </p:txBody>
      </p:sp>
    </p:spTree>
    <p:extLst>
      <p:ext uri="{BB962C8B-B14F-4D97-AF65-F5344CB8AC3E}">
        <p14:creationId xmlns:p14="http://schemas.microsoft.com/office/powerpoint/2010/main" val="1194766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2E0DD-FF29-B12E-F1E9-5CC80CEF7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68CC15-8B07-2252-383C-0D3C1A37BF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457C1-E3AC-BA25-0F19-5FF7CF77E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7DFCC1-BA61-C751-F8D0-CE3D0CBB897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4CC4348-17F2-DD93-5BF6-9976CD1729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30D3E2-B19F-7604-5F56-C8C54D08D113}"/>
              </a:ext>
            </a:extLst>
          </p:cNvPr>
          <p:cNvSpPr>
            <a:spLocks noGrp="1"/>
          </p:cNvSpPr>
          <p:nvPr>
            <p:ph type="sldNum" sz="quarter" idx="12"/>
          </p:nvPr>
        </p:nvSpPr>
        <p:spPr/>
        <p:txBody>
          <a:bodyPr/>
          <a:lstStyle/>
          <a:p>
            <a:fld id="{029B2B00-B35F-4271-B1D7-E8D092EAC1B0}" type="slidenum">
              <a:rPr lang="en-US" smtClean="0"/>
              <a:t>‹#›</a:t>
            </a:fld>
            <a:endParaRPr lang="en-US"/>
          </a:p>
        </p:txBody>
      </p:sp>
    </p:spTree>
    <p:extLst>
      <p:ext uri="{BB962C8B-B14F-4D97-AF65-F5344CB8AC3E}">
        <p14:creationId xmlns:p14="http://schemas.microsoft.com/office/powerpoint/2010/main" val="149067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8731-ABDF-74D7-D696-8E7D73B4F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468D1A-2871-4D52-2DA3-E31E167F28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B21DBE-383A-4623-3661-C4680E26CC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E833B-BEF3-1FBF-F067-4C09563B42A8}"/>
              </a:ext>
            </a:extLst>
          </p:cNvPr>
          <p:cNvSpPr>
            <a:spLocks noGrp="1"/>
          </p:cNvSpPr>
          <p:nvPr>
            <p:ph type="dt" sz="half" idx="10"/>
          </p:nvPr>
        </p:nvSpPr>
        <p:spPr/>
        <p:txBody>
          <a:bodyPr/>
          <a:lstStyle/>
          <a:p>
            <a:fld id="{C764DE79-268F-4C1A-8933-263129D2AF90}" type="datetimeFigureOut">
              <a:rPr lang="en-US" smtClean="0"/>
              <a:t>7/16/2024</a:t>
            </a:fld>
            <a:endParaRPr lang="en-US" dirty="0"/>
          </a:p>
        </p:txBody>
      </p:sp>
      <p:sp>
        <p:nvSpPr>
          <p:cNvPr id="6" name="Footer Placeholder 5">
            <a:extLst>
              <a:ext uri="{FF2B5EF4-FFF2-40B4-BE49-F238E27FC236}">
                <a16:creationId xmlns:a16="http://schemas.microsoft.com/office/drawing/2014/main" id="{85F759A4-6FD9-C063-2112-C3F86A04EF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F8E796-8478-DA0E-0F68-3DE01306B8D9}"/>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8" name="hcSlideMaster.Two ContentHeader">
            <a:extLst>
              <a:ext uri="{FF2B5EF4-FFF2-40B4-BE49-F238E27FC236}">
                <a16:creationId xmlns:a16="http://schemas.microsoft.com/office/drawing/2014/main" id="{4EFBC73F-F2AA-2BCC-8DAF-A56EE2C966F1}"/>
              </a:ext>
            </a:extLst>
          </p:cNvPr>
          <p:cNvSpPr txBox="1"/>
          <p:nvPr userDrawn="1"/>
        </p:nvSpPr>
        <p:spPr>
          <a:xfrm>
            <a:off x="0" y="0"/>
            <a:ext cx="12192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33296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1992-7C62-C49C-FC2B-87A5239771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36D22F-9F23-01D4-829A-C537AD2DCD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F77534-8BA2-FEA1-43F1-AB18754590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A636387-F494-7B3B-B645-DF481D8F9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0CED3-4B11-9A56-3F65-1A45FFEEB51C}"/>
              </a:ext>
            </a:extLst>
          </p:cNvPr>
          <p:cNvSpPr>
            <a:spLocks noGrp="1"/>
          </p:cNvSpPr>
          <p:nvPr>
            <p:ph type="sldNum" sz="quarter" idx="12"/>
          </p:nvPr>
        </p:nvSpPr>
        <p:spPr/>
        <p:txBody>
          <a:bodyPr/>
          <a:lstStyle/>
          <a:p>
            <a:fld id="{029B2B00-B35F-4271-B1D7-E8D092EAC1B0}" type="slidenum">
              <a:rPr lang="en-US" smtClean="0"/>
              <a:t>‹#›</a:t>
            </a:fld>
            <a:endParaRPr lang="en-US"/>
          </a:p>
        </p:txBody>
      </p:sp>
    </p:spTree>
    <p:extLst>
      <p:ext uri="{BB962C8B-B14F-4D97-AF65-F5344CB8AC3E}">
        <p14:creationId xmlns:p14="http://schemas.microsoft.com/office/powerpoint/2010/main" val="1296890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D0E8FD-BF9C-C0D2-6754-0327EEDE59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A971D5-014A-8AB1-F7D6-AC9092E97C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7E15E-2C88-6551-78B5-1775DD14887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EA9A2EC-C146-0684-E664-271C24F83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1DE238-4DC5-1633-5FCB-13EAF4C491F1}"/>
              </a:ext>
            </a:extLst>
          </p:cNvPr>
          <p:cNvSpPr>
            <a:spLocks noGrp="1"/>
          </p:cNvSpPr>
          <p:nvPr>
            <p:ph type="sldNum" sz="quarter" idx="12"/>
          </p:nvPr>
        </p:nvSpPr>
        <p:spPr/>
        <p:txBody>
          <a:bodyPr/>
          <a:lstStyle/>
          <a:p>
            <a:fld id="{029B2B00-B35F-4271-B1D7-E8D092EAC1B0}" type="slidenum">
              <a:rPr lang="en-US" smtClean="0"/>
              <a:t>‹#›</a:t>
            </a:fld>
            <a:endParaRPr lang="en-US"/>
          </a:p>
        </p:txBody>
      </p:sp>
    </p:spTree>
    <p:extLst>
      <p:ext uri="{BB962C8B-B14F-4D97-AF65-F5344CB8AC3E}">
        <p14:creationId xmlns:p14="http://schemas.microsoft.com/office/powerpoint/2010/main" val="1908147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_B">
    <p:bg>
      <p:bgPr>
        <a:solidFill>
          <a:schemeClr val="bg1"/>
        </a:solidFill>
        <a:effectLst/>
      </p:bgPr>
    </p:bg>
    <p:spTree>
      <p:nvGrpSpPr>
        <p:cNvPr id="1" name=""/>
        <p:cNvGrpSpPr/>
        <p:nvPr/>
      </p:nvGrpSpPr>
      <p:grpSpPr>
        <a:xfrm>
          <a:off x="0" y="0"/>
          <a:ext cx="0" cy="0"/>
          <a:chOff x="0" y="0"/>
          <a:chExt cx="0" cy="0"/>
        </a:xfrm>
      </p:grpSpPr>
      <p:pic>
        <p:nvPicPr>
          <p:cNvPr id="9" name="Picture 8" descr="15-0192_MG_1898-Edi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Tree>
    <p:extLst>
      <p:ext uri="{BB962C8B-B14F-4D97-AF65-F5344CB8AC3E}">
        <p14:creationId xmlns:p14="http://schemas.microsoft.com/office/powerpoint/2010/main" val="2450088122"/>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591093" y="436053"/>
            <a:ext cx="9755904" cy="1143000"/>
          </a:xfrm>
        </p:spPr>
        <p:txBody>
          <a:bodyPr/>
          <a:lstStyle>
            <a:lvl1pPr>
              <a:defRPr sz="3200">
                <a:solidFill>
                  <a:srgbClr val="861119"/>
                </a:solidFill>
                <a:effectLst/>
              </a:defRPr>
            </a:lvl1pPr>
          </a:lstStyle>
          <a:p>
            <a:r>
              <a:rPr lang="en-US" dirty="0"/>
              <a:t>Click to edit Master title style</a:t>
            </a:r>
          </a:p>
        </p:txBody>
      </p:sp>
      <p:pic>
        <p:nvPicPr>
          <p:cNvPr id="8" name="Picture 7"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8817" y="229232"/>
            <a:ext cx="1981039" cy="250811"/>
          </a:xfrm>
          <a:prstGeom prst="rect">
            <a:avLst/>
          </a:prstGeom>
        </p:spPr>
      </p:pic>
      <p:sp>
        <p:nvSpPr>
          <p:cNvPr id="4" name="Text Placeholder 3"/>
          <p:cNvSpPr>
            <a:spLocks noGrp="1"/>
          </p:cNvSpPr>
          <p:nvPr>
            <p:ph type="body" sz="quarter" idx="10"/>
          </p:nvPr>
        </p:nvSpPr>
        <p:spPr>
          <a:xfrm>
            <a:off x="515627" y="1738384"/>
            <a:ext cx="10648043" cy="4384283"/>
          </a:xfrm>
          <a:prstGeom prst="rect">
            <a:avLst/>
          </a:prstGeom>
        </p:spPr>
        <p:txBody>
          <a:bodyPr vert="horz"/>
          <a:lstStyle>
            <a:lvl1pPr marL="304792" indent="-302676">
              <a:buClr>
                <a:schemeClr val="accent1"/>
              </a:buClr>
              <a:defRPr sz="2400"/>
            </a:lvl1pPr>
            <a:lvl2pPr marL="764098" indent="-380990" defTabSz="607469">
              <a:defRPr sz="1867"/>
            </a:lvl2pPr>
            <a:lvl3pPr marL="1149322" indent="-304792">
              <a:defRPr sz="1867"/>
            </a:lvl3pPr>
            <a:lvl4pPr marL="1519729" indent="-304792">
              <a:defRPr sz="1867"/>
            </a:lvl4pPr>
            <a:lvl5pPr marL="1902836" indent="-304792">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4"/>
          <p:cNvSpPr>
            <a:spLocks noGrp="1"/>
          </p:cNvSpPr>
          <p:nvPr>
            <p:ph type="sldNum" sz="quarter" idx="4"/>
          </p:nvPr>
        </p:nvSpPr>
        <p:spPr>
          <a:xfrm>
            <a:off x="9032081" y="6251167"/>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225887346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48CB-D69A-F22C-4CE7-BFF40A8DE4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EB8385-A50D-03C6-4FB0-5A5483B6B5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E29C51-BF9D-6BEB-6ED0-52D8EF9E7B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C2D197-989A-5C46-8F42-1FE9046777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053CE2-B618-DCFB-29FB-507C3122A5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96582B-BCBB-51A3-E056-A4C33C76C107}"/>
              </a:ext>
            </a:extLst>
          </p:cNvPr>
          <p:cNvSpPr>
            <a:spLocks noGrp="1"/>
          </p:cNvSpPr>
          <p:nvPr>
            <p:ph type="dt" sz="half" idx="10"/>
          </p:nvPr>
        </p:nvSpPr>
        <p:spPr/>
        <p:txBody>
          <a:bodyPr/>
          <a:lstStyle/>
          <a:p>
            <a:fld id="{C764DE79-268F-4C1A-8933-263129D2AF90}" type="datetimeFigureOut">
              <a:rPr lang="en-US" smtClean="0"/>
              <a:t>7/16/2024</a:t>
            </a:fld>
            <a:endParaRPr lang="en-US" dirty="0"/>
          </a:p>
        </p:txBody>
      </p:sp>
      <p:sp>
        <p:nvSpPr>
          <p:cNvPr id="8" name="Footer Placeholder 7">
            <a:extLst>
              <a:ext uri="{FF2B5EF4-FFF2-40B4-BE49-F238E27FC236}">
                <a16:creationId xmlns:a16="http://schemas.microsoft.com/office/drawing/2014/main" id="{463BB551-0B55-EB46-068C-BC293D9EF6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BF58A9-5725-31A2-BC41-6586D8B0958D}"/>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10" name="hcSlideMaster.ComparisonHeader">
            <a:extLst>
              <a:ext uri="{FF2B5EF4-FFF2-40B4-BE49-F238E27FC236}">
                <a16:creationId xmlns:a16="http://schemas.microsoft.com/office/drawing/2014/main" id="{599418B3-0616-9E28-64E1-9BC8492C1BE8}"/>
              </a:ext>
            </a:extLst>
          </p:cNvPr>
          <p:cNvSpPr txBox="1"/>
          <p:nvPr userDrawn="1"/>
        </p:nvSpPr>
        <p:spPr>
          <a:xfrm>
            <a:off x="0" y="0"/>
            <a:ext cx="12192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45594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CE805-634B-6D30-8E76-39AA4DED49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2B3240-0173-C7F2-9BA2-135D352A28EB}"/>
              </a:ext>
            </a:extLst>
          </p:cNvPr>
          <p:cNvSpPr>
            <a:spLocks noGrp="1"/>
          </p:cNvSpPr>
          <p:nvPr>
            <p:ph type="dt" sz="half" idx="10"/>
          </p:nvPr>
        </p:nvSpPr>
        <p:spPr/>
        <p:txBody>
          <a:bodyPr/>
          <a:lstStyle/>
          <a:p>
            <a:fld id="{C764DE79-268F-4C1A-8933-263129D2AF90}" type="datetimeFigureOut">
              <a:rPr lang="en-US" smtClean="0"/>
              <a:t>7/16/2024</a:t>
            </a:fld>
            <a:endParaRPr lang="en-US" dirty="0"/>
          </a:p>
        </p:txBody>
      </p:sp>
      <p:sp>
        <p:nvSpPr>
          <p:cNvPr id="4" name="Footer Placeholder 3">
            <a:extLst>
              <a:ext uri="{FF2B5EF4-FFF2-40B4-BE49-F238E27FC236}">
                <a16:creationId xmlns:a16="http://schemas.microsoft.com/office/drawing/2014/main" id="{D6F28F0E-E77A-B4C4-BB3A-3A6CAF6317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4B755C-D161-FDD6-7951-AD5A1B3F9ECB}"/>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6" name="hcSlideMaster.Title OnlyHeader">
            <a:extLst>
              <a:ext uri="{FF2B5EF4-FFF2-40B4-BE49-F238E27FC236}">
                <a16:creationId xmlns:a16="http://schemas.microsoft.com/office/drawing/2014/main" id="{9C83653C-3ADC-F719-902C-903579B731DE}"/>
              </a:ext>
            </a:extLst>
          </p:cNvPr>
          <p:cNvSpPr txBox="1"/>
          <p:nvPr userDrawn="1"/>
        </p:nvSpPr>
        <p:spPr>
          <a:xfrm>
            <a:off x="0" y="0"/>
            <a:ext cx="12192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405132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FB195A-372D-C3D1-6E1F-5BDFE3974BF6}"/>
              </a:ext>
            </a:extLst>
          </p:cNvPr>
          <p:cNvSpPr>
            <a:spLocks noGrp="1"/>
          </p:cNvSpPr>
          <p:nvPr>
            <p:ph type="dt" sz="half" idx="10"/>
          </p:nvPr>
        </p:nvSpPr>
        <p:spPr/>
        <p:txBody>
          <a:bodyPr/>
          <a:lstStyle/>
          <a:p>
            <a:fld id="{C764DE79-268F-4C1A-8933-263129D2AF90}" type="datetimeFigureOut">
              <a:rPr lang="en-US" smtClean="0"/>
              <a:t>7/16/2024</a:t>
            </a:fld>
            <a:endParaRPr lang="en-US" dirty="0"/>
          </a:p>
        </p:txBody>
      </p:sp>
      <p:sp>
        <p:nvSpPr>
          <p:cNvPr id="3" name="Footer Placeholder 2">
            <a:extLst>
              <a:ext uri="{FF2B5EF4-FFF2-40B4-BE49-F238E27FC236}">
                <a16:creationId xmlns:a16="http://schemas.microsoft.com/office/drawing/2014/main" id="{C84A4493-50BB-4C5F-FB60-5127F25528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AD2671-CA8E-DE69-DD48-307923C30E8C}"/>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5" name="hcSlideMaster.BlankHeader">
            <a:extLst>
              <a:ext uri="{FF2B5EF4-FFF2-40B4-BE49-F238E27FC236}">
                <a16:creationId xmlns:a16="http://schemas.microsoft.com/office/drawing/2014/main" id="{F877EE6C-96E1-5287-9FF4-D6BEF84D3574}"/>
              </a:ext>
            </a:extLst>
          </p:cNvPr>
          <p:cNvSpPr txBox="1"/>
          <p:nvPr userDrawn="1"/>
        </p:nvSpPr>
        <p:spPr>
          <a:xfrm>
            <a:off x="0" y="0"/>
            <a:ext cx="12192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349080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5D972-BD3C-71E1-4E97-329A926DE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671B3B-0C6F-CDE2-EEE0-634311FCD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31A93-618F-5981-3CB1-067F532B9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44E36A-51AA-0A6E-1547-ED9FB4C4C821}"/>
              </a:ext>
            </a:extLst>
          </p:cNvPr>
          <p:cNvSpPr>
            <a:spLocks noGrp="1"/>
          </p:cNvSpPr>
          <p:nvPr>
            <p:ph type="dt" sz="half" idx="10"/>
          </p:nvPr>
        </p:nvSpPr>
        <p:spPr/>
        <p:txBody>
          <a:bodyPr/>
          <a:lstStyle/>
          <a:p>
            <a:fld id="{C764DE79-268F-4C1A-8933-263129D2AF90}" type="datetimeFigureOut">
              <a:rPr lang="en-US" smtClean="0"/>
              <a:t>7/16/2024</a:t>
            </a:fld>
            <a:endParaRPr lang="en-US" dirty="0"/>
          </a:p>
        </p:txBody>
      </p:sp>
      <p:sp>
        <p:nvSpPr>
          <p:cNvPr id="6" name="Footer Placeholder 5">
            <a:extLst>
              <a:ext uri="{FF2B5EF4-FFF2-40B4-BE49-F238E27FC236}">
                <a16:creationId xmlns:a16="http://schemas.microsoft.com/office/drawing/2014/main" id="{DB175ABD-9FD0-FA97-72DB-738FD09CA9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14A77-4A01-35EF-FC60-FE66F10B964F}"/>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8" name="hcSlideMaster.Content with CaptionHeader">
            <a:extLst>
              <a:ext uri="{FF2B5EF4-FFF2-40B4-BE49-F238E27FC236}">
                <a16:creationId xmlns:a16="http://schemas.microsoft.com/office/drawing/2014/main" id="{384EDE0C-F796-664A-CFF6-102627B3D5B2}"/>
              </a:ext>
            </a:extLst>
          </p:cNvPr>
          <p:cNvSpPr txBox="1"/>
          <p:nvPr userDrawn="1"/>
        </p:nvSpPr>
        <p:spPr>
          <a:xfrm>
            <a:off x="0" y="0"/>
            <a:ext cx="12192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391026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E687-0B66-C339-6B0C-431B695DB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1F30C0-AF30-1F6B-3AE1-AFB391206D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391C4F-B9DE-6947-D9E7-9EFF24BB09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675428-8B82-B64C-0F53-4221E95E0D9E}"/>
              </a:ext>
            </a:extLst>
          </p:cNvPr>
          <p:cNvSpPr>
            <a:spLocks noGrp="1"/>
          </p:cNvSpPr>
          <p:nvPr>
            <p:ph type="dt" sz="half" idx="10"/>
          </p:nvPr>
        </p:nvSpPr>
        <p:spPr/>
        <p:txBody>
          <a:bodyPr/>
          <a:lstStyle/>
          <a:p>
            <a:fld id="{C764DE79-268F-4C1A-8933-263129D2AF90}" type="datetimeFigureOut">
              <a:rPr lang="en-US" smtClean="0"/>
              <a:t>7/16/2024</a:t>
            </a:fld>
            <a:endParaRPr lang="en-US" dirty="0"/>
          </a:p>
        </p:txBody>
      </p:sp>
      <p:sp>
        <p:nvSpPr>
          <p:cNvPr id="6" name="Footer Placeholder 5">
            <a:extLst>
              <a:ext uri="{FF2B5EF4-FFF2-40B4-BE49-F238E27FC236}">
                <a16:creationId xmlns:a16="http://schemas.microsoft.com/office/drawing/2014/main" id="{59073909-4352-87A8-AB63-45D3C1A68D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C17BE7-8A90-634B-DE8D-95CD1DD18CCA}"/>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8" name="hcSlideMaster.Picture with CaptionHeader">
            <a:extLst>
              <a:ext uri="{FF2B5EF4-FFF2-40B4-BE49-F238E27FC236}">
                <a16:creationId xmlns:a16="http://schemas.microsoft.com/office/drawing/2014/main" id="{4DF5F272-84B2-5212-7DBD-5A8AAE9EB720}"/>
              </a:ext>
            </a:extLst>
          </p:cNvPr>
          <p:cNvSpPr txBox="1"/>
          <p:nvPr userDrawn="1"/>
        </p:nvSpPr>
        <p:spPr>
          <a:xfrm>
            <a:off x="0" y="0"/>
            <a:ext cx="12192000" cy="300082"/>
          </a:xfrm>
          <a:prstGeom prst="rect">
            <a:avLst/>
          </a:prstGeom>
          <a:noFill/>
        </p:spPr>
        <p:txBody>
          <a:bodyPr vert="horz" rtlCol="0">
            <a:spAutoFit/>
          </a:bodyPr>
          <a:lstStyle/>
          <a:p>
            <a:endParaRPr lang="en-US" sz="1350"/>
          </a:p>
        </p:txBody>
      </p:sp>
    </p:spTree>
    <p:extLst>
      <p:ext uri="{BB962C8B-B14F-4D97-AF65-F5344CB8AC3E}">
        <p14:creationId xmlns:p14="http://schemas.microsoft.com/office/powerpoint/2010/main" val="309851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6.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FE742-633D-0CE9-4A61-9803BF23B1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D103D0-8CB1-E57B-FF88-EC125A3BF6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79F45-FE7F-1C24-87B2-089D76BC59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smtClean="0"/>
              <a:t>7/16/2024</a:t>
            </a:fld>
            <a:endParaRPr lang="en-US" dirty="0"/>
          </a:p>
        </p:txBody>
      </p:sp>
      <p:sp>
        <p:nvSpPr>
          <p:cNvPr id="5" name="Footer Placeholder 4">
            <a:extLst>
              <a:ext uri="{FF2B5EF4-FFF2-40B4-BE49-F238E27FC236}">
                <a16:creationId xmlns:a16="http://schemas.microsoft.com/office/drawing/2014/main" id="{682CCEF1-2200-4571-0F3E-0F07140B09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9E35A37-4252-5993-7967-FF87F3D5DC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10E8EA-57F6-764C-8914-AEEABF058192}" type="slidenum">
              <a:rPr lang="en-US" smtClean="0"/>
              <a:pPr/>
              <a:t>‹#›</a:t>
            </a:fld>
            <a:endParaRPr lang="en-US"/>
          </a:p>
        </p:txBody>
      </p:sp>
      <p:pic>
        <p:nvPicPr>
          <p:cNvPr id="7" name="Picture 6" descr="A picture containing text&#10;&#10;Description automatically generated">
            <a:extLst>
              <a:ext uri="{FF2B5EF4-FFF2-40B4-BE49-F238E27FC236}">
                <a16:creationId xmlns:a16="http://schemas.microsoft.com/office/drawing/2014/main" id="{C1C8E86B-18E7-ACE9-6D77-880A62B41E6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pic>
        <p:nvPicPr>
          <p:cNvPr id="8" name="Picture 7">
            <a:extLst>
              <a:ext uri="{FF2B5EF4-FFF2-40B4-BE49-F238E27FC236}">
                <a16:creationId xmlns:a16="http://schemas.microsoft.com/office/drawing/2014/main" id="{86877A6F-E8C3-A16F-55A7-32515912DF99}"/>
              </a:ext>
            </a:extLst>
          </p:cNvPr>
          <p:cNvPicPr>
            <a:picLocks noChangeAspect="1"/>
          </p:cNvPicPr>
          <p:nvPr userDrawn="1"/>
        </p:nvPicPr>
        <p:blipFill>
          <a:blip r:embed="rId16">
            <a:extLst>
              <a:ext uri="{28A0092B-C50C-407E-A947-70E740481C1C}">
                <a14:useLocalDpi xmlns:a14="http://schemas.microsoft.com/office/drawing/2010/main"/>
              </a:ext>
            </a:extLst>
          </a:blip>
          <a:srcRect/>
          <a:stretch/>
        </p:blipFill>
        <p:spPr>
          <a:xfrm>
            <a:off x="102147" y="5756357"/>
            <a:ext cx="1019095" cy="1019095"/>
          </a:xfrm>
          <a:prstGeom prst="rect">
            <a:avLst/>
          </a:prstGeom>
        </p:spPr>
      </p:pic>
    </p:spTree>
    <p:extLst>
      <p:ext uri="{BB962C8B-B14F-4D97-AF65-F5344CB8AC3E}">
        <p14:creationId xmlns:p14="http://schemas.microsoft.com/office/powerpoint/2010/main" val="126240854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58" r:id="rId12"/>
    <p:sldLayoutId id="214748386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guide id="3" pos="384" userDrawn="1">
          <p15:clr>
            <a:srgbClr val="F26B43"/>
          </p15:clr>
        </p15:guide>
        <p15:guide id="4" pos="9856" userDrawn="1">
          <p15:clr>
            <a:srgbClr val="F26B43"/>
          </p15:clr>
        </p15:guide>
        <p15:guide id="5" orient="horz"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37086D-5724-D54E-BAA0-CA601D5F8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FD5E91-EB20-1445-9991-A2D25C35D1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092D2-56E0-6E47-9422-AF47F050A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0E0D1-3BD6-F34A-9764-64FBEE563921}" type="datetime1">
              <a:t>7/16/2024</a:t>
            </a:fld>
            <a:endParaRPr lang="en-US"/>
          </a:p>
        </p:txBody>
      </p:sp>
      <p:sp>
        <p:nvSpPr>
          <p:cNvPr id="5" name="Footer Placeholder 4">
            <a:extLst>
              <a:ext uri="{FF2B5EF4-FFF2-40B4-BE49-F238E27FC236}">
                <a16:creationId xmlns:a16="http://schemas.microsoft.com/office/drawing/2014/main" id="{B8916648-CF75-BD4A-9502-806BAE2BC2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5BEDB0-E90B-174C-9174-AF7F2E0CC6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B4807-18D7-F84D-BCFD-08F419823733}" type="slidenum">
              <a:rPr lang="en-US" smtClean="0"/>
              <a:t>‹#›</a:t>
            </a:fld>
            <a:endParaRPr lang="en-US"/>
          </a:p>
        </p:txBody>
      </p:sp>
    </p:spTree>
    <p:extLst>
      <p:ext uri="{BB962C8B-B14F-4D97-AF65-F5344CB8AC3E}">
        <p14:creationId xmlns:p14="http://schemas.microsoft.com/office/powerpoint/2010/main" val="67512825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Helvetica Neue Thin" panose="020B0403020202020204" pitchFamily="34" charset="0"/>
          <a:ea typeface="Helvetica Neue Thin" panose="020B0403020202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925646" y="6410094"/>
            <a:ext cx="91306" cy="64420"/>
          </a:xfrm>
          <a:custGeom>
            <a:avLst/>
            <a:gdLst/>
            <a:ahLst/>
            <a:cxnLst/>
            <a:rect l="l" t="t" r="r" b="b"/>
            <a:pathLst>
              <a:path w="43179" h="30480">
                <a:moveTo>
                  <a:pt x="0" y="30366"/>
                </a:moveTo>
                <a:lnTo>
                  <a:pt x="43019" y="30366"/>
                </a:lnTo>
                <a:lnTo>
                  <a:pt x="43019" y="0"/>
                </a:lnTo>
                <a:lnTo>
                  <a:pt x="0" y="0"/>
                </a:lnTo>
                <a:lnTo>
                  <a:pt x="0" y="30366"/>
                </a:lnTo>
                <a:close/>
              </a:path>
            </a:pathLst>
          </a:custGeom>
          <a:ln w="5060">
            <a:solidFill>
              <a:srgbClr val="ADADE0"/>
            </a:solidFill>
          </a:ln>
        </p:spPr>
        <p:txBody>
          <a:bodyPr wrap="square" lIns="0" tIns="0" rIns="0" bIns="0" rtlCol="0"/>
          <a:lstStyle/>
          <a:p>
            <a:endParaRPr sz="3804"/>
          </a:p>
        </p:txBody>
      </p:sp>
      <p:sp>
        <p:nvSpPr>
          <p:cNvPr id="17" name="bg object 17"/>
          <p:cNvSpPr/>
          <p:nvPr/>
        </p:nvSpPr>
        <p:spPr>
          <a:xfrm>
            <a:off x="8757294" y="6401720"/>
            <a:ext cx="53709" cy="80524"/>
          </a:xfrm>
          <a:custGeom>
            <a:avLst/>
            <a:gdLst/>
            <a:ahLst/>
            <a:cxnLst/>
            <a:rect l="l" t="t" r="r" b="b"/>
            <a:pathLst>
              <a:path w="25400" h="38100">
                <a:moveTo>
                  <a:pt x="25400" y="0"/>
                </a:moveTo>
                <a:lnTo>
                  <a:pt x="0" y="19050"/>
                </a:lnTo>
                <a:lnTo>
                  <a:pt x="25400" y="38100"/>
                </a:lnTo>
                <a:lnTo>
                  <a:pt x="25400" y="0"/>
                </a:lnTo>
                <a:close/>
              </a:path>
            </a:pathLst>
          </a:custGeom>
          <a:solidFill>
            <a:srgbClr val="D6D6EF"/>
          </a:solidFill>
        </p:spPr>
        <p:txBody>
          <a:bodyPr wrap="square" lIns="0" tIns="0" rIns="0" bIns="0" rtlCol="0"/>
          <a:lstStyle/>
          <a:p>
            <a:endParaRPr sz="3804"/>
          </a:p>
        </p:txBody>
      </p:sp>
      <p:sp>
        <p:nvSpPr>
          <p:cNvPr id="18" name="bg object 18"/>
          <p:cNvSpPr/>
          <p:nvPr/>
        </p:nvSpPr>
        <p:spPr>
          <a:xfrm>
            <a:off x="9133263" y="6401720"/>
            <a:ext cx="53709" cy="80524"/>
          </a:xfrm>
          <a:custGeom>
            <a:avLst/>
            <a:gdLst/>
            <a:ahLst/>
            <a:cxnLst/>
            <a:rect l="l" t="t" r="r" b="b"/>
            <a:pathLst>
              <a:path w="25400" h="38100">
                <a:moveTo>
                  <a:pt x="0" y="0"/>
                </a:moveTo>
                <a:lnTo>
                  <a:pt x="0" y="38100"/>
                </a:lnTo>
                <a:lnTo>
                  <a:pt x="25400" y="19050"/>
                </a:lnTo>
                <a:lnTo>
                  <a:pt x="0" y="0"/>
                </a:lnTo>
                <a:close/>
              </a:path>
            </a:pathLst>
          </a:custGeom>
          <a:solidFill>
            <a:srgbClr val="D6D6EF"/>
          </a:solidFill>
        </p:spPr>
        <p:txBody>
          <a:bodyPr wrap="square" lIns="0" tIns="0" rIns="0" bIns="0" rtlCol="0"/>
          <a:lstStyle/>
          <a:p>
            <a:endParaRPr sz="3804"/>
          </a:p>
        </p:txBody>
      </p:sp>
      <p:sp>
        <p:nvSpPr>
          <p:cNvPr id="19" name="bg object 19"/>
          <p:cNvSpPr/>
          <p:nvPr/>
        </p:nvSpPr>
        <p:spPr>
          <a:xfrm>
            <a:off x="9463863" y="6388299"/>
            <a:ext cx="135616" cy="107366"/>
          </a:xfrm>
          <a:custGeom>
            <a:avLst/>
            <a:gdLst/>
            <a:ahLst/>
            <a:cxnLst/>
            <a:rect l="l" t="t" r="r" b="b"/>
            <a:pathLst>
              <a:path w="64135" h="50800">
                <a:moveTo>
                  <a:pt x="0" y="50800"/>
                </a:moveTo>
                <a:lnTo>
                  <a:pt x="43019" y="50800"/>
                </a:lnTo>
                <a:lnTo>
                  <a:pt x="43019" y="20434"/>
                </a:lnTo>
                <a:lnTo>
                  <a:pt x="0" y="20434"/>
                </a:lnTo>
                <a:lnTo>
                  <a:pt x="0" y="50800"/>
                </a:lnTo>
                <a:close/>
              </a:path>
              <a:path w="64135" h="50800">
                <a:moveTo>
                  <a:pt x="10491" y="20320"/>
                </a:moveTo>
                <a:lnTo>
                  <a:pt x="10491" y="10160"/>
                </a:lnTo>
                <a:lnTo>
                  <a:pt x="53672" y="10160"/>
                </a:lnTo>
                <a:lnTo>
                  <a:pt x="53672" y="40640"/>
                </a:lnTo>
                <a:lnTo>
                  <a:pt x="43512" y="40640"/>
                </a:lnTo>
              </a:path>
              <a:path w="64135" h="50800">
                <a:moveTo>
                  <a:pt x="20652" y="10160"/>
                </a:moveTo>
                <a:lnTo>
                  <a:pt x="20652" y="0"/>
                </a:lnTo>
                <a:lnTo>
                  <a:pt x="63832" y="0"/>
                </a:lnTo>
                <a:lnTo>
                  <a:pt x="63832" y="30480"/>
                </a:lnTo>
                <a:lnTo>
                  <a:pt x="53672" y="30480"/>
                </a:lnTo>
              </a:path>
            </a:pathLst>
          </a:custGeom>
          <a:ln w="5060">
            <a:solidFill>
              <a:srgbClr val="ADADE0"/>
            </a:solidFill>
          </a:ln>
        </p:spPr>
        <p:txBody>
          <a:bodyPr wrap="square" lIns="0" tIns="0" rIns="0" bIns="0" rtlCol="0"/>
          <a:lstStyle/>
          <a:p>
            <a:endParaRPr sz="3804"/>
          </a:p>
        </p:txBody>
      </p:sp>
      <p:sp>
        <p:nvSpPr>
          <p:cNvPr id="20" name="bg object 20"/>
          <p:cNvSpPr/>
          <p:nvPr/>
        </p:nvSpPr>
        <p:spPr>
          <a:xfrm>
            <a:off x="9330291" y="6401720"/>
            <a:ext cx="429674" cy="80524"/>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sz="3804"/>
          </a:p>
        </p:txBody>
      </p:sp>
      <p:sp>
        <p:nvSpPr>
          <p:cNvPr id="21" name="bg object 21"/>
          <p:cNvSpPr/>
          <p:nvPr/>
        </p:nvSpPr>
        <p:spPr>
          <a:xfrm>
            <a:off x="10091245" y="6415141"/>
            <a:ext cx="80564"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sz="3804"/>
          </a:p>
        </p:txBody>
      </p:sp>
      <p:sp>
        <p:nvSpPr>
          <p:cNvPr id="22" name="bg object 22"/>
          <p:cNvSpPr/>
          <p:nvPr/>
        </p:nvSpPr>
        <p:spPr>
          <a:xfrm>
            <a:off x="9903261" y="6401720"/>
            <a:ext cx="429674" cy="80524"/>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sz="3804"/>
          </a:p>
        </p:txBody>
      </p:sp>
      <p:sp>
        <p:nvSpPr>
          <p:cNvPr id="23" name="bg object 23"/>
          <p:cNvSpPr/>
          <p:nvPr/>
        </p:nvSpPr>
        <p:spPr>
          <a:xfrm>
            <a:off x="10064390" y="6388299"/>
            <a:ext cx="107419" cy="107366"/>
          </a:xfrm>
          <a:custGeom>
            <a:avLst/>
            <a:gdLst/>
            <a:ahLst/>
            <a:cxnLst/>
            <a:rect l="l" t="t" r="r" b="b"/>
            <a:pathLst>
              <a:path w="50800" h="50800">
                <a:moveTo>
                  <a:pt x="0" y="0"/>
                </a:moveTo>
                <a:lnTo>
                  <a:pt x="38100" y="0"/>
                </a:lnTo>
              </a:path>
              <a:path w="50800" h="50800">
                <a:moveTo>
                  <a:pt x="12700" y="25400"/>
                </a:moveTo>
                <a:lnTo>
                  <a:pt x="50800" y="25400"/>
                </a:lnTo>
              </a:path>
              <a:path w="50800" h="50800">
                <a:moveTo>
                  <a:pt x="0" y="38100"/>
                </a:moveTo>
                <a:lnTo>
                  <a:pt x="38100" y="38100"/>
                </a:lnTo>
              </a:path>
              <a:path w="50800" h="50800">
                <a:moveTo>
                  <a:pt x="12700" y="50800"/>
                </a:moveTo>
                <a:lnTo>
                  <a:pt x="50800" y="50800"/>
                </a:lnTo>
              </a:path>
            </a:pathLst>
          </a:custGeom>
          <a:ln w="7591">
            <a:solidFill>
              <a:srgbClr val="D6D6EF"/>
            </a:solidFill>
          </a:ln>
        </p:spPr>
        <p:txBody>
          <a:bodyPr wrap="square" lIns="0" tIns="0" rIns="0" bIns="0" rtlCol="0"/>
          <a:lstStyle/>
          <a:p>
            <a:endParaRPr sz="3804"/>
          </a:p>
        </p:txBody>
      </p:sp>
      <p:sp>
        <p:nvSpPr>
          <p:cNvPr id="24" name="bg object 24"/>
          <p:cNvSpPr/>
          <p:nvPr/>
        </p:nvSpPr>
        <p:spPr>
          <a:xfrm>
            <a:off x="10637388" y="6388299"/>
            <a:ext cx="107419" cy="53683"/>
          </a:xfrm>
          <a:custGeom>
            <a:avLst/>
            <a:gdLst/>
            <a:ahLst/>
            <a:cxnLst/>
            <a:rect l="l" t="t" r="r" b="b"/>
            <a:pathLst>
              <a:path w="50800" h="25400">
                <a:moveTo>
                  <a:pt x="0" y="0"/>
                </a:moveTo>
                <a:lnTo>
                  <a:pt x="38100" y="0"/>
                </a:lnTo>
              </a:path>
              <a:path w="50800" h="25400">
                <a:moveTo>
                  <a:pt x="12700" y="12700"/>
                </a:moveTo>
                <a:lnTo>
                  <a:pt x="50800" y="12700"/>
                </a:lnTo>
              </a:path>
              <a:path w="50800" h="25400">
                <a:moveTo>
                  <a:pt x="12700" y="25400"/>
                </a:moveTo>
                <a:lnTo>
                  <a:pt x="50800" y="25400"/>
                </a:lnTo>
              </a:path>
            </a:pathLst>
          </a:custGeom>
          <a:ln w="7591">
            <a:solidFill>
              <a:srgbClr val="ADADE0"/>
            </a:solidFill>
          </a:ln>
        </p:spPr>
        <p:txBody>
          <a:bodyPr wrap="square" lIns="0" tIns="0" rIns="0" bIns="0" rtlCol="0"/>
          <a:lstStyle/>
          <a:p>
            <a:endParaRPr sz="3804"/>
          </a:p>
        </p:txBody>
      </p:sp>
      <p:sp>
        <p:nvSpPr>
          <p:cNvPr id="25" name="bg object 25"/>
          <p:cNvSpPr/>
          <p:nvPr/>
        </p:nvSpPr>
        <p:spPr>
          <a:xfrm>
            <a:off x="10476258" y="6401720"/>
            <a:ext cx="429674" cy="80524"/>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sz="3804"/>
          </a:p>
        </p:txBody>
      </p:sp>
      <p:sp>
        <p:nvSpPr>
          <p:cNvPr id="26" name="bg object 26"/>
          <p:cNvSpPr/>
          <p:nvPr/>
        </p:nvSpPr>
        <p:spPr>
          <a:xfrm>
            <a:off x="10637388" y="6468824"/>
            <a:ext cx="107419" cy="26841"/>
          </a:xfrm>
          <a:custGeom>
            <a:avLst/>
            <a:gdLst/>
            <a:ahLst/>
            <a:cxnLst/>
            <a:rect l="l" t="t" r="r" b="b"/>
            <a:pathLst>
              <a:path w="50800" h="12700">
                <a:moveTo>
                  <a:pt x="0" y="0"/>
                </a:moveTo>
                <a:lnTo>
                  <a:pt x="38100" y="0"/>
                </a:lnTo>
              </a:path>
              <a:path w="50800" h="12700">
                <a:moveTo>
                  <a:pt x="12700" y="12699"/>
                </a:moveTo>
                <a:lnTo>
                  <a:pt x="50800" y="12699"/>
                </a:lnTo>
              </a:path>
            </a:pathLst>
          </a:custGeom>
          <a:ln w="7591">
            <a:solidFill>
              <a:srgbClr val="D6D6EF"/>
            </a:solidFill>
          </a:ln>
        </p:spPr>
        <p:txBody>
          <a:bodyPr wrap="square" lIns="0" tIns="0" rIns="0" bIns="0" rtlCol="0"/>
          <a:lstStyle/>
          <a:p>
            <a:endParaRPr sz="3804"/>
          </a:p>
        </p:txBody>
      </p:sp>
      <p:sp>
        <p:nvSpPr>
          <p:cNvPr id="27" name="bg object 27"/>
          <p:cNvSpPr/>
          <p:nvPr/>
        </p:nvSpPr>
        <p:spPr>
          <a:xfrm>
            <a:off x="11210383" y="6388299"/>
            <a:ext cx="107419" cy="107366"/>
          </a:xfrm>
          <a:custGeom>
            <a:avLst/>
            <a:gdLst/>
            <a:ahLst/>
            <a:cxnLst/>
            <a:rect l="l" t="t" r="r" b="b"/>
            <a:pathLst>
              <a:path w="50800" h="50800">
                <a:moveTo>
                  <a:pt x="0" y="0"/>
                </a:moveTo>
                <a:lnTo>
                  <a:pt x="38100" y="0"/>
                </a:lnTo>
              </a:path>
              <a:path w="50800" h="50800">
                <a:moveTo>
                  <a:pt x="12700" y="12700"/>
                </a:moveTo>
                <a:lnTo>
                  <a:pt x="50800" y="12700"/>
                </a:lnTo>
              </a:path>
              <a:path w="50800" h="50800">
                <a:moveTo>
                  <a:pt x="12700" y="25400"/>
                </a:moveTo>
                <a:lnTo>
                  <a:pt x="50800" y="25400"/>
                </a:lnTo>
              </a:path>
              <a:path w="50800" h="50800">
                <a:moveTo>
                  <a:pt x="0" y="38100"/>
                </a:moveTo>
                <a:lnTo>
                  <a:pt x="38100" y="38100"/>
                </a:lnTo>
              </a:path>
              <a:path w="50800" h="50800">
                <a:moveTo>
                  <a:pt x="12700" y="50800"/>
                </a:moveTo>
                <a:lnTo>
                  <a:pt x="50800" y="50800"/>
                </a:lnTo>
              </a:path>
            </a:pathLst>
          </a:custGeom>
          <a:ln w="7591">
            <a:solidFill>
              <a:srgbClr val="ADADE0"/>
            </a:solidFill>
          </a:ln>
        </p:spPr>
        <p:txBody>
          <a:bodyPr wrap="square" lIns="0" tIns="0" rIns="0" bIns="0" rtlCol="0"/>
          <a:lstStyle/>
          <a:p>
            <a:endParaRPr sz="3804"/>
          </a:p>
        </p:txBody>
      </p:sp>
      <p:sp>
        <p:nvSpPr>
          <p:cNvPr id="28" name="bg object 28"/>
          <p:cNvSpPr/>
          <p:nvPr/>
        </p:nvSpPr>
        <p:spPr>
          <a:xfrm>
            <a:off x="11847806" y="6452719"/>
            <a:ext cx="42967" cy="42946"/>
          </a:xfrm>
          <a:custGeom>
            <a:avLst/>
            <a:gdLst/>
            <a:ahLst/>
            <a:cxnLst/>
            <a:rect l="l" t="t" r="r" b="b"/>
            <a:pathLst>
              <a:path w="20320" h="20319">
                <a:moveTo>
                  <a:pt x="0" y="0"/>
                </a:moveTo>
                <a:lnTo>
                  <a:pt x="20320" y="20320"/>
                </a:lnTo>
              </a:path>
            </a:pathLst>
          </a:custGeom>
          <a:ln w="7591">
            <a:solidFill>
              <a:srgbClr val="ADADE0"/>
            </a:solidFill>
          </a:ln>
        </p:spPr>
        <p:txBody>
          <a:bodyPr wrap="square" lIns="0" tIns="0" rIns="0" bIns="0" rtlCol="0"/>
          <a:lstStyle/>
          <a:p>
            <a:endParaRPr sz="3804"/>
          </a:p>
        </p:txBody>
      </p:sp>
      <p:sp>
        <p:nvSpPr>
          <p:cNvPr id="29" name="bg object 29"/>
          <p:cNvSpPr/>
          <p:nvPr/>
        </p:nvSpPr>
        <p:spPr>
          <a:xfrm>
            <a:off x="11790578" y="6396721"/>
            <a:ext cx="64451" cy="64420"/>
          </a:xfrm>
          <a:custGeom>
            <a:avLst/>
            <a:gdLst/>
            <a:ahLst/>
            <a:cxnLst/>
            <a:rect l="l" t="t" r="r" b="b"/>
            <a:pathLst>
              <a:path w="30479" h="30480">
                <a:moveTo>
                  <a:pt x="30366" y="15183"/>
                </a:moveTo>
                <a:lnTo>
                  <a:pt x="30366" y="6797"/>
                </a:lnTo>
                <a:lnTo>
                  <a:pt x="23568" y="0"/>
                </a:lnTo>
                <a:lnTo>
                  <a:pt x="15183" y="0"/>
                </a:lnTo>
                <a:lnTo>
                  <a:pt x="6797" y="0"/>
                </a:lnTo>
                <a:lnTo>
                  <a:pt x="0" y="6797"/>
                </a:lnTo>
                <a:lnTo>
                  <a:pt x="0" y="15183"/>
                </a:lnTo>
                <a:lnTo>
                  <a:pt x="0" y="23568"/>
                </a:lnTo>
                <a:lnTo>
                  <a:pt x="6797" y="30366"/>
                </a:lnTo>
                <a:lnTo>
                  <a:pt x="15183" y="30366"/>
                </a:lnTo>
                <a:lnTo>
                  <a:pt x="23568" y="30366"/>
                </a:lnTo>
                <a:lnTo>
                  <a:pt x="30366" y="23568"/>
                </a:lnTo>
                <a:lnTo>
                  <a:pt x="30366" y="15183"/>
                </a:lnTo>
                <a:close/>
              </a:path>
            </a:pathLst>
          </a:custGeom>
          <a:ln w="5060">
            <a:solidFill>
              <a:srgbClr val="ADADE0"/>
            </a:solidFill>
          </a:ln>
        </p:spPr>
        <p:txBody>
          <a:bodyPr wrap="square" lIns="0" tIns="0" rIns="0" bIns="0" rtlCol="0"/>
          <a:lstStyle/>
          <a:p>
            <a:endParaRPr sz="3804"/>
          </a:p>
        </p:txBody>
      </p:sp>
      <p:sp>
        <p:nvSpPr>
          <p:cNvPr id="30" name="bg object 30"/>
          <p:cNvSpPr/>
          <p:nvPr/>
        </p:nvSpPr>
        <p:spPr>
          <a:xfrm>
            <a:off x="11590001" y="6388299"/>
            <a:ext cx="494123" cy="107366"/>
          </a:xfrm>
          <a:custGeom>
            <a:avLst/>
            <a:gdLst/>
            <a:ahLst/>
            <a:cxnLst/>
            <a:rect l="l" t="t" r="r" b="b"/>
            <a:pathLst>
              <a:path w="233679" h="50800">
                <a:moveTo>
                  <a:pt x="40640" y="50800"/>
                </a:moveTo>
                <a:lnTo>
                  <a:pt x="50400" y="48796"/>
                </a:lnTo>
                <a:lnTo>
                  <a:pt x="58488" y="43339"/>
                </a:lnTo>
                <a:lnTo>
                  <a:pt x="64002" y="35262"/>
                </a:lnTo>
                <a:lnTo>
                  <a:pt x="66040" y="25400"/>
                </a:lnTo>
                <a:lnTo>
                  <a:pt x="64036" y="15537"/>
                </a:lnTo>
                <a:lnTo>
                  <a:pt x="58579" y="7461"/>
                </a:lnTo>
                <a:lnTo>
                  <a:pt x="50502" y="2004"/>
                </a:lnTo>
                <a:lnTo>
                  <a:pt x="40640" y="0"/>
                </a:lnTo>
                <a:lnTo>
                  <a:pt x="30778" y="2004"/>
                </a:lnTo>
                <a:lnTo>
                  <a:pt x="22701" y="7461"/>
                </a:lnTo>
                <a:lnTo>
                  <a:pt x="17244" y="15537"/>
                </a:lnTo>
                <a:lnTo>
                  <a:pt x="15240" y="25400"/>
                </a:lnTo>
              </a:path>
              <a:path w="233679" h="50800">
                <a:moveTo>
                  <a:pt x="30480" y="17780"/>
                </a:moveTo>
                <a:lnTo>
                  <a:pt x="15240" y="30480"/>
                </a:lnTo>
                <a:lnTo>
                  <a:pt x="0" y="17780"/>
                </a:lnTo>
              </a:path>
              <a:path w="233679" h="50800">
                <a:moveTo>
                  <a:pt x="193042" y="50800"/>
                </a:moveTo>
                <a:lnTo>
                  <a:pt x="183179" y="48796"/>
                </a:lnTo>
                <a:lnTo>
                  <a:pt x="175103" y="43339"/>
                </a:lnTo>
                <a:lnTo>
                  <a:pt x="169646" y="35262"/>
                </a:lnTo>
                <a:lnTo>
                  <a:pt x="167642" y="25400"/>
                </a:lnTo>
                <a:lnTo>
                  <a:pt x="169646" y="15537"/>
                </a:lnTo>
                <a:lnTo>
                  <a:pt x="175103" y="7461"/>
                </a:lnTo>
                <a:lnTo>
                  <a:pt x="183179" y="2004"/>
                </a:lnTo>
                <a:lnTo>
                  <a:pt x="193042" y="0"/>
                </a:lnTo>
                <a:lnTo>
                  <a:pt x="202904" y="2004"/>
                </a:lnTo>
                <a:lnTo>
                  <a:pt x="210981" y="7461"/>
                </a:lnTo>
                <a:lnTo>
                  <a:pt x="216438" y="15537"/>
                </a:lnTo>
                <a:lnTo>
                  <a:pt x="218442" y="25400"/>
                </a:lnTo>
              </a:path>
              <a:path w="233679" h="50800">
                <a:moveTo>
                  <a:pt x="233682" y="17780"/>
                </a:moveTo>
                <a:lnTo>
                  <a:pt x="218442" y="30480"/>
                </a:lnTo>
                <a:lnTo>
                  <a:pt x="203202" y="17780"/>
                </a:lnTo>
              </a:path>
            </a:pathLst>
          </a:custGeom>
          <a:ln w="5060">
            <a:solidFill>
              <a:srgbClr val="ADADE0"/>
            </a:solidFill>
          </a:ln>
        </p:spPr>
        <p:txBody>
          <a:bodyPr wrap="square" lIns="0" tIns="0" rIns="0" bIns="0" rtlCol="0"/>
          <a:lstStyle/>
          <a:p>
            <a:endParaRPr sz="3804"/>
          </a:p>
        </p:txBody>
      </p:sp>
      <p:sp>
        <p:nvSpPr>
          <p:cNvPr id="31" name="bg object 31"/>
          <p:cNvSpPr/>
          <p:nvPr/>
        </p:nvSpPr>
        <p:spPr>
          <a:xfrm>
            <a:off x="0" y="0"/>
            <a:ext cx="609062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F8F8F8"/>
          </a:solidFill>
        </p:spPr>
        <p:txBody>
          <a:bodyPr wrap="square" lIns="0" tIns="0" rIns="0" bIns="0" rtlCol="0"/>
          <a:lstStyle/>
          <a:p>
            <a:endParaRPr sz="3804"/>
          </a:p>
        </p:txBody>
      </p:sp>
      <p:pic>
        <p:nvPicPr>
          <p:cNvPr id="32" name="bg object 32"/>
          <p:cNvPicPr/>
          <p:nvPr/>
        </p:nvPicPr>
        <p:blipFill>
          <a:blip r:embed="rId7" cstate="print"/>
          <a:stretch>
            <a:fillRect/>
          </a:stretch>
        </p:blipFill>
        <p:spPr>
          <a:xfrm>
            <a:off x="1" y="30"/>
            <a:ext cx="642043" cy="356504"/>
          </a:xfrm>
          <a:prstGeom prst="rect">
            <a:avLst/>
          </a:prstGeom>
        </p:spPr>
      </p:pic>
      <p:sp>
        <p:nvSpPr>
          <p:cNvPr id="2" name="Holder 2"/>
          <p:cNvSpPr>
            <a:spLocks noGrp="1"/>
          </p:cNvSpPr>
          <p:nvPr>
            <p:ph type="title"/>
          </p:nvPr>
        </p:nvSpPr>
        <p:spPr>
          <a:xfrm>
            <a:off x="201516" y="563317"/>
            <a:ext cx="7832149" cy="215444"/>
          </a:xfrm>
          <a:prstGeom prst="rect">
            <a:avLst/>
          </a:prstGeom>
        </p:spPr>
        <p:txBody>
          <a:bodyPr wrap="square" lIns="0" tIns="0" rIns="0" bIns="0">
            <a:spAutoFit/>
          </a:bodyPr>
          <a:lstStyle>
            <a:lvl1pPr>
              <a:defRPr sz="1400" b="0" i="0">
                <a:solidFill>
                  <a:srgbClr val="E50000"/>
                </a:solidFill>
                <a:latin typeface="Tahoma"/>
                <a:cs typeface="Tahoma"/>
              </a:defRPr>
            </a:lvl1pPr>
          </a:lstStyle>
          <a:p>
            <a:endParaRPr/>
          </a:p>
        </p:txBody>
      </p:sp>
      <p:sp>
        <p:nvSpPr>
          <p:cNvPr id="3" name="Holder 3"/>
          <p:cNvSpPr>
            <a:spLocks noGrp="1"/>
          </p:cNvSpPr>
          <p:nvPr>
            <p:ph type="body" idx="1"/>
          </p:nvPr>
        </p:nvSpPr>
        <p:spPr>
          <a:xfrm>
            <a:off x="3741011" y="1534335"/>
            <a:ext cx="8312849" cy="169277"/>
          </a:xfrm>
          <a:prstGeom prst="rect">
            <a:avLst/>
          </a:prstGeom>
        </p:spPr>
        <p:txBody>
          <a:bodyPr wrap="square" lIns="0" tIns="0" rIns="0" bIns="0">
            <a:spAutoFit/>
          </a:bodyPr>
          <a:lstStyle>
            <a:lvl1pPr>
              <a:defRPr sz="1100" b="0" i="0">
                <a:solidFill>
                  <a:schemeClr val="tx1"/>
                </a:solidFill>
                <a:latin typeface="Tahoma"/>
                <a:cs typeface="Tahoma"/>
              </a:defRPr>
            </a:lvl1pPr>
          </a:lstStyle>
          <a:p>
            <a:endParaRPr/>
          </a:p>
        </p:txBody>
      </p:sp>
      <p:sp>
        <p:nvSpPr>
          <p:cNvPr id="4" name="Holder 4"/>
          <p:cNvSpPr>
            <a:spLocks noGrp="1"/>
          </p:cNvSpPr>
          <p:nvPr>
            <p:ph type="ftr" sz="quarter" idx="5"/>
          </p:nvPr>
        </p:nvSpPr>
        <p:spPr>
          <a:xfrm>
            <a:off x="3180964" y="6618575"/>
            <a:ext cx="2708312" cy="179536"/>
          </a:xfrm>
          <a:prstGeom prst="rect">
            <a:avLst/>
          </a:prstGeom>
        </p:spPr>
        <p:txBody>
          <a:bodyPr wrap="square" lIns="0" tIns="0" rIns="0" bIns="0">
            <a:spAutoFit/>
          </a:bodyPr>
          <a:lstStyle>
            <a:lvl1pPr>
              <a:defRPr sz="1268" b="0" i="0">
                <a:solidFill>
                  <a:srgbClr val="E50000"/>
                </a:solidFill>
                <a:latin typeface="Arial"/>
                <a:cs typeface="Arial"/>
              </a:defRPr>
            </a:lvl1pPr>
          </a:lstStyle>
          <a:p>
            <a:pPr marL="26841">
              <a:lnSpc>
                <a:spcPts val="1427"/>
              </a:lnSpc>
            </a:pPr>
            <a:r>
              <a:rPr lang="en-US" spc="-42"/>
              <a:t>Yannis</a:t>
            </a:r>
            <a:r>
              <a:rPr lang="en-US" spc="21"/>
              <a:t> </a:t>
            </a:r>
            <a:r>
              <a:rPr lang="en-US" spc="-21"/>
              <a:t>Paschalidis,</a:t>
            </a:r>
            <a:r>
              <a:rPr lang="en-US" spc="21"/>
              <a:t> </a:t>
            </a:r>
            <a:r>
              <a:rPr lang="en-US"/>
              <a:t>Boston</a:t>
            </a:r>
            <a:r>
              <a:rPr lang="en-US" spc="21"/>
              <a:t> </a:t>
            </a:r>
            <a:r>
              <a:rPr lang="en-US" spc="-21"/>
              <a:t>University</a:t>
            </a:r>
            <a:endParaRPr lang="en-US" spc="-21" dirty="0"/>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7/16/2024</a:t>
            </a:fld>
            <a:endParaRPr lang="en-US"/>
          </a:p>
        </p:txBody>
      </p:sp>
      <p:sp>
        <p:nvSpPr>
          <p:cNvPr id="6" name="Holder 6"/>
          <p:cNvSpPr>
            <a:spLocks noGrp="1"/>
          </p:cNvSpPr>
          <p:nvPr>
            <p:ph type="sldNum" sz="quarter" idx="7"/>
          </p:nvPr>
        </p:nvSpPr>
        <p:spPr>
          <a:xfrm>
            <a:off x="2376420" y="6618574"/>
            <a:ext cx="535077" cy="359073"/>
          </a:xfrm>
          <a:prstGeom prst="rect">
            <a:avLst/>
          </a:prstGeom>
        </p:spPr>
        <p:txBody>
          <a:bodyPr wrap="square" lIns="0" tIns="0" rIns="0" bIns="0">
            <a:spAutoFit/>
          </a:bodyPr>
          <a:lstStyle>
            <a:lvl1pPr>
              <a:defRPr sz="1268" b="0" i="0">
                <a:solidFill>
                  <a:srgbClr val="E50000"/>
                </a:solidFill>
                <a:latin typeface="Arial"/>
                <a:cs typeface="Arial"/>
              </a:defRPr>
            </a:lvl1pPr>
          </a:lstStyle>
          <a:p>
            <a:pPr marL="165075">
              <a:lnSpc>
                <a:spcPts val="1427"/>
              </a:lnSpc>
            </a:pPr>
            <a:fld id="{81D60167-4931-47E6-BA6A-407CBD079E47}" type="slidenum">
              <a:rPr lang="en-US" spc="-42" smtClean="0"/>
              <a:pPr marL="165075">
                <a:lnSpc>
                  <a:spcPts val="1427"/>
                </a:lnSpc>
              </a:pPr>
              <a:t>‹#›</a:t>
            </a:fld>
            <a:r>
              <a:rPr lang="en-US" spc="-42"/>
              <a:t>/12</a:t>
            </a:r>
            <a:endParaRPr lang="en-US" spc="-42" dirty="0"/>
          </a:p>
        </p:txBody>
      </p:sp>
    </p:spTree>
    <p:extLst>
      <p:ext uri="{BB962C8B-B14F-4D97-AF65-F5344CB8AC3E}">
        <p14:creationId xmlns:p14="http://schemas.microsoft.com/office/powerpoint/2010/main" val="3983213234"/>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Lst>
  <p:txStyles>
    <p:titleStyle>
      <a:lvl1pPr>
        <a:defRPr>
          <a:latin typeface="+mj-lt"/>
          <a:ea typeface="+mj-ea"/>
          <a:cs typeface="+mj-cs"/>
        </a:defRPr>
      </a:lvl1pPr>
    </p:titleStyle>
    <p:bodyStyle>
      <a:lvl1pPr marL="0">
        <a:defRPr>
          <a:latin typeface="+mn-lt"/>
          <a:ea typeface="+mn-ea"/>
          <a:cs typeface="+mn-cs"/>
        </a:defRPr>
      </a:lvl1pPr>
      <a:lvl2pPr marL="966292">
        <a:defRPr>
          <a:latin typeface="+mn-lt"/>
          <a:ea typeface="+mn-ea"/>
          <a:cs typeface="+mn-cs"/>
        </a:defRPr>
      </a:lvl2pPr>
      <a:lvl3pPr marL="1932584">
        <a:defRPr>
          <a:latin typeface="+mn-lt"/>
          <a:ea typeface="+mn-ea"/>
          <a:cs typeface="+mn-cs"/>
        </a:defRPr>
      </a:lvl3pPr>
      <a:lvl4pPr marL="2898877">
        <a:defRPr>
          <a:latin typeface="+mn-lt"/>
          <a:ea typeface="+mn-ea"/>
          <a:cs typeface="+mn-cs"/>
        </a:defRPr>
      </a:lvl4pPr>
      <a:lvl5pPr marL="3865169">
        <a:defRPr>
          <a:latin typeface="+mn-lt"/>
          <a:ea typeface="+mn-ea"/>
          <a:cs typeface="+mn-cs"/>
        </a:defRPr>
      </a:lvl5pPr>
      <a:lvl6pPr marL="4831461">
        <a:defRPr>
          <a:latin typeface="+mn-lt"/>
          <a:ea typeface="+mn-ea"/>
          <a:cs typeface="+mn-cs"/>
        </a:defRPr>
      </a:lvl6pPr>
      <a:lvl7pPr marL="5797753">
        <a:defRPr>
          <a:latin typeface="+mn-lt"/>
          <a:ea typeface="+mn-ea"/>
          <a:cs typeface="+mn-cs"/>
        </a:defRPr>
      </a:lvl7pPr>
      <a:lvl8pPr marL="6764045">
        <a:defRPr>
          <a:latin typeface="+mn-lt"/>
          <a:ea typeface="+mn-ea"/>
          <a:cs typeface="+mn-cs"/>
        </a:defRPr>
      </a:lvl8pPr>
      <a:lvl9pPr marL="7730338">
        <a:defRPr>
          <a:latin typeface="+mn-lt"/>
          <a:ea typeface="+mn-ea"/>
          <a:cs typeface="+mn-cs"/>
        </a:defRPr>
      </a:lvl9pPr>
    </p:bodyStyle>
    <p:otherStyle>
      <a:lvl1pPr marL="0">
        <a:defRPr>
          <a:latin typeface="+mn-lt"/>
          <a:ea typeface="+mn-ea"/>
          <a:cs typeface="+mn-cs"/>
        </a:defRPr>
      </a:lvl1pPr>
      <a:lvl2pPr marL="966292">
        <a:defRPr>
          <a:latin typeface="+mn-lt"/>
          <a:ea typeface="+mn-ea"/>
          <a:cs typeface="+mn-cs"/>
        </a:defRPr>
      </a:lvl2pPr>
      <a:lvl3pPr marL="1932584">
        <a:defRPr>
          <a:latin typeface="+mn-lt"/>
          <a:ea typeface="+mn-ea"/>
          <a:cs typeface="+mn-cs"/>
        </a:defRPr>
      </a:lvl3pPr>
      <a:lvl4pPr marL="2898877">
        <a:defRPr>
          <a:latin typeface="+mn-lt"/>
          <a:ea typeface="+mn-ea"/>
          <a:cs typeface="+mn-cs"/>
        </a:defRPr>
      </a:lvl4pPr>
      <a:lvl5pPr marL="3865169">
        <a:defRPr>
          <a:latin typeface="+mn-lt"/>
          <a:ea typeface="+mn-ea"/>
          <a:cs typeface="+mn-cs"/>
        </a:defRPr>
      </a:lvl5pPr>
      <a:lvl6pPr marL="4831461">
        <a:defRPr>
          <a:latin typeface="+mn-lt"/>
          <a:ea typeface="+mn-ea"/>
          <a:cs typeface="+mn-cs"/>
        </a:defRPr>
      </a:lvl6pPr>
      <a:lvl7pPr marL="5797753">
        <a:defRPr>
          <a:latin typeface="+mn-lt"/>
          <a:ea typeface="+mn-ea"/>
          <a:cs typeface="+mn-cs"/>
        </a:defRPr>
      </a:lvl7pPr>
      <a:lvl8pPr marL="6764045">
        <a:defRPr>
          <a:latin typeface="+mn-lt"/>
          <a:ea typeface="+mn-ea"/>
          <a:cs typeface="+mn-cs"/>
        </a:defRPr>
      </a:lvl8pPr>
      <a:lvl9pPr marL="7730338">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ECFAB7-E63A-8C07-C2F0-A26287596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6EB76A-0DEC-8D2B-2998-0CDDB4227E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A8B0A-991B-F7FC-0986-3C5DB88E7B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563C450F-B92F-B5ED-9868-C8B01324D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DAF9B31-E4C6-DDDD-A4D5-7EF02ABE57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9B2B00-B35F-4271-B1D7-E8D092EAC1B0}" type="slidenum">
              <a:rPr lang="en-US" smtClean="0"/>
              <a:t>‹#›</a:t>
            </a:fld>
            <a:endParaRPr lang="en-US"/>
          </a:p>
        </p:txBody>
      </p:sp>
    </p:spTree>
    <p:extLst>
      <p:ext uri="{BB962C8B-B14F-4D97-AF65-F5344CB8AC3E}">
        <p14:creationId xmlns:p14="http://schemas.microsoft.com/office/powerpoint/2010/main" val="111961874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43.png"/><Relationship Id="rId3" Type="http://schemas.openxmlformats.org/officeDocument/2006/relationships/slide" Target="slide8.xml"/><Relationship Id="rId7" Type="http://schemas.openxmlformats.org/officeDocument/2006/relationships/slide" Target="slide21.xml"/><Relationship Id="rId12" Type="http://schemas.openxmlformats.org/officeDocument/2006/relationships/image" Target="../media/image42.png"/><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slide" Target="slide14.xml"/><Relationship Id="rId11" Type="http://schemas.openxmlformats.org/officeDocument/2006/relationships/image" Target="../media/image41.png"/><Relationship Id="rId5" Type="http://schemas.openxmlformats.org/officeDocument/2006/relationships/slide" Target="slide12.xml"/><Relationship Id="rId15" Type="http://schemas.openxmlformats.org/officeDocument/2006/relationships/slide" Target="slide4.xml"/><Relationship Id="rId10" Type="http://schemas.openxmlformats.org/officeDocument/2006/relationships/image" Target="../media/image40.jpg"/><Relationship Id="rId4" Type="http://schemas.openxmlformats.org/officeDocument/2006/relationships/slide" Target="slide10.xml"/><Relationship Id="rId9" Type="http://schemas.openxmlformats.org/officeDocument/2006/relationships/image" Target="../media/image19.jp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8.xml"/><Relationship Id="rId7" Type="http://schemas.openxmlformats.org/officeDocument/2006/relationships/slide" Target="slide21.xml"/><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10.xml"/><Relationship Id="rId9" Type="http://schemas.openxmlformats.org/officeDocument/2006/relationships/slide" Target="slide4.xml"/></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48.png"/><Relationship Id="rId3" Type="http://schemas.openxmlformats.org/officeDocument/2006/relationships/slide" Target="slide8.xml"/><Relationship Id="rId7" Type="http://schemas.openxmlformats.org/officeDocument/2006/relationships/slide" Target="slide21.xml"/><Relationship Id="rId12" Type="http://schemas.openxmlformats.org/officeDocument/2006/relationships/image" Target="../media/image47.png"/><Relationship Id="rId2" Type="http://schemas.openxmlformats.org/officeDocument/2006/relationships/slide" Target="slide5.xml"/><Relationship Id="rId16" Type="http://schemas.openxmlformats.org/officeDocument/2006/relationships/slide" Target="slide4.xml"/><Relationship Id="rId1" Type="http://schemas.openxmlformats.org/officeDocument/2006/relationships/slideLayout" Target="../slideLayouts/slideLayout30.xml"/><Relationship Id="rId6" Type="http://schemas.openxmlformats.org/officeDocument/2006/relationships/slide" Target="slide14.xml"/><Relationship Id="rId11" Type="http://schemas.openxmlformats.org/officeDocument/2006/relationships/image" Target="../media/image46.png"/><Relationship Id="rId5" Type="http://schemas.openxmlformats.org/officeDocument/2006/relationships/slide" Target="slide12.xml"/><Relationship Id="rId15" Type="http://schemas.openxmlformats.org/officeDocument/2006/relationships/image" Target="../media/image50.png"/><Relationship Id="rId10" Type="http://schemas.openxmlformats.org/officeDocument/2006/relationships/image" Target="../media/image45.jpg"/><Relationship Id="rId4" Type="http://schemas.openxmlformats.org/officeDocument/2006/relationships/slide" Target="slide10.xml"/><Relationship Id="rId9" Type="http://schemas.openxmlformats.org/officeDocument/2006/relationships/image" Target="../media/image20.jpg"/><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21.xml"/><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10.xml"/><Relationship Id="rId9" Type="http://schemas.openxmlformats.org/officeDocument/2006/relationships/slide" Target="slide4.xml"/></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55.png"/><Relationship Id="rId3" Type="http://schemas.openxmlformats.org/officeDocument/2006/relationships/slide" Target="slide8.xml"/><Relationship Id="rId7" Type="http://schemas.openxmlformats.org/officeDocument/2006/relationships/slide" Target="slide21.xml"/><Relationship Id="rId12" Type="http://schemas.openxmlformats.org/officeDocument/2006/relationships/image" Target="../media/image54.png"/><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slide" Target="slide14.xml"/><Relationship Id="rId11" Type="http://schemas.openxmlformats.org/officeDocument/2006/relationships/image" Target="../media/image53.png"/><Relationship Id="rId5" Type="http://schemas.openxmlformats.org/officeDocument/2006/relationships/slide" Target="slide12.xml"/><Relationship Id="rId15" Type="http://schemas.openxmlformats.org/officeDocument/2006/relationships/slide" Target="slide4.xml"/><Relationship Id="rId10" Type="http://schemas.openxmlformats.org/officeDocument/2006/relationships/image" Target="../media/image52.jpg"/><Relationship Id="rId4" Type="http://schemas.openxmlformats.org/officeDocument/2006/relationships/slide" Target="slide10.xml"/><Relationship Id="rId9" Type="http://schemas.openxmlformats.org/officeDocument/2006/relationships/image" Target="../media/image51.jpg"/><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8.xml"/><Relationship Id="rId7" Type="http://schemas.openxmlformats.org/officeDocument/2006/relationships/slide" Target="slide21.xml"/><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slide" Target="slide14.xml"/><Relationship Id="rId5" Type="http://schemas.openxmlformats.org/officeDocument/2006/relationships/slide" Target="slide12.xml"/><Relationship Id="rId10" Type="http://schemas.openxmlformats.org/officeDocument/2006/relationships/slide" Target="slide4.xml"/><Relationship Id="rId4" Type="http://schemas.openxmlformats.org/officeDocument/2006/relationships/slide" Target="slide10.xml"/><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8.xml"/><Relationship Id="rId7" Type="http://schemas.openxmlformats.org/officeDocument/2006/relationships/slide" Target="slide21.xml"/><Relationship Id="rId12" Type="http://schemas.openxmlformats.org/officeDocument/2006/relationships/slide" Target="slide4.xml"/><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slide" Target="slide14.xml"/><Relationship Id="rId11" Type="http://schemas.openxmlformats.org/officeDocument/2006/relationships/image" Target="../media/image57.png"/><Relationship Id="rId5" Type="http://schemas.openxmlformats.org/officeDocument/2006/relationships/slide" Target="slide12.xml"/><Relationship Id="rId10" Type="http://schemas.openxmlformats.org/officeDocument/2006/relationships/image" Target="../media/image58.png"/><Relationship Id="rId4" Type="http://schemas.openxmlformats.org/officeDocument/2006/relationships/slide" Target="slide10.xml"/><Relationship Id="rId9" Type="http://schemas.openxmlformats.org/officeDocument/2006/relationships/image" Target="../media/image16.jpg"/></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4.xml"/><Relationship Id="rId3" Type="http://schemas.openxmlformats.org/officeDocument/2006/relationships/slide" Target="slide8.xml"/><Relationship Id="rId7" Type="http://schemas.openxmlformats.org/officeDocument/2006/relationships/slide" Target="slide21.xml"/><Relationship Id="rId12" Type="http://schemas.openxmlformats.org/officeDocument/2006/relationships/image" Target="../media/image57.png"/><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slide" Target="slide14.xml"/><Relationship Id="rId11" Type="http://schemas.openxmlformats.org/officeDocument/2006/relationships/image" Target="../media/image58.png"/><Relationship Id="rId5" Type="http://schemas.openxmlformats.org/officeDocument/2006/relationships/slide" Target="slide12.xml"/><Relationship Id="rId10" Type="http://schemas.openxmlformats.org/officeDocument/2006/relationships/image" Target="../media/image59.png"/><Relationship Id="rId4" Type="http://schemas.openxmlformats.org/officeDocument/2006/relationships/slide" Target="slide10.xml"/><Relationship Id="rId9" Type="http://schemas.openxmlformats.org/officeDocument/2006/relationships/image" Target="../media/image16.jpg"/></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0.jpg"/><Relationship Id="rId3" Type="http://schemas.openxmlformats.org/officeDocument/2006/relationships/slide" Target="slide8.xml"/><Relationship Id="rId7" Type="http://schemas.openxmlformats.org/officeDocument/2006/relationships/slide" Target="slide21.xml"/><Relationship Id="rId12" Type="http://schemas.openxmlformats.org/officeDocument/2006/relationships/image" Target="../media/image57.png"/><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slide" Target="slide14.xml"/><Relationship Id="rId11" Type="http://schemas.openxmlformats.org/officeDocument/2006/relationships/image" Target="../media/image58.png"/><Relationship Id="rId5" Type="http://schemas.openxmlformats.org/officeDocument/2006/relationships/slide" Target="slide12.xml"/><Relationship Id="rId10" Type="http://schemas.openxmlformats.org/officeDocument/2006/relationships/image" Target="../media/image59.png"/><Relationship Id="rId4" Type="http://schemas.openxmlformats.org/officeDocument/2006/relationships/slide" Target="slide10.xml"/><Relationship Id="rId9" Type="http://schemas.openxmlformats.org/officeDocument/2006/relationships/image" Target="../media/image16.jpg"/><Relationship Id="rId1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1.png"/><Relationship Id="rId3" Type="http://schemas.openxmlformats.org/officeDocument/2006/relationships/slide" Target="slide8.xml"/><Relationship Id="rId7" Type="http://schemas.openxmlformats.org/officeDocument/2006/relationships/slide" Target="slide21.xml"/><Relationship Id="rId12" Type="http://schemas.openxmlformats.org/officeDocument/2006/relationships/image" Target="../media/image57.png"/><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slide" Target="slide14.xml"/><Relationship Id="rId11" Type="http://schemas.openxmlformats.org/officeDocument/2006/relationships/image" Target="../media/image58.png"/><Relationship Id="rId5" Type="http://schemas.openxmlformats.org/officeDocument/2006/relationships/slide" Target="slide12.xml"/><Relationship Id="rId15" Type="http://schemas.openxmlformats.org/officeDocument/2006/relationships/slide" Target="slide4.xml"/><Relationship Id="rId10" Type="http://schemas.openxmlformats.org/officeDocument/2006/relationships/image" Target="../media/image59.png"/><Relationship Id="rId4" Type="http://schemas.openxmlformats.org/officeDocument/2006/relationships/slide" Target="slide10.xml"/><Relationship Id="rId9" Type="http://schemas.openxmlformats.org/officeDocument/2006/relationships/image" Target="../media/image16.jpg"/><Relationship Id="rId14"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61.png"/><Relationship Id="rId3" Type="http://schemas.openxmlformats.org/officeDocument/2006/relationships/slide" Target="slide8.xml"/><Relationship Id="rId7" Type="http://schemas.openxmlformats.org/officeDocument/2006/relationships/slide" Target="slide21.xml"/><Relationship Id="rId12" Type="http://schemas.openxmlformats.org/officeDocument/2006/relationships/image" Target="../media/image57.png"/><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slide" Target="slide14.xml"/><Relationship Id="rId11" Type="http://schemas.openxmlformats.org/officeDocument/2006/relationships/image" Target="../media/image58.png"/><Relationship Id="rId5" Type="http://schemas.openxmlformats.org/officeDocument/2006/relationships/slide" Target="slide12.xml"/><Relationship Id="rId15" Type="http://schemas.openxmlformats.org/officeDocument/2006/relationships/slide" Target="slide4.xml"/><Relationship Id="rId10" Type="http://schemas.openxmlformats.org/officeDocument/2006/relationships/image" Target="../media/image59.png"/><Relationship Id="rId4" Type="http://schemas.openxmlformats.org/officeDocument/2006/relationships/slide" Target="slide10.xml"/><Relationship Id="rId9" Type="http://schemas.openxmlformats.org/officeDocument/2006/relationships/image" Target="../media/image16.jpg"/><Relationship Id="rId14" Type="http://schemas.openxmlformats.org/officeDocument/2006/relationships/image" Target="../media/image60.jpg"/></Relationships>
</file>

<file path=ppt/slides/_rels/slide21.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slide" Target="slide4.xml"/><Relationship Id="rId3" Type="http://schemas.openxmlformats.org/officeDocument/2006/relationships/slide" Target="slide8.xml"/><Relationship Id="rId7" Type="http://schemas.openxmlformats.org/officeDocument/2006/relationships/slide" Target="slide21.xml"/><Relationship Id="rId12" Type="http://schemas.openxmlformats.org/officeDocument/2006/relationships/hyperlink" Target="http://sites.bu.edu/paschalidis/" TargetMode="External"/><Relationship Id="rId2" Type="http://schemas.openxmlformats.org/officeDocument/2006/relationships/slide" Target="slide5.xml"/><Relationship Id="rId1" Type="http://schemas.openxmlformats.org/officeDocument/2006/relationships/slideLayout" Target="../slideLayouts/slideLayout27.xml"/><Relationship Id="rId6" Type="http://schemas.openxmlformats.org/officeDocument/2006/relationships/slide" Target="slide14.xml"/><Relationship Id="rId11" Type="http://schemas.openxmlformats.org/officeDocument/2006/relationships/image" Target="../media/image64.jpg"/><Relationship Id="rId5" Type="http://schemas.openxmlformats.org/officeDocument/2006/relationships/slide" Target="slide12.xml"/><Relationship Id="rId10" Type="http://schemas.openxmlformats.org/officeDocument/2006/relationships/image" Target="../media/image63.jpg"/><Relationship Id="rId4" Type="http://schemas.openxmlformats.org/officeDocument/2006/relationships/slide" Target="slide10.xml"/><Relationship Id="rId9" Type="http://schemas.openxmlformats.org/officeDocument/2006/relationships/image" Target="../media/image62.jp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8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image" Target="../media/image86.png"/><Relationship Id="rId5" Type="http://schemas.openxmlformats.org/officeDocument/2006/relationships/image" Target="../media/image69.png"/><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image" Target="../media/image74.jpeg"/><Relationship Id="rId5" Type="http://schemas.openxmlformats.org/officeDocument/2006/relationships/image" Target="../media/image95.jpg"/><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hyperlink" Target="mailto:yannisp@bu.edu" TargetMode="Externa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hyperlink" Target="http://sites.bu.edu/paschalidi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43.xml"/><Relationship Id="rId6" Type="http://schemas.openxmlformats.org/officeDocument/2006/relationships/image" Target="../media/image99.png"/><Relationship Id="rId11" Type="http://schemas.openxmlformats.org/officeDocument/2006/relationships/image" Target="../media/image101.png"/><Relationship Id="rId5" Type="http://schemas.openxmlformats.org/officeDocument/2006/relationships/image" Target="../media/image98.png"/><Relationship Id="rId10" Type="http://schemas.openxmlformats.org/officeDocument/2006/relationships/image" Target="../media/image70.png"/><Relationship Id="rId4" Type="http://schemas.openxmlformats.org/officeDocument/2006/relationships/image" Target="../media/image97.png"/><Relationship Id="rId9"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4.png"/><Relationship Id="rId1" Type="http://schemas.openxmlformats.org/officeDocument/2006/relationships/slideLayout" Target="../slideLayouts/slideLayout15.xml"/><Relationship Id="rId4" Type="http://schemas.openxmlformats.org/officeDocument/2006/relationships/hyperlink" Target="https://freesvg.org/usa-map-silhouette-vector-graphics" TargetMode="Externa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4.png"/><Relationship Id="rId1" Type="http://schemas.openxmlformats.org/officeDocument/2006/relationships/slideLayout" Target="../slideLayouts/slideLayout15.xml"/><Relationship Id="rId4" Type="http://schemas.openxmlformats.org/officeDocument/2006/relationships/hyperlink" Target="https://freesvg.org/usa-map-silhouette-vector-graphic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png"/><Relationship Id="rId1" Type="http://schemas.openxmlformats.org/officeDocument/2006/relationships/slideLayout" Target="../slideLayouts/slideLayout15.xml"/><Relationship Id="rId4" Type="http://schemas.openxmlformats.org/officeDocument/2006/relationships/hyperlink" Target="https://commons.wikimedia.org/wiki/File:FreeStyle_Libre.jp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21.png"/><Relationship Id="rId11" Type="http://schemas.openxmlformats.org/officeDocument/2006/relationships/slide" Target="slide4.xml"/><Relationship Id="rId5" Type="http://schemas.openxmlformats.org/officeDocument/2006/relationships/image" Target="../media/image20.jp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9.png"/><Relationship Id="rId1" Type="http://schemas.openxmlformats.org/officeDocument/2006/relationships/slideLayout" Target="../slideLayouts/slideLayout15.xml"/><Relationship Id="rId4" Type="http://schemas.openxmlformats.org/officeDocument/2006/relationships/hyperlink" Target="https://commons.wikimedia.org/wiki/File:FreeStyle_Libre.jpg"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5.xml"/><Relationship Id="rId4" Type="http://schemas.openxmlformats.org/officeDocument/2006/relationships/image" Target="../media/image116.svg"/></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4.xml"/><Relationship Id="rId3" Type="http://schemas.openxmlformats.org/officeDocument/2006/relationships/slide" Target="slide8.xml"/><Relationship Id="rId7" Type="http://schemas.openxmlformats.org/officeDocument/2006/relationships/slide" Target="slide21.xml"/><Relationship Id="rId12" Type="http://schemas.openxmlformats.org/officeDocument/2006/relationships/image" Target="../media/image29.png"/><Relationship Id="rId2" Type="http://schemas.openxmlformats.org/officeDocument/2006/relationships/slide" Target="slide5.xml"/><Relationship Id="rId1" Type="http://schemas.openxmlformats.org/officeDocument/2006/relationships/slideLayout" Target="../slideLayouts/slideLayout29.xml"/><Relationship Id="rId6" Type="http://schemas.openxmlformats.org/officeDocument/2006/relationships/slide" Target="slide14.xml"/><Relationship Id="rId11" Type="http://schemas.openxmlformats.org/officeDocument/2006/relationships/image" Target="../media/image28.jpg"/><Relationship Id="rId5" Type="http://schemas.openxmlformats.org/officeDocument/2006/relationships/slide" Target="slide12.xml"/><Relationship Id="rId10" Type="http://schemas.openxmlformats.org/officeDocument/2006/relationships/image" Target="../media/image27.jpg"/><Relationship Id="rId4" Type="http://schemas.openxmlformats.org/officeDocument/2006/relationships/slide" Target="slide10.xml"/><Relationship Id="rId9" Type="http://schemas.openxmlformats.org/officeDocument/2006/relationships/image" Target="../media/image26.jpg"/></Relationships>
</file>

<file path=ppt/slides/_rels/slide6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jp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126.png"/><Relationship Id="rId11" Type="http://schemas.openxmlformats.org/officeDocument/2006/relationships/image" Target="../media/image131.jpg"/><Relationship Id="rId5" Type="http://schemas.openxmlformats.org/officeDocument/2006/relationships/image" Target="../media/image125.png"/><Relationship Id="rId10" Type="http://schemas.openxmlformats.org/officeDocument/2006/relationships/image" Target="../media/image130.jpg"/><Relationship Id="rId4" Type="http://schemas.openxmlformats.org/officeDocument/2006/relationships/image" Target="../media/image124.png"/><Relationship Id="rId9" Type="http://schemas.openxmlformats.org/officeDocument/2006/relationships/image" Target="../media/image129.png"/></Relationships>
</file>

<file path=ppt/slides/_rels/slide6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0.png"/><Relationship Id="rId3" Type="http://schemas.openxmlformats.org/officeDocument/2006/relationships/slide" Target="slide8.xml"/><Relationship Id="rId7" Type="http://schemas.openxmlformats.org/officeDocument/2006/relationships/slide" Target="slide21.xml"/><Relationship Id="rId12" Type="http://schemas.openxmlformats.org/officeDocument/2006/relationships/image" Target="../media/image29.png"/><Relationship Id="rId17" Type="http://schemas.openxmlformats.org/officeDocument/2006/relationships/slide" Target="slide4.xml"/><Relationship Id="rId2" Type="http://schemas.openxmlformats.org/officeDocument/2006/relationships/slide" Target="slide5.xml"/><Relationship Id="rId16"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slide" Target="slide14.xml"/><Relationship Id="rId11" Type="http://schemas.openxmlformats.org/officeDocument/2006/relationships/image" Target="../media/image28.jpg"/><Relationship Id="rId5" Type="http://schemas.openxmlformats.org/officeDocument/2006/relationships/slide" Target="slide12.xml"/><Relationship Id="rId15" Type="http://schemas.openxmlformats.org/officeDocument/2006/relationships/image" Target="../media/image32.png"/><Relationship Id="rId10" Type="http://schemas.openxmlformats.org/officeDocument/2006/relationships/image" Target="../media/image27.jpg"/><Relationship Id="rId4" Type="http://schemas.openxmlformats.org/officeDocument/2006/relationships/slide" Target="slide10.xml"/><Relationship Id="rId9" Type="http://schemas.openxmlformats.org/officeDocument/2006/relationships/image" Target="../media/image26.jp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38.png"/><Relationship Id="rId3" Type="http://schemas.openxmlformats.org/officeDocument/2006/relationships/slide" Target="slide8.xml"/><Relationship Id="rId7" Type="http://schemas.openxmlformats.org/officeDocument/2006/relationships/slide" Target="slide21.xml"/><Relationship Id="rId12" Type="http://schemas.openxmlformats.org/officeDocument/2006/relationships/image" Target="../media/image37.png"/><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slide" Target="slide14.xml"/><Relationship Id="rId11" Type="http://schemas.openxmlformats.org/officeDocument/2006/relationships/image" Target="../media/image36.png"/><Relationship Id="rId5" Type="http://schemas.openxmlformats.org/officeDocument/2006/relationships/slide" Target="slide12.xml"/><Relationship Id="rId15" Type="http://schemas.openxmlformats.org/officeDocument/2006/relationships/slide" Target="slide4.xml"/><Relationship Id="rId10" Type="http://schemas.openxmlformats.org/officeDocument/2006/relationships/image" Target="../media/image35.jpg"/><Relationship Id="rId4" Type="http://schemas.openxmlformats.org/officeDocument/2006/relationships/slide" Target="slide10.xml"/><Relationship Id="rId9" Type="http://schemas.openxmlformats.org/officeDocument/2006/relationships/image" Target="../media/image34.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8.xml"/><Relationship Id="rId7" Type="http://schemas.openxmlformats.org/officeDocument/2006/relationships/slide" Target="slide21.xml"/><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10.xml"/><Relationship Id="rId9"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CC103-C00D-CB33-462F-945007672F9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Featured Speakers</a:t>
            </a:r>
          </a:p>
        </p:txBody>
      </p:sp>
      <p:pic>
        <p:nvPicPr>
          <p:cNvPr id="7" name="Content Placeholder 6" descr="A blue and white banner featuring pictures of Ioannis Paschalidis, Chaitra Gopalappa, and Ramesh Johari">
            <a:extLst>
              <a:ext uri="{FF2B5EF4-FFF2-40B4-BE49-F238E27FC236}">
                <a16:creationId xmlns:a16="http://schemas.microsoft.com/office/drawing/2014/main" id="{23C621A0-EC20-7FA8-5A51-5B395F87C29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Tree>
    <p:extLst>
      <p:ext uri="{BB962C8B-B14F-4D97-AF65-F5344CB8AC3E}">
        <p14:creationId xmlns:p14="http://schemas.microsoft.com/office/powerpoint/2010/main" val="383148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EF7C7C"/>
                </a:solidFill>
                <a:latin typeface="Arial"/>
                <a:cs typeface="Arial"/>
                <a:hlinkClick r:id="rId2" action="ppaction://hlinksldjump"/>
              </a:rPr>
              <a:t>Intro</a:t>
            </a:r>
            <a:r>
              <a:rPr sz="1268" kern="0" spc="623" dirty="0">
                <a:solidFill>
                  <a:srgbClr val="EF7C7C"/>
                </a:solidFill>
                <a:latin typeface="Arial"/>
                <a:cs typeface="Arial"/>
              </a:rPr>
              <a:t> </a:t>
            </a:r>
            <a:r>
              <a:rPr sz="1268" kern="0" dirty="0">
                <a:solidFill>
                  <a:srgbClr val="EF7C7C"/>
                </a:solidFill>
                <a:latin typeface="Arial"/>
                <a:cs typeface="Arial"/>
                <a:hlinkClick r:id="rId3" action="ppaction://hlinksldjump"/>
              </a:rPr>
              <a:t>Pregnancy</a:t>
            </a:r>
            <a:r>
              <a:rPr sz="1268" kern="0" spc="623" dirty="0">
                <a:solidFill>
                  <a:srgbClr val="EF7C7C"/>
                </a:solidFill>
                <a:latin typeface="Arial"/>
                <a:cs typeface="Arial"/>
              </a:rPr>
              <a:t> </a:t>
            </a:r>
            <a:r>
              <a:rPr sz="1268" kern="0" dirty="0">
                <a:solidFill>
                  <a:srgbClr val="E50000"/>
                </a:solidFill>
                <a:latin typeface="Arial"/>
                <a:cs typeface="Arial"/>
                <a:hlinkClick r:id="rId4" action="ppaction://hlinksldjump"/>
              </a:rPr>
              <a:t>IVF</a:t>
            </a:r>
            <a:r>
              <a:rPr sz="1268" kern="0" spc="634" dirty="0">
                <a:solidFill>
                  <a:srgbClr val="E50000"/>
                </a:solidFill>
                <a:latin typeface="Arial"/>
                <a:cs typeface="Arial"/>
              </a:rPr>
              <a:t> </a:t>
            </a:r>
            <a:r>
              <a:rPr sz="1268" kern="0" dirty="0">
                <a:solidFill>
                  <a:srgbClr val="EF7C7C"/>
                </a:solidFill>
                <a:latin typeface="Arial"/>
                <a:cs typeface="Arial"/>
                <a:hlinkClick r:id="rId5" action="ppaction://hlinksldjump"/>
              </a:rPr>
              <a:t>PCOS</a:t>
            </a:r>
            <a:r>
              <a:rPr sz="1268" kern="0" spc="623" dirty="0">
                <a:solidFill>
                  <a:srgbClr val="EF7C7C"/>
                </a:solidFill>
                <a:latin typeface="Arial"/>
                <a:cs typeface="Arial"/>
              </a:rPr>
              <a:t> </a:t>
            </a:r>
            <a:r>
              <a:rPr sz="1268" kern="0" dirty="0">
                <a:solidFill>
                  <a:srgbClr val="EF7C7C"/>
                </a:solidFill>
                <a:latin typeface="Arial"/>
                <a:cs typeface="Arial"/>
                <a:hlinkClick r:id="rId6" action="ppaction://hlinksldjump"/>
              </a:rPr>
              <a:t>DRL</a:t>
            </a:r>
            <a:r>
              <a:rPr sz="1268" kern="0" spc="623" dirty="0">
                <a:solidFill>
                  <a:srgbClr val="EF7C7C"/>
                </a:solidFill>
                <a:latin typeface="Arial"/>
                <a:cs typeface="Arial"/>
              </a:rPr>
              <a:t> </a:t>
            </a:r>
            <a:r>
              <a:rPr sz="1268" kern="0" spc="-53" dirty="0">
                <a:solidFill>
                  <a:srgbClr val="EF7C7C"/>
                </a:solidFill>
                <a:latin typeface="Arial"/>
                <a:cs typeface="Arial"/>
                <a:hlinkClick r:id="rId7" action="ppaction://hlinksldjump"/>
              </a:rPr>
              <a:t>End</a:t>
            </a:r>
            <a:endParaRPr sz="1268" kern="0">
              <a:solidFill>
                <a:sysClr val="windowText" lastClr="000000"/>
              </a:solidFill>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4" name="object 4"/>
          <p:cNvSpPr txBox="1"/>
          <p:nvPr/>
        </p:nvSpPr>
        <p:spPr>
          <a:xfrm>
            <a:off x="6291299" y="169245"/>
            <a:ext cx="1045476"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890000"/>
                </a:solidFill>
                <a:latin typeface="Arial"/>
                <a:cs typeface="Arial"/>
                <a:hlinkClick r:id="rId4" action="ppaction://hlinksldjump"/>
              </a:rPr>
              <a:t>Data</a:t>
            </a:r>
            <a:r>
              <a:rPr sz="1268" kern="0" spc="697" dirty="0">
                <a:solidFill>
                  <a:srgbClr val="890000"/>
                </a:solidFill>
                <a:latin typeface="Arial"/>
                <a:cs typeface="Arial"/>
              </a:rPr>
              <a:t> </a:t>
            </a:r>
            <a:r>
              <a:rPr sz="1268" kern="0" spc="-21" dirty="0">
                <a:solidFill>
                  <a:srgbClr val="B16C6C"/>
                </a:solidFill>
                <a:latin typeface="Arial"/>
                <a:cs typeface="Arial"/>
                <a:hlinkClick r:id="rId8" action="ppaction://hlinksldjump"/>
              </a:rPr>
              <a:t>Models</a:t>
            </a:r>
            <a:endParaRPr sz="1268" kern="0">
              <a:solidFill>
                <a:sysClr val="windowText" lastClr="000000"/>
              </a:solidFill>
              <a:latin typeface="Arial"/>
              <a:cs typeface="Arial"/>
            </a:endParaRPr>
          </a:p>
        </p:txBody>
      </p:sp>
      <p:sp>
        <p:nvSpPr>
          <p:cNvPr id="8" name="object 8"/>
          <p:cNvSpPr txBox="1">
            <a:spLocks noGrp="1"/>
          </p:cNvSpPr>
          <p:nvPr>
            <p:ph type="title" idx="4294967295"/>
          </p:nvPr>
        </p:nvSpPr>
        <p:spPr>
          <a:xfrm>
            <a:off x="204399" y="563316"/>
            <a:ext cx="1884272" cy="491971"/>
          </a:xfrm>
          <a:prstGeom prst="rect">
            <a:avLst/>
          </a:prstGeom>
          <a:noFill/>
          <a:ln>
            <a:noFill/>
            <a:prstDash/>
          </a:ln>
          <a:effectLst/>
        </p:spPr>
        <p:txBody>
          <a:bodyPr rot="0" spcFirstLastPara="0" vertOverflow="overflow" horzOverflow="overflow" vert="horz" wrap="square" lIns="0" tIns="36236" rIns="0" bIns="0" numCol="1" spcCol="0" rtlCol="0" fromWordArt="0" anchor="t" anchorCtr="0" forceAA="0" compatLnSpc="1">
            <a:prstTxWarp prst="textNoShape">
              <a:avLst/>
            </a:prstTxWarp>
            <a:spAutoFit/>
          </a:bodyPr>
          <a:lstStyle/>
          <a:p>
            <a:pPr marL="26841" marR="0" lvl="0" indent="0" algn="l" defTabSz="1932584" rtl="0" eaLnBrk="1" fontAlgn="auto" latinLnBrk="0" hangingPunct="1">
              <a:lnSpc>
                <a:spcPct val="100000"/>
              </a:lnSpc>
              <a:spcBef>
                <a:spcPts val="285"/>
              </a:spcBef>
              <a:spcAft>
                <a:spcPts val="0"/>
              </a:spcAft>
              <a:buClrTx/>
              <a:buSzTx/>
              <a:buFontTx/>
              <a:buNone/>
              <a:tabLst/>
              <a:defRPr/>
            </a:pPr>
            <a:r>
              <a:rPr kumimoji="0" lang="en-US" sz="2959" b="0" i="0" u="none" strike="noStrike" kern="0" cap="none" spc="0" normalizeH="0" baseline="0" noProof="0" dirty="0">
                <a:ln>
                  <a:noFill/>
                </a:ln>
                <a:solidFill>
                  <a:srgbClr val="E50000"/>
                </a:solidFill>
                <a:effectLst/>
                <a:uLnTx/>
                <a:uFillTx/>
                <a:latin typeface="Tahoma"/>
                <a:ea typeface="+mn-ea"/>
                <a:cs typeface="Tahoma"/>
              </a:rPr>
              <a:t>IVF</a:t>
            </a:r>
            <a:r>
              <a:rPr kumimoji="0" lang="en-US" sz="2959" b="0" i="0" u="none" strike="noStrike" kern="0" cap="none" spc="63" normalizeH="0" baseline="0" noProof="0" dirty="0">
                <a:ln>
                  <a:noFill/>
                </a:ln>
                <a:solidFill>
                  <a:srgbClr val="E50000"/>
                </a:solidFill>
                <a:effectLst/>
                <a:uLnTx/>
                <a:uFillTx/>
                <a:latin typeface="Tahoma"/>
                <a:ea typeface="+mn-ea"/>
                <a:cs typeface="Tahoma"/>
              </a:rPr>
              <a:t> </a:t>
            </a:r>
            <a:r>
              <a:rPr kumimoji="0" lang="en-US" sz="2959" b="0" i="0" u="none" strike="noStrike" kern="0" cap="none" spc="-85" normalizeH="0" baseline="0" noProof="0" dirty="0">
                <a:ln>
                  <a:noFill/>
                </a:ln>
                <a:solidFill>
                  <a:srgbClr val="E50000"/>
                </a:solidFill>
                <a:effectLst/>
                <a:uLnTx/>
                <a:uFillTx/>
                <a:latin typeface="Tahoma"/>
                <a:ea typeface="+mn-ea"/>
                <a:cs typeface="Tahoma"/>
              </a:rPr>
              <a:t>dataset</a:t>
            </a:r>
            <a:endParaRPr kumimoji="0" lang="en-US" sz="2959" b="0" i="0" u="none" strike="noStrike" kern="0" cap="none" spc="0" normalizeH="0" baseline="0" noProof="0" dirty="0">
              <a:ln>
                <a:noFill/>
              </a:ln>
              <a:solidFill>
                <a:sysClr val="windowText" lastClr="000000"/>
              </a:solidFill>
              <a:effectLst/>
              <a:uLnTx/>
              <a:uFillTx/>
              <a:latin typeface="Tahoma"/>
              <a:ea typeface="+mn-ea"/>
              <a:cs typeface="Tahoma"/>
            </a:endParaRPr>
          </a:p>
        </p:txBody>
      </p:sp>
      <p:pic>
        <p:nvPicPr>
          <p:cNvPr id="9" name="object 9" descr="an image of a needle entering an ovary"/>
          <p:cNvPicPr/>
          <p:nvPr/>
        </p:nvPicPr>
        <p:blipFill>
          <a:blip r:embed="rId9" cstate="print"/>
          <a:stretch>
            <a:fillRect/>
          </a:stretch>
        </p:blipFill>
        <p:spPr>
          <a:xfrm>
            <a:off x="155120" y="1767429"/>
            <a:ext cx="2663105" cy="1775402"/>
          </a:xfrm>
          <a:prstGeom prst="rect">
            <a:avLst/>
          </a:prstGeom>
        </p:spPr>
      </p:pic>
      <p:pic>
        <p:nvPicPr>
          <p:cNvPr id="10" name="object 10" descr="A woman looking at health data on an ipad&#10;"/>
          <p:cNvPicPr/>
          <p:nvPr/>
        </p:nvPicPr>
        <p:blipFill>
          <a:blip r:embed="rId10" cstate="print"/>
          <a:stretch>
            <a:fillRect/>
          </a:stretch>
        </p:blipFill>
        <p:spPr>
          <a:xfrm>
            <a:off x="155120" y="3890297"/>
            <a:ext cx="2663105" cy="1775402"/>
          </a:xfrm>
          <a:prstGeom prst="rect">
            <a:avLst/>
          </a:prstGeom>
        </p:spPr>
      </p:pic>
      <p:pic>
        <p:nvPicPr>
          <p:cNvPr id="11" name="object 11">
            <a:extLst>
              <a:ext uri="{C183D7F6-B498-43B3-948B-1728B52AA6E4}">
                <adec:decorative xmlns:adec="http://schemas.microsoft.com/office/drawing/2017/decorative" val="1"/>
              </a:ext>
            </a:extLst>
          </p:cNvPr>
          <p:cNvPicPr/>
          <p:nvPr/>
        </p:nvPicPr>
        <p:blipFill>
          <a:blip r:embed="rId11" cstate="print"/>
          <a:stretch>
            <a:fillRect/>
          </a:stretch>
        </p:blipFill>
        <p:spPr>
          <a:xfrm>
            <a:off x="3271577" y="2170296"/>
            <a:ext cx="137938" cy="137938"/>
          </a:xfrm>
          <a:prstGeom prst="rect">
            <a:avLst/>
          </a:prstGeom>
        </p:spPr>
      </p:pic>
      <p:sp>
        <p:nvSpPr>
          <p:cNvPr id="12" name="object 12"/>
          <p:cNvSpPr txBox="1"/>
          <p:nvPr/>
        </p:nvSpPr>
        <p:spPr>
          <a:xfrm>
            <a:off x="3529095" y="1993917"/>
            <a:ext cx="8398699" cy="3533499"/>
          </a:xfrm>
          <a:prstGeom prst="rect">
            <a:avLst/>
          </a:prstGeom>
        </p:spPr>
        <p:txBody>
          <a:bodyPr vert="horz" wrap="square" lIns="0" tIns="14763" rIns="0" bIns="0" rtlCol="0">
            <a:spAutoFit/>
          </a:bodyPr>
          <a:lstStyle/>
          <a:p>
            <a:pPr marL="26841" marR="56367" defTabSz="1932584">
              <a:lnSpc>
                <a:spcPct val="102600"/>
              </a:lnSpc>
              <a:spcBef>
                <a:spcPts val="116"/>
              </a:spcBef>
            </a:pPr>
            <a:r>
              <a:rPr sz="2325" kern="0" dirty="0">
                <a:solidFill>
                  <a:sysClr val="windowText" lastClr="000000"/>
                </a:solidFill>
                <a:latin typeface="Tahoma"/>
                <a:cs typeface="Tahoma"/>
              </a:rPr>
              <a:t>Multiple</a:t>
            </a:r>
            <a:r>
              <a:rPr sz="2325" kern="0" spc="11" dirty="0">
                <a:solidFill>
                  <a:sysClr val="windowText" lastClr="000000"/>
                </a:solidFill>
                <a:latin typeface="Tahoma"/>
                <a:cs typeface="Tahoma"/>
              </a:rPr>
              <a:t> </a:t>
            </a:r>
            <a:r>
              <a:rPr sz="2325" kern="0" dirty="0">
                <a:solidFill>
                  <a:sysClr val="windowText" lastClr="000000"/>
                </a:solidFill>
                <a:latin typeface="Tahoma"/>
                <a:cs typeface="Tahoma"/>
              </a:rPr>
              <a:t>IVF</a:t>
            </a:r>
            <a:r>
              <a:rPr sz="2325" kern="0" spc="11" dirty="0">
                <a:solidFill>
                  <a:sysClr val="windowText" lastClr="000000"/>
                </a:solidFill>
                <a:latin typeface="Tahoma"/>
                <a:cs typeface="Tahoma"/>
              </a:rPr>
              <a:t> </a:t>
            </a:r>
            <a:r>
              <a:rPr sz="2325" kern="0" spc="-42" dirty="0">
                <a:solidFill>
                  <a:sysClr val="windowText" lastClr="000000"/>
                </a:solidFill>
                <a:latin typeface="Tahoma"/>
                <a:cs typeface="Tahoma"/>
              </a:rPr>
              <a:t>clinics</a:t>
            </a:r>
            <a:r>
              <a:rPr sz="2325" kern="0" dirty="0">
                <a:solidFill>
                  <a:sysClr val="windowText" lastClr="000000"/>
                </a:solidFill>
                <a:latin typeface="Tahoma"/>
                <a:cs typeface="Tahoma"/>
              </a:rPr>
              <a:t> </a:t>
            </a:r>
            <a:r>
              <a:rPr sz="2325" kern="0" spc="-74" dirty="0">
                <a:solidFill>
                  <a:sysClr val="windowText" lastClr="000000"/>
                </a:solidFill>
                <a:latin typeface="Tahoma"/>
                <a:cs typeface="Tahoma"/>
              </a:rPr>
              <a:t>using</a:t>
            </a:r>
            <a:r>
              <a:rPr sz="2325" kern="0" dirty="0">
                <a:solidFill>
                  <a:sysClr val="windowText" lastClr="000000"/>
                </a:solidFill>
                <a:latin typeface="Tahoma"/>
                <a:cs typeface="Tahoma"/>
              </a:rPr>
              <a:t> </a:t>
            </a:r>
            <a:r>
              <a:rPr sz="2325" kern="0" spc="-21" dirty="0">
                <a:solidFill>
                  <a:sysClr val="windowText" lastClr="000000"/>
                </a:solidFill>
                <a:latin typeface="Tahoma"/>
                <a:cs typeface="Tahoma"/>
              </a:rPr>
              <a:t>eIVF</a:t>
            </a:r>
            <a:r>
              <a:rPr sz="2325" kern="0" spc="11" dirty="0">
                <a:solidFill>
                  <a:sysClr val="windowText" lastClr="000000"/>
                </a:solidFill>
                <a:latin typeface="Tahoma"/>
                <a:cs typeface="Tahoma"/>
              </a:rPr>
              <a:t> </a:t>
            </a:r>
            <a:r>
              <a:rPr sz="2325" kern="0" spc="-53" dirty="0">
                <a:solidFill>
                  <a:sysClr val="windowText" lastClr="000000"/>
                </a:solidFill>
                <a:latin typeface="Tahoma"/>
                <a:cs typeface="Tahoma"/>
              </a:rPr>
              <a:t>platform</a:t>
            </a:r>
            <a:r>
              <a:rPr sz="2325" kern="0" spc="11" dirty="0">
                <a:solidFill>
                  <a:sysClr val="windowText" lastClr="000000"/>
                </a:solidFill>
                <a:latin typeface="Tahoma"/>
                <a:cs typeface="Tahoma"/>
              </a:rPr>
              <a:t> </a:t>
            </a:r>
            <a:r>
              <a:rPr sz="2325" kern="0" spc="-42" dirty="0">
                <a:solidFill>
                  <a:sysClr val="windowText" lastClr="000000"/>
                </a:solidFill>
                <a:latin typeface="Tahoma"/>
                <a:cs typeface="Tahoma"/>
              </a:rPr>
              <a:t>from</a:t>
            </a:r>
            <a:r>
              <a:rPr sz="2325" kern="0" spc="11" dirty="0">
                <a:solidFill>
                  <a:sysClr val="windowText" lastClr="000000"/>
                </a:solidFill>
                <a:latin typeface="Tahoma"/>
                <a:cs typeface="Tahoma"/>
              </a:rPr>
              <a:t> </a:t>
            </a:r>
            <a:r>
              <a:rPr sz="2325" kern="0" dirty="0">
                <a:solidFill>
                  <a:sysClr val="windowText" lastClr="000000"/>
                </a:solidFill>
                <a:latin typeface="Tahoma"/>
                <a:cs typeface="Tahoma"/>
              </a:rPr>
              <a:t>MA,</a:t>
            </a:r>
            <a:r>
              <a:rPr sz="2325" kern="0" spc="11" dirty="0">
                <a:solidFill>
                  <a:sysClr val="windowText" lastClr="000000"/>
                </a:solidFill>
                <a:latin typeface="Tahoma"/>
                <a:cs typeface="Tahoma"/>
              </a:rPr>
              <a:t> </a:t>
            </a:r>
            <a:r>
              <a:rPr sz="2325" kern="0" dirty="0">
                <a:solidFill>
                  <a:sysClr val="windowText" lastClr="000000"/>
                </a:solidFill>
                <a:latin typeface="Tahoma"/>
                <a:cs typeface="Tahoma"/>
              </a:rPr>
              <a:t>NY,</a:t>
            </a:r>
            <a:r>
              <a:rPr sz="2325" kern="0" spc="21" dirty="0">
                <a:solidFill>
                  <a:sysClr val="windowText" lastClr="000000"/>
                </a:solidFill>
                <a:latin typeface="Tahoma"/>
                <a:cs typeface="Tahoma"/>
              </a:rPr>
              <a:t> </a:t>
            </a:r>
            <a:r>
              <a:rPr sz="2325" kern="0" dirty="0">
                <a:solidFill>
                  <a:sysClr val="windowText" lastClr="000000"/>
                </a:solidFill>
                <a:latin typeface="Tahoma"/>
                <a:cs typeface="Tahoma"/>
              </a:rPr>
              <a:t>CA;</a:t>
            </a:r>
            <a:r>
              <a:rPr sz="2325" kern="0" spc="11" dirty="0">
                <a:solidFill>
                  <a:sysClr val="windowText" lastClr="000000"/>
                </a:solidFill>
                <a:latin typeface="Tahoma"/>
                <a:cs typeface="Tahoma"/>
              </a:rPr>
              <a:t> </a:t>
            </a:r>
            <a:r>
              <a:rPr sz="2325" kern="0" spc="-116" dirty="0">
                <a:solidFill>
                  <a:sysClr val="windowText" lastClr="000000"/>
                </a:solidFill>
                <a:latin typeface="Tahoma"/>
                <a:cs typeface="Tahoma"/>
              </a:rPr>
              <a:t>records </a:t>
            </a:r>
            <a:r>
              <a:rPr sz="2325" kern="0" spc="-63" dirty="0">
                <a:solidFill>
                  <a:sysClr val="windowText" lastClr="000000"/>
                </a:solidFill>
                <a:latin typeface="Tahoma"/>
                <a:cs typeface="Tahoma"/>
              </a:rPr>
              <a:t>during</a:t>
            </a:r>
            <a:r>
              <a:rPr sz="2325" kern="0" spc="-116" dirty="0">
                <a:solidFill>
                  <a:sysClr val="windowText" lastClr="000000"/>
                </a:solidFill>
                <a:latin typeface="Tahoma"/>
                <a:cs typeface="Tahoma"/>
              </a:rPr>
              <a:t> </a:t>
            </a:r>
            <a:r>
              <a:rPr sz="2325" kern="0" spc="-21" dirty="0">
                <a:solidFill>
                  <a:sysClr val="windowText" lastClr="000000"/>
                </a:solidFill>
                <a:latin typeface="Tahoma"/>
                <a:cs typeface="Tahoma"/>
              </a:rPr>
              <a:t>2001–2018.</a:t>
            </a:r>
            <a:endParaRPr sz="2325" kern="0">
              <a:solidFill>
                <a:sysClr val="windowText" lastClr="000000"/>
              </a:solidFill>
              <a:latin typeface="Tahoma"/>
              <a:cs typeface="Tahoma"/>
            </a:endParaRPr>
          </a:p>
          <a:p>
            <a:pPr marL="26841" marR="879057" defTabSz="1932584">
              <a:lnSpc>
                <a:spcPct val="102600"/>
              </a:lnSpc>
              <a:spcBef>
                <a:spcPts val="634"/>
              </a:spcBef>
            </a:pPr>
            <a:r>
              <a:rPr sz="2325" i="1" kern="0" dirty="0">
                <a:solidFill>
                  <a:sysClr val="windowText" lastClr="000000"/>
                </a:solidFill>
                <a:latin typeface="Arial"/>
                <a:cs typeface="Arial"/>
              </a:rPr>
              <a:t>N</a:t>
            </a:r>
            <a:r>
              <a:rPr sz="2325" i="1" kern="0" spc="63" dirty="0">
                <a:solidFill>
                  <a:sysClr val="windowText" lastClr="000000"/>
                </a:solidFill>
                <a:latin typeface="Arial"/>
                <a:cs typeface="Arial"/>
              </a:rPr>
              <a:t> </a:t>
            </a:r>
            <a:r>
              <a:rPr sz="2325" kern="0" dirty="0">
                <a:solidFill>
                  <a:sysClr val="windowText" lastClr="000000"/>
                </a:solidFill>
                <a:latin typeface="Tahoma"/>
                <a:cs typeface="Tahoma"/>
              </a:rPr>
              <a:t>=</a:t>
            </a:r>
            <a:r>
              <a:rPr sz="2325" kern="0" spc="-148" dirty="0">
                <a:solidFill>
                  <a:sysClr val="windowText" lastClr="000000"/>
                </a:solidFill>
                <a:latin typeface="Tahoma"/>
                <a:cs typeface="Tahoma"/>
              </a:rPr>
              <a:t> </a:t>
            </a:r>
            <a:r>
              <a:rPr sz="2325" kern="0" spc="-106" dirty="0">
                <a:solidFill>
                  <a:sysClr val="windowText" lastClr="000000"/>
                </a:solidFill>
                <a:latin typeface="Tahoma"/>
                <a:cs typeface="Tahoma"/>
              </a:rPr>
              <a:t>22</a:t>
            </a:r>
            <a:r>
              <a:rPr sz="2325" i="1" kern="0" spc="-106" dirty="0">
                <a:solidFill>
                  <a:sysClr val="windowText" lastClr="000000"/>
                </a:solidFill>
                <a:latin typeface="Arial"/>
                <a:cs typeface="Arial"/>
              </a:rPr>
              <a:t>,</a:t>
            </a:r>
            <a:r>
              <a:rPr sz="2325" i="1" kern="0" spc="-264" dirty="0">
                <a:solidFill>
                  <a:sysClr val="windowText" lastClr="000000"/>
                </a:solidFill>
                <a:latin typeface="Arial"/>
                <a:cs typeface="Arial"/>
              </a:rPr>
              <a:t> </a:t>
            </a:r>
            <a:r>
              <a:rPr sz="2325" kern="0" spc="-95" dirty="0">
                <a:solidFill>
                  <a:sysClr val="windowText" lastClr="000000"/>
                </a:solidFill>
                <a:latin typeface="Tahoma"/>
                <a:cs typeface="Tahoma"/>
              </a:rPr>
              <a:t>413</a:t>
            </a:r>
            <a:r>
              <a:rPr sz="2325" kern="0" spc="-53" dirty="0">
                <a:solidFill>
                  <a:sysClr val="windowText" lastClr="000000"/>
                </a:solidFill>
                <a:latin typeface="Tahoma"/>
                <a:cs typeface="Tahoma"/>
              </a:rPr>
              <a:t> </a:t>
            </a:r>
            <a:r>
              <a:rPr sz="2325" kern="0" dirty="0">
                <a:solidFill>
                  <a:sysClr val="windowText" lastClr="000000"/>
                </a:solidFill>
                <a:latin typeface="Tahoma"/>
                <a:cs typeface="Tahoma"/>
              </a:rPr>
              <a:t>first</a:t>
            </a:r>
            <a:r>
              <a:rPr sz="2325" kern="0" spc="-32" dirty="0">
                <a:solidFill>
                  <a:sysClr val="windowText" lastClr="000000"/>
                </a:solidFill>
                <a:latin typeface="Tahoma"/>
                <a:cs typeface="Tahoma"/>
              </a:rPr>
              <a:t> </a:t>
            </a:r>
            <a:r>
              <a:rPr sz="2325" kern="0" spc="-85" dirty="0">
                <a:solidFill>
                  <a:sysClr val="windowText" lastClr="000000"/>
                </a:solidFill>
                <a:latin typeface="Tahoma"/>
                <a:cs typeface="Tahoma"/>
              </a:rPr>
              <a:t>autologous</a:t>
            </a:r>
            <a:r>
              <a:rPr sz="2325" kern="0" spc="-42" dirty="0">
                <a:solidFill>
                  <a:sysClr val="windowText" lastClr="000000"/>
                </a:solidFill>
                <a:latin typeface="Tahoma"/>
                <a:cs typeface="Tahoma"/>
              </a:rPr>
              <a:t> </a:t>
            </a:r>
            <a:r>
              <a:rPr sz="2325" kern="0" spc="-53" dirty="0">
                <a:solidFill>
                  <a:sysClr val="windowText" lastClr="000000"/>
                </a:solidFill>
                <a:latin typeface="Tahoma"/>
                <a:cs typeface="Tahoma"/>
              </a:rPr>
              <a:t>oocyte</a:t>
            </a:r>
            <a:r>
              <a:rPr sz="2325" kern="0" spc="-32" dirty="0">
                <a:solidFill>
                  <a:sysClr val="windowText" lastClr="000000"/>
                </a:solidFill>
                <a:latin typeface="Tahoma"/>
                <a:cs typeface="Tahoma"/>
              </a:rPr>
              <a:t> </a:t>
            </a:r>
            <a:r>
              <a:rPr sz="2325" kern="0" dirty="0">
                <a:solidFill>
                  <a:sysClr val="windowText" lastClr="000000"/>
                </a:solidFill>
                <a:latin typeface="Tahoma"/>
                <a:cs typeface="Tahoma"/>
              </a:rPr>
              <a:t>IVF</a:t>
            </a:r>
            <a:r>
              <a:rPr sz="2325" kern="0" spc="-32" dirty="0">
                <a:solidFill>
                  <a:sysClr val="windowText" lastClr="000000"/>
                </a:solidFill>
                <a:latin typeface="Tahoma"/>
                <a:cs typeface="Tahoma"/>
              </a:rPr>
              <a:t> </a:t>
            </a:r>
            <a:r>
              <a:rPr sz="2325" kern="0" spc="-53" dirty="0">
                <a:solidFill>
                  <a:sysClr val="windowText" lastClr="000000"/>
                </a:solidFill>
                <a:latin typeface="Tahoma"/>
                <a:cs typeface="Tahoma"/>
              </a:rPr>
              <a:t>cycles.</a:t>
            </a:r>
            <a:r>
              <a:rPr sz="2325" kern="0" spc="190" dirty="0">
                <a:solidFill>
                  <a:sysClr val="windowText" lastClr="000000"/>
                </a:solidFill>
                <a:latin typeface="Tahoma"/>
                <a:cs typeface="Tahoma"/>
              </a:rPr>
              <a:t> </a:t>
            </a:r>
            <a:r>
              <a:rPr sz="2325" kern="0" spc="-21" dirty="0">
                <a:solidFill>
                  <a:sysClr val="windowText" lastClr="000000"/>
                </a:solidFill>
                <a:latin typeface="Tahoma"/>
                <a:cs typeface="Tahoma"/>
              </a:rPr>
              <a:t>Variables: </a:t>
            </a:r>
            <a:r>
              <a:rPr sz="2325" kern="0" spc="-106" dirty="0">
                <a:solidFill>
                  <a:sysClr val="windowText" lastClr="000000"/>
                </a:solidFill>
                <a:latin typeface="Tahoma"/>
                <a:cs typeface="Tahoma"/>
              </a:rPr>
              <a:t>demographics,</a:t>
            </a:r>
            <a:r>
              <a:rPr sz="2325" kern="0" spc="21" dirty="0">
                <a:solidFill>
                  <a:sysClr val="windowText" lastClr="000000"/>
                </a:solidFill>
                <a:latin typeface="Tahoma"/>
                <a:cs typeface="Tahoma"/>
              </a:rPr>
              <a:t> </a:t>
            </a:r>
            <a:r>
              <a:rPr sz="2325" kern="0" dirty="0">
                <a:solidFill>
                  <a:sysClr val="windowText" lastClr="000000"/>
                </a:solidFill>
                <a:latin typeface="Tahoma"/>
                <a:cs typeface="Tahoma"/>
              </a:rPr>
              <a:t>BMI,</a:t>
            </a:r>
            <a:r>
              <a:rPr sz="2325" kern="0" spc="32" dirty="0">
                <a:solidFill>
                  <a:sysClr val="windowText" lastClr="000000"/>
                </a:solidFill>
                <a:latin typeface="Tahoma"/>
                <a:cs typeface="Tahoma"/>
              </a:rPr>
              <a:t> </a:t>
            </a:r>
            <a:r>
              <a:rPr sz="2325" kern="0" spc="-53" dirty="0">
                <a:solidFill>
                  <a:sysClr val="windowText" lastClr="000000"/>
                </a:solidFill>
                <a:latin typeface="Tahoma"/>
                <a:cs typeface="Tahoma"/>
              </a:rPr>
              <a:t>oocyte</a:t>
            </a:r>
            <a:r>
              <a:rPr sz="2325" kern="0" spc="32" dirty="0">
                <a:solidFill>
                  <a:sysClr val="windowText" lastClr="000000"/>
                </a:solidFill>
                <a:latin typeface="Tahoma"/>
                <a:cs typeface="Tahoma"/>
              </a:rPr>
              <a:t> </a:t>
            </a:r>
            <a:r>
              <a:rPr sz="2325" kern="0" spc="180" dirty="0">
                <a:solidFill>
                  <a:sysClr val="windowText" lastClr="000000"/>
                </a:solidFill>
                <a:latin typeface="Tahoma"/>
                <a:cs typeface="Tahoma"/>
              </a:rPr>
              <a:t>&amp;</a:t>
            </a:r>
            <a:r>
              <a:rPr sz="2325" kern="0" spc="21" dirty="0">
                <a:solidFill>
                  <a:sysClr val="windowText" lastClr="000000"/>
                </a:solidFill>
                <a:latin typeface="Tahoma"/>
                <a:cs typeface="Tahoma"/>
              </a:rPr>
              <a:t> </a:t>
            </a:r>
            <a:r>
              <a:rPr sz="2325" kern="0" spc="-137" dirty="0">
                <a:solidFill>
                  <a:sysClr val="windowText" lastClr="000000"/>
                </a:solidFill>
                <a:latin typeface="Tahoma"/>
                <a:cs typeface="Tahoma"/>
              </a:rPr>
              <a:t>embryo,</a:t>
            </a:r>
            <a:r>
              <a:rPr sz="2325" kern="0" spc="32" dirty="0">
                <a:solidFill>
                  <a:sysClr val="windowText" lastClr="000000"/>
                </a:solidFill>
                <a:latin typeface="Tahoma"/>
                <a:cs typeface="Tahoma"/>
              </a:rPr>
              <a:t> </a:t>
            </a:r>
            <a:r>
              <a:rPr sz="2325" kern="0" spc="-106" dirty="0">
                <a:solidFill>
                  <a:sysClr val="windowText" lastClr="000000"/>
                </a:solidFill>
                <a:latin typeface="Tahoma"/>
                <a:cs typeface="Tahoma"/>
              </a:rPr>
              <a:t>sperm</a:t>
            </a:r>
            <a:r>
              <a:rPr sz="2325" kern="0" spc="21" dirty="0">
                <a:solidFill>
                  <a:sysClr val="windowText" lastClr="000000"/>
                </a:solidFill>
                <a:latin typeface="Tahoma"/>
                <a:cs typeface="Tahoma"/>
              </a:rPr>
              <a:t> </a:t>
            </a:r>
            <a:r>
              <a:rPr sz="2325" kern="0" spc="-74" dirty="0">
                <a:solidFill>
                  <a:sysClr val="windowText" lastClr="000000"/>
                </a:solidFill>
                <a:latin typeface="Tahoma"/>
                <a:cs typeface="Tahoma"/>
              </a:rPr>
              <a:t>characteristics, </a:t>
            </a:r>
            <a:r>
              <a:rPr sz="2325" kern="0" spc="-63" dirty="0">
                <a:solidFill>
                  <a:sysClr val="windowText" lastClr="000000"/>
                </a:solidFill>
                <a:latin typeface="Tahoma"/>
                <a:cs typeface="Tahoma"/>
              </a:rPr>
              <a:t>lifestyle, </a:t>
            </a:r>
            <a:r>
              <a:rPr sz="2325" kern="0" spc="-116" dirty="0">
                <a:solidFill>
                  <a:sysClr val="windowText" lastClr="000000"/>
                </a:solidFill>
                <a:latin typeface="Tahoma"/>
                <a:cs typeface="Tahoma"/>
              </a:rPr>
              <a:t>hormones,</a:t>
            </a:r>
            <a:r>
              <a:rPr sz="2325" kern="0" spc="-53" dirty="0">
                <a:solidFill>
                  <a:sysClr val="windowText" lastClr="000000"/>
                </a:solidFill>
                <a:latin typeface="Tahoma"/>
                <a:cs typeface="Tahoma"/>
              </a:rPr>
              <a:t> </a:t>
            </a:r>
            <a:r>
              <a:rPr sz="2325" kern="0" spc="-74" dirty="0">
                <a:solidFill>
                  <a:sysClr val="windowText" lastClr="000000"/>
                </a:solidFill>
                <a:latin typeface="Tahoma"/>
                <a:cs typeface="Tahoma"/>
              </a:rPr>
              <a:t>medical</a:t>
            </a:r>
            <a:r>
              <a:rPr sz="2325" kern="0" spc="-53" dirty="0">
                <a:solidFill>
                  <a:sysClr val="windowText" lastClr="000000"/>
                </a:solidFill>
                <a:latin typeface="Tahoma"/>
                <a:cs typeface="Tahoma"/>
              </a:rPr>
              <a:t> </a:t>
            </a:r>
            <a:r>
              <a:rPr sz="2325" kern="0" spc="-21" dirty="0">
                <a:solidFill>
                  <a:sysClr val="windowText" lastClr="000000"/>
                </a:solidFill>
                <a:latin typeface="Tahoma"/>
                <a:cs typeface="Tahoma"/>
              </a:rPr>
              <a:t>diagnoses.</a:t>
            </a:r>
            <a:endParaRPr sz="2325" kern="0">
              <a:solidFill>
                <a:sysClr val="windowText" lastClr="000000"/>
              </a:solidFill>
              <a:latin typeface="Tahoma"/>
              <a:cs typeface="Tahoma"/>
            </a:endParaRPr>
          </a:p>
          <a:p>
            <a:pPr marL="26841" defTabSz="1932584">
              <a:spcBef>
                <a:spcPts val="706"/>
              </a:spcBef>
            </a:pPr>
            <a:r>
              <a:rPr sz="2325" kern="0" spc="-63" dirty="0">
                <a:solidFill>
                  <a:sysClr val="windowText" lastClr="000000"/>
                </a:solidFill>
                <a:latin typeface="Tahoma"/>
                <a:cs typeface="Tahoma"/>
              </a:rPr>
              <a:t>Outcome</a:t>
            </a:r>
            <a:r>
              <a:rPr sz="2325" kern="0" spc="-106" dirty="0">
                <a:solidFill>
                  <a:sysClr val="windowText" lastClr="000000"/>
                </a:solidFill>
                <a:latin typeface="Tahoma"/>
                <a:cs typeface="Tahoma"/>
              </a:rPr>
              <a:t> </a:t>
            </a:r>
            <a:r>
              <a:rPr sz="2325" kern="0" dirty="0">
                <a:solidFill>
                  <a:sysClr val="windowText" lastClr="000000"/>
                </a:solidFill>
                <a:latin typeface="Tahoma"/>
                <a:cs typeface="Tahoma"/>
              </a:rPr>
              <a:t>to</a:t>
            </a:r>
            <a:r>
              <a:rPr sz="2325" kern="0" spc="-74" dirty="0">
                <a:solidFill>
                  <a:sysClr val="windowText" lastClr="000000"/>
                </a:solidFill>
                <a:latin typeface="Tahoma"/>
                <a:cs typeface="Tahoma"/>
              </a:rPr>
              <a:t> </a:t>
            </a:r>
            <a:r>
              <a:rPr sz="2325" kern="0" spc="-63" dirty="0">
                <a:solidFill>
                  <a:sysClr val="windowText" lastClr="000000"/>
                </a:solidFill>
                <a:latin typeface="Tahoma"/>
                <a:cs typeface="Tahoma"/>
              </a:rPr>
              <a:t>predict:</a:t>
            </a:r>
            <a:r>
              <a:rPr sz="2325" kern="0" spc="127" dirty="0">
                <a:solidFill>
                  <a:sysClr val="windowText" lastClr="000000"/>
                </a:solidFill>
                <a:latin typeface="Tahoma"/>
                <a:cs typeface="Tahoma"/>
              </a:rPr>
              <a:t> </a:t>
            </a:r>
            <a:r>
              <a:rPr sz="2325" kern="0" spc="-116" dirty="0">
                <a:solidFill>
                  <a:sysClr val="windowText" lastClr="000000"/>
                </a:solidFill>
                <a:latin typeface="Tahoma"/>
                <a:cs typeface="Tahoma"/>
              </a:rPr>
              <a:t>pregnancy</a:t>
            </a:r>
            <a:r>
              <a:rPr sz="2325" kern="0" spc="-63" dirty="0">
                <a:solidFill>
                  <a:sysClr val="windowText" lastClr="000000"/>
                </a:solidFill>
                <a:latin typeface="Tahoma"/>
                <a:cs typeface="Tahoma"/>
              </a:rPr>
              <a:t> </a:t>
            </a:r>
            <a:r>
              <a:rPr sz="2325" kern="0" spc="-42" dirty="0">
                <a:solidFill>
                  <a:sysClr val="windowText" lastClr="000000"/>
                </a:solidFill>
                <a:latin typeface="Tahoma"/>
                <a:cs typeface="Tahoma"/>
              </a:rPr>
              <a:t>after</a:t>
            </a:r>
            <a:r>
              <a:rPr sz="2325" kern="0" spc="-85" dirty="0">
                <a:solidFill>
                  <a:sysClr val="windowText" lastClr="000000"/>
                </a:solidFill>
                <a:latin typeface="Tahoma"/>
                <a:cs typeface="Tahoma"/>
              </a:rPr>
              <a:t> </a:t>
            </a:r>
            <a:r>
              <a:rPr sz="2325" kern="0" spc="-21" dirty="0">
                <a:solidFill>
                  <a:sysClr val="windowText" lastClr="000000"/>
                </a:solidFill>
                <a:latin typeface="Tahoma"/>
                <a:cs typeface="Tahoma"/>
              </a:rPr>
              <a:t>the</a:t>
            </a:r>
            <a:r>
              <a:rPr sz="2325" kern="0" spc="-74" dirty="0">
                <a:solidFill>
                  <a:sysClr val="windowText" lastClr="000000"/>
                </a:solidFill>
                <a:latin typeface="Tahoma"/>
                <a:cs typeface="Tahoma"/>
              </a:rPr>
              <a:t> </a:t>
            </a:r>
            <a:r>
              <a:rPr sz="2325" kern="0" dirty="0">
                <a:solidFill>
                  <a:sysClr val="windowText" lastClr="000000"/>
                </a:solidFill>
                <a:latin typeface="Tahoma"/>
                <a:cs typeface="Tahoma"/>
              </a:rPr>
              <a:t>1st</a:t>
            </a:r>
            <a:r>
              <a:rPr sz="2325" kern="0" spc="-95" dirty="0">
                <a:solidFill>
                  <a:sysClr val="windowText" lastClr="000000"/>
                </a:solidFill>
                <a:latin typeface="Tahoma"/>
                <a:cs typeface="Tahoma"/>
              </a:rPr>
              <a:t> </a:t>
            </a:r>
            <a:r>
              <a:rPr sz="2325" kern="0" dirty="0">
                <a:solidFill>
                  <a:sysClr val="windowText" lastClr="000000"/>
                </a:solidFill>
                <a:latin typeface="Tahoma"/>
                <a:cs typeface="Tahoma"/>
              </a:rPr>
              <a:t>IVF</a:t>
            </a:r>
            <a:r>
              <a:rPr sz="2325" kern="0" spc="-74" dirty="0">
                <a:solidFill>
                  <a:sysClr val="windowText" lastClr="000000"/>
                </a:solidFill>
                <a:latin typeface="Tahoma"/>
                <a:cs typeface="Tahoma"/>
              </a:rPr>
              <a:t> </a:t>
            </a:r>
            <a:r>
              <a:rPr sz="2325" kern="0" spc="-21" dirty="0">
                <a:solidFill>
                  <a:sysClr val="windowText" lastClr="000000"/>
                </a:solidFill>
                <a:latin typeface="Tahoma"/>
                <a:cs typeface="Tahoma"/>
              </a:rPr>
              <a:t>cycle.</a:t>
            </a:r>
            <a:endParaRPr sz="2325" kern="0">
              <a:solidFill>
                <a:sysClr val="windowText" lastClr="000000"/>
              </a:solidFill>
              <a:latin typeface="Tahoma"/>
              <a:cs typeface="Tahoma"/>
            </a:endParaRPr>
          </a:p>
          <a:p>
            <a:pPr marL="26841" marR="10737" defTabSz="1932584">
              <a:lnSpc>
                <a:spcPct val="102600"/>
              </a:lnSpc>
              <a:spcBef>
                <a:spcPts val="634"/>
              </a:spcBef>
            </a:pPr>
            <a:r>
              <a:rPr sz="2325" kern="0" spc="-21" dirty="0">
                <a:solidFill>
                  <a:sysClr val="windowText" lastClr="000000"/>
                </a:solidFill>
                <a:latin typeface="Tahoma"/>
                <a:cs typeface="Tahoma"/>
              </a:rPr>
              <a:t>Existing</a:t>
            </a:r>
            <a:r>
              <a:rPr sz="2325" kern="0" spc="-106" dirty="0">
                <a:solidFill>
                  <a:sysClr val="windowText" lastClr="000000"/>
                </a:solidFill>
                <a:latin typeface="Tahoma"/>
                <a:cs typeface="Tahoma"/>
              </a:rPr>
              <a:t> </a:t>
            </a:r>
            <a:r>
              <a:rPr sz="2325" kern="0" spc="-85" dirty="0">
                <a:solidFill>
                  <a:sysClr val="windowText" lastClr="000000"/>
                </a:solidFill>
                <a:latin typeface="Tahoma"/>
                <a:cs typeface="Tahoma"/>
              </a:rPr>
              <a:t>models</a:t>
            </a:r>
            <a:r>
              <a:rPr sz="2325" kern="0" spc="-74" dirty="0">
                <a:solidFill>
                  <a:sysClr val="windowText" lastClr="000000"/>
                </a:solidFill>
                <a:latin typeface="Tahoma"/>
                <a:cs typeface="Tahoma"/>
              </a:rPr>
              <a:t> </a:t>
            </a:r>
            <a:r>
              <a:rPr sz="2325" kern="0" spc="-127" dirty="0">
                <a:solidFill>
                  <a:sysClr val="windowText" lastClr="000000"/>
                </a:solidFill>
                <a:latin typeface="Tahoma"/>
                <a:cs typeface="Tahoma"/>
              </a:rPr>
              <a:t>use</a:t>
            </a:r>
            <a:r>
              <a:rPr sz="2325" kern="0" spc="-53" dirty="0">
                <a:solidFill>
                  <a:sysClr val="windowText" lastClr="000000"/>
                </a:solidFill>
                <a:latin typeface="Tahoma"/>
                <a:cs typeface="Tahoma"/>
              </a:rPr>
              <a:t> basic</a:t>
            </a:r>
            <a:r>
              <a:rPr sz="2325" kern="0" spc="-74" dirty="0">
                <a:solidFill>
                  <a:sysClr val="windowText" lastClr="000000"/>
                </a:solidFill>
                <a:latin typeface="Tahoma"/>
                <a:cs typeface="Tahoma"/>
              </a:rPr>
              <a:t> </a:t>
            </a:r>
            <a:r>
              <a:rPr sz="2325" kern="0" spc="-106" dirty="0">
                <a:solidFill>
                  <a:sysClr val="windowText" lastClr="000000"/>
                </a:solidFill>
                <a:latin typeface="Tahoma"/>
                <a:cs typeface="Tahoma"/>
              </a:rPr>
              <a:t>demographics</a:t>
            </a:r>
            <a:r>
              <a:rPr sz="2325" kern="0" spc="-74" dirty="0">
                <a:solidFill>
                  <a:sysClr val="windowText" lastClr="000000"/>
                </a:solidFill>
                <a:latin typeface="Tahoma"/>
                <a:cs typeface="Tahoma"/>
              </a:rPr>
              <a:t> and medical </a:t>
            </a:r>
            <a:r>
              <a:rPr sz="2325" kern="0" spc="-63" dirty="0">
                <a:solidFill>
                  <a:sysClr val="windowText" lastClr="000000"/>
                </a:solidFill>
                <a:latin typeface="Tahoma"/>
                <a:cs typeface="Tahoma"/>
              </a:rPr>
              <a:t>history</a:t>
            </a:r>
            <a:r>
              <a:rPr sz="2325" kern="0" spc="-74" dirty="0">
                <a:solidFill>
                  <a:sysClr val="windowText" lastClr="000000"/>
                </a:solidFill>
                <a:latin typeface="Tahoma"/>
                <a:cs typeface="Tahoma"/>
              </a:rPr>
              <a:t> </a:t>
            </a:r>
            <a:r>
              <a:rPr sz="2325" kern="0" dirty="0">
                <a:solidFill>
                  <a:sysClr val="windowText" lastClr="000000"/>
                </a:solidFill>
                <a:latin typeface="Tahoma"/>
                <a:cs typeface="Tahoma"/>
              </a:rPr>
              <a:t>but</a:t>
            </a:r>
            <a:r>
              <a:rPr sz="2325" kern="0" spc="-85" dirty="0">
                <a:solidFill>
                  <a:sysClr val="windowText" lastClr="000000"/>
                </a:solidFill>
                <a:latin typeface="Tahoma"/>
                <a:cs typeface="Tahoma"/>
              </a:rPr>
              <a:t> </a:t>
            </a:r>
            <a:r>
              <a:rPr sz="2325" kern="0" spc="-53" dirty="0">
                <a:solidFill>
                  <a:sysClr val="windowText" lastClr="000000"/>
                </a:solidFill>
                <a:latin typeface="Tahoma"/>
                <a:cs typeface="Tahoma"/>
              </a:rPr>
              <a:t>not </a:t>
            </a:r>
            <a:r>
              <a:rPr sz="2325" kern="0" spc="-85" dirty="0">
                <a:solidFill>
                  <a:sysClr val="windowText" lastClr="000000"/>
                </a:solidFill>
                <a:latin typeface="Tahoma"/>
                <a:cs typeface="Tahoma"/>
              </a:rPr>
              <a:t>in-</a:t>
            </a:r>
            <a:r>
              <a:rPr sz="2325" kern="0" spc="-53" dirty="0">
                <a:solidFill>
                  <a:sysClr val="windowText" lastClr="000000"/>
                </a:solidFill>
                <a:latin typeface="Tahoma"/>
                <a:cs typeface="Tahoma"/>
              </a:rPr>
              <a:t>cycle</a:t>
            </a:r>
            <a:r>
              <a:rPr sz="2325" kern="0" spc="-85" dirty="0">
                <a:solidFill>
                  <a:sysClr val="windowText" lastClr="000000"/>
                </a:solidFill>
                <a:latin typeface="Tahoma"/>
                <a:cs typeface="Tahoma"/>
              </a:rPr>
              <a:t> </a:t>
            </a:r>
            <a:r>
              <a:rPr sz="2325" kern="0" spc="-63" dirty="0">
                <a:solidFill>
                  <a:sysClr val="windowText" lastClr="000000"/>
                </a:solidFill>
                <a:latin typeface="Tahoma"/>
                <a:cs typeface="Tahoma"/>
              </a:rPr>
              <a:t>information</a:t>
            </a:r>
            <a:r>
              <a:rPr sz="2325" kern="0" spc="-74" dirty="0">
                <a:solidFill>
                  <a:sysClr val="windowText" lastClr="000000"/>
                </a:solidFill>
                <a:latin typeface="Tahoma"/>
                <a:cs typeface="Tahoma"/>
              </a:rPr>
              <a:t> </a:t>
            </a:r>
            <a:r>
              <a:rPr sz="2325" kern="0" spc="-85" dirty="0">
                <a:solidFill>
                  <a:sysClr val="windowText" lastClr="000000"/>
                </a:solidFill>
                <a:latin typeface="Tahoma"/>
                <a:cs typeface="Tahoma"/>
              </a:rPr>
              <a:t>(e.g., </a:t>
            </a:r>
            <a:r>
              <a:rPr sz="2325" kern="0" spc="-63" dirty="0">
                <a:solidFill>
                  <a:sysClr val="windowText" lastClr="000000"/>
                </a:solidFill>
                <a:latin typeface="Tahoma"/>
                <a:cs typeface="Tahoma"/>
              </a:rPr>
              <a:t>peak</a:t>
            </a:r>
            <a:r>
              <a:rPr sz="2325" kern="0" spc="-74" dirty="0">
                <a:solidFill>
                  <a:sysClr val="windowText" lastClr="000000"/>
                </a:solidFill>
                <a:latin typeface="Tahoma"/>
                <a:cs typeface="Tahoma"/>
              </a:rPr>
              <a:t> </a:t>
            </a:r>
            <a:r>
              <a:rPr sz="2325" kern="0" spc="-63" dirty="0">
                <a:solidFill>
                  <a:sysClr val="windowText" lastClr="000000"/>
                </a:solidFill>
                <a:latin typeface="Tahoma"/>
                <a:cs typeface="Tahoma"/>
              </a:rPr>
              <a:t>estradiol</a:t>
            </a:r>
            <a:r>
              <a:rPr sz="2325" kern="0" spc="-74" dirty="0">
                <a:solidFill>
                  <a:sysClr val="windowText" lastClr="000000"/>
                </a:solidFill>
                <a:latin typeface="Tahoma"/>
                <a:cs typeface="Tahoma"/>
              </a:rPr>
              <a:t> </a:t>
            </a:r>
            <a:r>
              <a:rPr sz="2325" kern="0" spc="-85" dirty="0">
                <a:solidFill>
                  <a:sysClr val="windowText" lastClr="000000"/>
                </a:solidFill>
                <a:latin typeface="Tahoma"/>
                <a:cs typeface="Tahoma"/>
              </a:rPr>
              <a:t>levels, </a:t>
            </a:r>
            <a:r>
              <a:rPr sz="2325" kern="0" spc="-63" dirty="0">
                <a:solidFill>
                  <a:sysClr val="windowText" lastClr="000000"/>
                </a:solidFill>
                <a:latin typeface="Tahoma"/>
                <a:cs typeface="Tahoma"/>
              </a:rPr>
              <a:t>oocytes</a:t>
            </a:r>
            <a:r>
              <a:rPr sz="2325" kern="0" spc="-85" dirty="0">
                <a:solidFill>
                  <a:sysClr val="windowText" lastClr="000000"/>
                </a:solidFill>
                <a:latin typeface="Tahoma"/>
                <a:cs typeface="Tahoma"/>
              </a:rPr>
              <a:t> </a:t>
            </a:r>
            <a:r>
              <a:rPr sz="2325" kern="0" spc="-21" dirty="0">
                <a:solidFill>
                  <a:sysClr val="windowText" lastClr="000000"/>
                </a:solidFill>
                <a:latin typeface="Tahoma"/>
                <a:cs typeface="Tahoma"/>
              </a:rPr>
              <a:t>retrieved, etc.).</a:t>
            </a:r>
            <a:endParaRPr sz="2325" kern="0">
              <a:solidFill>
                <a:sysClr val="windowText" lastClr="000000"/>
              </a:solidFill>
              <a:latin typeface="Tahoma"/>
              <a:cs typeface="Tahoma"/>
            </a:endParaRPr>
          </a:p>
        </p:txBody>
      </p:sp>
      <p:pic>
        <p:nvPicPr>
          <p:cNvPr id="13" name="object 13">
            <a:extLst>
              <a:ext uri="{C183D7F6-B498-43B3-948B-1728B52AA6E4}">
                <adec:decorative xmlns:adec="http://schemas.microsoft.com/office/drawing/2017/decorative" val="1"/>
              </a:ext>
            </a:extLst>
          </p:cNvPr>
          <p:cNvPicPr/>
          <p:nvPr/>
        </p:nvPicPr>
        <p:blipFill>
          <a:blip r:embed="rId12" cstate="print"/>
          <a:stretch>
            <a:fillRect/>
          </a:stretch>
        </p:blipFill>
        <p:spPr>
          <a:xfrm>
            <a:off x="3271577" y="2977876"/>
            <a:ext cx="137938" cy="137938"/>
          </a:xfrm>
          <a:prstGeom prst="rect">
            <a:avLst/>
          </a:prstGeom>
        </p:spPr>
      </p:pic>
      <p:pic>
        <p:nvPicPr>
          <p:cNvPr id="14" name="object 14">
            <a:extLst>
              <a:ext uri="{C183D7F6-B498-43B3-948B-1728B52AA6E4}">
                <adec:decorative xmlns:adec="http://schemas.microsoft.com/office/drawing/2017/decorative" val="1"/>
              </a:ext>
            </a:extLst>
          </p:cNvPr>
          <p:cNvPicPr/>
          <p:nvPr/>
        </p:nvPicPr>
        <p:blipFill>
          <a:blip r:embed="rId13" cstate="print"/>
          <a:stretch>
            <a:fillRect/>
          </a:stretch>
        </p:blipFill>
        <p:spPr>
          <a:xfrm>
            <a:off x="3271577" y="4149131"/>
            <a:ext cx="137938" cy="137938"/>
          </a:xfrm>
          <a:prstGeom prst="rect">
            <a:avLst/>
          </a:prstGeom>
        </p:spPr>
      </p:pic>
      <p:pic>
        <p:nvPicPr>
          <p:cNvPr id="15" name="object 15">
            <a:extLst>
              <a:ext uri="{C183D7F6-B498-43B3-948B-1728B52AA6E4}">
                <adec:decorative xmlns:adec="http://schemas.microsoft.com/office/drawing/2017/decorative" val="1"/>
              </a:ext>
            </a:extLst>
          </p:cNvPr>
          <p:cNvPicPr/>
          <p:nvPr/>
        </p:nvPicPr>
        <p:blipFill>
          <a:blip r:embed="rId14" cstate="print"/>
          <a:stretch>
            <a:fillRect/>
          </a:stretch>
        </p:blipFill>
        <p:spPr>
          <a:xfrm>
            <a:off x="3271577" y="4593034"/>
            <a:ext cx="137938" cy="137938"/>
          </a:xfrm>
          <a:prstGeom prst="rect">
            <a:avLst/>
          </a:prstGeom>
        </p:spPr>
      </p:pic>
      <p:grpSp>
        <p:nvGrpSpPr>
          <p:cNvPr id="16" name="object 16">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17" name="object 17"/>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18" name="object 18"/>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19" name="object 19"/>
          <p:cNvSpPr txBox="1">
            <a:spLocks noGrp="1"/>
          </p:cNvSpPr>
          <p:nvPr>
            <p:ph type="sldNum" sz="quarter" idx="7"/>
          </p:nvPr>
        </p:nvSpPr>
        <p:spPr>
          <a:xfrm>
            <a:off x="5025554" y="13988376"/>
            <a:ext cx="1130887" cy="219932"/>
          </a:xfrm>
          <a:prstGeom prst="rect">
            <a:avLst/>
          </a:prstGeom>
        </p:spPr>
        <p:txBody>
          <a:bodyPr vert="horz" wrap="square" lIns="0" tIns="0" rIns="0" bIns="0" rtlCol="0" anchor="t">
            <a:spAutoFit/>
          </a:bodyPr>
          <a:lstStyle/>
          <a:p>
            <a:pPr marL="164465" defTabSz="1932584">
              <a:lnSpc>
                <a:spcPct val="124765"/>
              </a:lnSpc>
            </a:pPr>
            <a:r>
              <a:rPr kern="0" spc="-42" dirty="0"/>
              <a:t>6/12</a:t>
            </a:r>
            <a:endParaRPr lang="en-US"/>
          </a:p>
        </p:txBody>
      </p:sp>
      <p:sp>
        <p:nvSpPr>
          <p:cNvPr id="20" name="object 20"/>
          <p:cNvSpPr txBox="1">
            <a:spLocks noGrp="1"/>
          </p:cNvSpPr>
          <p:nvPr>
            <p:ph type="ftr" sz="quarter" idx="5"/>
          </p:nvPr>
        </p:nvSpPr>
        <p:spPr>
          <a:xfrm>
            <a:off x="3180964" y="6618575"/>
            <a:ext cx="2708312" cy="219932"/>
          </a:xfrm>
          <a:prstGeom prst="rect">
            <a:avLst/>
          </a:prstGeom>
        </p:spPr>
        <p:txBody>
          <a:bodyPr vert="horz" wrap="square" lIns="0" tIns="0" rIns="0" bIns="0" rtlCol="0" anchor="t">
            <a:spAutoFit/>
          </a:bodyPr>
          <a:lstStyle/>
          <a:p>
            <a:pPr marL="26670" defTabSz="1932584">
              <a:lnSpc>
                <a:spcPct val="124765"/>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21" name="object 21"/>
          <p:cNvSpPr txBox="1"/>
          <p:nvPr/>
        </p:nvSpPr>
        <p:spPr>
          <a:xfrm>
            <a:off x="6291298" y="6618575"/>
            <a:ext cx="1446756" cy="219932"/>
          </a:xfrm>
          <a:prstGeom prst="rect">
            <a:avLst/>
          </a:prstGeom>
        </p:spPr>
        <p:txBody>
          <a:bodyPr vert="horz" wrap="square" lIns="0" tIns="0" rIns="0" bIns="0" rtlCol="0" anchor="t">
            <a:spAutoFit/>
          </a:bodyPr>
          <a:lstStyle/>
          <a:p>
            <a:pPr marL="26670" defTabSz="1932584">
              <a:lnSpc>
                <a:spcPct val="124765"/>
              </a:lnSpc>
            </a:pPr>
            <a:r>
              <a:rPr sz="1268" kern="0" dirty="0">
                <a:solidFill>
                  <a:srgbClr val="890000"/>
                </a:solidFill>
                <a:latin typeface="Arial"/>
                <a:cs typeface="Arial"/>
                <a:hlinkClick r:id="rId15" action="ppaction://hlinksldjump"/>
              </a:rPr>
              <a:t>AI</a:t>
            </a:r>
            <a:r>
              <a:rPr sz="1268" kern="0" spc="180" dirty="0">
                <a:solidFill>
                  <a:srgbClr val="890000"/>
                </a:solidFill>
                <a:latin typeface="Arial"/>
                <a:cs typeface="Arial"/>
                <a:hlinkClick r:id="rId15" action="ppaction://hlinksldjump"/>
              </a:rPr>
              <a:t> </a:t>
            </a:r>
            <a:r>
              <a:rPr sz="1268" kern="0" dirty="0">
                <a:solidFill>
                  <a:srgbClr val="890000"/>
                </a:solidFill>
                <a:latin typeface="Arial"/>
                <a:cs typeface="Arial"/>
                <a:hlinkClick r:id="rId15" action="ppaction://hlinksldjump"/>
              </a:rPr>
              <a:t>for</a:t>
            </a:r>
            <a:r>
              <a:rPr sz="1268" kern="0" spc="180" dirty="0">
                <a:solidFill>
                  <a:srgbClr val="890000"/>
                </a:solidFill>
                <a:latin typeface="Arial"/>
                <a:cs typeface="Arial"/>
                <a:hlinkClick r:id="rId15" action="ppaction://hlinksldjump"/>
              </a:rPr>
              <a:t> </a:t>
            </a:r>
            <a:r>
              <a:rPr sz="1268" kern="0" dirty="0">
                <a:solidFill>
                  <a:srgbClr val="890000"/>
                </a:solidFill>
                <a:latin typeface="Arial"/>
                <a:cs typeface="Arial"/>
                <a:hlinkClick r:id="rId15" action="ppaction://hlinksldjump"/>
              </a:rPr>
              <a:t>Fertility:</a:t>
            </a:r>
            <a:r>
              <a:rPr sz="1268" kern="0" spc="328" dirty="0">
                <a:solidFill>
                  <a:srgbClr val="890000"/>
                </a:solidFill>
                <a:latin typeface="Arial"/>
                <a:cs typeface="Arial"/>
              </a:rPr>
              <a:t> </a:t>
            </a:r>
            <a:r>
              <a:rPr sz="1268" kern="0" spc="-53" dirty="0">
                <a:solidFill>
                  <a:srgbClr val="890000"/>
                </a:solidFill>
                <a:latin typeface="Arial"/>
                <a:cs typeface="Arial"/>
                <a:hlinkClick r:id="rId4" action="ppaction://hlinksldjump"/>
              </a:rPr>
              <a:t>IVF</a:t>
            </a:r>
            <a:endParaRPr lang="en-US" sz="1268" kern="0">
              <a:solidFill>
                <a:sysClr val="windowText" lastClr="000000"/>
              </a:solidFill>
              <a:latin typeface="Arial"/>
              <a:cs typeface="Arial"/>
            </a:endParaRPr>
          </a:p>
        </p:txBody>
      </p:sp>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a:solidFill>
                  <a:srgbClr val="EF7C7C"/>
                </a:solidFill>
                <a:latin typeface="Arial"/>
                <a:cs typeface="Arial"/>
                <a:hlinkClick r:id="rId2" action="ppaction://hlinksldjump"/>
              </a:rPr>
              <a:t>Intro</a:t>
            </a:r>
            <a:r>
              <a:rPr sz="1268" kern="0" spc="623">
                <a:solidFill>
                  <a:srgbClr val="EF7C7C"/>
                </a:solidFill>
                <a:latin typeface="Arial"/>
                <a:cs typeface="Arial"/>
              </a:rPr>
              <a:t> </a:t>
            </a:r>
            <a:r>
              <a:rPr sz="1268" kern="0">
                <a:solidFill>
                  <a:srgbClr val="EF7C7C"/>
                </a:solidFill>
                <a:latin typeface="Arial"/>
                <a:cs typeface="Arial"/>
                <a:hlinkClick r:id="rId3" action="ppaction://hlinksldjump"/>
              </a:rPr>
              <a:t>Pregnancy</a:t>
            </a:r>
            <a:r>
              <a:rPr sz="1268" kern="0" spc="623">
                <a:solidFill>
                  <a:srgbClr val="EF7C7C"/>
                </a:solidFill>
                <a:latin typeface="Arial"/>
                <a:cs typeface="Arial"/>
              </a:rPr>
              <a:t> </a:t>
            </a:r>
            <a:r>
              <a:rPr sz="1268" kern="0">
                <a:solidFill>
                  <a:srgbClr val="E50000"/>
                </a:solidFill>
                <a:latin typeface="Arial"/>
                <a:cs typeface="Arial"/>
                <a:hlinkClick r:id="rId4" action="ppaction://hlinksldjump"/>
              </a:rPr>
              <a:t>IVF</a:t>
            </a:r>
            <a:r>
              <a:rPr sz="1268" kern="0" spc="634">
                <a:solidFill>
                  <a:srgbClr val="E50000"/>
                </a:solidFill>
                <a:latin typeface="Arial"/>
                <a:cs typeface="Arial"/>
              </a:rPr>
              <a:t> </a:t>
            </a:r>
            <a:r>
              <a:rPr sz="1268" kern="0">
                <a:solidFill>
                  <a:srgbClr val="EF7C7C"/>
                </a:solidFill>
                <a:latin typeface="Arial"/>
                <a:cs typeface="Arial"/>
                <a:hlinkClick r:id="rId5" action="ppaction://hlinksldjump"/>
              </a:rPr>
              <a:t>PCOS</a:t>
            </a:r>
            <a:r>
              <a:rPr sz="1268" kern="0" spc="623">
                <a:solidFill>
                  <a:srgbClr val="EF7C7C"/>
                </a:solidFill>
                <a:latin typeface="Arial"/>
                <a:cs typeface="Arial"/>
              </a:rPr>
              <a:t> </a:t>
            </a:r>
            <a:r>
              <a:rPr sz="1268" kern="0">
                <a:solidFill>
                  <a:srgbClr val="EF7C7C"/>
                </a:solidFill>
                <a:latin typeface="Arial"/>
                <a:cs typeface="Arial"/>
                <a:hlinkClick r:id="rId6" action="ppaction://hlinksldjump"/>
              </a:rPr>
              <a:t>DRL</a:t>
            </a:r>
            <a:r>
              <a:rPr sz="1268" kern="0" spc="623">
                <a:solidFill>
                  <a:srgbClr val="EF7C7C"/>
                </a:solidFill>
                <a:latin typeface="Arial"/>
                <a:cs typeface="Arial"/>
              </a:rPr>
              <a:t> </a:t>
            </a:r>
            <a:r>
              <a:rPr sz="1268" kern="0" spc="-53">
                <a:solidFill>
                  <a:srgbClr val="EF7C7C"/>
                </a:solidFill>
                <a:latin typeface="Arial"/>
                <a:cs typeface="Arial"/>
                <a:hlinkClick r:id="rId7" action="ppaction://hlinksldjump"/>
              </a:rPr>
              <a:t>End</a:t>
            </a:r>
            <a:endParaRPr sz="1268" kern="0">
              <a:solidFill>
                <a:sysClr val="windowText" lastClr="000000"/>
              </a:solidFill>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4" name="object 4"/>
          <p:cNvSpPr txBox="1"/>
          <p:nvPr/>
        </p:nvSpPr>
        <p:spPr>
          <a:xfrm>
            <a:off x="6291299" y="169245"/>
            <a:ext cx="1045476" cy="220866"/>
          </a:xfrm>
          <a:prstGeom prst="rect">
            <a:avLst/>
          </a:prstGeom>
        </p:spPr>
        <p:txBody>
          <a:bodyPr vert="horz" wrap="square" lIns="0" tIns="25499" rIns="0" bIns="0" rtlCol="0">
            <a:spAutoFit/>
          </a:bodyPr>
          <a:lstStyle/>
          <a:p>
            <a:pPr marL="26841" defTabSz="1932584">
              <a:spcBef>
                <a:spcPts val="201"/>
              </a:spcBef>
            </a:pPr>
            <a:r>
              <a:rPr sz="1268" kern="0">
                <a:solidFill>
                  <a:srgbClr val="B16C6C"/>
                </a:solidFill>
                <a:latin typeface="Arial"/>
                <a:cs typeface="Arial"/>
                <a:hlinkClick r:id="rId4" action="ppaction://hlinksldjump"/>
              </a:rPr>
              <a:t>Data</a:t>
            </a:r>
            <a:r>
              <a:rPr sz="1268" kern="0" spc="697">
                <a:solidFill>
                  <a:srgbClr val="B16C6C"/>
                </a:solidFill>
                <a:latin typeface="Arial"/>
                <a:cs typeface="Arial"/>
              </a:rPr>
              <a:t> </a:t>
            </a:r>
            <a:r>
              <a:rPr sz="1268" kern="0" spc="-21">
                <a:solidFill>
                  <a:srgbClr val="890000"/>
                </a:solidFill>
                <a:latin typeface="Arial"/>
                <a:cs typeface="Arial"/>
                <a:hlinkClick r:id="rId8" action="ppaction://hlinksldjump"/>
              </a:rPr>
              <a:t>Models</a:t>
            </a:r>
            <a:endParaRPr sz="1268" kern="0">
              <a:solidFill>
                <a:sysClr val="windowText" lastClr="000000"/>
              </a:solidFill>
              <a:latin typeface="Arial"/>
              <a:cs typeface="Arial"/>
            </a:endParaRPr>
          </a:p>
        </p:txBody>
      </p:sp>
      <p:sp>
        <p:nvSpPr>
          <p:cNvPr id="8" name="object 8"/>
          <p:cNvSpPr txBox="1">
            <a:spLocks noGrp="1"/>
          </p:cNvSpPr>
          <p:nvPr>
            <p:ph type="title" idx="4294967295"/>
          </p:nvPr>
        </p:nvSpPr>
        <p:spPr>
          <a:xfrm>
            <a:off x="123876" y="563316"/>
            <a:ext cx="11135191" cy="1272954"/>
          </a:xfrm>
          <a:prstGeom prst="rect">
            <a:avLst/>
          </a:prstGeom>
          <a:noFill/>
          <a:ln>
            <a:noFill/>
            <a:prstDash/>
          </a:ln>
          <a:effectLst/>
        </p:spPr>
        <p:txBody>
          <a:bodyPr rot="0" spcFirstLastPara="0" vertOverflow="overflow" horzOverflow="overflow" vert="horz" wrap="square" lIns="0" tIns="36236" rIns="0" bIns="0" numCol="1" spcCol="0" rtlCol="0" fromWordArt="0" anchor="t" anchorCtr="0" forceAA="0" compatLnSpc="1">
            <a:prstTxWarp prst="textNoShape">
              <a:avLst/>
            </a:prstTxWarp>
            <a:spAutoFit/>
          </a:bodyPr>
          <a:lstStyle/>
          <a:p>
            <a:pPr marL="107366" marR="0" lvl="0" indent="0" algn="l" defTabSz="1932584" rtl="0" eaLnBrk="1" fontAlgn="auto" latinLnBrk="0" hangingPunct="1">
              <a:lnSpc>
                <a:spcPct val="100000"/>
              </a:lnSpc>
              <a:spcBef>
                <a:spcPts val="285"/>
              </a:spcBef>
              <a:spcAft>
                <a:spcPts val="0"/>
              </a:spcAft>
              <a:buClrTx/>
              <a:buSzTx/>
              <a:buFontTx/>
              <a:buNone/>
              <a:tabLst/>
              <a:defRPr/>
            </a:pPr>
            <a:r>
              <a:rPr kumimoji="0" lang="en-US" sz="2959" b="0" i="0" u="none" strike="noStrike" kern="0" cap="none" spc="-42" normalizeH="0" baseline="0" noProof="0" dirty="0">
                <a:ln>
                  <a:noFill/>
                </a:ln>
                <a:solidFill>
                  <a:srgbClr val="E50000"/>
                </a:solidFill>
                <a:effectLst/>
                <a:uLnTx/>
                <a:uFillTx/>
                <a:latin typeface="Tahoma"/>
                <a:ea typeface="+mn-ea"/>
                <a:cs typeface="Tahoma"/>
              </a:rPr>
              <a:t>Predictive</a:t>
            </a:r>
            <a:r>
              <a:rPr kumimoji="0" lang="en-US" sz="2959" b="0" i="0" u="none" strike="noStrike" kern="0" cap="none" spc="-32" normalizeH="0" baseline="0" noProof="0" dirty="0">
                <a:ln>
                  <a:noFill/>
                </a:ln>
                <a:solidFill>
                  <a:srgbClr val="E50000"/>
                </a:solidFill>
                <a:effectLst/>
                <a:uLnTx/>
                <a:uFillTx/>
                <a:latin typeface="Tahoma"/>
                <a:ea typeface="+mn-ea"/>
                <a:cs typeface="Tahoma"/>
              </a:rPr>
              <a:t> </a:t>
            </a:r>
            <a:r>
              <a:rPr kumimoji="0" lang="en-US" sz="2959" b="0" i="0" u="none" strike="noStrike" kern="0" cap="none" spc="-116" normalizeH="0" baseline="0" noProof="0" dirty="0">
                <a:ln>
                  <a:noFill/>
                </a:ln>
                <a:solidFill>
                  <a:srgbClr val="E50000"/>
                </a:solidFill>
                <a:effectLst/>
                <a:uLnTx/>
                <a:uFillTx/>
                <a:latin typeface="Tahoma"/>
                <a:ea typeface="+mn-ea"/>
                <a:cs typeface="Tahoma"/>
              </a:rPr>
              <a:t>models</a:t>
            </a:r>
            <a:r>
              <a:rPr kumimoji="0" lang="en-US" sz="2959" b="0" i="0" u="none" strike="noStrike" kern="0" cap="none" spc="-21" normalizeH="0" baseline="0" noProof="0" dirty="0">
                <a:ln>
                  <a:noFill/>
                </a:ln>
                <a:solidFill>
                  <a:srgbClr val="E50000"/>
                </a:solidFill>
                <a:effectLst/>
                <a:uLnTx/>
                <a:uFillTx/>
                <a:latin typeface="Tahoma"/>
                <a:ea typeface="+mn-ea"/>
                <a:cs typeface="Tahoma"/>
              </a:rPr>
              <a:t> </a:t>
            </a:r>
            <a:r>
              <a:rPr kumimoji="0" lang="en-US" sz="3170" b="0" i="0" u="none" strike="noStrike" kern="0" cap="none" spc="-159" normalizeH="0" baseline="27777" noProof="0" dirty="0">
                <a:ln>
                  <a:noFill/>
                </a:ln>
                <a:solidFill>
                  <a:srgbClr val="E50000"/>
                </a:solidFill>
                <a:effectLst/>
                <a:uLnTx/>
                <a:uFillTx/>
                <a:latin typeface="Tahoma"/>
                <a:ea typeface="+mn-ea"/>
                <a:cs typeface="Tahoma"/>
              </a:rPr>
              <a:t>2</a:t>
            </a:r>
            <a:endParaRPr kumimoji="0" lang="en-US" sz="3170" b="0" i="0" u="none" strike="noStrike" kern="0" cap="none" spc="0" normalizeH="0" baseline="27777" noProof="0" dirty="0">
              <a:ln>
                <a:noFill/>
              </a:ln>
              <a:solidFill>
                <a:sysClr val="windowText" lastClr="000000"/>
              </a:solidFill>
              <a:effectLst/>
              <a:uLnTx/>
              <a:uFillTx/>
              <a:latin typeface="Tahoma"/>
              <a:ea typeface="+mn-ea"/>
              <a:cs typeface="Tahoma"/>
            </a:endParaRPr>
          </a:p>
          <a:p>
            <a:pPr marL="4581836" marR="0" lvl="0" indent="0" algn="l" defTabSz="1932584" rtl="0" eaLnBrk="1" fontAlgn="auto" latinLnBrk="0" hangingPunct="1">
              <a:lnSpc>
                <a:spcPct val="100000"/>
              </a:lnSpc>
              <a:spcBef>
                <a:spcPts val="3329"/>
              </a:spcBef>
              <a:spcAft>
                <a:spcPts val="0"/>
              </a:spcAft>
              <a:buClrTx/>
              <a:buSzTx/>
              <a:buFontTx/>
              <a:buNone/>
              <a:tabLst>
                <a:tab pos="6925094" algn="l"/>
                <a:tab pos="11080151" algn="l"/>
              </a:tabLst>
              <a:defRPr/>
            </a:pPr>
            <a:r>
              <a:rPr kumimoji="0" lang="en-US" sz="2325" b="0" i="0" u="sng" strike="noStrike" kern="0" cap="none" spc="0" normalizeH="0" baseline="0" noProof="0" dirty="0">
                <a:ln>
                  <a:noFill/>
                </a:ln>
                <a:solidFill>
                  <a:srgbClr val="0000FF"/>
                </a:solidFill>
                <a:effectLst/>
                <a:uLnTx/>
                <a:uFill>
                  <a:solidFill>
                    <a:srgbClr val="000000"/>
                  </a:solidFill>
                </a:uFill>
                <a:latin typeface="Times New Roman"/>
                <a:ea typeface="+mn-ea"/>
                <a:cs typeface="Times New Roman"/>
              </a:rPr>
              <a:t>	</a:t>
            </a:r>
            <a:r>
              <a:rPr kumimoji="0" lang="en-US" sz="2325" b="0" i="0" u="sng" strike="noStrike" kern="0" cap="none" spc="0" normalizeH="0" baseline="0" noProof="0" dirty="0">
                <a:ln>
                  <a:noFill/>
                </a:ln>
                <a:solidFill>
                  <a:srgbClr val="0000FF"/>
                </a:solidFill>
                <a:effectLst/>
                <a:uLnTx/>
                <a:uFill>
                  <a:solidFill>
                    <a:srgbClr val="000000"/>
                  </a:solidFill>
                </a:uFill>
                <a:latin typeface="Tahoma"/>
                <a:ea typeface="+mn-ea"/>
                <a:cs typeface="Tahoma"/>
              </a:rPr>
              <a:t>Key</a:t>
            </a:r>
            <a:r>
              <a:rPr kumimoji="0" lang="en-US" sz="2325" b="0" i="0" u="sng" strike="noStrike" kern="0" cap="none" spc="63" normalizeH="0" baseline="0" noProof="0" dirty="0">
                <a:ln>
                  <a:noFill/>
                </a:ln>
                <a:solidFill>
                  <a:srgbClr val="0000FF"/>
                </a:solidFill>
                <a:effectLst/>
                <a:uLnTx/>
                <a:uFill>
                  <a:solidFill>
                    <a:srgbClr val="000000"/>
                  </a:solidFill>
                </a:uFill>
                <a:latin typeface="Tahoma"/>
                <a:ea typeface="+mn-ea"/>
                <a:cs typeface="Tahoma"/>
              </a:rPr>
              <a:t> </a:t>
            </a:r>
            <a:r>
              <a:rPr kumimoji="0" lang="en-US" sz="2325" b="0" i="0" u="sng" strike="noStrike" kern="0" cap="none" spc="-21" normalizeH="0" baseline="0" noProof="0" dirty="0">
                <a:ln>
                  <a:noFill/>
                </a:ln>
                <a:solidFill>
                  <a:srgbClr val="0000FF"/>
                </a:solidFill>
                <a:effectLst/>
                <a:uLnTx/>
                <a:uFill>
                  <a:solidFill>
                    <a:srgbClr val="000000"/>
                  </a:solidFill>
                </a:uFill>
                <a:latin typeface="Tahoma"/>
                <a:ea typeface="+mn-ea"/>
                <a:cs typeface="Tahoma"/>
              </a:rPr>
              <a:t>predictors</a:t>
            </a:r>
            <a:r>
              <a:rPr kumimoji="0" lang="en-US" sz="2325" b="0" i="0" u="sng" strike="noStrike" kern="0" cap="none" spc="0" normalizeH="0" baseline="0" noProof="0" dirty="0">
                <a:ln>
                  <a:noFill/>
                </a:ln>
                <a:solidFill>
                  <a:srgbClr val="0000FF"/>
                </a:solidFill>
                <a:effectLst/>
                <a:uLnTx/>
                <a:uFill>
                  <a:solidFill>
                    <a:srgbClr val="000000"/>
                  </a:solidFill>
                </a:uFill>
                <a:latin typeface="Tahoma"/>
                <a:ea typeface="+mn-ea"/>
                <a:cs typeface="Tahoma"/>
              </a:rPr>
              <a:t>	</a:t>
            </a:r>
            <a:endParaRPr kumimoji="0" lang="en-US" sz="2325"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9" name="object 9"/>
          <p:cNvSpPr txBox="1"/>
          <p:nvPr/>
        </p:nvSpPr>
        <p:spPr>
          <a:xfrm>
            <a:off x="704860" y="2919436"/>
            <a:ext cx="2415734" cy="382183"/>
          </a:xfrm>
          <a:prstGeom prst="rect">
            <a:avLst/>
          </a:prstGeom>
        </p:spPr>
        <p:txBody>
          <a:bodyPr vert="horz" wrap="square" lIns="0" tIns="24157" rIns="0" bIns="0" rtlCol="0">
            <a:spAutoFit/>
          </a:bodyPr>
          <a:lstStyle/>
          <a:p>
            <a:pPr marL="26841" defTabSz="1932584">
              <a:spcBef>
                <a:spcPts val="190"/>
              </a:spcBef>
            </a:pPr>
            <a:r>
              <a:rPr sz="2325" kern="0">
                <a:solidFill>
                  <a:srgbClr val="0000FF"/>
                </a:solidFill>
                <a:latin typeface="Tahoma"/>
                <a:cs typeface="Tahoma"/>
              </a:rPr>
              <a:t>Model</a:t>
            </a:r>
            <a:r>
              <a:rPr sz="2325" kern="0" spc="-116">
                <a:solidFill>
                  <a:srgbClr val="0000FF"/>
                </a:solidFill>
                <a:latin typeface="Tahoma"/>
                <a:cs typeface="Tahoma"/>
              </a:rPr>
              <a:t> </a:t>
            </a:r>
            <a:r>
              <a:rPr sz="2325" kern="0" spc="-106">
                <a:solidFill>
                  <a:srgbClr val="0000FF"/>
                </a:solidFill>
                <a:latin typeface="Tahoma"/>
                <a:cs typeface="Tahoma"/>
              </a:rPr>
              <a:t>performance</a:t>
            </a:r>
            <a:endParaRPr sz="2325" kern="0">
              <a:solidFill>
                <a:sysClr val="windowText" lastClr="000000"/>
              </a:solidFill>
              <a:latin typeface="Tahoma"/>
              <a:cs typeface="Tahoma"/>
            </a:endParaRPr>
          </a:p>
        </p:txBody>
      </p:sp>
      <p:sp>
        <p:nvSpPr>
          <p:cNvPr id="10" name="object 10">
            <a:extLst>
              <a:ext uri="{C183D7F6-B498-43B3-948B-1728B52AA6E4}">
                <adec:decorative xmlns:adec="http://schemas.microsoft.com/office/drawing/2017/decorative" val="1"/>
              </a:ext>
            </a:extLst>
          </p:cNvPr>
          <p:cNvSpPr/>
          <p:nvPr/>
        </p:nvSpPr>
        <p:spPr>
          <a:xfrm>
            <a:off x="220006" y="3330559"/>
            <a:ext cx="3450473" cy="0"/>
          </a:xfrm>
          <a:custGeom>
            <a:avLst/>
            <a:gdLst/>
            <a:ahLst/>
            <a:cxnLst/>
            <a:rect l="l" t="t" r="r" b="b"/>
            <a:pathLst>
              <a:path w="1632585">
                <a:moveTo>
                  <a:pt x="0" y="0"/>
                </a:moveTo>
                <a:lnTo>
                  <a:pt x="1632591" y="0"/>
                </a:lnTo>
              </a:path>
            </a:pathLst>
          </a:custGeom>
          <a:ln w="7369">
            <a:solidFill>
              <a:srgbClr val="000000"/>
            </a:solidFill>
          </a:ln>
        </p:spPr>
        <p:txBody>
          <a:bodyPr wrap="square" lIns="0" tIns="0" rIns="0" bIns="0" rtlCol="0"/>
          <a:lstStyle/>
          <a:p>
            <a:pPr defTabSz="1932584"/>
            <a:endParaRPr sz="3804" kern="0">
              <a:solidFill>
                <a:sysClr val="windowText" lastClr="000000"/>
              </a:solidFill>
            </a:endParaRPr>
          </a:p>
        </p:txBody>
      </p:sp>
      <p:sp>
        <p:nvSpPr>
          <p:cNvPr id="11" name="object 11"/>
          <p:cNvSpPr txBox="1"/>
          <p:nvPr/>
        </p:nvSpPr>
        <p:spPr>
          <a:xfrm>
            <a:off x="2758216" y="3342307"/>
            <a:ext cx="476436" cy="261506"/>
          </a:xfrm>
          <a:prstGeom prst="rect">
            <a:avLst/>
          </a:prstGeom>
        </p:spPr>
        <p:txBody>
          <a:bodyPr vert="horz" wrap="square" lIns="0" tIns="33552" rIns="0" bIns="0" rtlCol="0">
            <a:spAutoFit/>
          </a:bodyPr>
          <a:lstStyle/>
          <a:p>
            <a:pPr marL="26841" defTabSz="1932584">
              <a:spcBef>
                <a:spcPts val="264"/>
              </a:spcBef>
            </a:pPr>
            <a:r>
              <a:rPr sz="1479" b="1" kern="0" spc="-53">
                <a:solidFill>
                  <a:sysClr val="windowText" lastClr="000000"/>
                </a:solidFill>
                <a:latin typeface="Gill Sans MT"/>
                <a:cs typeface="Gill Sans MT"/>
              </a:rPr>
              <a:t>AUC</a:t>
            </a:r>
            <a:endParaRPr sz="1479" kern="0">
              <a:solidFill>
                <a:sysClr val="windowText" lastClr="000000"/>
              </a:solidFill>
              <a:latin typeface="Gill Sans MT"/>
              <a:cs typeface="Gill Sans MT"/>
            </a:endParaRPr>
          </a:p>
        </p:txBody>
      </p:sp>
      <p:sp>
        <p:nvSpPr>
          <p:cNvPr id="12" name="object 12">
            <a:extLst>
              <a:ext uri="{C183D7F6-B498-43B3-948B-1728B52AA6E4}">
                <adec:decorative xmlns:adec="http://schemas.microsoft.com/office/drawing/2017/decorative" val="1"/>
              </a:ext>
            </a:extLst>
          </p:cNvPr>
          <p:cNvSpPr/>
          <p:nvPr/>
        </p:nvSpPr>
        <p:spPr>
          <a:xfrm>
            <a:off x="220006" y="3675760"/>
            <a:ext cx="3450473" cy="0"/>
          </a:xfrm>
          <a:custGeom>
            <a:avLst/>
            <a:gdLst/>
            <a:ahLst/>
            <a:cxnLst/>
            <a:rect l="l" t="t" r="r" b="b"/>
            <a:pathLst>
              <a:path w="1632585">
                <a:moveTo>
                  <a:pt x="0" y="0"/>
                </a:moveTo>
                <a:lnTo>
                  <a:pt x="1632591" y="0"/>
                </a:lnTo>
              </a:path>
            </a:pathLst>
          </a:custGeom>
          <a:ln w="4600">
            <a:solidFill>
              <a:srgbClr val="000000"/>
            </a:solidFill>
          </a:ln>
        </p:spPr>
        <p:txBody>
          <a:bodyPr wrap="square" lIns="0" tIns="0" rIns="0" bIns="0" rtlCol="0"/>
          <a:lstStyle/>
          <a:p>
            <a:pPr defTabSz="1932584"/>
            <a:endParaRPr sz="3804" kern="0">
              <a:solidFill>
                <a:sysClr val="windowText" lastClr="000000"/>
              </a:solidFill>
            </a:endParaRPr>
          </a:p>
        </p:txBody>
      </p:sp>
      <p:sp>
        <p:nvSpPr>
          <p:cNvPr id="13" name="object 13"/>
          <p:cNvSpPr txBox="1"/>
          <p:nvPr/>
        </p:nvSpPr>
        <p:spPr>
          <a:xfrm>
            <a:off x="609050" y="3684600"/>
            <a:ext cx="1324627" cy="261506"/>
          </a:xfrm>
          <a:prstGeom prst="rect">
            <a:avLst/>
          </a:prstGeom>
        </p:spPr>
        <p:txBody>
          <a:bodyPr vert="horz" wrap="square" lIns="0" tIns="33552" rIns="0" bIns="0" rtlCol="0">
            <a:spAutoFit/>
          </a:bodyPr>
          <a:lstStyle/>
          <a:p>
            <a:pPr marL="26841" defTabSz="1932584">
              <a:spcBef>
                <a:spcPts val="264"/>
              </a:spcBef>
            </a:pPr>
            <a:r>
              <a:rPr sz="1479" b="1" kern="0" spc="-21">
                <a:solidFill>
                  <a:sysClr val="windowText" lastClr="000000"/>
                </a:solidFill>
                <a:latin typeface="Gill Sans MT"/>
                <a:cs typeface="Gill Sans MT"/>
              </a:rPr>
              <a:t>Linear/Robust</a:t>
            </a:r>
            <a:endParaRPr sz="1479" kern="0">
              <a:solidFill>
                <a:sysClr val="windowText" lastClr="000000"/>
              </a:solidFill>
              <a:latin typeface="Gill Sans MT"/>
              <a:cs typeface="Gill Sans MT"/>
            </a:endParaRPr>
          </a:p>
        </p:txBody>
      </p:sp>
      <p:sp>
        <p:nvSpPr>
          <p:cNvPr id="14" name="object 14"/>
          <p:cNvSpPr txBox="1"/>
          <p:nvPr/>
        </p:nvSpPr>
        <p:spPr>
          <a:xfrm>
            <a:off x="2401687" y="3684600"/>
            <a:ext cx="1190420" cy="261506"/>
          </a:xfrm>
          <a:prstGeom prst="rect">
            <a:avLst/>
          </a:prstGeom>
        </p:spPr>
        <p:txBody>
          <a:bodyPr vert="horz" wrap="square" lIns="0" tIns="33552" rIns="0" bIns="0" rtlCol="0">
            <a:spAutoFit/>
          </a:bodyPr>
          <a:lstStyle/>
          <a:p>
            <a:pPr marL="26841" defTabSz="1932584">
              <a:spcBef>
                <a:spcPts val="264"/>
              </a:spcBef>
            </a:pPr>
            <a:r>
              <a:rPr sz="1479" kern="0" spc="-63">
                <a:solidFill>
                  <a:sysClr val="windowText" lastClr="000000"/>
                </a:solidFill>
                <a:latin typeface="Tahoma"/>
                <a:cs typeface="Tahoma"/>
              </a:rPr>
              <a:t>66.3%</a:t>
            </a:r>
            <a:r>
              <a:rPr sz="1479" kern="0" spc="-42">
                <a:solidFill>
                  <a:sysClr val="windowText" lastClr="000000"/>
                </a:solidFill>
                <a:latin typeface="Tahoma"/>
                <a:cs typeface="Tahoma"/>
              </a:rPr>
              <a:t> </a:t>
            </a:r>
            <a:r>
              <a:rPr sz="1479" kern="0" spc="-21">
                <a:solidFill>
                  <a:sysClr val="windowText" lastClr="000000"/>
                </a:solidFill>
                <a:latin typeface="Tahoma"/>
                <a:cs typeface="Tahoma"/>
              </a:rPr>
              <a:t>(0.8%)</a:t>
            </a:r>
            <a:endParaRPr sz="1479" kern="0">
              <a:solidFill>
                <a:sysClr val="windowText" lastClr="000000"/>
              </a:solidFill>
              <a:latin typeface="Tahoma"/>
              <a:cs typeface="Tahoma"/>
            </a:endParaRPr>
          </a:p>
        </p:txBody>
      </p:sp>
      <p:sp>
        <p:nvSpPr>
          <p:cNvPr id="15" name="object 15">
            <a:extLst>
              <a:ext uri="{C183D7F6-B498-43B3-948B-1728B52AA6E4}">
                <adec:decorative xmlns:adec="http://schemas.microsoft.com/office/drawing/2017/decorative" val="1"/>
              </a:ext>
            </a:extLst>
          </p:cNvPr>
          <p:cNvSpPr/>
          <p:nvPr/>
        </p:nvSpPr>
        <p:spPr>
          <a:xfrm>
            <a:off x="220006" y="4018035"/>
            <a:ext cx="3450473" cy="0"/>
          </a:xfrm>
          <a:custGeom>
            <a:avLst/>
            <a:gdLst/>
            <a:ahLst/>
            <a:cxnLst/>
            <a:rect l="l" t="t" r="r" b="b"/>
            <a:pathLst>
              <a:path w="1632585">
                <a:moveTo>
                  <a:pt x="0" y="0"/>
                </a:moveTo>
                <a:lnTo>
                  <a:pt x="1632591" y="0"/>
                </a:lnTo>
              </a:path>
            </a:pathLst>
          </a:custGeom>
          <a:ln w="4600">
            <a:solidFill>
              <a:srgbClr val="000000"/>
            </a:solidFill>
          </a:ln>
        </p:spPr>
        <p:txBody>
          <a:bodyPr wrap="square" lIns="0" tIns="0" rIns="0" bIns="0" rtlCol="0"/>
          <a:lstStyle/>
          <a:p>
            <a:pPr defTabSz="1932584"/>
            <a:endParaRPr sz="3804" kern="0">
              <a:solidFill>
                <a:sysClr val="windowText" lastClr="000000"/>
              </a:solidFill>
            </a:endParaRPr>
          </a:p>
        </p:txBody>
      </p:sp>
      <p:sp>
        <p:nvSpPr>
          <p:cNvPr id="16" name="object 16"/>
          <p:cNvSpPr txBox="1"/>
          <p:nvPr/>
        </p:nvSpPr>
        <p:spPr>
          <a:xfrm>
            <a:off x="299799" y="4026873"/>
            <a:ext cx="1941979" cy="261506"/>
          </a:xfrm>
          <a:prstGeom prst="rect">
            <a:avLst/>
          </a:prstGeom>
        </p:spPr>
        <p:txBody>
          <a:bodyPr vert="horz" wrap="square" lIns="0" tIns="33552" rIns="0" bIns="0" rtlCol="0">
            <a:spAutoFit/>
          </a:bodyPr>
          <a:lstStyle/>
          <a:p>
            <a:pPr marL="26841" defTabSz="1932584">
              <a:spcBef>
                <a:spcPts val="264"/>
              </a:spcBef>
            </a:pPr>
            <a:r>
              <a:rPr sz="1479" b="1" kern="0" spc="-21">
                <a:solidFill>
                  <a:sysClr val="windowText" lastClr="000000"/>
                </a:solidFill>
                <a:latin typeface="Gill Sans MT"/>
                <a:cs typeface="Gill Sans MT"/>
              </a:rPr>
              <a:t>Nonlinear</a:t>
            </a:r>
            <a:r>
              <a:rPr sz="1479" b="1" kern="0" spc="63">
                <a:solidFill>
                  <a:sysClr val="windowText" lastClr="000000"/>
                </a:solidFill>
                <a:latin typeface="Gill Sans MT"/>
                <a:cs typeface="Gill Sans MT"/>
              </a:rPr>
              <a:t> </a:t>
            </a:r>
            <a:r>
              <a:rPr sz="1479" b="1" kern="0" spc="-21">
                <a:solidFill>
                  <a:sysClr val="windowText" lastClr="000000"/>
                </a:solidFill>
                <a:latin typeface="Gill Sans MT"/>
                <a:cs typeface="Gill Sans MT"/>
              </a:rPr>
              <a:t>(XGBoost)</a:t>
            </a:r>
            <a:endParaRPr sz="1479" kern="0">
              <a:solidFill>
                <a:sysClr val="windowText" lastClr="000000"/>
              </a:solidFill>
              <a:latin typeface="Gill Sans MT"/>
              <a:cs typeface="Gill Sans MT"/>
            </a:endParaRPr>
          </a:p>
        </p:txBody>
      </p:sp>
      <p:sp>
        <p:nvSpPr>
          <p:cNvPr id="17" name="object 17"/>
          <p:cNvSpPr txBox="1"/>
          <p:nvPr/>
        </p:nvSpPr>
        <p:spPr>
          <a:xfrm>
            <a:off x="2477366" y="4026873"/>
            <a:ext cx="1038766" cy="261506"/>
          </a:xfrm>
          <a:prstGeom prst="rect">
            <a:avLst/>
          </a:prstGeom>
        </p:spPr>
        <p:txBody>
          <a:bodyPr vert="horz" wrap="square" lIns="0" tIns="33552" rIns="0" bIns="0" rtlCol="0">
            <a:spAutoFit/>
          </a:bodyPr>
          <a:lstStyle/>
          <a:p>
            <a:pPr marL="26841" defTabSz="1932584">
              <a:spcBef>
                <a:spcPts val="264"/>
              </a:spcBef>
            </a:pPr>
            <a:r>
              <a:rPr sz="1479" kern="0" spc="-63">
                <a:solidFill>
                  <a:sysClr val="windowText" lastClr="000000"/>
                </a:solidFill>
                <a:latin typeface="Tahoma"/>
                <a:cs typeface="Tahoma"/>
              </a:rPr>
              <a:t>67.8%</a:t>
            </a:r>
            <a:r>
              <a:rPr sz="1479" kern="0" spc="-42">
                <a:solidFill>
                  <a:sysClr val="windowText" lastClr="000000"/>
                </a:solidFill>
                <a:latin typeface="Tahoma"/>
                <a:cs typeface="Tahoma"/>
              </a:rPr>
              <a:t> (1%)</a:t>
            </a:r>
            <a:endParaRPr sz="1479" kern="0">
              <a:solidFill>
                <a:sysClr val="windowText" lastClr="000000"/>
              </a:solidFill>
              <a:latin typeface="Tahoma"/>
              <a:cs typeface="Tahoma"/>
            </a:endParaRPr>
          </a:p>
        </p:txBody>
      </p:sp>
      <p:sp>
        <p:nvSpPr>
          <p:cNvPr id="18" name="object 18">
            <a:extLst>
              <a:ext uri="{C183D7F6-B498-43B3-948B-1728B52AA6E4}">
                <adec:decorative xmlns:adec="http://schemas.microsoft.com/office/drawing/2017/decorative" val="1"/>
              </a:ext>
            </a:extLst>
          </p:cNvPr>
          <p:cNvSpPr/>
          <p:nvPr/>
        </p:nvSpPr>
        <p:spPr>
          <a:xfrm>
            <a:off x="220006" y="4363253"/>
            <a:ext cx="3450473" cy="0"/>
          </a:xfrm>
          <a:custGeom>
            <a:avLst/>
            <a:gdLst/>
            <a:ahLst/>
            <a:cxnLst/>
            <a:rect l="l" t="t" r="r" b="b"/>
            <a:pathLst>
              <a:path w="1632585">
                <a:moveTo>
                  <a:pt x="0" y="0"/>
                </a:moveTo>
                <a:lnTo>
                  <a:pt x="1632591" y="0"/>
                </a:lnTo>
              </a:path>
            </a:pathLst>
          </a:custGeom>
          <a:ln w="7369">
            <a:solidFill>
              <a:srgbClr val="000000"/>
            </a:solidFill>
          </a:ln>
        </p:spPr>
        <p:txBody>
          <a:bodyPr wrap="square" lIns="0" tIns="0" rIns="0" bIns="0" rtlCol="0"/>
          <a:lstStyle/>
          <a:p>
            <a:pPr defTabSz="1932584"/>
            <a:endParaRPr sz="3804" kern="0">
              <a:solidFill>
                <a:sysClr val="windowText" lastClr="000000"/>
              </a:solidFill>
            </a:endParaRPr>
          </a:p>
        </p:txBody>
      </p:sp>
      <p:graphicFrame>
        <p:nvGraphicFramePr>
          <p:cNvPr id="19" name="object 19"/>
          <p:cNvGraphicFramePr>
            <a:graphicFrameLocks noGrp="1"/>
          </p:cNvGraphicFramePr>
          <p:nvPr>
            <p:extLst>
              <p:ext uri="{D42A27DB-BD31-4B8C-83A1-F6EECF244321}">
                <p14:modId xmlns:p14="http://schemas.microsoft.com/office/powerpoint/2010/main" val="4028857805"/>
              </p:ext>
            </p:extLst>
          </p:nvPr>
        </p:nvGraphicFramePr>
        <p:xfrm>
          <a:off x="4705887" y="1939682"/>
          <a:ext cx="6502347" cy="3881278"/>
        </p:xfrm>
        <a:graphic>
          <a:graphicData uri="http://schemas.openxmlformats.org/drawingml/2006/table">
            <a:tbl>
              <a:tblPr firstRow="1" bandRow="1">
                <a:tableStyleId>{2D5ABB26-0587-4C30-8999-92F81FD0307C}</a:tableStyleId>
              </a:tblPr>
              <a:tblGrid>
                <a:gridCol w="2976721">
                  <a:extLst>
                    <a:ext uri="{9D8B030D-6E8A-4147-A177-3AD203B41FA5}">
                      <a16:colId xmlns:a16="http://schemas.microsoft.com/office/drawing/2014/main" val="20000"/>
                    </a:ext>
                  </a:extLst>
                </a:gridCol>
                <a:gridCol w="704589">
                  <a:extLst>
                    <a:ext uri="{9D8B030D-6E8A-4147-A177-3AD203B41FA5}">
                      <a16:colId xmlns:a16="http://schemas.microsoft.com/office/drawing/2014/main" val="20001"/>
                    </a:ext>
                  </a:extLst>
                </a:gridCol>
                <a:gridCol w="841479">
                  <a:extLst>
                    <a:ext uri="{9D8B030D-6E8A-4147-A177-3AD203B41FA5}">
                      <a16:colId xmlns:a16="http://schemas.microsoft.com/office/drawing/2014/main" val="20002"/>
                    </a:ext>
                  </a:extLst>
                </a:gridCol>
                <a:gridCol w="989107">
                  <a:extLst>
                    <a:ext uri="{9D8B030D-6E8A-4147-A177-3AD203B41FA5}">
                      <a16:colId xmlns:a16="http://schemas.microsoft.com/office/drawing/2014/main" val="20003"/>
                    </a:ext>
                  </a:extLst>
                </a:gridCol>
                <a:gridCol w="990451">
                  <a:extLst>
                    <a:ext uri="{9D8B030D-6E8A-4147-A177-3AD203B41FA5}">
                      <a16:colId xmlns:a16="http://schemas.microsoft.com/office/drawing/2014/main" val="20004"/>
                    </a:ext>
                  </a:extLst>
                </a:gridCol>
              </a:tblGrid>
              <a:tr h="256336">
                <a:tc>
                  <a:txBody>
                    <a:bodyPr/>
                    <a:lstStyle/>
                    <a:p>
                      <a:pPr algn="ctr">
                        <a:lnSpc>
                          <a:spcPct val="44444"/>
                        </a:lnSpc>
                      </a:pPr>
                      <a:r>
                        <a:rPr sz="1500" b="1" spc="-10">
                          <a:latin typeface="Gill Sans MT"/>
                          <a:cs typeface="Gill Sans MT"/>
                        </a:rPr>
                        <a:t>Variable</a:t>
                      </a:r>
                      <a:endParaRPr sz="1500">
                        <a:latin typeface="Gill Sans MT"/>
                        <a:cs typeface="Gill Sans MT"/>
                      </a:endParaRPr>
                    </a:p>
                  </a:txBody>
                  <a:tcPr marL="0" marR="0" marT="0" marB="0">
                    <a:lnB w="6350">
                      <a:solidFill>
                        <a:srgbClr val="000000"/>
                      </a:solidFill>
                      <a:prstDash val="solid"/>
                    </a:lnB>
                  </a:tcPr>
                </a:tc>
                <a:tc>
                  <a:txBody>
                    <a:bodyPr/>
                    <a:lstStyle/>
                    <a:p>
                      <a:pPr algn="ctr">
                        <a:lnSpc>
                          <a:spcPct val="44444"/>
                        </a:lnSpc>
                      </a:pPr>
                      <a:r>
                        <a:rPr sz="1500" i="1" spc="-50">
                          <a:latin typeface="Arial"/>
                          <a:cs typeface="Arial"/>
                        </a:rPr>
                        <a:t>β</a:t>
                      </a:r>
                      <a:endParaRPr sz="1500">
                        <a:latin typeface="Arial"/>
                        <a:cs typeface="Arial"/>
                      </a:endParaRPr>
                    </a:p>
                  </a:txBody>
                  <a:tcPr marL="0" marR="0" marT="0" marB="0">
                    <a:lnB w="6350">
                      <a:solidFill>
                        <a:srgbClr val="000000"/>
                      </a:solidFill>
                      <a:prstDash val="solid"/>
                    </a:lnB>
                  </a:tcPr>
                </a:tc>
                <a:tc>
                  <a:txBody>
                    <a:bodyPr/>
                    <a:lstStyle/>
                    <a:p>
                      <a:pPr algn="ctr">
                        <a:lnSpc>
                          <a:spcPct val="44444"/>
                        </a:lnSpc>
                      </a:pPr>
                      <a:r>
                        <a:rPr sz="1500" b="1">
                          <a:latin typeface="Gill Sans MT"/>
                          <a:cs typeface="Gill Sans MT"/>
                        </a:rPr>
                        <a:t>p-</a:t>
                      </a:r>
                      <a:r>
                        <a:rPr sz="1500" b="1" spc="-10">
                          <a:latin typeface="Gill Sans MT"/>
                          <a:cs typeface="Gill Sans MT"/>
                        </a:rPr>
                        <a:t>value</a:t>
                      </a:r>
                      <a:endParaRPr sz="1500">
                        <a:latin typeface="Gill Sans MT"/>
                        <a:cs typeface="Gill Sans MT"/>
                      </a:endParaRPr>
                    </a:p>
                  </a:txBody>
                  <a:tcPr marL="0" marR="0" marT="0" marB="0">
                    <a:lnB w="6350">
                      <a:solidFill>
                        <a:srgbClr val="000000"/>
                      </a:solidFill>
                      <a:prstDash val="solid"/>
                    </a:lnB>
                  </a:tcPr>
                </a:tc>
                <a:tc>
                  <a:txBody>
                    <a:bodyPr/>
                    <a:lstStyle/>
                    <a:p>
                      <a:pPr algn="ctr">
                        <a:lnSpc>
                          <a:spcPct val="44444"/>
                        </a:lnSpc>
                      </a:pPr>
                      <a:r>
                        <a:rPr sz="1500" b="1" spc="-20">
                          <a:latin typeface="Gill Sans MT"/>
                          <a:cs typeface="Gill Sans MT"/>
                        </a:rPr>
                        <a:t>Y1-mean</a:t>
                      </a:r>
                      <a:endParaRPr sz="1500">
                        <a:latin typeface="Gill Sans MT"/>
                        <a:cs typeface="Gill Sans MT"/>
                      </a:endParaRPr>
                    </a:p>
                  </a:txBody>
                  <a:tcPr marL="0" marR="0" marT="0" marB="0">
                    <a:lnB w="6350">
                      <a:solidFill>
                        <a:srgbClr val="000000"/>
                      </a:solidFill>
                      <a:prstDash val="solid"/>
                    </a:lnB>
                  </a:tcPr>
                </a:tc>
                <a:tc>
                  <a:txBody>
                    <a:bodyPr/>
                    <a:lstStyle/>
                    <a:p>
                      <a:pPr algn="ctr">
                        <a:lnSpc>
                          <a:spcPct val="44444"/>
                        </a:lnSpc>
                      </a:pPr>
                      <a:r>
                        <a:rPr sz="1500" b="1" spc="-20">
                          <a:latin typeface="Gill Sans MT"/>
                          <a:cs typeface="Gill Sans MT"/>
                        </a:rPr>
                        <a:t>Y0-mean</a:t>
                      </a:r>
                      <a:endParaRPr sz="1500">
                        <a:latin typeface="Gill Sans MT"/>
                        <a:cs typeface="Gill Sans MT"/>
                      </a:endParaRPr>
                    </a:p>
                  </a:txBody>
                  <a:tcPr marL="0" marR="0" marT="0" marB="0">
                    <a:lnB w="6350">
                      <a:solidFill>
                        <a:srgbClr val="000000"/>
                      </a:solidFill>
                      <a:prstDash val="solid"/>
                    </a:lnB>
                  </a:tcPr>
                </a:tc>
                <a:extLst>
                  <a:ext uri="{0D108BD9-81ED-4DB2-BD59-A6C34878D82A}">
                    <a16:rowId xmlns:a16="http://schemas.microsoft.com/office/drawing/2014/main" val="10000"/>
                  </a:ext>
                </a:extLst>
              </a:tr>
              <a:tr h="293914">
                <a:tc>
                  <a:txBody>
                    <a:bodyPr/>
                    <a:lstStyle/>
                    <a:p>
                      <a:pPr algn="ctr">
                        <a:lnSpc>
                          <a:spcPct val="100000"/>
                        </a:lnSpc>
                        <a:spcBef>
                          <a:spcPts val="135"/>
                        </a:spcBef>
                      </a:pPr>
                      <a:r>
                        <a:rPr sz="1500">
                          <a:solidFill>
                            <a:srgbClr val="008C00"/>
                          </a:solidFill>
                          <a:latin typeface="Tahoma"/>
                          <a:cs typeface="Tahoma"/>
                        </a:rPr>
                        <a:t>Age</a:t>
                      </a:r>
                      <a:r>
                        <a:rPr sz="1500" spc="-35">
                          <a:solidFill>
                            <a:srgbClr val="008C00"/>
                          </a:solidFill>
                          <a:latin typeface="Tahoma"/>
                          <a:cs typeface="Tahoma"/>
                        </a:rPr>
                        <a:t> </a:t>
                      </a:r>
                      <a:r>
                        <a:rPr sz="1500" spc="-25">
                          <a:solidFill>
                            <a:srgbClr val="008C00"/>
                          </a:solidFill>
                          <a:latin typeface="Tahoma"/>
                          <a:cs typeface="Tahoma"/>
                        </a:rPr>
                        <a:t>42+</a:t>
                      </a:r>
                      <a:endParaRPr sz="1500">
                        <a:latin typeface="Tahoma"/>
                        <a:cs typeface="Tahoma"/>
                      </a:endParaRPr>
                    </a:p>
                  </a:txBody>
                  <a:tcPr marL="0" marR="0" marT="36236" marB="0">
                    <a:lnT w="6350">
                      <a:solidFill>
                        <a:srgbClr val="000000"/>
                      </a:solidFill>
                      <a:prstDash val="solid"/>
                    </a:lnT>
                  </a:tcPr>
                </a:tc>
                <a:tc>
                  <a:txBody>
                    <a:bodyPr/>
                    <a:lstStyle/>
                    <a:p>
                      <a:pPr algn="ctr">
                        <a:lnSpc>
                          <a:spcPct val="100000"/>
                        </a:lnSpc>
                        <a:spcBef>
                          <a:spcPts val="135"/>
                        </a:spcBef>
                      </a:pPr>
                      <a:r>
                        <a:rPr sz="1500" spc="-30">
                          <a:latin typeface="Tahoma"/>
                          <a:cs typeface="Tahoma"/>
                        </a:rPr>
                        <a:t>-</a:t>
                      </a:r>
                      <a:r>
                        <a:rPr sz="1500" spc="-10">
                          <a:latin typeface="Tahoma"/>
                          <a:cs typeface="Tahoma"/>
                        </a:rPr>
                        <a:t>0.314</a:t>
                      </a:r>
                      <a:endParaRPr sz="1500">
                        <a:latin typeface="Tahoma"/>
                        <a:cs typeface="Tahoma"/>
                      </a:endParaRPr>
                    </a:p>
                  </a:txBody>
                  <a:tcPr marL="0" marR="0" marT="36236" marB="0">
                    <a:lnT w="6350">
                      <a:solidFill>
                        <a:srgbClr val="000000"/>
                      </a:solidFill>
                      <a:prstDash val="solid"/>
                    </a:lnT>
                  </a:tcPr>
                </a:tc>
                <a:tc>
                  <a:txBody>
                    <a:bodyPr/>
                    <a:lstStyle/>
                    <a:p>
                      <a:pPr algn="ctr">
                        <a:lnSpc>
                          <a:spcPct val="100000"/>
                        </a:lnSpc>
                        <a:spcBef>
                          <a:spcPts val="135"/>
                        </a:spcBef>
                      </a:pPr>
                      <a:r>
                        <a:rPr sz="1500" i="1" spc="135">
                          <a:latin typeface="Arial"/>
                          <a:cs typeface="Arial"/>
                        </a:rPr>
                        <a:t>&lt;</a:t>
                      </a:r>
                      <a:r>
                        <a:rPr sz="1500" i="1">
                          <a:latin typeface="Arial"/>
                          <a:cs typeface="Arial"/>
                        </a:rPr>
                        <a:t> </a:t>
                      </a:r>
                      <a:r>
                        <a:rPr sz="1500" spc="-10">
                          <a:latin typeface="Tahoma"/>
                          <a:cs typeface="Tahoma"/>
                        </a:rPr>
                        <a:t>0</a:t>
                      </a:r>
                      <a:r>
                        <a:rPr sz="1500" i="1" spc="-10">
                          <a:latin typeface="Arial"/>
                          <a:cs typeface="Arial"/>
                        </a:rPr>
                        <a:t>.</a:t>
                      </a:r>
                      <a:r>
                        <a:rPr sz="1500" spc="-10">
                          <a:latin typeface="Tahoma"/>
                          <a:cs typeface="Tahoma"/>
                        </a:rPr>
                        <a:t>001</a:t>
                      </a:r>
                      <a:endParaRPr sz="1500">
                        <a:latin typeface="Tahoma"/>
                        <a:cs typeface="Tahoma"/>
                      </a:endParaRPr>
                    </a:p>
                  </a:txBody>
                  <a:tcPr marL="0" marR="0" marT="36236" marB="0">
                    <a:lnT w="6350">
                      <a:solidFill>
                        <a:srgbClr val="000000"/>
                      </a:solidFill>
                      <a:prstDash val="solid"/>
                    </a:lnT>
                  </a:tcPr>
                </a:tc>
                <a:tc>
                  <a:txBody>
                    <a:bodyPr/>
                    <a:lstStyle/>
                    <a:p>
                      <a:pPr algn="ctr">
                        <a:lnSpc>
                          <a:spcPct val="100000"/>
                        </a:lnSpc>
                        <a:spcBef>
                          <a:spcPts val="135"/>
                        </a:spcBef>
                      </a:pPr>
                      <a:r>
                        <a:rPr sz="1500" spc="-20">
                          <a:latin typeface="Tahoma"/>
                          <a:cs typeface="Tahoma"/>
                        </a:rPr>
                        <a:t>0.02</a:t>
                      </a:r>
                      <a:endParaRPr sz="1500">
                        <a:latin typeface="Tahoma"/>
                        <a:cs typeface="Tahoma"/>
                      </a:endParaRPr>
                    </a:p>
                  </a:txBody>
                  <a:tcPr marL="0" marR="0" marT="36236" marB="0">
                    <a:lnT w="6350">
                      <a:solidFill>
                        <a:srgbClr val="000000"/>
                      </a:solidFill>
                      <a:prstDash val="solid"/>
                    </a:lnT>
                  </a:tcPr>
                </a:tc>
                <a:tc>
                  <a:txBody>
                    <a:bodyPr/>
                    <a:lstStyle/>
                    <a:p>
                      <a:pPr algn="ctr">
                        <a:lnSpc>
                          <a:spcPct val="100000"/>
                        </a:lnSpc>
                        <a:spcBef>
                          <a:spcPts val="135"/>
                        </a:spcBef>
                      </a:pPr>
                      <a:r>
                        <a:rPr sz="1500" spc="-20">
                          <a:latin typeface="Tahoma"/>
                          <a:cs typeface="Tahoma"/>
                        </a:rPr>
                        <a:t>0.07</a:t>
                      </a:r>
                      <a:endParaRPr sz="1500">
                        <a:latin typeface="Tahoma"/>
                        <a:cs typeface="Tahoma"/>
                      </a:endParaRPr>
                    </a:p>
                  </a:txBody>
                  <a:tcPr marL="0" marR="0" marT="36236" marB="0">
                    <a:lnT w="6350">
                      <a:solidFill>
                        <a:srgbClr val="000000"/>
                      </a:solidFill>
                      <a:prstDash val="solid"/>
                    </a:lnT>
                  </a:tcPr>
                </a:tc>
                <a:extLst>
                  <a:ext uri="{0D108BD9-81ED-4DB2-BD59-A6C34878D82A}">
                    <a16:rowId xmlns:a16="http://schemas.microsoft.com/office/drawing/2014/main" val="10001"/>
                  </a:ext>
                </a:extLst>
              </a:tr>
              <a:tr h="234863">
                <a:tc>
                  <a:txBody>
                    <a:bodyPr/>
                    <a:lstStyle/>
                    <a:p>
                      <a:pPr algn="ctr">
                        <a:lnSpc>
                          <a:spcPct val="48953"/>
                        </a:lnSpc>
                      </a:pPr>
                      <a:r>
                        <a:rPr sz="1500">
                          <a:solidFill>
                            <a:srgbClr val="008C00"/>
                          </a:solidFill>
                          <a:latin typeface="Tahoma"/>
                          <a:cs typeface="Tahoma"/>
                        </a:rPr>
                        <a:t>No.</a:t>
                      </a:r>
                      <a:r>
                        <a:rPr sz="1500" spc="10">
                          <a:solidFill>
                            <a:srgbClr val="008C00"/>
                          </a:solidFill>
                          <a:latin typeface="Tahoma"/>
                          <a:cs typeface="Tahoma"/>
                        </a:rPr>
                        <a:t> </a:t>
                      </a:r>
                      <a:r>
                        <a:rPr sz="1500">
                          <a:solidFill>
                            <a:srgbClr val="008C00"/>
                          </a:solidFill>
                          <a:latin typeface="Tahoma"/>
                          <a:cs typeface="Tahoma"/>
                        </a:rPr>
                        <a:t>of</a:t>
                      </a:r>
                      <a:r>
                        <a:rPr sz="1500" spc="20">
                          <a:solidFill>
                            <a:srgbClr val="008C00"/>
                          </a:solidFill>
                          <a:latin typeface="Tahoma"/>
                          <a:cs typeface="Tahoma"/>
                        </a:rPr>
                        <a:t> </a:t>
                      </a:r>
                      <a:r>
                        <a:rPr sz="1500" spc="-30">
                          <a:solidFill>
                            <a:srgbClr val="008C00"/>
                          </a:solidFill>
                          <a:latin typeface="Tahoma"/>
                          <a:cs typeface="Tahoma"/>
                        </a:rPr>
                        <a:t>cryo-</a:t>
                      </a:r>
                      <a:r>
                        <a:rPr sz="1500" spc="-35">
                          <a:solidFill>
                            <a:srgbClr val="008C00"/>
                          </a:solidFill>
                          <a:latin typeface="Tahoma"/>
                          <a:cs typeface="Tahoma"/>
                        </a:rPr>
                        <a:t>preserved</a:t>
                      </a:r>
                      <a:r>
                        <a:rPr sz="1500" spc="20">
                          <a:solidFill>
                            <a:srgbClr val="008C00"/>
                          </a:solidFill>
                          <a:latin typeface="Tahoma"/>
                          <a:cs typeface="Tahoma"/>
                        </a:rPr>
                        <a:t> </a:t>
                      </a:r>
                      <a:r>
                        <a:rPr sz="1500" spc="-10">
                          <a:solidFill>
                            <a:srgbClr val="008C00"/>
                          </a:solidFill>
                          <a:latin typeface="Tahoma"/>
                          <a:cs typeface="Tahoma"/>
                        </a:rPr>
                        <a:t>embryos</a:t>
                      </a:r>
                      <a:endParaRPr sz="1500">
                        <a:latin typeface="Tahoma"/>
                        <a:cs typeface="Tahoma"/>
                      </a:endParaRPr>
                    </a:p>
                  </a:txBody>
                  <a:tcPr marL="0" marR="0" marT="0" marB="0"/>
                </a:tc>
                <a:tc>
                  <a:txBody>
                    <a:bodyPr/>
                    <a:lstStyle/>
                    <a:p>
                      <a:pPr marL="635" algn="ctr">
                        <a:lnSpc>
                          <a:spcPct val="48953"/>
                        </a:lnSpc>
                      </a:pPr>
                      <a:r>
                        <a:rPr sz="1500" spc="-10">
                          <a:latin typeface="Tahoma"/>
                          <a:cs typeface="Tahoma"/>
                        </a:rPr>
                        <a:t>0.256</a:t>
                      </a:r>
                      <a:endParaRPr sz="1500">
                        <a:latin typeface="Tahoma"/>
                        <a:cs typeface="Tahoma"/>
                      </a:endParaRPr>
                    </a:p>
                  </a:txBody>
                  <a:tcPr marL="0" marR="0" marT="0" marB="0"/>
                </a:tc>
                <a:tc>
                  <a:txBody>
                    <a:bodyPr/>
                    <a:lstStyle/>
                    <a:p>
                      <a:pPr algn="ctr">
                        <a:lnSpc>
                          <a:spcPct val="48953"/>
                        </a:lnSpc>
                      </a:pPr>
                      <a:r>
                        <a:rPr sz="1500" i="1" spc="135">
                          <a:latin typeface="Arial"/>
                          <a:cs typeface="Arial"/>
                        </a:rPr>
                        <a:t>&lt;</a:t>
                      </a:r>
                      <a:r>
                        <a:rPr sz="1500" i="1">
                          <a:latin typeface="Arial"/>
                          <a:cs typeface="Arial"/>
                        </a:rPr>
                        <a:t> </a:t>
                      </a:r>
                      <a:r>
                        <a:rPr sz="1500" spc="-10">
                          <a:latin typeface="Tahoma"/>
                          <a:cs typeface="Tahoma"/>
                        </a:rPr>
                        <a:t>0</a:t>
                      </a:r>
                      <a:r>
                        <a:rPr sz="1500" i="1" spc="-10">
                          <a:latin typeface="Arial"/>
                          <a:cs typeface="Arial"/>
                        </a:rPr>
                        <a:t>.</a:t>
                      </a:r>
                      <a:r>
                        <a:rPr sz="1500" spc="-10">
                          <a:latin typeface="Tahoma"/>
                          <a:cs typeface="Tahoma"/>
                        </a:rPr>
                        <a:t>001</a:t>
                      </a:r>
                      <a:endParaRPr sz="1500">
                        <a:latin typeface="Tahoma"/>
                        <a:cs typeface="Tahoma"/>
                      </a:endParaRPr>
                    </a:p>
                  </a:txBody>
                  <a:tcPr marL="0" marR="0" marT="0" marB="0"/>
                </a:tc>
                <a:tc>
                  <a:txBody>
                    <a:bodyPr/>
                    <a:lstStyle/>
                    <a:p>
                      <a:pPr algn="ctr">
                        <a:lnSpc>
                          <a:spcPct val="48953"/>
                        </a:lnSpc>
                      </a:pPr>
                      <a:r>
                        <a:rPr sz="1500" spc="-20">
                          <a:latin typeface="Tahoma"/>
                          <a:cs typeface="Tahoma"/>
                        </a:rPr>
                        <a:t>2.33</a:t>
                      </a:r>
                      <a:endParaRPr sz="1500">
                        <a:latin typeface="Tahoma"/>
                        <a:cs typeface="Tahoma"/>
                      </a:endParaRPr>
                    </a:p>
                  </a:txBody>
                  <a:tcPr marL="0" marR="0" marT="0" marB="0"/>
                </a:tc>
                <a:tc>
                  <a:txBody>
                    <a:bodyPr/>
                    <a:lstStyle/>
                    <a:p>
                      <a:pPr algn="ctr">
                        <a:lnSpc>
                          <a:spcPct val="48953"/>
                        </a:lnSpc>
                      </a:pPr>
                      <a:r>
                        <a:rPr sz="1500" spc="-20">
                          <a:latin typeface="Tahoma"/>
                          <a:cs typeface="Tahoma"/>
                        </a:rPr>
                        <a:t>1.29</a:t>
                      </a:r>
                      <a:endParaRPr sz="1500">
                        <a:latin typeface="Tahoma"/>
                        <a:cs typeface="Tahoma"/>
                      </a:endParaRPr>
                    </a:p>
                  </a:txBody>
                  <a:tcPr marL="0" marR="0" marT="0" marB="0"/>
                </a:tc>
                <a:extLst>
                  <a:ext uri="{0D108BD9-81ED-4DB2-BD59-A6C34878D82A}">
                    <a16:rowId xmlns:a16="http://schemas.microsoft.com/office/drawing/2014/main" val="10002"/>
                  </a:ext>
                </a:extLst>
              </a:tr>
              <a:tr h="234863">
                <a:tc>
                  <a:txBody>
                    <a:bodyPr/>
                    <a:lstStyle/>
                    <a:p>
                      <a:pPr algn="ctr">
                        <a:lnSpc>
                          <a:spcPct val="48953"/>
                        </a:lnSpc>
                      </a:pPr>
                      <a:r>
                        <a:rPr sz="1500">
                          <a:solidFill>
                            <a:srgbClr val="008C00"/>
                          </a:solidFill>
                          <a:latin typeface="Tahoma"/>
                          <a:cs typeface="Tahoma"/>
                        </a:rPr>
                        <a:t>Age</a:t>
                      </a:r>
                      <a:r>
                        <a:rPr sz="1500" spc="-35">
                          <a:solidFill>
                            <a:srgbClr val="008C00"/>
                          </a:solidFill>
                          <a:latin typeface="Tahoma"/>
                          <a:cs typeface="Tahoma"/>
                        </a:rPr>
                        <a:t> </a:t>
                      </a:r>
                      <a:r>
                        <a:rPr sz="1500" spc="-10">
                          <a:solidFill>
                            <a:srgbClr val="008C00"/>
                          </a:solidFill>
                          <a:latin typeface="Tahoma"/>
                          <a:cs typeface="Tahoma"/>
                        </a:rPr>
                        <a:t>41–42</a:t>
                      </a:r>
                      <a:endParaRPr sz="1500">
                        <a:latin typeface="Tahoma"/>
                        <a:cs typeface="Tahoma"/>
                      </a:endParaRPr>
                    </a:p>
                  </a:txBody>
                  <a:tcPr marL="0" marR="0" marT="0" marB="0"/>
                </a:tc>
                <a:tc>
                  <a:txBody>
                    <a:bodyPr/>
                    <a:lstStyle/>
                    <a:p>
                      <a:pPr algn="ctr">
                        <a:lnSpc>
                          <a:spcPct val="48953"/>
                        </a:lnSpc>
                      </a:pPr>
                      <a:r>
                        <a:rPr sz="1500" spc="-30">
                          <a:latin typeface="Tahoma"/>
                          <a:cs typeface="Tahoma"/>
                        </a:rPr>
                        <a:t>-</a:t>
                      </a:r>
                      <a:r>
                        <a:rPr sz="1500" spc="-10">
                          <a:latin typeface="Tahoma"/>
                          <a:cs typeface="Tahoma"/>
                        </a:rPr>
                        <a:t>0.248</a:t>
                      </a:r>
                      <a:endParaRPr sz="1500">
                        <a:latin typeface="Tahoma"/>
                        <a:cs typeface="Tahoma"/>
                      </a:endParaRPr>
                    </a:p>
                  </a:txBody>
                  <a:tcPr marL="0" marR="0" marT="0" marB="0"/>
                </a:tc>
                <a:tc>
                  <a:txBody>
                    <a:bodyPr/>
                    <a:lstStyle/>
                    <a:p>
                      <a:pPr algn="ctr">
                        <a:lnSpc>
                          <a:spcPct val="48953"/>
                        </a:lnSpc>
                      </a:pPr>
                      <a:r>
                        <a:rPr sz="1500" i="1" spc="135">
                          <a:latin typeface="Arial"/>
                          <a:cs typeface="Arial"/>
                        </a:rPr>
                        <a:t>&lt;</a:t>
                      </a:r>
                      <a:r>
                        <a:rPr sz="1500" i="1">
                          <a:latin typeface="Arial"/>
                          <a:cs typeface="Arial"/>
                        </a:rPr>
                        <a:t> </a:t>
                      </a:r>
                      <a:r>
                        <a:rPr sz="1500" spc="-10">
                          <a:latin typeface="Tahoma"/>
                          <a:cs typeface="Tahoma"/>
                        </a:rPr>
                        <a:t>0</a:t>
                      </a:r>
                      <a:r>
                        <a:rPr sz="1500" i="1" spc="-10">
                          <a:latin typeface="Arial"/>
                          <a:cs typeface="Arial"/>
                        </a:rPr>
                        <a:t>.</a:t>
                      </a:r>
                      <a:r>
                        <a:rPr sz="1500" spc="-10">
                          <a:latin typeface="Tahoma"/>
                          <a:cs typeface="Tahoma"/>
                        </a:rPr>
                        <a:t>001</a:t>
                      </a:r>
                      <a:endParaRPr sz="1500">
                        <a:latin typeface="Tahoma"/>
                        <a:cs typeface="Tahoma"/>
                      </a:endParaRPr>
                    </a:p>
                  </a:txBody>
                  <a:tcPr marL="0" marR="0" marT="0" marB="0"/>
                </a:tc>
                <a:tc>
                  <a:txBody>
                    <a:bodyPr/>
                    <a:lstStyle/>
                    <a:p>
                      <a:pPr algn="ctr">
                        <a:lnSpc>
                          <a:spcPct val="48953"/>
                        </a:lnSpc>
                      </a:pPr>
                      <a:r>
                        <a:rPr sz="1500" spc="-20">
                          <a:latin typeface="Tahoma"/>
                          <a:cs typeface="Tahoma"/>
                        </a:rPr>
                        <a:t>0.05</a:t>
                      </a:r>
                      <a:endParaRPr sz="1500">
                        <a:latin typeface="Tahoma"/>
                        <a:cs typeface="Tahoma"/>
                      </a:endParaRPr>
                    </a:p>
                  </a:txBody>
                  <a:tcPr marL="0" marR="0" marT="0" marB="0"/>
                </a:tc>
                <a:tc>
                  <a:txBody>
                    <a:bodyPr/>
                    <a:lstStyle/>
                    <a:p>
                      <a:pPr algn="ctr">
                        <a:lnSpc>
                          <a:spcPct val="48953"/>
                        </a:lnSpc>
                      </a:pPr>
                      <a:r>
                        <a:rPr sz="1500" spc="-20">
                          <a:latin typeface="Tahoma"/>
                          <a:cs typeface="Tahoma"/>
                        </a:rPr>
                        <a:t>0.11</a:t>
                      </a:r>
                      <a:endParaRPr sz="1500">
                        <a:latin typeface="Tahoma"/>
                        <a:cs typeface="Tahoma"/>
                      </a:endParaRPr>
                    </a:p>
                  </a:txBody>
                  <a:tcPr marL="0" marR="0" marT="0" marB="0"/>
                </a:tc>
                <a:extLst>
                  <a:ext uri="{0D108BD9-81ED-4DB2-BD59-A6C34878D82A}">
                    <a16:rowId xmlns:a16="http://schemas.microsoft.com/office/drawing/2014/main" val="10003"/>
                  </a:ext>
                </a:extLst>
              </a:tr>
              <a:tr h="234863">
                <a:tc>
                  <a:txBody>
                    <a:bodyPr/>
                    <a:lstStyle/>
                    <a:p>
                      <a:pPr algn="ctr">
                        <a:lnSpc>
                          <a:spcPct val="48953"/>
                        </a:lnSpc>
                      </a:pPr>
                      <a:r>
                        <a:rPr sz="1500">
                          <a:solidFill>
                            <a:srgbClr val="008C00"/>
                          </a:solidFill>
                          <a:latin typeface="Tahoma"/>
                          <a:cs typeface="Tahoma"/>
                        </a:rPr>
                        <a:t>Age</a:t>
                      </a:r>
                      <a:r>
                        <a:rPr sz="1500" spc="-35">
                          <a:solidFill>
                            <a:srgbClr val="008C00"/>
                          </a:solidFill>
                          <a:latin typeface="Tahoma"/>
                          <a:cs typeface="Tahoma"/>
                        </a:rPr>
                        <a:t> </a:t>
                      </a:r>
                      <a:r>
                        <a:rPr sz="1500" spc="-10">
                          <a:solidFill>
                            <a:srgbClr val="008C00"/>
                          </a:solidFill>
                          <a:latin typeface="Tahoma"/>
                          <a:cs typeface="Tahoma"/>
                        </a:rPr>
                        <a:t>38–40</a:t>
                      </a:r>
                      <a:endParaRPr sz="1500">
                        <a:latin typeface="Tahoma"/>
                        <a:cs typeface="Tahoma"/>
                      </a:endParaRPr>
                    </a:p>
                  </a:txBody>
                  <a:tcPr marL="0" marR="0" marT="0" marB="0"/>
                </a:tc>
                <a:tc>
                  <a:txBody>
                    <a:bodyPr/>
                    <a:lstStyle/>
                    <a:p>
                      <a:pPr algn="ctr">
                        <a:lnSpc>
                          <a:spcPct val="48953"/>
                        </a:lnSpc>
                      </a:pPr>
                      <a:r>
                        <a:rPr sz="1500" spc="-30">
                          <a:latin typeface="Tahoma"/>
                          <a:cs typeface="Tahoma"/>
                        </a:rPr>
                        <a:t>-</a:t>
                      </a:r>
                      <a:r>
                        <a:rPr sz="1500" spc="-10">
                          <a:latin typeface="Tahoma"/>
                          <a:cs typeface="Tahoma"/>
                        </a:rPr>
                        <a:t>0.172</a:t>
                      </a:r>
                      <a:endParaRPr sz="1500">
                        <a:latin typeface="Tahoma"/>
                        <a:cs typeface="Tahoma"/>
                      </a:endParaRPr>
                    </a:p>
                  </a:txBody>
                  <a:tcPr marL="0" marR="0" marT="0" marB="0"/>
                </a:tc>
                <a:tc>
                  <a:txBody>
                    <a:bodyPr/>
                    <a:lstStyle/>
                    <a:p>
                      <a:pPr algn="ctr">
                        <a:lnSpc>
                          <a:spcPct val="48953"/>
                        </a:lnSpc>
                      </a:pPr>
                      <a:r>
                        <a:rPr sz="1500" i="1" spc="135">
                          <a:latin typeface="Arial"/>
                          <a:cs typeface="Arial"/>
                        </a:rPr>
                        <a:t>&lt;</a:t>
                      </a:r>
                      <a:r>
                        <a:rPr sz="1500" i="1">
                          <a:latin typeface="Arial"/>
                          <a:cs typeface="Arial"/>
                        </a:rPr>
                        <a:t> </a:t>
                      </a:r>
                      <a:r>
                        <a:rPr sz="1500" spc="-10">
                          <a:latin typeface="Tahoma"/>
                          <a:cs typeface="Tahoma"/>
                        </a:rPr>
                        <a:t>0</a:t>
                      </a:r>
                      <a:r>
                        <a:rPr sz="1500" i="1" spc="-10">
                          <a:latin typeface="Arial"/>
                          <a:cs typeface="Arial"/>
                        </a:rPr>
                        <a:t>.</a:t>
                      </a:r>
                      <a:r>
                        <a:rPr sz="1500" spc="-10">
                          <a:latin typeface="Tahoma"/>
                          <a:cs typeface="Tahoma"/>
                        </a:rPr>
                        <a:t>001</a:t>
                      </a:r>
                      <a:endParaRPr sz="1500">
                        <a:latin typeface="Tahoma"/>
                        <a:cs typeface="Tahoma"/>
                      </a:endParaRPr>
                    </a:p>
                  </a:txBody>
                  <a:tcPr marL="0" marR="0" marT="0" marB="0"/>
                </a:tc>
                <a:tc>
                  <a:txBody>
                    <a:bodyPr/>
                    <a:lstStyle/>
                    <a:p>
                      <a:pPr algn="ctr">
                        <a:lnSpc>
                          <a:spcPct val="48953"/>
                        </a:lnSpc>
                      </a:pPr>
                      <a:r>
                        <a:rPr sz="1500" spc="-20">
                          <a:latin typeface="Tahoma"/>
                          <a:cs typeface="Tahoma"/>
                        </a:rPr>
                        <a:t>0.16</a:t>
                      </a:r>
                      <a:endParaRPr sz="1500">
                        <a:latin typeface="Tahoma"/>
                        <a:cs typeface="Tahoma"/>
                      </a:endParaRPr>
                    </a:p>
                  </a:txBody>
                  <a:tcPr marL="0" marR="0" marT="0" marB="0"/>
                </a:tc>
                <a:tc>
                  <a:txBody>
                    <a:bodyPr/>
                    <a:lstStyle/>
                    <a:p>
                      <a:pPr algn="ctr">
                        <a:lnSpc>
                          <a:spcPct val="48953"/>
                        </a:lnSpc>
                      </a:pPr>
                      <a:r>
                        <a:rPr sz="1500" spc="-20">
                          <a:latin typeface="Tahoma"/>
                          <a:cs typeface="Tahoma"/>
                        </a:rPr>
                        <a:t>0.21</a:t>
                      </a:r>
                      <a:endParaRPr sz="1500">
                        <a:latin typeface="Tahoma"/>
                        <a:cs typeface="Tahoma"/>
                      </a:endParaRPr>
                    </a:p>
                  </a:txBody>
                  <a:tcPr marL="0" marR="0" marT="0" marB="0"/>
                </a:tc>
                <a:extLst>
                  <a:ext uri="{0D108BD9-81ED-4DB2-BD59-A6C34878D82A}">
                    <a16:rowId xmlns:a16="http://schemas.microsoft.com/office/drawing/2014/main" val="10004"/>
                  </a:ext>
                </a:extLst>
              </a:tr>
              <a:tr h="234863">
                <a:tc>
                  <a:txBody>
                    <a:bodyPr/>
                    <a:lstStyle/>
                    <a:p>
                      <a:pPr algn="ctr">
                        <a:lnSpc>
                          <a:spcPct val="48953"/>
                        </a:lnSpc>
                      </a:pPr>
                      <a:r>
                        <a:rPr sz="1500">
                          <a:solidFill>
                            <a:srgbClr val="008C00"/>
                          </a:solidFill>
                          <a:latin typeface="Tahoma"/>
                          <a:cs typeface="Tahoma"/>
                        </a:rPr>
                        <a:t>Count</a:t>
                      </a:r>
                      <a:r>
                        <a:rPr sz="1500" spc="-10">
                          <a:solidFill>
                            <a:srgbClr val="008C00"/>
                          </a:solidFill>
                          <a:latin typeface="Tahoma"/>
                          <a:cs typeface="Tahoma"/>
                        </a:rPr>
                        <a:t> </a:t>
                      </a:r>
                      <a:r>
                        <a:rPr sz="1500">
                          <a:solidFill>
                            <a:srgbClr val="008C00"/>
                          </a:solidFill>
                          <a:latin typeface="Tahoma"/>
                          <a:cs typeface="Tahoma"/>
                        </a:rPr>
                        <a:t>of</a:t>
                      </a:r>
                      <a:r>
                        <a:rPr sz="1500" spc="-5">
                          <a:solidFill>
                            <a:srgbClr val="008C00"/>
                          </a:solidFill>
                          <a:latin typeface="Tahoma"/>
                          <a:cs typeface="Tahoma"/>
                        </a:rPr>
                        <a:t> </a:t>
                      </a:r>
                      <a:r>
                        <a:rPr sz="1500" spc="-25">
                          <a:solidFill>
                            <a:srgbClr val="008C00"/>
                          </a:solidFill>
                          <a:latin typeface="Tahoma"/>
                          <a:cs typeface="Tahoma"/>
                        </a:rPr>
                        <a:t>transferred</a:t>
                      </a:r>
                      <a:r>
                        <a:rPr sz="1500" spc="-5">
                          <a:solidFill>
                            <a:srgbClr val="008C00"/>
                          </a:solidFill>
                          <a:latin typeface="Tahoma"/>
                          <a:cs typeface="Tahoma"/>
                        </a:rPr>
                        <a:t> </a:t>
                      </a:r>
                      <a:r>
                        <a:rPr sz="1500" spc="-10">
                          <a:solidFill>
                            <a:srgbClr val="008C00"/>
                          </a:solidFill>
                          <a:latin typeface="Tahoma"/>
                          <a:cs typeface="Tahoma"/>
                        </a:rPr>
                        <a:t>Embryos</a:t>
                      </a:r>
                      <a:endParaRPr sz="1500">
                        <a:latin typeface="Tahoma"/>
                        <a:cs typeface="Tahoma"/>
                      </a:endParaRPr>
                    </a:p>
                  </a:txBody>
                  <a:tcPr marL="0" marR="0" marT="0" marB="0"/>
                </a:tc>
                <a:tc>
                  <a:txBody>
                    <a:bodyPr/>
                    <a:lstStyle/>
                    <a:p>
                      <a:pPr algn="ctr">
                        <a:lnSpc>
                          <a:spcPct val="48953"/>
                        </a:lnSpc>
                      </a:pPr>
                      <a:r>
                        <a:rPr sz="1500" spc="-10">
                          <a:latin typeface="Tahoma"/>
                          <a:cs typeface="Tahoma"/>
                        </a:rPr>
                        <a:t>0.156</a:t>
                      </a:r>
                      <a:endParaRPr sz="1500">
                        <a:latin typeface="Tahoma"/>
                        <a:cs typeface="Tahoma"/>
                      </a:endParaRPr>
                    </a:p>
                  </a:txBody>
                  <a:tcPr marL="0" marR="0" marT="0" marB="0"/>
                </a:tc>
                <a:tc>
                  <a:txBody>
                    <a:bodyPr/>
                    <a:lstStyle/>
                    <a:p>
                      <a:pPr algn="ctr">
                        <a:lnSpc>
                          <a:spcPct val="48953"/>
                        </a:lnSpc>
                      </a:pPr>
                      <a:r>
                        <a:rPr sz="1500" i="1" spc="135">
                          <a:latin typeface="Arial"/>
                          <a:cs typeface="Arial"/>
                        </a:rPr>
                        <a:t>&lt;</a:t>
                      </a:r>
                      <a:r>
                        <a:rPr sz="1500" i="1">
                          <a:latin typeface="Arial"/>
                          <a:cs typeface="Arial"/>
                        </a:rPr>
                        <a:t> </a:t>
                      </a:r>
                      <a:r>
                        <a:rPr sz="1500" spc="-10">
                          <a:latin typeface="Tahoma"/>
                          <a:cs typeface="Tahoma"/>
                        </a:rPr>
                        <a:t>0</a:t>
                      </a:r>
                      <a:r>
                        <a:rPr sz="1500" i="1" spc="-10">
                          <a:latin typeface="Arial"/>
                          <a:cs typeface="Arial"/>
                        </a:rPr>
                        <a:t>.</a:t>
                      </a:r>
                      <a:r>
                        <a:rPr sz="1500" spc="-10">
                          <a:latin typeface="Tahoma"/>
                          <a:cs typeface="Tahoma"/>
                        </a:rPr>
                        <a:t>001</a:t>
                      </a:r>
                      <a:endParaRPr sz="1500">
                        <a:latin typeface="Tahoma"/>
                        <a:cs typeface="Tahoma"/>
                      </a:endParaRPr>
                    </a:p>
                  </a:txBody>
                  <a:tcPr marL="0" marR="0" marT="0" marB="0"/>
                </a:tc>
                <a:tc>
                  <a:txBody>
                    <a:bodyPr/>
                    <a:lstStyle/>
                    <a:p>
                      <a:pPr algn="ctr">
                        <a:lnSpc>
                          <a:spcPct val="48953"/>
                        </a:lnSpc>
                      </a:pPr>
                      <a:r>
                        <a:rPr sz="1500" spc="-20">
                          <a:latin typeface="Tahoma"/>
                          <a:cs typeface="Tahoma"/>
                        </a:rPr>
                        <a:t>1.89</a:t>
                      </a:r>
                      <a:endParaRPr sz="1500">
                        <a:latin typeface="Tahoma"/>
                        <a:cs typeface="Tahoma"/>
                      </a:endParaRPr>
                    </a:p>
                  </a:txBody>
                  <a:tcPr marL="0" marR="0" marT="0" marB="0"/>
                </a:tc>
                <a:tc>
                  <a:txBody>
                    <a:bodyPr/>
                    <a:lstStyle/>
                    <a:p>
                      <a:pPr algn="ctr">
                        <a:lnSpc>
                          <a:spcPct val="48953"/>
                        </a:lnSpc>
                      </a:pPr>
                      <a:r>
                        <a:rPr sz="1500" spc="-20">
                          <a:latin typeface="Tahoma"/>
                          <a:cs typeface="Tahoma"/>
                        </a:rPr>
                        <a:t>1.94</a:t>
                      </a:r>
                      <a:endParaRPr sz="1500">
                        <a:latin typeface="Tahoma"/>
                        <a:cs typeface="Tahoma"/>
                      </a:endParaRPr>
                    </a:p>
                  </a:txBody>
                  <a:tcPr marL="0" marR="0" marT="0" marB="0"/>
                </a:tc>
                <a:extLst>
                  <a:ext uri="{0D108BD9-81ED-4DB2-BD59-A6C34878D82A}">
                    <a16:rowId xmlns:a16="http://schemas.microsoft.com/office/drawing/2014/main" val="10005"/>
                  </a:ext>
                </a:extLst>
              </a:tr>
              <a:tr h="234863">
                <a:tc>
                  <a:txBody>
                    <a:bodyPr/>
                    <a:lstStyle/>
                    <a:p>
                      <a:pPr algn="ctr">
                        <a:lnSpc>
                          <a:spcPct val="48953"/>
                        </a:lnSpc>
                      </a:pPr>
                      <a:r>
                        <a:rPr sz="1500">
                          <a:solidFill>
                            <a:srgbClr val="008C00"/>
                          </a:solidFill>
                          <a:latin typeface="Tahoma"/>
                          <a:cs typeface="Tahoma"/>
                        </a:rPr>
                        <a:t>Max</a:t>
                      </a:r>
                      <a:r>
                        <a:rPr sz="1500" spc="40">
                          <a:solidFill>
                            <a:srgbClr val="008C00"/>
                          </a:solidFill>
                          <a:latin typeface="Tahoma"/>
                          <a:cs typeface="Tahoma"/>
                        </a:rPr>
                        <a:t> </a:t>
                      </a:r>
                      <a:r>
                        <a:rPr sz="1500" spc="-10">
                          <a:solidFill>
                            <a:srgbClr val="008C00"/>
                          </a:solidFill>
                          <a:latin typeface="Tahoma"/>
                          <a:cs typeface="Tahoma"/>
                        </a:rPr>
                        <a:t>Estradiol</a:t>
                      </a:r>
                      <a:endParaRPr sz="1500">
                        <a:latin typeface="Tahoma"/>
                        <a:cs typeface="Tahoma"/>
                      </a:endParaRPr>
                    </a:p>
                  </a:txBody>
                  <a:tcPr marL="0" marR="0" marT="0" marB="0"/>
                </a:tc>
                <a:tc>
                  <a:txBody>
                    <a:bodyPr/>
                    <a:lstStyle/>
                    <a:p>
                      <a:pPr marL="635" algn="ctr">
                        <a:lnSpc>
                          <a:spcPct val="48953"/>
                        </a:lnSpc>
                      </a:pPr>
                      <a:r>
                        <a:rPr sz="1500" spc="-25">
                          <a:latin typeface="Tahoma"/>
                          <a:cs typeface="Tahoma"/>
                        </a:rPr>
                        <a:t>0.1</a:t>
                      </a:r>
                      <a:endParaRPr sz="1500">
                        <a:latin typeface="Tahoma"/>
                        <a:cs typeface="Tahoma"/>
                      </a:endParaRPr>
                    </a:p>
                  </a:txBody>
                  <a:tcPr marL="0" marR="0" marT="0" marB="0"/>
                </a:tc>
                <a:tc>
                  <a:txBody>
                    <a:bodyPr/>
                    <a:lstStyle/>
                    <a:p>
                      <a:pPr algn="ctr">
                        <a:lnSpc>
                          <a:spcPct val="48953"/>
                        </a:lnSpc>
                      </a:pPr>
                      <a:r>
                        <a:rPr sz="1500" i="1" spc="135">
                          <a:latin typeface="Arial"/>
                          <a:cs typeface="Arial"/>
                        </a:rPr>
                        <a:t>&lt;</a:t>
                      </a:r>
                      <a:r>
                        <a:rPr sz="1500" i="1">
                          <a:latin typeface="Arial"/>
                          <a:cs typeface="Arial"/>
                        </a:rPr>
                        <a:t> </a:t>
                      </a:r>
                      <a:r>
                        <a:rPr sz="1500" spc="-10">
                          <a:latin typeface="Tahoma"/>
                          <a:cs typeface="Tahoma"/>
                        </a:rPr>
                        <a:t>0</a:t>
                      </a:r>
                      <a:r>
                        <a:rPr sz="1500" i="1" spc="-10">
                          <a:latin typeface="Arial"/>
                          <a:cs typeface="Arial"/>
                        </a:rPr>
                        <a:t>.</a:t>
                      </a:r>
                      <a:r>
                        <a:rPr sz="1500" spc="-10">
                          <a:latin typeface="Tahoma"/>
                          <a:cs typeface="Tahoma"/>
                        </a:rPr>
                        <a:t>001</a:t>
                      </a:r>
                      <a:endParaRPr sz="1500">
                        <a:latin typeface="Tahoma"/>
                        <a:cs typeface="Tahoma"/>
                      </a:endParaRPr>
                    </a:p>
                  </a:txBody>
                  <a:tcPr marL="0" marR="0" marT="0" marB="0"/>
                </a:tc>
                <a:tc>
                  <a:txBody>
                    <a:bodyPr/>
                    <a:lstStyle/>
                    <a:p>
                      <a:pPr algn="ctr">
                        <a:lnSpc>
                          <a:spcPct val="48953"/>
                        </a:lnSpc>
                      </a:pPr>
                      <a:r>
                        <a:rPr sz="1500" spc="-20">
                          <a:latin typeface="Tahoma"/>
                          <a:cs typeface="Tahoma"/>
                        </a:rPr>
                        <a:t>1.89</a:t>
                      </a:r>
                      <a:endParaRPr sz="1500">
                        <a:latin typeface="Tahoma"/>
                        <a:cs typeface="Tahoma"/>
                      </a:endParaRPr>
                    </a:p>
                  </a:txBody>
                  <a:tcPr marL="0" marR="0" marT="0" marB="0"/>
                </a:tc>
                <a:tc>
                  <a:txBody>
                    <a:bodyPr/>
                    <a:lstStyle/>
                    <a:p>
                      <a:pPr algn="ctr">
                        <a:lnSpc>
                          <a:spcPct val="48953"/>
                        </a:lnSpc>
                      </a:pPr>
                      <a:r>
                        <a:rPr sz="1500" spc="-20">
                          <a:latin typeface="Tahoma"/>
                          <a:cs typeface="Tahoma"/>
                        </a:rPr>
                        <a:t>1.94</a:t>
                      </a:r>
                      <a:endParaRPr sz="1500">
                        <a:latin typeface="Tahoma"/>
                        <a:cs typeface="Tahoma"/>
                      </a:endParaRPr>
                    </a:p>
                  </a:txBody>
                  <a:tcPr marL="0" marR="0" marT="0" marB="0"/>
                </a:tc>
                <a:extLst>
                  <a:ext uri="{0D108BD9-81ED-4DB2-BD59-A6C34878D82A}">
                    <a16:rowId xmlns:a16="http://schemas.microsoft.com/office/drawing/2014/main" val="10006"/>
                  </a:ext>
                </a:extLst>
              </a:tr>
              <a:tr h="234863">
                <a:tc>
                  <a:txBody>
                    <a:bodyPr/>
                    <a:lstStyle/>
                    <a:p>
                      <a:pPr algn="ctr">
                        <a:lnSpc>
                          <a:spcPct val="48953"/>
                        </a:lnSpc>
                      </a:pPr>
                      <a:r>
                        <a:rPr sz="1500" spc="-10">
                          <a:latin typeface="Tahoma"/>
                          <a:cs typeface="Tahoma"/>
                        </a:rPr>
                        <a:t>Diagnosis</a:t>
                      </a:r>
                      <a:r>
                        <a:rPr sz="1500" spc="-20">
                          <a:latin typeface="Tahoma"/>
                          <a:cs typeface="Tahoma"/>
                        </a:rPr>
                        <a:t> </a:t>
                      </a:r>
                      <a:r>
                        <a:rPr sz="1500">
                          <a:latin typeface="Tahoma"/>
                          <a:cs typeface="Tahoma"/>
                        </a:rPr>
                        <a:t>of</a:t>
                      </a:r>
                      <a:r>
                        <a:rPr sz="1500" spc="-20">
                          <a:latin typeface="Tahoma"/>
                          <a:cs typeface="Tahoma"/>
                        </a:rPr>
                        <a:t> Unexplained </a:t>
                      </a:r>
                      <a:r>
                        <a:rPr sz="1500" spc="-10">
                          <a:latin typeface="Tahoma"/>
                          <a:cs typeface="Tahoma"/>
                        </a:rPr>
                        <a:t>Infertility</a:t>
                      </a:r>
                      <a:endParaRPr sz="1500">
                        <a:latin typeface="Tahoma"/>
                        <a:cs typeface="Tahoma"/>
                      </a:endParaRPr>
                    </a:p>
                  </a:txBody>
                  <a:tcPr marL="0" marR="0" marT="0" marB="0"/>
                </a:tc>
                <a:tc>
                  <a:txBody>
                    <a:bodyPr/>
                    <a:lstStyle/>
                    <a:p>
                      <a:pPr algn="ctr">
                        <a:lnSpc>
                          <a:spcPct val="48953"/>
                        </a:lnSpc>
                      </a:pPr>
                      <a:r>
                        <a:rPr sz="1500" spc="-10">
                          <a:latin typeface="Tahoma"/>
                          <a:cs typeface="Tahoma"/>
                        </a:rPr>
                        <a:t>0.090</a:t>
                      </a:r>
                      <a:endParaRPr sz="1500">
                        <a:latin typeface="Tahoma"/>
                        <a:cs typeface="Tahoma"/>
                      </a:endParaRPr>
                    </a:p>
                  </a:txBody>
                  <a:tcPr marL="0" marR="0" marT="0" marB="0"/>
                </a:tc>
                <a:tc>
                  <a:txBody>
                    <a:bodyPr/>
                    <a:lstStyle/>
                    <a:p>
                      <a:pPr algn="ctr">
                        <a:lnSpc>
                          <a:spcPct val="48953"/>
                        </a:lnSpc>
                      </a:pPr>
                      <a:r>
                        <a:rPr sz="1500" i="1" spc="135">
                          <a:latin typeface="Arial"/>
                          <a:cs typeface="Arial"/>
                        </a:rPr>
                        <a:t>&lt;</a:t>
                      </a:r>
                      <a:r>
                        <a:rPr sz="1500" i="1">
                          <a:latin typeface="Arial"/>
                          <a:cs typeface="Arial"/>
                        </a:rPr>
                        <a:t> </a:t>
                      </a:r>
                      <a:r>
                        <a:rPr sz="1500" spc="-10">
                          <a:latin typeface="Tahoma"/>
                          <a:cs typeface="Tahoma"/>
                        </a:rPr>
                        <a:t>0</a:t>
                      </a:r>
                      <a:r>
                        <a:rPr sz="1500" i="1" spc="-10">
                          <a:latin typeface="Arial"/>
                          <a:cs typeface="Arial"/>
                        </a:rPr>
                        <a:t>.</a:t>
                      </a:r>
                      <a:r>
                        <a:rPr sz="1500" spc="-10">
                          <a:latin typeface="Tahoma"/>
                          <a:cs typeface="Tahoma"/>
                        </a:rPr>
                        <a:t>001</a:t>
                      </a:r>
                      <a:endParaRPr sz="1500">
                        <a:latin typeface="Tahoma"/>
                        <a:cs typeface="Tahoma"/>
                      </a:endParaRPr>
                    </a:p>
                  </a:txBody>
                  <a:tcPr marL="0" marR="0" marT="0" marB="0"/>
                </a:tc>
                <a:tc>
                  <a:txBody>
                    <a:bodyPr/>
                    <a:lstStyle/>
                    <a:p>
                      <a:pPr algn="ctr">
                        <a:lnSpc>
                          <a:spcPct val="48953"/>
                        </a:lnSpc>
                      </a:pPr>
                      <a:r>
                        <a:rPr sz="1500" spc="-20">
                          <a:latin typeface="Tahoma"/>
                          <a:cs typeface="Tahoma"/>
                        </a:rPr>
                        <a:t>0.17</a:t>
                      </a:r>
                      <a:endParaRPr sz="1500">
                        <a:latin typeface="Tahoma"/>
                        <a:cs typeface="Tahoma"/>
                      </a:endParaRPr>
                    </a:p>
                  </a:txBody>
                  <a:tcPr marL="0" marR="0" marT="0" marB="0"/>
                </a:tc>
                <a:tc>
                  <a:txBody>
                    <a:bodyPr/>
                    <a:lstStyle/>
                    <a:p>
                      <a:pPr algn="ctr">
                        <a:lnSpc>
                          <a:spcPct val="48953"/>
                        </a:lnSpc>
                      </a:pPr>
                      <a:r>
                        <a:rPr sz="1500" spc="-20">
                          <a:latin typeface="Tahoma"/>
                          <a:cs typeface="Tahoma"/>
                        </a:rPr>
                        <a:t>0.14</a:t>
                      </a:r>
                      <a:endParaRPr sz="1500">
                        <a:latin typeface="Tahoma"/>
                        <a:cs typeface="Tahoma"/>
                      </a:endParaRPr>
                    </a:p>
                  </a:txBody>
                  <a:tcPr marL="0" marR="0" marT="0" marB="0"/>
                </a:tc>
                <a:extLst>
                  <a:ext uri="{0D108BD9-81ED-4DB2-BD59-A6C34878D82A}">
                    <a16:rowId xmlns:a16="http://schemas.microsoft.com/office/drawing/2014/main" val="10007"/>
                  </a:ext>
                </a:extLst>
              </a:tr>
              <a:tr h="234863">
                <a:tc>
                  <a:txBody>
                    <a:bodyPr/>
                    <a:lstStyle/>
                    <a:p>
                      <a:pPr algn="ctr">
                        <a:lnSpc>
                          <a:spcPct val="48953"/>
                        </a:lnSpc>
                      </a:pPr>
                      <a:r>
                        <a:rPr sz="1500" spc="-10">
                          <a:solidFill>
                            <a:srgbClr val="EC008C"/>
                          </a:solidFill>
                          <a:latin typeface="Tahoma"/>
                          <a:cs typeface="Tahoma"/>
                        </a:rPr>
                        <a:t>Race</a:t>
                      </a:r>
                      <a:r>
                        <a:rPr sz="1500" spc="-20">
                          <a:solidFill>
                            <a:srgbClr val="EC008C"/>
                          </a:solidFill>
                          <a:latin typeface="Tahoma"/>
                          <a:cs typeface="Tahoma"/>
                        </a:rPr>
                        <a:t> </a:t>
                      </a:r>
                      <a:r>
                        <a:rPr sz="1500" spc="-10">
                          <a:solidFill>
                            <a:srgbClr val="EC008C"/>
                          </a:solidFill>
                          <a:latin typeface="Tahoma"/>
                          <a:cs typeface="Tahoma"/>
                        </a:rPr>
                        <a:t>White/Caucasian</a:t>
                      </a:r>
                      <a:endParaRPr sz="1500">
                        <a:latin typeface="Tahoma"/>
                        <a:cs typeface="Tahoma"/>
                      </a:endParaRPr>
                    </a:p>
                  </a:txBody>
                  <a:tcPr marL="0" marR="0" marT="0" marB="0"/>
                </a:tc>
                <a:tc>
                  <a:txBody>
                    <a:bodyPr/>
                    <a:lstStyle/>
                    <a:p>
                      <a:pPr algn="ctr">
                        <a:lnSpc>
                          <a:spcPct val="48953"/>
                        </a:lnSpc>
                      </a:pPr>
                      <a:r>
                        <a:rPr sz="1500" spc="-10">
                          <a:latin typeface="Tahoma"/>
                          <a:cs typeface="Tahoma"/>
                        </a:rPr>
                        <a:t>0.089</a:t>
                      </a:r>
                      <a:endParaRPr sz="1500">
                        <a:latin typeface="Tahoma"/>
                        <a:cs typeface="Tahoma"/>
                      </a:endParaRPr>
                    </a:p>
                  </a:txBody>
                  <a:tcPr marL="0" marR="0" marT="0" marB="0"/>
                </a:tc>
                <a:tc>
                  <a:txBody>
                    <a:bodyPr/>
                    <a:lstStyle/>
                    <a:p>
                      <a:pPr algn="ctr">
                        <a:lnSpc>
                          <a:spcPct val="48953"/>
                        </a:lnSpc>
                      </a:pPr>
                      <a:r>
                        <a:rPr sz="1500" i="1" spc="135">
                          <a:latin typeface="Arial"/>
                          <a:cs typeface="Arial"/>
                        </a:rPr>
                        <a:t>&lt;</a:t>
                      </a:r>
                      <a:r>
                        <a:rPr sz="1500" i="1">
                          <a:latin typeface="Arial"/>
                          <a:cs typeface="Arial"/>
                        </a:rPr>
                        <a:t> </a:t>
                      </a:r>
                      <a:r>
                        <a:rPr sz="1500" spc="-10">
                          <a:latin typeface="Tahoma"/>
                          <a:cs typeface="Tahoma"/>
                        </a:rPr>
                        <a:t>0</a:t>
                      </a:r>
                      <a:r>
                        <a:rPr sz="1500" i="1" spc="-10">
                          <a:latin typeface="Arial"/>
                          <a:cs typeface="Arial"/>
                        </a:rPr>
                        <a:t>.</a:t>
                      </a:r>
                      <a:r>
                        <a:rPr sz="1500" spc="-10">
                          <a:latin typeface="Tahoma"/>
                          <a:cs typeface="Tahoma"/>
                        </a:rPr>
                        <a:t>001</a:t>
                      </a:r>
                      <a:endParaRPr sz="1500">
                        <a:latin typeface="Tahoma"/>
                        <a:cs typeface="Tahoma"/>
                      </a:endParaRPr>
                    </a:p>
                  </a:txBody>
                  <a:tcPr marL="0" marR="0" marT="0" marB="0"/>
                </a:tc>
                <a:tc>
                  <a:txBody>
                    <a:bodyPr/>
                    <a:lstStyle/>
                    <a:p>
                      <a:pPr algn="ctr">
                        <a:lnSpc>
                          <a:spcPct val="48953"/>
                        </a:lnSpc>
                      </a:pPr>
                      <a:r>
                        <a:rPr sz="1500" spc="-20">
                          <a:latin typeface="Tahoma"/>
                          <a:cs typeface="Tahoma"/>
                        </a:rPr>
                        <a:t>0.22</a:t>
                      </a:r>
                      <a:endParaRPr sz="1500">
                        <a:latin typeface="Tahoma"/>
                        <a:cs typeface="Tahoma"/>
                      </a:endParaRPr>
                    </a:p>
                  </a:txBody>
                  <a:tcPr marL="0" marR="0" marT="0" marB="0"/>
                </a:tc>
                <a:tc>
                  <a:txBody>
                    <a:bodyPr/>
                    <a:lstStyle/>
                    <a:p>
                      <a:pPr algn="ctr">
                        <a:lnSpc>
                          <a:spcPct val="48953"/>
                        </a:lnSpc>
                      </a:pPr>
                      <a:r>
                        <a:rPr sz="1500" spc="-20">
                          <a:latin typeface="Tahoma"/>
                          <a:cs typeface="Tahoma"/>
                        </a:rPr>
                        <a:t>0.18</a:t>
                      </a:r>
                      <a:endParaRPr sz="1500">
                        <a:latin typeface="Tahoma"/>
                        <a:cs typeface="Tahoma"/>
                      </a:endParaRPr>
                    </a:p>
                  </a:txBody>
                  <a:tcPr marL="0" marR="0" marT="0" marB="0"/>
                </a:tc>
                <a:extLst>
                  <a:ext uri="{0D108BD9-81ED-4DB2-BD59-A6C34878D82A}">
                    <a16:rowId xmlns:a16="http://schemas.microsoft.com/office/drawing/2014/main" val="10008"/>
                  </a:ext>
                </a:extLst>
              </a:tr>
              <a:tr h="234863">
                <a:tc>
                  <a:txBody>
                    <a:bodyPr/>
                    <a:lstStyle/>
                    <a:p>
                      <a:pPr algn="ctr">
                        <a:lnSpc>
                          <a:spcPct val="48953"/>
                        </a:lnSpc>
                      </a:pPr>
                      <a:r>
                        <a:rPr sz="1500">
                          <a:solidFill>
                            <a:srgbClr val="008C00"/>
                          </a:solidFill>
                          <a:latin typeface="Tahoma"/>
                          <a:cs typeface="Tahoma"/>
                        </a:rPr>
                        <a:t>Age</a:t>
                      </a:r>
                      <a:r>
                        <a:rPr sz="1500" spc="-35">
                          <a:solidFill>
                            <a:srgbClr val="008C00"/>
                          </a:solidFill>
                          <a:latin typeface="Tahoma"/>
                          <a:cs typeface="Tahoma"/>
                        </a:rPr>
                        <a:t> </a:t>
                      </a:r>
                      <a:r>
                        <a:rPr sz="1500" spc="-10">
                          <a:solidFill>
                            <a:srgbClr val="008C00"/>
                          </a:solidFill>
                          <a:latin typeface="Tahoma"/>
                          <a:cs typeface="Tahoma"/>
                        </a:rPr>
                        <a:t>35–37</a:t>
                      </a:r>
                      <a:endParaRPr sz="1500">
                        <a:latin typeface="Tahoma"/>
                        <a:cs typeface="Tahoma"/>
                      </a:endParaRPr>
                    </a:p>
                  </a:txBody>
                  <a:tcPr marL="0" marR="0" marT="0" marB="0"/>
                </a:tc>
                <a:tc>
                  <a:txBody>
                    <a:bodyPr/>
                    <a:lstStyle/>
                    <a:p>
                      <a:pPr algn="ctr">
                        <a:lnSpc>
                          <a:spcPct val="48953"/>
                        </a:lnSpc>
                      </a:pPr>
                      <a:r>
                        <a:rPr sz="1500" spc="-30">
                          <a:latin typeface="Tahoma"/>
                          <a:cs typeface="Tahoma"/>
                        </a:rPr>
                        <a:t>-</a:t>
                      </a:r>
                      <a:r>
                        <a:rPr sz="1500" spc="-10">
                          <a:latin typeface="Tahoma"/>
                          <a:cs typeface="Tahoma"/>
                        </a:rPr>
                        <a:t>0.077</a:t>
                      </a:r>
                      <a:endParaRPr sz="1500">
                        <a:latin typeface="Tahoma"/>
                        <a:cs typeface="Tahoma"/>
                      </a:endParaRPr>
                    </a:p>
                  </a:txBody>
                  <a:tcPr marL="0" marR="0" marT="0" marB="0"/>
                </a:tc>
                <a:tc>
                  <a:txBody>
                    <a:bodyPr/>
                    <a:lstStyle/>
                    <a:p>
                      <a:pPr algn="ctr">
                        <a:lnSpc>
                          <a:spcPct val="48953"/>
                        </a:lnSpc>
                      </a:pPr>
                      <a:r>
                        <a:rPr sz="1500" spc="-10">
                          <a:latin typeface="Tahoma"/>
                          <a:cs typeface="Tahoma"/>
                        </a:rPr>
                        <a:t>0.048</a:t>
                      </a:r>
                      <a:endParaRPr sz="1500">
                        <a:latin typeface="Tahoma"/>
                        <a:cs typeface="Tahoma"/>
                      </a:endParaRPr>
                    </a:p>
                  </a:txBody>
                  <a:tcPr marL="0" marR="0" marT="0" marB="0"/>
                </a:tc>
                <a:tc>
                  <a:txBody>
                    <a:bodyPr/>
                    <a:lstStyle/>
                    <a:p>
                      <a:pPr algn="ctr">
                        <a:lnSpc>
                          <a:spcPct val="48953"/>
                        </a:lnSpc>
                      </a:pPr>
                      <a:r>
                        <a:rPr sz="1500" spc="-20">
                          <a:latin typeface="Tahoma"/>
                          <a:cs typeface="Tahoma"/>
                        </a:rPr>
                        <a:t>0.23</a:t>
                      </a:r>
                      <a:endParaRPr sz="1500">
                        <a:latin typeface="Tahoma"/>
                        <a:cs typeface="Tahoma"/>
                      </a:endParaRPr>
                    </a:p>
                  </a:txBody>
                  <a:tcPr marL="0" marR="0" marT="0" marB="0"/>
                </a:tc>
                <a:tc>
                  <a:txBody>
                    <a:bodyPr/>
                    <a:lstStyle/>
                    <a:p>
                      <a:pPr algn="ctr">
                        <a:lnSpc>
                          <a:spcPct val="48953"/>
                        </a:lnSpc>
                      </a:pPr>
                      <a:r>
                        <a:rPr sz="1500" spc="-20">
                          <a:latin typeface="Tahoma"/>
                          <a:cs typeface="Tahoma"/>
                        </a:rPr>
                        <a:t>0.22</a:t>
                      </a:r>
                      <a:endParaRPr sz="1500">
                        <a:latin typeface="Tahoma"/>
                        <a:cs typeface="Tahoma"/>
                      </a:endParaRPr>
                    </a:p>
                  </a:txBody>
                  <a:tcPr marL="0" marR="0" marT="0" marB="0"/>
                </a:tc>
                <a:extLst>
                  <a:ext uri="{0D108BD9-81ED-4DB2-BD59-A6C34878D82A}">
                    <a16:rowId xmlns:a16="http://schemas.microsoft.com/office/drawing/2014/main" val="10009"/>
                  </a:ext>
                </a:extLst>
              </a:tr>
              <a:tr h="234863">
                <a:tc>
                  <a:txBody>
                    <a:bodyPr/>
                    <a:lstStyle/>
                    <a:p>
                      <a:pPr algn="ctr">
                        <a:lnSpc>
                          <a:spcPct val="48953"/>
                        </a:lnSpc>
                      </a:pPr>
                      <a:r>
                        <a:rPr sz="1500" spc="-10">
                          <a:solidFill>
                            <a:srgbClr val="008C00"/>
                          </a:solidFill>
                          <a:latin typeface="Tahoma"/>
                          <a:cs typeface="Tahoma"/>
                        </a:rPr>
                        <a:t>Currently Exercise</a:t>
                      </a:r>
                      <a:endParaRPr sz="1500">
                        <a:latin typeface="Tahoma"/>
                        <a:cs typeface="Tahoma"/>
                      </a:endParaRPr>
                    </a:p>
                  </a:txBody>
                  <a:tcPr marL="0" marR="0" marT="0" marB="0"/>
                </a:tc>
                <a:tc>
                  <a:txBody>
                    <a:bodyPr/>
                    <a:lstStyle/>
                    <a:p>
                      <a:pPr algn="ctr">
                        <a:lnSpc>
                          <a:spcPct val="48953"/>
                        </a:lnSpc>
                      </a:pPr>
                      <a:r>
                        <a:rPr sz="1500" spc="-10">
                          <a:latin typeface="Tahoma"/>
                          <a:cs typeface="Tahoma"/>
                        </a:rPr>
                        <a:t>0.072</a:t>
                      </a:r>
                      <a:endParaRPr sz="1500">
                        <a:latin typeface="Tahoma"/>
                        <a:cs typeface="Tahoma"/>
                      </a:endParaRPr>
                    </a:p>
                  </a:txBody>
                  <a:tcPr marL="0" marR="0" marT="0" marB="0"/>
                </a:tc>
                <a:tc>
                  <a:txBody>
                    <a:bodyPr/>
                    <a:lstStyle/>
                    <a:p>
                      <a:pPr algn="ctr">
                        <a:lnSpc>
                          <a:spcPct val="48953"/>
                        </a:lnSpc>
                      </a:pPr>
                      <a:r>
                        <a:rPr sz="1500" i="1" spc="135">
                          <a:latin typeface="Arial"/>
                          <a:cs typeface="Arial"/>
                        </a:rPr>
                        <a:t>&lt;</a:t>
                      </a:r>
                      <a:r>
                        <a:rPr sz="1500" i="1">
                          <a:latin typeface="Arial"/>
                          <a:cs typeface="Arial"/>
                        </a:rPr>
                        <a:t> </a:t>
                      </a:r>
                      <a:r>
                        <a:rPr sz="1500" spc="-10">
                          <a:latin typeface="Tahoma"/>
                          <a:cs typeface="Tahoma"/>
                        </a:rPr>
                        <a:t>0</a:t>
                      </a:r>
                      <a:r>
                        <a:rPr sz="1500" i="1" spc="-10">
                          <a:latin typeface="Arial"/>
                          <a:cs typeface="Arial"/>
                        </a:rPr>
                        <a:t>.</a:t>
                      </a:r>
                      <a:r>
                        <a:rPr sz="1500" spc="-10">
                          <a:latin typeface="Tahoma"/>
                          <a:cs typeface="Tahoma"/>
                        </a:rPr>
                        <a:t>001</a:t>
                      </a:r>
                      <a:endParaRPr sz="1500">
                        <a:latin typeface="Tahoma"/>
                        <a:cs typeface="Tahoma"/>
                      </a:endParaRPr>
                    </a:p>
                  </a:txBody>
                  <a:tcPr marL="0" marR="0" marT="0" marB="0"/>
                </a:tc>
                <a:tc>
                  <a:txBody>
                    <a:bodyPr/>
                    <a:lstStyle/>
                    <a:p>
                      <a:pPr algn="ctr">
                        <a:lnSpc>
                          <a:spcPct val="48953"/>
                        </a:lnSpc>
                      </a:pPr>
                      <a:r>
                        <a:rPr sz="1500" spc="-20">
                          <a:latin typeface="Tahoma"/>
                          <a:cs typeface="Tahoma"/>
                        </a:rPr>
                        <a:t>0.31</a:t>
                      </a:r>
                      <a:endParaRPr sz="1500">
                        <a:latin typeface="Tahoma"/>
                        <a:cs typeface="Tahoma"/>
                      </a:endParaRPr>
                    </a:p>
                  </a:txBody>
                  <a:tcPr marL="0" marR="0" marT="0" marB="0"/>
                </a:tc>
                <a:tc>
                  <a:txBody>
                    <a:bodyPr/>
                    <a:lstStyle/>
                    <a:p>
                      <a:pPr algn="ctr">
                        <a:lnSpc>
                          <a:spcPct val="48953"/>
                        </a:lnSpc>
                      </a:pPr>
                      <a:r>
                        <a:rPr sz="1500" spc="-20">
                          <a:latin typeface="Tahoma"/>
                          <a:cs typeface="Tahoma"/>
                        </a:rPr>
                        <a:t>0.25</a:t>
                      </a:r>
                      <a:endParaRPr sz="1500">
                        <a:latin typeface="Tahoma"/>
                        <a:cs typeface="Tahoma"/>
                      </a:endParaRPr>
                    </a:p>
                  </a:txBody>
                  <a:tcPr marL="0" marR="0" marT="0" marB="0"/>
                </a:tc>
                <a:extLst>
                  <a:ext uri="{0D108BD9-81ED-4DB2-BD59-A6C34878D82A}">
                    <a16:rowId xmlns:a16="http://schemas.microsoft.com/office/drawing/2014/main" val="10010"/>
                  </a:ext>
                </a:extLst>
              </a:tr>
              <a:tr h="234863">
                <a:tc>
                  <a:txBody>
                    <a:bodyPr/>
                    <a:lstStyle/>
                    <a:p>
                      <a:pPr algn="ctr">
                        <a:lnSpc>
                          <a:spcPct val="48953"/>
                        </a:lnSpc>
                      </a:pPr>
                      <a:r>
                        <a:rPr sz="1500" spc="-10">
                          <a:latin typeface="Tahoma"/>
                          <a:cs typeface="Tahoma"/>
                        </a:rPr>
                        <a:t>Diagnosis</a:t>
                      </a:r>
                      <a:r>
                        <a:rPr sz="1500" spc="-40">
                          <a:latin typeface="Tahoma"/>
                          <a:cs typeface="Tahoma"/>
                        </a:rPr>
                        <a:t> </a:t>
                      </a:r>
                      <a:r>
                        <a:rPr sz="1500">
                          <a:latin typeface="Tahoma"/>
                          <a:cs typeface="Tahoma"/>
                        </a:rPr>
                        <a:t>of</a:t>
                      </a:r>
                      <a:r>
                        <a:rPr sz="1500" spc="-35">
                          <a:latin typeface="Tahoma"/>
                          <a:cs typeface="Tahoma"/>
                        </a:rPr>
                        <a:t> </a:t>
                      </a:r>
                      <a:r>
                        <a:rPr sz="1500">
                          <a:latin typeface="Tahoma"/>
                          <a:cs typeface="Tahoma"/>
                        </a:rPr>
                        <a:t>Tubal</a:t>
                      </a:r>
                      <a:r>
                        <a:rPr sz="1500" spc="-35">
                          <a:latin typeface="Tahoma"/>
                          <a:cs typeface="Tahoma"/>
                        </a:rPr>
                        <a:t> </a:t>
                      </a:r>
                      <a:r>
                        <a:rPr sz="1500" spc="-10">
                          <a:latin typeface="Tahoma"/>
                          <a:cs typeface="Tahoma"/>
                        </a:rPr>
                        <a:t>Disease</a:t>
                      </a:r>
                      <a:endParaRPr sz="1500">
                        <a:latin typeface="Tahoma"/>
                        <a:cs typeface="Tahoma"/>
                      </a:endParaRPr>
                    </a:p>
                  </a:txBody>
                  <a:tcPr marL="0" marR="0" marT="0" marB="0"/>
                </a:tc>
                <a:tc>
                  <a:txBody>
                    <a:bodyPr/>
                    <a:lstStyle/>
                    <a:p>
                      <a:pPr algn="ctr">
                        <a:lnSpc>
                          <a:spcPct val="48953"/>
                        </a:lnSpc>
                      </a:pPr>
                      <a:r>
                        <a:rPr sz="1500" spc="-30">
                          <a:latin typeface="Tahoma"/>
                          <a:cs typeface="Tahoma"/>
                        </a:rPr>
                        <a:t>-</a:t>
                      </a:r>
                      <a:r>
                        <a:rPr sz="1500" spc="-10">
                          <a:latin typeface="Tahoma"/>
                          <a:cs typeface="Tahoma"/>
                        </a:rPr>
                        <a:t>0.071</a:t>
                      </a:r>
                      <a:endParaRPr sz="1500">
                        <a:latin typeface="Tahoma"/>
                        <a:cs typeface="Tahoma"/>
                      </a:endParaRPr>
                    </a:p>
                  </a:txBody>
                  <a:tcPr marL="0" marR="0" marT="0" marB="0"/>
                </a:tc>
                <a:tc>
                  <a:txBody>
                    <a:bodyPr/>
                    <a:lstStyle/>
                    <a:p>
                      <a:pPr algn="ctr">
                        <a:lnSpc>
                          <a:spcPct val="48953"/>
                        </a:lnSpc>
                      </a:pPr>
                      <a:r>
                        <a:rPr sz="1500" spc="-10">
                          <a:latin typeface="Tahoma"/>
                          <a:cs typeface="Tahoma"/>
                        </a:rPr>
                        <a:t>0.007</a:t>
                      </a:r>
                      <a:endParaRPr sz="1500">
                        <a:latin typeface="Tahoma"/>
                        <a:cs typeface="Tahoma"/>
                      </a:endParaRPr>
                    </a:p>
                  </a:txBody>
                  <a:tcPr marL="0" marR="0" marT="0" marB="0"/>
                </a:tc>
                <a:tc>
                  <a:txBody>
                    <a:bodyPr/>
                    <a:lstStyle/>
                    <a:p>
                      <a:pPr algn="ctr">
                        <a:lnSpc>
                          <a:spcPct val="48953"/>
                        </a:lnSpc>
                      </a:pPr>
                      <a:r>
                        <a:rPr sz="1500" spc="-20">
                          <a:latin typeface="Tahoma"/>
                          <a:cs typeface="Tahoma"/>
                        </a:rPr>
                        <a:t>0.04</a:t>
                      </a:r>
                      <a:endParaRPr sz="1500">
                        <a:latin typeface="Tahoma"/>
                        <a:cs typeface="Tahoma"/>
                      </a:endParaRPr>
                    </a:p>
                  </a:txBody>
                  <a:tcPr marL="0" marR="0" marT="0" marB="0"/>
                </a:tc>
                <a:tc>
                  <a:txBody>
                    <a:bodyPr/>
                    <a:lstStyle/>
                    <a:p>
                      <a:pPr algn="ctr">
                        <a:lnSpc>
                          <a:spcPct val="48953"/>
                        </a:lnSpc>
                      </a:pPr>
                      <a:r>
                        <a:rPr sz="1500" spc="-20">
                          <a:latin typeface="Tahoma"/>
                          <a:cs typeface="Tahoma"/>
                        </a:rPr>
                        <a:t>0.04</a:t>
                      </a:r>
                      <a:endParaRPr sz="1500">
                        <a:latin typeface="Tahoma"/>
                        <a:cs typeface="Tahoma"/>
                      </a:endParaRPr>
                    </a:p>
                  </a:txBody>
                  <a:tcPr marL="0" marR="0" marT="0" marB="0"/>
                </a:tc>
                <a:extLst>
                  <a:ext uri="{0D108BD9-81ED-4DB2-BD59-A6C34878D82A}">
                    <a16:rowId xmlns:a16="http://schemas.microsoft.com/office/drawing/2014/main" val="10011"/>
                  </a:ext>
                </a:extLst>
              </a:tr>
              <a:tr h="234863">
                <a:tc>
                  <a:txBody>
                    <a:bodyPr/>
                    <a:lstStyle/>
                    <a:p>
                      <a:pPr algn="ctr">
                        <a:lnSpc>
                          <a:spcPct val="48953"/>
                        </a:lnSpc>
                      </a:pPr>
                      <a:r>
                        <a:rPr sz="1500">
                          <a:solidFill>
                            <a:srgbClr val="008C00"/>
                          </a:solidFill>
                          <a:latin typeface="Tahoma"/>
                          <a:cs typeface="Tahoma"/>
                        </a:rPr>
                        <a:t>No.</a:t>
                      </a:r>
                      <a:r>
                        <a:rPr sz="1500" spc="-10">
                          <a:solidFill>
                            <a:srgbClr val="008C00"/>
                          </a:solidFill>
                          <a:latin typeface="Tahoma"/>
                          <a:cs typeface="Tahoma"/>
                        </a:rPr>
                        <a:t> </a:t>
                      </a:r>
                      <a:r>
                        <a:rPr sz="1500">
                          <a:solidFill>
                            <a:srgbClr val="008C00"/>
                          </a:solidFill>
                          <a:latin typeface="Tahoma"/>
                          <a:cs typeface="Tahoma"/>
                        </a:rPr>
                        <a:t>of</a:t>
                      </a:r>
                      <a:r>
                        <a:rPr sz="1500" spc="-5">
                          <a:solidFill>
                            <a:srgbClr val="008C00"/>
                          </a:solidFill>
                          <a:latin typeface="Tahoma"/>
                          <a:cs typeface="Tahoma"/>
                        </a:rPr>
                        <a:t> </a:t>
                      </a:r>
                      <a:r>
                        <a:rPr sz="1500" spc="-20">
                          <a:solidFill>
                            <a:srgbClr val="008C00"/>
                          </a:solidFill>
                          <a:latin typeface="Tahoma"/>
                          <a:cs typeface="Tahoma"/>
                        </a:rPr>
                        <a:t>retrieved</a:t>
                      </a:r>
                      <a:r>
                        <a:rPr sz="1500">
                          <a:solidFill>
                            <a:srgbClr val="008C00"/>
                          </a:solidFill>
                          <a:latin typeface="Tahoma"/>
                          <a:cs typeface="Tahoma"/>
                        </a:rPr>
                        <a:t> </a:t>
                      </a:r>
                      <a:r>
                        <a:rPr sz="1500" spc="-10">
                          <a:solidFill>
                            <a:srgbClr val="008C00"/>
                          </a:solidFill>
                          <a:latin typeface="Tahoma"/>
                          <a:cs typeface="Tahoma"/>
                        </a:rPr>
                        <a:t>oocytes</a:t>
                      </a:r>
                      <a:endParaRPr sz="1500">
                        <a:latin typeface="Tahoma"/>
                        <a:cs typeface="Tahoma"/>
                      </a:endParaRPr>
                    </a:p>
                  </a:txBody>
                  <a:tcPr marL="0" marR="0" marT="0" marB="0"/>
                </a:tc>
                <a:tc>
                  <a:txBody>
                    <a:bodyPr/>
                    <a:lstStyle/>
                    <a:p>
                      <a:pPr marL="635" algn="ctr">
                        <a:lnSpc>
                          <a:spcPct val="48953"/>
                        </a:lnSpc>
                      </a:pPr>
                      <a:r>
                        <a:rPr sz="1500" spc="-10">
                          <a:latin typeface="Tahoma"/>
                          <a:cs typeface="Tahoma"/>
                        </a:rPr>
                        <a:t>0.057</a:t>
                      </a:r>
                      <a:endParaRPr sz="1500">
                        <a:latin typeface="Tahoma"/>
                        <a:cs typeface="Tahoma"/>
                      </a:endParaRPr>
                    </a:p>
                  </a:txBody>
                  <a:tcPr marL="0" marR="0" marT="0" marB="0"/>
                </a:tc>
                <a:tc>
                  <a:txBody>
                    <a:bodyPr/>
                    <a:lstStyle/>
                    <a:p>
                      <a:pPr algn="ctr">
                        <a:lnSpc>
                          <a:spcPct val="48953"/>
                        </a:lnSpc>
                      </a:pPr>
                      <a:r>
                        <a:rPr sz="1500" i="1" spc="135">
                          <a:latin typeface="Arial"/>
                          <a:cs typeface="Arial"/>
                        </a:rPr>
                        <a:t>&lt;</a:t>
                      </a:r>
                      <a:r>
                        <a:rPr sz="1500" i="1">
                          <a:latin typeface="Arial"/>
                          <a:cs typeface="Arial"/>
                        </a:rPr>
                        <a:t> </a:t>
                      </a:r>
                      <a:r>
                        <a:rPr sz="1500" spc="-10">
                          <a:latin typeface="Tahoma"/>
                          <a:cs typeface="Tahoma"/>
                        </a:rPr>
                        <a:t>0</a:t>
                      </a:r>
                      <a:r>
                        <a:rPr sz="1500" i="1" spc="-10">
                          <a:latin typeface="Arial"/>
                          <a:cs typeface="Arial"/>
                        </a:rPr>
                        <a:t>.</a:t>
                      </a:r>
                      <a:r>
                        <a:rPr sz="1500" spc="-10">
                          <a:latin typeface="Tahoma"/>
                          <a:cs typeface="Tahoma"/>
                        </a:rPr>
                        <a:t>001</a:t>
                      </a:r>
                      <a:endParaRPr sz="1500">
                        <a:latin typeface="Tahoma"/>
                        <a:cs typeface="Tahoma"/>
                      </a:endParaRPr>
                    </a:p>
                  </a:txBody>
                  <a:tcPr marL="0" marR="0" marT="0" marB="0"/>
                </a:tc>
                <a:tc>
                  <a:txBody>
                    <a:bodyPr/>
                    <a:lstStyle/>
                    <a:p>
                      <a:pPr algn="ctr">
                        <a:lnSpc>
                          <a:spcPct val="48953"/>
                        </a:lnSpc>
                      </a:pPr>
                      <a:r>
                        <a:rPr sz="1500" spc="-10">
                          <a:latin typeface="Tahoma"/>
                          <a:cs typeface="Tahoma"/>
                        </a:rPr>
                        <a:t>12.74</a:t>
                      </a:r>
                      <a:endParaRPr sz="1500">
                        <a:latin typeface="Tahoma"/>
                        <a:cs typeface="Tahoma"/>
                      </a:endParaRPr>
                    </a:p>
                  </a:txBody>
                  <a:tcPr marL="0" marR="0" marT="0" marB="0"/>
                </a:tc>
                <a:tc>
                  <a:txBody>
                    <a:bodyPr/>
                    <a:lstStyle/>
                    <a:p>
                      <a:pPr algn="ctr">
                        <a:lnSpc>
                          <a:spcPct val="48953"/>
                        </a:lnSpc>
                      </a:pPr>
                      <a:r>
                        <a:rPr sz="1500" spc="-10">
                          <a:latin typeface="Tahoma"/>
                          <a:cs typeface="Tahoma"/>
                        </a:rPr>
                        <a:t>10.37</a:t>
                      </a:r>
                      <a:endParaRPr sz="1500">
                        <a:latin typeface="Tahoma"/>
                        <a:cs typeface="Tahoma"/>
                      </a:endParaRPr>
                    </a:p>
                  </a:txBody>
                  <a:tcPr marL="0" marR="0" marT="0" marB="0"/>
                </a:tc>
                <a:extLst>
                  <a:ext uri="{0D108BD9-81ED-4DB2-BD59-A6C34878D82A}">
                    <a16:rowId xmlns:a16="http://schemas.microsoft.com/office/drawing/2014/main" val="10012"/>
                  </a:ext>
                </a:extLst>
              </a:tr>
              <a:tr h="234863">
                <a:tc>
                  <a:txBody>
                    <a:bodyPr/>
                    <a:lstStyle/>
                    <a:p>
                      <a:pPr algn="ctr">
                        <a:lnSpc>
                          <a:spcPct val="48953"/>
                        </a:lnSpc>
                      </a:pPr>
                      <a:r>
                        <a:rPr sz="1500" spc="-10">
                          <a:latin typeface="Tahoma"/>
                          <a:cs typeface="Tahoma"/>
                        </a:rPr>
                        <a:t>Sperm</a:t>
                      </a:r>
                      <a:r>
                        <a:rPr sz="1500" spc="-25">
                          <a:latin typeface="Tahoma"/>
                          <a:cs typeface="Tahoma"/>
                        </a:rPr>
                        <a:t> </a:t>
                      </a:r>
                      <a:r>
                        <a:rPr sz="1500" spc="-10">
                          <a:latin typeface="Tahoma"/>
                          <a:cs typeface="Tahoma"/>
                        </a:rPr>
                        <a:t>concentration</a:t>
                      </a:r>
                      <a:endParaRPr sz="1500">
                        <a:latin typeface="Tahoma"/>
                        <a:cs typeface="Tahoma"/>
                      </a:endParaRPr>
                    </a:p>
                  </a:txBody>
                  <a:tcPr marL="0" marR="0" marT="0" marB="0"/>
                </a:tc>
                <a:tc>
                  <a:txBody>
                    <a:bodyPr/>
                    <a:lstStyle/>
                    <a:p>
                      <a:pPr marL="635" algn="ctr">
                        <a:lnSpc>
                          <a:spcPct val="48953"/>
                        </a:lnSpc>
                      </a:pPr>
                      <a:r>
                        <a:rPr sz="1500" spc="-10">
                          <a:latin typeface="Tahoma"/>
                          <a:cs typeface="Tahoma"/>
                        </a:rPr>
                        <a:t>0.047</a:t>
                      </a:r>
                      <a:endParaRPr sz="1500">
                        <a:latin typeface="Tahoma"/>
                        <a:cs typeface="Tahoma"/>
                      </a:endParaRPr>
                    </a:p>
                  </a:txBody>
                  <a:tcPr marL="0" marR="0" marT="0" marB="0"/>
                </a:tc>
                <a:tc>
                  <a:txBody>
                    <a:bodyPr/>
                    <a:lstStyle/>
                    <a:p>
                      <a:pPr algn="ctr">
                        <a:lnSpc>
                          <a:spcPct val="48953"/>
                        </a:lnSpc>
                      </a:pPr>
                      <a:r>
                        <a:rPr sz="1500" i="1" spc="135">
                          <a:latin typeface="Arial"/>
                          <a:cs typeface="Arial"/>
                        </a:rPr>
                        <a:t>&lt;</a:t>
                      </a:r>
                      <a:r>
                        <a:rPr sz="1500" i="1">
                          <a:latin typeface="Arial"/>
                          <a:cs typeface="Arial"/>
                        </a:rPr>
                        <a:t> </a:t>
                      </a:r>
                      <a:r>
                        <a:rPr sz="1500" spc="-10">
                          <a:latin typeface="Tahoma"/>
                          <a:cs typeface="Tahoma"/>
                        </a:rPr>
                        <a:t>0</a:t>
                      </a:r>
                      <a:r>
                        <a:rPr sz="1500" i="1" spc="-10">
                          <a:latin typeface="Arial"/>
                          <a:cs typeface="Arial"/>
                        </a:rPr>
                        <a:t>.</a:t>
                      </a:r>
                      <a:r>
                        <a:rPr sz="1500" spc="-10">
                          <a:latin typeface="Tahoma"/>
                          <a:cs typeface="Tahoma"/>
                        </a:rPr>
                        <a:t>001</a:t>
                      </a:r>
                      <a:endParaRPr sz="1500">
                        <a:latin typeface="Tahoma"/>
                        <a:cs typeface="Tahoma"/>
                      </a:endParaRPr>
                    </a:p>
                  </a:txBody>
                  <a:tcPr marL="0" marR="0" marT="0" marB="0"/>
                </a:tc>
                <a:tc>
                  <a:txBody>
                    <a:bodyPr/>
                    <a:lstStyle/>
                    <a:p>
                      <a:pPr algn="ctr">
                        <a:lnSpc>
                          <a:spcPct val="48953"/>
                        </a:lnSpc>
                      </a:pPr>
                      <a:r>
                        <a:rPr sz="1500" spc="-10">
                          <a:latin typeface="Tahoma"/>
                          <a:cs typeface="Tahoma"/>
                        </a:rPr>
                        <a:t>28.53</a:t>
                      </a:r>
                      <a:endParaRPr sz="1500">
                        <a:latin typeface="Tahoma"/>
                        <a:cs typeface="Tahoma"/>
                      </a:endParaRPr>
                    </a:p>
                  </a:txBody>
                  <a:tcPr marL="0" marR="0" marT="0" marB="0"/>
                </a:tc>
                <a:tc>
                  <a:txBody>
                    <a:bodyPr/>
                    <a:lstStyle/>
                    <a:p>
                      <a:pPr algn="ctr">
                        <a:lnSpc>
                          <a:spcPct val="48953"/>
                        </a:lnSpc>
                      </a:pPr>
                      <a:r>
                        <a:rPr sz="1500" spc="-10">
                          <a:latin typeface="Tahoma"/>
                          <a:cs typeface="Tahoma"/>
                        </a:rPr>
                        <a:t>27.04</a:t>
                      </a:r>
                      <a:endParaRPr sz="1500">
                        <a:latin typeface="Tahoma"/>
                        <a:cs typeface="Tahoma"/>
                      </a:endParaRPr>
                    </a:p>
                  </a:txBody>
                  <a:tcPr marL="0" marR="0" marT="0" marB="0"/>
                </a:tc>
                <a:extLst>
                  <a:ext uri="{0D108BD9-81ED-4DB2-BD59-A6C34878D82A}">
                    <a16:rowId xmlns:a16="http://schemas.microsoft.com/office/drawing/2014/main" val="10013"/>
                  </a:ext>
                </a:extLst>
              </a:tr>
              <a:tr h="234863">
                <a:tc>
                  <a:txBody>
                    <a:bodyPr/>
                    <a:lstStyle/>
                    <a:p>
                      <a:pPr algn="ctr">
                        <a:lnSpc>
                          <a:spcPct val="48953"/>
                        </a:lnSpc>
                      </a:pPr>
                      <a:r>
                        <a:rPr sz="1500" spc="-10">
                          <a:latin typeface="Tahoma"/>
                          <a:cs typeface="Tahoma"/>
                        </a:rPr>
                        <a:t>Sperm</a:t>
                      </a:r>
                      <a:r>
                        <a:rPr sz="1500" spc="-25">
                          <a:latin typeface="Tahoma"/>
                          <a:cs typeface="Tahoma"/>
                        </a:rPr>
                        <a:t> </a:t>
                      </a:r>
                      <a:r>
                        <a:rPr sz="1500" spc="-10">
                          <a:latin typeface="Tahoma"/>
                          <a:cs typeface="Tahoma"/>
                        </a:rPr>
                        <a:t>volume</a:t>
                      </a:r>
                      <a:endParaRPr sz="1500">
                        <a:latin typeface="Tahoma"/>
                        <a:cs typeface="Tahoma"/>
                      </a:endParaRPr>
                    </a:p>
                  </a:txBody>
                  <a:tcPr marL="0" marR="0" marT="0" marB="0"/>
                </a:tc>
                <a:tc>
                  <a:txBody>
                    <a:bodyPr/>
                    <a:lstStyle/>
                    <a:p>
                      <a:pPr algn="ctr">
                        <a:lnSpc>
                          <a:spcPct val="48953"/>
                        </a:lnSpc>
                      </a:pPr>
                      <a:r>
                        <a:rPr sz="1500" spc="-10">
                          <a:latin typeface="Tahoma"/>
                          <a:cs typeface="Tahoma"/>
                        </a:rPr>
                        <a:t>0.038</a:t>
                      </a:r>
                      <a:endParaRPr sz="1500">
                        <a:latin typeface="Tahoma"/>
                        <a:cs typeface="Tahoma"/>
                      </a:endParaRPr>
                    </a:p>
                  </a:txBody>
                  <a:tcPr marL="0" marR="0" marT="0" marB="0"/>
                </a:tc>
                <a:tc>
                  <a:txBody>
                    <a:bodyPr/>
                    <a:lstStyle/>
                    <a:p>
                      <a:pPr algn="ctr">
                        <a:lnSpc>
                          <a:spcPct val="48953"/>
                        </a:lnSpc>
                      </a:pPr>
                      <a:r>
                        <a:rPr sz="1500" i="1" spc="135">
                          <a:latin typeface="Arial"/>
                          <a:cs typeface="Arial"/>
                        </a:rPr>
                        <a:t>&lt;</a:t>
                      </a:r>
                      <a:r>
                        <a:rPr sz="1500" i="1">
                          <a:latin typeface="Arial"/>
                          <a:cs typeface="Arial"/>
                        </a:rPr>
                        <a:t> </a:t>
                      </a:r>
                      <a:r>
                        <a:rPr sz="1500" spc="-10">
                          <a:latin typeface="Tahoma"/>
                          <a:cs typeface="Tahoma"/>
                        </a:rPr>
                        <a:t>0</a:t>
                      </a:r>
                      <a:r>
                        <a:rPr sz="1500" i="1" spc="-10">
                          <a:latin typeface="Arial"/>
                          <a:cs typeface="Arial"/>
                        </a:rPr>
                        <a:t>.</a:t>
                      </a:r>
                      <a:r>
                        <a:rPr sz="1500" spc="-10">
                          <a:latin typeface="Tahoma"/>
                          <a:cs typeface="Tahoma"/>
                        </a:rPr>
                        <a:t>001</a:t>
                      </a:r>
                      <a:endParaRPr sz="1500">
                        <a:latin typeface="Tahoma"/>
                        <a:cs typeface="Tahoma"/>
                      </a:endParaRPr>
                    </a:p>
                  </a:txBody>
                  <a:tcPr marL="0" marR="0" marT="0" marB="0"/>
                </a:tc>
                <a:tc>
                  <a:txBody>
                    <a:bodyPr/>
                    <a:lstStyle/>
                    <a:p>
                      <a:pPr algn="ctr">
                        <a:lnSpc>
                          <a:spcPct val="48953"/>
                        </a:lnSpc>
                      </a:pPr>
                      <a:r>
                        <a:rPr sz="1500" spc="-20">
                          <a:latin typeface="Tahoma"/>
                          <a:cs typeface="Tahoma"/>
                        </a:rPr>
                        <a:t>1.27</a:t>
                      </a:r>
                      <a:endParaRPr sz="1500">
                        <a:latin typeface="Tahoma"/>
                        <a:cs typeface="Tahoma"/>
                      </a:endParaRPr>
                    </a:p>
                  </a:txBody>
                  <a:tcPr marL="0" marR="0" marT="0" marB="0"/>
                </a:tc>
                <a:tc>
                  <a:txBody>
                    <a:bodyPr/>
                    <a:lstStyle/>
                    <a:p>
                      <a:pPr algn="ctr">
                        <a:lnSpc>
                          <a:spcPct val="48953"/>
                        </a:lnSpc>
                      </a:pPr>
                      <a:r>
                        <a:rPr sz="1500" spc="-20">
                          <a:latin typeface="Tahoma"/>
                          <a:cs typeface="Tahoma"/>
                        </a:rPr>
                        <a:t>1.17</a:t>
                      </a:r>
                      <a:endParaRPr sz="1500">
                        <a:latin typeface="Tahoma"/>
                        <a:cs typeface="Tahoma"/>
                      </a:endParaRPr>
                    </a:p>
                  </a:txBody>
                  <a:tcPr marL="0" marR="0" marT="0" marB="0"/>
                </a:tc>
                <a:extLst>
                  <a:ext uri="{0D108BD9-81ED-4DB2-BD59-A6C34878D82A}">
                    <a16:rowId xmlns:a16="http://schemas.microsoft.com/office/drawing/2014/main" val="10014"/>
                  </a:ext>
                </a:extLst>
              </a:tr>
              <a:tr h="277809">
                <a:tc>
                  <a:txBody>
                    <a:bodyPr/>
                    <a:lstStyle/>
                    <a:p>
                      <a:pPr algn="ctr">
                        <a:lnSpc>
                          <a:spcPct val="48953"/>
                        </a:lnSpc>
                      </a:pPr>
                      <a:r>
                        <a:rPr sz="1500" spc="-10">
                          <a:solidFill>
                            <a:srgbClr val="EC008C"/>
                          </a:solidFill>
                          <a:latin typeface="Tahoma"/>
                          <a:cs typeface="Tahoma"/>
                        </a:rPr>
                        <a:t>Race</a:t>
                      </a:r>
                      <a:r>
                        <a:rPr sz="1500" spc="35">
                          <a:solidFill>
                            <a:srgbClr val="EC008C"/>
                          </a:solidFill>
                          <a:latin typeface="Tahoma"/>
                          <a:cs typeface="Tahoma"/>
                        </a:rPr>
                        <a:t> </a:t>
                      </a:r>
                      <a:r>
                        <a:rPr sz="1500">
                          <a:solidFill>
                            <a:srgbClr val="EC008C"/>
                          </a:solidFill>
                          <a:latin typeface="Tahoma"/>
                          <a:cs typeface="Tahoma"/>
                        </a:rPr>
                        <a:t>Black/African</a:t>
                      </a:r>
                      <a:r>
                        <a:rPr sz="1500" spc="40">
                          <a:solidFill>
                            <a:srgbClr val="EC008C"/>
                          </a:solidFill>
                          <a:latin typeface="Tahoma"/>
                          <a:cs typeface="Tahoma"/>
                        </a:rPr>
                        <a:t> </a:t>
                      </a:r>
                      <a:r>
                        <a:rPr sz="1500" spc="-10">
                          <a:solidFill>
                            <a:srgbClr val="EC008C"/>
                          </a:solidFill>
                          <a:latin typeface="Tahoma"/>
                          <a:cs typeface="Tahoma"/>
                        </a:rPr>
                        <a:t>American</a:t>
                      </a:r>
                      <a:endParaRPr sz="1500">
                        <a:latin typeface="Tahoma"/>
                        <a:cs typeface="Tahoma"/>
                      </a:endParaRPr>
                    </a:p>
                  </a:txBody>
                  <a:tcPr marL="0" marR="0" marT="0" marB="0">
                    <a:lnB w="9525">
                      <a:solidFill>
                        <a:srgbClr val="000000"/>
                      </a:solidFill>
                      <a:prstDash val="solid"/>
                    </a:lnB>
                  </a:tcPr>
                </a:tc>
                <a:tc>
                  <a:txBody>
                    <a:bodyPr/>
                    <a:lstStyle/>
                    <a:p>
                      <a:pPr algn="ctr">
                        <a:lnSpc>
                          <a:spcPct val="48953"/>
                        </a:lnSpc>
                      </a:pPr>
                      <a:r>
                        <a:rPr sz="1500" spc="-30">
                          <a:latin typeface="Tahoma"/>
                          <a:cs typeface="Tahoma"/>
                        </a:rPr>
                        <a:t>-</a:t>
                      </a:r>
                      <a:r>
                        <a:rPr sz="1500" spc="-10">
                          <a:latin typeface="Tahoma"/>
                          <a:cs typeface="Tahoma"/>
                        </a:rPr>
                        <a:t>0.036</a:t>
                      </a:r>
                      <a:endParaRPr sz="1500">
                        <a:latin typeface="Tahoma"/>
                        <a:cs typeface="Tahoma"/>
                      </a:endParaRPr>
                    </a:p>
                  </a:txBody>
                  <a:tcPr marL="0" marR="0" marT="0" marB="0">
                    <a:lnB w="9525">
                      <a:solidFill>
                        <a:srgbClr val="000000"/>
                      </a:solidFill>
                      <a:prstDash val="solid"/>
                    </a:lnB>
                  </a:tcPr>
                </a:tc>
                <a:tc>
                  <a:txBody>
                    <a:bodyPr/>
                    <a:lstStyle/>
                    <a:p>
                      <a:pPr algn="ctr">
                        <a:lnSpc>
                          <a:spcPct val="48953"/>
                        </a:lnSpc>
                      </a:pPr>
                      <a:r>
                        <a:rPr sz="1500" spc="-10">
                          <a:latin typeface="Tahoma"/>
                          <a:cs typeface="Tahoma"/>
                        </a:rPr>
                        <a:t>0.013</a:t>
                      </a:r>
                      <a:endParaRPr sz="1500">
                        <a:latin typeface="Tahoma"/>
                        <a:cs typeface="Tahoma"/>
                      </a:endParaRPr>
                    </a:p>
                  </a:txBody>
                  <a:tcPr marL="0" marR="0" marT="0" marB="0">
                    <a:lnB w="9525">
                      <a:solidFill>
                        <a:srgbClr val="000000"/>
                      </a:solidFill>
                      <a:prstDash val="solid"/>
                    </a:lnB>
                  </a:tcPr>
                </a:tc>
                <a:tc>
                  <a:txBody>
                    <a:bodyPr/>
                    <a:lstStyle/>
                    <a:p>
                      <a:pPr algn="ctr">
                        <a:lnSpc>
                          <a:spcPct val="48953"/>
                        </a:lnSpc>
                      </a:pPr>
                      <a:r>
                        <a:rPr sz="1500" spc="-20">
                          <a:latin typeface="Tahoma"/>
                          <a:cs typeface="Tahoma"/>
                        </a:rPr>
                        <a:t>0.01</a:t>
                      </a:r>
                      <a:endParaRPr sz="1500">
                        <a:latin typeface="Tahoma"/>
                        <a:cs typeface="Tahoma"/>
                      </a:endParaRPr>
                    </a:p>
                  </a:txBody>
                  <a:tcPr marL="0" marR="0" marT="0" marB="0">
                    <a:lnB w="9525">
                      <a:solidFill>
                        <a:srgbClr val="000000"/>
                      </a:solidFill>
                      <a:prstDash val="solid"/>
                    </a:lnB>
                  </a:tcPr>
                </a:tc>
                <a:tc>
                  <a:txBody>
                    <a:bodyPr/>
                    <a:lstStyle/>
                    <a:p>
                      <a:pPr algn="ctr">
                        <a:lnSpc>
                          <a:spcPct val="48953"/>
                        </a:lnSpc>
                      </a:pPr>
                      <a:r>
                        <a:rPr sz="1500" spc="-20">
                          <a:latin typeface="Tahoma"/>
                          <a:cs typeface="Tahoma"/>
                        </a:rPr>
                        <a:t>0.01</a:t>
                      </a:r>
                      <a:endParaRPr sz="1500">
                        <a:latin typeface="Tahoma"/>
                        <a:cs typeface="Tahoma"/>
                      </a:endParaRPr>
                    </a:p>
                  </a:txBody>
                  <a:tcPr marL="0" marR="0" marT="0" marB="0">
                    <a:lnB w="9525">
                      <a:solidFill>
                        <a:srgbClr val="000000"/>
                      </a:solidFill>
                      <a:prstDash val="solid"/>
                    </a:lnB>
                  </a:tcPr>
                </a:tc>
                <a:extLst>
                  <a:ext uri="{0D108BD9-81ED-4DB2-BD59-A6C34878D82A}">
                    <a16:rowId xmlns:a16="http://schemas.microsoft.com/office/drawing/2014/main" val="10015"/>
                  </a:ext>
                </a:extLst>
              </a:tr>
            </a:tbl>
          </a:graphicData>
        </a:graphic>
      </p:graphicFrame>
      <p:sp>
        <p:nvSpPr>
          <p:cNvPr id="20" name="object 20">
            <a:extLst>
              <a:ext uri="{C183D7F6-B498-43B3-948B-1728B52AA6E4}">
                <adec:decorative xmlns:adec="http://schemas.microsoft.com/office/drawing/2017/decorative" val="1"/>
              </a:ext>
            </a:extLst>
          </p:cNvPr>
          <p:cNvSpPr/>
          <p:nvPr/>
        </p:nvSpPr>
        <p:spPr>
          <a:xfrm>
            <a:off x="763832" y="6199872"/>
            <a:ext cx="4261086" cy="0"/>
          </a:xfrm>
          <a:custGeom>
            <a:avLst/>
            <a:gdLst/>
            <a:ahLst/>
            <a:cxnLst/>
            <a:rect l="l" t="t" r="r" b="b"/>
            <a:pathLst>
              <a:path w="2016125">
                <a:moveTo>
                  <a:pt x="0" y="0"/>
                </a:moveTo>
                <a:lnTo>
                  <a:pt x="2015972" y="0"/>
                </a:lnTo>
              </a:path>
            </a:pathLst>
          </a:custGeom>
          <a:ln w="5054">
            <a:solidFill>
              <a:srgbClr val="000000"/>
            </a:solidFill>
          </a:ln>
        </p:spPr>
        <p:txBody>
          <a:bodyPr wrap="square" lIns="0" tIns="0" rIns="0" bIns="0" rtlCol="0"/>
          <a:lstStyle/>
          <a:p>
            <a:pPr defTabSz="1932584"/>
            <a:endParaRPr sz="3804" kern="0">
              <a:solidFill>
                <a:sysClr val="windowText" lastClr="000000"/>
              </a:solidFill>
            </a:endParaRPr>
          </a:p>
        </p:txBody>
      </p:sp>
      <p:sp>
        <p:nvSpPr>
          <p:cNvPr id="21" name="object 21"/>
          <p:cNvSpPr txBox="1"/>
          <p:nvPr/>
        </p:nvSpPr>
        <p:spPr>
          <a:xfrm>
            <a:off x="1029935" y="6294982"/>
            <a:ext cx="3984617" cy="220866"/>
          </a:xfrm>
          <a:prstGeom prst="rect">
            <a:avLst/>
          </a:prstGeom>
        </p:spPr>
        <p:txBody>
          <a:bodyPr vert="horz" wrap="square" lIns="0" tIns="25499" rIns="0" bIns="0" rtlCol="0">
            <a:spAutoFit/>
          </a:bodyPr>
          <a:lstStyle/>
          <a:p>
            <a:pPr marL="80524" defTabSz="1932584">
              <a:spcBef>
                <a:spcPts val="201"/>
              </a:spcBef>
            </a:pPr>
            <a:r>
              <a:rPr sz="1902" kern="0" baseline="37037">
                <a:solidFill>
                  <a:sysClr val="windowText" lastClr="000000"/>
                </a:solidFill>
                <a:latin typeface="Arial"/>
                <a:cs typeface="Arial"/>
              </a:rPr>
              <a:t>2</a:t>
            </a:r>
            <a:r>
              <a:rPr sz="1268" kern="0">
                <a:solidFill>
                  <a:sysClr val="windowText" lastClr="000000"/>
                </a:solidFill>
                <a:latin typeface="Arial"/>
                <a:cs typeface="Arial"/>
              </a:rPr>
              <a:t>Xu,</a:t>
            </a:r>
            <a:r>
              <a:rPr sz="1268" kern="0" spc="127">
                <a:solidFill>
                  <a:sysClr val="windowText" lastClr="000000"/>
                </a:solidFill>
                <a:latin typeface="Arial"/>
                <a:cs typeface="Arial"/>
              </a:rPr>
              <a:t> </a:t>
            </a:r>
            <a:r>
              <a:rPr sz="1268" kern="0">
                <a:solidFill>
                  <a:sysClr val="windowText" lastClr="000000"/>
                </a:solidFill>
                <a:latin typeface="Arial"/>
                <a:cs typeface="Arial"/>
              </a:rPr>
              <a:t>...,</a:t>
            </a:r>
            <a:r>
              <a:rPr sz="1268" kern="0" spc="137">
                <a:solidFill>
                  <a:sysClr val="windowText" lastClr="000000"/>
                </a:solidFill>
                <a:latin typeface="Arial"/>
                <a:cs typeface="Arial"/>
              </a:rPr>
              <a:t> </a:t>
            </a:r>
            <a:r>
              <a:rPr sz="1268" b="1" kern="0">
                <a:solidFill>
                  <a:sysClr val="windowText" lastClr="000000"/>
                </a:solidFill>
                <a:latin typeface="Gill Sans MT"/>
                <a:cs typeface="Gill Sans MT"/>
              </a:rPr>
              <a:t>ICP</a:t>
            </a:r>
            <a:r>
              <a:rPr sz="1268" kern="0">
                <a:solidFill>
                  <a:sysClr val="windowText" lastClr="000000"/>
                </a:solidFill>
                <a:latin typeface="Arial"/>
                <a:cs typeface="Arial"/>
              </a:rPr>
              <a:t>,</a:t>
            </a:r>
            <a:r>
              <a:rPr sz="1268" kern="0" spc="137">
                <a:solidFill>
                  <a:sysClr val="windowText" lastClr="000000"/>
                </a:solidFill>
                <a:latin typeface="Arial"/>
                <a:cs typeface="Arial"/>
              </a:rPr>
              <a:t> </a:t>
            </a:r>
            <a:r>
              <a:rPr sz="1268" kern="0" spc="-21">
                <a:solidFill>
                  <a:sysClr val="windowText" lastClr="000000"/>
                </a:solidFill>
                <a:latin typeface="Arial"/>
                <a:cs typeface="Arial"/>
              </a:rPr>
              <a:t>Mahalingaiah,</a:t>
            </a:r>
            <a:r>
              <a:rPr sz="1268" kern="0" spc="137">
                <a:solidFill>
                  <a:sysClr val="windowText" lastClr="000000"/>
                </a:solidFill>
                <a:latin typeface="Arial"/>
                <a:cs typeface="Arial"/>
              </a:rPr>
              <a:t> </a:t>
            </a:r>
            <a:r>
              <a:rPr sz="1268" i="1" kern="0">
                <a:solidFill>
                  <a:sysClr val="windowText" lastClr="000000"/>
                </a:solidFill>
                <a:latin typeface="Arial"/>
                <a:cs typeface="Arial"/>
              </a:rPr>
              <a:t>Scientific</a:t>
            </a:r>
            <a:r>
              <a:rPr sz="1268" i="1" kern="0" spc="127">
                <a:solidFill>
                  <a:sysClr val="windowText" lastClr="000000"/>
                </a:solidFill>
                <a:latin typeface="Arial"/>
                <a:cs typeface="Arial"/>
              </a:rPr>
              <a:t> </a:t>
            </a:r>
            <a:r>
              <a:rPr sz="1268" i="1" kern="0" spc="-21">
                <a:solidFill>
                  <a:sysClr val="windowText" lastClr="000000"/>
                </a:solidFill>
                <a:latin typeface="Arial"/>
                <a:cs typeface="Arial"/>
              </a:rPr>
              <a:t>Reports</a:t>
            </a:r>
            <a:r>
              <a:rPr sz="1268" kern="0" spc="-21">
                <a:solidFill>
                  <a:sysClr val="windowText" lastClr="000000"/>
                </a:solidFill>
                <a:latin typeface="Arial"/>
                <a:cs typeface="Arial"/>
              </a:rPr>
              <a:t>,</a:t>
            </a:r>
            <a:r>
              <a:rPr sz="1268" kern="0" spc="137">
                <a:solidFill>
                  <a:sysClr val="windowText" lastClr="000000"/>
                </a:solidFill>
                <a:latin typeface="Arial"/>
                <a:cs typeface="Arial"/>
              </a:rPr>
              <a:t> </a:t>
            </a:r>
            <a:r>
              <a:rPr sz="1268" kern="0" spc="-42">
                <a:solidFill>
                  <a:sysClr val="windowText" lastClr="000000"/>
                </a:solidFill>
                <a:latin typeface="Arial"/>
                <a:cs typeface="Arial"/>
              </a:rPr>
              <a:t>2022.</a:t>
            </a:r>
            <a:endParaRPr sz="1268" kern="0">
              <a:solidFill>
                <a:sysClr val="windowText" lastClr="000000"/>
              </a:solidFill>
              <a:latin typeface="Arial"/>
              <a:cs typeface="Arial"/>
            </a:endParaRPr>
          </a:p>
        </p:txBody>
      </p:sp>
      <p:grpSp>
        <p:nvGrpSpPr>
          <p:cNvPr id="22" name="object 22">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23" name="object 23"/>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24" name="object 24"/>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25" name="object 25"/>
          <p:cNvSpPr txBox="1">
            <a:spLocks noGrp="1"/>
          </p:cNvSpPr>
          <p:nvPr>
            <p:ph type="sldNum" sz="quarter" idx="7"/>
          </p:nvPr>
        </p:nvSpPr>
        <p:spPr>
          <a:xfrm>
            <a:off x="5025554" y="13988376"/>
            <a:ext cx="1130887" cy="198003"/>
          </a:xfrm>
          <a:prstGeom prst="rect">
            <a:avLst/>
          </a:prstGeom>
        </p:spPr>
        <p:txBody>
          <a:bodyPr vert="horz" wrap="square" lIns="0" tIns="0" rIns="0" bIns="0" rtlCol="0" anchor="t">
            <a:spAutoFit/>
          </a:bodyPr>
          <a:lstStyle/>
          <a:p>
            <a:pPr marL="164465" defTabSz="1932584">
              <a:lnSpc>
                <a:spcPct val="110299"/>
              </a:lnSpc>
            </a:pPr>
            <a:r>
              <a:rPr kern="0" spc="-42"/>
              <a:t>7/12</a:t>
            </a:r>
            <a:endParaRPr lang="en-US"/>
          </a:p>
        </p:txBody>
      </p:sp>
      <p:sp>
        <p:nvSpPr>
          <p:cNvPr id="26" name="object 26"/>
          <p:cNvSpPr txBox="1">
            <a:spLocks noGrp="1"/>
          </p:cNvSpPr>
          <p:nvPr>
            <p:ph type="ftr" sz="quarter" idx="5"/>
          </p:nvPr>
        </p:nvSpPr>
        <p:spPr>
          <a:xfrm>
            <a:off x="3180964" y="6618575"/>
            <a:ext cx="2708312" cy="198003"/>
          </a:xfrm>
          <a:prstGeom prst="rect">
            <a:avLst/>
          </a:prstGeom>
        </p:spPr>
        <p:txBody>
          <a:bodyPr vert="horz" wrap="square" lIns="0" tIns="0" rIns="0" bIns="0" rtlCol="0" anchor="t">
            <a:spAutoFit/>
          </a:bodyPr>
          <a:lstStyle/>
          <a:p>
            <a:pPr marL="26670" defTabSz="1932584">
              <a:lnSpc>
                <a:spcPct val="110299"/>
              </a:lnSpc>
            </a:pPr>
            <a:r>
              <a:rPr kern="0" spc="-42"/>
              <a:t>Yannis</a:t>
            </a:r>
            <a:r>
              <a:rPr kern="0" spc="21"/>
              <a:t> </a:t>
            </a:r>
            <a:r>
              <a:rPr kern="0" spc="-21"/>
              <a:t>Paschalidis,</a:t>
            </a:r>
            <a:r>
              <a:rPr kern="0" spc="21"/>
              <a:t> </a:t>
            </a:r>
            <a:r>
              <a:rPr kern="0"/>
              <a:t>Boston</a:t>
            </a:r>
            <a:r>
              <a:rPr kern="0" spc="21"/>
              <a:t> </a:t>
            </a:r>
            <a:r>
              <a:rPr kern="0" spc="-21"/>
              <a:t>University</a:t>
            </a:r>
            <a:endParaRPr lang="en-US"/>
          </a:p>
        </p:txBody>
      </p:sp>
      <p:sp>
        <p:nvSpPr>
          <p:cNvPr id="27" name="object 27"/>
          <p:cNvSpPr txBox="1"/>
          <p:nvPr/>
        </p:nvSpPr>
        <p:spPr>
          <a:xfrm>
            <a:off x="6291298" y="6618575"/>
            <a:ext cx="1446756" cy="198003"/>
          </a:xfrm>
          <a:prstGeom prst="rect">
            <a:avLst/>
          </a:prstGeom>
        </p:spPr>
        <p:txBody>
          <a:bodyPr vert="horz" wrap="square" lIns="0" tIns="0" rIns="0" bIns="0" rtlCol="0" anchor="t">
            <a:spAutoFit/>
          </a:bodyPr>
          <a:lstStyle/>
          <a:p>
            <a:pPr marL="26670" defTabSz="1932584">
              <a:lnSpc>
                <a:spcPct val="110299"/>
              </a:lnSpc>
            </a:pPr>
            <a:r>
              <a:rPr sz="1268" kern="0">
                <a:solidFill>
                  <a:srgbClr val="890000"/>
                </a:solidFill>
                <a:latin typeface="Arial"/>
                <a:cs typeface="Arial"/>
                <a:hlinkClick r:id="rId9" action="ppaction://hlinksldjump"/>
              </a:rPr>
              <a:t>AI</a:t>
            </a:r>
            <a:r>
              <a:rPr sz="1268" kern="0" spc="180">
                <a:solidFill>
                  <a:srgbClr val="890000"/>
                </a:solidFill>
                <a:latin typeface="Arial"/>
                <a:cs typeface="Arial"/>
                <a:hlinkClick r:id="rId9" action="ppaction://hlinksldjump"/>
              </a:rPr>
              <a:t> </a:t>
            </a:r>
            <a:r>
              <a:rPr sz="1268" kern="0">
                <a:solidFill>
                  <a:srgbClr val="890000"/>
                </a:solidFill>
                <a:latin typeface="Arial"/>
                <a:cs typeface="Arial"/>
                <a:hlinkClick r:id="rId9" action="ppaction://hlinksldjump"/>
              </a:rPr>
              <a:t>for</a:t>
            </a:r>
            <a:r>
              <a:rPr sz="1268" kern="0" spc="180">
                <a:solidFill>
                  <a:srgbClr val="890000"/>
                </a:solidFill>
                <a:latin typeface="Arial"/>
                <a:cs typeface="Arial"/>
                <a:hlinkClick r:id="rId9" action="ppaction://hlinksldjump"/>
              </a:rPr>
              <a:t> </a:t>
            </a:r>
            <a:r>
              <a:rPr sz="1268" kern="0">
                <a:solidFill>
                  <a:srgbClr val="890000"/>
                </a:solidFill>
                <a:latin typeface="Arial"/>
                <a:cs typeface="Arial"/>
                <a:hlinkClick r:id="rId9" action="ppaction://hlinksldjump"/>
              </a:rPr>
              <a:t>Fertility:</a:t>
            </a:r>
            <a:r>
              <a:rPr sz="1268" kern="0" spc="328">
                <a:solidFill>
                  <a:srgbClr val="890000"/>
                </a:solidFill>
                <a:latin typeface="Arial"/>
                <a:cs typeface="Arial"/>
              </a:rPr>
              <a:t> </a:t>
            </a:r>
            <a:r>
              <a:rPr sz="1268" kern="0" spc="-53">
                <a:solidFill>
                  <a:srgbClr val="890000"/>
                </a:solidFill>
                <a:latin typeface="Arial"/>
                <a:cs typeface="Arial"/>
                <a:hlinkClick r:id="rId4" action="ppaction://hlinksldjump"/>
              </a:rPr>
              <a:t>IVF</a:t>
            </a:r>
            <a:endParaRPr lang="en-US" sz="1268" kern="0">
              <a:solidFill>
                <a:sysClr val="windowText" lastClr="000000"/>
              </a:solidFill>
              <a:latin typeface="Arial"/>
              <a:cs typeface="Arial"/>
            </a:endParaRPr>
          </a:p>
        </p:txBody>
      </p:sp>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EF7C7C"/>
                </a:solidFill>
                <a:latin typeface="Arial"/>
                <a:cs typeface="Arial"/>
                <a:hlinkClick r:id="rId2" action="ppaction://hlinksldjump"/>
              </a:rPr>
              <a:t>Intro</a:t>
            </a:r>
            <a:r>
              <a:rPr sz="1268" kern="0" spc="623" dirty="0">
                <a:solidFill>
                  <a:srgbClr val="EF7C7C"/>
                </a:solidFill>
                <a:latin typeface="Arial"/>
                <a:cs typeface="Arial"/>
              </a:rPr>
              <a:t> </a:t>
            </a:r>
            <a:r>
              <a:rPr sz="1268" kern="0" dirty="0">
                <a:solidFill>
                  <a:srgbClr val="EF7C7C"/>
                </a:solidFill>
                <a:latin typeface="Arial"/>
                <a:cs typeface="Arial"/>
                <a:hlinkClick r:id="rId3" action="ppaction://hlinksldjump"/>
              </a:rPr>
              <a:t>Pregnancy</a:t>
            </a:r>
            <a:r>
              <a:rPr sz="1268" kern="0" spc="623" dirty="0">
                <a:solidFill>
                  <a:srgbClr val="EF7C7C"/>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50000"/>
                </a:solidFill>
                <a:latin typeface="Arial"/>
                <a:cs typeface="Arial"/>
                <a:hlinkClick r:id="rId5" action="ppaction://hlinksldjump"/>
              </a:rPr>
              <a:t>PCOS</a:t>
            </a:r>
            <a:r>
              <a:rPr sz="1268" kern="0" spc="623" dirty="0">
                <a:solidFill>
                  <a:srgbClr val="E50000"/>
                </a:solidFill>
                <a:latin typeface="Arial"/>
                <a:cs typeface="Arial"/>
              </a:rPr>
              <a:t> </a:t>
            </a:r>
            <a:r>
              <a:rPr sz="1268" kern="0" dirty="0">
                <a:solidFill>
                  <a:srgbClr val="EF7C7C"/>
                </a:solidFill>
                <a:latin typeface="Arial"/>
                <a:cs typeface="Arial"/>
                <a:hlinkClick r:id="rId6" action="ppaction://hlinksldjump"/>
              </a:rPr>
              <a:t>DRL</a:t>
            </a:r>
            <a:r>
              <a:rPr sz="1268" kern="0" spc="623" dirty="0">
                <a:solidFill>
                  <a:srgbClr val="EF7C7C"/>
                </a:solidFill>
                <a:latin typeface="Arial"/>
                <a:cs typeface="Arial"/>
              </a:rPr>
              <a:t> </a:t>
            </a:r>
            <a:r>
              <a:rPr sz="1268" kern="0" spc="-53" dirty="0">
                <a:solidFill>
                  <a:srgbClr val="EF7C7C"/>
                </a:solidFill>
                <a:latin typeface="Arial"/>
                <a:cs typeface="Arial"/>
                <a:hlinkClick r:id="rId7" action="ppaction://hlinksldjump"/>
              </a:rPr>
              <a:t>End</a:t>
            </a:r>
            <a:endParaRPr sz="1268" kern="0">
              <a:solidFill>
                <a:sysClr val="windowText" lastClr="000000"/>
              </a:solidFill>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4" name="object 4"/>
          <p:cNvSpPr txBox="1"/>
          <p:nvPr/>
        </p:nvSpPr>
        <p:spPr>
          <a:xfrm>
            <a:off x="6291299" y="169245"/>
            <a:ext cx="1045476"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890000"/>
                </a:solidFill>
                <a:latin typeface="Arial"/>
                <a:cs typeface="Arial"/>
                <a:hlinkClick r:id="rId5" action="ppaction://hlinksldjump"/>
              </a:rPr>
              <a:t>Data</a:t>
            </a:r>
            <a:r>
              <a:rPr sz="1268" kern="0" spc="697" dirty="0">
                <a:solidFill>
                  <a:srgbClr val="890000"/>
                </a:solidFill>
                <a:latin typeface="Arial"/>
                <a:cs typeface="Arial"/>
              </a:rPr>
              <a:t> </a:t>
            </a:r>
            <a:r>
              <a:rPr sz="1268" kern="0" spc="-21" dirty="0">
                <a:solidFill>
                  <a:srgbClr val="B16C6C"/>
                </a:solidFill>
                <a:latin typeface="Arial"/>
                <a:cs typeface="Arial"/>
                <a:hlinkClick r:id="rId8" action="ppaction://hlinksldjump"/>
              </a:rPr>
              <a:t>Models</a:t>
            </a:r>
            <a:endParaRPr sz="1268" kern="0">
              <a:solidFill>
                <a:sysClr val="windowText" lastClr="000000"/>
              </a:solidFill>
              <a:latin typeface="Arial"/>
              <a:cs typeface="Arial"/>
            </a:endParaRPr>
          </a:p>
        </p:txBody>
      </p:sp>
      <p:pic>
        <p:nvPicPr>
          <p:cNvPr id="8" name="object 8" descr="A banner with a person holding a uterus&#10;&#10;Description automatically generated"/>
          <p:cNvPicPr/>
          <p:nvPr/>
        </p:nvPicPr>
        <p:blipFill>
          <a:blip r:embed="rId9" cstate="print"/>
          <a:stretch>
            <a:fillRect/>
          </a:stretch>
        </p:blipFill>
        <p:spPr>
          <a:xfrm>
            <a:off x="155119" y="1634838"/>
            <a:ext cx="2662532" cy="1394707"/>
          </a:xfrm>
          <a:prstGeom prst="rect">
            <a:avLst/>
          </a:prstGeom>
        </p:spPr>
      </p:pic>
      <p:pic>
        <p:nvPicPr>
          <p:cNvPr id="9" name="object 9">
            <a:extLst>
              <a:ext uri="{C183D7F6-B498-43B3-948B-1728B52AA6E4}">
                <adec:decorative xmlns:adec="http://schemas.microsoft.com/office/drawing/2017/decorative" val="1"/>
              </a:ext>
            </a:extLst>
          </p:cNvPr>
          <p:cNvPicPr/>
          <p:nvPr/>
        </p:nvPicPr>
        <p:blipFill>
          <a:blip r:embed="rId10" cstate="print"/>
          <a:stretch>
            <a:fillRect/>
          </a:stretch>
        </p:blipFill>
        <p:spPr>
          <a:xfrm>
            <a:off x="155119" y="3136548"/>
            <a:ext cx="2662540" cy="1331270"/>
          </a:xfrm>
          <a:prstGeom prst="rect">
            <a:avLst/>
          </a:prstGeom>
        </p:spPr>
      </p:pic>
      <p:pic>
        <p:nvPicPr>
          <p:cNvPr id="10" name="object 10" descr="A banner for Boston Medical Center"/>
          <p:cNvPicPr/>
          <p:nvPr/>
        </p:nvPicPr>
        <p:blipFill>
          <a:blip r:embed="rId11" cstate="print"/>
          <a:stretch>
            <a:fillRect/>
          </a:stretch>
        </p:blipFill>
        <p:spPr>
          <a:xfrm>
            <a:off x="155119" y="4574781"/>
            <a:ext cx="2662916" cy="1387113"/>
          </a:xfrm>
          <a:prstGeom prst="rect">
            <a:avLst/>
          </a:prstGeom>
        </p:spPr>
      </p:pic>
      <p:pic>
        <p:nvPicPr>
          <p:cNvPr id="11" name="object 11">
            <a:extLst>
              <a:ext uri="{C183D7F6-B498-43B3-948B-1728B52AA6E4}">
                <adec:decorative xmlns:adec="http://schemas.microsoft.com/office/drawing/2017/decorative" val="1"/>
              </a:ext>
            </a:extLst>
          </p:cNvPr>
          <p:cNvPicPr/>
          <p:nvPr/>
        </p:nvPicPr>
        <p:blipFill>
          <a:blip r:embed="rId12" cstate="print"/>
          <a:stretch>
            <a:fillRect/>
          </a:stretch>
        </p:blipFill>
        <p:spPr>
          <a:xfrm>
            <a:off x="3271577" y="1714608"/>
            <a:ext cx="137938" cy="137938"/>
          </a:xfrm>
          <a:prstGeom prst="rect">
            <a:avLst/>
          </a:prstGeom>
        </p:spPr>
      </p:pic>
      <p:pic>
        <p:nvPicPr>
          <p:cNvPr id="12" name="object 12">
            <a:extLst>
              <a:ext uri="{C183D7F6-B498-43B3-948B-1728B52AA6E4}">
                <adec:decorative xmlns:adec="http://schemas.microsoft.com/office/drawing/2017/decorative" val="1"/>
              </a:ext>
            </a:extLst>
          </p:cNvPr>
          <p:cNvPicPr/>
          <p:nvPr/>
        </p:nvPicPr>
        <p:blipFill>
          <a:blip r:embed="rId13" cstate="print"/>
          <a:stretch>
            <a:fillRect/>
          </a:stretch>
        </p:blipFill>
        <p:spPr>
          <a:xfrm>
            <a:off x="3271577" y="2522188"/>
            <a:ext cx="137938" cy="137938"/>
          </a:xfrm>
          <a:prstGeom prst="rect">
            <a:avLst/>
          </a:prstGeom>
        </p:spPr>
      </p:pic>
      <p:pic>
        <p:nvPicPr>
          <p:cNvPr id="13" name="object 13">
            <a:extLst>
              <a:ext uri="{C183D7F6-B498-43B3-948B-1728B52AA6E4}">
                <adec:decorative xmlns:adec="http://schemas.microsoft.com/office/drawing/2017/decorative" val="1"/>
              </a:ext>
            </a:extLst>
          </p:cNvPr>
          <p:cNvPicPr/>
          <p:nvPr/>
        </p:nvPicPr>
        <p:blipFill>
          <a:blip r:embed="rId14" cstate="print"/>
          <a:stretch>
            <a:fillRect/>
          </a:stretch>
        </p:blipFill>
        <p:spPr>
          <a:xfrm>
            <a:off x="3271577" y="4057145"/>
            <a:ext cx="137938" cy="137938"/>
          </a:xfrm>
          <a:prstGeom prst="rect">
            <a:avLst/>
          </a:prstGeom>
        </p:spPr>
      </p:pic>
      <p:pic>
        <p:nvPicPr>
          <p:cNvPr id="14" name="object 14">
            <a:extLst>
              <a:ext uri="{C183D7F6-B498-43B3-948B-1728B52AA6E4}">
                <adec:decorative xmlns:adec="http://schemas.microsoft.com/office/drawing/2017/decorative" val="1"/>
              </a:ext>
            </a:extLst>
          </p:cNvPr>
          <p:cNvPicPr/>
          <p:nvPr/>
        </p:nvPicPr>
        <p:blipFill>
          <a:blip r:embed="rId15" cstate="print"/>
          <a:stretch>
            <a:fillRect/>
          </a:stretch>
        </p:blipFill>
        <p:spPr>
          <a:xfrm>
            <a:off x="3271577" y="5592101"/>
            <a:ext cx="137938" cy="137938"/>
          </a:xfrm>
          <a:prstGeom prst="rect">
            <a:avLst/>
          </a:prstGeom>
        </p:spPr>
      </p:pic>
      <p:sp>
        <p:nvSpPr>
          <p:cNvPr id="15" name="object 15"/>
          <p:cNvSpPr txBox="1"/>
          <p:nvPr/>
        </p:nvSpPr>
        <p:spPr>
          <a:xfrm>
            <a:off x="204400" y="563317"/>
            <a:ext cx="11843806" cy="5620619"/>
          </a:xfrm>
          <a:prstGeom prst="rect">
            <a:avLst/>
          </a:prstGeom>
        </p:spPr>
        <p:txBody>
          <a:bodyPr vert="horz" wrap="square" lIns="0" tIns="36236" rIns="0" bIns="0" rtlCol="0">
            <a:spAutoFit/>
          </a:bodyPr>
          <a:lstStyle/>
          <a:p>
            <a:pPr marL="26841" defTabSz="1932584">
              <a:spcBef>
                <a:spcPts val="285"/>
              </a:spcBef>
            </a:pPr>
            <a:r>
              <a:rPr sz="2959" kern="0" spc="106" dirty="0">
                <a:solidFill>
                  <a:srgbClr val="E50000"/>
                </a:solidFill>
                <a:latin typeface="Tahoma"/>
                <a:cs typeface="Tahoma"/>
              </a:rPr>
              <a:t>PCOS</a:t>
            </a:r>
            <a:r>
              <a:rPr sz="2959" kern="0" spc="63" dirty="0">
                <a:solidFill>
                  <a:srgbClr val="E50000"/>
                </a:solidFill>
                <a:latin typeface="Tahoma"/>
                <a:cs typeface="Tahoma"/>
              </a:rPr>
              <a:t> </a:t>
            </a:r>
            <a:r>
              <a:rPr sz="2959" kern="0" spc="-21" dirty="0">
                <a:solidFill>
                  <a:srgbClr val="E50000"/>
                </a:solidFill>
                <a:latin typeface="Tahoma"/>
                <a:cs typeface="Tahoma"/>
              </a:rPr>
              <a:t>dataset</a:t>
            </a:r>
            <a:endParaRPr sz="2959" kern="0" dirty="0">
              <a:solidFill>
                <a:sysClr val="windowText" lastClr="000000"/>
              </a:solidFill>
              <a:latin typeface="Tahoma"/>
              <a:cs typeface="Tahoma"/>
            </a:endParaRPr>
          </a:p>
          <a:p>
            <a:pPr defTabSz="1932584">
              <a:spcBef>
                <a:spcPts val="380"/>
              </a:spcBef>
            </a:pPr>
            <a:endParaRPr sz="2959" kern="0" dirty="0">
              <a:solidFill>
                <a:sysClr val="windowText" lastClr="000000"/>
              </a:solidFill>
              <a:latin typeface="Tahoma"/>
              <a:cs typeface="Tahoma"/>
            </a:endParaRPr>
          </a:p>
          <a:p>
            <a:pPr marL="3351155" marR="846848" defTabSz="1932584">
              <a:lnSpc>
                <a:spcPct val="102600"/>
              </a:lnSpc>
            </a:pPr>
            <a:r>
              <a:rPr sz="2325" kern="0" spc="-42" dirty="0">
                <a:solidFill>
                  <a:sysClr val="windowText" lastClr="000000"/>
                </a:solidFill>
                <a:latin typeface="Tahoma"/>
                <a:cs typeface="Tahoma"/>
              </a:rPr>
              <a:t>Electronic </a:t>
            </a:r>
            <a:r>
              <a:rPr sz="2325" kern="0" spc="-21" dirty="0">
                <a:solidFill>
                  <a:sysClr val="windowText" lastClr="000000"/>
                </a:solidFill>
                <a:latin typeface="Tahoma"/>
                <a:cs typeface="Tahoma"/>
              </a:rPr>
              <a:t>Health</a:t>
            </a:r>
            <a:r>
              <a:rPr sz="2325" kern="0" spc="-42" dirty="0">
                <a:solidFill>
                  <a:sysClr val="windowText" lastClr="000000"/>
                </a:solidFill>
                <a:latin typeface="Tahoma"/>
                <a:cs typeface="Tahoma"/>
              </a:rPr>
              <a:t> </a:t>
            </a:r>
            <a:r>
              <a:rPr sz="2325" kern="0" spc="-95" dirty="0">
                <a:solidFill>
                  <a:sysClr val="windowText" lastClr="000000"/>
                </a:solidFill>
                <a:latin typeface="Tahoma"/>
                <a:cs typeface="Tahoma"/>
              </a:rPr>
              <a:t>Records</a:t>
            </a:r>
            <a:r>
              <a:rPr sz="2325" kern="0" spc="-42" dirty="0">
                <a:solidFill>
                  <a:sysClr val="windowText" lastClr="000000"/>
                </a:solidFill>
                <a:latin typeface="Tahoma"/>
                <a:cs typeface="Tahoma"/>
              </a:rPr>
              <a:t> </a:t>
            </a:r>
            <a:r>
              <a:rPr sz="2325" kern="0" dirty="0">
                <a:solidFill>
                  <a:sysClr val="windowText" lastClr="000000"/>
                </a:solidFill>
                <a:latin typeface="Tahoma"/>
                <a:cs typeface="Tahoma"/>
              </a:rPr>
              <a:t>(EHR)</a:t>
            </a:r>
            <a:r>
              <a:rPr sz="2325" kern="0" spc="-42" dirty="0">
                <a:solidFill>
                  <a:sysClr val="windowText" lastClr="000000"/>
                </a:solidFill>
                <a:latin typeface="Tahoma"/>
                <a:cs typeface="Tahoma"/>
              </a:rPr>
              <a:t> from </a:t>
            </a:r>
            <a:r>
              <a:rPr sz="2325" kern="0" spc="-21" dirty="0">
                <a:solidFill>
                  <a:sysClr val="windowText" lastClr="000000"/>
                </a:solidFill>
                <a:latin typeface="Tahoma"/>
                <a:cs typeface="Tahoma"/>
              </a:rPr>
              <a:t>Boston</a:t>
            </a:r>
            <a:r>
              <a:rPr sz="2325" kern="0" spc="-32" dirty="0">
                <a:solidFill>
                  <a:sysClr val="windowText" lastClr="000000"/>
                </a:solidFill>
                <a:latin typeface="Tahoma"/>
                <a:cs typeface="Tahoma"/>
              </a:rPr>
              <a:t> </a:t>
            </a:r>
            <a:r>
              <a:rPr sz="2325" kern="0" spc="-21" dirty="0">
                <a:solidFill>
                  <a:sysClr val="windowText" lastClr="000000"/>
                </a:solidFill>
                <a:latin typeface="Tahoma"/>
                <a:cs typeface="Tahoma"/>
              </a:rPr>
              <a:t>Medical</a:t>
            </a:r>
            <a:r>
              <a:rPr sz="2325" kern="0" spc="-42" dirty="0">
                <a:solidFill>
                  <a:sysClr val="windowText" lastClr="000000"/>
                </a:solidFill>
                <a:latin typeface="Tahoma"/>
                <a:cs typeface="Tahoma"/>
              </a:rPr>
              <a:t> </a:t>
            </a:r>
            <a:r>
              <a:rPr sz="2325" kern="0" spc="-53" dirty="0">
                <a:solidFill>
                  <a:sysClr val="windowText" lastClr="000000"/>
                </a:solidFill>
                <a:latin typeface="Tahoma"/>
                <a:cs typeface="Tahoma"/>
              </a:rPr>
              <a:t>Center </a:t>
            </a:r>
            <a:r>
              <a:rPr sz="2325" kern="0" spc="-21" dirty="0">
                <a:solidFill>
                  <a:sysClr val="windowText" lastClr="000000"/>
                </a:solidFill>
                <a:latin typeface="Tahoma"/>
                <a:cs typeface="Tahoma"/>
              </a:rPr>
              <a:t>(BMC).</a:t>
            </a:r>
            <a:endParaRPr sz="2325" kern="0" dirty="0">
              <a:solidFill>
                <a:sysClr val="windowText" lastClr="000000"/>
              </a:solidFill>
              <a:latin typeface="Tahoma"/>
              <a:cs typeface="Tahoma"/>
            </a:endParaRPr>
          </a:p>
          <a:p>
            <a:pPr marL="3351155" marR="275125" defTabSz="1932584">
              <a:lnSpc>
                <a:spcPct val="102600"/>
              </a:lnSpc>
              <a:spcBef>
                <a:spcPts val="634"/>
              </a:spcBef>
            </a:pPr>
            <a:r>
              <a:rPr sz="2325" i="1" kern="0" dirty="0">
                <a:solidFill>
                  <a:sysClr val="windowText" lastClr="000000"/>
                </a:solidFill>
                <a:latin typeface="Arial"/>
                <a:cs typeface="Arial"/>
              </a:rPr>
              <a:t>N</a:t>
            </a:r>
            <a:r>
              <a:rPr sz="2325" i="1" kern="0" spc="85" dirty="0">
                <a:solidFill>
                  <a:sysClr val="windowText" lastClr="000000"/>
                </a:solidFill>
                <a:latin typeface="Arial"/>
                <a:cs typeface="Arial"/>
              </a:rPr>
              <a:t> </a:t>
            </a:r>
            <a:r>
              <a:rPr sz="2325" kern="0" dirty="0">
                <a:solidFill>
                  <a:sysClr val="windowText" lastClr="000000"/>
                </a:solidFill>
                <a:latin typeface="Tahoma"/>
                <a:cs typeface="Tahoma"/>
              </a:rPr>
              <a:t>=</a:t>
            </a:r>
            <a:r>
              <a:rPr sz="2325" kern="0" spc="-137" dirty="0">
                <a:solidFill>
                  <a:sysClr val="windowText" lastClr="000000"/>
                </a:solidFill>
                <a:latin typeface="Tahoma"/>
                <a:cs typeface="Tahoma"/>
              </a:rPr>
              <a:t> </a:t>
            </a:r>
            <a:r>
              <a:rPr sz="2325" kern="0" spc="-106" dirty="0">
                <a:solidFill>
                  <a:sysClr val="windowText" lastClr="000000"/>
                </a:solidFill>
                <a:latin typeface="Tahoma"/>
                <a:cs typeface="Tahoma"/>
              </a:rPr>
              <a:t>30</a:t>
            </a:r>
            <a:r>
              <a:rPr sz="2325" i="1" kern="0" spc="-106" dirty="0">
                <a:solidFill>
                  <a:sysClr val="windowText" lastClr="000000"/>
                </a:solidFill>
                <a:latin typeface="Arial"/>
                <a:cs typeface="Arial"/>
              </a:rPr>
              <a:t>,</a:t>
            </a:r>
            <a:r>
              <a:rPr sz="2325" i="1" kern="0" spc="-264" dirty="0">
                <a:solidFill>
                  <a:sysClr val="windowText" lastClr="000000"/>
                </a:solidFill>
                <a:latin typeface="Arial"/>
                <a:cs typeface="Arial"/>
              </a:rPr>
              <a:t> </a:t>
            </a:r>
            <a:r>
              <a:rPr sz="2325" kern="0" spc="-95" dirty="0">
                <a:solidFill>
                  <a:sysClr val="windowText" lastClr="000000"/>
                </a:solidFill>
                <a:latin typeface="Tahoma"/>
                <a:cs typeface="Tahoma"/>
              </a:rPr>
              <a:t>601</a:t>
            </a:r>
            <a:r>
              <a:rPr sz="2325" kern="0" spc="-21" dirty="0">
                <a:solidFill>
                  <a:sysClr val="windowText" lastClr="000000"/>
                </a:solidFill>
                <a:latin typeface="Tahoma"/>
                <a:cs typeface="Tahoma"/>
              </a:rPr>
              <a:t> </a:t>
            </a:r>
            <a:r>
              <a:rPr sz="2325" kern="0" spc="-148" dirty="0">
                <a:solidFill>
                  <a:sysClr val="windowText" lastClr="000000"/>
                </a:solidFill>
                <a:latin typeface="Tahoma"/>
                <a:cs typeface="Tahoma"/>
              </a:rPr>
              <a:t>women,</a:t>
            </a:r>
            <a:r>
              <a:rPr sz="2325" kern="0" spc="-21" dirty="0">
                <a:solidFill>
                  <a:sysClr val="windowText" lastClr="000000"/>
                </a:solidFill>
                <a:latin typeface="Tahoma"/>
                <a:cs typeface="Tahoma"/>
              </a:rPr>
              <a:t> </a:t>
            </a:r>
            <a:r>
              <a:rPr sz="2325" kern="0" spc="-116" dirty="0">
                <a:solidFill>
                  <a:sysClr val="windowText" lastClr="000000"/>
                </a:solidFill>
                <a:latin typeface="Tahoma"/>
                <a:cs typeface="Tahoma"/>
              </a:rPr>
              <a:t>18–45</a:t>
            </a:r>
            <a:r>
              <a:rPr sz="2325" kern="0" spc="-32" dirty="0">
                <a:solidFill>
                  <a:sysClr val="windowText" lastClr="000000"/>
                </a:solidFill>
                <a:latin typeface="Tahoma"/>
                <a:cs typeface="Tahoma"/>
              </a:rPr>
              <a:t> </a:t>
            </a:r>
            <a:r>
              <a:rPr sz="2325" kern="0" spc="-148" dirty="0">
                <a:solidFill>
                  <a:sysClr val="windowText" lastClr="000000"/>
                </a:solidFill>
                <a:latin typeface="Tahoma"/>
                <a:cs typeface="Tahoma"/>
              </a:rPr>
              <a:t>years</a:t>
            </a:r>
            <a:r>
              <a:rPr sz="2325" kern="0" spc="-21" dirty="0">
                <a:solidFill>
                  <a:sysClr val="windowText" lastClr="000000"/>
                </a:solidFill>
                <a:latin typeface="Tahoma"/>
                <a:cs typeface="Tahoma"/>
              </a:rPr>
              <a:t> </a:t>
            </a:r>
            <a:r>
              <a:rPr sz="2325" kern="0" dirty="0">
                <a:solidFill>
                  <a:sysClr val="windowText" lastClr="000000"/>
                </a:solidFill>
                <a:latin typeface="Tahoma"/>
                <a:cs typeface="Tahoma"/>
              </a:rPr>
              <a:t>of</a:t>
            </a:r>
            <a:r>
              <a:rPr sz="2325" kern="0" spc="-21" dirty="0">
                <a:solidFill>
                  <a:sysClr val="windowText" lastClr="000000"/>
                </a:solidFill>
                <a:latin typeface="Tahoma"/>
                <a:cs typeface="Tahoma"/>
              </a:rPr>
              <a:t> </a:t>
            </a:r>
            <a:r>
              <a:rPr sz="2325" kern="0" spc="-116" dirty="0">
                <a:solidFill>
                  <a:sysClr val="windowText" lastClr="000000"/>
                </a:solidFill>
                <a:latin typeface="Tahoma"/>
                <a:cs typeface="Tahoma"/>
              </a:rPr>
              <a:t>age,</a:t>
            </a:r>
            <a:r>
              <a:rPr sz="2325" kern="0" spc="-21" dirty="0">
                <a:solidFill>
                  <a:sysClr val="windowText" lastClr="000000"/>
                </a:solidFill>
                <a:latin typeface="Tahoma"/>
                <a:cs typeface="Tahoma"/>
              </a:rPr>
              <a:t> </a:t>
            </a:r>
            <a:r>
              <a:rPr sz="2325" kern="0" spc="-106" dirty="0">
                <a:solidFill>
                  <a:sysClr val="windowText" lastClr="000000"/>
                </a:solidFill>
                <a:latin typeface="Tahoma"/>
                <a:cs typeface="Tahoma"/>
              </a:rPr>
              <a:t>2003–2016.</a:t>
            </a:r>
            <a:r>
              <a:rPr sz="2325" kern="0" spc="222" dirty="0">
                <a:solidFill>
                  <a:sysClr val="windowText" lastClr="000000"/>
                </a:solidFill>
                <a:latin typeface="Tahoma"/>
                <a:cs typeface="Tahoma"/>
              </a:rPr>
              <a:t> </a:t>
            </a:r>
            <a:r>
              <a:rPr sz="2325" kern="0" spc="-42" dirty="0">
                <a:solidFill>
                  <a:sysClr val="windowText" lastClr="000000"/>
                </a:solidFill>
                <a:latin typeface="Tahoma"/>
                <a:cs typeface="Tahoma"/>
              </a:rPr>
              <a:t>51</a:t>
            </a:r>
            <a:r>
              <a:rPr sz="2325" kern="0" spc="-32" dirty="0">
                <a:solidFill>
                  <a:sysClr val="windowText" lastClr="000000"/>
                </a:solidFill>
                <a:latin typeface="Tahoma"/>
                <a:cs typeface="Tahoma"/>
              </a:rPr>
              <a:t> </a:t>
            </a:r>
            <a:r>
              <a:rPr sz="2325" kern="0" spc="-21" dirty="0">
                <a:solidFill>
                  <a:sysClr val="windowText" lastClr="000000"/>
                </a:solidFill>
                <a:latin typeface="Tahoma"/>
                <a:cs typeface="Tahoma"/>
              </a:rPr>
              <a:t>predictive </a:t>
            </a:r>
            <a:r>
              <a:rPr sz="2325" kern="0" spc="-85" dirty="0">
                <a:solidFill>
                  <a:sysClr val="windowText" lastClr="000000"/>
                </a:solidFill>
                <a:latin typeface="Tahoma"/>
                <a:cs typeface="Tahoma"/>
              </a:rPr>
              <a:t>variables:</a:t>
            </a:r>
            <a:r>
              <a:rPr sz="2325" kern="0" spc="169" dirty="0">
                <a:solidFill>
                  <a:sysClr val="windowText" lastClr="000000"/>
                </a:solidFill>
                <a:latin typeface="Tahoma"/>
                <a:cs typeface="Tahoma"/>
              </a:rPr>
              <a:t> </a:t>
            </a:r>
            <a:r>
              <a:rPr sz="2325" kern="0" spc="-74" dirty="0">
                <a:solidFill>
                  <a:sysClr val="windowText" lastClr="000000"/>
                </a:solidFill>
                <a:latin typeface="Tahoma"/>
                <a:cs typeface="Tahoma"/>
              </a:rPr>
              <a:t>Socioeconomic,</a:t>
            </a:r>
            <a:r>
              <a:rPr sz="2325" kern="0" spc="-42" dirty="0">
                <a:solidFill>
                  <a:sysClr val="windowText" lastClr="000000"/>
                </a:solidFill>
                <a:latin typeface="Tahoma"/>
                <a:cs typeface="Tahoma"/>
              </a:rPr>
              <a:t> </a:t>
            </a:r>
            <a:r>
              <a:rPr sz="2325" kern="0" spc="-63" dirty="0">
                <a:solidFill>
                  <a:sysClr val="windowText" lastClr="000000"/>
                </a:solidFill>
                <a:latin typeface="Tahoma"/>
                <a:cs typeface="Tahoma"/>
              </a:rPr>
              <a:t>lifestyle,</a:t>
            </a:r>
            <a:r>
              <a:rPr sz="2325" kern="0" spc="-53" dirty="0">
                <a:solidFill>
                  <a:sysClr val="windowText" lastClr="000000"/>
                </a:solidFill>
                <a:latin typeface="Tahoma"/>
                <a:cs typeface="Tahoma"/>
              </a:rPr>
              <a:t> </a:t>
            </a:r>
            <a:r>
              <a:rPr sz="2325" kern="0" spc="-106" dirty="0">
                <a:solidFill>
                  <a:sysClr val="windowText" lastClr="000000"/>
                </a:solidFill>
                <a:latin typeface="Tahoma"/>
                <a:cs typeface="Tahoma"/>
              </a:rPr>
              <a:t>demographic</a:t>
            </a:r>
            <a:r>
              <a:rPr sz="2325" kern="0" spc="-42" dirty="0">
                <a:solidFill>
                  <a:sysClr val="windowText" lastClr="000000"/>
                </a:solidFill>
                <a:latin typeface="Tahoma"/>
                <a:cs typeface="Tahoma"/>
              </a:rPr>
              <a:t> </a:t>
            </a:r>
            <a:r>
              <a:rPr sz="2325" kern="0" spc="-21" dirty="0">
                <a:solidFill>
                  <a:sysClr val="windowText" lastClr="000000"/>
                </a:solidFill>
                <a:latin typeface="Tahoma"/>
                <a:cs typeface="Tahoma"/>
              </a:rPr>
              <a:t>variables, </a:t>
            </a:r>
            <a:r>
              <a:rPr sz="2325" kern="0" spc="-85" dirty="0">
                <a:solidFill>
                  <a:sysClr val="windowText" lastClr="000000"/>
                </a:solidFill>
                <a:latin typeface="Tahoma"/>
                <a:cs typeface="Tahoma"/>
              </a:rPr>
              <a:t>anthropometrics,</a:t>
            </a:r>
            <a:r>
              <a:rPr sz="2325" kern="0" spc="11" dirty="0">
                <a:solidFill>
                  <a:sysClr val="windowText" lastClr="000000"/>
                </a:solidFill>
                <a:latin typeface="Tahoma"/>
                <a:cs typeface="Tahoma"/>
              </a:rPr>
              <a:t> </a:t>
            </a:r>
            <a:r>
              <a:rPr sz="2325" kern="0" spc="-95" dirty="0">
                <a:solidFill>
                  <a:sysClr val="windowText" lastClr="000000"/>
                </a:solidFill>
                <a:latin typeface="Tahoma"/>
                <a:cs typeface="Tahoma"/>
              </a:rPr>
              <a:t>cardiovascular</a:t>
            </a:r>
            <a:r>
              <a:rPr sz="2325" kern="0" spc="11" dirty="0">
                <a:solidFill>
                  <a:sysClr val="windowText" lastClr="000000"/>
                </a:solidFill>
                <a:latin typeface="Tahoma"/>
                <a:cs typeface="Tahoma"/>
              </a:rPr>
              <a:t> </a:t>
            </a:r>
            <a:r>
              <a:rPr sz="2325" kern="0" spc="-63" dirty="0">
                <a:solidFill>
                  <a:sysClr val="windowText" lastClr="000000"/>
                </a:solidFill>
                <a:latin typeface="Tahoma"/>
                <a:cs typeface="Tahoma"/>
              </a:rPr>
              <a:t>health,</a:t>
            </a:r>
            <a:r>
              <a:rPr sz="2325" kern="0" spc="11" dirty="0">
                <a:solidFill>
                  <a:sysClr val="windowText" lastClr="000000"/>
                </a:solidFill>
                <a:latin typeface="Tahoma"/>
                <a:cs typeface="Tahoma"/>
              </a:rPr>
              <a:t> </a:t>
            </a:r>
            <a:r>
              <a:rPr sz="2325" kern="0" spc="-74" dirty="0">
                <a:solidFill>
                  <a:sysClr val="windowText" lastClr="000000"/>
                </a:solidFill>
                <a:latin typeface="Tahoma"/>
                <a:cs typeface="Tahoma"/>
              </a:rPr>
              <a:t>and</a:t>
            </a:r>
            <a:r>
              <a:rPr sz="2325" kern="0" spc="11" dirty="0">
                <a:solidFill>
                  <a:sysClr val="windowText" lastClr="000000"/>
                </a:solidFill>
                <a:latin typeface="Tahoma"/>
                <a:cs typeface="Tahoma"/>
              </a:rPr>
              <a:t> </a:t>
            </a:r>
            <a:r>
              <a:rPr sz="2325" kern="0" spc="-85" dirty="0">
                <a:solidFill>
                  <a:sysClr val="windowText" lastClr="000000"/>
                </a:solidFill>
                <a:latin typeface="Tahoma"/>
                <a:cs typeface="Tahoma"/>
              </a:rPr>
              <a:t>reproductive</a:t>
            </a:r>
            <a:r>
              <a:rPr sz="2325" kern="0" spc="11" dirty="0">
                <a:solidFill>
                  <a:sysClr val="windowText" lastClr="000000"/>
                </a:solidFill>
                <a:latin typeface="Tahoma"/>
                <a:cs typeface="Tahoma"/>
              </a:rPr>
              <a:t> </a:t>
            </a:r>
            <a:r>
              <a:rPr sz="2325" kern="0" spc="-85" dirty="0">
                <a:solidFill>
                  <a:sysClr val="windowText" lastClr="000000"/>
                </a:solidFill>
                <a:latin typeface="Tahoma"/>
                <a:cs typeface="Tahoma"/>
              </a:rPr>
              <a:t>endocrine </a:t>
            </a:r>
            <a:r>
              <a:rPr sz="2325" kern="0" spc="-21" dirty="0">
                <a:solidFill>
                  <a:sysClr val="windowText" lastClr="000000"/>
                </a:solidFill>
                <a:latin typeface="Tahoma"/>
                <a:cs typeface="Tahoma"/>
              </a:rPr>
              <a:t>variables.</a:t>
            </a:r>
            <a:endParaRPr sz="2325" kern="0" dirty="0">
              <a:solidFill>
                <a:sysClr val="windowText" lastClr="000000"/>
              </a:solidFill>
              <a:latin typeface="Tahoma"/>
              <a:cs typeface="Tahoma"/>
            </a:endParaRPr>
          </a:p>
          <a:p>
            <a:pPr marL="3351155" marR="10737" defTabSz="1932584">
              <a:lnSpc>
                <a:spcPct val="102600"/>
              </a:lnSpc>
              <a:spcBef>
                <a:spcPts val="634"/>
              </a:spcBef>
            </a:pPr>
            <a:r>
              <a:rPr sz="2325" kern="0" spc="-63" dirty="0">
                <a:solidFill>
                  <a:sysClr val="windowText" lastClr="000000"/>
                </a:solidFill>
                <a:latin typeface="Tahoma"/>
                <a:cs typeface="Tahoma"/>
              </a:rPr>
              <a:t>Outcome:</a:t>
            </a:r>
            <a:r>
              <a:rPr sz="2325" kern="0" spc="169" dirty="0">
                <a:solidFill>
                  <a:sysClr val="windowText" lastClr="000000"/>
                </a:solidFill>
                <a:latin typeface="Tahoma"/>
                <a:cs typeface="Tahoma"/>
              </a:rPr>
              <a:t> </a:t>
            </a:r>
            <a:r>
              <a:rPr sz="2325" kern="0" spc="-21" dirty="0">
                <a:solidFill>
                  <a:sysClr val="windowText" lastClr="000000"/>
                </a:solidFill>
                <a:latin typeface="Tahoma"/>
                <a:cs typeface="Tahoma"/>
              </a:rPr>
              <a:t>Patients</a:t>
            </a:r>
            <a:r>
              <a:rPr sz="2325" kern="0" spc="-53" dirty="0">
                <a:solidFill>
                  <a:sysClr val="windowText" lastClr="000000"/>
                </a:solidFill>
                <a:latin typeface="Tahoma"/>
                <a:cs typeface="Tahoma"/>
              </a:rPr>
              <a:t> </a:t>
            </a:r>
            <a:r>
              <a:rPr sz="2325" kern="0" spc="-95" dirty="0">
                <a:solidFill>
                  <a:sysClr val="windowText" lastClr="000000"/>
                </a:solidFill>
                <a:latin typeface="Tahoma"/>
                <a:cs typeface="Tahoma"/>
              </a:rPr>
              <a:t>who</a:t>
            </a:r>
            <a:r>
              <a:rPr sz="2325" kern="0" spc="-53" dirty="0">
                <a:solidFill>
                  <a:sysClr val="windowText" lastClr="000000"/>
                </a:solidFill>
                <a:latin typeface="Tahoma"/>
                <a:cs typeface="Tahoma"/>
              </a:rPr>
              <a:t> </a:t>
            </a:r>
            <a:r>
              <a:rPr sz="2325" kern="0" spc="-116" dirty="0">
                <a:solidFill>
                  <a:sysClr val="windowText" lastClr="000000"/>
                </a:solidFill>
                <a:latin typeface="Tahoma"/>
                <a:cs typeface="Tahoma"/>
              </a:rPr>
              <a:t>have</a:t>
            </a:r>
            <a:r>
              <a:rPr sz="2325" kern="0" spc="-53" dirty="0">
                <a:solidFill>
                  <a:sysClr val="windowText" lastClr="000000"/>
                </a:solidFill>
                <a:latin typeface="Tahoma"/>
                <a:cs typeface="Tahoma"/>
              </a:rPr>
              <a:t> </a:t>
            </a:r>
            <a:r>
              <a:rPr sz="2325" kern="0" spc="-106" dirty="0">
                <a:solidFill>
                  <a:sysClr val="windowText" lastClr="000000"/>
                </a:solidFill>
                <a:latin typeface="Tahoma"/>
                <a:cs typeface="Tahoma"/>
              </a:rPr>
              <a:t>Irregular</a:t>
            </a:r>
            <a:r>
              <a:rPr sz="2325" kern="0" spc="-42" dirty="0">
                <a:solidFill>
                  <a:sysClr val="windowText" lastClr="000000"/>
                </a:solidFill>
                <a:latin typeface="Tahoma"/>
                <a:cs typeface="Tahoma"/>
              </a:rPr>
              <a:t> </a:t>
            </a:r>
            <a:r>
              <a:rPr sz="2325" kern="0" spc="-95" dirty="0">
                <a:solidFill>
                  <a:sysClr val="windowText" lastClr="000000"/>
                </a:solidFill>
                <a:latin typeface="Tahoma"/>
                <a:cs typeface="Tahoma"/>
              </a:rPr>
              <a:t>Menses</a:t>
            </a:r>
            <a:r>
              <a:rPr sz="2325" kern="0" spc="-42" dirty="0">
                <a:solidFill>
                  <a:sysClr val="windowText" lastClr="000000"/>
                </a:solidFill>
                <a:latin typeface="Tahoma"/>
                <a:cs typeface="Tahoma"/>
              </a:rPr>
              <a:t> </a:t>
            </a:r>
            <a:r>
              <a:rPr sz="2325" kern="0" dirty="0">
                <a:solidFill>
                  <a:sysClr val="windowText" lastClr="000000"/>
                </a:solidFill>
                <a:latin typeface="Tahoma"/>
                <a:cs typeface="Tahoma"/>
              </a:rPr>
              <a:t>(IM)</a:t>
            </a:r>
            <a:r>
              <a:rPr sz="2325" kern="0" spc="-53" dirty="0">
                <a:solidFill>
                  <a:sysClr val="windowText" lastClr="000000"/>
                </a:solidFill>
                <a:latin typeface="Tahoma"/>
                <a:cs typeface="Tahoma"/>
              </a:rPr>
              <a:t> and </a:t>
            </a:r>
            <a:r>
              <a:rPr sz="2325" kern="0" spc="-116" dirty="0">
                <a:solidFill>
                  <a:sysClr val="windowText" lastClr="000000"/>
                </a:solidFill>
                <a:latin typeface="Tahoma"/>
                <a:cs typeface="Tahoma"/>
              </a:rPr>
              <a:t>hyperandrogenism</a:t>
            </a:r>
            <a:r>
              <a:rPr sz="2325" kern="0" spc="-11" dirty="0">
                <a:solidFill>
                  <a:sysClr val="windowText" lastClr="000000"/>
                </a:solidFill>
                <a:latin typeface="Tahoma"/>
                <a:cs typeface="Tahoma"/>
              </a:rPr>
              <a:t> </a:t>
            </a:r>
            <a:r>
              <a:rPr sz="2325" kern="0" dirty="0">
                <a:solidFill>
                  <a:sysClr val="windowText" lastClr="000000"/>
                </a:solidFill>
                <a:latin typeface="Tahoma"/>
                <a:cs typeface="Tahoma"/>
              </a:rPr>
              <a:t>(HA)</a:t>
            </a:r>
            <a:r>
              <a:rPr sz="2325" kern="0" spc="-11" dirty="0">
                <a:solidFill>
                  <a:sysClr val="windowText" lastClr="000000"/>
                </a:solidFill>
                <a:latin typeface="Tahoma"/>
                <a:cs typeface="Tahoma"/>
              </a:rPr>
              <a:t> </a:t>
            </a:r>
            <a:r>
              <a:rPr sz="2325" kern="0" spc="-85" dirty="0">
                <a:solidFill>
                  <a:sysClr val="windowText" lastClr="000000"/>
                </a:solidFill>
                <a:latin typeface="Tahoma"/>
                <a:cs typeface="Tahoma"/>
              </a:rPr>
              <a:t>who</a:t>
            </a:r>
            <a:r>
              <a:rPr sz="2325" kern="0" dirty="0">
                <a:solidFill>
                  <a:sysClr val="windowText" lastClr="000000"/>
                </a:solidFill>
                <a:latin typeface="Tahoma"/>
                <a:cs typeface="Tahoma"/>
              </a:rPr>
              <a:t> </a:t>
            </a:r>
            <a:r>
              <a:rPr sz="2325" kern="0" spc="-159" dirty="0">
                <a:solidFill>
                  <a:sysClr val="windowText" lastClr="000000"/>
                </a:solidFill>
                <a:latin typeface="Tahoma"/>
                <a:cs typeface="Tahoma"/>
              </a:rPr>
              <a:t>were</a:t>
            </a:r>
            <a:r>
              <a:rPr sz="2325" kern="0" spc="-11" dirty="0">
                <a:solidFill>
                  <a:sysClr val="windowText" lastClr="000000"/>
                </a:solidFill>
                <a:latin typeface="Tahoma"/>
                <a:cs typeface="Tahoma"/>
              </a:rPr>
              <a:t> </a:t>
            </a:r>
            <a:r>
              <a:rPr sz="2325" kern="0" dirty="0">
                <a:solidFill>
                  <a:sysClr val="windowText" lastClr="000000"/>
                </a:solidFill>
                <a:latin typeface="Tahoma"/>
                <a:cs typeface="Tahoma"/>
              </a:rPr>
              <a:t>not</a:t>
            </a:r>
            <a:r>
              <a:rPr sz="2325" kern="0" spc="-11" dirty="0">
                <a:solidFill>
                  <a:sysClr val="windowText" lastClr="000000"/>
                </a:solidFill>
                <a:latin typeface="Tahoma"/>
                <a:cs typeface="Tahoma"/>
              </a:rPr>
              <a:t> </a:t>
            </a:r>
            <a:r>
              <a:rPr sz="2325" kern="0" spc="-106" dirty="0">
                <a:solidFill>
                  <a:sysClr val="windowText" lastClr="000000"/>
                </a:solidFill>
                <a:latin typeface="Tahoma"/>
                <a:cs typeface="Tahoma"/>
              </a:rPr>
              <a:t>checked</a:t>
            </a:r>
            <a:r>
              <a:rPr sz="2325" kern="0" dirty="0">
                <a:solidFill>
                  <a:sysClr val="windowText" lastClr="000000"/>
                </a:solidFill>
                <a:latin typeface="Tahoma"/>
                <a:cs typeface="Tahoma"/>
              </a:rPr>
              <a:t> </a:t>
            </a:r>
            <a:r>
              <a:rPr sz="2325" kern="0" spc="-42" dirty="0">
                <a:solidFill>
                  <a:sysClr val="windowText" lastClr="000000"/>
                </a:solidFill>
                <a:latin typeface="Tahoma"/>
                <a:cs typeface="Tahoma"/>
              </a:rPr>
              <a:t>for</a:t>
            </a:r>
            <a:r>
              <a:rPr sz="2325" kern="0" spc="-11" dirty="0">
                <a:solidFill>
                  <a:sysClr val="windowText" lastClr="000000"/>
                </a:solidFill>
                <a:latin typeface="Tahoma"/>
                <a:cs typeface="Tahoma"/>
              </a:rPr>
              <a:t> </a:t>
            </a:r>
            <a:r>
              <a:rPr sz="2325" kern="0" spc="-53" dirty="0">
                <a:solidFill>
                  <a:sysClr val="windowText" lastClr="000000"/>
                </a:solidFill>
                <a:latin typeface="Tahoma"/>
                <a:cs typeface="Tahoma"/>
              </a:rPr>
              <a:t>polycystic</a:t>
            </a:r>
            <a:r>
              <a:rPr sz="2325" kern="0" spc="-11" dirty="0">
                <a:solidFill>
                  <a:sysClr val="windowText" lastClr="000000"/>
                </a:solidFill>
                <a:latin typeface="Tahoma"/>
                <a:cs typeface="Tahoma"/>
              </a:rPr>
              <a:t> </a:t>
            </a:r>
            <a:r>
              <a:rPr sz="2325" kern="0" spc="-42" dirty="0">
                <a:solidFill>
                  <a:sysClr val="windowText" lastClr="000000"/>
                </a:solidFill>
                <a:latin typeface="Tahoma"/>
                <a:cs typeface="Tahoma"/>
              </a:rPr>
              <a:t>ovarian </a:t>
            </a:r>
            <a:r>
              <a:rPr sz="2325" kern="0" spc="-106" dirty="0">
                <a:solidFill>
                  <a:sysClr val="windowText" lastClr="000000"/>
                </a:solidFill>
                <a:latin typeface="Tahoma"/>
                <a:cs typeface="Tahoma"/>
              </a:rPr>
              <a:t>morphology</a:t>
            </a:r>
            <a:r>
              <a:rPr sz="2325" kern="0" spc="53" dirty="0">
                <a:solidFill>
                  <a:sysClr val="windowText" lastClr="000000"/>
                </a:solidFill>
                <a:latin typeface="Tahoma"/>
                <a:cs typeface="Tahoma"/>
              </a:rPr>
              <a:t> </a:t>
            </a:r>
            <a:r>
              <a:rPr sz="2325" kern="0" dirty="0">
                <a:solidFill>
                  <a:sysClr val="windowText" lastClr="000000"/>
                </a:solidFill>
                <a:latin typeface="Tahoma"/>
                <a:cs typeface="Tahoma"/>
              </a:rPr>
              <a:t>(PCOM)</a:t>
            </a:r>
            <a:r>
              <a:rPr sz="2325" kern="0" spc="74" dirty="0">
                <a:solidFill>
                  <a:sysClr val="windowText" lastClr="000000"/>
                </a:solidFill>
                <a:latin typeface="Tahoma"/>
                <a:cs typeface="Tahoma"/>
              </a:rPr>
              <a:t> </a:t>
            </a:r>
            <a:r>
              <a:rPr sz="2325" kern="0" spc="-74" dirty="0">
                <a:solidFill>
                  <a:sysClr val="windowText" lastClr="000000"/>
                </a:solidFill>
                <a:latin typeface="Tahoma"/>
                <a:cs typeface="Tahoma"/>
              </a:rPr>
              <a:t>and</a:t>
            </a:r>
            <a:r>
              <a:rPr sz="2325" kern="0" spc="74" dirty="0">
                <a:solidFill>
                  <a:sysClr val="windowText" lastClr="000000"/>
                </a:solidFill>
                <a:latin typeface="Tahoma"/>
                <a:cs typeface="Tahoma"/>
              </a:rPr>
              <a:t> </a:t>
            </a:r>
            <a:r>
              <a:rPr sz="2325" kern="0" spc="-95" dirty="0">
                <a:solidFill>
                  <a:sysClr val="windowText" lastClr="000000"/>
                </a:solidFill>
                <a:latin typeface="Tahoma"/>
                <a:cs typeface="Tahoma"/>
              </a:rPr>
              <a:t>should</a:t>
            </a:r>
            <a:r>
              <a:rPr sz="2325" kern="0" spc="74" dirty="0">
                <a:solidFill>
                  <a:sysClr val="windowText" lastClr="000000"/>
                </a:solidFill>
                <a:latin typeface="Tahoma"/>
                <a:cs typeface="Tahoma"/>
              </a:rPr>
              <a:t> </a:t>
            </a:r>
            <a:r>
              <a:rPr sz="2325" kern="0" spc="-116" dirty="0">
                <a:solidFill>
                  <a:sysClr val="windowText" lastClr="000000"/>
                </a:solidFill>
                <a:latin typeface="Tahoma"/>
                <a:cs typeface="Tahoma"/>
              </a:rPr>
              <a:t>have</a:t>
            </a:r>
            <a:r>
              <a:rPr sz="2325" kern="0" spc="74" dirty="0">
                <a:solidFill>
                  <a:sysClr val="windowText" lastClr="000000"/>
                </a:solidFill>
                <a:latin typeface="Tahoma"/>
                <a:cs typeface="Tahoma"/>
              </a:rPr>
              <a:t> </a:t>
            </a:r>
            <a:r>
              <a:rPr sz="2325" kern="0" dirty="0">
                <a:solidFill>
                  <a:sysClr val="windowText" lastClr="000000"/>
                </a:solidFill>
                <a:latin typeface="Tahoma"/>
                <a:cs typeface="Tahoma"/>
              </a:rPr>
              <a:t>a</a:t>
            </a:r>
            <a:r>
              <a:rPr sz="2325" kern="0" spc="74" dirty="0">
                <a:solidFill>
                  <a:sysClr val="windowText" lastClr="000000"/>
                </a:solidFill>
                <a:latin typeface="Tahoma"/>
                <a:cs typeface="Tahoma"/>
              </a:rPr>
              <a:t> </a:t>
            </a:r>
            <a:r>
              <a:rPr sz="2325" kern="0" dirty="0">
                <a:solidFill>
                  <a:sysClr val="windowText" lastClr="000000"/>
                </a:solidFill>
                <a:latin typeface="Tahoma"/>
                <a:cs typeface="Tahoma"/>
              </a:rPr>
              <a:t>PCOS</a:t>
            </a:r>
            <a:r>
              <a:rPr sz="2325" kern="0" spc="74" dirty="0">
                <a:solidFill>
                  <a:sysClr val="windowText" lastClr="000000"/>
                </a:solidFill>
                <a:latin typeface="Tahoma"/>
                <a:cs typeface="Tahoma"/>
              </a:rPr>
              <a:t> </a:t>
            </a:r>
            <a:r>
              <a:rPr sz="2325" kern="0" spc="-85" dirty="0">
                <a:solidFill>
                  <a:sysClr val="windowText" lastClr="000000"/>
                </a:solidFill>
                <a:latin typeface="Tahoma"/>
                <a:cs typeface="Tahoma"/>
              </a:rPr>
              <a:t>diagnosis</a:t>
            </a:r>
            <a:r>
              <a:rPr sz="2325" kern="0" spc="63" dirty="0">
                <a:solidFill>
                  <a:sysClr val="windowText" lastClr="000000"/>
                </a:solidFill>
                <a:latin typeface="Tahoma"/>
                <a:cs typeface="Tahoma"/>
              </a:rPr>
              <a:t> </a:t>
            </a:r>
            <a:r>
              <a:rPr sz="2325" kern="0" spc="-53" dirty="0">
                <a:solidFill>
                  <a:sysClr val="windowText" lastClr="000000"/>
                </a:solidFill>
                <a:latin typeface="Tahoma"/>
                <a:cs typeface="Tahoma"/>
              </a:rPr>
              <a:t>(Rotterdam </a:t>
            </a:r>
            <a:r>
              <a:rPr sz="2325" kern="0" spc="-42" dirty="0">
                <a:solidFill>
                  <a:sysClr val="windowText" lastClr="000000"/>
                </a:solidFill>
                <a:latin typeface="Tahoma"/>
                <a:cs typeface="Tahoma"/>
              </a:rPr>
              <a:t>criteria</a:t>
            </a:r>
            <a:r>
              <a:rPr sz="2325" kern="0" spc="-63" dirty="0">
                <a:solidFill>
                  <a:sysClr val="windowText" lastClr="000000"/>
                </a:solidFill>
                <a:latin typeface="Tahoma"/>
                <a:cs typeface="Tahoma"/>
              </a:rPr>
              <a:t> </a:t>
            </a:r>
            <a:r>
              <a:rPr sz="2325" kern="0" dirty="0">
                <a:solidFill>
                  <a:sysClr val="windowText" lastClr="000000"/>
                </a:solidFill>
                <a:latin typeface="Tahoma"/>
                <a:cs typeface="Tahoma"/>
              </a:rPr>
              <a:t>–</a:t>
            </a:r>
            <a:r>
              <a:rPr sz="2325" kern="0" spc="-53" dirty="0">
                <a:solidFill>
                  <a:sysClr val="windowText" lastClr="000000"/>
                </a:solidFill>
                <a:latin typeface="Tahoma"/>
                <a:cs typeface="Tahoma"/>
              </a:rPr>
              <a:t> </a:t>
            </a:r>
            <a:r>
              <a:rPr sz="2325" kern="0" spc="-116" dirty="0">
                <a:solidFill>
                  <a:sysClr val="windowText" lastClr="000000"/>
                </a:solidFill>
                <a:latin typeface="Tahoma"/>
                <a:cs typeface="Tahoma"/>
              </a:rPr>
              <a:t>underdiagnosed</a:t>
            </a:r>
            <a:r>
              <a:rPr sz="2325" kern="0" spc="-53" dirty="0">
                <a:solidFill>
                  <a:sysClr val="windowText" lastClr="000000"/>
                </a:solidFill>
                <a:latin typeface="Tahoma"/>
                <a:cs typeface="Tahoma"/>
              </a:rPr>
              <a:t> </a:t>
            </a:r>
            <a:r>
              <a:rPr sz="2325" kern="0" spc="-21" dirty="0">
                <a:solidFill>
                  <a:sysClr val="windowText" lastClr="000000"/>
                </a:solidFill>
                <a:latin typeface="Tahoma"/>
                <a:cs typeface="Tahoma"/>
              </a:rPr>
              <a:t>patients).</a:t>
            </a:r>
            <a:endParaRPr sz="2325" kern="0" dirty="0">
              <a:solidFill>
                <a:sysClr val="windowText" lastClr="000000"/>
              </a:solidFill>
              <a:latin typeface="Tahoma"/>
              <a:cs typeface="Tahoma"/>
            </a:endParaRPr>
          </a:p>
          <a:p>
            <a:pPr marL="3351155" marR="158365" defTabSz="1932584">
              <a:lnSpc>
                <a:spcPct val="102600"/>
              </a:lnSpc>
              <a:spcBef>
                <a:spcPts val="634"/>
              </a:spcBef>
            </a:pPr>
            <a:r>
              <a:rPr sz="2325" kern="0" spc="-21" dirty="0">
                <a:solidFill>
                  <a:sysClr val="windowText" lastClr="000000"/>
                </a:solidFill>
                <a:latin typeface="Tahoma"/>
                <a:cs typeface="Tahoma"/>
              </a:rPr>
              <a:t>Existing</a:t>
            </a:r>
            <a:r>
              <a:rPr sz="2325" kern="0" spc="-63" dirty="0">
                <a:solidFill>
                  <a:sysClr val="windowText" lastClr="000000"/>
                </a:solidFill>
                <a:latin typeface="Tahoma"/>
                <a:cs typeface="Tahoma"/>
              </a:rPr>
              <a:t> </a:t>
            </a:r>
            <a:r>
              <a:rPr sz="2325" kern="0" spc="-85" dirty="0">
                <a:solidFill>
                  <a:sysClr val="windowText" lastClr="000000"/>
                </a:solidFill>
                <a:latin typeface="Tahoma"/>
                <a:cs typeface="Tahoma"/>
              </a:rPr>
              <a:t>models</a:t>
            </a:r>
            <a:r>
              <a:rPr sz="2325" kern="0" spc="-53" dirty="0">
                <a:solidFill>
                  <a:sysClr val="windowText" lastClr="000000"/>
                </a:solidFill>
                <a:latin typeface="Tahoma"/>
                <a:cs typeface="Tahoma"/>
              </a:rPr>
              <a:t> </a:t>
            </a:r>
            <a:r>
              <a:rPr sz="2325" kern="0" spc="-74" dirty="0">
                <a:solidFill>
                  <a:sysClr val="windowText" lastClr="000000"/>
                </a:solidFill>
                <a:latin typeface="Tahoma"/>
                <a:cs typeface="Tahoma"/>
              </a:rPr>
              <a:t>focusing</a:t>
            </a:r>
            <a:r>
              <a:rPr sz="2325" kern="0" spc="-53" dirty="0">
                <a:solidFill>
                  <a:sysClr val="windowText" lastClr="000000"/>
                </a:solidFill>
                <a:latin typeface="Tahoma"/>
                <a:cs typeface="Tahoma"/>
              </a:rPr>
              <a:t> </a:t>
            </a:r>
            <a:r>
              <a:rPr sz="2325" kern="0" spc="-127" dirty="0">
                <a:solidFill>
                  <a:sysClr val="windowText" lastClr="000000"/>
                </a:solidFill>
                <a:latin typeface="Tahoma"/>
                <a:cs typeface="Tahoma"/>
              </a:rPr>
              <a:t>more</a:t>
            </a:r>
            <a:r>
              <a:rPr sz="2325" kern="0" spc="-53" dirty="0">
                <a:solidFill>
                  <a:sysClr val="windowText" lastClr="000000"/>
                </a:solidFill>
                <a:latin typeface="Tahoma"/>
                <a:cs typeface="Tahoma"/>
              </a:rPr>
              <a:t> </a:t>
            </a:r>
            <a:r>
              <a:rPr sz="2325" kern="0" spc="-21" dirty="0">
                <a:solidFill>
                  <a:sysClr val="windowText" lastClr="000000"/>
                </a:solidFill>
                <a:latin typeface="Tahoma"/>
                <a:cs typeface="Tahoma"/>
              </a:rPr>
              <a:t>on</a:t>
            </a:r>
            <a:r>
              <a:rPr sz="2325" kern="0" spc="-53" dirty="0">
                <a:solidFill>
                  <a:sysClr val="windowText" lastClr="000000"/>
                </a:solidFill>
                <a:latin typeface="Tahoma"/>
                <a:cs typeface="Tahoma"/>
              </a:rPr>
              <a:t> </a:t>
            </a:r>
            <a:r>
              <a:rPr sz="2325" kern="0" spc="-21" dirty="0">
                <a:solidFill>
                  <a:sysClr val="windowText" lastClr="000000"/>
                </a:solidFill>
                <a:latin typeface="Tahoma"/>
                <a:cs typeface="Tahoma"/>
              </a:rPr>
              <a:t>the</a:t>
            </a:r>
            <a:r>
              <a:rPr sz="2325" kern="0" spc="-53" dirty="0">
                <a:solidFill>
                  <a:sysClr val="windowText" lastClr="000000"/>
                </a:solidFill>
                <a:latin typeface="Tahoma"/>
                <a:cs typeface="Tahoma"/>
              </a:rPr>
              <a:t> </a:t>
            </a:r>
            <a:r>
              <a:rPr sz="2325" kern="0" spc="-106" dirty="0">
                <a:solidFill>
                  <a:sysClr val="windowText" lastClr="000000"/>
                </a:solidFill>
                <a:latin typeface="Tahoma"/>
                <a:cs typeface="Tahoma"/>
              </a:rPr>
              <a:t>development</a:t>
            </a:r>
            <a:r>
              <a:rPr sz="2325" kern="0" spc="-63" dirty="0">
                <a:solidFill>
                  <a:sysClr val="windowText" lastClr="000000"/>
                </a:solidFill>
                <a:latin typeface="Tahoma"/>
                <a:cs typeface="Tahoma"/>
              </a:rPr>
              <a:t> </a:t>
            </a:r>
            <a:r>
              <a:rPr sz="2325" kern="0" dirty="0">
                <a:solidFill>
                  <a:sysClr val="windowText" lastClr="000000"/>
                </a:solidFill>
                <a:latin typeface="Tahoma"/>
                <a:cs typeface="Tahoma"/>
              </a:rPr>
              <a:t>of</a:t>
            </a:r>
            <a:r>
              <a:rPr sz="2325" kern="0" spc="-53" dirty="0">
                <a:solidFill>
                  <a:sysClr val="windowText" lastClr="000000"/>
                </a:solidFill>
                <a:latin typeface="Tahoma"/>
                <a:cs typeface="Tahoma"/>
              </a:rPr>
              <a:t> </a:t>
            </a:r>
            <a:r>
              <a:rPr sz="2325" kern="0" dirty="0">
                <a:solidFill>
                  <a:sysClr val="windowText" lastClr="000000"/>
                </a:solidFill>
                <a:latin typeface="Tahoma"/>
                <a:cs typeface="Tahoma"/>
              </a:rPr>
              <a:t>PCOS,</a:t>
            </a:r>
            <a:r>
              <a:rPr sz="2325" kern="0" spc="-53" dirty="0">
                <a:solidFill>
                  <a:sysClr val="windowText" lastClr="000000"/>
                </a:solidFill>
                <a:latin typeface="Tahoma"/>
                <a:cs typeface="Tahoma"/>
              </a:rPr>
              <a:t> </a:t>
            </a:r>
            <a:r>
              <a:rPr sz="2325" kern="0" spc="-63" dirty="0">
                <a:solidFill>
                  <a:sysClr val="windowText" lastClr="000000"/>
                </a:solidFill>
                <a:latin typeface="Tahoma"/>
                <a:cs typeface="Tahoma"/>
              </a:rPr>
              <a:t>rather </a:t>
            </a:r>
            <a:r>
              <a:rPr sz="2325" kern="0" spc="-21" dirty="0">
                <a:solidFill>
                  <a:sysClr val="windowText" lastClr="000000"/>
                </a:solidFill>
                <a:latin typeface="Tahoma"/>
                <a:cs typeface="Tahoma"/>
              </a:rPr>
              <a:t>than</a:t>
            </a:r>
            <a:r>
              <a:rPr sz="2325" kern="0" spc="-63" dirty="0">
                <a:solidFill>
                  <a:sysClr val="windowText" lastClr="000000"/>
                </a:solidFill>
                <a:latin typeface="Tahoma"/>
                <a:cs typeface="Tahoma"/>
              </a:rPr>
              <a:t> </a:t>
            </a:r>
            <a:r>
              <a:rPr sz="2325" kern="0" spc="-85" dirty="0">
                <a:solidFill>
                  <a:sysClr val="windowText" lastClr="000000"/>
                </a:solidFill>
                <a:latin typeface="Tahoma"/>
                <a:cs typeface="Tahoma"/>
              </a:rPr>
              <a:t>helping</a:t>
            </a:r>
            <a:r>
              <a:rPr sz="2325" kern="0" spc="-74" dirty="0">
                <a:solidFill>
                  <a:sysClr val="windowText" lastClr="000000"/>
                </a:solidFill>
                <a:latin typeface="Tahoma"/>
                <a:cs typeface="Tahoma"/>
              </a:rPr>
              <a:t> </a:t>
            </a:r>
            <a:r>
              <a:rPr sz="2325" kern="0" spc="-42" dirty="0">
                <a:solidFill>
                  <a:sysClr val="windowText" lastClr="000000"/>
                </a:solidFill>
                <a:latin typeface="Tahoma"/>
                <a:cs typeface="Tahoma"/>
              </a:rPr>
              <a:t>identify</a:t>
            </a:r>
            <a:r>
              <a:rPr sz="2325" kern="0" spc="-53" dirty="0">
                <a:solidFill>
                  <a:sysClr val="windowText" lastClr="000000"/>
                </a:solidFill>
                <a:latin typeface="Tahoma"/>
                <a:cs typeface="Tahoma"/>
              </a:rPr>
              <a:t> </a:t>
            </a:r>
            <a:r>
              <a:rPr sz="2325" kern="0" spc="-116" dirty="0">
                <a:solidFill>
                  <a:sysClr val="windowText" lastClr="000000"/>
                </a:solidFill>
                <a:latin typeface="Tahoma"/>
                <a:cs typeface="Tahoma"/>
              </a:rPr>
              <a:t>undiagnosed</a:t>
            </a:r>
            <a:r>
              <a:rPr sz="2325" kern="0" spc="-63" dirty="0">
                <a:solidFill>
                  <a:sysClr val="windowText" lastClr="000000"/>
                </a:solidFill>
                <a:latin typeface="Tahoma"/>
                <a:cs typeface="Tahoma"/>
              </a:rPr>
              <a:t> </a:t>
            </a:r>
            <a:r>
              <a:rPr sz="2325" kern="0" spc="-21" dirty="0">
                <a:solidFill>
                  <a:sysClr val="windowText" lastClr="000000"/>
                </a:solidFill>
                <a:latin typeface="Tahoma"/>
                <a:cs typeface="Tahoma"/>
              </a:rPr>
              <a:t>cases.</a:t>
            </a:r>
            <a:endParaRPr sz="2325" kern="0" dirty="0">
              <a:solidFill>
                <a:sysClr val="windowText" lastClr="000000"/>
              </a:solidFill>
              <a:latin typeface="Tahoma"/>
              <a:cs typeface="Tahoma"/>
            </a:endParaRPr>
          </a:p>
        </p:txBody>
      </p:sp>
      <p:grpSp>
        <p:nvGrpSpPr>
          <p:cNvPr id="16" name="object 16">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17" name="object 17"/>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18" name="object 18"/>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19" name="object 19"/>
          <p:cNvSpPr txBox="1">
            <a:spLocks noGrp="1"/>
          </p:cNvSpPr>
          <p:nvPr>
            <p:ph type="sldNum" sz="quarter" idx="7"/>
          </p:nvPr>
        </p:nvSpPr>
        <p:spPr>
          <a:xfrm>
            <a:off x="5025554" y="13988376"/>
            <a:ext cx="1130887" cy="198003"/>
          </a:xfrm>
          <a:prstGeom prst="rect">
            <a:avLst/>
          </a:prstGeom>
        </p:spPr>
        <p:txBody>
          <a:bodyPr vert="horz" wrap="square" lIns="0" tIns="0" rIns="0" bIns="0" rtlCol="0" anchor="t">
            <a:spAutoFit/>
          </a:bodyPr>
          <a:lstStyle/>
          <a:p>
            <a:pPr marL="164465" defTabSz="1932584">
              <a:lnSpc>
                <a:spcPct val="110299"/>
              </a:lnSpc>
            </a:pPr>
            <a:r>
              <a:rPr kern="0" spc="-42" dirty="0"/>
              <a:t>8/12</a:t>
            </a:r>
            <a:endParaRPr lang="en-US"/>
          </a:p>
        </p:txBody>
      </p:sp>
      <p:sp>
        <p:nvSpPr>
          <p:cNvPr id="20" name="object 20"/>
          <p:cNvSpPr txBox="1">
            <a:spLocks noGrp="1"/>
          </p:cNvSpPr>
          <p:nvPr>
            <p:ph type="ftr" sz="quarter" idx="5"/>
          </p:nvPr>
        </p:nvSpPr>
        <p:spPr>
          <a:xfrm>
            <a:off x="3180964" y="6618575"/>
            <a:ext cx="2708312" cy="198003"/>
          </a:xfrm>
          <a:prstGeom prst="rect">
            <a:avLst/>
          </a:prstGeom>
        </p:spPr>
        <p:txBody>
          <a:bodyPr vert="horz" wrap="square" lIns="0" tIns="0" rIns="0" bIns="0" rtlCol="0" anchor="t">
            <a:spAutoFit/>
          </a:bodyPr>
          <a:lstStyle/>
          <a:p>
            <a:pPr marL="26670" defTabSz="1932584">
              <a:lnSpc>
                <a:spcPct val="110299"/>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21" name="object 21"/>
          <p:cNvSpPr txBox="1"/>
          <p:nvPr/>
        </p:nvSpPr>
        <p:spPr>
          <a:xfrm>
            <a:off x="6291298" y="6618575"/>
            <a:ext cx="1626594" cy="198003"/>
          </a:xfrm>
          <a:prstGeom prst="rect">
            <a:avLst/>
          </a:prstGeom>
        </p:spPr>
        <p:txBody>
          <a:bodyPr vert="horz" wrap="square" lIns="0" tIns="0" rIns="0" bIns="0" rtlCol="0" anchor="t">
            <a:spAutoFit/>
          </a:bodyPr>
          <a:lstStyle/>
          <a:p>
            <a:pPr marL="26670" defTabSz="1932584">
              <a:lnSpc>
                <a:spcPct val="110299"/>
              </a:lnSpc>
            </a:pPr>
            <a:r>
              <a:rPr sz="1268" kern="0" dirty="0">
                <a:solidFill>
                  <a:srgbClr val="890000"/>
                </a:solidFill>
                <a:latin typeface="Arial"/>
                <a:cs typeface="Arial"/>
                <a:hlinkClick r:id="rId16" action="ppaction://hlinksldjump"/>
              </a:rPr>
              <a:t>AI</a:t>
            </a:r>
            <a:r>
              <a:rPr sz="1268" kern="0" spc="180" dirty="0">
                <a:solidFill>
                  <a:srgbClr val="890000"/>
                </a:solidFill>
                <a:latin typeface="Arial"/>
                <a:cs typeface="Arial"/>
                <a:hlinkClick r:id="rId16" action="ppaction://hlinksldjump"/>
              </a:rPr>
              <a:t> </a:t>
            </a:r>
            <a:r>
              <a:rPr sz="1268" kern="0" dirty="0">
                <a:solidFill>
                  <a:srgbClr val="890000"/>
                </a:solidFill>
                <a:latin typeface="Arial"/>
                <a:cs typeface="Arial"/>
                <a:hlinkClick r:id="rId16" action="ppaction://hlinksldjump"/>
              </a:rPr>
              <a:t>for</a:t>
            </a:r>
            <a:r>
              <a:rPr sz="1268" kern="0" spc="180" dirty="0">
                <a:solidFill>
                  <a:srgbClr val="890000"/>
                </a:solidFill>
                <a:latin typeface="Arial"/>
                <a:cs typeface="Arial"/>
                <a:hlinkClick r:id="rId16" action="ppaction://hlinksldjump"/>
              </a:rPr>
              <a:t> </a:t>
            </a:r>
            <a:r>
              <a:rPr sz="1268" kern="0" dirty="0">
                <a:solidFill>
                  <a:srgbClr val="890000"/>
                </a:solidFill>
                <a:latin typeface="Arial"/>
                <a:cs typeface="Arial"/>
                <a:hlinkClick r:id="rId16" action="ppaction://hlinksldjump"/>
              </a:rPr>
              <a:t>Fertility:</a:t>
            </a:r>
            <a:r>
              <a:rPr sz="1268" kern="0" spc="328" dirty="0">
                <a:solidFill>
                  <a:srgbClr val="890000"/>
                </a:solidFill>
                <a:latin typeface="Arial"/>
                <a:cs typeface="Arial"/>
              </a:rPr>
              <a:t> </a:t>
            </a:r>
            <a:r>
              <a:rPr sz="1268" kern="0" spc="-42" dirty="0">
                <a:solidFill>
                  <a:srgbClr val="890000"/>
                </a:solidFill>
                <a:latin typeface="Arial"/>
                <a:cs typeface="Arial"/>
                <a:hlinkClick r:id="rId5" action="ppaction://hlinksldjump"/>
              </a:rPr>
              <a:t>PCOS</a:t>
            </a:r>
            <a:endParaRPr lang="en-US" sz="1268" kern="0">
              <a:solidFill>
                <a:sysClr val="windowText" lastClr="000000"/>
              </a:solidFill>
              <a:latin typeface="Arial"/>
              <a:cs typeface="Arial"/>
            </a:endParaRPr>
          </a:p>
        </p:txBody>
      </p:sp>
      <p:sp>
        <p:nvSpPr>
          <p:cNvPr id="23" name="Title 22">
            <a:extLst>
              <a:ext uri="{FF2B5EF4-FFF2-40B4-BE49-F238E27FC236}">
                <a16:creationId xmlns:a16="http://schemas.microsoft.com/office/drawing/2014/main" id="{84CB422E-46DC-8003-A884-A620D5649F71}"/>
              </a:ext>
            </a:extLst>
          </p:cNvPr>
          <p:cNvSpPr>
            <a:spLocks noGrp="1"/>
          </p:cNvSpPr>
          <p:nvPr>
            <p:ph type="title" idx="4294967295"/>
          </p:nvPr>
        </p:nvSpPr>
        <p:spPr>
          <a:xfrm>
            <a:off x="201516" y="-215444"/>
            <a:ext cx="7832149" cy="215444"/>
          </a:xfrm>
        </p:spPr>
        <p:txBody>
          <a:bodyPr wrap="square" lIns="0" tIns="0" rIns="0" bIns="0" anchor="b">
            <a:spAutoFit/>
          </a:bodyPr>
          <a:lstStyle/>
          <a:p>
            <a:r>
              <a:rPr lang="en-US" dirty="0"/>
              <a:t>PCOS dataset</a:t>
            </a:r>
          </a:p>
        </p:txBody>
      </p:sp>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EF7C7C"/>
                </a:solidFill>
                <a:latin typeface="Arial"/>
                <a:cs typeface="Arial"/>
                <a:hlinkClick r:id="rId2" action="ppaction://hlinksldjump"/>
              </a:rPr>
              <a:t>Intro</a:t>
            </a:r>
            <a:r>
              <a:rPr sz="1268" kern="0" spc="623" dirty="0">
                <a:solidFill>
                  <a:srgbClr val="EF7C7C"/>
                </a:solidFill>
                <a:latin typeface="Arial"/>
                <a:cs typeface="Arial"/>
              </a:rPr>
              <a:t> </a:t>
            </a:r>
            <a:r>
              <a:rPr sz="1268" kern="0" dirty="0">
                <a:solidFill>
                  <a:srgbClr val="EF7C7C"/>
                </a:solidFill>
                <a:latin typeface="Arial"/>
                <a:cs typeface="Arial"/>
                <a:hlinkClick r:id="rId3" action="ppaction://hlinksldjump"/>
              </a:rPr>
              <a:t>Pregnancy</a:t>
            </a:r>
            <a:r>
              <a:rPr sz="1268" kern="0" spc="623" dirty="0">
                <a:solidFill>
                  <a:srgbClr val="EF7C7C"/>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50000"/>
                </a:solidFill>
                <a:latin typeface="Arial"/>
                <a:cs typeface="Arial"/>
                <a:hlinkClick r:id="rId5" action="ppaction://hlinksldjump"/>
              </a:rPr>
              <a:t>PCOS</a:t>
            </a:r>
            <a:r>
              <a:rPr sz="1268" kern="0" spc="623" dirty="0">
                <a:solidFill>
                  <a:srgbClr val="E50000"/>
                </a:solidFill>
                <a:latin typeface="Arial"/>
                <a:cs typeface="Arial"/>
              </a:rPr>
              <a:t> </a:t>
            </a:r>
            <a:r>
              <a:rPr sz="1268" kern="0" dirty="0">
                <a:solidFill>
                  <a:srgbClr val="EF7C7C"/>
                </a:solidFill>
                <a:latin typeface="Arial"/>
                <a:cs typeface="Arial"/>
                <a:hlinkClick r:id="rId6" action="ppaction://hlinksldjump"/>
              </a:rPr>
              <a:t>DRL</a:t>
            </a:r>
            <a:r>
              <a:rPr sz="1268" kern="0" spc="623" dirty="0">
                <a:solidFill>
                  <a:srgbClr val="EF7C7C"/>
                </a:solidFill>
                <a:latin typeface="Arial"/>
                <a:cs typeface="Arial"/>
              </a:rPr>
              <a:t> </a:t>
            </a:r>
            <a:r>
              <a:rPr sz="1268" kern="0" spc="-53" dirty="0">
                <a:solidFill>
                  <a:srgbClr val="EF7C7C"/>
                </a:solidFill>
                <a:latin typeface="Arial"/>
                <a:cs typeface="Arial"/>
                <a:hlinkClick r:id="rId7" action="ppaction://hlinksldjump"/>
              </a:rPr>
              <a:t>End</a:t>
            </a:r>
            <a:endParaRPr sz="1268" kern="0">
              <a:solidFill>
                <a:sysClr val="windowText" lastClr="000000"/>
              </a:solidFill>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4" name="object 4"/>
          <p:cNvSpPr txBox="1"/>
          <p:nvPr/>
        </p:nvSpPr>
        <p:spPr>
          <a:xfrm>
            <a:off x="6291299" y="169245"/>
            <a:ext cx="1045476"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B16C6C"/>
                </a:solidFill>
                <a:latin typeface="Arial"/>
                <a:cs typeface="Arial"/>
                <a:hlinkClick r:id="rId5" action="ppaction://hlinksldjump"/>
              </a:rPr>
              <a:t>Data</a:t>
            </a:r>
            <a:r>
              <a:rPr sz="1268" kern="0" spc="697" dirty="0">
                <a:solidFill>
                  <a:srgbClr val="B16C6C"/>
                </a:solidFill>
                <a:latin typeface="Arial"/>
                <a:cs typeface="Arial"/>
              </a:rPr>
              <a:t> </a:t>
            </a:r>
            <a:r>
              <a:rPr sz="1268" kern="0" spc="-21" dirty="0">
                <a:solidFill>
                  <a:srgbClr val="890000"/>
                </a:solidFill>
                <a:latin typeface="Arial"/>
                <a:cs typeface="Arial"/>
                <a:hlinkClick r:id="rId8" action="ppaction://hlinksldjump"/>
              </a:rPr>
              <a:t>Models</a:t>
            </a:r>
            <a:endParaRPr sz="1268" kern="0">
              <a:solidFill>
                <a:sysClr val="windowText" lastClr="000000"/>
              </a:solidFill>
              <a:latin typeface="Arial"/>
              <a:cs typeface="Arial"/>
            </a:endParaRPr>
          </a:p>
        </p:txBody>
      </p:sp>
      <p:sp>
        <p:nvSpPr>
          <p:cNvPr id="8" name="object 8"/>
          <p:cNvSpPr txBox="1">
            <a:spLocks noGrp="1"/>
          </p:cNvSpPr>
          <p:nvPr>
            <p:ph type="title" idx="4294967295"/>
          </p:nvPr>
        </p:nvSpPr>
        <p:spPr>
          <a:xfrm>
            <a:off x="150716" y="563316"/>
            <a:ext cx="3188769" cy="491971"/>
          </a:xfrm>
          <a:prstGeom prst="rect">
            <a:avLst/>
          </a:prstGeom>
          <a:noFill/>
          <a:ln>
            <a:noFill/>
            <a:prstDash/>
          </a:ln>
          <a:effectLst/>
        </p:spPr>
        <p:txBody>
          <a:bodyPr rot="0" spcFirstLastPara="0" vertOverflow="overflow" horzOverflow="overflow" vert="horz" wrap="square" lIns="0" tIns="36236" rIns="0" bIns="0" numCol="1" spcCol="0" rtlCol="0" fromWordArt="0" anchor="t" anchorCtr="0" forceAA="0" compatLnSpc="1">
            <a:prstTxWarp prst="textNoShape">
              <a:avLst/>
            </a:prstTxWarp>
            <a:spAutoFit/>
          </a:bodyPr>
          <a:lstStyle/>
          <a:p>
            <a:pPr marL="80524" marR="0" lvl="0" indent="0" algn="l" defTabSz="1932584" rtl="0" eaLnBrk="1" fontAlgn="auto" latinLnBrk="0" hangingPunct="1">
              <a:lnSpc>
                <a:spcPct val="100000"/>
              </a:lnSpc>
              <a:spcBef>
                <a:spcPts val="285"/>
              </a:spcBef>
              <a:spcAft>
                <a:spcPts val="0"/>
              </a:spcAft>
              <a:buClrTx/>
              <a:buSzTx/>
              <a:buFontTx/>
              <a:buNone/>
              <a:tabLst/>
              <a:defRPr/>
            </a:pPr>
            <a:r>
              <a:rPr kumimoji="0" lang="en-US" sz="2959" b="0" i="0" u="none" strike="noStrike" kern="0" cap="none" spc="-42" normalizeH="0" baseline="0" noProof="0" dirty="0">
                <a:ln>
                  <a:noFill/>
                </a:ln>
                <a:solidFill>
                  <a:srgbClr val="E50000"/>
                </a:solidFill>
                <a:effectLst/>
                <a:uLnTx/>
                <a:uFillTx/>
                <a:latin typeface="Tahoma"/>
                <a:ea typeface="+mn-ea"/>
                <a:cs typeface="Tahoma"/>
              </a:rPr>
              <a:t>Predictive</a:t>
            </a:r>
            <a:r>
              <a:rPr kumimoji="0" lang="en-US" sz="2959" b="0" i="0" u="none" strike="noStrike" kern="0" cap="none" spc="-32" normalizeH="0" baseline="0" noProof="0" dirty="0">
                <a:ln>
                  <a:noFill/>
                </a:ln>
                <a:solidFill>
                  <a:srgbClr val="E50000"/>
                </a:solidFill>
                <a:effectLst/>
                <a:uLnTx/>
                <a:uFillTx/>
                <a:latin typeface="Tahoma"/>
                <a:ea typeface="+mn-ea"/>
                <a:cs typeface="Tahoma"/>
              </a:rPr>
              <a:t> </a:t>
            </a:r>
            <a:r>
              <a:rPr kumimoji="0" lang="en-US" sz="2959" b="0" i="0" u="none" strike="noStrike" kern="0" cap="none" spc="-116" normalizeH="0" baseline="0" noProof="0" dirty="0">
                <a:ln>
                  <a:noFill/>
                </a:ln>
                <a:solidFill>
                  <a:srgbClr val="E50000"/>
                </a:solidFill>
                <a:effectLst/>
                <a:uLnTx/>
                <a:uFillTx/>
                <a:latin typeface="Tahoma"/>
                <a:ea typeface="+mn-ea"/>
                <a:cs typeface="Tahoma"/>
              </a:rPr>
              <a:t>models</a:t>
            </a:r>
            <a:r>
              <a:rPr kumimoji="0" lang="en-US" sz="2959" b="0" i="0" u="none" strike="noStrike" kern="0" cap="none" spc="-21" normalizeH="0" baseline="0" noProof="0" dirty="0">
                <a:ln>
                  <a:noFill/>
                </a:ln>
                <a:solidFill>
                  <a:srgbClr val="E50000"/>
                </a:solidFill>
                <a:effectLst/>
                <a:uLnTx/>
                <a:uFillTx/>
                <a:latin typeface="Tahoma"/>
                <a:ea typeface="+mn-ea"/>
                <a:cs typeface="Tahoma"/>
              </a:rPr>
              <a:t> </a:t>
            </a:r>
            <a:r>
              <a:rPr kumimoji="0" lang="en-US" sz="3170" b="0" i="0" u="none" strike="noStrike" kern="0" cap="none" spc="-159" normalizeH="0" baseline="27777" noProof="0" dirty="0">
                <a:ln>
                  <a:noFill/>
                </a:ln>
                <a:solidFill>
                  <a:srgbClr val="E50000"/>
                </a:solidFill>
                <a:effectLst/>
                <a:uLnTx/>
                <a:uFillTx/>
                <a:latin typeface="Tahoma"/>
                <a:ea typeface="+mn-ea"/>
                <a:cs typeface="Tahoma"/>
              </a:rPr>
              <a:t>3</a:t>
            </a:r>
            <a:endParaRPr kumimoji="0" lang="en-US" sz="3170" b="0" i="0" u="none" strike="noStrike" kern="0" cap="none" spc="0" normalizeH="0" baseline="27777" noProof="0" dirty="0">
              <a:ln>
                <a:noFill/>
              </a:ln>
              <a:solidFill>
                <a:sysClr val="windowText" lastClr="000000"/>
              </a:solidFill>
              <a:effectLst/>
              <a:uLnTx/>
              <a:uFillTx/>
              <a:latin typeface="Tahoma"/>
              <a:ea typeface="+mn-ea"/>
              <a:cs typeface="Tahoma"/>
            </a:endParaRPr>
          </a:p>
        </p:txBody>
      </p:sp>
      <p:sp>
        <p:nvSpPr>
          <p:cNvPr id="9" name="object 9"/>
          <p:cNvSpPr txBox="1"/>
          <p:nvPr/>
        </p:nvSpPr>
        <p:spPr>
          <a:xfrm>
            <a:off x="199581" y="1991638"/>
            <a:ext cx="4243639" cy="825031"/>
          </a:xfrm>
          <a:prstGeom prst="rect">
            <a:avLst/>
          </a:prstGeom>
        </p:spPr>
        <p:txBody>
          <a:bodyPr vert="horz" wrap="square" lIns="0" tIns="128839" rIns="0" bIns="0" rtlCol="0">
            <a:spAutoFit/>
          </a:bodyPr>
          <a:lstStyle/>
          <a:p>
            <a:pPr marL="26841" defTabSz="1932584">
              <a:spcBef>
                <a:spcPts val="1014"/>
              </a:spcBef>
              <a:tabLst>
                <a:tab pos="904557" algn="l"/>
                <a:tab pos="4215450" algn="l"/>
              </a:tabLst>
            </a:pPr>
            <a:r>
              <a:rPr sz="2325" u="sng" kern="0" dirty="0">
                <a:solidFill>
                  <a:srgbClr val="0000FF"/>
                </a:solidFill>
                <a:uFill>
                  <a:solidFill>
                    <a:srgbClr val="000000"/>
                  </a:solidFill>
                </a:uFill>
                <a:latin typeface="Times New Roman"/>
                <a:cs typeface="Times New Roman"/>
              </a:rPr>
              <a:t>	</a:t>
            </a:r>
            <a:r>
              <a:rPr sz="2325" u="sng" kern="0" dirty="0">
                <a:solidFill>
                  <a:srgbClr val="0000FF"/>
                </a:solidFill>
                <a:uFill>
                  <a:solidFill>
                    <a:srgbClr val="000000"/>
                  </a:solidFill>
                </a:uFill>
                <a:latin typeface="Tahoma"/>
                <a:cs typeface="Tahoma"/>
              </a:rPr>
              <a:t>Model</a:t>
            </a:r>
            <a:r>
              <a:rPr sz="2325" u="sng" kern="0" spc="-95" dirty="0">
                <a:solidFill>
                  <a:srgbClr val="0000FF"/>
                </a:solidFill>
                <a:uFill>
                  <a:solidFill>
                    <a:srgbClr val="000000"/>
                  </a:solidFill>
                </a:uFill>
                <a:latin typeface="Tahoma"/>
                <a:cs typeface="Tahoma"/>
              </a:rPr>
              <a:t> </a:t>
            </a:r>
            <a:r>
              <a:rPr sz="2325" u="sng" kern="0" spc="-21" dirty="0">
                <a:solidFill>
                  <a:srgbClr val="0000FF"/>
                </a:solidFill>
                <a:uFill>
                  <a:solidFill>
                    <a:srgbClr val="000000"/>
                  </a:solidFill>
                </a:uFill>
                <a:latin typeface="Tahoma"/>
                <a:cs typeface="Tahoma"/>
              </a:rPr>
              <a:t>performance</a:t>
            </a:r>
            <a:r>
              <a:rPr sz="2325" u="sng" kern="0" dirty="0">
                <a:solidFill>
                  <a:srgbClr val="0000FF"/>
                </a:solidFill>
                <a:uFill>
                  <a:solidFill>
                    <a:srgbClr val="000000"/>
                  </a:solidFill>
                </a:uFill>
                <a:latin typeface="Tahoma"/>
                <a:cs typeface="Tahoma"/>
              </a:rPr>
              <a:t>	</a:t>
            </a:r>
            <a:endParaRPr sz="2325" kern="0">
              <a:solidFill>
                <a:sysClr val="windowText" lastClr="000000"/>
              </a:solidFill>
              <a:latin typeface="Tahoma"/>
              <a:cs typeface="Tahoma"/>
            </a:endParaRPr>
          </a:p>
          <a:p>
            <a:pPr marR="519382" algn="r" defTabSz="1932584">
              <a:spcBef>
                <a:spcPts val="581"/>
              </a:spcBef>
            </a:pPr>
            <a:r>
              <a:rPr sz="1691" b="1" kern="0" spc="-53" dirty="0">
                <a:solidFill>
                  <a:sysClr val="windowText" lastClr="000000"/>
                </a:solidFill>
                <a:latin typeface="Gill Sans MT"/>
                <a:cs typeface="Gill Sans MT"/>
              </a:rPr>
              <a:t>AUC</a:t>
            </a:r>
            <a:endParaRPr sz="1691" kern="0">
              <a:solidFill>
                <a:sysClr val="windowText" lastClr="000000"/>
              </a:solidFill>
              <a:latin typeface="Gill Sans MT"/>
              <a:cs typeface="Gill Sans MT"/>
            </a:endParaRPr>
          </a:p>
        </p:txBody>
      </p:sp>
      <p:sp>
        <p:nvSpPr>
          <p:cNvPr id="10" name="object 10">
            <a:extLst>
              <a:ext uri="{C183D7F6-B498-43B3-948B-1728B52AA6E4}">
                <adec:decorative xmlns:adec="http://schemas.microsoft.com/office/drawing/2017/decorative" val="1"/>
              </a:ext>
            </a:extLst>
          </p:cNvPr>
          <p:cNvSpPr/>
          <p:nvPr/>
        </p:nvSpPr>
        <p:spPr>
          <a:xfrm>
            <a:off x="226422" y="3262545"/>
            <a:ext cx="4189956" cy="0"/>
          </a:xfrm>
          <a:custGeom>
            <a:avLst/>
            <a:gdLst/>
            <a:ahLst/>
            <a:cxnLst/>
            <a:rect l="l" t="t" r="r" b="b"/>
            <a:pathLst>
              <a:path w="1982470">
                <a:moveTo>
                  <a:pt x="0" y="0"/>
                </a:moveTo>
                <a:lnTo>
                  <a:pt x="1982376" y="0"/>
                </a:lnTo>
              </a:path>
            </a:pathLst>
          </a:custGeom>
          <a:ln w="5051">
            <a:solidFill>
              <a:srgbClr val="000000"/>
            </a:solidFill>
          </a:ln>
        </p:spPr>
        <p:txBody>
          <a:bodyPr wrap="square" lIns="0" tIns="0" rIns="0" bIns="0" rtlCol="0"/>
          <a:lstStyle/>
          <a:p>
            <a:pPr defTabSz="1932584"/>
            <a:endParaRPr sz="3804" kern="0">
              <a:solidFill>
                <a:sysClr val="windowText" lastClr="000000"/>
              </a:solidFill>
            </a:endParaRPr>
          </a:p>
        </p:txBody>
      </p:sp>
      <p:graphicFrame>
        <p:nvGraphicFramePr>
          <p:cNvPr id="11" name="object 11"/>
          <p:cNvGraphicFramePr>
            <a:graphicFrameLocks noGrp="1"/>
          </p:cNvGraphicFramePr>
          <p:nvPr>
            <p:extLst>
              <p:ext uri="{D42A27DB-BD31-4B8C-83A1-F6EECF244321}">
                <p14:modId xmlns:p14="http://schemas.microsoft.com/office/powerpoint/2010/main" val="4294475788"/>
              </p:ext>
            </p:extLst>
          </p:nvPr>
        </p:nvGraphicFramePr>
        <p:xfrm>
          <a:off x="763831" y="4825764"/>
          <a:ext cx="11395549" cy="1674910"/>
        </p:xfrm>
        <a:graphic>
          <a:graphicData uri="http://schemas.openxmlformats.org/drawingml/2006/table">
            <a:tbl>
              <a:tblPr firstRow="1" bandRow="1">
                <a:tableStyleId>{2D5ABB26-0587-4C30-8999-92F81FD0307C}</a:tableStyleId>
              </a:tblPr>
              <a:tblGrid>
                <a:gridCol w="4016829">
                  <a:extLst>
                    <a:ext uri="{9D8B030D-6E8A-4147-A177-3AD203B41FA5}">
                      <a16:colId xmlns:a16="http://schemas.microsoft.com/office/drawing/2014/main" val="20000"/>
                    </a:ext>
                  </a:extLst>
                </a:gridCol>
                <a:gridCol w="3255870">
                  <a:extLst>
                    <a:ext uri="{9D8B030D-6E8A-4147-A177-3AD203B41FA5}">
                      <a16:colId xmlns:a16="http://schemas.microsoft.com/office/drawing/2014/main" val="20001"/>
                    </a:ext>
                  </a:extLst>
                </a:gridCol>
                <a:gridCol w="697879">
                  <a:extLst>
                    <a:ext uri="{9D8B030D-6E8A-4147-A177-3AD203B41FA5}">
                      <a16:colId xmlns:a16="http://schemas.microsoft.com/office/drawing/2014/main" val="20002"/>
                    </a:ext>
                  </a:extLst>
                </a:gridCol>
                <a:gridCol w="1139419">
                  <a:extLst>
                    <a:ext uri="{9D8B030D-6E8A-4147-A177-3AD203B41FA5}">
                      <a16:colId xmlns:a16="http://schemas.microsoft.com/office/drawing/2014/main" val="20003"/>
                    </a:ext>
                  </a:extLst>
                </a:gridCol>
                <a:gridCol w="1089764">
                  <a:extLst>
                    <a:ext uri="{9D8B030D-6E8A-4147-A177-3AD203B41FA5}">
                      <a16:colId xmlns:a16="http://schemas.microsoft.com/office/drawing/2014/main" val="20004"/>
                    </a:ext>
                  </a:extLst>
                </a:gridCol>
                <a:gridCol w="1195788">
                  <a:extLst>
                    <a:ext uri="{9D8B030D-6E8A-4147-A177-3AD203B41FA5}">
                      <a16:colId xmlns:a16="http://schemas.microsoft.com/office/drawing/2014/main" val="20005"/>
                    </a:ext>
                  </a:extLst>
                </a:gridCol>
              </a:tblGrid>
              <a:tr h="257678">
                <a:tc gridSpan="6">
                  <a:txBody>
                    <a:bodyPr/>
                    <a:lstStyle/>
                    <a:p>
                      <a:pPr>
                        <a:lnSpc>
                          <a:spcPct val="49726"/>
                        </a:lnSpc>
                        <a:tabLst>
                          <a:tab pos="1927225" algn="l"/>
                          <a:tab pos="3444875" algn="l"/>
                          <a:tab pos="3832225" algn="l"/>
                          <a:tab pos="4382770" algn="l"/>
                          <a:tab pos="4948555" algn="l"/>
                        </a:tabLst>
                      </a:pPr>
                      <a:r>
                        <a:rPr lang="en-US" sz="2500" baseline="20833">
                          <a:solidFill>
                            <a:srgbClr val="0000FF"/>
                          </a:solidFill>
                          <a:latin typeface="Arial"/>
                          <a:cs typeface="Arial"/>
                        </a:rPr>
                        <a:t>P</a:t>
                      </a:r>
                      <a:r>
                        <a:rPr lang="en-US" sz="2500" spc="7" baseline="20833">
                          <a:solidFill>
                            <a:srgbClr val="0000FF"/>
                          </a:solidFill>
                          <a:latin typeface="Arial"/>
                          <a:cs typeface="Arial"/>
                        </a:rPr>
                        <a:t> </a:t>
                      </a:r>
                      <a:r>
                        <a:rPr lang="en-US" sz="2500" spc="-30" baseline="20833">
                          <a:solidFill>
                            <a:srgbClr val="0000FF"/>
                          </a:solidFill>
                          <a:latin typeface="Arial"/>
                          <a:cs typeface="Arial"/>
                        </a:rPr>
                        <a:t>score</a:t>
                      </a:r>
                      <a:r>
                        <a:rPr lang="en-US" sz="2500" spc="-30" baseline="20833">
                          <a:latin typeface="Arial"/>
                          <a:cs typeface="Arial"/>
                        </a:rPr>
                        <a:t>:</a:t>
                      </a:r>
                      <a:r>
                        <a:rPr lang="en-US" sz="2500" spc="127" baseline="20833">
                          <a:latin typeface="Arial"/>
                          <a:cs typeface="Arial"/>
                        </a:rPr>
                        <a:t> </a:t>
                      </a:r>
                      <a:r>
                        <a:rPr lang="en-US" sz="2500" baseline="20833">
                          <a:latin typeface="Arial"/>
                          <a:cs typeface="Arial"/>
                        </a:rPr>
                        <a:t>combining</a:t>
                      </a:r>
                      <a:r>
                        <a:rPr lang="en-US" sz="2500" spc="15" baseline="20833">
                          <a:latin typeface="Arial"/>
                          <a:cs typeface="Arial"/>
                        </a:rPr>
                        <a:t> </a:t>
                      </a:r>
                      <a:r>
                        <a:rPr lang="en-US" sz="2500" baseline="20833">
                          <a:latin typeface="Arial"/>
                          <a:cs typeface="Arial"/>
                        </a:rPr>
                        <a:t>4</a:t>
                      </a:r>
                      <a:r>
                        <a:rPr lang="en-US" sz="2500" spc="7" baseline="20833">
                          <a:latin typeface="Arial"/>
                          <a:cs typeface="Arial"/>
                        </a:rPr>
                        <a:t> </a:t>
                      </a:r>
                      <a:r>
                        <a:rPr lang="en-US" sz="2500" spc="-15" baseline="20833">
                          <a:latin typeface="Arial"/>
                          <a:cs typeface="Arial"/>
                        </a:rPr>
                        <a:t>hormone</a:t>
                      </a:r>
                      <a:r>
                        <a:rPr lang="en-US" sz="2500" spc="15" baseline="20833">
                          <a:latin typeface="Arial"/>
                          <a:cs typeface="Arial"/>
                        </a:rPr>
                        <a:t> </a:t>
                      </a:r>
                      <a:r>
                        <a:rPr lang="en-US" sz="2500" spc="-15" baseline="20833">
                          <a:latin typeface="Arial"/>
                          <a:cs typeface="Arial"/>
                        </a:rPr>
                        <a:t>levels</a:t>
                      </a:r>
                      <a:r>
                        <a:rPr lang="en-US" sz="2500" baseline="20833">
                          <a:latin typeface="Arial"/>
                          <a:cs typeface="Arial"/>
                        </a:rPr>
                        <a:t>	</a:t>
                      </a:r>
                      <a:r>
                        <a:rPr lang="en-US" sz="1800">
                          <a:solidFill>
                            <a:srgbClr val="EC008C"/>
                          </a:solidFill>
                          <a:latin typeface="Tahoma"/>
                          <a:cs typeface="Tahoma"/>
                        </a:rPr>
                        <a:t>Black/African</a:t>
                      </a:r>
                      <a:r>
                        <a:rPr lang="en-US" sz="1800" spc="30">
                          <a:solidFill>
                            <a:srgbClr val="EC008C"/>
                          </a:solidFill>
                          <a:latin typeface="Tahoma"/>
                          <a:cs typeface="Tahoma"/>
                        </a:rPr>
                        <a:t> </a:t>
                      </a:r>
                      <a:r>
                        <a:rPr lang="en-US" sz="1800" spc="-20">
                          <a:solidFill>
                            <a:srgbClr val="EC008C"/>
                          </a:solidFill>
                          <a:latin typeface="Tahoma"/>
                          <a:cs typeface="Tahoma"/>
                        </a:rPr>
                        <a:t>American</a:t>
                      </a:r>
                      <a:r>
                        <a:rPr lang="en-US" sz="1800" spc="30">
                          <a:solidFill>
                            <a:srgbClr val="EC008C"/>
                          </a:solidFill>
                          <a:latin typeface="Tahoma"/>
                          <a:cs typeface="Tahoma"/>
                        </a:rPr>
                        <a:t> </a:t>
                      </a:r>
                      <a:r>
                        <a:rPr lang="en-US" sz="1800" spc="-20">
                          <a:solidFill>
                            <a:srgbClr val="EC008C"/>
                          </a:solidFill>
                          <a:latin typeface="Tahoma"/>
                          <a:cs typeface="Tahoma"/>
                        </a:rPr>
                        <a:t>Race</a:t>
                      </a:r>
                      <a:r>
                        <a:rPr lang="en-US" sz="1800">
                          <a:solidFill>
                            <a:srgbClr val="EC008C"/>
                          </a:solidFill>
                          <a:latin typeface="Tahoma"/>
                          <a:cs typeface="Tahoma"/>
                        </a:rPr>
                        <a:t>	</a:t>
                      </a:r>
                      <a:r>
                        <a:rPr lang="en-US" sz="1800" spc="-20">
                          <a:latin typeface="Tahoma"/>
                          <a:cs typeface="Tahoma"/>
                        </a:rPr>
                        <a:t>0.13</a:t>
                      </a:r>
                      <a:r>
                        <a:rPr lang="en-US" sz="1800">
                          <a:latin typeface="Tahoma"/>
                          <a:cs typeface="Tahoma"/>
                        </a:rPr>
                        <a:t>	</a:t>
                      </a:r>
                      <a:r>
                        <a:rPr lang="en-US" sz="1800" spc="-10">
                          <a:latin typeface="Tahoma"/>
                          <a:cs typeface="Tahoma"/>
                        </a:rPr>
                        <a:t>0.002</a:t>
                      </a:r>
                      <a:r>
                        <a:rPr lang="en-US" sz="1800">
                          <a:latin typeface="Tahoma"/>
                          <a:cs typeface="Tahoma"/>
                        </a:rPr>
                        <a:t>	</a:t>
                      </a:r>
                      <a:r>
                        <a:rPr lang="en-US" sz="1800" spc="-20">
                          <a:latin typeface="Tahoma"/>
                          <a:cs typeface="Tahoma"/>
                        </a:rPr>
                        <a:t>0.46</a:t>
                      </a:r>
                      <a:r>
                        <a:rPr lang="en-US" sz="1800">
                          <a:latin typeface="Tahoma"/>
                          <a:cs typeface="Tahoma"/>
                        </a:rPr>
                        <a:t>	</a:t>
                      </a:r>
                      <a:r>
                        <a:rPr lang="en-US" sz="1800" spc="-20">
                          <a:latin typeface="Tahoma"/>
                          <a:cs typeface="Tahoma"/>
                        </a:rPr>
                        <a:t>0.40</a:t>
                      </a:r>
                      <a:endParaRPr lang="en-US" sz="1800">
                        <a:latin typeface="Tahoma"/>
                        <a:cs typeface="Tahoma"/>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84520">
                <a:tc>
                  <a:txBody>
                    <a:bodyPr/>
                    <a:lstStyle/>
                    <a:p>
                      <a:pPr marL="198120" marR="57785">
                        <a:lnSpc>
                          <a:spcPct val="58823"/>
                        </a:lnSpc>
                      </a:pPr>
                      <a:r>
                        <a:rPr lang="en-US" sz="1700" spc="-10">
                          <a:latin typeface="Arial"/>
                          <a:cs typeface="Arial"/>
                        </a:rPr>
                        <a:t>using</a:t>
                      </a:r>
                      <a:r>
                        <a:rPr lang="en-US" sz="1700" spc="5">
                          <a:latin typeface="Arial"/>
                          <a:cs typeface="Arial"/>
                        </a:rPr>
                        <a:t> </a:t>
                      </a:r>
                      <a:r>
                        <a:rPr lang="en-US" sz="1700">
                          <a:latin typeface="Arial"/>
                          <a:cs typeface="Arial"/>
                        </a:rPr>
                        <a:t>a</a:t>
                      </a:r>
                      <a:r>
                        <a:rPr lang="en-US" sz="1700" spc="5">
                          <a:latin typeface="Arial"/>
                          <a:cs typeface="Arial"/>
                        </a:rPr>
                        <a:t> </a:t>
                      </a:r>
                      <a:r>
                        <a:rPr lang="en-US" sz="1700" spc="-10">
                          <a:latin typeface="Arial"/>
                          <a:cs typeface="Arial"/>
                        </a:rPr>
                        <a:t>neural</a:t>
                      </a:r>
                      <a:r>
                        <a:rPr lang="en-US" sz="1700" spc="5">
                          <a:latin typeface="Arial"/>
                          <a:cs typeface="Arial"/>
                        </a:rPr>
                        <a:t> </a:t>
                      </a:r>
                      <a:r>
                        <a:rPr lang="en-US" sz="1700" spc="-10">
                          <a:latin typeface="Arial"/>
                          <a:cs typeface="Arial"/>
                        </a:rPr>
                        <a:t>network.</a:t>
                      </a:r>
                      <a:endParaRPr lang="en-US" sz="1700">
                        <a:latin typeface="Arial"/>
                        <a:cs typeface="Arial"/>
                      </a:endParaRPr>
                    </a:p>
                  </a:txBody>
                  <a:tcPr marL="0" marR="0" marT="0" marB="0"/>
                </a:tc>
                <a:tc>
                  <a:txBody>
                    <a:bodyPr/>
                    <a:lstStyle/>
                    <a:p>
                      <a:pPr marR="1270" algn="ctr">
                        <a:lnSpc>
                          <a:spcPct val="55798"/>
                        </a:lnSpc>
                      </a:pPr>
                      <a:r>
                        <a:rPr lang="en-US" sz="1800" spc="-20">
                          <a:latin typeface="Tahoma"/>
                          <a:cs typeface="Tahoma"/>
                        </a:rPr>
                        <a:t>Negative</a:t>
                      </a:r>
                      <a:r>
                        <a:rPr lang="en-US" sz="1800" spc="-30">
                          <a:latin typeface="Tahoma"/>
                          <a:cs typeface="Tahoma"/>
                        </a:rPr>
                        <a:t> </a:t>
                      </a:r>
                      <a:r>
                        <a:rPr lang="en-US" sz="1800" spc="-20">
                          <a:latin typeface="Tahoma"/>
                          <a:cs typeface="Tahoma"/>
                        </a:rPr>
                        <a:t>beta</a:t>
                      </a:r>
                      <a:r>
                        <a:rPr lang="en-US" sz="1800" spc="-25">
                          <a:latin typeface="Tahoma"/>
                          <a:cs typeface="Tahoma"/>
                        </a:rPr>
                        <a:t> human </a:t>
                      </a:r>
                      <a:r>
                        <a:rPr lang="en-US" sz="1800" spc="-10">
                          <a:latin typeface="Tahoma"/>
                          <a:cs typeface="Tahoma"/>
                        </a:rPr>
                        <a:t>chorionic</a:t>
                      </a:r>
                      <a:endParaRPr lang="en-US" sz="1800">
                        <a:latin typeface="Tahoma"/>
                        <a:cs typeface="Tahoma"/>
                      </a:endParaRPr>
                    </a:p>
                  </a:txBody>
                  <a:tcPr marL="0" marR="0" marT="0"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01"/>
                  </a:ext>
                </a:extLst>
              </a:tr>
              <a:tr h="284520">
                <a:tc>
                  <a:txBody>
                    <a:bodyPr/>
                    <a:lstStyle/>
                    <a:p>
                      <a:pPr marR="57785">
                        <a:lnSpc>
                          <a:spcPct val="100000"/>
                        </a:lnSpc>
                      </a:pPr>
                      <a:endParaRPr sz="1500">
                        <a:latin typeface="Times New Roman"/>
                        <a:cs typeface="Times New Roman"/>
                      </a:endParaRPr>
                    </a:p>
                  </a:txBody>
                  <a:tcPr marL="0" marR="0" marT="0" marB="0"/>
                </a:tc>
                <a:tc>
                  <a:txBody>
                    <a:bodyPr/>
                    <a:lstStyle/>
                    <a:p>
                      <a:pPr marR="635" algn="ctr">
                        <a:lnSpc>
                          <a:spcPct val="55798"/>
                        </a:lnSpc>
                      </a:pPr>
                      <a:r>
                        <a:rPr lang="en-US" sz="1800" spc="-30">
                          <a:latin typeface="Tahoma"/>
                          <a:cs typeface="Tahoma"/>
                        </a:rPr>
                        <a:t>gonadotropin</a:t>
                      </a:r>
                      <a:r>
                        <a:rPr lang="en-US" sz="1800" spc="30">
                          <a:latin typeface="Tahoma"/>
                          <a:cs typeface="Tahoma"/>
                        </a:rPr>
                        <a:t> </a:t>
                      </a:r>
                      <a:r>
                        <a:rPr lang="en-US" sz="1800">
                          <a:latin typeface="Tahoma"/>
                          <a:cs typeface="Tahoma"/>
                        </a:rPr>
                        <a:t>(bHCG)</a:t>
                      </a:r>
                      <a:r>
                        <a:rPr lang="en-US" sz="1800" spc="35">
                          <a:latin typeface="Tahoma"/>
                          <a:cs typeface="Tahoma"/>
                        </a:rPr>
                        <a:t> </a:t>
                      </a:r>
                      <a:r>
                        <a:rPr lang="en-US" sz="1800" spc="-10">
                          <a:latin typeface="Tahoma"/>
                          <a:cs typeface="Tahoma"/>
                        </a:rPr>
                        <a:t>level</a:t>
                      </a:r>
                      <a:endParaRPr lang="en-US" sz="1800">
                        <a:latin typeface="Tahoma"/>
                        <a:cs typeface="Tahoma"/>
                      </a:endParaRPr>
                    </a:p>
                  </a:txBody>
                  <a:tcPr marL="0" marR="0" marT="0" marB="0"/>
                </a:tc>
                <a:tc>
                  <a:txBody>
                    <a:bodyPr/>
                    <a:lstStyle/>
                    <a:p>
                      <a:pPr marL="635" algn="ctr">
                        <a:lnSpc>
                          <a:spcPct val="55798"/>
                        </a:lnSpc>
                      </a:pPr>
                      <a:r>
                        <a:rPr lang="en-US" sz="1800" spc="-20">
                          <a:latin typeface="Tahoma"/>
                          <a:cs typeface="Tahoma"/>
                        </a:rPr>
                        <a:t>0.12</a:t>
                      </a:r>
                      <a:endParaRPr lang="en-US" sz="1800">
                        <a:latin typeface="Tahoma"/>
                        <a:cs typeface="Tahoma"/>
                      </a:endParaRPr>
                    </a:p>
                  </a:txBody>
                  <a:tcPr marL="0" marR="0" marT="0" marB="0"/>
                </a:tc>
                <a:tc>
                  <a:txBody>
                    <a:bodyPr/>
                    <a:lstStyle/>
                    <a:p>
                      <a:pPr marR="33020" algn="ctr">
                        <a:lnSpc>
                          <a:spcPct val="55798"/>
                        </a:lnSpc>
                      </a:pPr>
                      <a:r>
                        <a:rPr lang="en-US" sz="1800" i="1" spc="160">
                          <a:latin typeface="Arial"/>
                          <a:cs typeface="Arial"/>
                        </a:rPr>
                        <a:t>&lt;</a:t>
                      </a:r>
                      <a:r>
                        <a:rPr lang="en-US" sz="1800" i="1">
                          <a:latin typeface="Arial"/>
                          <a:cs typeface="Arial"/>
                        </a:rPr>
                        <a:t> </a:t>
                      </a:r>
                      <a:r>
                        <a:rPr lang="en-US" sz="1800" spc="-10">
                          <a:latin typeface="Tahoma"/>
                          <a:cs typeface="Tahoma"/>
                        </a:rPr>
                        <a:t>0</a:t>
                      </a:r>
                      <a:r>
                        <a:rPr lang="en-US" sz="1800" i="1" spc="-10">
                          <a:latin typeface="Arial"/>
                          <a:cs typeface="Arial"/>
                        </a:rPr>
                        <a:t>.</a:t>
                      </a:r>
                      <a:r>
                        <a:rPr lang="en-US" sz="1800" spc="-10">
                          <a:latin typeface="Tahoma"/>
                          <a:cs typeface="Tahoma"/>
                        </a:rPr>
                        <a:t>001</a:t>
                      </a:r>
                      <a:endParaRPr lang="en-US" sz="1800">
                        <a:latin typeface="Tahoma"/>
                        <a:cs typeface="Tahoma"/>
                      </a:endParaRPr>
                    </a:p>
                  </a:txBody>
                  <a:tcPr marL="0" marR="0" marT="0" marB="0"/>
                </a:tc>
                <a:tc>
                  <a:txBody>
                    <a:bodyPr/>
                    <a:lstStyle/>
                    <a:p>
                      <a:pPr marL="135890">
                        <a:lnSpc>
                          <a:spcPct val="55798"/>
                        </a:lnSpc>
                      </a:pPr>
                      <a:r>
                        <a:rPr lang="en-US" sz="1800" spc="-20">
                          <a:latin typeface="Tahoma"/>
                          <a:cs typeface="Tahoma"/>
                        </a:rPr>
                        <a:t>0.37</a:t>
                      </a:r>
                      <a:endParaRPr lang="en-US" sz="1800">
                        <a:latin typeface="Tahoma"/>
                        <a:cs typeface="Tahoma"/>
                      </a:endParaRPr>
                    </a:p>
                  </a:txBody>
                  <a:tcPr marL="0" marR="0" marT="0" marB="0"/>
                </a:tc>
                <a:tc>
                  <a:txBody>
                    <a:bodyPr/>
                    <a:lstStyle/>
                    <a:p>
                      <a:pPr algn="ctr">
                        <a:lnSpc>
                          <a:spcPct val="55798"/>
                        </a:lnSpc>
                      </a:pPr>
                      <a:r>
                        <a:rPr lang="en-US" sz="1800" spc="-20">
                          <a:latin typeface="Tahoma"/>
                          <a:cs typeface="Tahoma"/>
                        </a:rPr>
                        <a:t>0.23</a:t>
                      </a:r>
                      <a:endParaRPr lang="en-US" sz="1800">
                        <a:latin typeface="Tahoma"/>
                        <a:cs typeface="Tahoma"/>
                      </a:endParaRPr>
                    </a:p>
                  </a:txBody>
                  <a:tcPr marL="0" marR="0" marT="0" marB="0"/>
                </a:tc>
                <a:extLst>
                  <a:ext uri="{0D108BD9-81ED-4DB2-BD59-A6C34878D82A}">
                    <a16:rowId xmlns:a16="http://schemas.microsoft.com/office/drawing/2014/main" val="10002"/>
                  </a:ext>
                </a:extLst>
              </a:tr>
              <a:tr h="335519">
                <a:tc>
                  <a:txBody>
                    <a:bodyPr/>
                    <a:lstStyle/>
                    <a:p>
                      <a:pPr marR="57785">
                        <a:lnSpc>
                          <a:spcPct val="100000"/>
                        </a:lnSpc>
                      </a:pPr>
                      <a:endParaRPr sz="1700">
                        <a:latin typeface="Times New Roman"/>
                        <a:cs typeface="Times New Roman"/>
                      </a:endParaRPr>
                    </a:p>
                  </a:txBody>
                  <a:tcPr marL="0" marR="0" marT="0" marB="0"/>
                </a:tc>
                <a:tc>
                  <a:txBody>
                    <a:bodyPr/>
                    <a:lstStyle/>
                    <a:p>
                      <a:pPr marR="1270" algn="ctr">
                        <a:lnSpc>
                          <a:spcPct val="55798"/>
                        </a:lnSpc>
                      </a:pPr>
                      <a:r>
                        <a:rPr lang="en-US" sz="1800">
                          <a:solidFill>
                            <a:srgbClr val="008C00"/>
                          </a:solidFill>
                          <a:latin typeface="Tahoma"/>
                          <a:cs typeface="Tahoma"/>
                        </a:rPr>
                        <a:t>High</a:t>
                      </a:r>
                      <a:r>
                        <a:rPr lang="en-US" sz="1800" spc="-15">
                          <a:solidFill>
                            <a:srgbClr val="008C00"/>
                          </a:solidFill>
                          <a:latin typeface="Tahoma"/>
                          <a:cs typeface="Tahoma"/>
                        </a:rPr>
                        <a:t> </a:t>
                      </a:r>
                      <a:r>
                        <a:rPr lang="en-US" sz="1800" spc="-20">
                          <a:solidFill>
                            <a:srgbClr val="008C00"/>
                          </a:solidFill>
                          <a:latin typeface="Tahoma"/>
                          <a:cs typeface="Tahoma"/>
                        </a:rPr>
                        <a:t>Density</a:t>
                      </a:r>
                      <a:r>
                        <a:rPr lang="en-US" sz="1800" spc="-10">
                          <a:solidFill>
                            <a:srgbClr val="008C00"/>
                          </a:solidFill>
                          <a:latin typeface="Tahoma"/>
                          <a:cs typeface="Tahoma"/>
                        </a:rPr>
                        <a:t> </a:t>
                      </a:r>
                      <a:r>
                        <a:rPr lang="en-US" sz="1800" spc="-20">
                          <a:solidFill>
                            <a:srgbClr val="008C00"/>
                          </a:solidFill>
                          <a:latin typeface="Tahoma"/>
                          <a:cs typeface="Tahoma"/>
                        </a:rPr>
                        <a:t>Lipoprotein</a:t>
                      </a:r>
                      <a:r>
                        <a:rPr lang="en-US" sz="1800" spc="-10">
                          <a:solidFill>
                            <a:srgbClr val="008C00"/>
                          </a:solidFill>
                          <a:latin typeface="Tahoma"/>
                          <a:cs typeface="Tahoma"/>
                        </a:rPr>
                        <a:t> </a:t>
                      </a:r>
                      <a:r>
                        <a:rPr lang="en-US" sz="1800" spc="-25">
                          <a:solidFill>
                            <a:srgbClr val="008C00"/>
                          </a:solidFill>
                          <a:latin typeface="Tahoma"/>
                          <a:cs typeface="Tahoma"/>
                        </a:rPr>
                        <a:t>HDL</a:t>
                      </a:r>
                      <a:endParaRPr lang="en-US" sz="1800">
                        <a:latin typeface="Tahoma"/>
                        <a:cs typeface="Tahoma"/>
                      </a:endParaRPr>
                    </a:p>
                  </a:txBody>
                  <a:tcPr marL="0" marR="0" marT="0" marB="0">
                    <a:lnB w="9525">
                      <a:solidFill>
                        <a:srgbClr val="000000"/>
                      </a:solidFill>
                      <a:prstDash val="solid"/>
                    </a:lnB>
                  </a:tcPr>
                </a:tc>
                <a:tc>
                  <a:txBody>
                    <a:bodyPr/>
                    <a:lstStyle/>
                    <a:p>
                      <a:pPr algn="ctr">
                        <a:lnSpc>
                          <a:spcPct val="55798"/>
                        </a:lnSpc>
                      </a:pPr>
                      <a:r>
                        <a:rPr lang="en-US" sz="1800" spc="-20">
                          <a:latin typeface="Tahoma"/>
                          <a:cs typeface="Tahoma"/>
                        </a:rPr>
                        <a:t>0.09</a:t>
                      </a:r>
                      <a:endParaRPr lang="en-US" sz="1800">
                        <a:latin typeface="Tahoma"/>
                        <a:cs typeface="Tahoma"/>
                      </a:endParaRPr>
                    </a:p>
                  </a:txBody>
                  <a:tcPr marL="0" marR="0" marT="0" marB="0">
                    <a:lnB w="9525">
                      <a:solidFill>
                        <a:srgbClr val="000000"/>
                      </a:solidFill>
                      <a:prstDash val="solid"/>
                    </a:lnB>
                  </a:tcPr>
                </a:tc>
                <a:tc>
                  <a:txBody>
                    <a:bodyPr/>
                    <a:lstStyle/>
                    <a:p>
                      <a:pPr marR="33020" algn="ctr">
                        <a:lnSpc>
                          <a:spcPct val="55798"/>
                        </a:lnSpc>
                      </a:pPr>
                      <a:r>
                        <a:rPr lang="en-US" sz="1800" i="1" spc="160">
                          <a:latin typeface="Arial"/>
                          <a:cs typeface="Arial"/>
                        </a:rPr>
                        <a:t>&lt;</a:t>
                      </a:r>
                      <a:r>
                        <a:rPr lang="en-US" sz="1800" i="1">
                          <a:latin typeface="Arial"/>
                          <a:cs typeface="Arial"/>
                        </a:rPr>
                        <a:t> </a:t>
                      </a:r>
                      <a:r>
                        <a:rPr lang="en-US" sz="1800" spc="-10">
                          <a:latin typeface="Tahoma"/>
                          <a:cs typeface="Tahoma"/>
                        </a:rPr>
                        <a:t>0</a:t>
                      </a:r>
                      <a:r>
                        <a:rPr lang="en-US" sz="1800" i="1" spc="-10">
                          <a:latin typeface="Arial"/>
                          <a:cs typeface="Arial"/>
                        </a:rPr>
                        <a:t>.</a:t>
                      </a:r>
                      <a:r>
                        <a:rPr lang="en-US" sz="1800" spc="-10">
                          <a:latin typeface="Tahoma"/>
                          <a:cs typeface="Tahoma"/>
                        </a:rPr>
                        <a:t>001</a:t>
                      </a:r>
                      <a:endParaRPr lang="en-US" sz="1800">
                        <a:latin typeface="Tahoma"/>
                        <a:cs typeface="Tahoma"/>
                      </a:endParaRPr>
                    </a:p>
                  </a:txBody>
                  <a:tcPr marL="0" marR="0" marT="0" marB="0">
                    <a:lnB w="9525">
                      <a:solidFill>
                        <a:srgbClr val="000000"/>
                      </a:solidFill>
                      <a:prstDash val="solid"/>
                    </a:lnB>
                  </a:tcPr>
                </a:tc>
                <a:tc>
                  <a:txBody>
                    <a:bodyPr/>
                    <a:lstStyle/>
                    <a:p>
                      <a:pPr marL="109220">
                        <a:lnSpc>
                          <a:spcPct val="55798"/>
                        </a:lnSpc>
                      </a:pPr>
                      <a:r>
                        <a:rPr lang="en-US" sz="1800" spc="-10">
                          <a:latin typeface="Tahoma"/>
                          <a:cs typeface="Tahoma"/>
                        </a:rPr>
                        <a:t>52.04</a:t>
                      </a:r>
                      <a:endParaRPr lang="en-US" sz="1800">
                        <a:latin typeface="Tahoma"/>
                        <a:cs typeface="Tahoma"/>
                      </a:endParaRPr>
                    </a:p>
                  </a:txBody>
                  <a:tcPr marL="0" marR="0" marT="0" marB="0">
                    <a:lnB w="9525">
                      <a:solidFill>
                        <a:srgbClr val="000000"/>
                      </a:solidFill>
                      <a:prstDash val="solid"/>
                    </a:lnB>
                  </a:tcPr>
                </a:tc>
                <a:tc>
                  <a:txBody>
                    <a:bodyPr/>
                    <a:lstStyle/>
                    <a:p>
                      <a:pPr algn="ctr">
                        <a:lnSpc>
                          <a:spcPct val="55798"/>
                        </a:lnSpc>
                      </a:pPr>
                      <a:r>
                        <a:rPr lang="en-US" sz="1800" spc="-10">
                          <a:latin typeface="Tahoma"/>
                          <a:cs typeface="Tahoma"/>
                        </a:rPr>
                        <a:t>51.59</a:t>
                      </a:r>
                      <a:endParaRPr lang="en-US" sz="1800">
                        <a:latin typeface="Tahoma"/>
                        <a:cs typeface="Tahoma"/>
                      </a:endParaRPr>
                    </a:p>
                  </a:txBody>
                  <a:tcPr marL="0" marR="0" marT="0" marB="0">
                    <a:lnB w="9525">
                      <a:solidFill>
                        <a:srgbClr val="000000"/>
                      </a:solidFill>
                      <a:prstDash val="solid"/>
                    </a:lnB>
                  </a:tcPr>
                </a:tc>
                <a:extLst>
                  <a:ext uri="{0D108BD9-81ED-4DB2-BD59-A6C34878D82A}">
                    <a16:rowId xmlns:a16="http://schemas.microsoft.com/office/drawing/2014/main" val="10003"/>
                  </a:ext>
                </a:extLst>
              </a:tr>
              <a:tr h="209364">
                <a:tc>
                  <a:txBody>
                    <a:bodyPr/>
                    <a:lstStyle/>
                    <a:p>
                      <a:pPr marR="57785">
                        <a:lnSpc>
                          <a:spcPct val="100000"/>
                        </a:lnSpc>
                      </a:pPr>
                      <a:endParaRPr sz="1100">
                        <a:latin typeface="Times New Roman"/>
                        <a:cs typeface="Times New Roman"/>
                      </a:endParaRPr>
                    </a:p>
                  </a:txBody>
                  <a:tcPr marL="0" marR="0" marT="0" marB="0">
                    <a:lnB w="635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T w="9525">
                      <a:solidFill>
                        <a:srgbClr val="000000"/>
                      </a:solidFill>
                      <a:prstDash val="solid"/>
                    </a:lnT>
                  </a:tcPr>
                </a:tc>
                <a:tc>
                  <a:txBody>
                    <a:bodyPr/>
                    <a:lstStyle/>
                    <a:p>
                      <a:pPr>
                        <a:lnSpc>
                          <a:spcPct val="100000"/>
                        </a:lnSpc>
                      </a:pPr>
                      <a:endParaRPr sz="1100">
                        <a:latin typeface="Times New Roman"/>
                        <a:cs typeface="Times New Roman"/>
                      </a:endParaRPr>
                    </a:p>
                  </a:txBody>
                  <a:tcPr marL="0" marR="0" marT="0" marB="0">
                    <a:lnT w="9525">
                      <a:solidFill>
                        <a:srgbClr val="000000"/>
                      </a:solidFill>
                      <a:prstDash val="solid"/>
                    </a:lnT>
                  </a:tcPr>
                </a:tc>
                <a:tc>
                  <a:txBody>
                    <a:bodyPr/>
                    <a:lstStyle/>
                    <a:p>
                      <a:pPr>
                        <a:lnSpc>
                          <a:spcPct val="100000"/>
                        </a:lnSpc>
                      </a:pPr>
                      <a:endParaRPr sz="1100">
                        <a:latin typeface="Times New Roman"/>
                        <a:cs typeface="Times New Roman"/>
                      </a:endParaRPr>
                    </a:p>
                  </a:txBody>
                  <a:tcPr marL="0" marR="0" marT="0" marB="0">
                    <a:lnT w="9525">
                      <a:solidFill>
                        <a:srgbClr val="000000"/>
                      </a:solidFill>
                      <a:prstDash val="solid"/>
                    </a:lnT>
                  </a:tcPr>
                </a:tc>
                <a:tc>
                  <a:txBody>
                    <a:bodyPr/>
                    <a:lstStyle/>
                    <a:p>
                      <a:pPr>
                        <a:lnSpc>
                          <a:spcPct val="100000"/>
                        </a:lnSpc>
                      </a:pPr>
                      <a:endParaRPr sz="1100">
                        <a:latin typeface="Times New Roman"/>
                        <a:cs typeface="Times New Roman"/>
                      </a:endParaRPr>
                    </a:p>
                  </a:txBody>
                  <a:tcPr marL="0" marR="0" marT="0" marB="0">
                    <a:lnT w="9525">
                      <a:solidFill>
                        <a:srgbClr val="000000"/>
                      </a:solidFill>
                      <a:prstDash val="solid"/>
                    </a:lnT>
                  </a:tcPr>
                </a:tc>
                <a:tc>
                  <a:txBody>
                    <a:bodyPr/>
                    <a:lstStyle/>
                    <a:p>
                      <a:pPr>
                        <a:lnSpc>
                          <a:spcPct val="100000"/>
                        </a:lnSpc>
                      </a:pPr>
                      <a:endParaRPr sz="1100">
                        <a:latin typeface="Times New Roman"/>
                        <a:cs typeface="Times New Roman"/>
                      </a:endParaRPr>
                    </a:p>
                  </a:txBody>
                  <a:tcPr marL="0" marR="0" marT="0" marB="0">
                    <a:lnT w="9525">
                      <a:solidFill>
                        <a:srgbClr val="000000"/>
                      </a:solidFill>
                      <a:prstDash val="solid"/>
                    </a:lnT>
                  </a:tcPr>
                </a:tc>
                <a:extLst>
                  <a:ext uri="{0D108BD9-81ED-4DB2-BD59-A6C34878D82A}">
                    <a16:rowId xmlns:a16="http://schemas.microsoft.com/office/drawing/2014/main" val="10004"/>
                  </a:ext>
                </a:extLst>
              </a:tr>
              <a:tr h="303309">
                <a:tc>
                  <a:txBody>
                    <a:bodyPr/>
                    <a:lstStyle/>
                    <a:p>
                      <a:pPr marL="163830">
                        <a:lnSpc>
                          <a:spcPct val="48759"/>
                        </a:lnSpc>
                        <a:spcBef>
                          <a:spcPts val="450"/>
                        </a:spcBef>
                      </a:pPr>
                      <a:r>
                        <a:rPr lang="en-US" sz="1900" baseline="37037">
                          <a:latin typeface="Arial"/>
                          <a:cs typeface="Arial"/>
                        </a:rPr>
                        <a:t>3</a:t>
                      </a:r>
                      <a:r>
                        <a:rPr lang="en-US" sz="1300">
                          <a:latin typeface="Arial"/>
                          <a:cs typeface="Arial"/>
                        </a:rPr>
                        <a:t>Zad,</a:t>
                      </a:r>
                      <a:r>
                        <a:rPr lang="en-US" sz="1300" spc="50">
                          <a:latin typeface="Arial"/>
                          <a:cs typeface="Arial"/>
                        </a:rPr>
                        <a:t> </a:t>
                      </a:r>
                      <a:r>
                        <a:rPr lang="en-US" sz="1300">
                          <a:latin typeface="Arial"/>
                          <a:cs typeface="Arial"/>
                        </a:rPr>
                        <a:t>...,</a:t>
                      </a:r>
                      <a:r>
                        <a:rPr lang="en-US" sz="1300" spc="50">
                          <a:latin typeface="Arial"/>
                          <a:cs typeface="Arial"/>
                        </a:rPr>
                        <a:t> </a:t>
                      </a:r>
                      <a:r>
                        <a:rPr lang="en-US" sz="1300" b="1">
                          <a:latin typeface="Gill Sans MT"/>
                          <a:cs typeface="Gill Sans MT"/>
                        </a:rPr>
                        <a:t>ICP</a:t>
                      </a:r>
                      <a:r>
                        <a:rPr lang="en-US" sz="1300">
                          <a:latin typeface="Arial"/>
                          <a:cs typeface="Arial"/>
                        </a:rPr>
                        <a:t>,</a:t>
                      </a:r>
                      <a:r>
                        <a:rPr lang="en-US" sz="1300" spc="55">
                          <a:latin typeface="Arial"/>
                          <a:cs typeface="Arial"/>
                        </a:rPr>
                        <a:t> </a:t>
                      </a:r>
                      <a:r>
                        <a:rPr lang="en-US" sz="1300" spc="-10">
                          <a:latin typeface="Arial"/>
                          <a:cs typeface="Arial"/>
                        </a:rPr>
                        <a:t>Mahalingaiah,</a:t>
                      </a:r>
                      <a:r>
                        <a:rPr lang="en-US" sz="1300" spc="50">
                          <a:latin typeface="Arial"/>
                          <a:cs typeface="Arial"/>
                        </a:rPr>
                        <a:t> </a:t>
                      </a:r>
                      <a:r>
                        <a:rPr lang="en-US" sz="1300" i="1">
                          <a:latin typeface="Arial"/>
                          <a:cs typeface="Arial"/>
                        </a:rPr>
                        <a:t>Frontiers</a:t>
                      </a:r>
                      <a:r>
                        <a:rPr lang="en-US" sz="1300" i="1" spc="55">
                          <a:latin typeface="Arial"/>
                          <a:cs typeface="Arial"/>
                        </a:rPr>
                        <a:t> </a:t>
                      </a:r>
                      <a:r>
                        <a:rPr lang="en-US" sz="1300" i="1">
                          <a:latin typeface="Arial"/>
                          <a:cs typeface="Arial"/>
                        </a:rPr>
                        <a:t>in</a:t>
                      </a:r>
                      <a:r>
                        <a:rPr lang="en-US" sz="1300" i="1" spc="50">
                          <a:latin typeface="Arial"/>
                          <a:cs typeface="Arial"/>
                        </a:rPr>
                        <a:t> </a:t>
                      </a:r>
                      <a:r>
                        <a:rPr lang="en-US" sz="1300" i="1" spc="-10">
                          <a:latin typeface="Arial"/>
                          <a:cs typeface="Arial"/>
                        </a:rPr>
                        <a:t>Endocrin</a:t>
                      </a:r>
                      <a:endParaRPr lang="en-US" sz="1300">
                        <a:latin typeface="Arial"/>
                        <a:cs typeface="Arial"/>
                      </a:endParaRPr>
                    </a:p>
                  </a:txBody>
                  <a:tcPr marL="0" marR="0" marT="120787" marB="0">
                    <a:lnT w="6350">
                      <a:solidFill>
                        <a:srgbClr val="000000"/>
                      </a:solidFill>
                      <a:prstDash val="solid"/>
                    </a:lnT>
                  </a:tcPr>
                </a:tc>
                <a:tc gridSpan="5">
                  <a:txBody>
                    <a:bodyPr/>
                    <a:lstStyle/>
                    <a:p>
                      <a:pPr marL="57785">
                        <a:lnSpc>
                          <a:spcPct val="48759"/>
                        </a:lnSpc>
                        <a:spcBef>
                          <a:spcPts val="450"/>
                        </a:spcBef>
                      </a:pPr>
                      <a:r>
                        <a:rPr lang="en-US" sz="1300" i="1" dirty="0">
                          <a:latin typeface="Arial"/>
                          <a:cs typeface="Arial"/>
                        </a:rPr>
                        <a:t>ology</a:t>
                      </a:r>
                      <a:r>
                        <a:rPr lang="en-US" sz="1300" dirty="0">
                          <a:latin typeface="Arial"/>
                          <a:cs typeface="Arial"/>
                        </a:rPr>
                        <a:t>, </a:t>
                      </a:r>
                      <a:r>
                        <a:rPr lang="en-US" sz="1300" spc="-10" dirty="0">
                          <a:latin typeface="Arial"/>
                          <a:cs typeface="Arial"/>
                        </a:rPr>
                        <a:t>2024.</a:t>
                      </a:r>
                      <a:endParaRPr lang="en-US" sz="1300" dirty="0">
                        <a:latin typeface="Arial"/>
                        <a:cs typeface="Arial"/>
                      </a:endParaRPr>
                    </a:p>
                  </a:txBody>
                  <a:tcPr marL="0" marR="0" marT="120787"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bl>
          </a:graphicData>
        </a:graphic>
      </p:graphicFrame>
      <p:sp>
        <p:nvSpPr>
          <p:cNvPr id="12" name="object 12"/>
          <p:cNvSpPr txBox="1"/>
          <p:nvPr/>
        </p:nvSpPr>
        <p:spPr>
          <a:xfrm>
            <a:off x="354284" y="4681662"/>
            <a:ext cx="377123" cy="285947"/>
          </a:xfrm>
          <a:prstGeom prst="rect">
            <a:avLst/>
          </a:prstGeom>
        </p:spPr>
        <p:txBody>
          <a:bodyPr vert="horz" wrap="square" lIns="0" tIns="25499" rIns="0" bIns="0" rtlCol="0">
            <a:spAutoFit/>
          </a:bodyPr>
          <a:lstStyle/>
          <a:p>
            <a:pPr marL="26841" defTabSz="1932584">
              <a:spcBef>
                <a:spcPts val="201"/>
              </a:spcBef>
            </a:pPr>
            <a:r>
              <a:rPr sz="1691" kern="0" spc="-53" dirty="0">
                <a:solidFill>
                  <a:srgbClr val="0000FF"/>
                </a:solidFill>
                <a:latin typeface="Arial"/>
                <a:cs typeface="Arial"/>
              </a:rPr>
              <a:t>ML</a:t>
            </a:r>
            <a:endParaRPr sz="1691" kern="0">
              <a:solidFill>
                <a:sysClr val="windowText" lastClr="000000"/>
              </a:solidFill>
              <a:latin typeface="Arial"/>
              <a:cs typeface="Arial"/>
            </a:endParaRPr>
          </a:p>
        </p:txBody>
      </p:sp>
      <p:sp>
        <p:nvSpPr>
          <p:cNvPr id="13" name="object 13">
            <a:extLst>
              <a:ext uri="{C183D7F6-B498-43B3-948B-1728B52AA6E4}">
                <adec:decorative xmlns:adec="http://schemas.microsoft.com/office/drawing/2017/decorative" val="1"/>
              </a:ext>
            </a:extLst>
          </p:cNvPr>
          <p:cNvSpPr/>
          <p:nvPr/>
        </p:nvSpPr>
        <p:spPr>
          <a:xfrm>
            <a:off x="4644643" y="2163189"/>
            <a:ext cx="7381409" cy="0"/>
          </a:xfrm>
          <a:custGeom>
            <a:avLst/>
            <a:gdLst/>
            <a:ahLst/>
            <a:cxnLst/>
            <a:rect l="l" t="t" r="r" b="b"/>
            <a:pathLst>
              <a:path w="3492500">
                <a:moveTo>
                  <a:pt x="0" y="0"/>
                </a:moveTo>
                <a:lnTo>
                  <a:pt x="3491966" y="0"/>
                </a:lnTo>
              </a:path>
            </a:pathLst>
          </a:custGeom>
          <a:ln w="5424">
            <a:solidFill>
              <a:srgbClr val="000000"/>
            </a:solidFill>
          </a:ln>
        </p:spPr>
        <p:txBody>
          <a:bodyPr wrap="square" lIns="0" tIns="0" rIns="0" bIns="0" rtlCol="0"/>
          <a:lstStyle/>
          <a:p>
            <a:pPr defTabSz="1932584"/>
            <a:endParaRPr sz="3804" kern="0">
              <a:solidFill>
                <a:sysClr val="windowText" lastClr="000000"/>
              </a:solidFill>
            </a:endParaRPr>
          </a:p>
        </p:txBody>
      </p:sp>
      <p:sp>
        <p:nvSpPr>
          <p:cNvPr id="14" name="object 14"/>
          <p:cNvSpPr txBox="1"/>
          <p:nvPr/>
        </p:nvSpPr>
        <p:spPr>
          <a:xfrm>
            <a:off x="4617801" y="1241855"/>
            <a:ext cx="7435092" cy="1243077"/>
          </a:xfrm>
          <a:prstGeom prst="rect">
            <a:avLst/>
          </a:prstGeom>
        </p:spPr>
        <p:txBody>
          <a:bodyPr vert="horz" wrap="square" lIns="0" tIns="126155" rIns="0" bIns="0" rtlCol="0">
            <a:spAutoFit/>
          </a:bodyPr>
          <a:lstStyle/>
          <a:p>
            <a:pPr marL="26841" defTabSz="1932584">
              <a:spcBef>
                <a:spcPts val="993"/>
              </a:spcBef>
              <a:tabLst>
                <a:tab pos="2803589" algn="l"/>
                <a:tab pos="7406898" algn="l"/>
              </a:tabLst>
            </a:pPr>
            <a:r>
              <a:rPr sz="2325" u="sng" kern="0" dirty="0">
                <a:solidFill>
                  <a:srgbClr val="0000FF"/>
                </a:solidFill>
                <a:uFill>
                  <a:solidFill>
                    <a:srgbClr val="000000"/>
                  </a:solidFill>
                </a:uFill>
                <a:latin typeface="Times New Roman"/>
                <a:cs typeface="Times New Roman"/>
              </a:rPr>
              <a:t>	</a:t>
            </a:r>
            <a:r>
              <a:rPr sz="2325" u="sng" kern="0" dirty="0">
                <a:solidFill>
                  <a:srgbClr val="0000FF"/>
                </a:solidFill>
                <a:uFill>
                  <a:solidFill>
                    <a:srgbClr val="000000"/>
                  </a:solidFill>
                </a:uFill>
                <a:latin typeface="Tahoma"/>
                <a:cs typeface="Tahoma"/>
              </a:rPr>
              <a:t>Key</a:t>
            </a:r>
            <a:r>
              <a:rPr sz="2325" u="sng" kern="0" spc="63" dirty="0">
                <a:solidFill>
                  <a:srgbClr val="0000FF"/>
                </a:solidFill>
                <a:uFill>
                  <a:solidFill>
                    <a:srgbClr val="000000"/>
                  </a:solidFill>
                </a:uFill>
                <a:latin typeface="Tahoma"/>
                <a:cs typeface="Tahoma"/>
              </a:rPr>
              <a:t> </a:t>
            </a:r>
            <a:r>
              <a:rPr sz="2325" u="sng" kern="0" spc="-21" dirty="0">
                <a:solidFill>
                  <a:srgbClr val="0000FF"/>
                </a:solidFill>
                <a:uFill>
                  <a:solidFill>
                    <a:srgbClr val="000000"/>
                  </a:solidFill>
                </a:uFill>
                <a:latin typeface="Tahoma"/>
                <a:cs typeface="Tahoma"/>
              </a:rPr>
              <a:t>predictors</a:t>
            </a:r>
            <a:r>
              <a:rPr sz="2325" u="sng" kern="0" dirty="0">
                <a:solidFill>
                  <a:srgbClr val="0000FF"/>
                </a:solidFill>
                <a:uFill>
                  <a:solidFill>
                    <a:srgbClr val="000000"/>
                  </a:solidFill>
                </a:uFill>
                <a:latin typeface="Tahoma"/>
                <a:cs typeface="Tahoma"/>
              </a:rPr>
              <a:t>	</a:t>
            </a:r>
            <a:endParaRPr sz="2325" kern="0">
              <a:solidFill>
                <a:sysClr val="windowText" lastClr="000000"/>
              </a:solidFill>
              <a:latin typeface="Tahoma"/>
              <a:cs typeface="Tahoma"/>
            </a:endParaRPr>
          </a:p>
          <a:p>
            <a:pPr marL="1174313" defTabSz="1932584">
              <a:spcBef>
                <a:spcPts val="634"/>
              </a:spcBef>
              <a:tabLst>
                <a:tab pos="3551124" algn="l"/>
                <a:tab pos="4130899" algn="l"/>
              </a:tabLst>
            </a:pPr>
            <a:r>
              <a:rPr sz="1796" b="1" kern="0" spc="-21" dirty="0">
                <a:solidFill>
                  <a:sysClr val="windowText" lastClr="000000"/>
                </a:solidFill>
                <a:latin typeface="Gill Sans MT"/>
                <a:cs typeface="Gill Sans MT"/>
              </a:rPr>
              <a:t>Variables</a:t>
            </a:r>
            <a:r>
              <a:rPr sz="1796" b="1" kern="0" dirty="0">
                <a:solidFill>
                  <a:sysClr val="windowText" lastClr="000000"/>
                </a:solidFill>
                <a:latin typeface="Gill Sans MT"/>
                <a:cs typeface="Gill Sans MT"/>
              </a:rPr>
              <a:t>	</a:t>
            </a:r>
            <a:r>
              <a:rPr sz="1796" b="1" i="1" kern="0" spc="-106" dirty="0">
                <a:solidFill>
                  <a:sysClr val="windowText" lastClr="000000"/>
                </a:solidFill>
                <a:latin typeface="Arial"/>
                <a:cs typeface="Arial"/>
              </a:rPr>
              <a:t>β</a:t>
            </a:r>
            <a:r>
              <a:rPr sz="1796" b="1" i="1" kern="0" dirty="0">
                <a:solidFill>
                  <a:sysClr val="windowText" lastClr="000000"/>
                </a:solidFill>
                <a:latin typeface="Arial"/>
                <a:cs typeface="Arial"/>
              </a:rPr>
              <a:t>	</a:t>
            </a:r>
            <a:r>
              <a:rPr sz="1796" b="1" kern="0" spc="-42" dirty="0">
                <a:solidFill>
                  <a:sysClr val="windowText" lastClr="000000"/>
                </a:solidFill>
                <a:latin typeface="Gill Sans MT"/>
                <a:cs typeface="Gill Sans MT"/>
              </a:rPr>
              <a:t>p-</a:t>
            </a:r>
            <a:r>
              <a:rPr sz="1796" b="1" kern="0" dirty="0">
                <a:solidFill>
                  <a:sysClr val="windowText" lastClr="000000"/>
                </a:solidFill>
                <a:latin typeface="Gill Sans MT"/>
                <a:cs typeface="Gill Sans MT"/>
              </a:rPr>
              <a:t>value</a:t>
            </a:r>
            <a:r>
              <a:rPr sz="1796" b="1" kern="0" spc="465" dirty="0">
                <a:solidFill>
                  <a:sysClr val="windowText" lastClr="000000"/>
                </a:solidFill>
                <a:latin typeface="Gill Sans MT"/>
                <a:cs typeface="Gill Sans MT"/>
              </a:rPr>
              <a:t>  </a:t>
            </a:r>
            <a:r>
              <a:rPr sz="1796" b="1" kern="0" spc="-42" dirty="0">
                <a:solidFill>
                  <a:sysClr val="windowText" lastClr="000000"/>
                </a:solidFill>
                <a:latin typeface="Gill Sans MT"/>
                <a:cs typeface="Gill Sans MT"/>
              </a:rPr>
              <a:t>Y1-</a:t>
            </a:r>
            <a:r>
              <a:rPr sz="1796" b="1" kern="0" dirty="0">
                <a:solidFill>
                  <a:sysClr val="windowText" lastClr="000000"/>
                </a:solidFill>
                <a:latin typeface="Gill Sans MT"/>
                <a:cs typeface="Gill Sans MT"/>
              </a:rPr>
              <a:t>mean</a:t>
            </a:r>
            <a:r>
              <a:rPr sz="1796" b="1" kern="0" spc="444" dirty="0">
                <a:solidFill>
                  <a:sysClr val="windowText" lastClr="000000"/>
                </a:solidFill>
                <a:latin typeface="Gill Sans MT"/>
                <a:cs typeface="Gill Sans MT"/>
              </a:rPr>
              <a:t>  </a:t>
            </a:r>
            <a:r>
              <a:rPr sz="1796" b="1" kern="0" spc="-42" dirty="0">
                <a:solidFill>
                  <a:sysClr val="windowText" lastClr="000000"/>
                </a:solidFill>
                <a:latin typeface="Gill Sans MT"/>
                <a:cs typeface="Gill Sans MT"/>
              </a:rPr>
              <a:t>Y0-mean</a:t>
            </a:r>
            <a:endParaRPr sz="1796" kern="0">
              <a:solidFill>
                <a:sysClr val="windowText" lastClr="000000"/>
              </a:solidFill>
              <a:latin typeface="Gill Sans MT"/>
              <a:cs typeface="Gill Sans MT"/>
            </a:endParaRPr>
          </a:p>
          <a:p>
            <a:pPr marL="1111236" defTabSz="1932584">
              <a:spcBef>
                <a:spcPts val="1023"/>
              </a:spcBef>
              <a:tabLst>
                <a:tab pos="3426311" algn="l"/>
                <a:tab pos="4124189" algn="l"/>
                <a:tab pos="5408552" algn="l"/>
                <a:tab pos="6604339" algn="l"/>
              </a:tabLst>
            </a:pPr>
            <a:r>
              <a:rPr sz="1796" kern="0" spc="148" dirty="0">
                <a:solidFill>
                  <a:sysClr val="windowText" lastClr="000000"/>
                </a:solidFill>
                <a:latin typeface="Tahoma"/>
                <a:cs typeface="Tahoma"/>
              </a:rPr>
              <a:t>MLP</a:t>
            </a:r>
            <a:r>
              <a:rPr sz="1796" kern="0" spc="42" dirty="0">
                <a:solidFill>
                  <a:sysClr val="windowText" lastClr="000000"/>
                </a:solidFill>
                <a:latin typeface="Tahoma"/>
                <a:cs typeface="Tahoma"/>
              </a:rPr>
              <a:t> </a:t>
            </a:r>
            <a:r>
              <a:rPr sz="1796" kern="0" spc="-42" dirty="0">
                <a:solidFill>
                  <a:sysClr val="windowText" lastClr="000000"/>
                </a:solidFill>
                <a:latin typeface="Tahoma"/>
                <a:cs typeface="Tahoma"/>
              </a:rPr>
              <a:t>Score</a:t>
            </a:r>
            <a:r>
              <a:rPr sz="1796" kern="0" dirty="0">
                <a:solidFill>
                  <a:sysClr val="windowText" lastClr="000000"/>
                </a:solidFill>
                <a:latin typeface="Tahoma"/>
                <a:cs typeface="Tahoma"/>
              </a:rPr>
              <a:t>	</a:t>
            </a:r>
            <a:r>
              <a:rPr sz="1796" kern="0" spc="-42" dirty="0">
                <a:solidFill>
                  <a:sysClr val="windowText" lastClr="000000"/>
                </a:solidFill>
                <a:latin typeface="Tahoma"/>
                <a:cs typeface="Tahoma"/>
              </a:rPr>
              <a:t>0.60</a:t>
            </a:r>
            <a:r>
              <a:rPr sz="1796" kern="0" dirty="0">
                <a:solidFill>
                  <a:sysClr val="windowText" lastClr="000000"/>
                </a:solidFill>
                <a:latin typeface="Tahoma"/>
                <a:cs typeface="Tahoma"/>
              </a:rPr>
              <a:t>	</a:t>
            </a:r>
            <a:r>
              <a:rPr sz="1796" i="1" kern="0" spc="338" dirty="0">
                <a:solidFill>
                  <a:sysClr val="windowText" lastClr="000000"/>
                </a:solidFill>
                <a:latin typeface="Arial"/>
                <a:cs typeface="Arial"/>
              </a:rPr>
              <a:t>&lt;</a:t>
            </a:r>
            <a:r>
              <a:rPr sz="1796" i="1" kern="0" spc="-21" dirty="0">
                <a:solidFill>
                  <a:sysClr val="windowText" lastClr="000000"/>
                </a:solidFill>
                <a:latin typeface="Arial"/>
                <a:cs typeface="Arial"/>
              </a:rPr>
              <a:t> </a:t>
            </a:r>
            <a:r>
              <a:rPr sz="1796" kern="0" spc="-21" dirty="0">
                <a:solidFill>
                  <a:sysClr val="windowText" lastClr="000000"/>
                </a:solidFill>
                <a:latin typeface="Tahoma"/>
                <a:cs typeface="Tahoma"/>
              </a:rPr>
              <a:t>0</a:t>
            </a:r>
            <a:r>
              <a:rPr sz="1796" i="1" kern="0" spc="-21" dirty="0">
                <a:solidFill>
                  <a:sysClr val="windowText" lastClr="000000"/>
                </a:solidFill>
                <a:latin typeface="Arial"/>
                <a:cs typeface="Arial"/>
              </a:rPr>
              <a:t>.</a:t>
            </a:r>
            <a:r>
              <a:rPr sz="1796" kern="0" spc="-21" dirty="0">
                <a:solidFill>
                  <a:sysClr val="windowText" lastClr="000000"/>
                </a:solidFill>
                <a:latin typeface="Tahoma"/>
                <a:cs typeface="Tahoma"/>
              </a:rPr>
              <a:t>001</a:t>
            </a:r>
            <a:r>
              <a:rPr sz="1796" kern="0" dirty="0">
                <a:solidFill>
                  <a:sysClr val="windowText" lastClr="000000"/>
                </a:solidFill>
                <a:latin typeface="Tahoma"/>
                <a:cs typeface="Tahoma"/>
              </a:rPr>
              <a:t>	</a:t>
            </a:r>
            <a:r>
              <a:rPr sz="1796" kern="0" spc="-42" dirty="0">
                <a:solidFill>
                  <a:sysClr val="windowText" lastClr="000000"/>
                </a:solidFill>
                <a:latin typeface="Tahoma"/>
                <a:cs typeface="Tahoma"/>
              </a:rPr>
              <a:t>0.10</a:t>
            </a:r>
            <a:r>
              <a:rPr sz="1796" kern="0" dirty="0">
                <a:solidFill>
                  <a:sysClr val="windowText" lastClr="000000"/>
                </a:solidFill>
                <a:latin typeface="Tahoma"/>
                <a:cs typeface="Tahoma"/>
              </a:rPr>
              <a:t>	</a:t>
            </a:r>
            <a:r>
              <a:rPr sz="1796" kern="0" spc="-42" dirty="0">
                <a:solidFill>
                  <a:sysClr val="windowText" lastClr="000000"/>
                </a:solidFill>
                <a:latin typeface="Tahoma"/>
                <a:cs typeface="Tahoma"/>
              </a:rPr>
              <a:t>0.04</a:t>
            </a:r>
            <a:endParaRPr sz="1796" kern="0">
              <a:solidFill>
                <a:sysClr val="windowText" lastClr="000000"/>
              </a:solidFill>
              <a:latin typeface="Tahoma"/>
              <a:cs typeface="Tahoma"/>
            </a:endParaRPr>
          </a:p>
        </p:txBody>
      </p:sp>
      <p:graphicFrame>
        <p:nvGraphicFramePr>
          <p:cNvPr id="15" name="object 15"/>
          <p:cNvGraphicFramePr>
            <a:graphicFrameLocks noGrp="1"/>
          </p:cNvGraphicFramePr>
          <p:nvPr>
            <p:extLst>
              <p:ext uri="{D42A27DB-BD31-4B8C-83A1-F6EECF244321}">
                <p14:modId xmlns:p14="http://schemas.microsoft.com/office/powerpoint/2010/main" val="223567815"/>
              </p:ext>
            </p:extLst>
          </p:nvPr>
        </p:nvGraphicFramePr>
        <p:xfrm>
          <a:off x="5766884" y="2545585"/>
          <a:ext cx="5988333" cy="515356"/>
        </p:xfrm>
        <a:graphic>
          <a:graphicData uri="http://schemas.openxmlformats.org/drawingml/2006/table">
            <a:tbl>
              <a:tblPr firstRow="1" bandRow="1">
                <a:tableStyleId>{2D5ABB26-0587-4C30-8999-92F81FD0307C}</a:tableStyleId>
              </a:tblPr>
              <a:tblGrid>
                <a:gridCol w="1582306">
                  <a:extLst>
                    <a:ext uri="{9D8B030D-6E8A-4147-A177-3AD203B41FA5}">
                      <a16:colId xmlns:a16="http://schemas.microsoft.com/office/drawing/2014/main" val="20000"/>
                    </a:ext>
                  </a:extLst>
                </a:gridCol>
                <a:gridCol w="1268260">
                  <a:extLst>
                    <a:ext uri="{9D8B030D-6E8A-4147-A177-3AD203B41FA5}">
                      <a16:colId xmlns:a16="http://schemas.microsoft.com/office/drawing/2014/main" val="20001"/>
                    </a:ext>
                  </a:extLst>
                </a:gridCol>
                <a:gridCol w="1121974">
                  <a:extLst>
                    <a:ext uri="{9D8B030D-6E8A-4147-A177-3AD203B41FA5}">
                      <a16:colId xmlns:a16="http://schemas.microsoft.com/office/drawing/2014/main" val="20002"/>
                    </a:ext>
                  </a:extLst>
                </a:gridCol>
                <a:gridCol w="1089762">
                  <a:extLst>
                    <a:ext uri="{9D8B030D-6E8A-4147-A177-3AD203B41FA5}">
                      <a16:colId xmlns:a16="http://schemas.microsoft.com/office/drawing/2014/main" val="20003"/>
                    </a:ext>
                  </a:extLst>
                </a:gridCol>
                <a:gridCol w="926031">
                  <a:extLst>
                    <a:ext uri="{9D8B030D-6E8A-4147-A177-3AD203B41FA5}">
                      <a16:colId xmlns:a16="http://schemas.microsoft.com/office/drawing/2014/main" val="20004"/>
                    </a:ext>
                  </a:extLst>
                </a:gridCol>
              </a:tblGrid>
              <a:tr h="257678">
                <a:tc>
                  <a:txBody>
                    <a:bodyPr/>
                    <a:lstStyle/>
                    <a:p>
                      <a:pPr marR="271145" algn="ctr">
                        <a:lnSpc>
                          <a:spcPct val="49726"/>
                        </a:lnSpc>
                      </a:pPr>
                      <a:r>
                        <a:rPr lang="en-US" sz="1800" spc="-25">
                          <a:latin typeface="Tahoma"/>
                          <a:cs typeface="Tahoma"/>
                        </a:rPr>
                        <a:t>Age</a:t>
                      </a:r>
                      <a:endParaRPr lang="en-US" sz="1800">
                        <a:latin typeface="Tahoma"/>
                        <a:cs typeface="Tahoma"/>
                      </a:endParaRPr>
                    </a:p>
                  </a:txBody>
                  <a:tcPr marL="0" marR="0" marT="0" marB="0"/>
                </a:tc>
                <a:tc>
                  <a:txBody>
                    <a:bodyPr/>
                    <a:lstStyle/>
                    <a:p>
                      <a:pPr marR="51435" algn="r">
                        <a:lnSpc>
                          <a:spcPct val="49726"/>
                        </a:lnSpc>
                      </a:pPr>
                      <a:r>
                        <a:rPr lang="en-US" sz="1800" spc="-35">
                          <a:latin typeface="Tahoma"/>
                          <a:cs typeface="Tahoma"/>
                        </a:rPr>
                        <a:t>-</a:t>
                      </a:r>
                      <a:r>
                        <a:rPr lang="en-US" sz="1800" spc="-20">
                          <a:latin typeface="Tahoma"/>
                          <a:cs typeface="Tahoma"/>
                        </a:rPr>
                        <a:t>0.25</a:t>
                      </a:r>
                      <a:endParaRPr lang="en-US" sz="1800">
                        <a:latin typeface="Tahoma"/>
                        <a:cs typeface="Tahoma"/>
                      </a:endParaRPr>
                    </a:p>
                  </a:txBody>
                  <a:tcPr marL="0" marR="0" marT="0" marB="0"/>
                </a:tc>
                <a:tc>
                  <a:txBody>
                    <a:bodyPr/>
                    <a:lstStyle/>
                    <a:p>
                      <a:pPr marR="41910" algn="ctr">
                        <a:lnSpc>
                          <a:spcPct val="49726"/>
                        </a:lnSpc>
                      </a:pPr>
                      <a:r>
                        <a:rPr lang="en-US" sz="1800" i="1" spc="160">
                          <a:latin typeface="Arial"/>
                          <a:cs typeface="Arial"/>
                        </a:rPr>
                        <a:t>&lt;</a:t>
                      </a:r>
                      <a:r>
                        <a:rPr lang="en-US" sz="1800" i="1">
                          <a:latin typeface="Arial"/>
                          <a:cs typeface="Arial"/>
                        </a:rPr>
                        <a:t> </a:t>
                      </a:r>
                      <a:r>
                        <a:rPr lang="en-US" sz="1800" spc="-10">
                          <a:latin typeface="Tahoma"/>
                          <a:cs typeface="Tahoma"/>
                        </a:rPr>
                        <a:t>0</a:t>
                      </a:r>
                      <a:r>
                        <a:rPr lang="en-US" sz="1800" i="1" spc="-10">
                          <a:latin typeface="Arial"/>
                          <a:cs typeface="Arial"/>
                        </a:rPr>
                        <a:t>.</a:t>
                      </a:r>
                      <a:r>
                        <a:rPr lang="en-US" sz="1800" spc="-10">
                          <a:latin typeface="Tahoma"/>
                          <a:cs typeface="Tahoma"/>
                        </a:rPr>
                        <a:t>001</a:t>
                      </a:r>
                      <a:endParaRPr lang="en-US" sz="1800">
                        <a:latin typeface="Tahoma"/>
                        <a:cs typeface="Tahoma"/>
                      </a:endParaRPr>
                    </a:p>
                  </a:txBody>
                  <a:tcPr marL="0" marR="0" marT="0" marB="0"/>
                </a:tc>
                <a:tc>
                  <a:txBody>
                    <a:bodyPr/>
                    <a:lstStyle/>
                    <a:p>
                      <a:pPr marL="109220">
                        <a:lnSpc>
                          <a:spcPct val="49726"/>
                        </a:lnSpc>
                      </a:pPr>
                      <a:r>
                        <a:rPr lang="en-US" sz="1800" spc="-10">
                          <a:latin typeface="Tahoma"/>
                          <a:cs typeface="Tahoma"/>
                        </a:rPr>
                        <a:t>31.16</a:t>
                      </a:r>
                      <a:endParaRPr lang="en-US" sz="1800">
                        <a:latin typeface="Tahoma"/>
                        <a:cs typeface="Tahoma"/>
                      </a:endParaRPr>
                    </a:p>
                  </a:txBody>
                  <a:tcPr marL="0" marR="0" marT="0" marB="0"/>
                </a:tc>
                <a:tc>
                  <a:txBody>
                    <a:bodyPr/>
                    <a:lstStyle/>
                    <a:p>
                      <a:pPr marR="24130" algn="r">
                        <a:lnSpc>
                          <a:spcPct val="49726"/>
                        </a:lnSpc>
                      </a:pPr>
                      <a:r>
                        <a:rPr lang="en-US" sz="1800" spc="-10">
                          <a:latin typeface="Tahoma"/>
                          <a:cs typeface="Tahoma"/>
                        </a:rPr>
                        <a:t>33.79</a:t>
                      </a:r>
                      <a:endParaRPr lang="en-US" sz="1800">
                        <a:latin typeface="Tahoma"/>
                        <a:cs typeface="Tahoma"/>
                      </a:endParaRPr>
                    </a:p>
                  </a:txBody>
                  <a:tcPr marL="0" marR="0" marT="0" marB="0"/>
                </a:tc>
                <a:extLst>
                  <a:ext uri="{0D108BD9-81ED-4DB2-BD59-A6C34878D82A}">
                    <a16:rowId xmlns:a16="http://schemas.microsoft.com/office/drawing/2014/main" val="10000"/>
                  </a:ext>
                </a:extLst>
              </a:tr>
              <a:tr h="257678">
                <a:tc>
                  <a:txBody>
                    <a:bodyPr/>
                    <a:lstStyle/>
                    <a:p>
                      <a:pPr marR="272415" algn="ctr">
                        <a:lnSpc>
                          <a:spcPct val="52216"/>
                        </a:lnSpc>
                      </a:pPr>
                      <a:r>
                        <a:rPr lang="en-US" sz="1800" spc="-10">
                          <a:latin typeface="Tahoma"/>
                          <a:cs typeface="Tahoma"/>
                        </a:rPr>
                        <a:t>Gravidity</a:t>
                      </a:r>
                      <a:endParaRPr lang="en-US" sz="1800">
                        <a:latin typeface="Tahoma"/>
                        <a:cs typeface="Tahoma"/>
                      </a:endParaRPr>
                    </a:p>
                  </a:txBody>
                  <a:tcPr marL="0" marR="0" marT="0" marB="0"/>
                </a:tc>
                <a:tc>
                  <a:txBody>
                    <a:bodyPr/>
                    <a:lstStyle/>
                    <a:p>
                      <a:pPr marR="51435" algn="r">
                        <a:lnSpc>
                          <a:spcPct val="52216"/>
                        </a:lnSpc>
                      </a:pPr>
                      <a:r>
                        <a:rPr lang="en-US" sz="1800" spc="-35">
                          <a:latin typeface="Tahoma"/>
                          <a:cs typeface="Tahoma"/>
                        </a:rPr>
                        <a:t>-</a:t>
                      </a:r>
                      <a:r>
                        <a:rPr lang="en-US" sz="1800" spc="-20">
                          <a:latin typeface="Tahoma"/>
                          <a:cs typeface="Tahoma"/>
                        </a:rPr>
                        <a:t>0.24</a:t>
                      </a:r>
                      <a:endParaRPr lang="en-US" sz="1800">
                        <a:latin typeface="Tahoma"/>
                        <a:cs typeface="Tahoma"/>
                      </a:endParaRPr>
                    </a:p>
                  </a:txBody>
                  <a:tcPr marL="0" marR="0" marT="0" marB="0"/>
                </a:tc>
                <a:tc>
                  <a:txBody>
                    <a:bodyPr/>
                    <a:lstStyle/>
                    <a:p>
                      <a:pPr marR="41910" algn="ctr">
                        <a:lnSpc>
                          <a:spcPct val="52216"/>
                        </a:lnSpc>
                      </a:pPr>
                      <a:r>
                        <a:rPr lang="en-US" sz="1800" i="1" spc="160">
                          <a:latin typeface="Arial"/>
                          <a:cs typeface="Arial"/>
                        </a:rPr>
                        <a:t>&lt;</a:t>
                      </a:r>
                      <a:r>
                        <a:rPr lang="en-US" sz="1800" i="1">
                          <a:latin typeface="Arial"/>
                          <a:cs typeface="Arial"/>
                        </a:rPr>
                        <a:t> </a:t>
                      </a:r>
                      <a:r>
                        <a:rPr lang="en-US" sz="1800" spc="-10">
                          <a:latin typeface="Tahoma"/>
                          <a:cs typeface="Tahoma"/>
                        </a:rPr>
                        <a:t>0</a:t>
                      </a:r>
                      <a:r>
                        <a:rPr lang="en-US" sz="1800" i="1" spc="-10">
                          <a:latin typeface="Arial"/>
                          <a:cs typeface="Arial"/>
                        </a:rPr>
                        <a:t>.</a:t>
                      </a:r>
                      <a:r>
                        <a:rPr lang="en-US" sz="1800" spc="-10">
                          <a:latin typeface="Tahoma"/>
                          <a:cs typeface="Tahoma"/>
                        </a:rPr>
                        <a:t>001</a:t>
                      </a:r>
                      <a:endParaRPr lang="en-US" sz="1800">
                        <a:latin typeface="Tahoma"/>
                        <a:cs typeface="Tahoma"/>
                      </a:endParaRPr>
                    </a:p>
                  </a:txBody>
                  <a:tcPr marL="0" marR="0" marT="0" marB="0"/>
                </a:tc>
                <a:tc>
                  <a:txBody>
                    <a:bodyPr/>
                    <a:lstStyle/>
                    <a:p>
                      <a:pPr marL="135890">
                        <a:lnSpc>
                          <a:spcPct val="52216"/>
                        </a:lnSpc>
                      </a:pPr>
                      <a:r>
                        <a:rPr lang="en-US" sz="1800" spc="-20">
                          <a:latin typeface="Tahoma"/>
                          <a:cs typeface="Tahoma"/>
                        </a:rPr>
                        <a:t>1.46</a:t>
                      </a:r>
                      <a:endParaRPr lang="en-US" sz="1800">
                        <a:latin typeface="Tahoma"/>
                        <a:cs typeface="Tahoma"/>
                      </a:endParaRPr>
                    </a:p>
                  </a:txBody>
                  <a:tcPr marL="0" marR="0" marT="0" marB="0"/>
                </a:tc>
                <a:tc>
                  <a:txBody>
                    <a:bodyPr/>
                    <a:lstStyle/>
                    <a:p>
                      <a:pPr marR="50800" algn="r">
                        <a:lnSpc>
                          <a:spcPct val="52216"/>
                        </a:lnSpc>
                      </a:pPr>
                      <a:r>
                        <a:rPr lang="en-US" sz="1800" spc="-20">
                          <a:latin typeface="Tahoma"/>
                          <a:cs typeface="Tahoma"/>
                        </a:rPr>
                        <a:t>2.08</a:t>
                      </a:r>
                      <a:endParaRPr lang="en-US" sz="1800">
                        <a:latin typeface="Tahoma"/>
                        <a:cs typeface="Tahoma"/>
                      </a:endParaRPr>
                    </a:p>
                  </a:txBody>
                  <a:tcPr marL="0" marR="0" marT="0" marB="0"/>
                </a:tc>
                <a:extLst>
                  <a:ext uri="{0D108BD9-81ED-4DB2-BD59-A6C34878D82A}">
                    <a16:rowId xmlns:a16="http://schemas.microsoft.com/office/drawing/2014/main" val="10001"/>
                  </a:ext>
                </a:extLst>
              </a:tr>
            </a:tbl>
          </a:graphicData>
        </a:graphic>
      </p:graphicFrame>
      <p:graphicFrame>
        <p:nvGraphicFramePr>
          <p:cNvPr id="16" name="object 16"/>
          <p:cNvGraphicFramePr>
            <a:graphicFrameLocks noGrp="1"/>
          </p:cNvGraphicFramePr>
          <p:nvPr>
            <p:extLst>
              <p:ext uri="{D42A27DB-BD31-4B8C-83A1-F6EECF244321}">
                <p14:modId xmlns:p14="http://schemas.microsoft.com/office/powerpoint/2010/main" val="1737830302"/>
              </p:ext>
            </p:extLst>
          </p:nvPr>
        </p:nvGraphicFramePr>
        <p:xfrm>
          <a:off x="226422" y="2886744"/>
          <a:ext cx="11465340" cy="1882931"/>
        </p:xfrm>
        <a:graphic>
          <a:graphicData uri="http://schemas.openxmlformats.org/drawingml/2006/table">
            <a:tbl>
              <a:tblPr firstRow="1" bandRow="1">
                <a:tableStyleId>{2D5ABB26-0587-4C30-8999-92F81FD0307C}</a:tableStyleId>
              </a:tblPr>
              <a:tblGrid>
                <a:gridCol w="2708306">
                  <a:extLst>
                    <a:ext uri="{9D8B030D-6E8A-4147-A177-3AD203B41FA5}">
                      <a16:colId xmlns:a16="http://schemas.microsoft.com/office/drawing/2014/main" val="20000"/>
                    </a:ext>
                  </a:extLst>
                </a:gridCol>
                <a:gridCol w="1480308">
                  <a:extLst>
                    <a:ext uri="{9D8B030D-6E8A-4147-A177-3AD203B41FA5}">
                      <a16:colId xmlns:a16="http://schemas.microsoft.com/office/drawing/2014/main" val="20001"/>
                    </a:ext>
                  </a:extLst>
                </a:gridCol>
                <a:gridCol w="3441077">
                  <a:extLst>
                    <a:ext uri="{9D8B030D-6E8A-4147-A177-3AD203B41FA5}">
                      <a16:colId xmlns:a16="http://schemas.microsoft.com/office/drawing/2014/main" val="20002"/>
                    </a:ext>
                  </a:extLst>
                </a:gridCol>
                <a:gridCol w="758272">
                  <a:extLst>
                    <a:ext uri="{9D8B030D-6E8A-4147-A177-3AD203B41FA5}">
                      <a16:colId xmlns:a16="http://schemas.microsoft.com/office/drawing/2014/main" val="20003"/>
                    </a:ext>
                  </a:extLst>
                </a:gridCol>
                <a:gridCol w="1148816">
                  <a:extLst>
                    <a:ext uri="{9D8B030D-6E8A-4147-A177-3AD203B41FA5}">
                      <a16:colId xmlns:a16="http://schemas.microsoft.com/office/drawing/2014/main" val="20004"/>
                    </a:ext>
                  </a:extLst>
                </a:gridCol>
                <a:gridCol w="1060239">
                  <a:extLst>
                    <a:ext uri="{9D8B030D-6E8A-4147-A177-3AD203B41FA5}">
                      <a16:colId xmlns:a16="http://schemas.microsoft.com/office/drawing/2014/main" val="20005"/>
                    </a:ext>
                  </a:extLst>
                </a:gridCol>
                <a:gridCol w="868322">
                  <a:extLst>
                    <a:ext uri="{9D8B030D-6E8A-4147-A177-3AD203B41FA5}">
                      <a16:colId xmlns:a16="http://schemas.microsoft.com/office/drawing/2014/main" val="20006"/>
                    </a:ext>
                  </a:extLst>
                </a:gridCol>
              </a:tblGrid>
              <a:tr h="751562">
                <a:tc>
                  <a:txBody>
                    <a:bodyPr/>
                    <a:lstStyle/>
                    <a:p>
                      <a:pPr algn="ctr">
                        <a:lnSpc>
                          <a:spcPct val="100000"/>
                        </a:lnSpc>
                        <a:spcBef>
                          <a:spcPts val="140"/>
                        </a:spcBef>
                      </a:pPr>
                      <a:r>
                        <a:rPr sz="1700" b="1" spc="-30" dirty="0">
                          <a:latin typeface="Gill Sans MT"/>
                          <a:cs typeface="Gill Sans MT"/>
                        </a:rPr>
                        <a:t>Nonlinear</a:t>
                      </a:r>
                      <a:r>
                        <a:rPr sz="1700" b="1" spc="40" dirty="0">
                          <a:latin typeface="Gill Sans MT"/>
                          <a:cs typeface="Gill Sans MT"/>
                        </a:rPr>
                        <a:t> </a:t>
                      </a:r>
                      <a:r>
                        <a:rPr sz="1700" b="1" spc="-10" dirty="0">
                          <a:latin typeface="Gill Sans MT"/>
                          <a:cs typeface="Gill Sans MT"/>
                        </a:rPr>
                        <a:t>(GBM)</a:t>
                      </a:r>
                      <a:endParaRPr sz="1700">
                        <a:latin typeface="Gill Sans MT"/>
                        <a:cs typeface="Gill Sans MT"/>
                      </a:endParaRPr>
                    </a:p>
                    <a:p>
                      <a:pPr algn="ctr">
                        <a:lnSpc>
                          <a:spcPct val="100000"/>
                        </a:lnSpc>
                        <a:spcBef>
                          <a:spcPts val="440"/>
                        </a:spcBef>
                      </a:pPr>
                      <a:r>
                        <a:rPr sz="1700" b="1" spc="-10" dirty="0">
                          <a:latin typeface="Gill Sans MT"/>
                          <a:cs typeface="Gill Sans MT"/>
                        </a:rPr>
                        <a:t>Linear/Robust</a:t>
                      </a:r>
                      <a:endParaRPr sz="1700">
                        <a:latin typeface="Gill Sans MT"/>
                        <a:cs typeface="Gill Sans MT"/>
                      </a:endParaRPr>
                    </a:p>
                  </a:txBody>
                  <a:tcPr marL="0" marR="0" marT="37578" marB="0">
                    <a:lnT w="6350">
                      <a:solidFill>
                        <a:srgbClr val="000000"/>
                      </a:solidFill>
                      <a:prstDash val="solid"/>
                    </a:lnT>
                    <a:lnB w="6350">
                      <a:solidFill>
                        <a:srgbClr val="000000"/>
                      </a:solidFill>
                      <a:prstDash val="solid"/>
                    </a:lnB>
                  </a:tcPr>
                </a:tc>
                <a:tc>
                  <a:txBody>
                    <a:bodyPr/>
                    <a:lstStyle/>
                    <a:p>
                      <a:pPr marL="55244">
                        <a:lnSpc>
                          <a:spcPct val="100000"/>
                        </a:lnSpc>
                        <a:spcBef>
                          <a:spcPts val="140"/>
                        </a:spcBef>
                      </a:pPr>
                      <a:r>
                        <a:rPr sz="1700" spc="-60" dirty="0">
                          <a:latin typeface="Tahoma"/>
                          <a:cs typeface="Tahoma"/>
                        </a:rPr>
                        <a:t>79.8%</a:t>
                      </a:r>
                      <a:r>
                        <a:rPr sz="1700" spc="30" dirty="0">
                          <a:latin typeface="Tahoma"/>
                          <a:cs typeface="Tahoma"/>
                        </a:rPr>
                        <a:t> </a:t>
                      </a:r>
                      <a:r>
                        <a:rPr sz="1700" spc="-10" dirty="0">
                          <a:latin typeface="Tahoma"/>
                          <a:cs typeface="Tahoma"/>
                        </a:rPr>
                        <a:t>(0.1%)</a:t>
                      </a:r>
                      <a:endParaRPr sz="1700">
                        <a:latin typeface="Tahoma"/>
                        <a:cs typeface="Tahoma"/>
                      </a:endParaRPr>
                    </a:p>
                    <a:p>
                      <a:pPr marL="55244">
                        <a:lnSpc>
                          <a:spcPct val="100000"/>
                        </a:lnSpc>
                        <a:spcBef>
                          <a:spcPts val="440"/>
                        </a:spcBef>
                      </a:pPr>
                      <a:r>
                        <a:rPr sz="1700" spc="-60" dirty="0">
                          <a:latin typeface="Tahoma"/>
                          <a:cs typeface="Tahoma"/>
                        </a:rPr>
                        <a:t>72.9%</a:t>
                      </a:r>
                      <a:r>
                        <a:rPr sz="1700" spc="30" dirty="0">
                          <a:latin typeface="Tahoma"/>
                          <a:cs typeface="Tahoma"/>
                        </a:rPr>
                        <a:t> </a:t>
                      </a:r>
                      <a:r>
                        <a:rPr sz="1700" spc="-10" dirty="0">
                          <a:latin typeface="Tahoma"/>
                          <a:cs typeface="Tahoma"/>
                        </a:rPr>
                        <a:t>(2.1%)</a:t>
                      </a:r>
                      <a:endParaRPr sz="1700">
                        <a:latin typeface="Tahoma"/>
                        <a:cs typeface="Tahoma"/>
                      </a:endParaRPr>
                    </a:p>
                  </a:txBody>
                  <a:tcPr marL="0" marR="0" marT="37578" marB="0">
                    <a:lnT w="6350">
                      <a:solidFill>
                        <a:srgbClr val="000000"/>
                      </a:solidFill>
                      <a:prstDash val="solid"/>
                    </a:lnT>
                    <a:lnB w="6350">
                      <a:solidFill>
                        <a:srgbClr val="000000"/>
                      </a:solidFill>
                      <a:prstDash val="solid"/>
                    </a:lnB>
                  </a:tcPr>
                </a:tc>
                <a:tc>
                  <a:txBody>
                    <a:bodyPr/>
                    <a:lstStyle/>
                    <a:p>
                      <a:pPr marL="260350" marR="62230" indent="-71755">
                        <a:lnSpc>
                          <a:spcPct val="104099"/>
                        </a:lnSpc>
                        <a:spcBef>
                          <a:spcPts val="575"/>
                        </a:spcBef>
                      </a:pPr>
                      <a:r>
                        <a:rPr sz="1800" spc="-10" dirty="0">
                          <a:latin typeface="Tahoma"/>
                          <a:cs typeface="Tahoma"/>
                        </a:rPr>
                        <a:t>Positive</a:t>
                      </a:r>
                      <a:r>
                        <a:rPr sz="1800" spc="-30" dirty="0">
                          <a:latin typeface="Tahoma"/>
                          <a:cs typeface="Tahoma"/>
                        </a:rPr>
                        <a:t> </a:t>
                      </a:r>
                      <a:r>
                        <a:rPr sz="1800" spc="-10" dirty="0">
                          <a:latin typeface="Tahoma"/>
                          <a:cs typeface="Tahoma"/>
                        </a:rPr>
                        <a:t>beta</a:t>
                      </a:r>
                      <a:r>
                        <a:rPr sz="1800" spc="-25" dirty="0">
                          <a:latin typeface="Tahoma"/>
                          <a:cs typeface="Tahoma"/>
                        </a:rPr>
                        <a:t> </a:t>
                      </a:r>
                      <a:r>
                        <a:rPr sz="1800" spc="-30" dirty="0">
                          <a:latin typeface="Tahoma"/>
                          <a:cs typeface="Tahoma"/>
                        </a:rPr>
                        <a:t>human </a:t>
                      </a:r>
                      <a:r>
                        <a:rPr sz="1800" spc="-25" dirty="0">
                          <a:latin typeface="Tahoma"/>
                          <a:cs typeface="Tahoma"/>
                        </a:rPr>
                        <a:t>chorionic </a:t>
                      </a:r>
                      <a:r>
                        <a:rPr sz="1800" spc="-30" dirty="0">
                          <a:latin typeface="Tahoma"/>
                          <a:cs typeface="Tahoma"/>
                        </a:rPr>
                        <a:t>gonadotropin</a:t>
                      </a:r>
                      <a:r>
                        <a:rPr sz="1800" spc="30" dirty="0">
                          <a:latin typeface="Tahoma"/>
                          <a:cs typeface="Tahoma"/>
                        </a:rPr>
                        <a:t> </a:t>
                      </a:r>
                      <a:r>
                        <a:rPr sz="1800" dirty="0">
                          <a:latin typeface="Tahoma"/>
                          <a:cs typeface="Tahoma"/>
                        </a:rPr>
                        <a:t>(bHCG)</a:t>
                      </a:r>
                      <a:r>
                        <a:rPr sz="1800" spc="35" dirty="0">
                          <a:latin typeface="Tahoma"/>
                          <a:cs typeface="Tahoma"/>
                        </a:rPr>
                        <a:t> </a:t>
                      </a:r>
                      <a:r>
                        <a:rPr sz="1800" spc="-10" dirty="0">
                          <a:latin typeface="Tahoma"/>
                          <a:cs typeface="Tahoma"/>
                        </a:rPr>
                        <a:t>level</a:t>
                      </a:r>
                      <a:endParaRPr sz="1800">
                        <a:latin typeface="Tahoma"/>
                        <a:cs typeface="Tahoma"/>
                      </a:endParaRPr>
                    </a:p>
                  </a:txBody>
                  <a:tcPr marL="0" marR="0" marT="154339" marB="0"/>
                </a:tc>
                <a:tc>
                  <a:txBody>
                    <a:bodyPr/>
                    <a:lstStyle/>
                    <a:p>
                      <a:pPr>
                        <a:lnSpc>
                          <a:spcPct val="100000"/>
                        </a:lnSpc>
                        <a:spcBef>
                          <a:spcPts val="735"/>
                        </a:spcBef>
                      </a:pPr>
                      <a:endParaRPr lang="en-US" sz="1800">
                        <a:latin typeface="Times New Roman"/>
                        <a:cs typeface="Times New Roman"/>
                      </a:endParaRPr>
                    </a:p>
                    <a:p>
                      <a:pPr marL="11430" algn="ctr">
                        <a:lnSpc>
                          <a:spcPct val="59805"/>
                        </a:lnSpc>
                      </a:pPr>
                      <a:r>
                        <a:rPr lang="en-US" sz="1800" spc="-35">
                          <a:latin typeface="Tahoma"/>
                          <a:cs typeface="Tahoma"/>
                        </a:rPr>
                        <a:t>-</a:t>
                      </a:r>
                      <a:r>
                        <a:rPr lang="en-US" sz="1800" spc="-20">
                          <a:latin typeface="Tahoma"/>
                          <a:cs typeface="Tahoma"/>
                        </a:rPr>
                        <a:t>0.20</a:t>
                      </a:r>
                      <a:endParaRPr lang="en-US" sz="1800">
                        <a:latin typeface="Tahoma"/>
                        <a:cs typeface="Tahoma"/>
                      </a:endParaRPr>
                    </a:p>
                  </a:txBody>
                  <a:tcPr marL="0" marR="0" marT="197285" marB="0"/>
                </a:tc>
                <a:tc>
                  <a:txBody>
                    <a:bodyPr/>
                    <a:lstStyle/>
                    <a:p>
                      <a:pPr>
                        <a:lnSpc>
                          <a:spcPct val="100000"/>
                        </a:lnSpc>
                        <a:spcBef>
                          <a:spcPts val="735"/>
                        </a:spcBef>
                      </a:pPr>
                      <a:endParaRPr lang="en-US" sz="1800">
                        <a:latin typeface="Times New Roman"/>
                        <a:cs typeface="Times New Roman"/>
                      </a:endParaRPr>
                    </a:p>
                    <a:p>
                      <a:pPr marR="55880" algn="ctr">
                        <a:lnSpc>
                          <a:spcPct val="59805"/>
                        </a:lnSpc>
                      </a:pPr>
                      <a:r>
                        <a:rPr lang="en-US" sz="1800" i="1" spc="160">
                          <a:latin typeface="Arial"/>
                          <a:cs typeface="Arial"/>
                        </a:rPr>
                        <a:t>&lt;</a:t>
                      </a:r>
                      <a:r>
                        <a:rPr lang="en-US" sz="1800" i="1">
                          <a:latin typeface="Arial"/>
                          <a:cs typeface="Arial"/>
                        </a:rPr>
                        <a:t> </a:t>
                      </a:r>
                      <a:r>
                        <a:rPr lang="en-US" sz="1800" spc="-10">
                          <a:latin typeface="Tahoma"/>
                          <a:cs typeface="Tahoma"/>
                        </a:rPr>
                        <a:t>0</a:t>
                      </a:r>
                      <a:r>
                        <a:rPr lang="en-US" sz="1800" i="1" spc="-10">
                          <a:latin typeface="Arial"/>
                          <a:cs typeface="Arial"/>
                        </a:rPr>
                        <a:t>.</a:t>
                      </a:r>
                      <a:r>
                        <a:rPr lang="en-US" sz="1800" spc="-10">
                          <a:latin typeface="Tahoma"/>
                          <a:cs typeface="Tahoma"/>
                        </a:rPr>
                        <a:t>001</a:t>
                      </a:r>
                      <a:endParaRPr lang="en-US" sz="1800">
                        <a:latin typeface="Tahoma"/>
                        <a:cs typeface="Tahoma"/>
                      </a:endParaRPr>
                    </a:p>
                  </a:txBody>
                  <a:tcPr marL="0" marR="0" marT="197285" marB="0"/>
                </a:tc>
                <a:tc>
                  <a:txBody>
                    <a:bodyPr/>
                    <a:lstStyle/>
                    <a:p>
                      <a:pPr>
                        <a:lnSpc>
                          <a:spcPct val="100000"/>
                        </a:lnSpc>
                        <a:spcBef>
                          <a:spcPts val="735"/>
                        </a:spcBef>
                      </a:pPr>
                      <a:endParaRPr lang="en-US" sz="1800">
                        <a:latin typeface="Times New Roman"/>
                        <a:cs typeface="Times New Roman"/>
                      </a:endParaRPr>
                    </a:p>
                    <a:p>
                      <a:pPr marL="122555">
                        <a:lnSpc>
                          <a:spcPct val="59805"/>
                        </a:lnSpc>
                      </a:pPr>
                      <a:r>
                        <a:rPr lang="en-US" sz="1800" spc="-20">
                          <a:latin typeface="Tahoma"/>
                          <a:cs typeface="Tahoma"/>
                        </a:rPr>
                        <a:t>0.11</a:t>
                      </a:r>
                      <a:endParaRPr lang="en-US" sz="1800">
                        <a:latin typeface="Tahoma"/>
                        <a:cs typeface="Tahoma"/>
                      </a:endParaRPr>
                    </a:p>
                  </a:txBody>
                  <a:tcPr marL="0" marR="0" marT="197285" marB="0"/>
                </a:tc>
                <a:tc>
                  <a:txBody>
                    <a:bodyPr/>
                    <a:lstStyle/>
                    <a:p>
                      <a:pPr>
                        <a:lnSpc>
                          <a:spcPct val="100000"/>
                        </a:lnSpc>
                        <a:spcBef>
                          <a:spcPts val="735"/>
                        </a:spcBef>
                      </a:pPr>
                      <a:endParaRPr lang="en-US" sz="1800">
                        <a:latin typeface="Times New Roman"/>
                        <a:cs typeface="Times New Roman"/>
                      </a:endParaRPr>
                    </a:p>
                    <a:p>
                      <a:pPr marR="24130" algn="r">
                        <a:lnSpc>
                          <a:spcPct val="59805"/>
                        </a:lnSpc>
                      </a:pPr>
                      <a:r>
                        <a:rPr lang="en-US" sz="1800" spc="-20">
                          <a:latin typeface="Tahoma"/>
                          <a:cs typeface="Tahoma"/>
                        </a:rPr>
                        <a:t>0.23</a:t>
                      </a:r>
                      <a:endParaRPr lang="en-US" sz="1800">
                        <a:latin typeface="Tahoma"/>
                        <a:cs typeface="Tahoma"/>
                      </a:endParaRPr>
                    </a:p>
                  </a:txBody>
                  <a:tcPr marL="0" marR="0" marT="197285" marB="0"/>
                </a:tc>
                <a:extLst>
                  <a:ext uri="{0D108BD9-81ED-4DB2-BD59-A6C34878D82A}">
                    <a16:rowId xmlns:a16="http://schemas.microsoft.com/office/drawing/2014/main" val="10000"/>
                  </a:ext>
                </a:extLst>
              </a:tr>
              <a:tr h="318072">
                <a:tc>
                  <a:txBody>
                    <a:bodyPr/>
                    <a:lstStyle/>
                    <a:p>
                      <a:pPr algn="ctr">
                        <a:lnSpc>
                          <a:spcPct val="61073"/>
                        </a:lnSpc>
                        <a:spcBef>
                          <a:spcPts val="140"/>
                        </a:spcBef>
                      </a:pPr>
                      <a:r>
                        <a:rPr lang="en-US" sz="1700" b="1" spc="-10">
                          <a:latin typeface="Gill Sans MT"/>
                          <a:cs typeface="Gill Sans MT"/>
                        </a:rPr>
                        <a:t>Linear/Robust</a:t>
                      </a:r>
                      <a:endParaRPr lang="en-US" sz="1700">
                        <a:latin typeface="Gill Sans MT"/>
                        <a:cs typeface="Gill Sans MT"/>
                      </a:endParaRPr>
                    </a:p>
                  </a:txBody>
                  <a:tcPr marL="0" marR="0" marT="37578" marB="0">
                    <a:lnT w="6350">
                      <a:solidFill>
                        <a:srgbClr val="000000"/>
                      </a:solidFill>
                      <a:prstDash val="solid"/>
                    </a:lnT>
                  </a:tcPr>
                </a:tc>
                <a:tc>
                  <a:txBody>
                    <a:bodyPr/>
                    <a:lstStyle/>
                    <a:p>
                      <a:pPr>
                        <a:lnSpc>
                          <a:spcPct val="100000"/>
                        </a:lnSpc>
                      </a:pPr>
                      <a:endParaRPr sz="1700">
                        <a:latin typeface="Times New Roman"/>
                        <a:cs typeface="Times New Roman"/>
                      </a:endParaRPr>
                    </a:p>
                  </a:txBody>
                  <a:tcPr marL="0" marR="0" marT="0" marB="0">
                    <a:lnT w="6350">
                      <a:solidFill>
                        <a:srgbClr val="000000"/>
                      </a:solidFill>
                      <a:prstDash val="solid"/>
                    </a:lnT>
                  </a:tcPr>
                </a:tc>
                <a:tc>
                  <a:txBody>
                    <a:bodyPr/>
                    <a:lstStyle/>
                    <a:p>
                      <a:pPr marL="118745" algn="ctr">
                        <a:lnSpc>
                          <a:spcPct val="60352"/>
                        </a:lnSpc>
                      </a:pPr>
                      <a:r>
                        <a:rPr lang="en-US" sz="1800" spc="-10">
                          <a:solidFill>
                            <a:srgbClr val="008C00"/>
                          </a:solidFill>
                          <a:latin typeface="Tahoma"/>
                          <a:cs typeface="Tahoma"/>
                        </a:rPr>
                        <a:t>Obesity</a:t>
                      </a:r>
                      <a:endParaRPr lang="en-US" sz="1800">
                        <a:latin typeface="Tahoma"/>
                        <a:cs typeface="Tahoma"/>
                      </a:endParaRPr>
                    </a:p>
                  </a:txBody>
                  <a:tcPr marL="0" marR="0" marT="0" marB="0"/>
                </a:tc>
                <a:tc>
                  <a:txBody>
                    <a:bodyPr/>
                    <a:lstStyle/>
                    <a:p>
                      <a:pPr marL="10160" algn="ctr">
                        <a:lnSpc>
                          <a:spcPct val="60352"/>
                        </a:lnSpc>
                      </a:pPr>
                      <a:r>
                        <a:rPr lang="en-US" sz="1800" spc="-20">
                          <a:latin typeface="Tahoma"/>
                          <a:cs typeface="Tahoma"/>
                        </a:rPr>
                        <a:t>0.19</a:t>
                      </a:r>
                      <a:endParaRPr lang="en-US" sz="1800">
                        <a:latin typeface="Tahoma"/>
                        <a:cs typeface="Tahoma"/>
                      </a:endParaRPr>
                    </a:p>
                  </a:txBody>
                  <a:tcPr marL="0" marR="0" marT="0" marB="0"/>
                </a:tc>
                <a:tc>
                  <a:txBody>
                    <a:bodyPr/>
                    <a:lstStyle/>
                    <a:p>
                      <a:pPr marR="55880" algn="ctr">
                        <a:lnSpc>
                          <a:spcPct val="60352"/>
                        </a:lnSpc>
                      </a:pPr>
                      <a:r>
                        <a:rPr lang="en-US" sz="1800" i="1" spc="160">
                          <a:latin typeface="Arial"/>
                          <a:cs typeface="Arial"/>
                        </a:rPr>
                        <a:t>&lt;</a:t>
                      </a:r>
                      <a:r>
                        <a:rPr lang="en-US" sz="1800" i="1">
                          <a:latin typeface="Arial"/>
                          <a:cs typeface="Arial"/>
                        </a:rPr>
                        <a:t> </a:t>
                      </a:r>
                      <a:r>
                        <a:rPr lang="en-US" sz="1800" spc="-10">
                          <a:latin typeface="Tahoma"/>
                          <a:cs typeface="Tahoma"/>
                        </a:rPr>
                        <a:t>0</a:t>
                      </a:r>
                      <a:r>
                        <a:rPr lang="en-US" sz="1800" i="1" spc="-10">
                          <a:latin typeface="Arial"/>
                          <a:cs typeface="Arial"/>
                        </a:rPr>
                        <a:t>.</a:t>
                      </a:r>
                      <a:r>
                        <a:rPr lang="en-US" sz="1800" spc="-10">
                          <a:latin typeface="Tahoma"/>
                          <a:cs typeface="Tahoma"/>
                        </a:rPr>
                        <a:t>001</a:t>
                      </a:r>
                      <a:endParaRPr lang="en-US" sz="1800">
                        <a:latin typeface="Tahoma"/>
                        <a:cs typeface="Tahoma"/>
                      </a:endParaRPr>
                    </a:p>
                  </a:txBody>
                  <a:tcPr marL="0" marR="0" marT="0" marB="0"/>
                </a:tc>
                <a:tc>
                  <a:txBody>
                    <a:bodyPr/>
                    <a:lstStyle/>
                    <a:p>
                      <a:pPr marL="122555">
                        <a:lnSpc>
                          <a:spcPct val="60352"/>
                        </a:lnSpc>
                      </a:pPr>
                      <a:r>
                        <a:rPr lang="en-US" sz="1800" spc="-20">
                          <a:latin typeface="Tahoma"/>
                          <a:cs typeface="Tahoma"/>
                        </a:rPr>
                        <a:t>0.34</a:t>
                      </a:r>
                      <a:endParaRPr lang="en-US" sz="1800">
                        <a:latin typeface="Tahoma"/>
                        <a:cs typeface="Tahoma"/>
                      </a:endParaRPr>
                    </a:p>
                  </a:txBody>
                  <a:tcPr marL="0" marR="0" marT="0" marB="0"/>
                </a:tc>
                <a:tc>
                  <a:txBody>
                    <a:bodyPr/>
                    <a:lstStyle/>
                    <a:p>
                      <a:pPr marR="24130" algn="r">
                        <a:lnSpc>
                          <a:spcPct val="60352"/>
                        </a:lnSpc>
                      </a:pPr>
                      <a:r>
                        <a:rPr lang="en-US" sz="1800" spc="-20">
                          <a:latin typeface="Tahoma"/>
                          <a:cs typeface="Tahoma"/>
                        </a:rPr>
                        <a:t>0.27</a:t>
                      </a:r>
                      <a:endParaRPr lang="en-US" sz="1800">
                        <a:latin typeface="Tahoma"/>
                        <a:cs typeface="Tahoma"/>
                      </a:endParaRPr>
                    </a:p>
                  </a:txBody>
                  <a:tcPr marL="0" marR="0" marT="0" marB="0"/>
                </a:tc>
                <a:extLst>
                  <a:ext uri="{0D108BD9-81ED-4DB2-BD59-A6C34878D82A}">
                    <a16:rowId xmlns:a16="http://schemas.microsoft.com/office/drawing/2014/main" val="10001"/>
                  </a:ext>
                </a:extLst>
              </a:tr>
              <a:tr h="297941">
                <a:tc>
                  <a:txBody>
                    <a:bodyPr/>
                    <a:lstStyle/>
                    <a:p>
                      <a:pPr algn="ctr">
                        <a:lnSpc>
                          <a:spcPct val="57859"/>
                        </a:lnSpc>
                      </a:pPr>
                      <a:r>
                        <a:rPr lang="en-US" sz="1700" b="1">
                          <a:latin typeface="Gill Sans MT"/>
                          <a:cs typeface="Gill Sans MT"/>
                        </a:rPr>
                        <a:t>with</a:t>
                      </a:r>
                      <a:r>
                        <a:rPr lang="en-US" sz="1700" b="1" spc="50">
                          <a:latin typeface="Gill Sans MT"/>
                          <a:cs typeface="Gill Sans MT"/>
                        </a:rPr>
                        <a:t> </a:t>
                      </a:r>
                      <a:r>
                        <a:rPr lang="en-US" sz="1700" b="1">
                          <a:latin typeface="Gill Sans MT"/>
                          <a:cs typeface="Gill Sans MT"/>
                        </a:rPr>
                        <a:t>MLP</a:t>
                      </a:r>
                      <a:r>
                        <a:rPr lang="en-US" sz="1700" b="1" spc="45">
                          <a:latin typeface="Gill Sans MT"/>
                          <a:cs typeface="Gill Sans MT"/>
                        </a:rPr>
                        <a:t> </a:t>
                      </a:r>
                      <a:r>
                        <a:rPr lang="en-US" sz="1700" b="1" spc="-35">
                          <a:latin typeface="Gill Sans MT"/>
                          <a:cs typeface="Gill Sans MT"/>
                        </a:rPr>
                        <a:t>hormone</a:t>
                      </a:r>
                      <a:r>
                        <a:rPr lang="en-US" sz="1700" b="1" spc="45">
                          <a:latin typeface="Gill Sans MT"/>
                          <a:cs typeface="Gill Sans MT"/>
                        </a:rPr>
                        <a:t> </a:t>
                      </a:r>
                      <a:r>
                        <a:rPr lang="en-US" sz="1700" b="1" spc="-10">
                          <a:latin typeface="Gill Sans MT"/>
                          <a:cs typeface="Gill Sans MT"/>
                        </a:rPr>
                        <a:t>score</a:t>
                      </a:r>
                      <a:endParaRPr lang="en-US" sz="1700">
                        <a:latin typeface="Gill Sans MT"/>
                        <a:cs typeface="Gill Sans MT"/>
                      </a:endParaRPr>
                    </a:p>
                  </a:txBody>
                  <a:tcPr marL="0" marR="0" marT="0" marB="0">
                    <a:lnB w="9525">
                      <a:solidFill>
                        <a:srgbClr val="000000"/>
                      </a:solidFill>
                      <a:prstDash val="solid"/>
                    </a:lnB>
                  </a:tcPr>
                </a:tc>
                <a:tc>
                  <a:txBody>
                    <a:bodyPr/>
                    <a:lstStyle/>
                    <a:p>
                      <a:pPr marL="54610">
                        <a:lnSpc>
                          <a:spcPct val="57859"/>
                        </a:lnSpc>
                      </a:pPr>
                      <a:r>
                        <a:rPr lang="en-US" sz="1700" spc="-60">
                          <a:latin typeface="Tahoma"/>
                          <a:cs typeface="Tahoma"/>
                        </a:rPr>
                        <a:t>77.4%</a:t>
                      </a:r>
                      <a:r>
                        <a:rPr lang="en-US" sz="1700" spc="30">
                          <a:latin typeface="Tahoma"/>
                          <a:cs typeface="Tahoma"/>
                        </a:rPr>
                        <a:t> </a:t>
                      </a:r>
                      <a:r>
                        <a:rPr lang="en-US" sz="1700" spc="-10">
                          <a:latin typeface="Tahoma"/>
                          <a:cs typeface="Tahoma"/>
                        </a:rPr>
                        <a:t>(1.6%)</a:t>
                      </a:r>
                      <a:endParaRPr lang="en-US" sz="1700">
                        <a:latin typeface="Tahoma"/>
                        <a:cs typeface="Tahoma"/>
                      </a:endParaRPr>
                    </a:p>
                  </a:txBody>
                  <a:tcPr marL="0" marR="0" marT="0" marB="0">
                    <a:lnB w="9525">
                      <a:solidFill>
                        <a:srgbClr val="000000"/>
                      </a:solidFill>
                      <a:prstDash val="solid"/>
                    </a:lnB>
                  </a:tcPr>
                </a:tc>
                <a:tc>
                  <a:txBody>
                    <a:bodyPr/>
                    <a:lstStyle/>
                    <a:p>
                      <a:pPr marL="118745" algn="ctr">
                        <a:lnSpc>
                          <a:spcPct val="52519"/>
                        </a:lnSpc>
                      </a:pPr>
                      <a:r>
                        <a:rPr lang="en-US" sz="1800" spc="-10">
                          <a:latin typeface="Tahoma"/>
                          <a:cs typeface="Tahoma"/>
                        </a:rPr>
                        <a:t>Normal</a:t>
                      </a:r>
                      <a:r>
                        <a:rPr lang="en-US" sz="1800" spc="-50">
                          <a:latin typeface="Tahoma"/>
                          <a:cs typeface="Tahoma"/>
                        </a:rPr>
                        <a:t> </a:t>
                      </a:r>
                      <a:r>
                        <a:rPr lang="en-US" sz="1800" spc="45">
                          <a:latin typeface="Tahoma"/>
                          <a:cs typeface="Tahoma"/>
                        </a:rPr>
                        <a:t>BP</a:t>
                      </a:r>
                      <a:endParaRPr lang="en-US" sz="1800">
                        <a:latin typeface="Tahoma"/>
                        <a:cs typeface="Tahoma"/>
                      </a:endParaRPr>
                    </a:p>
                  </a:txBody>
                  <a:tcPr marL="0" marR="0" marT="0" marB="0"/>
                </a:tc>
                <a:tc>
                  <a:txBody>
                    <a:bodyPr/>
                    <a:lstStyle/>
                    <a:p>
                      <a:pPr marL="10795" algn="ctr">
                        <a:lnSpc>
                          <a:spcPct val="52519"/>
                        </a:lnSpc>
                      </a:pPr>
                      <a:r>
                        <a:rPr lang="en-US" sz="1800" spc="-20">
                          <a:latin typeface="Tahoma"/>
                          <a:cs typeface="Tahoma"/>
                        </a:rPr>
                        <a:t>0.17</a:t>
                      </a:r>
                      <a:endParaRPr lang="en-US" sz="1800">
                        <a:latin typeface="Tahoma"/>
                        <a:cs typeface="Tahoma"/>
                      </a:endParaRPr>
                    </a:p>
                  </a:txBody>
                  <a:tcPr marL="0" marR="0" marT="0" marB="0"/>
                </a:tc>
                <a:tc>
                  <a:txBody>
                    <a:bodyPr/>
                    <a:lstStyle/>
                    <a:p>
                      <a:pPr marR="55880" algn="ctr">
                        <a:lnSpc>
                          <a:spcPct val="52519"/>
                        </a:lnSpc>
                      </a:pPr>
                      <a:r>
                        <a:rPr lang="en-US" sz="1800" i="1" spc="160">
                          <a:latin typeface="Arial"/>
                          <a:cs typeface="Arial"/>
                        </a:rPr>
                        <a:t>&lt;</a:t>
                      </a:r>
                      <a:r>
                        <a:rPr lang="en-US" sz="1800" i="1">
                          <a:latin typeface="Arial"/>
                          <a:cs typeface="Arial"/>
                        </a:rPr>
                        <a:t> </a:t>
                      </a:r>
                      <a:r>
                        <a:rPr lang="en-US" sz="1800" spc="-10">
                          <a:latin typeface="Tahoma"/>
                          <a:cs typeface="Tahoma"/>
                        </a:rPr>
                        <a:t>0</a:t>
                      </a:r>
                      <a:r>
                        <a:rPr lang="en-US" sz="1800" i="1" spc="-10">
                          <a:latin typeface="Arial"/>
                          <a:cs typeface="Arial"/>
                        </a:rPr>
                        <a:t>.</a:t>
                      </a:r>
                      <a:r>
                        <a:rPr lang="en-US" sz="1800" spc="-10">
                          <a:latin typeface="Tahoma"/>
                          <a:cs typeface="Tahoma"/>
                        </a:rPr>
                        <a:t>001</a:t>
                      </a:r>
                      <a:endParaRPr lang="en-US" sz="1800">
                        <a:latin typeface="Tahoma"/>
                        <a:cs typeface="Tahoma"/>
                      </a:endParaRPr>
                    </a:p>
                  </a:txBody>
                  <a:tcPr marL="0" marR="0" marT="0" marB="0"/>
                </a:tc>
                <a:tc>
                  <a:txBody>
                    <a:bodyPr/>
                    <a:lstStyle/>
                    <a:p>
                      <a:pPr marL="122555">
                        <a:lnSpc>
                          <a:spcPct val="52519"/>
                        </a:lnSpc>
                      </a:pPr>
                      <a:r>
                        <a:rPr lang="en-US" sz="1800" spc="-20">
                          <a:latin typeface="Tahoma"/>
                          <a:cs typeface="Tahoma"/>
                        </a:rPr>
                        <a:t>0.60</a:t>
                      </a:r>
                      <a:endParaRPr lang="en-US" sz="1800">
                        <a:latin typeface="Tahoma"/>
                        <a:cs typeface="Tahoma"/>
                      </a:endParaRPr>
                    </a:p>
                  </a:txBody>
                  <a:tcPr marL="0" marR="0" marT="0" marB="0"/>
                </a:tc>
                <a:tc>
                  <a:txBody>
                    <a:bodyPr/>
                    <a:lstStyle/>
                    <a:p>
                      <a:pPr marR="24130" algn="r">
                        <a:lnSpc>
                          <a:spcPct val="52519"/>
                        </a:lnSpc>
                      </a:pPr>
                      <a:r>
                        <a:rPr lang="en-US" sz="1800" spc="-20">
                          <a:latin typeface="Tahoma"/>
                          <a:cs typeface="Tahoma"/>
                        </a:rPr>
                        <a:t>0.51</a:t>
                      </a:r>
                      <a:endParaRPr lang="en-US" sz="1800">
                        <a:latin typeface="Tahoma"/>
                        <a:cs typeface="Tahoma"/>
                      </a:endParaRPr>
                    </a:p>
                  </a:txBody>
                  <a:tcPr marL="0" marR="0" marT="0" marB="0"/>
                </a:tc>
                <a:extLst>
                  <a:ext uri="{0D108BD9-81ED-4DB2-BD59-A6C34878D82A}">
                    <a16:rowId xmlns:a16="http://schemas.microsoft.com/office/drawing/2014/main" val="10002"/>
                  </a:ext>
                </a:extLst>
              </a:tr>
              <a:tr h="257678">
                <a:tc>
                  <a:txBody>
                    <a:bodyPr/>
                    <a:lstStyle/>
                    <a:p>
                      <a:pPr>
                        <a:lnSpc>
                          <a:spcPct val="100000"/>
                        </a:lnSpc>
                      </a:pPr>
                      <a:endParaRPr sz="1100">
                        <a:latin typeface="Times New Roman"/>
                        <a:cs typeface="Times New Roman"/>
                      </a:endParaRPr>
                    </a:p>
                  </a:txBody>
                  <a:tcPr marL="0" marR="0" marT="0" marB="0">
                    <a:lnT w="9525">
                      <a:solidFill>
                        <a:srgbClr val="000000"/>
                      </a:solidFill>
                      <a:prstDash val="solid"/>
                    </a:lnT>
                  </a:tcPr>
                </a:tc>
                <a:tc>
                  <a:txBody>
                    <a:bodyPr/>
                    <a:lstStyle/>
                    <a:p>
                      <a:pPr>
                        <a:lnSpc>
                          <a:spcPct val="100000"/>
                        </a:lnSpc>
                      </a:pPr>
                      <a:endParaRPr sz="1100">
                        <a:latin typeface="Times New Roman"/>
                        <a:cs typeface="Times New Roman"/>
                      </a:endParaRPr>
                    </a:p>
                  </a:txBody>
                  <a:tcPr marL="0" marR="0" marT="0" marB="0">
                    <a:lnT w="9525">
                      <a:solidFill>
                        <a:srgbClr val="000000"/>
                      </a:solidFill>
                      <a:prstDash val="solid"/>
                    </a:lnT>
                  </a:tcPr>
                </a:tc>
                <a:tc>
                  <a:txBody>
                    <a:bodyPr/>
                    <a:lstStyle/>
                    <a:p>
                      <a:pPr marL="118745" algn="ctr">
                        <a:lnSpc>
                          <a:spcPct val="49726"/>
                        </a:lnSpc>
                      </a:pPr>
                      <a:r>
                        <a:rPr lang="en-US" sz="1800" spc="-10">
                          <a:solidFill>
                            <a:srgbClr val="EC008C"/>
                          </a:solidFill>
                          <a:latin typeface="Tahoma"/>
                          <a:cs typeface="Tahoma"/>
                        </a:rPr>
                        <a:t>Hispanic/Latina</a:t>
                      </a:r>
                      <a:r>
                        <a:rPr lang="en-US" sz="1800" spc="50">
                          <a:solidFill>
                            <a:srgbClr val="EC008C"/>
                          </a:solidFill>
                          <a:latin typeface="Tahoma"/>
                          <a:cs typeface="Tahoma"/>
                        </a:rPr>
                        <a:t> </a:t>
                      </a:r>
                      <a:r>
                        <a:rPr lang="en-US" sz="1800" spc="-20">
                          <a:solidFill>
                            <a:srgbClr val="EC008C"/>
                          </a:solidFill>
                          <a:latin typeface="Tahoma"/>
                          <a:cs typeface="Tahoma"/>
                        </a:rPr>
                        <a:t>Race</a:t>
                      </a:r>
                      <a:endParaRPr lang="en-US" sz="1800">
                        <a:latin typeface="Tahoma"/>
                        <a:cs typeface="Tahoma"/>
                      </a:endParaRPr>
                    </a:p>
                  </a:txBody>
                  <a:tcPr marL="0" marR="0" marT="0" marB="0"/>
                </a:tc>
                <a:tc>
                  <a:txBody>
                    <a:bodyPr/>
                    <a:lstStyle/>
                    <a:p>
                      <a:pPr marL="10160" algn="ctr">
                        <a:lnSpc>
                          <a:spcPct val="49726"/>
                        </a:lnSpc>
                      </a:pPr>
                      <a:r>
                        <a:rPr lang="en-US" sz="1800" spc="-35">
                          <a:latin typeface="Tahoma"/>
                          <a:cs typeface="Tahoma"/>
                        </a:rPr>
                        <a:t>-</a:t>
                      </a:r>
                      <a:r>
                        <a:rPr lang="en-US" sz="1800" spc="-20">
                          <a:latin typeface="Tahoma"/>
                          <a:cs typeface="Tahoma"/>
                        </a:rPr>
                        <a:t>0.15</a:t>
                      </a:r>
                      <a:endParaRPr lang="en-US" sz="1800">
                        <a:latin typeface="Tahoma"/>
                        <a:cs typeface="Tahoma"/>
                      </a:endParaRPr>
                    </a:p>
                  </a:txBody>
                  <a:tcPr marL="0" marR="0" marT="0" marB="0"/>
                </a:tc>
                <a:tc>
                  <a:txBody>
                    <a:bodyPr/>
                    <a:lstStyle/>
                    <a:p>
                      <a:pPr marR="55880" algn="ctr">
                        <a:lnSpc>
                          <a:spcPct val="49726"/>
                        </a:lnSpc>
                      </a:pPr>
                      <a:r>
                        <a:rPr lang="en-US" sz="1800" spc="-10">
                          <a:latin typeface="Tahoma"/>
                          <a:cs typeface="Tahoma"/>
                        </a:rPr>
                        <a:t>0.002</a:t>
                      </a:r>
                      <a:endParaRPr lang="en-US" sz="1800">
                        <a:latin typeface="Tahoma"/>
                        <a:cs typeface="Tahoma"/>
                      </a:endParaRPr>
                    </a:p>
                  </a:txBody>
                  <a:tcPr marL="0" marR="0" marT="0" marB="0"/>
                </a:tc>
                <a:tc>
                  <a:txBody>
                    <a:bodyPr/>
                    <a:lstStyle/>
                    <a:p>
                      <a:pPr marL="122555">
                        <a:lnSpc>
                          <a:spcPct val="49726"/>
                        </a:lnSpc>
                      </a:pPr>
                      <a:r>
                        <a:rPr lang="en-US" sz="1800" spc="-20">
                          <a:latin typeface="Tahoma"/>
                          <a:cs typeface="Tahoma"/>
                        </a:rPr>
                        <a:t>0.06</a:t>
                      </a:r>
                      <a:endParaRPr lang="en-US" sz="1800">
                        <a:latin typeface="Tahoma"/>
                        <a:cs typeface="Tahoma"/>
                      </a:endParaRPr>
                    </a:p>
                  </a:txBody>
                  <a:tcPr marL="0" marR="0" marT="0" marB="0"/>
                </a:tc>
                <a:tc>
                  <a:txBody>
                    <a:bodyPr/>
                    <a:lstStyle/>
                    <a:p>
                      <a:pPr marR="24130" algn="r">
                        <a:lnSpc>
                          <a:spcPct val="49726"/>
                        </a:lnSpc>
                      </a:pPr>
                      <a:r>
                        <a:rPr lang="en-US" sz="1800" spc="-20">
                          <a:latin typeface="Tahoma"/>
                          <a:cs typeface="Tahoma"/>
                        </a:rPr>
                        <a:t>0.10</a:t>
                      </a:r>
                      <a:endParaRPr lang="en-US" sz="1800">
                        <a:latin typeface="Tahoma"/>
                        <a:cs typeface="Tahoma"/>
                      </a:endParaRPr>
                    </a:p>
                  </a:txBody>
                  <a:tcPr marL="0" marR="0" marT="0" marB="0"/>
                </a:tc>
                <a:extLst>
                  <a:ext uri="{0D108BD9-81ED-4DB2-BD59-A6C34878D82A}">
                    <a16:rowId xmlns:a16="http://schemas.microsoft.com/office/drawing/2014/main" val="10003"/>
                  </a:ext>
                </a:extLst>
              </a:tr>
              <a:tr h="257678">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c>
                  <a:txBody>
                    <a:bodyPr/>
                    <a:lstStyle/>
                    <a:p>
                      <a:pPr marL="118745" algn="ctr">
                        <a:lnSpc>
                          <a:spcPct val="52216"/>
                        </a:lnSpc>
                      </a:pPr>
                      <a:r>
                        <a:rPr lang="en-US" sz="1800" spc="-10">
                          <a:latin typeface="Tahoma"/>
                          <a:cs typeface="Tahoma"/>
                        </a:rPr>
                        <a:t>Normal</a:t>
                      </a:r>
                      <a:r>
                        <a:rPr lang="en-US" sz="1800" spc="-50">
                          <a:latin typeface="Tahoma"/>
                          <a:cs typeface="Tahoma"/>
                        </a:rPr>
                        <a:t> </a:t>
                      </a:r>
                      <a:r>
                        <a:rPr lang="en-US" sz="1800" spc="-25">
                          <a:latin typeface="Tahoma"/>
                          <a:cs typeface="Tahoma"/>
                        </a:rPr>
                        <a:t>BMI</a:t>
                      </a:r>
                      <a:endParaRPr lang="en-US" sz="1800">
                        <a:latin typeface="Tahoma"/>
                        <a:cs typeface="Tahoma"/>
                      </a:endParaRPr>
                    </a:p>
                  </a:txBody>
                  <a:tcPr marL="0" marR="0" marT="0" marB="0"/>
                </a:tc>
                <a:tc>
                  <a:txBody>
                    <a:bodyPr/>
                    <a:lstStyle/>
                    <a:p>
                      <a:pPr marL="10795" algn="ctr">
                        <a:lnSpc>
                          <a:spcPct val="52216"/>
                        </a:lnSpc>
                      </a:pPr>
                      <a:r>
                        <a:rPr lang="en-US" sz="1800" spc="-20">
                          <a:latin typeface="Tahoma"/>
                          <a:cs typeface="Tahoma"/>
                        </a:rPr>
                        <a:t>0.14</a:t>
                      </a:r>
                      <a:endParaRPr lang="en-US" sz="1800">
                        <a:latin typeface="Tahoma"/>
                        <a:cs typeface="Tahoma"/>
                      </a:endParaRPr>
                    </a:p>
                  </a:txBody>
                  <a:tcPr marL="0" marR="0" marT="0" marB="0"/>
                </a:tc>
                <a:tc>
                  <a:txBody>
                    <a:bodyPr/>
                    <a:lstStyle/>
                    <a:p>
                      <a:pPr marR="55880" algn="ctr">
                        <a:lnSpc>
                          <a:spcPct val="52216"/>
                        </a:lnSpc>
                      </a:pPr>
                      <a:r>
                        <a:rPr lang="en-US" sz="1800" i="1" spc="160">
                          <a:latin typeface="Arial"/>
                          <a:cs typeface="Arial"/>
                        </a:rPr>
                        <a:t>&lt;</a:t>
                      </a:r>
                      <a:r>
                        <a:rPr lang="en-US" sz="1800" i="1">
                          <a:latin typeface="Arial"/>
                          <a:cs typeface="Arial"/>
                        </a:rPr>
                        <a:t> </a:t>
                      </a:r>
                      <a:r>
                        <a:rPr lang="en-US" sz="1800" spc="-10">
                          <a:latin typeface="Tahoma"/>
                          <a:cs typeface="Tahoma"/>
                        </a:rPr>
                        <a:t>0</a:t>
                      </a:r>
                      <a:r>
                        <a:rPr lang="en-US" sz="1800" i="1" spc="-10">
                          <a:latin typeface="Arial"/>
                          <a:cs typeface="Arial"/>
                        </a:rPr>
                        <a:t>.</a:t>
                      </a:r>
                      <a:r>
                        <a:rPr lang="en-US" sz="1800" spc="-10">
                          <a:latin typeface="Tahoma"/>
                          <a:cs typeface="Tahoma"/>
                        </a:rPr>
                        <a:t>001</a:t>
                      </a:r>
                      <a:endParaRPr lang="en-US" sz="1800">
                        <a:latin typeface="Tahoma"/>
                        <a:cs typeface="Tahoma"/>
                      </a:endParaRPr>
                    </a:p>
                  </a:txBody>
                  <a:tcPr marL="0" marR="0" marT="0" marB="0"/>
                </a:tc>
                <a:tc>
                  <a:txBody>
                    <a:bodyPr/>
                    <a:lstStyle/>
                    <a:p>
                      <a:pPr marL="122555">
                        <a:lnSpc>
                          <a:spcPct val="52216"/>
                        </a:lnSpc>
                      </a:pPr>
                      <a:r>
                        <a:rPr lang="en-US" sz="1800" spc="-20">
                          <a:latin typeface="Tahoma"/>
                          <a:cs typeface="Tahoma"/>
                        </a:rPr>
                        <a:t>0.33</a:t>
                      </a:r>
                      <a:endParaRPr lang="en-US" sz="1800">
                        <a:latin typeface="Tahoma"/>
                        <a:cs typeface="Tahoma"/>
                      </a:endParaRPr>
                    </a:p>
                  </a:txBody>
                  <a:tcPr marL="0" marR="0" marT="0" marB="0"/>
                </a:tc>
                <a:tc>
                  <a:txBody>
                    <a:bodyPr/>
                    <a:lstStyle/>
                    <a:p>
                      <a:pPr marR="24130" algn="r">
                        <a:lnSpc>
                          <a:spcPct val="52216"/>
                        </a:lnSpc>
                      </a:pPr>
                      <a:r>
                        <a:rPr lang="en-US" sz="1800" spc="-20">
                          <a:latin typeface="Tahoma"/>
                          <a:cs typeface="Tahoma"/>
                        </a:rPr>
                        <a:t>0.26</a:t>
                      </a:r>
                      <a:endParaRPr lang="en-US" sz="1800">
                        <a:latin typeface="Tahoma"/>
                        <a:cs typeface="Tahoma"/>
                      </a:endParaRPr>
                    </a:p>
                  </a:txBody>
                  <a:tcPr marL="0" marR="0" marT="0" marB="0"/>
                </a:tc>
                <a:extLst>
                  <a:ext uri="{0D108BD9-81ED-4DB2-BD59-A6C34878D82A}">
                    <a16:rowId xmlns:a16="http://schemas.microsoft.com/office/drawing/2014/main" val="10004"/>
                  </a:ext>
                </a:extLst>
              </a:tr>
            </a:tbl>
          </a:graphicData>
        </a:graphic>
      </p:graphicFrame>
      <p:grpSp>
        <p:nvGrpSpPr>
          <p:cNvPr id="17" name="object 17">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18" name="object 18"/>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19" name="object 19"/>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20" name="object 20"/>
          <p:cNvSpPr txBox="1">
            <a:spLocks noGrp="1"/>
          </p:cNvSpPr>
          <p:nvPr>
            <p:ph type="sldNum" sz="quarter" idx="7"/>
          </p:nvPr>
        </p:nvSpPr>
        <p:spPr>
          <a:xfrm>
            <a:off x="5025554" y="13988376"/>
            <a:ext cx="1130887" cy="219932"/>
          </a:xfrm>
          <a:prstGeom prst="rect">
            <a:avLst/>
          </a:prstGeom>
        </p:spPr>
        <p:txBody>
          <a:bodyPr vert="horz" wrap="square" lIns="0" tIns="0" rIns="0" bIns="0" rtlCol="0" anchor="t">
            <a:spAutoFit/>
          </a:bodyPr>
          <a:lstStyle/>
          <a:p>
            <a:pPr marL="164465" defTabSz="1932584">
              <a:lnSpc>
                <a:spcPct val="124765"/>
              </a:lnSpc>
            </a:pPr>
            <a:r>
              <a:rPr kern="0" spc="-42" dirty="0"/>
              <a:t>9/12</a:t>
            </a:r>
            <a:endParaRPr lang="en-US"/>
          </a:p>
        </p:txBody>
      </p:sp>
      <p:sp>
        <p:nvSpPr>
          <p:cNvPr id="21" name="object 21"/>
          <p:cNvSpPr txBox="1">
            <a:spLocks noGrp="1"/>
          </p:cNvSpPr>
          <p:nvPr>
            <p:ph type="ftr" sz="quarter" idx="5"/>
          </p:nvPr>
        </p:nvSpPr>
        <p:spPr>
          <a:xfrm>
            <a:off x="3180964" y="6618575"/>
            <a:ext cx="2708312" cy="219932"/>
          </a:xfrm>
          <a:prstGeom prst="rect">
            <a:avLst/>
          </a:prstGeom>
        </p:spPr>
        <p:txBody>
          <a:bodyPr vert="horz" wrap="square" lIns="0" tIns="0" rIns="0" bIns="0" rtlCol="0" anchor="t">
            <a:spAutoFit/>
          </a:bodyPr>
          <a:lstStyle/>
          <a:p>
            <a:pPr marL="26670" defTabSz="1932584">
              <a:lnSpc>
                <a:spcPct val="124765"/>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22" name="object 22"/>
          <p:cNvSpPr txBox="1"/>
          <p:nvPr/>
        </p:nvSpPr>
        <p:spPr>
          <a:xfrm>
            <a:off x="6291298" y="6618575"/>
            <a:ext cx="1626594" cy="219932"/>
          </a:xfrm>
          <a:prstGeom prst="rect">
            <a:avLst/>
          </a:prstGeom>
        </p:spPr>
        <p:txBody>
          <a:bodyPr vert="horz" wrap="square" lIns="0" tIns="0" rIns="0" bIns="0" rtlCol="0" anchor="t">
            <a:spAutoFit/>
          </a:bodyPr>
          <a:lstStyle/>
          <a:p>
            <a:pPr marL="26670" defTabSz="1932584">
              <a:lnSpc>
                <a:spcPct val="124765"/>
              </a:lnSpc>
            </a:pPr>
            <a:r>
              <a:rPr sz="1268" kern="0" dirty="0">
                <a:solidFill>
                  <a:srgbClr val="890000"/>
                </a:solidFill>
                <a:latin typeface="Arial"/>
                <a:cs typeface="Arial"/>
                <a:hlinkClick r:id="rId9" action="ppaction://hlinksldjump"/>
              </a:rPr>
              <a:t>AI</a:t>
            </a:r>
            <a:r>
              <a:rPr sz="1268" kern="0" spc="180" dirty="0">
                <a:solidFill>
                  <a:srgbClr val="890000"/>
                </a:solidFill>
                <a:latin typeface="Arial"/>
                <a:cs typeface="Arial"/>
                <a:hlinkClick r:id="rId9" action="ppaction://hlinksldjump"/>
              </a:rPr>
              <a:t> </a:t>
            </a:r>
            <a:r>
              <a:rPr sz="1268" kern="0" dirty="0">
                <a:solidFill>
                  <a:srgbClr val="890000"/>
                </a:solidFill>
                <a:latin typeface="Arial"/>
                <a:cs typeface="Arial"/>
                <a:hlinkClick r:id="rId9" action="ppaction://hlinksldjump"/>
              </a:rPr>
              <a:t>for</a:t>
            </a:r>
            <a:r>
              <a:rPr sz="1268" kern="0" spc="180" dirty="0">
                <a:solidFill>
                  <a:srgbClr val="890000"/>
                </a:solidFill>
                <a:latin typeface="Arial"/>
                <a:cs typeface="Arial"/>
                <a:hlinkClick r:id="rId9" action="ppaction://hlinksldjump"/>
              </a:rPr>
              <a:t> </a:t>
            </a:r>
            <a:r>
              <a:rPr sz="1268" kern="0" dirty="0">
                <a:solidFill>
                  <a:srgbClr val="890000"/>
                </a:solidFill>
                <a:latin typeface="Arial"/>
                <a:cs typeface="Arial"/>
                <a:hlinkClick r:id="rId9" action="ppaction://hlinksldjump"/>
              </a:rPr>
              <a:t>Fertility:</a:t>
            </a:r>
            <a:r>
              <a:rPr sz="1268" kern="0" spc="328" dirty="0">
                <a:solidFill>
                  <a:srgbClr val="890000"/>
                </a:solidFill>
                <a:latin typeface="Arial"/>
                <a:cs typeface="Arial"/>
              </a:rPr>
              <a:t> </a:t>
            </a:r>
            <a:r>
              <a:rPr sz="1268" kern="0" spc="-42" dirty="0">
                <a:solidFill>
                  <a:srgbClr val="890000"/>
                </a:solidFill>
                <a:latin typeface="Arial"/>
                <a:cs typeface="Arial"/>
                <a:hlinkClick r:id="rId5" action="ppaction://hlinksldjump"/>
              </a:rPr>
              <a:t>PCOS</a:t>
            </a:r>
            <a:endParaRPr lang="en-US" sz="1268" kern="0">
              <a:solidFill>
                <a:sysClr val="windowText" lastClr="000000"/>
              </a:solidFill>
              <a:latin typeface="Arial"/>
              <a:cs typeface="Arial"/>
            </a:endParaRPr>
          </a:p>
        </p:txBody>
      </p:sp>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EF7C7C"/>
                </a:solidFill>
                <a:latin typeface="Arial"/>
                <a:cs typeface="Arial"/>
                <a:hlinkClick r:id="rId2" action="ppaction://hlinksldjump"/>
              </a:rPr>
              <a:t>Intro</a:t>
            </a:r>
            <a:r>
              <a:rPr sz="1268" kern="0" spc="623" dirty="0">
                <a:solidFill>
                  <a:srgbClr val="EF7C7C"/>
                </a:solidFill>
                <a:latin typeface="Arial"/>
                <a:cs typeface="Arial"/>
              </a:rPr>
              <a:t> </a:t>
            </a:r>
            <a:r>
              <a:rPr sz="1268" kern="0" dirty="0">
                <a:solidFill>
                  <a:srgbClr val="EF7C7C"/>
                </a:solidFill>
                <a:latin typeface="Arial"/>
                <a:cs typeface="Arial"/>
                <a:hlinkClick r:id="rId3" action="ppaction://hlinksldjump"/>
              </a:rPr>
              <a:t>Pregnancy</a:t>
            </a:r>
            <a:r>
              <a:rPr sz="1268" kern="0" spc="623" dirty="0">
                <a:solidFill>
                  <a:srgbClr val="EF7C7C"/>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F7C7C"/>
                </a:solidFill>
                <a:latin typeface="Arial"/>
                <a:cs typeface="Arial"/>
                <a:hlinkClick r:id="rId5" action="ppaction://hlinksldjump"/>
              </a:rPr>
              <a:t>PCOS</a:t>
            </a:r>
            <a:r>
              <a:rPr sz="1268" kern="0" spc="623" dirty="0">
                <a:solidFill>
                  <a:srgbClr val="EF7C7C"/>
                </a:solidFill>
                <a:latin typeface="Arial"/>
                <a:cs typeface="Arial"/>
              </a:rPr>
              <a:t> </a:t>
            </a:r>
            <a:r>
              <a:rPr sz="1268" kern="0" dirty="0">
                <a:solidFill>
                  <a:srgbClr val="E50000"/>
                </a:solidFill>
                <a:latin typeface="Arial"/>
                <a:cs typeface="Arial"/>
                <a:hlinkClick r:id="rId6" action="ppaction://hlinksldjump"/>
              </a:rPr>
              <a:t>DRL</a:t>
            </a:r>
            <a:r>
              <a:rPr sz="1268" kern="0" spc="623" dirty="0">
                <a:solidFill>
                  <a:srgbClr val="E50000"/>
                </a:solidFill>
                <a:latin typeface="Arial"/>
                <a:cs typeface="Arial"/>
              </a:rPr>
              <a:t> </a:t>
            </a:r>
            <a:r>
              <a:rPr sz="1268" kern="0" spc="-53" dirty="0">
                <a:solidFill>
                  <a:srgbClr val="EF7C7C"/>
                </a:solidFill>
                <a:latin typeface="Arial"/>
                <a:cs typeface="Arial"/>
                <a:hlinkClick r:id="rId7" action="ppaction://hlinksldjump"/>
              </a:rPr>
              <a:t>End</a:t>
            </a:r>
            <a:endParaRPr sz="1268" kern="0">
              <a:solidFill>
                <a:sysClr val="windowText" lastClr="000000"/>
              </a:solidFill>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4" name="object 4"/>
          <p:cNvSpPr txBox="1"/>
          <p:nvPr/>
        </p:nvSpPr>
        <p:spPr>
          <a:xfrm>
            <a:off x="6291299" y="169245"/>
            <a:ext cx="1743355" cy="220866"/>
          </a:xfrm>
          <a:prstGeom prst="rect">
            <a:avLst/>
          </a:prstGeom>
        </p:spPr>
        <p:txBody>
          <a:bodyPr vert="horz" wrap="square" lIns="0" tIns="25499" rIns="0" bIns="0" rtlCol="0">
            <a:spAutoFit/>
          </a:bodyPr>
          <a:lstStyle/>
          <a:p>
            <a:pPr marL="26841" defTabSz="1932584">
              <a:spcBef>
                <a:spcPts val="201"/>
              </a:spcBef>
            </a:pPr>
            <a:r>
              <a:rPr sz="1268" kern="0" spc="-21" dirty="0">
                <a:solidFill>
                  <a:srgbClr val="890000"/>
                </a:solidFill>
                <a:latin typeface="Arial"/>
                <a:cs typeface="Arial"/>
                <a:hlinkClick r:id="rId6" action="ppaction://hlinksldjump"/>
              </a:rPr>
              <a:t>Feature</a:t>
            </a:r>
            <a:r>
              <a:rPr sz="1268" kern="0" spc="-11" dirty="0">
                <a:solidFill>
                  <a:srgbClr val="890000"/>
                </a:solidFill>
                <a:latin typeface="Arial"/>
                <a:cs typeface="Arial"/>
                <a:hlinkClick r:id="rId6" action="ppaction://hlinksldjump"/>
              </a:rPr>
              <a:t> </a:t>
            </a:r>
            <a:r>
              <a:rPr sz="1268" kern="0" dirty="0">
                <a:solidFill>
                  <a:srgbClr val="890000"/>
                </a:solidFill>
                <a:latin typeface="Arial"/>
                <a:cs typeface="Arial"/>
                <a:hlinkClick r:id="rId6" action="ppaction://hlinksldjump"/>
              </a:rPr>
              <a:t>Selection</a:t>
            </a:r>
            <a:r>
              <a:rPr sz="1268" kern="0" spc="431" dirty="0">
                <a:solidFill>
                  <a:srgbClr val="890000"/>
                </a:solidFill>
                <a:latin typeface="Arial"/>
                <a:cs typeface="Arial"/>
              </a:rPr>
              <a:t> </a:t>
            </a:r>
            <a:r>
              <a:rPr sz="1268" kern="0" spc="-53" dirty="0">
                <a:solidFill>
                  <a:srgbClr val="B16C6C"/>
                </a:solidFill>
                <a:latin typeface="Arial"/>
                <a:cs typeface="Arial"/>
                <a:hlinkClick r:id="rId8" action="ppaction://hlinksldjump"/>
              </a:rPr>
              <a:t>DRL</a:t>
            </a:r>
            <a:endParaRPr sz="1268" kern="0">
              <a:solidFill>
                <a:sysClr val="windowText" lastClr="000000"/>
              </a:solidFill>
              <a:latin typeface="Arial"/>
              <a:cs typeface="Arial"/>
            </a:endParaRPr>
          </a:p>
        </p:txBody>
      </p:sp>
      <p:sp>
        <p:nvSpPr>
          <p:cNvPr id="8" name="object 8"/>
          <p:cNvSpPr txBox="1">
            <a:spLocks noGrp="1"/>
          </p:cNvSpPr>
          <p:nvPr>
            <p:ph type="title" idx="4294967295"/>
          </p:nvPr>
        </p:nvSpPr>
        <p:spPr>
          <a:xfrm>
            <a:off x="204400" y="563316"/>
            <a:ext cx="4634183" cy="491971"/>
          </a:xfrm>
          <a:prstGeom prst="rect">
            <a:avLst/>
          </a:prstGeom>
          <a:noFill/>
          <a:ln>
            <a:noFill/>
            <a:prstDash/>
          </a:ln>
          <a:effectLst/>
        </p:spPr>
        <p:txBody>
          <a:bodyPr rot="0" spcFirstLastPara="0" vertOverflow="overflow" horzOverflow="overflow" vert="horz" wrap="square" lIns="0" tIns="36236" rIns="0" bIns="0" numCol="1" spcCol="0" rtlCol="0" fromWordArt="0" anchor="t" anchorCtr="0" forceAA="0" compatLnSpc="1">
            <a:prstTxWarp prst="textNoShape">
              <a:avLst/>
            </a:prstTxWarp>
            <a:spAutoFit/>
          </a:bodyPr>
          <a:lstStyle/>
          <a:p>
            <a:pPr marL="26841" marR="0" lvl="0" indent="0" algn="l" defTabSz="1932584" rtl="0" eaLnBrk="1" fontAlgn="auto" latinLnBrk="0" hangingPunct="1">
              <a:lnSpc>
                <a:spcPct val="100000"/>
              </a:lnSpc>
              <a:spcBef>
                <a:spcPts val="285"/>
              </a:spcBef>
              <a:spcAft>
                <a:spcPts val="0"/>
              </a:spcAft>
              <a:buClrTx/>
              <a:buSzTx/>
              <a:buFontTx/>
              <a:buNone/>
              <a:tabLst/>
              <a:defRPr/>
            </a:pPr>
            <a:r>
              <a:rPr kumimoji="0" lang="en-US" sz="2959" b="0" i="0" u="none" strike="noStrike" kern="0" cap="none" spc="-95" normalizeH="0" baseline="0" noProof="0" dirty="0">
                <a:ln>
                  <a:noFill/>
                </a:ln>
                <a:solidFill>
                  <a:srgbClr val="E50000"/>
                </a:solidFill>
                <a:effectLst/>
                <a:uLnTx/>
                <a:uFillTx/>
                <a:latin typeface="Tahoma"/>
                <a:ea typeface="+mn-ea"/>
                <a:cs typeface="Tahoma"/>
              </a:rPr>
              <a:t>Challenges</a:t>
            </a:r>
            <a:r>
              <a:rPr kumimoji="0" lang="en-US" sz="2959" b="0" i="0" u="none" strike="noStrike" kern="0" cap="none" spc="-137" normalizeH="0" baseline="0" noProof="0" dirty="0">
                <a:ln>
                  <a:noFill/>
                </a:ln>
                <a:solidFill>
                  <a:srgbClr val="E50000"/>
                </a:solidFill>
                <a:effectLst/>
                <a:uLnTx/>
                <a:uFillTx/>
                <a:latin typeface="Tahoma"/>
                <a:ea typeface="+mn-ea"/>
                <a:cs typeface="Tahoma"/>
              </a:rPr>
              <a:t> </a:t>
            </a:r>
            <a:r>
              <a:rPr kumimoji="0" lang="en-US" sz="2959" b="0" i="0" u="none" strike="noStrike" kern="0" cap="none" spc="0" normalizeH="0" baseline="0" noProof="0" dirty="0">
                <a:ln>
                  <a:noFill/>
                </a:ln>
                <a:solidFill>
                  <a:srgbClr val="E50000"/>
                </a:solidFill>
                <a:effectLst/>
                <a:uLnTx/>
                <a:uFillTx/>
                <a:latin typeface="Tahoma"/>
                <a:ea typeface="+mn-ea"/>
                <a:cs typeface="Tahoma"/>
              </a:rPr>
              <a:t>with</a:t>
            </a:r>
            <a:r>
              <a:rPr kumimoji="0" lang="en-US" sz="2959" b="0" i="0" u="none" strike="noStrike" kern="0" cap="none" spc="-127" normalizeH="0" baseline="0" noProof="0" dirty="0">
                <a:ln>
                  <a:noFill/>
                </a:ln>
                <a:solidFill>
                  <a:srgbClr val="E50000"/>
                </a:solidFill>
                <a:effectLst/>
                <a:uLnTx/>
                <a:uFillTx/>
                <a:latin typeface="Tahoma"/>
                <a:ea typeface="+mn-ea"/>
                <a:cs typeface="Tahoma"/>
              </a:rPr>
              <a:t> </a:t>
            </a:r>
            <a:r>
              <a:rPr kumimoji="0" lang="en-US" sz="2959" b="0" i="0" u="none" strike="noStrike" kern="0" cap="none" spc="-74" normalizeH="0" baseline="0" noProof="0" dirty="0">
                <a:ln>
                  <a:noFill/>
                </a:ln>
                <a:solidFill>
                  <a:srgbClr val="E50000"/>
                </a:solidFill>
                <a:effectLst/>
                <a:uLnTx/>
                <a:uFillTx/>
                <a:latin typeface="Tahoma"/>
                <a:ea typeface="+mn-ea"/>
                <a:cs typeface="Tahoma"/>
              </a:rPr>
              <a:t>medical</a:t>
            </a:r>
            <a:r>
              <a:rPr kumimoji="0" lang="en-US" sz="2959" b="0" i="0" u="none" strike="noStrike" kern="0" cap="none" spc="-127" normalizeH="0" baseline="0" noProof="0" dirty="0">
                <a:ln>
                  <a:noFill/>
                </a:ln>
                <a:solidFill>
                  <a:srgbClr val="E50000"/>
                </a:solidFill>
                <a:effectLst/>
                <a:uLnTx/>
                <a:uFillTx/>
                <a:latin typeface="Tahoma"/>
                <a:ea typeface="+mn-ea"/>
                <a:cs typeface="Tahoma"/>
              </a:rPr>
              <a:t> </a:t>
            </a:r>
            <a:r>
              <a:rPr kumimoji="0" lang="en-US" sz="2959" b="0" i="0" u="none" strike="noStrike" kern="0" cap="none" spc="-42" normalizeH="0" baseline="0" noProof="0" dirty="0">
                <a:ln>
                  <a:noFill/>
                </a:ln>
                <a:solidFill>
                  <a:srgbClr val="E50000"/>
                </a:solidFill>
                <a:effectLst/>
                <a:uLnTx/>
                <a:uFillTx/>
                <a:latin typeface="Tahoma"/>
                <a:ea typeface="+mn-ea"/>
                <a:cs typeface="Tahoma"/>
              </a:rPr>
              <a:t>data</a:t>
            </a:r>
            <a:endParaRPr kumimoji="0" lang="en-US" sz="2959" b="0" i="0" u="none" strike="noStrike" kern="0" cap="none" spc="0" normalizeH="0" baseline="0" noProof="0" dirty="0">
              <a:ln>
                <a:noFill/>
              </a:ln>
              <a:solidFill>
                <a:sysClr val="windowText" lastClr="000000"/>
              </a:solidFill>
              <a:effectLst/>
              <a:uLnTx/>
              <a:uFillTx/>
              <a:latin typeface="Tahoma"/>
              <a:ea typeface="+mn-ea"/>
              <a:cs typeface="Tahoma"/>
            </a:endParaRPr>
          </a:p>
        </p:txBody>
      </p:sp>
      <p:pic>
        <p:nvPicPr>
          <p:cNvPr id="9" name="object 9" descr="A hand holding a red curtain&#10;&#10;Description automatically generated"/>
          <p:cNvPicPr/>
          <p:nvPr/>
        </p:nvPicPr>
        <p:blipFill>
          <a:blip r:embed="rId9" cstate="print"/>
          <a:stretch>
            <a:fillRect/>
          </a:stretch>
        </p:blipFill>
        <p:spPr>
          <a:xfrm>
            <a:off x="510231" y="1328185"/>
            <a:ext cx="3195697" cy="1829421"/>
          </a:xfrm>
          <a:prstGeom prst="rect">
            <a:avLst/>
          </a:prstGeom>
        </p:spPr>
      </p:pic>
      <p:pic>
        <p:nvPicPr>
          <p:cNvPr id="10" name="object 10" descr="Cover of Distributionally Robust Learning&#10;"/>
          <p:cNvPicPr/>
          <p:nvPr/>
        </p:nvPicPr>
        <p:blipFill>
          <a:blip r:embed="rId10" cstate="print"/>
          <a:stretch>
            <a:fillRect/>
          </a:stretch>
        </p:blipFill>
        <p:spPr>
          <a:xfrm>
            <a:off x="1069476" y="3344862"/>
            <a:ext cx="2077072" cy="3100262"/>
          </a:xfrm>
          <a:prstGeom prst="rect">
            <a:avLst/>
          </a:prstGeom>
        </p:spPr>
      </p:pic>
      <p:pic>
        <p:nvPicPr>
          <p:cNvPr id="11" name="object 11">
            <a:extLst>
              <a:ext uri="{C183D7F6-B498-43B3-948B-1728B52AA6E4}">
                <adec:decorative xmlns:adec="http://schemas.microsoft.com/office/drawing/2017/decorative" val="1"/>
              </a:ext>
            </a:extLst>
          </p:cNvPr>
          <p:cNvPicPr/>
          <p:nvPr/>
        </p:nvPicPr>
        <p:blipFill>
          <a:blip r:embed="rId11" cstate="print"/>
          <a:stretch>
            <a:fillRect/>
          </a:stretch>
        </p:blipFill>
        <p:spPr>
          <a:xfrm>
            <a:off x="4514393" y="2460640"/>
            <a:ext cx="137938" cy="137938"/>
          </a:xfrm>
          <a:prstGeom prst="rect">
            <a:avLst/>
          </a:prstGeom>
        </p:spPr>
      </p:pic>
      <p:pic>
        <p:nvPicPr>
          <p:cNvPr id="12" name="object 12">
            <a:extLst>
              <a:ext uri="{C183D7F6-B498-43B3-948B-1728B52AA6E4}">
                <adec:decorative xmlns:adec="http://schemas.microsoft.com/office/drawing/2017/decorative" val="1"/>
              </a:ext>
            </a:extLst>
          </p:cNvPr>
          <p:cNvPicPr/>
          <p:nvPr/>
        </p:nvPicPr>
        <p:blipFill>
          <a:blip r:embed="rId12" cstate="print"/>
          <a:stretch>
            <a:fillRect/>
          </a:stretch>
        </p:blipFill>
        <p:spPr>
          <a:xfrm>
            <a:off x="4514393" y="3225435"/>
            <a:ext cx="137938" cy="137938"/>
          </a:xfrm>
          <a:prstGeom prst="rect">
            <a:avLst/>
          </a:prstGeom>
        </p:spPr>
      </p:pic>
      <p:pic>
        <p:nvPicPr>
          <p:cNvPr id="13" name="object 13">
            <a:extLst>
              <a:ext uri="{C183D7F6-B498-43B3-948B-1728B52AA6E4}">
                <adec:decorative xmlns:adec="http://schemas.microsoft.com/office/drawing/2017/decorative" val="1"/>
              </a:ext>
            </a:extLst>
          </p:cNvPr>
          <p:cNvPicPr/>
          <p:nvPr/>
        </p:nvPicPr>
        <p:blipFill>
          <a:blip r:embed="rId13" cstate="print"/>
          <a:stretch>
            <a:fillRect/>
          </a:stretch>
        </p:blipFill>
        <p:spPr>
          <a:xfrm>
            <a:off x="5126832" y="3626606"/>
            <a:ext cx="111149" cy="111149"/>
          </a:xfrm>
          <a:prstGeom prst="rect">
            <a:avLst/>
          </a:prstGeom>
        </p:spPr>
      </p:pic>
      <p:sp>
        <p:nvSpPr>
          <p:cNvPr id="14" name="object 14"/>
          <p:cNvSpPr txBox="1"/>
          <p:nvPr/>
        </p:nvSpPr>
        <p:spPr>
          <a:xfrm>
            <a:off x="4771907" y="2284263"/>
            <a:ext cx="6807001" cy="3296768"/>
          </a:xfrm>
          <a:prstGeom prst="rect">
            <a:avLst/>
          </a:prstGeom>
        </p:spPr>
        <p:txBody>
          <a:bodyPr vert="horz" wrap="square" lIns="0" tIns="14763" rIns="0" bIns="0" rtlCol="0">
            <a:spAutoFit/>
          </a:bodyPr>
          <a:lstStyle/>
          <a:p>
            <a:pPr marL="26841" marR="393227" defTabSz="1932584">
              <a:lnSpc>
                <a:spcPct val="102600"/>
              </a:lnSpc>
              <a:spcBef>
                <a:spcPts val="116"/>
              </a:spcBef>
            </a:pPr>
            <a:r>
              <a:rPr sz="2325" kern="0" spc="-85" dirty="0">
                <a:solidFill>
                  <a:sysClr val="windowText" lastClr="000000"/>
                </a:solidFill>
                <a:latin typeface="Tahoma"/>
                <a:cs typeface="Tahoma"/>
              </a:rPr>
              <a:t>Large</a:t>
            </a:r>
            <a:r>
              <a:rPr sz="2325" kern="0" spc="-63" dirty="0">
                <a:solidFill>
                  <a:sysClr val="windowText" lastClr="000000"/>
                </a:solidFill>
                <a:latin typeface="Tahoma"/>
                <a:cs typeface="Tahoma"/>
              </a:rPr>
              <a:t> </a:t>
            </a:r>
            <a:r>
              <a:rPr sz="2325" kern="0" spc="-95" dirty="0">
                <a:solidFill>
                  <a:sysClr val="windowText" lastClr="000000"/>
                </a:solidFill>
                <a:latin typeface="Tahoma"/>
                <a:cs typeface="Tahoma"/>
              </a:rPr>
              <a:t>number</a:t>
            </a:r>
            <a:r>
              <a:rPr sz="2325" kern="0" spc="-53" dirty="0">
                <a:solidFill>
                  <a:sysClr val="windowText" lastClr="000000"/>
                </a:solidFill>
                <a:latin typeface="Tahoma"/>
                <a:cs typeface="Tahoma"/>
              </a:rPr>
              <a:t> </a:t>
            </a:r>
            <a:r>
              <a:rPr sz="2325" kern="0" dirty="0">
                <a:solidFill>
                  <a:sysClr val="windowText" lastClr="000000"/>
                </a:solidFill>
                <a:latin typeface="Tahoma"/>
                <a:cs typeface="Tahoma"/>
              </a:rPr>
              <a:t>of</a:t>
            </a:r>
            <a:r>
              <a:rPr sz="2325" kern="0" spc="-53" dirty="0">
                <a:solidFill>
                  <a:sysClr val="windowText" lastClr="000000"/>
                </a:solidFill>
                <a:latin typeface="Tahoma"/>
                <a:cs typeface="Tahoma"/>
              </a:rPr>
              <a:t> </a:t>
            </a:r>
            <a:r>
              <a:rPr sz="2325" kern="0" spc="-74" dirty="0">
                <a:solidFill>
                  <a:sysClr val="windowText" lastClr="000000"/>
                </a:solidFill>
                <a:latin typeface="Tahoma"/>
                <a:cs typeface="Tahoma"/>
              </a:rPr>
              <a:t>predictive</a:t>
            </a:r>
            <a:r>
              <a:rPr sz="2325" kern="0" spc="-63" dirty="0">
                <a:solidFill>
                  <a:sysClr val="windowText" lastClr="000000"/>
                </a:solidFill>
                <a:latin typeface="Tahoma"/>
                <a:cs typeface="Tahoma"/>
              </a:rPr>
              <a:t> </a:t>
            </a:r>
            <a:r>
              <a:rPr sz="2325" kern="0" spc="-74" dirty="0">
                <a:solidFill>
                  <a:sysClr val="windowText" lastClr="000000"/>
                </a:solidFill>
                <a:latin typeface="Tahoma"/>
                <a:cs typeface="Tahoma"/>
              </a:rPr>
              <a:t>variables.</a:t>
            </a:r>
            <a:r>
              <a:rPr sz="2325" kern="0" spc="169" dirty="0">
                <a:solidFill>
                  <a:sysClr val="windowText" lastClr="000000"/>
                </a:solidFill>
                <a:latin typeface="Tahoma"/>
                <a:cs typeface="Tahoma"/>
              </a:rPr>
              <a:t> </a:t>
            </a:r>
            <a:r>
              <a:rPr sz="2325" kern="0" spc="-85" dirty="0">
                <a:solidFill>
                  <a:sysClr val="windowText" lastClr="000000"/>
                </a:solidFill>
                <a:latin typeface="Tahoma"/>
                <a:cs typeface="Tahoma"/>
              </a:rPr>
              <a:t>Need</a:t>
            </a:r>
            <a:r>
              <a:rPr sz="2325" kern="0" spc="-53" dirty="0">
                <a:solidFill>
                  <a:sysClr val="windowText" lastClr="000000"/>
                </a:solidFill>
                <a:latin typeface="Tahoma"/>
                <a:cs typeface="Tahoma"/>
              </a:rPr>
              <a:t> </a:t>
            </a:r>
            <a:r>
              <a:rPr sz="2325" kern="0" dirty="0">
                <a:solidFill>
                  <a:sysClr val="windowText" lastClr="000000"/>
                </a:solidFill>
                <a:latin typeface="Tahoma"/>
                <a:cs typeface="Tahoma"/>
              </a:rPr>
              <a:t>to</a:t>
            </a:r>
            <a:r>
              <a:rPr sz="2325" kern="0" spc="-63" dirty="0">
                <a:solidFill>
                  <a:sysClr val="windowText" lastClr="000000"/>
                </a:solidFill>
                <a:latin typeface="Tahoma"/>
                <a:cs typeface="Tahoma"/>
              </a:rPr>
              <a:t> avoid </a:t>
            </a:r>
            <a:r>
              <a:rPr sz="2325" kern="0" spc="-53" dirty="0">
                <a:solidFill>
                  <a:sysClr val="windowText" lastClr="000000"/>
                </a:solidFill>
                <a:latin typeface="Tahoma"/>
                <a:cs typeface="Tahoma"/>
              </a:rPr>
              <a:t>overfitting</a:t>
            </a:r>
            <a:r>
              <a:rPr sz="2325" kern="0" spc="-42" dirty="0">
                <a:solidFill>
                  <a:sysClr val="windowText" lastClr="000000"/>
                </a:solidFill>
                <a:latin typeface="Tahoma"/>
                <a:cs typeface="Tahoma"/>
              </a:rPr>
              <a:t> </a:t>
            </a:r>
            <a:r>
              <a:rPr sz="2325" kern="0" spc="-74" dirty="0">
                <a:solidFill>
                  <a:sysClr val="windowText" lastClr="000000"/>
                </a:solidFill>
                <a:latin typeface="Tahoma"/>
                <a:cs typeface="Tahoma"/>
              </a:rPr>
              <a:t>and</a:t>
            </a:r>
            <a:r>
              <a:rPr sz="2325" kern="0" spc="-32" dirty="0">
                <a:solidFill>
                  <a:sysClr val="windowText" lastClr="000000"/>
                </a:solidFill>
                <a:latin typeface="Tahoma"/>
                <a:cs typeface="Tahoma"/>
              </a:rPr>
              <a:t> </a:t>
            </a:r>
            <a:r>
              <a:rPr sz="2325" kern="0" spc="-53" dirty="0">
                <a:solidFill>
                  <a:sysClr val="windowText" lastClr="000000"/>
                </a:solidFill>
                <a:latin typeface="Tahoma"/>
                <a:cs typeface="Tahoma"/>
              </a:rPr>
              <a:t>optimize</a:t>
            </a:r>
            <a:r>
              <a:rPr sz="2325" kern="0" spc="-32" dirty="0">
                <a:solidFill>
                  <a:sysClr val="windowText" lastClr="000000"/>
                </a:solidFill>
                <a:latin typeface="Tahoma"/>
                <a:cs typeface="Tahoma"/>
              </a:rPr>
              <a:t> </a:t>
            </a:r>
            <a:r>
              <a:rPr sz="2325" kern="0" spc="-95" dirty="0">
                <a:solidFill>
                  <a:sysClr val="windowText" lastClr="000000"/>
                </a:solidFill>
                <a:latin typeface="Tahoma"/>
                <a:cs typeface="Tahoma"/>
              </a:rPr>
              <a:t>out-of-</a:t>
            </a:r>
            <a:r>
              <a:rPr sz="2325" kern="0" spc="-74" dirty="0">
                <a:solidFill>
                  <a:sysClr val="windowText" lastClr="000000"/>
                </a:solidFill>
                <a:latin typeface="Tahoma"/>
                <a:cs typeface="Tahoma"/>
              </a:rPr>
              <a:t>sample</a:t>
            </a:r>
            <a:r>
              <a:rPr sz="2325" kern="0" spc="-32" dirty="0">
                <a:solidFill>
                  <a:sysClr val="windowText" lastClr="000000"/>
                </a:solidFill>
                <a:latin typeface="Tahoma"/>
                <a:cs typeface="Tahoma"/>
              </a:rPr>
              <a:t> </a:t>
            </a:r>
            <a:r>
              <a:rPr sz="2325" kern="0" spc="-116" dirty="0">
                <a:solidFill>
                  <a:sysClr val="windowText" lastClr="000000"/>
                </a:solidFill>
                <a:latin typeface="Tahoma"/>
                <a:cs typeface="Tahoma"/>
              </a:rPr>
              <a:t>performance.</a:t>
            </a:r>
            <a:endParaRPr sz="2325" kern="0">
              <a:solidFill>
                <a:sysClr val="windowText" lastClr="000000"/>
              </a:solidFill>
              <a:latin typeface="Tahoma"/>
              <a:cs typeface="Tahoma"/>
            </a:endParaRPr>
          </a:p>
          <a:p>
            <a:pPr marL="26841" defTabSz="1932584">
              <a:spcBef>
                <a:spcPts val="370"/>
              </a:spcBef>
            </a:pPr>
            <a:r>
              <a:rPr sz="2325" kern="0" spc="-74" dirty="0">
                <a:solidFill>
                  <a:srgbClr val="0000FF"/>
                </a:solidFill>
                <a:latin typeface="Tahoma"/>
                <a:cs typeface="Tahoma"/>
              </a:rPr>
              <a:t>Interpretability</a:t>
            </a:r>
            <a:r>
              <a:rPr sz="2325" kern="0" spc="-74" dirty="0">
                <a:solidFill>
                  <a:sysClr val="windowText" lastClr="000000"/>
                </a:solidFill>
                <a:latin typeface="Tahoma"/>
                <a:cs typeface="Tahoma"/>
              </a:rPr>
              <a:t>:</a:t>
            </a:r>
            <a:r>
              <a:rPr sz="2325" kern="0" spc="201" dirty="0">
                <a:solidFill>
                  <a:sysClr val="windowText" lastClr="000000"/>
                </a:solidFill>
                <a:latin typeface="Tahoma"/>
                <a:cs typeface="Tahoma"/>
              </a:rPr>
              <a:t> </a:t>
            </a:r>
            <a:r>
              <a:rPr sz="2325" kern="0" spc="-137" dirty="0">
                <a:solidFill>
                  <a:sysClr val="windowText" lastClr="000000"/>
                </a:solidFill>
                <a:latin typeface="Tahoma"/>
                <a:cs typeface="Tahoma"/>
              </a:rPr>
              <a:t>sparse,</a:t>
            </a:r>
            <a:r>
              <a:rPr sz="2325" kern="0" spc="-21" dirty="0">
                <a:solidFill>
                  <a:sysClr val="windowText" lastClr="000000"/>
                </a:solidFill>
                <a:latin typeface="Tahoma"/>
                <a:cs typeface="Tahoma"/>
              </a:rPr>
              <a:t> </a:t>
            </a:r>
            <a:r>
              <a:rPr sz="2325" kern="0" spc="-63" dirty="0">
                <a:solidFill>
                  <a:sysClr val="windowText" lastClr="000000"/>
                </a:solidFill>
                <a:latin typeface="Tahoma"/>
                <a:cs typeface="Tahoma"/>
              </a:rPr>
              <a:t>linear</a:t>
            </a:r>
            <a:r>
              <a:rPr sz="2325" kern="0" spc="-21" dirty="0">
                <a:solidFill>
                  <a:sysClr val="windowText" lastClr="000000"/>
                </a:solidFill>
                <a:latin typeface="Tahoma"/>
                <a:cs typeface="Tahoma"/>
              </a:rPr>
              <a:t> models.</a:t>
            </a:r>
            <a:endParaRPr sz="2325" kern="0">
              <a:solidFill>
                <a:sysClr val="windowText" lastClr="000000"/>
              </a:solidFill>
              <a:latin typeface="Tahoma"/>
              <a:cs typeface="Tahoma"/>
            </a:endParaRPr>
          </a:p>
          <a:p>
            <a:pPr marL="611985" marR="10737" defTabSz="1932584">
              <a:spcBef>
                <a:spcPts val="370"/>
              </a:spcBef>
            </a:pPr>
            <a:r>
              <a:rPr sz="2114" kern="0" spc="-63" dirty="0">
                <a:solidFill>
                  <a:sysClr val="windowText" lastClr="000000"/>
                </a:solidFill>
                <a:latin typeface="Tahoma"/>
                <a:cs typeface="Tahoma"/>
              </a:rPr>
              <a:t>Observation:</a:t>
            </a:r>
            <a:r>
              <a:rPr sz="2114" kern="0" spc="116" dirty="0">
                <a:solidFill>
                  <a:sysClr val="windowText" lastClr="000000"/>
                </a:solidFill>
                <a:latin typeface="Tahoma"/>
                <a:cs typeface="Tahoma"/>
              </a:rPr>
              <a:t> </a:t>
            </a:r>
            <a:r>
              <a:rPr sz="2114" kern="0" dirty="0">
                <a:solidFill>
                  <a:sysClr val="windowText" lastClr="000000"/>
                </a:solidFill>
                <a:latin typeface="Tahoma"/>
                <a:cs typeface="Tahoma"/>
              </a:rPr>
              <a:t>with</a:t>
            </a:r>
            <a:r>
              <a:rPr sz="2114" kern="0" spc="-63" dirty="0">
                <a:solidFill>
                  <a:sysClr val="windowText" lastClr="000000"/>
                </a:solidFill>
                <a:latin typeface="Tahoma"/>
                <a:cs typeface="Tahoma"/>
              </a:rPr>
              <a:t> </a:t>
            </a:r>
            <a:r>
              <a:rPr sz="2114" kern="0" spc="-74" dirty="0">
                <a:solidFill>
                  <a:sysClr val="windowText" lastClr="000000"/>
                </a:solidFill>
                <a:latin typeface="Tahoma"/>
                <a:cs typeface="Tahoma"/>
              </a:rPr>
              <a:t>proper </a:t>
            </a:r>
            <a:r>
              <a:rPr sz="2114" kern="0" spc="-74" dirty="0">
                <a:solidFill>
                  <a:srgbClr val="0000FF"/>
                </a:solidFill>
                <a:latin typeface="Tahoma"/>
                <a:cs typeface="Tahoma"/>
              </a:rPr>
              <a:t>feature</a:t>
            </a:r>
            <a:r>
              <a:rPr sz="2114" kern="0" spc="-85" dirty="0">
                <a:solidFill>
                  <a:srgbClr val="0000FF"/>
                </a:solidFill>
                <a:latin typeface="Tahoma"/>
                <a:cs typeface="Tahoma"/>
              </a:rPr>
              <a:t> </a:t>
            </a:r>
            <a:r>
              <a:rPr sz="2114" kern="0" spc="-63" dirty="0">
                <a:solidFill>
                  <a:srgbClr val="0000FF"/>
                </a:solidFill>
                <a:latin typeface="Tahoma"/>
                <a:cs typeface="Tahoma"/>
              </a:rPr>
              <a:t>selection </a:t>
            </a:r>
            <a:r>
              <a:rPr sz="2114" kern="0" spc="-21" dirty="0">
                <a:solidFill>
                  <a:sysClr val="windowText" lastClr="000000"/>
                </a:solidFill>
                <a:latin typeface="Tahoma"/>
                <a:cs typeface="Tahoma"/>
              </a:rPr>
              <a:t>(through </a:t>
            </a:r>
            <a:r>
              <a:rPr sz="2114" kern="0" spc="-42" dirty="0">
                <a:solidFill>
                  <a:sysClr val="windowText" lastClr="000000"/>
                </a:solidFill>
                <a:latin typeface="Tahoma"/>
                <a:cs typeface="Tahoma"/>
              </a:rPr>
              <a:t>statistics,</a:t>
            </a:r>
            <a:r>
              <a:rPr sz="2114" kern="0" spc="-53" dirty="0">
                <a:solidFill>
                  <a:sysClr val="windowText" lastClr="000000"/>
                </a:solidFill>
                <a:latin typeface="Tahoma"/>
                <a:cs typeface="Tahoma"/>
              </a:rPr>
              <a:t> </a:t>
            </a:r>
            <a:r>
              <a:rPr sz="2114" kern="0" spc="-42" dirty="0">
                <a:solidFill>
                  <a:sysClr val="windowText" lastClr="000000"/>
                </a:solidFill>
                <a:latin typeface="Tahoma"/>
                <a:cs typeface="Tahoma"/>
              </a:rPr>
              <a:t>optimization) </a:t>
            </a:r>
            <a:r>
              <a:rPr sz="2114" kern="0" spc="-63" dirty="0">
                <a:solidFill>
                  <a:sysClr val="windowText" lastClr="000000"/>
                </a:solidFill>
                <a:latin typeface="Tahoma"/>
                <a:cs typeface="Tahoma"/>
              </a:rPr>
              <a:t>linear</a:t>
            </a:r>
            <a:r>
              <a:rPr sz="2114" kern="0" spc="-53" dirty="0">
                <a:solidFill>
                  <a:sysClr val="windowText" lastClr="000000"/>
                </a:solidFill>
                <a:latin typeface="Tahoma"/>
                <a:cs typeface="Tahoma"/>
              </a:rPr>
              <a:t> </a:t>
            </a:r>
            <a:r>
              <a:rPr sz="2114" kern="0" spc="-74" dirty="0">
                <a:solidFill>
                  <a:sysClr val="windowText" lastClr="000000"/>
                </a:solidFill>
                <a:latin typeface="Tahoma"/>
                <a:cs typeface="Tahoma"/>
              </a:rPr>
              <a:t>models</a:t>
            </a:r>
            <a:r>
              <a:rPr sz="2114" kern="0" spc="-53" dirty="0">
                <a:solidFill>
                  <a:sysClr val="windowText" lastClr="000000"/>
                </a:solidFill>
                <a:latin typeface="Tahoma"/>
                <a:cs typeface="Tahoma"/>
              </a:rPr>
              <a:t> </a:t>
            </a:r>
            <a:r>
              <a:rPr sz="2114" kern="0" spc="-42" dirty="0">
                <a:solidFill>
                  <a:sysClr val="windowText" lastClr="000000"/>
                </a:solidFill>
                <a:latin typeface="Tahoma"/>
                <a:cs typeface="Tahoma"/>
              </a:rPr>
              <a:t>can</a:t>
            </a:r>
            <a:r>
              <a:rPr sz="2114" kern="0" spc="-53" dirty="0">
                <a:solidFill>
                  <a:sysClr val="windowText" lastClr="000000"/>
                </a:solidFill>
                <a:latin typeface="Tahoma"/>
                <a:cs typeface="Tahoma"/>
              </a:rPr>
              <a:t> </a:t>
            </a:r>
            <a:r>
              <a:rPr sz="2114" kern="0" dirty="0">
                <a:solidFill>
                  <a:sysClr val="windowText" lastClr="000000"/>
                </a:solidFill>
                <a:latin typeface="Tahoma"/>
                <a:cs typeface="Tahoma"/>
              </a:rPr>
              <a:t>do</a:t>
            </a:r>
            <a:r>
              <a:rPr sz="2114" kern="0" spc="-53" dirty="0">
                <a:solidFill>
                  <a:sysClr val="windowText" lastClr="000000"/>
                </a:solidFill>
                <a:latin typeface="Tahoma"/>
                <a:cs typeface="Tahoma"/>
              </a:rPr>
              <a:t> </a:t>
            </a:r>
            <a:r>
              <a:rPr sz="2114" kern="0" spc="-63" dirty="0">
                <a:solidFill>
                  <a:sysClr val="windowText" lastClr="000000"/>
                </a:solidFill>
                <a:latin typeface="Tahoma"/>
                <a:cs typeface="Tahoma"/>
              </a:rPr>
              <a:t>as</a:t>
            </a:r>
            <a:r>
              <a:rPr sz="2114" kern="0" spc="-53" dirty="0">
                <a:solidFill>
                  <a:sysClr val="windowText" lastClr="000000"/>
                </a:solidFill>
                <a:latin typeface="Tahoma"/>
                <a:cs typeface="Tahoma"/>
              </a:rPr>
              <a:t> </a:t>
            </a:r>
            <a:r>
              <a:rPr sz="2114" kern="0" spc="-42" dirty="0">
                <a:solidFill>
                  <a:sysClr val="windowText" lastClr="000000"/>
                </a:solidFill>
                <a:latin typeface="Tahoma"/>
                <a:cs typeface="Tahoma"/>
              </a:rPr>
              <a:t>well</a:t>
            </a:r>
            <a:r>
              <a:rPr sz="2114" kern="0" spc="-53" dirty="0">
                <a:solidFill>
                  <a:sysClr val="windowText" lastClr="000000"/>
                </a:solidFill>
                <a:latin typeface="Tahoma"/>
                <a:cs typeface="Tahoma"/>
              </a:rPr>
              <a:t> as much </a:t>
            </a:r>
            <a:r>
              <a:rPr sz="2114" kern="0" spc="-106" dirty="0">
                <a:solidFill>
                  <a:sysClr val="windowText" lastClr="000000"/>
                </a:solidFill>
                <a:latin typeface="Tahoma"/>
                <a:cs typeface="Tahoma"/>
              </a:rPr>
              <a:t>more</a:t>
            </a:r>
            <a:r>
              <a:rPr sz="2114" kern="0" spc="-63" dirty="0">
                <a:solidFill>
                  <a:sysClr val="windowText" lastClr="000000"/>
                </a:solidFill>
                <a:latin typeface="Tahoma"/>
                <a:cs typeface="Tahoma"/>
              </a:rPr>
              <a:t> complex </a:t>
            </a:r>
            <a:r>
              <a:rPr sz="2114" kern="0" spc="-74" dirty="0">
                <a:solidFill>
                  <a:sysClr val="windowText" lastClr="000000"/>
                </a:solidFill>
                <a:latin typeface="Tahoma"/>
                <a:cs typeface="Tahoma"/>
              </a:rPr>
              <a:t>nonlinear</a:t>
            </a:r>
            <a:r>
              <a:rPr sz="2114" kern="0" spc="-53" dirty="0">
                <a:solidFill>
                  <a:sysClr val="windowText" lastClr="000000"/>
                </a:solidFill>
                <a:latin typeface="Tahoma"/>
                <a:cs typeface="Tahoma"/>
              </a:rPr>
              <a:t> and</a:t>
            </a:r>
            <a:r>
              <a:rPr sz="2114" kern="0" spc="-42" dirty="0">
                <a:solidFill>
                  <a:sysClr val="windowText" lastClr="000000"/>
                </a:solidFill>
                <a:latin typeface="Tahoma"/>
                <a:cs typeface="Tahoma"/>
              </a:rPr>
              <a:t> </a:t>
            </a:r>
            <a:r>
              <a:rPr sz="2114" kern="0" spc="-106" dirty="0">
                <a:solidFill>
                  <a:sysClr val="windowText" lastClr="000000"/>
                </a:solidFill>
                <a:latin typeface="Tahoma"/>
                <a:cs typeface="Tahoma"/>
              </a:rPr>
              <a:t>non-</a:t>
            </a:r>
            <a:r>
              <a:rPr sz="2114" kern="0" spc="-21" dirty="0">
                <a:solidFill>
                  <a:sysClr val="windowText" lastClr="000000"/>
                </a:solidFill>
                <a:latin typeface="Tahoma"/>
                <a:cs typeface="Tahoma"/>
              </a:rPr>
              <a:t>interpretable models.</a:t>
            </a:r>
            <a:endParaRPr sz="2114" kern="0">
              <a:solidFill>
                <a:sysClr val="windowText" lastClr="000000"/>
              </a:solidFill>
              <a:latin typeface="Tahoma"/>
              <a:cs typeface="Tahoma"/>
            </a:endParaRPr>
          </a:p>
          <a:p>
            <a:pPr marL="26841" marR="501935" defTabSz="1932584">
              <a:lnSpc>
                <a:spcPct val="102699"/>
              </a:lnSpc>
              <a:spcBef>
                <a:spcPts val="645"/>
              </a:spcBef>
            </a:pPr>
            <a:r>
              <a:rPr sz="2325" kern="0" spc="-95" dirty="0">
                <a:solidFill>
                  <a:sysClr val="windowText" lastClr="000000"/>
                </a:solidFill>
                <a:latin typeface="Tahoma"/>
                <a:cs typeface="Tahoma"/>
              </a:rPr>
              <a:t>Presence</a:t>
            </a:r>
            <a:r>
              <a:rPr sz="2325" kern="0" spc="-53" dirty="0">
                <a:solidFill>
                  <a:sysClr val="windowText" lastClr="000000"/>
                </a:solidFill>
                <a:latin typeface="Tahoma"/>
                <a:cs typeface="Tahoma"/>
              </a:rPr>
              <a:t> </a:t>
            </a:r>
            <a:r>
              <a:rPr sz="2325" kern="0" dirty="0">
                <a:solidFill>
                  <a:sysClr val="windowText" lastClr="000000"/>
                </a:solidFill>
                <a:latin typeface="Tahoma"/>
                <a:cs typeface="Tahoma"/>
              </a:rPr>
              <a:t>of</a:t>
            </a:r>
            <a:r>
              <a:rPr sz="2325" kern="0" spc="-53" dirty="0">
                <a:solidFill>
                  <a:sysClr val="windowText" lastClr="000000"/>
                </a:solidFill>
                <a:latin typeface="Tahoma"/>
                <a:cs typeface="Tahoma"/>
              </a:rPr>
              <a:t> outliers </a:t>
            </a:r>
            <a:r>
              <a:rPr sz="2325" kern="0" spc="-74" dirty="0">
                <a:solidFill>
                  <a:sysClr val="windowText" lastClr="000000"/>
                </a:solidFill>
                <a:latin typeface="Tahoma"/>
                <a:cs typeface="Tahoma"/>
              </a:rPr>
              <a:t>(missing</a:t>
            </a:r>
            <a:r>
              <a:rPr sz="2325" kern="0" spc="-63" dirty="0">
                <a:solidFill>
                  <a:sysClr val="windowText" lastClr="000000"/>
                </a:solidFill>
                <a:latin typeface="Tahoma"/>
                <a:cs typeface="Tahoma"/>
              </a:rPr>
              <a:t> </a:t>
            </a:r>
            <a:r>
              <a:rPr sz="2325" kern="0" spc="-85" dirty="0">
                <a:solidFill>
                  <a:sysClr val="windowText" lastClr="000000"/>
                </a:solidFill>
                <a:latin typeface="Tahoma"/>
                <a:cs typeface="Tahoma"/>
              </a:rPr>
              <a:t>values,</a:t>
            </a:r>
            <a:r>
              <a:rPr sz="2325" kern="0" spc="-53" dirty="0">
                <a:solidFill>
                  <a:sysClr val="windowText" lastClr="000000"/>
                </a:solidFill>
                <a:latin typeface="Tahoma"/>
                <a:cs typeface="Tahoma"/>
              </a:rPr>
              <a:t> </a:t>
            </a:r>
            <a:r>
              <a:rPr sz="2325" kern="0" spc="-116" dirty="0">
                <a:solidFill>
                  <a:sysClr val="windowText" lastClr="000000"/>
                </a:solidFill>
                <a:latin typeface="Tahoma"/>
                <a:cs typeface="Tahoma"/>
              </a:rPr>
              <a:t>errors,</a:t>
            </a:r>
            <a:r>
              <a:rPr sz="2325" kern="0" spc="-42" dirty="0">
                <a:solidFill>
                  <a:sysClr val="windowText" lastClr="000000"/>
                </a:solidFill>
                <a:latin typeface="Tahoma"/>
                <a:cs typeface="Tahoma"/>
              </a:rPr>
              <a:t> </a:t>
            </a:r>
            <a:r>
              <a:rPr sz="2325" kern="0" spc="-85" dirty="0">
                <a:solidFill>
                  <a:sysClr val="windowText" lastClr="000000"/>
                </a:solidFill>
                <a:latin typeface="Tahoma"/>
                <a:cs typeface="Tahoma"/>
              </a:rPr>
              <a:t>domain </a:t>
            </a:r>
            <a:r>
              <a:rPr sz="2325" kern="0" spc="-63" dirty="0">
                <a:solidFill>
                  <a:sysClr val="windowText" lastClr="000000"/>
                </a:solidFill>
                <a:latin typeface="Tahoma"/>
                <a:cs typeface="Tahoma"/>
              </a:rPr>
              <a:t>misalignment).</a:t>
            </a:r>
            <a:r>
              <a:rPr sz="2325" kern="0" spc="95" dirty="0">
                <a:solidFill>
                  <a:sysClr val="windowText" lastClr="000000"/>
                </a:solidFill>
                <a:latin typeface="Tahoma"/>
                <a:cs typeface="Tahoma"/>
              </a:rPr>
              <a:t> </a:t>
            </a:r>
            <a:r>
              <a:rPr sz="2325" kern="0" spc="-74" dirty="0">
                <a:solidFill>
                  <a:srgbClr val="0000FF"/>
                </a:solidFill>
                <a:latin typeface="Tahoma"/>
                <a:cs typeface="Tahoma"/>
              </a:rPr>
              <a:t>Need</a:t>
            </a:r>
            <a:r>
              <a:rPr sz="2325" kern="0" spc="-106" dirty="0">
                <a:solidFill>
                  <a:srgbClr val="0000FF"/>
                </a:solidFill>
                <a:latin typeface="Tahoma"/>
                <a:cs typeface="Tahoma"/>
              </a:rPr>
              <a:t> </a:t>
            </a:r>
            <a:r>
              <a:rPr sz="2325" kern="0" spc="-42" dirty="0">
                <a:solidFill>
                  <a:srgbClr val="0000FF"/>
                </a:solidFill>
                <a:latin typeface="Tahoma"/>
                <a:cs typeface="Tahoma"/>
              </a:rPr>
              <a:t>for</a:t>
            </a:r>
            <a:r>
              <a:rPr sz="2325" kern="0" spc="-106" dirty="0">
                <a:solidFill>
                  <a:srgbClr val="0000FF"/>
                </a:solidFill>
                <a:latin typeface="Tahoma"/>
                <a:cs typeface="Tahoma"/>
              </a:rPr>
              <a:t> </a:t>
            </a:r>
            <a:r>
              <a:rPr sz="2325" kern="0" spc="-21" dirty="0">
                <a:solidFill>
                  <a:srgbClr val="0000FF"/>
                </a:solidFill>
                <a:latin typeface="Tahoma"/>
                <a:cs typeface="Tahoma"/>
              </a:rPr>
              <a:t>robustness!</a:t>
            </a:r>
            <a:endParaRPr sz="2325" kern="0">
              <a:solidFill>
                <a:sysClr val="windowText" lastClr="000000"/>
              </a:solidFill>
              <a:latin typeface="Tahoma"/>
              <a:cs typeface="Tahoma"/>
            </a:endParaRPr>
          </a:p>
        </p:txBody>
      </p:sp>
      <p:pic>
        <p:nvPicPr>
          <p:cNvPr id="15" name="object 15">
            <a:extLst>
              <a:ext uri="{C183D7F6-B498-43B3-948B-1728B52AA6E4}">
                <adec:decorative xmlns:adec="http://schemas.microsoft.com/office/drawing/2017/decorative" val="1"/>
              </a:ext>
            </a:extLst>
          </p:cNvPr>
          <p:cNvPicPr/>
          <p:nvPr/>
        </p:nvPicPr>
        <p:blipFill>
          <a:blip r:embed="rId14" cstate="print"/>
          <a:stretch>
            <a:fillRect/>
          </a:stretch>
        </p:blipFill>
        <p:spPr>
          <a:xfrm>
            <a:off x="4514393" y="5006393"/>
            <a:ext cx="137938" cy="137938"/>
          </a:xfrm>
          <a:prstGeom prst="rect">
            <a:avLst/>
          </a:prstGeom>
        </p:spPr>
      </p:pic>
      <p:grpSp>
        <p:nvGrpSpPr>
          <p:cNvPr id="16" name="object 16">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17" name="object 17"/>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18" name="object 18"/>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19" name="object 19"/>
          <p:cNvSpPr txBox="1">
            <a:spLocks noGrp="1"/>
          </p:cNvSpPr>
          <p:nvPr>
            <p:ph type="sldNum" sz="quarter" idx="7"/>
          </p:nvPr>
        </p:nvSpPr>
        <p:spPr>
          <a:xfrm>
            <a:off x="5025554" y="13988376"/>
            <a:ext cx="1130887" cy="219932"/>
          </a:xfrm>
          <a:prstGeom prst="rect">
            <a:avLst/>
          </a:prstGeom>
        </p:spPr>
        <p:txBody>
          <a:bodyPr vert="horz" wrap="square" lIns="0" tIns="0" rIns="0" bIns="0" rtlCol="0" anchor="t">
            <a:spAutoFit/>
          </a:bodyPr>
          <a:lstStyle/>
          <a:p>
            <a:pPr marL="80010" defTabSz="1932584">
              <a:lnSpc>
                <a:spcPct val="124765"/>
              </a:lnSpc>
            </a:pPr>
            <a:r>
              <a:rPr kern="0" spc="-21" dirty="0"/>
              <a:t>10/12</a:t>
            </a:r>
            <a:endParaRPr lang="en-US"/>
          </a:p>
        </p:txBody>
      </p:sp>
      <p:sp>
        <p:nvSpPr>
          <p:cNvPr id="20" name="object 20"/>
          <p:cNvSpPr txBox="1">
            <a:spLocks noGrp="1"/>
          </p:cNvSpPr>
          <p:nvPr>
            <p:ph type="ftr" sz="quarter" idx="5"/>
          </p:nvPr>
        </p:nvSpPr>
        <p:spPr>
          <a:xfrm>
            <a:off x="3180964" y="6618575"/>
            <a:ext cx="2708312" cy="219932"/>
          </a:xfrm>
          <a:prstGeom prst="rect">
            <a:avLst/>
          </a:prstGeom>
        </p:spPr>
        <p:txBody>
          <a:bodyPr vert="horz" wrap="square" lIns="0" tIns="0" rIns="0" bIns="0" rtlCol="0" anchor="t">
            <a:spAutoFit/>
          </a:bodyPr>
          <a:lstStyle/>
          <a:p>
            <a:pPr marL="26670" defTabSz="1932584">
              <a:lnSpc>
                <a:spcPct val="124765"/>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21" name="object 21"/>
          <p:cNvSpPr txBox="1"/>
          <p:nvPr/>
        </p:nvSpPr>
        <p:spPr>
          <a:xfrm>
            <a:off x="6291299" y="6618575"/>
            <a:ext cx="1515202" cy="219932"/>
          </a:xfrm>
          <a:prstGeom prst="rect">
            <a:avLst/>
          </a:prstGeom>
        </p:spPr>
        <p:txBody>
          <a:bodyPr vert="horz" wrap="square" lIns="0" tIns="0" rIns="0" bIns="0" rtlCol="0" anchor="t">
            <a:spAutoFit/>
          </a:bodyPr>
          <a:lstStyle/>
          <a:p>
            <a:pPr marL="26670" defTabSz="1932584">
              <a:lnSpc>
                <a:spcPct val="124765"/>
              </a:lnSpc>
            </a:pPr>
            <a:r>
              <a:rPr sz="1268" kern="0" dirty="0">
                <a:solidFill>
                  <a:srgbClr val="890000"/>
                </a:solidFill>
                <a:latin typeface="Arial"/>
                <a:cs typeface="Arial"/>
                <a:hlinkClick r:id="rId15" action="ppaction://hlinksldjump"/>
              </a:rPr>
              <a:t>AI</a:t>
            </a:r>
            <a:r>
              <a:rPr sz="1268" kern="0" spc="180" dirty="0">
                <a:solidFill>
                  <a:srgbClr val="890000"/>
                </a:solidFill>
                <a:latin typeface="Arial"/>
                <a:cs typeface="Arial"/>
                <a:hlinkClick r:id="rId15" action="ppaction://hlinksldjump"/>
              </a:rPr>
              <a:t> </a:t>
            </a:r>
            <a:r>
              <a:rPr sz="1268" kern="0" dirty="0">
                <a:solidFill>
                  <a:srgbClr val="890000"/>
                </a:solidFill>
                <a:latin typeface="Arial"/>
                <a:cs typeface="Arial"/>
                <a:hlinkClick r:id="rId15" action="ppaction://hlinksldjump"/>
              </a:rPr>
              <a:t>for</a:t>
            </a:r>
            <a:r>
              <a:rPr sz="1268" kern="0" spc="180" dirty="0">
                <a:solidFill>
                  <a:srgbClr val="890000"/>
                </a:solidFill>
                <a:latin typeface="Arial"/>
                <a:cs typeface="Arial"/>
                <a:hlinkClick r:id="rId15" action="ppaction://hlinksldjump"/>
              </a:rPr>
              <a:t> </a:t>
            </a:r>
            <a:r>
              <a:rPr sz="1268" kern="0" dirty="0">
                <a:solidFill>
                  <a:srgbClr val="890000"/>
                </a:solidFill>
                <a:latin typeface="Arial"/>
                <a:cs typeface="Arial"/>
                <a:hlinkClick r:id="rId15" action="ppaction://hlinksldjump"/>
              </a:rPr>
              <a:t>Fertility:</a:t>
            </a:r>
            <a:r>
              <a:rPr sz="1268" kern="0" spc="328" dirty="0">
                <a:solidFill>
                  <a:srgbClr val="890000"/>
                </a:solidFill>
                <a:latin typeface="Arial"/>
                <a:cs typeface="Arial"/>
              </a:rPr>
              <a:t> </a:t>
            </a:r>
            <a:r>
              <a:rPr sz="1268" kern="0" spc="-53" dirty="0">
                <a:solidFill>
                  <a:srgbClr val="890000"/>
                </a:solidFill>
                <a:latin typeface="Arial"/>
                <a:cs typeface="Arial"/>
                <a:hlinkClick r:id="rId6" action="ppaction://hlinksldjump"/>
              </a:rPr>
              <a:t>DRL</a:t>
            </a:r>
            <a:endParaRPr lang="en-US" sz="1268" kern="0">
              <a:solidFill>
                <a:sysClr val="windowText" lastClr="000000"/>
              </a:solidFill>
              <a:latin typeface="Arial"/>
              <a:cs typeface="Arial"/>
            </a:endParaRPr>
          </a:p>
        </p:txBody>
      </p:sp>
    </p:spTree>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EF7C7C"/>
                </a:solidFill>
                <a:latin typeface="Arial"/>
                <a:cs typeface="Arial"/>
                <a:hlinkClick r:id="rId2" action="ppaction://hlinksldjump"/>
              </a:rPr>
              <a:t>Intro</a:t>
            </a:r>
            <a:r>
              <a:rPr sz="1268" kern="0" spc="623" dirty="0">
                <a:solidFill>
                  <a:srgbClr val="EF7C7C"/>
                </a:solidFill>
                <a:latin typeface="Arial"/>
                <a:cs typeface="Arial"/>
              </a:rPr>
              <a:t> </a:t>
            </a:r>
            <a:r>
              <a:rPr sz="1268" kern="0" dirty="0">
                <a:solidFill>
                  <a:srgbClr val="EF7C7C"/>
                </a:solidFill>
                <a:latin typeface="Arial"/>
                <a:cs typeface="Arial"/>
                <a:hlinkClick r:id="rId3" action="ppaction://hlinksldjump"/>
              </a:rPr>
              <a:t>Pregnancy</a:t>
            </a:r>
            <a:r>
              <a:rPr sz="1268" kern="0" spc="623" dirty="0">
                <a:solidFill>
                  <a:srgbClr val="EF7C7C"/>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F7C7C"/>
                </a:solidFill>
                <a:latin typeface="Arial"/>
                <a:cs typeface="Arial"/>
                <a:hlinkClick r:id="rId5" action="ppaction://hlinksldjump"/>
              </a:rPr>
              <a:t>PCOS</a:t>
            </a:r>
            <a:r>
              <a:rPr sz="1268" kern="0" spc="623" dirty="0">
                <a:solidFill>
                  <a:srgbClr val="EF7C7C"/>
                </a:solidFill>
                <a:latin typeface="Arial"/>
                <a:cs typeface="Arial"/>
              </a:rPr>
              <a:t> </a:t>
            </a:r>
            <a:r>
              <a:rPr sz="1268" kern="0" dirty="0">
                <a:solidFill>
                  <a:srgbClr val="E50000"/>
                </a:solidFill>
                <a:latin typeface="Arial"/>
                <a:cs typeface="Arial"/>
                <a:hlinkClick r:id="rId6" action="ppaction://hlinksldjump"/>
              </a:rPr>
              <a:t>DRL</a:t>
            </a:r>
            <a:r>
              <a:rPr sz="1268" kern="0" spc="623" dirty="0">
                <a:solidFill>
                  <a:srgbClr val="E50000"/>
                </a:solidFill>
                <a:latin typeface="Arial"/>
                <a:cs typeface="Arial"/>
              </a:rPr>
              <a:t> </a:t>
            </a:r>
            <a:r>
              <a:rPr sz="1268" kern="0" spc="-53" dirty="0">
                <a:solidFill>
                  <a:srgbClr val="EF7C7C"/>
                </a:solidFill>
                <a:latin typeface="Arial"/>
                <a:cs typeface="Arial"/>
                <a:hlinkClick r:id="rId7" action="ppaction://hlinksldjump"/>
              </a:rPr>
              <a:t>End</a:t>
            </a:r>
            <a:endParaRPr sz="1268" kern="0">
              <a:solidFill>
                <a:sysClr val="windowText" lastClr="000000"/>
              </a:solidFill>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4" name="object 4"/>
          <p:cNvSpPr txBox="1"/>
          <p:nvPr/>
        </p:nvSpPr>
        <p:spPr>
          <a:xfrm>
            <a:off x="6291299" y="169245"/>
            <a:ext cx="1743355" cy="220866"/>
          </a:xfrm>
          <a:prstGeom prst="rect">
            <a:avLst/>
          </a:prstGeom>
        </p:spPr>
        <p:txBody>
          <a:bodyPr vert="horz" wrap="square" lIns="0" tIns="25499" rIns="0" bIns="0" rtlCol="0">
            <a:spAutoFit/>
          </a:bodyPr>
          <a:lstStyle/>
          <a:p>
            <a:pPr marL="26841" defTabSz="1932584">
              <a:spcBef>
                <a:spcPts val="201"/>
              </a:spcBef>
            </a:pPr>
            <a:r>
              <a:rPr sz="1268" kern="0" spc="-21" dirty="0">
                <a:solidFill>
                  <a:srgbClr val="B16C6C"/>
                </a:solidFill>
                <a:latin typeface="Arial"/>
                <a:cs typeface="Arial"/>
                <a:hlinkClick r:id="rId6" action="ppaction://hlinksldjump"/>
              </a:rPr>
              <a:t>Feature</a:t>
            </a:r>
            <a:r>
              <a:rPr sz="1268" kern="0" spc="-11" dirty="0">
                <a:solidFill>
                  <a:srgbClr val="B16C6C"/>
                </a:solidFill>
                <a:latin typeface="Arial"/>
                <a:cs typeface="Arial"/>
                <a:hlinkClick r:id="rId6" action="ppaction://hlinksldjump"/>
              </a:rPr>
              <a:t> </a:t>
            </a:r>
            <a:r>
              <a:rPr sz="1268" kern="0" dirty="0">
                <a:solidFill>
                  <a:srgbClr val="B16C6C"/>
                </a:solidFill>
                <a:latin typeface="Arial"/>
                <a:cs typeface="Arial"/>
                <a:hlinkClick r:id="rId6" action="ppaction://hlinksldjump"/>
              </a:rPr>
              <a:t>Selection</a:t>
            </a:r>
            <a:r>
              <a:rPr sz="1268" kern="0" spc="431" dirty="0">
                <a:solidFill>
                  <a:srgbClr val="B16C6C"/>
                </a:solidFill>
                <a:latin typeface="Arial"/>
                <a:cs typeface="Arial"/>
              </a:rPr>
              <a:t> </a:t>
            </a:r>
            <a:r>
              <a:rPr sz="1268" kern="0" spc="-53" dirty="0">
                <a:solidFill>
                  <a:srgbClr val="890000"/>
                </a:solidFill>
                <a:latin typeface="Arial"/>
                <a:cs typeface="Arial"/>
                <a:hlinkClick r:id="rId8" action="ppaction://hlinksldjump"/>
              </a:rPr>
              <a:t>DRL</a:t>
            </a:r>
            <a:endParaRPr sz="1268" kern="0">
              <a:solidFill>
                <a:sysClr val="windowText" lastClr="000000"/>
              </a:solidFill>
              <a:latin typeface="Arial"/>
              <a:cs typeface="Arial"/>
            </a:endParaRPr>
          </a:p>
        </p:txBody>
      </p:sp>
      <p:pic>
        <p:nvPicPr>
          <p:cNvPr id="8" name="object 8">
            <a:extLst>
              <a:ext uri="{C183D7F6-B498-43B3-948B-1728B52AA6E4}">
                <adec:decorative xmlns:adec="http://schemas.microsoft.com/office/drawing/2017/decorative" val="1"/>
              </a:ext>
            </a:extLst>
          </p:cNvPr>
          <p:cNvPicPr/>
          <p:nvPr/>
        </p:nvPicPr>
        <p:blipFill>
          <a:blip r:embed="rId9" cstate="print"/>
          <a:stretch>
            <a:fillRect/>
          </a:stretch>
        </p:blipFill>
        <p:spPr>
          <a:xfrm>
            <a:off x="811502" y="3306441"/>
            <a:ext cx="137938" cy="137938"/>
          </a:xfrm>
          <a:prstGeom prst="rect">
            <a:avLst/>
          </a:prstGeom>
        </p:spPr>
      </p:pic>
      <p:sp>
        <p:nvSpPr>
          <p:cNvPr id="9" name="object 9"/>
          <p:cNvSpPr txBox="1"/>
          <p:nvPr/>
        </p:nvSpPr>
        <p:spPr>
          <a:xfrm>
            <a:off x="70192" y="563317"/>
            <a:ext cx="8001447" cy="3350318"/>
          </a:xfrm>
          <a:prstGeom prst="rect">
            <a:avLst/>
          </a:prstGeom>
        </p:spPr>
        <p:txBody>
          <a:bodyPr vert="horz" wrap="square" lIns="0" tIns="36236" rIns="0" bIns="0" rtlCol="0" anchor="t">
            <a:spAutoFit/>
          </a:bodyPr>
          <a:lstStyle/>
          <a:p>
            <a:pPr marL="161049" defTabSz="1932584">
              <a:spcBef>
                <a:spcPts val="285"/>
              </a:spcBef>
            </a:pPr>
            <a:r>
              <a:rPr sz="2959" kern="0" spc="-42" dirty="0">
                <a:solidFill>
                  <a:srgbClr val="E50000"/>
                </a:solidFill>
                <a:latin typeface="Tahoma"/>
                <a:cs typeface="Tahoma"/>
              </a:rPr>
              <a:t>Distributionally</a:t>
            </a:r>
            <a:r>
              <a:rPr sz="2959" kern="0" spc="-95" dirty="0">
                <a:solidFill>
                  <a:srgbClr val="E50000"/>
                </a:solidFill>
                <a:latin typeface="Tahoma"/>
                <a:cs typeface="Tahoma"/>
              </a:rPr>
              <a:t> </a:t>
            </a:r>
            <a:r>
              <a:rPr sz="2959" kern="0" spc="-42" dirty="0">
                <a:solidFill>
                  <a:srgbClr val="E50000"/>
                </a:solidFill>
                <a:latin typeface="Tahoma"/>
                <a:cs typeface="Tahoma"/>
              </a:rPr>
              <a:t>Robust</a:t>
            </a:r>
            <a:r>
              <a:rPr sz="2959" kern="0" spc="-95" dirty="0">
                <a:solidFill>
                  <a:srgbClr val="E50000"/>
                </a:solidFill>
                <a:latin typeface="Tahoma"/>
                <a:cs typeface="Tahoma"/>
              </a:rPr>
              <a:t> </a:t>
            </a:r>
            <a:r>
              <a:rPr sz="2959" kern="0" spc="-85" dirty="0">
                <a:solidFill>
                  <a:srgbClr val="E50000"/>
                </a:solidFill>
                <a:latin typeface="Tahoma"/>
                <a:cs typeface="Tahoma"/>
              </a:rPr>
              <a:t>Learning</a:t>
            </a:r>
            <a:r>
              <a:rPr sz="2959" kern="0" spc="-127" dirty="0">
                <a:solidFill>
                  <a:srgbClr val="E50000"/>
                </a:solidFill>
                <a:latin typeface="Tahoma"/>
                <a:cs typeface="Tahoma"/>
              </a:rPr>
              <a:t> </a:t>
            </a:r>
            <a:r>
              <a:rPr sz="3170" kern="0" spc="-159" baseline="27777" dirty="0">
                <a:solidFill>
                  <a:srgbClr val="E50000"/>
                </a:solidFill>
                <a:latin typeface="Tahoma"/>
                <a:cs typeface="Tahoma"/>
              </a:rPr>
              <a:t>4</a:t>
            </a:r>
            <a:endParaRPr sz="3170" kern="0" baseline="27777" dirty="0">
              <a:solidFill>
                <a:sysClr val="windowText" lastClr="000000"/>
              </a:solidFill>
              <a:latin typeface="Tahoma"/>
              <a:cs typeface="Tahoma"/>
            </a:endParaRPr>
          </a:p>
          <a:p>
            <a:pPr marL="692509" defTabSz="1932584">
              <a:spcBef>
                <a:spcPts val="2895"/>
              </a:spcBef>
            </a:pPr>
            <a:r>
              <a:rPr sz="2325" kern="0" dirty="0">
                <a:solidFill>
                  <a:sysClr val="windowText" lastClr="000000"/>
                </a:solidFill>
                <a:latin typeface="Tahoma"/>
                <a:cs typeface="Tahoma"/>
              </a:rPr>
              <a:t>Minimize</a:t>
            </a:r>
            <a:r>
              <a:rPr sz="2325" kern="0" spc="-85" dirty="0">
                <a:solidFill>
                  <a:sysClr val="windowText" lastClr="000000"/>
                </a:solidFill>
                <a:latin typeface="Tahoma"/>
                <a:cs typeface="Tahoma"/>
              </a:rPr>
              <a:t> </a:t>
            </a:r>
            <a:r>
              <a:rPr sz="2325" kern="0" spc="-21" dirty="0">
                <a:solidFill>
                  <a:sysClr val="windowText" lastClr="000000"/>
                </a:solidFill>
                <a:latin typeface="Tahoma"/>
                <a:cs typeface="Tahoma"/>
              </a:rPr>
              <a:t>the</a:t>
            </a:r>
            <a:r>
              <a:rPr sz="2325" kern="0" spc="-74" dirty="0">
                <a:solidFill>
                  <a:sysClr val="windowText" lastClr="000000"/>
                </a:solidFill>
                <a:latin typeface="Tahoma"/>
                <a:cs typeface="Tahoma"/>
              </a:rPr>
              <a:t> </a:t>
            </a:r>
            <a:r>
              <a:rPr sz="2325" kern="0" spc="-148" dirty="0">
                <a:solidFill>
                  <a:srgbClr val="FF0000"/>
                </a:solidFill>
                <a:latin typeface="Tahoma"/>
                <a:cs typeface="Tahoma"/>
              </a:rPr>
              <a:t>worst-</a:t>
            </a:r>
            <a:r>
              <a:rPr sz="2325" kern="0" spc="-95" dirty="0">
                <a:solidFill>
                  <a:srgbClr val="FF0000"/>
                </a:solidFill>
                <a:latin typeface="Tahoma"/>
                <a:cs typeface="Tahoma"/>
              </a:rPr>
              <a:t>case</a:t>
            </a:r>
            <a:r>
              <a:rPr sz="2325" kern="0" spc="-74" dirty="0">
                <a:solidFill>
                  <a:srgbClr val="FF0000"/>
                </a:solidFill>
                <a:latin typeface="Tahoma"/>
                <a:cs typeface="Tahoma"/>
              </a:rPr>
              <a:t> </a:t>
            </a:r>
            <a:r>
              <a:rPr sz="2325" kern="0" spc="-85" dirty="0">
                <a:solidFill>
                  <a:srgbClr val="0000FF"/>
                </a:solidFill>
                <a:latin typeface="Tahoma"/>
                <a:cs typeface="Tahoma"/>
              </a:rPr>
              <a:t>loss </a:t>
            </a:r>
            <a:r>
              <a:rPr sz="2325" kern="0" spc="-106" dirty="0">
                <a:solidFill>
                  <a:sysClr val="windowText" lastClr="000000"/>
                </a:solidFill>
                <a:latin typeface="Tahoma"/>
                <a:cs typeface="Tahoma"/>
              </a:rPr>
              <a:t>over</a:t>
            </a:r>
            <a:r>
              <a:rPr sz="2325" kern="0" spc="-74" dirty="0">
                <a:solidFill>
                  <a:sysClr val="windowText" lastClr="000000"/>
                </a:solidFill>
                <a:latin typeface="Tahoma"/>
                <a:cs typeface="Tahoma"/>
              </a:rPr>
              <a:t> </a:t>
            </a:r>
            <a:r>
              <a:rPr sz="2325" kern="0" dirty="0">
                <a:solidFill>
                  <a:sysClr val="windowText" lastClr="000000"/>
                </a:solidFill>
                <a:latin typeface="Tahoma"/>
                <a:cs typeface="Tahoma"/>
              </a:rPr>
              <a:t>a</a:t>
            </a:r>
            <a:r>
              <a:rPr sz="2325" kern="0" spc="-74" dirty="0">
                <a:solidFill>
                  <a:sysClr val="windowText" lastClr="000000"/>
                </a:solidFill>
                <a:latin typeface="Tahoma"/>
                <a:cs typeface="Tahoma"/>
              </a:rPr>
              <a:t> </a:t>
            </a:r>
            <a:r>
              <a:rPr sz="2325" kern="0" spc="-42" dirty="0">
                <a:solidFill>
                  <a:sysClr val="windowText" lastClr="000000"/>
                </a:solidFill>
                <a:latin typeface="Tahoma"/>
                <a:cs typeface="Tahoma"/>
              </a:rPr>
              <a:t>set</a:t>
            </a:r>
            <a:r>
              <a:rPr sz="2325" kern="0" spc="-85" dirty="0">
                <a:solidFill>
                  <a:sysClr val="windowText" lastClr="000000"/>
                </a:solidFill>
                <a:latin typeface="Tahoma"/>
                <a:cs typeface="Tahoma"/>
              </a:rPr>
              <a:t> </a:t>
            </a:r>
            <a:r>
              <a:rPr sz="2325" kern="0" dirty="0">
                <a:solidFill>
                  <a:sysClr val="windowText" lastClr="000000"/>
                </a:solidFill>
                <a:latin typeface="Tahoma"/>
                <a:cs typeface="Tahoma"/>
              </a:rPr>
              <a:t>of</a:t>
            </a:r>
            <a:r>
              <a:rPr sz="2325" kern="0" spc="-85" dirty="0">
                <a:solidFill>
                  <a:sysClr val="windowText" lastClr="000000"/>
                </a:solidFill>
                <a:latin typeface="Tahoma"/>
                <a:cs typeface="Tahoma"/>
              </a:rPr>
              <a:t> </a:t>
            </a:r>
            <a:r>
              <a:rPr sz="2325" kern="0" spc="-21" dirty="0">
                <a:solidFill>
                  <a:sysClr val="windowText" lastClr="000000"/>
                </a:solidFill>
                <a:latin typeface="Tahoma"/>
                <a:cs typeface="Tahoma"/>
              </a:rPr>
              <a:t>distributions:</a:t>
            </a:r>
            <a:endParaRPr sz="2325" kern="0" dirty="0">
              <a:solidFill>
                <a:sysClr val="windowText" lastClr="000000"/>
              </a:solidFill>
              <a:latin typeface="Tahoma"/>
              <a:cs typeface="Tahoma"/>
            </a:endParaRPr>
          </a:p>
          <a:p>
            <a:pPr defTabSz="1932584">
              <a:spcBef>
                <a:spcPts val="127"/>
              </a:spcBef>
            </a:pPr>
            <a:endParaRPr sz="2325" kern="0" dirty="0">
              <a:solidFill>
                <a:sysClr val="windowText" lastClr="000000"/>
              </a:solidFill>
              <a:latin typeface="Tahoma"/>
              <a:cs typeface="Tahoma"/>
            </a:endParaRPr>
          </a:p>
          <a:p>
            <a:pPr marL="4337050" defTabSz="1932584">
              <a:lnSpc>
                <a:spcPct val="104767"/>
              </a:lnSpc>
              <a:spcBef>
                <a:spcPts val="11"/>
              </a:spcBef>
              <a:tabLst>
                <a:tab pos="5133427" algn="l"/>
                <a:tab pos="5875593" algn="l"/>
              </a:tabLst>
            </a:pPr>
            <a:r>
              <a:rPr sz="2325" kern="0" spc="-53" dirty="0">
                <a:solidFill>
                  <a:sysClr val="windowText" lastClr="000000"/>
                </a:solidFill>
                <a:latin typeface="Tahoma"/>
                <a:cs typeface="Tahoma"/>
              </a:rPr>
              <a:t>inf</a:t>
            </a:r>
            <a:r>
              <a:rPr sz="2325" kern="0" dirty="0">
                <a:solidFill>
                  <a:sysClr val="windowText" lastClr="000000"/>
                </a:solidFill>
                <a:latin typeface="Tahoma"/>
                <a:cs typeface="Tahoma"/>
              </a:rPr>
              <a:t>	</a:t>
            </a:r>
            <a:r>
              <a:rPr sz="2325" kern="0" spc="-53" dirty="0">
                <a:solidFill>
                  <a:srgbClr val="FF0000"/>
                </a:solidFill>
                <a:latin typeface="Tahoma"/>
                <a:cs typeface="Tahoma"/>
              </a:rPr>
              <a:t>sup</a:t>
            </a:r>
            <a:r>
              <a:rPr sz="2325" kern="0" dirty="0">
                <a:solidFill>
                  <a:srgbClr val="FF0000"/>
                </a:solidFill>
                <a:latin typeface="Tahoma"/>
                <a:cs typeface="Tahoma"/>
              </a:rPr>
              <a:t>	</a:t>
            </a:r>
            <a:r>
              <a:rPr sz="2325" kern="0" dirty="0">
                <a:solidFill>
                  <a:sysClr val="windowText" lastClr="000000"/>
                </a:solidFill>
                <a:latin typeface="Calisto MT"/>
                <a:cs typeface="Calisto MT"/>
              </a:rPr>
              <a:t>E</a:t>
            </a:r>
            <a:r>
              <a:rPr sz="2536" kern="0" baseline="31250" dirty="0">
                <a:solidFill>
                  <a:srgbClr val="0000FF"/>
                </a:solidFill>
                <a:latin typeface="Calisto MT"/>
                <a:cs typeface="Calisto MT"/>
              </a:rPr>
              <a:t>Q</a:t>
            </a:r>
            <a:r>
              <a:rPr sz="2325" i="1" kern="0" dirty="0">
                <a:solidFill>
                  <a:sysClr val="windowText" lastClr="000000"/>
                </a:solidFill>
                <a:latin typeface="Arial"/>
                <a:cs typeface="Arial"/>
              </a:rPr>
              <a:t>ℓ</a:t>
            </a:r>
            <a:r>
              <a:rPr sz="2325" kern="0" dirty="0">
                <a:solidFill>
                  <a:sysClr val="windowText" lastClr="000000"/>
                </a:solidFill>
                <a:latin typeface="Tahoma"/>
                <a:cs typeface="Tahoma"/>
              </a:rPr>
              <a:t>(</a:t>
            </a:r>
            <a:r>
              <a:rPr sz="2325" i="1" kern="0" dirty="0">
                <a:solidFill>
                  <a:sysClr val="windowText" lastClr="000000"/>
                </a:solidFill>
                <a:latin typeface="Arial"/>
                <a:cs typeface="Arial"/>
              </a:rPr>
              <a:t>f</a:t>
            </a:r>
            <a:r>
              <a:rPr sz="2325" i="1" kern="0" spc="11" dirty="0">
                <a:solidFill>
                  <a:sysClr val="windowText" lastClr="000000"/>
                </a:solidFill>
                <a:latin typeface="Arial"/>
                <a:cs typeface="Arial"/>
              </a:rPr>
              <a:t> </a:t>
            </a:r>
            <a:r>
              <a:rPr sz="2325" kern="0" spc="-137" dirty="0">
                <a:solidFill>
                  <a:sysClr val="windowText" lastClr="000000"/>
                </a:solidFill>
                <a:latin typeface="Tahoma"/>
                <a:cs typeface="Tahoma"/>
              </a:rPr>
              <a:t>(</a:t>
            </a:r>
            <a:r>
              <a:rPr sz="2325" b="1" kern="0" spc="-137" dirty="0">
                <a:solidFill>
                  <a:sysClr val="windowText" lastClr="000000"/>
                </a:solidFill>
                <a:latin typeface="Gill Sans MT"/>
                <a:cs typeface="Gill Sans MT"/>
              </a:rPr>
              <a:t>x</a:t>
            </a:r>
            <a:r>
              <a:rPr sz="2325" kern="0" spc="-137" dirty="0">
                <a:solidFill>
                  <a:sysClr val="windowText" lastClr="000000"/>
                </a:solidFill>
                <a:latin typeface="Tahoma"/>
                <a:cs typeface="Tahoma"/>
              </a:rPr>
              <a:t>;</a:t>
            </a:r>
            <a:r>
              <a:rPr sz="2325" kern="0" spc="-211" dirty="0">
                <a:solidFill>
                  <a:sysClr val="windowText" lastClr="000000"/>
                </a:solidFill>
                <a:latin typeface="Tahoma"/>
                <a:cs typeface="Tahoma"/>
              </a:rPr>
              <a:t> </a:t>
            </a:r>
            <a:r>
              <a:rPr sz="2325" b="1" i="1" kern="0" dirty="0">
                <a:solidFill>
                  <a:srgbClr val="008C00"/>
                </a:solidFill>
                <a:latin typeface="Arial"/>
                <a:cs typeface="Arial"/>
              </a:rPr>
              <a:t>β</a:t>
            </a:r>
            <a:r>
              <a:rPr sz="2325" kern="0" dirty="0">
                <a:solidFill>
                  <a:sysClr val="windowText" lastClr="000000"/>
                </a:solidFill>
                <a:latin typeface="Tahoma"/>
                <a:cs typeface="Tahoma"/>
              </a:rPr>
              <a:t>)</a:t>
            </a:r>
            <a:r>
              <a:rPr sz="2325" i="1" kern="0" dirty="0">
                <a:solidFill>
                  <a:sysClr val="windowText" lastClr="000000"/>
                </a:solidFill>
                <a:latin typeface="Arial"/>
                <a:cs typeface="Arial"/>
              </a:rPr>
              <a:t>,</a:t>
            </a:r>
            <a:r>
              <a:rPr sz="2325" i="1" kern="0" spc="-148" dirty="0">
                <a:solidFill>
                  <a:sysClr val="windowText" lastClr="000000"/>
                </a:solidFill>
                <a:latin typeface="Arial"/>
                <a:cs typeface="Arial"/>
              </a:rPr>
              <a:t> </a:t>
            </a:r>
            <a:r>
              <a:rPr sz="2325" i="1" kern="0" spc="-116" dirty="0">
                <a:solidFill>
                  <a:sysClr val="windowText" lastClr="000000"/>
                </a:solidFill>
                <a:latin typeface="Arial"/>
                <a:cs typeface="Arial"/>
              </a:rPr>
              <a:t>y</a:t>
            </a:r>
            <a:r>
              <a:rPr sz="2325" i="1" kern="0" spc="-317" dirty="0">
                <a:solidFill>
                  <a:sysClr val="windowText" lastClr="000000"/>
                </a:solidFill>
                <a:latin typeface="Arial"/>
                <a:cs typeface="Arial"/>
              </a:rPr>
              <a:t> </a:t>
            </a:r>
            <a:r>
              <a:rPr sz="2325" kern="0" spc="-53" dirty="0">
                <a:solidFill>
                  <a:sysClr val="windowText" lastClr="000000"/>
                </a:solidFill>
                <a:latin typeface="Tahoma"/>
                <a:cs typeface="Tahoma"/>
              </a:rPr>
              <a:t>)</a:t>
            </a:r>
            <a:r>
              <a:rPr sz="2325" i="1" kern="0" spc="-53" dirty="0">
                <a:solidFill>
                  <a:sysClr val="windowText" lastClr="000000"/>
                </a:solidFill>
                <a:latin typeface="Arial"/>
                <a:cs typeface="Arial"/>
              </a:rPr>
              <a:t>.</a:t>
            </a:r>
            <a:endParaRPr lang="en-US" sz="2325" kern="0">
              <a:solidFill>
                <a:sysClr val="windowText" lastClr="000000"/>
              </a:solidFill>
              <a:latin typeface="Arial"/>
              <a:cs typeface="Arial"/>
            </a:endParaRPr>
          </a:p>
          <a:p>
            <a:pPr marL="4247515" defTabSz="1932584">
              <a:lnSpc>
                <a:spcPct val="66898"/>
              </a:lnSpc>
              <a:tabLst>
                <a:tab pos="5099876" algn="l"/>
              </a:tabLst>
            </a:pPr>
            <a:r>
              <a:rPr sz="1691" b="1" i="1" kern="0" spc="63" dirty="0">
                <a:solidFill>
                  <a:srgbClr val="008C00"/>
                </a:solidFill>
                <a:latin typeface="Arial"/>
                <a:cs typeface="Arial"/>
              </a:rPr>
              <a:t>β</a:t>
            </a:r>
            <a:r>
              <a:rPr sz="1691" kern="0" spc="63" dirty="0">
                <a:solidFill>
                  <a:srgbClr val="008C00"/>
                </a:solidFill>
                <a:latin typeface="Lucida Sans Unicode"/>
                <a:cs typeface="Lucida Sans Unicode"/>
              </a:rPr>
              <a:t>∈</a:t>
            </a:r>
            <a:r>
              <a:rPr sz="1691" i="1" kern="0" spc="63" dirty="0">
                <a:solidFill>
                  <a:srgbClr val="008C00"/>
                </a:solidFill>
                <a:latin typeface="Verdana"/>
                <a:cs typeface="Verdana"/>
              </a:rPr>
              <a:t>B</a:t>
            </a:r>
            <a:r>
              <a:rPr sz="1691" i="1" kern="0" dirty="0">
                <a:solidFill>
                  <a:srgbClr val="008C00"/>
                </a:solidFill>
                <a:latin typeface="Verdana"/>
                <a:cs typeface="Verdana"/>
              </a:rPr>
              <a:t>	</a:t>
            </a:r>
            <a:r>
              <a:rPr sz="2536" kern="0" spc="-78" baseline="-13888" dirty="0">
                <a:solidFill>
                  <a:srgbClr val="0000FF"/>
                </a:solidFill>
                <a:latin typeface="Calisto MT"/>
                <a:cs typeface="Calisto MT"/>
              </a:rPr>
              <a:t>Q</a:t>
            </a:r>
            <a:r>
              <a:rPr sz="2536" kern="0" spc="-78" baseline="-13888" dirty="0">
                <a:solidFill>
                  <a:srgbClr val="0000FF"/>
                </a:solidFill>
                <a:latin typeface="Lucida Sans Unicode"/>
                <a:cs typeface="Lucida Sans Unicode"/>
              </a:rPr>
              <a:t>∈</a:t>
            </a:r>
            <a:r>
              <a:rPr sz="2536" kern="0" spc="-78" baseline="-13888" dirty="0">
                <a:solidFill>
                  <a:srgbClr val="0000FF"/>
                </a:solidFill>
                <a:latin typeface="Arial"/>
                <a:cs typeface="Arial"/>
              </a:rPr>
              <a:t>Ω</a:t>
            </a:r>
            <a:endParaRPr lang="en-US" sz="2536" kern="0" baseline="-13888">
              <a:solidFill>
                <a:sysClr val="windowText" lastClr="000000"/>
              </a:solidFill>
              <a:latin typeface="Arial"/>
              <a:cs typeface="Arial"/>
            </a:endParaRPr>
          </a:p>
          <a:p>
            <a:pPr defTabSz="1932584">
              <a:spcBef>
                <a:spcPts val="1765"/>
              </a:spcBef>
            </a:pPr>
            <a:endParaRPr sz="1691" kern="0" dirty="0">
              <a:solidFill>
                <a:sysClr val="windowText" lastClr="000000"/>
              </a:solidFill>
              <a:latin typeface="Arial"/>
              <a:cs typeface="Arial"/>
            </a:endParaRPr>
          </a:p>
          <a:p>
            <a:pPr marL="1025343" defTabSz="1932584"/>
            <a:r>
              <a:rPr sz="2325" b="1" kern="0" dirty="0">
                <a:solidFill>
                  <a:sysClr val="windowText" lastClr="000000"/>
                </a:solidFill>
                <a:latin typeface="Gill Sans MT"/>
                <a:cs typeface="Gill Sans MT"/>
              </a:rPr>
              <a:t>z</a:t>
            </a:r>
            <a:r>
              <a:rPr sz="2325" b="1" kern="0" spc="-74" dirty="0">
                <a:solidFill>
                  <a:sysClr val="windowText" lastClr="000000"/>
                </a:solidFill>
                <a:latin typeface="Gill Sans MT"/>
                <a:cs typeface="Gill Sans MT"/>
              </a:rPr>
              <a:t> </a:t>
            </a:r>
            <a:r>
              <a:rPr sz="2325" kern="0" dirty="0">
                <a:solidFill>
                  <a:sysClr val="windowText" lastClr="000000"/>
                </a:solidFill>
                <a:latin typeface="Tahoma"/>
                <a:cs typeface="Tahoma"/>
              </a:rPr>
              <a:t>=</a:t>
            </a:r>
            <a:r>
              <a:rPr sz="2325" kern="0" spc="-106" dirty="0">
                <a:solidFill>
                  <a:sysClr val="windowText" lastClr="000000"/>
                </a:solidFill>
                <a:latin typeface="Tahoma"/>
                <a:cs typeface="Tahoma"/>
              </a:rPr>
              <a:t> </a:t>
            </a:r>
            <a:r>
              <a:rPr sz="2325" kern="0" spc="-74" dirty="0">
                <a:solidFill>
                  <a:sysClr val="windowText" lastClr="000000"/>
                </a:solidFill>
                <a:latin typeface="Tahoma"/>
                <a:cs typeface="Tahoma"/>
              </a:rPr>
              <a:t>(</a:t>
            </a:r>
            <a:r>
              <a:rPr sz="2325" b="1" kern="0" spc="-74" dirty="0">
                <a:solidFill>
                  <a:sysClr val="windowText" lastClr="000000"/>
                </a:solidFill>
                <a:latin typeface="Gill Sans MT"/>
                <a:cs typeface="Gill Sans MT"/>
              </a:rPr>
              <a:t>x</a:t>
            </a:r>
            <a:r>
              <a:rPr sz="2325" i="1" kern="0" spc="-74" dirty="0">
                <a:solidFill>
                  <a:sysClr val="windowText" lastClr="000000"/>
                </a:solidFill>
                <a:latin typeface="Arial"/>
                <a:cs typeface="Arial"/>
              </a:rPr>
              <a:t>,</a:t>
            </a:r>
            <a:r>
              <a:rPr sz="2325" i="1" kern="0" spc="-264" dirty="0">
                <a:solidFill>
                  <a:sysClr val="windowText" lastClr="000000"/>
                </a:solidFill>
                <a:latin typeface="Arial"/>
                <a:cs typeface="Arial"/>
              </a:rPr>
              <a:t> </a:t>
            </a:r>
            <a:r>
              <a:rPr sz="2325" i="1" kern="0" spc="-116" dirty="0">
                <a:solidFill>
                  <a:sysClr val="windowText" lastClr="000000"/>
                </a:solidFill>
                <a:latin typeface="Arial"/>
                <a:cs typeface="Arial"/>
              </a:rPr>
              <a:t>y</a:t>
            </a:r>
            <a:r>
              <a:rPr sz="2325" i="1" kern="0" spc="-402" dirty="0">
                <a:solidFill>
                  <a:sysClr val="windowText" lastClr="000000"/>
                </a:solidFill>
                <a:latin typeface="Arial"/>
                <a:cs typeface="Arial"/>
              </a:rPr>
              <a:t> </a:t>
            </a:r>
            <a:r>
              <a:rPr sz="2325" kern="0" dirty="0">
                <a:solidFill>
                  <a:sysClr val="windowText" lastClr="000000"/>
                </a:solidFill>
                <a:latin typeface="Tahoma"/>
                <a:cs typeface="Tahoma"/>
              </a:rPr>
              <a:t>)</a:t>
            </a:r>
            <a:r>
              <a:rPr sz="2325" kern="0" spc="-106" dirty="0">
                <a:solidFill>
                  <a:sysClr val="windowText" lastClr="000000"/>
                </a:solidFill>
                <a:latin typeface="Tahoma"/>
                <a:cs typeface="Tahoma"/>
              </a:rPr>
              <a:t> </a:t>
            </a:r>
            <a:r>
              <a:rPr sz="2325" kern="0" spc="-328" dirty="0">
                <a:solidFill>
                  <a:sysClr val="windowText" lastClr="000000"/>
                </a:solidFill>
                <a:latin typeface="Lucida Sans Unicode"/>
                <a:cs typeface="Lucida Sans Unicode"/>
              </a:rPr>
              <a:t>∈</a:t>
            </a:r>
            <a:r>
              <a:rPr sz="2325" kern="0" spc="-95" dirty="0">
                <a:solidFill>
                  <a:sysClr val="windowText" lastClr="000000"/>
                </a:solidFill>
                <a:latin typeface="Lucida Sans Unicode"/>
                <a:cs typeface="Lucida Sans Unicode"/>
              </a:rPr>
              <a:t> </a:t>
            </a:r>
            <a:r>
              <a:rPr sz="2325" i="1" kern="0" spc="296" dirty="0">
                <a:solidFill>
                  <a:sysClr val="windowText" lastClr="000000"/>
                </a:solidFill>
                <a:latin typeface="Verdana"/>
                <a:cs typeface="Verdana"/>
              </a:rPr>
              <a:t>Z</a:t>
            </a:r>
            <a:r>
              <a:rPr sz="2325" i="1" kern="0" spc="465" dirty="0">
                <a:solidFill>
                  <a:sysClr val="windowText" lastClr="000000"/>
                </a:solidFill>
                <a:latin typeface="Verdana"/>
                <a:cs typeface="Verdana"/>
              </a:rPr>
              <a:t> </a:t>
            </a:r>
            <a:r>
              <a:rPr sz="2325" kern="0" dirty="0">
                <a:solidFill>
                  <a:sysClr val="windowText" lastClr="000000"/>
                </a:solidFill>
                <a:latin typeface="Tahoma"/>
                <a:cs typeface="Tahoma"/>
              </a:rPr>
              <a:t>:</a:t>
            </a:r>
            <a:r>
              <a:rPr sz="2325" kern="0" spc="264" dirty="0">
                <a:solidFill>
                  <a:sysClr val="windowText" lastClr="000000"/>
                </a:solidFill>
                <a:latin typeface="Tahoma"/>
                <a:cs typeface="Tahoma"/>
              </a:rPr>
              <a:t> </a:t>
            </a:r>
            <a:r>
              <a:rPr sz="2325" kern="0" spc="-85" dirty="0">
                <a:solidFill>
                  <a:sysClr val="windowText" lastClr="000000"/>
                </a:solidFill>
                <a:latin typeface="Tahoma"/>
                <a:cs typeface="Tahoma"/>
              </a:rPr>
              <a:t>(features,</a:t>
            </a:r>
            <a:r>
              <a:rPr sz="2325" kern="0" spc="11" dirty="0">
                <a:solidFill>
                  <a:sysClr val="windowText" lastClr="000000"/>
                </a:solidFill>
                <a:latin typeface="Tahoma"/>
                <a:cs typeface="Tahoma"/>
              </a:rPr>
              <a:t> </a:t>
            </a:r>
            <a:r>
              <a:rPr sz="2325" kern="0" spc="-21" dirty="0">
                <a:solidFill>
                  <a:sysClr val="windowText" lastClr="000000"/>
                </a:solidFill>
                <a:latin typeface="Tahoma"/>
                <a:cs typeface="Tahoma"/>
              </a:rPr>
              <a:t>response),</a:t>
            </a:r>
            <a:endParaRPr sz="2325" kern="0" dirty="0">
              <a:solidFill>
                <a:sysClr val="windowText" lastClr="000000"/>
              </a:solidFill>
              <a:latin typeface="Tahoma"/>
              <a:cs typeface="Tahoma"/>
            </a:endParaRPr>
          </a:p>
          <a:p>
            <a:pPr marL="1025343" defTabSz="1932584">
              <a:spcBef>
                <a:spcPts val="74"/>
              </a:spcBef>
            </a:pPr>
            <a:r>
              <a:rPr sz="2325" b="1" i="1" kern="0" dirty="0">
                <a:solidFill>
                  <a:srgbClr val="008C00"/>
                </a:solidFill>
                <a:latin typeface="Arial"/>
                <a:cs typeface="Arial"/>
              </a:rPr>
              <a:t>β</a:t>
            </a:r>
            <a:r>
              <a:rPr sz="2325" b="1" i="1" kern="0" spc="159" dirty="0">
                <a:solidFill>
                  <a:srgbClr val="008C00"/>
                </a:solidFill>
                <a:latin typeface="Arial"/>
                <a:cs typeface="Arial"/>
              </a:rPr>
              <a:t> </a:t>
            </a:r>
            <a:r>
              <a:rPr sz="2325" kern="0" spc="-74" dirty="0">
                <a:solidFill>
                  <a:sysClr val="windowText" lastClr="000000"/>
                </a:solidFill>
                <a:latin typeface="Tahoma"/>
                <a:cs typeface="Tahoma"/>
              </a:rPr>
              <a:t>model</a:t>
            </a:r>
            <a:r>
              <a:rPr sz="2325" kern="0" spc="11" dirty="0">
                <a:solidFill>
                  <a:sysClr val="windowText" lastClr="000000"/>
                </a:solidFill>
                <a:latin typeface="Tahoma"/>
                <a:cs typeface="Tahoma"/>
              </a:rPr>
              <a:t> </a:t>
            </a:r>
            <a:r>
              <a:rPr sz="2325" kern="0" spc="-21" dirty="0">
                <a:solidFill>
                  <a:sysClr val="windowText" lastClr="000000"/>
                </a:solidFill>
                <a:latin typeface="Tahoma"/>
                <a:cs typeface="Tahoma"/>
              </a:rPr>
              <a:t>parameters.</a:t>
            </a:r>
            <a:endParaRPr sz="2325" kern="0" dirty="0">
              <a:solidFill>
                <a:sysClr val="windowText" lastClr="000000"/>
              </a:solidFill>
              <a:latin typeface="Tahoma"/>
              <a:cs typeface="Tahoma"/>
            </a:endParaRPr>
          </a:p>
        </p:txBody>
      </p:sp>
      <p:sp>
        <p:nvSpPr>
          <p:cNvPr id="10" name="object 10">
            <a:extLst>
              <a:ext uri="{C183D7F6-B498-43B3-948B-1728B52AA6E4}">
                <adec:decorative xmlns:adec="http://schemas.microsoft.com/office/drawing/2017/decorative" val="1"/>
              </a:ext>
            </a:extLst>
          </p:cNvPr>
          <p:cNvSpPr/>
          <p:nvPr/>
        </p:nvSpPr>
        <p:spPr>
          <a:xfrm>
            <a:off x="763857" y="6012679"/>
            <a:ext cx="4261086" cy="0"/>
          </a:xfrm>
          <a:custGeom>
            <a:avLst/>
            <a:gdLst/>
            <a:ahLst/>
            <a:cxnLst/>
            <a:rect l="l" t="t" r="r" b="b"/>
            <a:pathLst>
              <a:path w="2016125">
                <a:moveTo>
                  <a:pt x="0" y="0"/>
                </a:moveTo>
                <a:lnTo>
                  <a:pt x="2015972" y="0"/>
                </a:lnTo>
              </a:path>
            </a:pathLst>
          </a:custGeom>
          <a:ln w="5054">
            <a:solidFill>
              <a:srgbClr val="000000"/>
            </a:solidFill>
          </a:ln>
        </p:spPr>
        <p:txBody>
          <a:bodyPr wrap="square" lIns="0" tIns="0" rIns="0" bIns="0" rtlCol="0"/>
          <a:lstStyle/>
          <a:p>
            <a:pPr defTabSz="1932584"/>
            <a:endParaRPr sz="3804" kern="0">
              <a:solidFill>
                <a:sysClr val="windowText" lastClr="000000"/>
              </a:solidFill>
            </a:endParaRPr>
          </a:p>
        </p:txBody>
      </p:sp>
      <p:grpSp>
        <p:nvGrpSpPr>
          <p:cNvPr id="11" name="object 11">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12" name="object 12"/>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13" name="object 13"/>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14" name="object 14"/>
          <p:cNvSpPr txBox="1"/>
          <p:nvPr/>
        </p:nvSpPr>
        <p:spPr>
          <a:xfrm>
            <a:off x="736990" y="6043926"/>
            <a:ext cx="6231251" cy="506680"/>
          </a:xfrm>
          <a:prstGeom prst="rect">
            <a:avLst/>
          </a:prstGeom>
        </p:spPr>
        <p:txBody>
          <a:bodyPr vert="horz" wrap="square" lIns="0" tIns="89919" rIns="0" bIns="0" rtlCol="0">
            <a:spAutoFit/>
          </a:bodyPr>
          <a:lstStyle/>
          <a:p>
            <a:pPr marL="373096" defTabSz="1932584">
              <a:spcBef>
                <a:spcPts val="708"/>
              </a:spcBef>
            </a:pPr>
            <a:r>
              <a:rPr sz="1902" kern="0" spc="-32" baseline="37037" dirty="0">
                <a:solidFill>
                  <a:sysClr val="windowText" lastClr="000000"/>
                </a:solidFill>
                <a:latin typeface="Arial"/>
                <a:cs typeface="Arial"/>
              </a:rPr>
              <a:t>4</a:t>
            </a:r>
            <a:r>
              <a:rPr sz="1268" kern="0" spc="-21" dirty="0">
                <a:solidFill>
                  <a:sysClr val="windowText" lastClr="000000"/>
                </a:solidFill>
                <a:latin typeface="Arial"/>
                <a:cs typeface="Arial"/>
              </a:rPr>
              <a:t>Chen</a:t>
            </a:r>
            <a:r>
              <a:rPr sz="1268" kern="0" spc="53" dirty="0">
                <a:solidFill>
                  <a:sysClr val="windowText" lastClr="000000"/>
                </a:solidFill>
                <a:latin typeface="Arial"/>
                <a:cs typeface="Arial"/>
              </a:rPr>
              <a:t> </a:t>
            </a:r>
            <a:r>
              <a:rPr sz="1268" kern="0" spc="169" dirty="0">
                <a:solidFill>
                  <a:sysClr val="windowText" lastClr="000000"/>
                </a:solidFill>
                <a:latin typeface="Arial"/>
                <a:cs typeface="Arial"/>
              </a:rPr>
              <a:t>&amp;</a:t>
            </a:r>
            <a:r>
              <a:rPr sz="1268" kern="0" spc="42" dirty="0">
                <a:solidFill>
                  <a:sysClr val="windowText" lastClr="000000"/>
                </a:solidFill>
                <a:latin typeface="Arial"/>
                <a:cs typeface="Arial"/>
              </a:rPr>
              <a:t> </a:t>
            </a:r>
            <a:r>
              <a:rPr sz="1268" b="1" kern="0" dirty="0">
                <a:solidFill>
                  <a:sysClr val="windowText" lastClr="000000"/>
                </a:solidFill>
                <a:latin typeface="Gill Sans MT"/>
                <a:cs typeface="Gill Sans MT"/>
              </a:rPr>
              <a:t>ICP</a:t>
            </a:r>
            <a:r>
              <a:rPr sz="1268" kern="0" dirty="0">
                <a:solidFill>
                  <a:sysClr val="windowText" lastClr="000000"/>
                </a:solidFill>
                <a:latin typeface="Arial"/>
                <a:cs typeface="Arial"/>
              </a:rPr>
              <a:t>,</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JMLR,</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2018;</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Esfahani</a:t>
            </a:r>
            <a:r>
              <a:rPr sz="1268" kern="0" spc="53" dirty="0">
                <a:solidFill>
                  <a:sysClr val="windowText" lastClr="000000"/>
                </a:solidFill>
                <a:latin typeface="Arial"/>
                <a:cs typeface="Arial"/>
              </a:rPr>
              <a:t> </a:t>
            </a:r>
            <a:r>
              <a:rPr sz="1268" kern="0" spc="169" dirty="0">
                <a:solidFill>
                  <a:sysClr val="windowText" lastClr="000000"/>
                </a:solidFill>
                <a:latin typeface="Arial"/>
                <a:cs typeface="Arial"/>
              </a:rPr>
              <a:t>&amp;</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Kuhn,</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2017;</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Gao,</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Chen,</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Kleywegt,</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2017;</a:t>
            </a:r>
            <a:endParaRPr sz="1268" kern="0">
              <a:solidFill>
                <a:sysClr val="windowText" lastClr="000000"/>
              </a:solidFill>
              <a:latin typeface="Arial"/>
              <a:cs typeface="Arial"/>
            </a:endParaRPr>
          </a:p>
          <a:p>
            <a:pPr marL="26841" defTabSz="1932584">
              <a:spcBef>
                <a:spcPts val="159"/>
              </a:spcBef>
            </a:pPr>
            <a:r>
              <a:rPr sz="1902" i="1" kern="0" spc="507" baseline="9259" dirty="0">
                <a:solidFill>
                  <a:sysClr val="windowText" lastClr="000000"/>
                </a:solidFill>
                <a:latin typeface="Arial"/>
                <a:cs typeface="Arial"/>
              </a:rPr>
              <a:t>H</a:t>
            </a:r>
            <a:r>
              <a:rPr sz="1057" i="1" kern="0" spc="338" dirty="0">
                <a:solidFill>
                  <a:sysClr val="windowText" lastClr="000000"/>
                </a:solidFill>
                <a:latin typeface="Times New Roman"/>
                <a:cs typeface="Times New Roman"/>
              </a:rPr>
              <a:t>∞</a:t>
            </a:r>
            <a:r>
              <a:rPr sz="1057" i="1" kern="0" spc="254" dirty="0">
                <a:solidFill>
                  <a:sysClr val="windowText" lastClr="000000"/>
                </a:solidFill>
                <a:latin typeface="Times New Roman"/>
                <a:cs typeface="Times New Roman"/>
              </a:rPr>
              <a:t> </a:t>
            </a:r>
            <a:r>
              <a:rPr sz="1902" kern="0" baseline="9259" dirty="0">
                <a:solidFill>
                  <a:sysClr val="windowText" lastClr="000000"/>
                </a:solidFill>
                <a:latin typeface="Arial"/>
                <a:cs typeface="Arial"/>
              </a:rPr>
              <a:t>control;</a:t>
            </a:r>
            <a:r>
              <a:rPr sz="1902" kern="0" spc="93" baseline="9259" dirty="0">
                <a:solidFill>
                  <a:sysClr val="windowText" lastClr="000000"/>
                </a:solidFill>
                <a:latin typeface="Arial"/>
                <a:cs typeface="Arial"/>
              </a:rPr>
              <a:t> </a:t>
            </a:r>
            <a:r>
              <a:rPr sz="1902" kern="0" baseline="9259" dirty="0">
                <a:solidFill>
                  <a:sysClr val="windowText" lastClr="000000"/>
                </a:solidFill>
                <a:latin typeface="Arial"/>
                <a:cs typeface="Arial"/>
              </a:rPr>
              <a:t>minimax:</a:t>
            </a:r>
            <a:r>
              <a:rPr sz="1902" kern="0" spc="285" baseline="9259" dirty="0">
                <a:solidFill>
                  <a:sysClr val="windowText" lastClr="000000"/>
                </a:solidFill>
                <a:latin typeface="Arial"/>
                <a:cs typeface="Arial"/>
              </a:rPr>
              <a:t> </a:t>
            </a:r>
            <a:r>
              <a:rPr sz="1902" kern="0" baseline="9259" dirty="0">
                <a:solidFill>
                  <a:sysClr val="windowText" lastClr="000000"/>
                </a:solidFill>
                <a:latin typeface="Arial"/>
                <a:cs typeface="Arial"/>
              </a:rPr>
              <a:t>Blackwell,</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1956;</a:t>
            </a:r>
            <a:r>
              <a:rPr sz="1902" kern="0" spc="110" baseline="9259" dirty="0">
                <a:solidFill>
                  <a:sysClr val="windowText" lastClr="000000"/>
                </a:solidFill>
                <a:latin typeface="Arial"/>
                <a:cs typeface="Arial"/>
              </a:rPr>
              <a:t> </a:t>
            </a:r>
            <a:r>
              <a:rPr sz="1902" kern="0" baseline="9259" dirty="0">
                <a:solidFill>
                  <a:sysClr val="windowText" lastClr="000000"/>
                </a:solidFill>
                <a:latin typeface="Arial"/>
                <a:cs typeface="Arial"/>
              </a:rPr>
              <a:t>von</a:t>
            </a:r>
            <a:r>
              <a:rPr sz="1902" kern="0" spc="93"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Neumann</a:t>
            </a:r>
            <a:r>
              <a:rPr sz="1902" kern="0" spc="110" baseline="9259" dirty="0">
                <a:solidFill>
                  <a:sysClr val="windowText" lastClr="000000"/>
                </a:solidFill>
                <a:latin typeface="Arial"/>
                <a:cs typeface="Arial"/>
              </a:rPr>
              <a:t> </a:t>
            </a:r>
            <a:r>
              <a:rPr sz="1902" kern="0" spc="254" baseline="9259" dirty="0">
                <a:solidFill>
                  <a:sysClr val="windowText" lastClr="000000"/>
                </a:solidFill>
                <a:latin typeface="Arial"/>
                <a:cs typeface="Arial"/>
              </a:rPr>
              <a:t>&amp;</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Morgenstern,</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1944.</a:t>
            </a:r>
            <a:endParaRPr sz="1902" kern="0" baseline="9259">
              <a:solidFill>
                <a:sysClr val="windowText" lastClr="000000"/>
              </a:solidFill>
              <a:latin typeface="Arial"/>
              <a:cs typeface="Arial"/>
            </a:endParaRPr>
          </a:p>
        </p:txBody>
      </p:sp>
      <p:sp>
        <p:nvSpPr>
          <p:cNvPr id="15" name="object 15"/>
          <p:cNvSpPr txBox="1"/>
          <p:nvPr/>
        </p:nvSpPr>
        <p:spPr>
          <a:xfrm>
            <a:off x="2431922" y="6618575"/>
            <a:ext cx="480461" cy="198003"/>
          </a:xfrm>
          <a:prstGeom prst="rect">
            <a:avLst/>
          </a:prstGeom>
        </p:spPr>
        <p:txBody>
          <a:bodyPr vert="horz" wrap="square" lIns="0" tIns="0" rIns="0" bIns="0" rtlCol="0" anchor="t">
            <a:spAutoFit/>
          </a:bodyPr>
          <a:lstStyle/>
          <a:p>
            <a:pPr marL="26670" defTabSz="1932584">
              <a:lnSpc>
                <a:spcPct val="110299"/>
              </a:lnSpc>
            </a:pPr>
            <a:r>
              <a:rPr sz="1268" kern="0" spc="-21" dirty="0">
                <a:solidFill>
                  <a:srgbClr val="E50000"/>
                </a:solidFill>
                <a:latin typeface="Arial"/>
                <a:cs typeface="Arial"/>
              </a:rPr>
              <a:t>11/12</a:t>
            </a:r>
            <a:endParaRPr lang="en-US" sz="1268" kern="0">
              <a:solidFill>
                <a:sysClr val="windowText" lastClr="000000"/>
              </a:solidFill>
              <a:latin typeface="Arial"/>
              <a:cs typeface="Arial"/>
            </a:endParaRPr>
          </a:p>
        </p:txBody>
      </p:sp>
      <p:sp>
        <p:nvSpPr>
          <p:cNvPr id="16" name="object 16"/>
          <p:cNvSpPr txBox="1">
            <a:spLocks noGrp="1"/>
          </p:cNvSpPr>
          <p:nvPr>
            <p:ph type="ftr" sz="quarter" idx="5"/>
          </p:nvPr>
        </p:nvSpPr>
        <p:spPr>
          <a:xfrm>
            <a:off x="3180964" y="6618575"/>
            <a:ext cx="2708312" cy="198003"/>
          </a:xfrm>
          <a:prstGeom prst="rect">
            <a:avLst/>
          </a:prstGeom>
        </p:spPr>
        <p:txBody>
          <a:bodyPr vert="horz" wrap="square" lIns="0" tIns="0" rIns="0" bIns="0" rtlCol="0" anchor="t">
            <a:spAutoFit/>
          </a:bodyPr>
          <a:lstStyle/>
          <a:p>
            <a:pPr marL="26670" defTabSz="1932584">
              <a:lnSpc>
                <a:spcPct val="110299"/>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17" name="object 17"/>
          <p:cNvSpPr txBox="1"/>
          <p:nvPr/>
        </p:nvSpPr>
        <p:spPr>
          <a:xfrm>
            <a:off x="6291299" y="6618575"/>
            <a:ext cx="1515202" cy="198003"/>
          </a:xfrm>
          <a:prstGeom prst="rect">
            <a:avLst/>
          </a:prstGeom>
        </p:spPr>
        <p:txBody>
          <a:bodyPr vert="horz" wrap="square" lIns="0" tIns="0" rIns="0" bIns="0" rtlCol="0" anchor="t">
            <a:spAutoFit/>
          </a:bodyPr>
          <a:lstStyle/>
          <a:p>
            <a:pPr marL="26670" defTabSz="1932584">
              <a:lnSpc>
                <a:spcPct val="110299"/>
              </a:lnSpc>
            </a:pPr>
            <a:r>
              <a:rPr sz="1268" kern="0" dirty="0">
                <a:solidFill>
                  <a:srgbClr val="890000"/>
                </a:solidFill>
                <a:latin typeface="Arial"/>
                <a:cs typeface="Arial"/>
                <a:hlinkClick r:id="rId10" action="ppaction://hlinksldjump"/>
              </a:rPr>
              <a:t>AI</a:t>
            </a:r>
            <a:r>
              <a:rPr sz="1268" kern="0" spc="180" dirty="0">
                <a:solidFill>
                  <a:srgbClr val="890000"/>
                </a:solidFill>
                <a:latin typeface="Arial"/>
                <a:cs typeface="Arial"/>
                <a:hlinkClick r:id="rId10" action="ppaction://hlinksldjump"/>
              </a:rPr>
              <a:t> </a:t>
            </a:r>
            <a:r>
              <a:rPr sz="1268" kern="0" dirty="0">
                <a:solidFill>
                  <a:srgbClr val="890000"/>
                </a:solidFill>
                <a:latin typeface="Arial"/>
                <a:cs typeface="Arial"/>
                <a:hlinkClick r:id="rId10" action="ppaction://hlinksldjump"/>
              </a:rPr>
              <a:t>for</a:t>
            </a:r>
            <a:r>
              <a:rPr sz="1268" kern="0" spc="180" dirty="0">
                <a:solidFill>
                  <a:srgbClr val="890000"/>
                </a:solidFill>
                <a:latin typeface="Arial"/>
                <a:cs typeface="Arial"/>
                <a:hlinkClick r:id="rId10" action="ppaction://hlinksldjump"/>
              </a:rPr>
              <a:t> </a:t>
            </a:r>
            <a:r>
              <a:rPr sz="1268" kern="0" dirty="0">
                <a:solidFill>
                  <a:srgbClr val="890000"/>
                </a:solidFill>
                <a:latin typeface="Arial"/>
                <a:cs typeface="Arial"/>
                <a:hlinkClick r:id="rId10" action="ppaction://hlinksldjump"/>
              </a:rPr>
              <a:t>Fertility:</a:t>
            </a:r>
            <a:r>
              <a:rPr sz="1268" kern="0" spc="328" dirty="0">
                <a:solidFill>
                  <a:srgbClr val="890000"/>
                </a:solidFill>
                <a:latin typeface="Arial"/>
                <a:cs typeface="Arial"/>
              </a:rPr>
              <a:t> </a:t>
            </a:r>
            <a:r>
              <a:rPr sz="1268" kern="0" spc="-53" dirty="0">
                <a:solidFill>
                  <a:srgbClr val="890000"/>
                </a:solidFill>
                <a:latin typeface="Arial"/>
                <a:cs typeface="Arial"/>
                <a:hlinkClick r:id="rId6" action="ppaction://hlinksldjump"/>
              </a:rPr>
              <a:t>DRL</a:t>
            </a:r>
            <a:endParaRPr lang="en-US" sz="1268" kern="0">
              <a:solidFill>
                <a:sysClr val="windowText" lastClr="000000"/>
              </a:solidFill>
              <a:latin typeface="Arial"/>
              <a:cs typeface="Arial"/>
            </a:endParaRPr>
          </a:p>
        </p:txBody>
      </p:sp>
      <p:sp>
        <p:nvSpPr>
          <p:cNvPr id="19" name="Title 18">
            <a:extLst>
              <a:ext uri="{FF2B5EF4-FFF2-40B4-BE49-F238E27FC236}">
                <a16:creationId xmlns:a16="http://schemas.microsoft.com/office/drawing/2014/main" id="{29313268-EDBE-927F-7830-DB8761912D37}"/>
              </a:ext>
            </a:extLst>
          </p:cNvPr>
          <p:cNvSpPr>
            <a:spLocks noGrp="1"/>
          </p:cNvSpPr>
          <p:nvPr>
            <p:ph type="title" idx="4294967295"/>
          </p:nvPr>
        </p:nvSpPr>
        <p:spPr>
          <a:xfrm>
            <a:off x="201516" y="-215444"/>
            <a:ext cx="7832149" cy="215444"/>
          </a:xfrm>
        </p:spPr>
        <p:txBody>
          <a:bodyPr wrap="square" lIns="0" tIns="0" rIns="0" bIns="0" anchor="b">
            <a:spAutoFit/>
          </a:bodyPr>
          <a:lstStyle/>
          <a:p>
            <a:r>
              <a:rPr lang="en-US" spc="-42" dirty="0"/>
              <a:t>Distributionally</a:t>
            </a:r>
            <a:r>
              <a:rPr lang="en-US" spc="-95" dirty="0"/>
              <a:t> </a:t>
            </a:r>
            <a:r>
              <a:rPr lang="en-US" spc="-42" dirty="0"/>
              <a:t>Robust</a:t>
            </a:r>
            <a:r>
              <a:rPr lang="en-US" spc="-95" dirty="0"/>
              <a:t> </a:t>
            </a:r>
            <a:r>
              <a:rPr lang="en-US" spc="-85" dirty="0"/>
              <a:t>Learning</a:t>
            </a:r>
            <a:endParaRPr lang="en-US" dirty="0"/>
          </a:p>
        </p:txBody>
      </p:sp>
    </p:spTree>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EF7C7C"/>
                </a:solidFill>
                <a:latin typeface="Arial"/>
                <a:cs typeface="Arial"/>
                <a:hlinkClick r:id="rId2" action="ppaction://hlinksldjump"/>
              </a:rPr>
              <a:t>Intro</a:t>
            </a:r>
            <a:r>
              <a:rPr sz="1268" kern="0" spc="623" dirty="0">
                <a:solidFill>
                  <a:srgbClr val="EF7C7C"/>
                </a:solidFill>
                <a:latin typeface="Arial"/>
                <a:cs typeface="Arial"/>
              </a:rPr>
              <a:t> </a:t>
            </a:r>
            <a:r>
              <a:rPr sz="1268" kern="0" dirty="0">
                <a:solidFill>
                  <a:srgbClr val="EF7C7C"/>
                </a:solidFill>
                <a:latin typeface="Arial"/>
                <a:cs typeface="Arial"/>
                <a:hlinkClick r:id="rId3" action="ppaction://hlinksldjump"/>
              </a:rPr>
              <a:t>Pregnancy</a:t>
            </a:r>
            <a:r>
              <a:rPr sz="1268" kern="0" spc="623" dirty="0">
                <a:solidFill>
                  <a:srgbClr val="EF7C7C"/>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F7C7C"/>
                </a:solidFill>
                <a:latin typeface="Arial"/>
                <a:cs typeface="Arial"/>
                <a:hlinkClick r:id="rId5" action="ppaction://hlinksldjump"/>
              </a:rPr>
              <a:t>PCOS</a:t>
            </a:r>
            <a:r>
              <a:rPr sz="1268" kern="0" spc="623" dirty="0">
                <a:solidFill>
                  <a:srgbClr val="EF7C7C"/>
                </a:solidFill>
                <a:latin typeface="Arial"/>
                <a:cs typeface="Arial"/>
              </a:rPr>
              <a:t> </a:t>
            </a:r>
            <a:r>
              <a:rPr sz="1268" kern="0" dirty="0">
                <a:solidFill>
                  <a:srgbClr val="E50000"/>
                </a:solidFill>
                <a:latin typeface="Arial"/>
                <a:cs typeface="Arial"/>
                <a:hlinkClick r:id="rId6" action="ppaction://hlinksldjump"/>
              </a:rPr>
              <a:t>DRL</a:t>
            </a:r>
            <a:r>
              <a:rPr sz="1268" kern="0" spc="623" dirty="0">
                <a:solidFill>
                  <a:srgbClr val="E50000"/>
                </a:solidFill>
                <a:latin typeface="Arial"/>
                <a:cs typeface="Arial"/>
              </a:rPr>
              <a:t> </a:t>
            </a:r>
            <a:r>
              <a:rPr sz="1268" kern="0" spc="-53" dirty="0">
                <a:solidFill>
                  <a:srgbClr val="EF7C7C"/>
                </a:solidFill>
                <a:latin typeface="Arial"/>
                <a:cs typeface="Arial"/>
                <a:hlinkClick r:id="rId7" action="ppaction://hlinksldjump"/>
              </a:rPr>
              <a:t>End</a:t>
            </a:r>
            <a:endParaRPr sz="1268" kern="0">
              <a:solidFill>
                <a:sysClr val="windowText" lastClr="000000"/>
              </a:solidFill>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4" name="object 4"/>
          <p:cNvSpPr txBox="1"/>
          <p:nvPr/>
        </p:nvSpPr>
        <p:spPr>
          <a:xfrm>
            <a:off x="6291299" y="169245"/>
            <a:ext cx="1743355" cy="220866"/>
          </a:xfrm>
          <a:prstGeom prst="rect">
            <a:avLst/>
          </a:prstGeom>
        </p:spPr>
        <p:txBody>
          <a:bodyPr vert="horz" wrap="square" lIns="0" tIns="25499" rIns="0" bIns="0" rtlCol="0">
            <a:spAutoFit/>
          </a:bodyPr>
          <a:lstStyle/>
          <a:p>
            <a:pPr marL="26841" defTabSz="1932584">
              <a:spcBef>
                <a:spcPts val="201"/>
              </a:spcBef>
            </a:pPr>
            <a:r>
              <a:rPr sz="1268" kern="0" spc="-21" dirty="0">
                <a:solidFill>
                  <a:srgbClr val="B16C6C"/>
                </a:solidFill>
                <a:latin typeface="Arial"/>
                <a:cs typeface="Arial"/>
                <a:hlinkClick r:id="rId6" action="ppaction://hlinksldjump"/>
              </a:rPr>
              <a:t>Feature</a:t>
            </a:r>
            <a:r>
              <a:rPr sz="1268" kern="0" spc="-11" dirty="0">
                <a:solidFill>
                  <a:srgbClr val="B16C6C"/>
                </a:solidFill>
                <a:latin typeface="Arial"/>
                <a:cs typeface="Arial"/>
                <a:hlinkClick r:id="rId6" action="ppaction://hlinksldjump"/>
              </a:rPr>
              <a:t> </a:t>
            </a:r>
            <a:r>
              <a:rPr sz="1268" kern="0" dirty="0">
                <a:solidFill>
                  <a:srgbClr val="B16C6C"/>
                </a:solidFill>
                <a:latin typeface="Arial"/>
                <a:cs typeface="Arial"/>
                <a:hlinkClick r:id="rId6" action="ppaction://hlinksldjump"/>
              </a:rPr>
              <a:t>Selection</a:t>
            </a:r>
            <a:r>
              <a:rPr sz="1268" kern="0" spc="431" dirty="0">
                <a:solidFill>
                  <a:srgbClr val="B16C6C"/>
                </a:solidFill>
                <a:latin typeface="Arial"/>
                <a:cs typeface="Arial"/>
              </a:rPr>
              <a:t> </a:t>
            </a:r>
            <a:r>
              <a:rPr sz="1268" kern="0" spc="-53" dirty="0">
                <a:solidFill>
                  <a:srgbClr val="890000"/>
                </a:solidFill>
                <a:latin typeface="Arial"/>
                <a:cs typeface="Arial"/>
                <a:hlinkClick r:id="rId8" action="ppaction://hlinksldjump"/>
              </a:rPr>
              <a:t>DRL</a:t>
            </a:r>
            <a:endParaRPr sz="1268" kern="0">
              <a:solidFill>
                <a:sysClr val="windowText" lastClr="000000"/>
              </a:solidFill>
              <a:latin typeface="Arial"/>
              <a:cs typeface="Arial"/>
            </a:endParaRPr>
          </a:p>
        </p:txBody>
      </p:sp>
      <p:grpSp>
        <p:nvGrpSpPr>
          <p:cNvPr id="5" name="object 5">
            <a:extLst>
              <a:ext uri="{C183D7F6-B498-43B3-948B-1728B52AA6E4}">
                <adec:decorative xmlns:adec="http://schemas.microsoft.com/office/drawing/2017/decorative" val="1"/>
              </a:ext>
            </a:extLst>
          </p:cNvPr>
          <p:cNvGrpSpPr/>
          <p:nvPr/>
        </p:nvGrpSpPr>
        <p:grpSpPr>
          <a:xfrm>
            <a:off x="2983" y="1"/>
            <a:ext cx="12173957" cy="1176999"/>
            <a:chOff x="0" y="0"/>
            <a:chExt cx="5760085" cy="556895"/>
          </a:xfrm>
        </p:grpSpPr>
        <p:pic>
          <p:nvPicPr>
            <p:cNvPr id="6" name="object 6"/>
            <p:cNvPicPr/>
            <p:nvPr/>
          </p:nvPicPr>
          <p:blipFill>
            <a:blip r:embed="rId9" cstate="print"/>
            <a:stretch>
              <a:fillRect/>
            </a:stretch>
          </p:blipFill>
          <p:spPr>
            <a:xfrm>
              <a:off x="4980495" y="0"/>
              <a:ext cx="775999" cy="168694"/>
            </a:xfrm>
            <a:prstGeom prst="rect">
              <a:avLst/>
            </a:prstGeom>
          </p:spPr>
        </p:pic>
        <p:sp>
          <p:nvSpPr>
            <p:cNvPr id="7" name="object 7"/>
            <p:cNvSpPr/>
            <p:nvPr/>
          </p:nvSpPr>
          <p:spPr>
            <a:xfrm>
              <a:off x="0" y="206654"/>
              <a:ext cx="5760085" cy="350520"/>
            </a:xfrm>
            <a:custGeom>
              <a:avLst/>
              <a:gdLst/>
              <a:ahLst/>
              <a:cxnLst/>
              <a:rect l="l" t="t" r="r" b="b"/>
              <a:pathLst>
                <a:path w="5760085" h="350520">
                  <a:moveTo>
                    <a:pt x="5759996" y="0"/>
                  </a:moveTo>
                  <a:lnTo>
                    <a:pt x="0" y="0"/>
                  </a:lnTo>
                  <a:lnTo>
                    <a:pt x="0" y="350126"/>
                  </a:lnTo>
                  <a:lnTo>
                    <a:pt x="5759996" y="350126"/>
                  </a:lnTo>
                  <a:lnTo>
                    <a:pt x="5759996" y="0"/>
                  </a:lnTo>
                  <a:close/>
                </a:path>
              </a:pathLst>
            </a:custGeom>
            <a:solidFill>
              <a:srgbClr val="F2F2F2"/>
            </a:solidFill>
          </p:spPr>
          <p:txBody>
            <a:bodyPr wrap="square" lIns="0" tIns="0" rIns="0" bIns="0" rtlCol="0"/>
            <a:lstStyle/>
            <a:p>
              <a:pPr defTabSz="1932584"/>
              <a:endParaRPr sz="3804" kern="0">
                <a:solidFill>
                  <a:sysClr val="windowText" lastClr="000000"/>
                </a:solidFill>
              </a:endParaRPr>
            </a:p>
          </p:txBody>
        </p:sp>
      </p:grpSp>
      <p:sp>
        <p:nvSpPr>
          <p:cNvPr id="8" name="object 8"/>
          <p:cNvSpPr txBox="1">
            <a:spLocks noGrp="1"/>
          </p:cNvSpPr>
          <p:nvPr>
            <p:ph type="title" idx="4294967295"/>
          </p:nvPr>
        </p:nvSpPr>
        <p:spPr>
          <a:xfrm>
            <a:off x="123876" y="563316"/>
            <a:ext cx="7486089" cy="1221658"/>
          </a:xfrm>
          <a:prstGeom prst="rect">
            <a:avLst/>
          </a:prstGeom>
          <a:noFill/>
          <a:ln>
            <a:noFill/>
            <a:prstDash/>
          </a:ln>
          <a:effectLst/>
        </p:spPr>
        <p:txBody>
          <a:bodyPr rot="0" spcFirstLastPara="0" vertOverflow="overflow" horzOverflow="overflow" vert="horz" wrap="square" lIns="0" tIns="36236" rIns="0" bIns="0" numCol="1" spcCol="0" rtlCol="0" fromWordArt="0" anchor="t" anchorCtr="0" forceAA="0" compatLnSpc="1">
            <a:prstTxWarp prst="textNoShape">
              <a:avLst/>
            </a:prstTxWarp>
            <a:spAutoFit/>
          </a:bodyPr>
          <a:lstStyle/>
          <a:p>
            <a:pPr marL="107366" marR="0" lvl="0" indent="0" algn="l" defTabSz="1932584" rtl="0" eaLnBrk="1" fontAlgn="auto" latinLnBrk="0" hangingPunct="1">
              <a:lnSpc>
                <a:spcPct val="100000"/>
              </a:lnSpc>
              <a:spcBef>
                <a:spcPts val="285"/>
              </a:spcBef>
              <a:spcAft>
                <a:spcPts val="0"/>
              </a:spcAft>
              <a:buClrTx/>
              <a:buSzTx/>
              <a:buFontTx/>
              <a:buNone/>
              <a:tabLst/>
              <a:defRPr/>
            </a:pPr>
            <a:r>
              <a:rPr kumimoji="0" lang="en-US" sz="2959" b="0" i="0" u="none" strike="noStrike" kern="0" cap="none" spc="-42" normalizeH="0" baseline="0" noProof="0" dirty="0">
                <a:ln>
                  <a:noFill/>
                </a:ln>
                <a:solidFill>
                  <a:srgbClr val="E50000"/>
                </a:solidFill>
                <a:effectLst/>
                <a:uLnTx/>
                <a:uFillTx/>
                <a:latin typeface="Tahoma"/>
                <a:ea typeface="+mn-ea"/>
                <a:cs typeface="Tahoma"/>
              </a:rPr>
              <a:t>Distributionally</a:t>
            </a:r>
            <a:r>
              <a:rPr kumimoji="0" lang="en-US" sz="2959" b="0" i="0" u="none" strike="noStrike" kern="0" cap="none" spc="-95" normalizeH="0" baseline="0" noProof="0" dirty="0">
                <a:ln>
                  <a:noFill/>
                </a:ln>
                <a:solidFill>
                  <a:srgbClr val="E50000"/>
                </a:solidFill>
                <a:effectLst/>
                <a:uLnTx/>
                <a:uFillTx/>
                <a:latin typeface="Tahoma"/>
                <a:ea typeface="+mn-ea"/>
                <a:cs typeface="Tahoma"/>
              </a:rPr>
              <a:t> </a:t>
            </a:r>
            <a:r>
              <a:rPr kumimoji="0" lang="en-US" sz="2959" b="0" i="0" u="none" strike="noStrike" kern="0" cap="none" spc="-42" normalizeH="0" baseline="0" noProof="0" dirty="0">
                <a:ln>
                  <a:noFill/>
                </a:ln>
                <a:solidFill>
                  <a:srgbClr val="E50000"/>
                </a:solidFill>
                <a:effectLst/>
                <a:uLnTx/>
                <a:uFillTx/>
                <a:latin typeface="Tahoma"/>
                <a:ea typeface="+mn-ea"/>
                <a:cs typeface="Tahoma"/>
              </a:rPr>
              <a:t>Robust</a:t>
            </a:r>
            <a:r>
              <a:rPr kumimoji="0" lang="en-US" sz="2959" b="0" i="0" u="none" strike="noStrike" kern="0" cap="none" spc="-95" normalizeH="0" baseline="0" noProof="0" dirty="0">
                <a:ln>
                  <a:noFill/>
                </a:ln>
                <a:solidFill>
                  <a:srgbClr val="E50000"/>
                </a:solidFill>
                <a:effectLst/>
                <a:uLnTx/>
                <a:uFillTx/>
                <a:latin typeface="Tahoma"/>
                <a:ea typeface="+mn-ea"/>
                <a:cs typeface="Tahoma"/>
              </a:rPr>
              <a:t> </a:t>
            </a:r>
            <a:r>
              <a:rPr kumimoji="0" lang="en-US" sz="2959" b="0" i="0" u="none" strike="noStrike" kern="0" cap="none" spc="-85" normalizeH="0" baseline="0" noProof="0" dirty="0">
                <a:ln>
                  <a:noFill/>
                </a:ln>
                <a:solidFill>
                  <a:srgbClr val="E50000"/>
                </a:solidFill>
                <a:effectLst/>
                <a:uLnTx/>
                <a:uFillTx/>
                <a:latin typeface="Tahoma"/>
                <a:ea typeface="+mn-ea"/>
                <a:cs typeface="Tahoma"/>
              </a:rPr>
              <a:t>Learning</a:t>
            </a:r>
            <a:r>
              <a:rPr kumimoji="0" lang="en-US" sz="2959" b="0" i="0" u="none" strike="noStrike" kern="0" cap="none" spc="-127" normalizeH="0" baseline="0" noProof="0" dirty="0">
                <a:ln>
                  <a:noFill/>
                </a:ln>
                <a:solidFill>
                  <a:srgbClr val="E50000"/>
                </a:solidFill>
                <a:effectLst/>
                <a:uLnTx/>
                <a:uFillTx/>
                <a:latin typeface="Tahoma"/>
                <a:ea typeface="+mn-ea"/>
                <a:cs typeface="Tahoma"/>
              </a:rPr>
              <a:t> </a:t>
            </a:r>
            <a:r>
              <a:rPr kumimoji="0" lang="en-US" sz="3170" b="0" i="0" u="none" strike="noStrike" kern="0" cap="none" spc="-159" normalizeH="0" baseline="27777" noProof="0" dirty="0">
                <a:ln>
                  <a:noFill/>
                </a:ln>
                <a:solidFill>
                  <a:srgbClr val="E50000"/>
                </a:solidFill>
                <a:effectLst/>
                <a:uLnTx/>
                <a:uFillTx/>
                <a:latin typeface="Tahoma"/>
                <a:ea typeface="+mn-ea"/>
                <a:cs typeface="Tahoma"/>
              </a:rPr>
              <a:t>4</a:t>
            </a:r>
            <a:endParaRPr kumimoji="0" lang="en-US" sz="3170" b="0" i="0" u="none" strike="noStrike" kern="0" cap="none" spc="0" normalizeH="0" baseline="27777" noProof="0" dirty="0">
              <a:ln>
                <a:noFill/>
              </a:ln>
              <a:solidFill>
                <a:sysClr val="windowText" lastClr="000000"/>
              </a:solidFill>
              <a:effectLst/>
              <a:uLnTx/>
              <a:uFillTx/>
              <a:latin typeface="Tahoma"/>
              <a:ea typeface="+mn-ea"/>
              <a:cs typeface="Tahoma"/>
            </a:endParaRPr>
          </a:p>
          <a:p>
            <a:pPr marL="638827" marR="0" lvl="0" indent="0" algn="l" defTabSz="1932584" rtl="0" eaLnBrk="1" fontAlgn="auto" latinLnBrk="0" hangingPunct="1">
              <a:lnSpc>
                <a:spcPct val="100000"/>
              </a:lnSpc>
              <a:spcBef>
                <a:spcPts val="2895"/>
              </a:spcBef>
              <a:spcAft>
                <a:spcPts val="0"/>
              </a:spcAft>
              <a:buClrTx/>
              <a:buSzTx/>
              <a:buFontTx/>
              <a:buNone/>
              <a:tabLst/>
              <a:defRPr/>
            </a:pP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Minimize</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21" normalizeH="0" baseline="0" noProof="0" dirty="0">
                <a:ln>
                  <a:noFill/>
                </a:ln>
                <a:solidFill>
                  <a:sysClr val="windowText" lastClr="000000"/>
                </a:solidFill>
                <a:effectLst/>
                <a:uLnTx/>
                <a:uFillTx/>
                <a:latin typeface="Tahoma"/>
                <a:ea typeface="+mn-ea"/>
                <a:cs typeface="Tahoma"/>
              </a:rPr>
              <a:t>the</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148" normalizeH="0" baseline="0" noProof="0" dirty="0">
                <a:ln>
                  <a:noFill/>
                </a:ln>
                <a:solidFill>
                  <a:srgbClr val="FF0000"/>
                </a:solidFill>
                <a:effectLst/>
                <a:uLnTx/>
                <a:uFillTx/>
                <a:latin typeface="Tahoma"/>
                <a:ea typeface="+mn-ea"/>
                <a:cs typeface="Tahoma"/>
              </a:rPr>
              <a:t>worst-</a:t>
            </a:r>
            <a:r>
              <a:rPr kumimoji="0" lang="en-US" sz="2325" b="0" i="0" u="none" strike="noStrike" kern="0" cap="none" spc="-95" normalizeH="0" baseline="0" noProof="0" dirty="0">
                <a:ln>
                  <a:noFill/>
                </a:ln>
                <a:solidFill>
                  <a:srgbClr val="FF0000"/>
                </a:solidFill>
                <a:effectLst/>
                <a:uLnTx/>
                <a:uFillTx/>
                <a:latin typeface="Tahoma"/>
                <a:ea typeface="+mn-ea"/>
                <a:cs typeface="Tahoma"/>
              </a:rPr>
              <a:t>case</a:t>
            </a:r>
            <a:r>
              <a:rPr kumimoji="0" lang="en-US" sz="2325" b="0" i="0" u="none" strike="noStrike" kern="0" cap="none" spc="-74" normalizeH="0" baseline="0" noProof="0" dirty="0">
                <a:ln>
                  <a:noFill/>
                </a:ln>
                <a:solidFill>
                  <a:srgbClr val="FF0000"/>
                </a:solidFill>
                <a:effectLst/>
                <a:uLnTx/>
                <a:uFillTx/>
                <a:latin typeface="Tahoma"/>
                <a:ea typeface="+mn-ea"/>
                <a:cs typeface="Tahoma"/>
              </a:rPr>
              <a:t> </a:t>
            </a:r>
            <a:r>
              <a:rPr kumimoji="0" lang="en-US" sz="2325" b="0" i="0" u="none" strike="noStrike" kern="0" cap="none" spc="-85" normalizeH="0" baseline="0" noProof="0" dirty="0">
                <a:ln>
                  <a:noFill/>
                </a:ln>
                <a:solidFill>
                  <a:srgbClr val="0000FF"/>
                </a:solidFill>
                <a:effectLst/>
                <a:uLnTx/>
                <a:uFillTx/>
                <a:latin typeface="Tahoma"/>
                <a:ea typeface="+mn-ea"/>
                <a:cs typeface="Tahoma"/>
              </a:rPr>
              <a:t>loss </a:t>
            </a:r>
            <a:r>
              <a:rPr kumimoji="0" lang="en-US" sz="2325" b="0" i="0" u="none" strike="noStrike" kern="0" cap="none" spc="-106" normalizeH="0" baseline="0" noProof="0" dirty="0">
                <a:ln>
                  <a:noFill/>
                </a:ln>
                <a:solidFill>
                  <a:sysClr val="windowText" lastClr="000000"/>
                </a:solidFill>
                <a:effectLst/>
                <a:uLnTx/>
                <a:uFillTx/>
                <a:latin typeface="Tahoma"/>
                <a:ea typeface="+mn-ea"/>
                <a:cs typeface="Tahoma"/>
              </a:rPr>
              <a:t>over</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a</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set</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of</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distributions:</a:t>
            </a:r>
            <a:endParaRPr kumimoji="0" lang="en-US" sz="2325"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9" name="object 9"/>
          <p:cNvSpPr txBox="1"/>
          <p:nvPr/>
        </p:nvSpPr>
        <p:spPr>
          <a:xfrm>
            <a:off x="4238514" y="2121924"/>
            <a:ext cx="3779281" cy="595831"/>
          </a:xfrm>
          <a:prstGeom prst="rect">
            <a:avLst/>
          </a:prstGeom>
        </p:spPr>
        <p:txBody>
          <a:bodyPr vert="horz" wrap="square" lIns="0" tIns="24157" rIns="0" bIns="0" rtlCol="0" anchor="t">
            <a:spAutoFit/>
          </a:bodyPr>
          <a:lstStyle/>
          <a:p>
            <a:pPr marL="168910" defTabSz="1932584">
              <a:lnSpc>
                <a:spcPct val="104767"/>
              </a:lnSpc>
              <a:spcBef>
                <a:spcPts val="190"/>
              </a:spcBef>
              <a:tabLst>
                <a:tab pos="964950" algn="l"/>
                <a:tab pos="1707116" algn="l"/>
              </a:tabLst>
            </a:pPr>
            <a:r>
              <a:rPr sz="2325" kern="0" spc="-53" dirty="0">
                <a:solidFill>
                  <a:sysClr val="windowText" lastClr="000000"/>
                </a:solidFill>
                <a:latin typeface="Tahoma"/>
                <a:cs typeface="Tahoma"/>
              </a:rPr>
              <a:t>inf</a:t>
            </a:r>
            <a:r>
              <a:rPr sz="2325" kern="0" dirty="0">
                <a:solidFill>
                  <a:sysClr val="windowText" lastClr="000000"/>
                </a:solidFill>
                <a:latin typeface="Tahoma"/>
                <a:cs typeface="Tahoma"/>
              </a:rPr>
              <a:t>	</a:t>
            </a:r>
            <a:r>
              <a:rPr sz="2325" kern="0" spc="-53" dirty="0">
                <a:solidFill>
                  <a:srgbClr val="FF0000"/>
                </a:solidFill>
                <a:latin typeface="Tahoma"/>
                <a:cs typeface="Tahoma"/>
              </a:rPr>
              <a:t>sup</a:t>
            </a:r>
            <a:r>
              <a:rPr sz="2325" kern="0" dirty="0">
                <a:solidFill>
                  <a:srgbClr val="FF0000"/>
                </a:solidFill>
                <a:latin typeface="Tahoma"/>
                <a:cs typeface="Tahoma"/>
              </a:rPr>
              <a:t>	</a:t>
            </a:r>
            <a:r>
              <a:rPr sz="2325" kern="0" dirty="0">
                <a:solidFill>
                  <a:sysClr val="windowText" lastClr="000000"/>
                </a:solidFill>
                <a:latin typeface="Calisto MT"/>
                <a:cs typeface="Calisto MT"/>
              </a:rPr>
              <a:t>E</a:t>
            </a:r>
            <a:r>
              <a:rPr sz="2536" kern="0" baseline="31250" dirty="0">
                <a:solidFill>
                  <a:srgbClr val="0000FF"/>
                </a:solidFill>
                <a:latin typeface="Calisto MT"/>
                <a:cs typeface="Calisto MT"/>
              </a:rPr>
              <a:t>Q</a:t>
            </a:r>
            <a:r>
              <a:rPr sz="2325" i="1" kern="0" dirty="0">
                <a:solidFill>
                  <a:sysClr val="windowText" lastClr="000000"/>
                </a:solidFill>
                <a:latin typeface="Arial"/>
                <a:cs typeface="Arial"/>
              </a:rPr>
              <a:t>ℓ</a:t>
            </a:r>
            <a:r>
              <a:rPr sz="2325" kern="0" dirty="0">
                <a:solidFill>
                  <a:sysClr val="windowText" lastClr="000000"/>
                </a:solidFill>
                <a:latin typeface="Tahoma"/>
                <a:cs typeface="Tahoma"/>
              </a:rPr>
              <a:t>(</a:t>
            </a:r>
            <a:r>
              <a:rPr sz="2325" i="1" kern="0" dirty="0">
                <a:solidFill>
                  <a:sysClr val="windowText" lastClr="000000"/>
                </a:solidFill>
                <a:latin typeface="Arial"/>
                <a:cs typeface="Arial"/>
              </a:rPr>
              <a:t>f</a:t>
            </a:r>
            <a:r>
              <a:rPr sz="2325" i="1" kern="0" spc="11" dirty="0">
                <a:solidFill>
                  <a:sysClr val="windowText" lastClr="000000"/>
                </a:solidFill>
                <a:latin typeface="Arial"/>
                <a:cs typeface="Arial"/>
              </a:rPr>
              <a:t> </a:t>
            </a:r>
            <a:r>
              <a:rPr sz="2325" kern="0" spc="-137" dirty="0">
                <a:solidFill>
                  <a:sysClr val="windowText" lastClr="000000"/>
                </a:solidFill>
                <a:latin typeface="Tahoma"/>
                <a:cs typeface="Tahoma"/>
              </a:rPr>
              <a:t>(</a:t>
            </a:r>
            <a:r>
              <a:rPr sz="2325" b="1" kern="0" spc="-137" dirty="0">
                <a:solidFill>
                  <a:sysClr val="windowText" lastClr="000000"/>
                </a:solidFill>
                <a:latin typeface="Gill Sans MT"/>
                <a:cs typeface="Gill Sans MT"/>
              </a:rPr>
              <a:t>x</a:t>
            </a:r>
            <a:r>
              <a:rPr sz="2325" kern="0" spc="-137" dirty="0">
                <a:solidFill>
                  <a:sysClr val="windowText" lastClr="000000"/>
                </a:solidFill>
                <a:latin typeface="Tahoma"/>
                <a:cs typeface="Tahoma"/>
              </a:rPr>
              <a:t>;</a:t>
            </a:r>
            <a:r>
              <a:rPr sz="2325" kern="0" spc="-211" dirty="0">
                <a:solidFill>
                  <a:sysClr val="windowText" lastClr="000000"/>
                </a:solidFill>
                <a:latin typeface="Tahoma"/>
                <a:cs typeface="Tahoma"/>
              </a:rPr>
              <a:t> </a:t>
            </a:r>
            <a:r>
              <a:rPr sz="2325" b="1" i="1" kern="0" dirty="0">
                <a:solidFill>
                  <a:srgbClr val="008C00"/>
                </a:solidFill>
                <a:latin typeface="Arial"/>
                <a:cs typeface="Arial"/>
              </a:rPr>
              <a:t>β</a:t>
            </a:r>
            <a:r>
              <a:rPr sz="2325" kern="0" dirty="0">
                <a:solidFill>
                  <a:sysClr val="windowText" lastClr="000000"/>
                </a:solidFill>
                <a:latin typeface="Tahoma"/>
                <a:cs typeface="Tahoma"/>
              </a:rPr>
              <a:t>)</a:t>
            </a:r>
            <a:r>
              <a:rPr sz="2325" i="1" kern="0" dirty="0">
                <a:solidFill>
                  <a:sysClr val="windowText" lastClr="000000"/>
                </a:solidFill>
                <a:latin typeface="Arial"/>
                <a:cs typeface="Arial"/>
              </a:rPr>
              <a:t>,</a:t>
            </a:r>
            <a:r>
              <a:rPr sz="2325" i="1" kern="0" spc="-148" dirty="0">
                <a:solidFill>
                  <a:sysClr val="windowText" lastClr="000000"/>
                </a:solidFill>
                <a:latin typeface="Arial"/>
                <a:cs typeface="Arial"/>
              </a:rPr>
              <a:t> </a:t>
            </a:r>
            <a:r>
              <a:rPr sz="2325" i="1" kern="0" spc="-116" dirty="0">
                <a:solidFill>
                  <a:sysClr val="windowText" lastClr="000000"/>
                </a:solidFill>
                <a:latin typeface="Arial"/>
                <a:cs typeface="Arial"/>
              </a:rPr>
              <a:t>y</a:t>
            </a:r>
            <a:r>
              <a:rPr sz="2325" i="1" kern="0" spc="-317" dirty="0">
                <a:solidFill>
                  <a:sysClr val="windowText" lastClr="000000"/>
                </a:solidFill>
                <a:latin typeface="Arial"/>
                <a:cs typeface="Arial"/>
              </a:rPr>
              <a:t> </a:t>
            </a:r>
            <a:r>
              <a:rPr sz="2325" kern="0" spc="-53" dirty="0">
                <a:solidFill>
                  <a:sysClr val="windowText" lastClr="000000"/>
                </a:solidFill>
                <a:latin typeface="Tahoma"/>
                <a:cs typeface="Tahoma"/>
              </a:rPr>
              <a:t>)</a:t>
            </a:r>
            <a:r>
              <a:rPr sz="2325" i="1" kern="0" spc="-53" dirty="0">
                <a:solidFill>
                  <a:sysClr val="windowText" lastClr="000000"/>
                </a:solidFill>
                <a:latin typeface="Arial"/>
                <a:cs typeface="Arial"/>
              </a:rPr>
              <a:t>.</a:t>
            </a:r>
            <a:endParaRPr lang="en-US" sz="2325" kern="0">
              <a:solidFill>
                <a:sysClr val="windowText" lastClr="000000"/>
              </a:solidFill>
              <a:latin typeface="Arial"/>
              <a:cs typeface="Arial"/>
            </a:endParaRPr>
          </a:p>
          <a:p>
            <a:pPr marL="80010" defTabSz="1932584">
              <a:lnSpc>
                <a:spcPct val="66898"/>
              </a:lnSpc>
              <a:tabLst>
                <a:tab pos="931398" algn="l"/>
              </a:tabLst>
            </a:pPr>
            <a:r>
              <a:rPr sz="1691" b="1" i="1" kern="0" spc="63" dirty="0">
                <a:solidFill>
                  <a:srgbClr val="008C00"/>
                </a:solidFill>
                <a:latin typeface="Arial"/>
                <a:cs typeface="Arial"/>
              </a:rPr>
              <a:t>β</a:t>
            </a:r>
            <a:r>
              <a:rPr sz="1691" kern="0" spc="63" dirty="0">
                <a:solidFill>
                  <a:srgbClr val="008C00"/>
                </a:solidFill>
                <a:latin typeface="Lucida Sans Unicode"/>
                <a:cs typeface="Lucida Sans Unicode"/>
              </a:rPr>
              <a:t>∈</a:t>
            </a:r>
            <a:r>
              <a:rPr sz="1691" i="1" kern="0" spc="63" dirty="0">
                <a:solidFill>
                  <a:srgbClr val="008C00"/>
                </a:solidFill>
                <a:latin typeface="Verdana"/>
                <a:cs typeface="Verdana"/>
              </a:rPr>
              <a:t>B</a:t>
            </a:r>
            <a:r>
              <a:rPr sz="1691" i="1" kern="0" dirty="0">
                <a:solidFill>
                  <a:srgbClr val="008C00"/>
                </a:solidFill>
                <a:latin typeface="Verdana"/>
                <a:cs typeface="Verdana"/>
              </a:rPr>
              <a:t>	</a:t>
            </a:r>
            <a:r>
              <a:rPr sz="2536" kern="0" spc="-78" baseline="-13888" dirty="0">
                <a:solidFill>
                  <a:srgbClr val="0000FF"/>
                </a:solidFill>
                <a:latin typeface="Calisto MT"/>
                <a:cs typeface="Calisto MT"/>
              </a:rPr>
              <a:t>Q</a:t>
            </a:r>
            <a:r>
              <a:rPr sz="2536" kern="0" spc="-78" baseline="-13888" dirty="0">
                <a:solidFill>
                  <a:srgbClr val="0000FF"/>
                </a:solidFill>
                <a:latin typeface="Lucida Sans Unicode"/>
                <a:cs typeface="Lucida Sans Unicode"/>
              </a:rPr>
              <a:t>∈</a:t>
            </a:r>
            <a:r>
              <a:rPr sz="2536" kern="0" spc="-78" baseline="-13888" dirty="0">
                <a:solidFill>
                  <a:srgbClr val="0000FF"/>
                </a:solidFill>
                <a:latin typeface="Arial"/>
                <a:cs typeface="Arial"/>
              </a:rPr>
              <a:t>Ω</a:t>
            </a:r>
            <a:endParaRPr lang="en-US" sz="2536" kern="0" baseline="-13888">
              <a:solidFill>
                <a:sysClr val="windowText" lastClr="000000"/>
              </a:solidFill>
              <a:latin typeface="Arial"/>
              <a:cs typeface="Arial"/>
            </a:endParaRPr>
          </a:p>
        </p:txBody>
      </p:sp>
      <p:sp>
        <p:nvSpPr>
          <p:cNvPr id="10" name="object 10">
            <a:extLst>
              <a:ext uri="{C183D7F6-B498-43B3-948B-1728B52AA6E4}">
                <adec:decorative xmlns:adec="http://schemas.microsoft.com/office/drawing/2017/decorative" val="1"/>
              </a:ext>
            </a:extLst>
          </p:cNvPr>
          <p:cNvSpPr/>
          <p:nvPr/>
        </p:nvSpPr>
        <p:spPr>
          <a:xfrm>
            <a:off x="8617333" y="2171114"/>
            <a:ext cx="1033397" cy="398596"/>
          </a:xfrm>
          <a:custGeom>
            <a:avLst/>
            <a:gdLst/>
            <a:ahLst/>
            <a:cxnLst/>
            <a:rect l="l" t="t" r="r" b="b"/>
            <a:pathLst>
              <a:path w="488950" h="188594">
                <a:moveTo>
                  <a:pt x="437751" y="0"/>
                </a:moveTo>
                <a:lnTo>
                  <a:pt x="50610" y="0"/>
                </a:lnTo>
                <a:lnTo>
                  <a:pt x="30910" y="3977"/>
                </a:lnTo>
                <a:lnTo>
                  <a:pt x="14823" y="14823"/>
                </a:lnTo>
                <a:lnTo>
                  <a:pt x="3977" y="30910"/>
                </a:lnTo>
                <a:lnTo>
                  <a:pt x="0" y="50610"/>
                </a:lnTo>
                <a:lnTo>
                  <a:pt x="0" y="137957"/>
                </a:lnTo>
                <a:lnTo>
                  <a:pt x="3977" y="157657"/>
                </a:lnTo>
                <a:lnTo>
                  <a:pt x="14823" y="173744"/>
                </a:lnTo>
                <a:lnTo>
                  <a:pt x="30910" y="184590"/>
                </a:lnTo>
                <a:lnTo>
                  <a:pt x="50610" y="188568"/>
                </a:lnTo>
                <a:lnTo>
                  <a:pt x="437751" y="188568"/>
                </a:lnTo>
                <a:lnTo>
                  <a:pt x="457451" y="184590"/>
                </a:lnTo>
                <a:lnTo>
                  <a:pt x="473538" y="173744"/>
                </a:lnTo>
                <a:lnTo>
                  <a:pt x="484384" y="157657"/>
                </a:lnTo>
                <a:lnTo>
                  <a:pt x="488361" y="137957"/>
                </a:lnTo>
                <a:lnTo>
                  <a:pt x="488361" y="50610"/>
                </a:lnTo>
                <a:lnTo>
                  <a:pt x="484384" y="30910"/>
                </a:lnTo>
                <a:lnTo>
                  <a:pt x="473538" y="14823"/>
                </a:lnTo>
                <a:lnTo>
                  <a:pt x="457451" y="3977"/>
                </a:lnTo>
                <a:lnTo>
                  <a:pt x="437751" y="0"/>
                </a:lnTo>
                <a:close/>
              </a:path>
            </a:pathLst>
          </a:custGeom>
          <a:solidFill>
            <a:srgbClr val="FFD8B2"/>
          </a:solidFill>
        </p:spPr>
        <p:txBody>
          <a:bodyPr wrap="square" lIns="0" tIns="0" rIns="0" bIns="0" rtlCol="0"/>
          <a:lstStyle/>
          <a:p>
            <a:pPr defTabSz="1932584"/>
            <a:endParaRPr sz="3804" kern="0">
              <a:solidFill>
                <a:sysClr val="windowText" lastClr="000000"/>
              </a:solidFill>
            </a:endParaRPr>
          </a:p>
        </p:txBody>
      </p:sp>
      <p:sp>
        <p:nvSpPr>
          <p:cNvPr id="11" name="object 11"/>
          <p:cNvSpPr txBox="1"/>
          <p:nvPr/>
        </p:nvSpPr>
        <p:spPr>
          <a:xfrm>
            <a:off x="8688001" y="2152414"/>
            <a:ext cx="889795" cy="382183"/>
          </a:xfrm>
          <a:prstGeom prst="rect">
            <a:avLst/>
          </a:prstGeom>
        </p:spPr>
        <p:txBody>
          <a:bodyPr vert="horz" wrap="square" lIns="0" tIns="24157" rIns="0" bIns="0" rtlCol="0">
            <a:spAutoFit/>
          </a:bodyPr>
          <a:lstStyle/>
          <a:p>
            <a:pPr marL="26841" defTabSz="1932584">
              <a:spcBef>
                <a:spcPts val="190"/>
              </a:spcBef>
            </a:pPr>
            <a:r>
              <a:rPr sz="2325" kern="0" spc="-53" dirty="0">
                <a:solidFill>
                  <a:sysClr val="windowText" lastClr="000000"/>
                </a:solidFill>
                <a:latin typeface="Tahoma"/>
                <a:cs typeface="Tahoma"/>
              </a:rPr>
              <a:t>Nature</a:t>
            </a:r>
            <a:endParaRPr sz="2325" kern="0">
              <a:solidFill>
                <a:sysClr val="windowText" lastClr="000000"/>
              </a:solidFill>
              <a:latin typeface="Tahoma"/>
              <a:cs typeface="Tahoma"/>
            </a:endParaRPr>
          </a:p>
        </p:txBody>
      </p:sp>
      <p:grpSp>
        <p:nvGrpSpPr>
          <p:cNvPr id="12" name="object 12">
            <a:extLst>
              <a:ext uri="{C183D7F6-B498-43B3-948B-1728B52AA6E4}">
                <adec:decorative xmlns:adec="http://schemas.microsoft.com/office/drawing/2017/decorative" val="1"/>
              </a:ext>
            </a:extLst>
          </p:cNvPr>
          <p:cNvGrpSpPr/>
          <p:nvPr/>
        </p:nvGrpSpPr>
        <p:grpSpPr>
          <a:xfrm>
            <a:off x="4823077" y="2376505"/>
            <a:ext cx="4332216" cy="625407"/>
            <a:chOff x="2280619" y="1124439"/>
            <a:chExt cx="2049780" cy="295910"/>
          </a:xfrm>
        </p:grpSpPr>
        <p:sp>
          <p:nvSpPr>
            <p:cNvPr id="13" name="object 13"/>
            <p:cNvSpPr/>
            <p:nvPr/>
          </p:nvSpPr>
          <p:spPr>
            <a:xfrm>
              <a:off x="2290741" y="1180068"/>
              <a:ext cx="2029460" cy="230504"/>
            </a:xfrm>
            <a:custGeom>
              <a:avLst/>
              <a:gdLst/>
              <a:ahLst/>
              <a:cxnLst/>
              <a:rect l="l" t="t" r="r" b="b"/>
              <a:pathLst>
                <a:path w="2029460" h="230505">
                  <a:moveTo>
                    <a:pt x="2029303" y="38289"/>
                  </a:moveTo>
                  <a:lnTo>
                    <a:pt x="1955124" y="51193"/>
                  </a:lnTo>
                  <a:lnTo>
                    <a:pt x="1915849" y="57890"/>
                  </a:lnTo>
                  <a:lnTo>
                    <a:pt x="1875229" y="64723"/>
                  </a:lnTo>
                  <a:lnTo>
                    <a:pt x="1833348" y="71671"/>
                  </a:lnTo>
                  <a:lnTo>
                    <a:pt x="1790293" y="78713"/>
                  </a:lnTo>
                  <a:lnTo>
                    <a:pt x="1746147" y="85828"/>
                  </a:lnTo>
                  <a:lnTo>
                    <a:pt x="1700994" y="92995"/>
                  </a:lnTo>
                  <a:lnTo>
                    <a:pt x="1654920" y="100193"/>
                  </a:lnTo>
                  <a:lnTo>
                    <a:pt x="1608010" y="107402"/>
                  </a:lnTo>
                  <a:lnTo>
                    <a:pt x="1560347" y="114600"/>
                  </a:lnTo>
                  <a:lnTo>
                    <a:pt x="1512016" y="121767"/>
                  </a:lnTo>
                  <a:lnTo>
                    <a:pt x="1463102" y="128882"/>
                  </a:lnTo>
                  <a:lnTo>
                    <a:pt x="1413690" y="135924"/>
                  </a:lnTo>
                  <a:lnTo>
                    <a:pt x="1363865" y="142871"/>
                  </a:lnTo>
                  <a:lnTo>
                    <a:pt x="1313710" y="149705"/>
                  </a:lnTo>
                  <a:lnTo>
                    <a:pt x="1263310" y="156402"/>
                  </a:lnTo>
                  <a:lnTo>
                    <a:pt x="1212751" y="162943"/>
                  </a:lnTo>
                  <a:lnTo>
                    <a:pt x="1162117" y="169307"/>
                  </a:lnTo>
                  <a:lnTo>
                    <a:pt x="1111491" y="175472"/>
                  </a:lnTo>
                  <a:lnTo>
                    <a:pt x="1060960" y="181418"/>
                  </a:lnTo>
                  <a:lnTo>
                    <a:pt x="1010608" y="187124"/>
                  </a:lnTo>
                  <a:lnTo>
                    <a:pt x="960519" y="192570"/>
                  </a:lnTo>
                  <a:lnTo>
                    <a:pt x="910777" y="197733"/>
                  </a:lnTo>
                  <a:lnTo>
                    <a:pt x="861468" y="202594"/>
                  </a:lnTo>
                  <a:lnTo>
                    <a:pt x="812677" y="207132"/>
                  </a:lnTo>
                  <a:lnTo>
                    <a:pt x="764487" y="211325"/>
                  </a:lnTo>
                  <a:lnTo>
                    <a:pt x="716983" y="215153"/>
                  </a:lnTo>
                  <a:lnTo>
                    <a:pt x="670251" y="218595"/>
                  </a:lnTo>
                  <a:lnTo>
                    <a:pt x="624374" y="221630"/>
                  </a:lnTo>
                  <a:lnTo>
                    <a:pt x="579437" y="224237"/>
                  </a:lnTo>
                  <a:lnTo>
                    <a:pt x="535525" y="226395"/>
                  </a:lnTo>
                  <a:lnTo>
                    <a:pt x="492723" y="228084"/>
                  </a:lnTo>
                  <a:lnTo>
                    <a:pt x="451115" y="229283"/>
                  </a:lnTo>
                  <a:lnTo>
                    <a:pt x="410786" y="229970"/>
                  </a:lnTo>
                  <a:lnTo>
                    <a:pt x="371820" y="230125"/>
                  </a:lnTo>
                  <a:lnTo>
                    <a:pt x="334302" y="229727"/>
                  </a:lnTo>
                  <a:lnTo>
                    <a:pt x="263948" y="227188"/>
                  </a:lnTo>
                  <a:lnTo>
                    <a:pt x="200403" y="222187"/>
                  </a:lnTo>
                  <a:lnTo>
                    <a:pt x="144342" y="214556"/>
                  </a:lnTo>
                  <a:lnTo>
                    <a:pt x="96442" y="204128"/>
                  </a:lnTo>
                  <a:lnTo>
                    <a:pt x="57381" y="190737"/>
                  </a:lnTo>
                  <a:lnTo>
                    <a:pt x="16843" y="164729"/>
                  </a:lnTo>
                  <a:lnTo>
                    <a:pt x="0" y="131114"/>
                  </a:lnTo>
                  <a:lnTo>
                    <a:pt x="46" y="118121"/>
                  </a:lnTo>
                  <a:lnTo>
                    <a:pt x="18350" y="73487"/>
                  </a:lnTo>
                  <a:lnTo>
                    <a:pt x="46538" y="38810"/>
                  </a:lnTo>
                  <a:lnTo>
                    <a:pt x="65681" y="19931"/>
                  </a:lnTo>
                  <a:lnTo>
                    <a:pt x="88303" y="0"/>
                  </a:lnTo>
                </a:path>
              </a:pathLst>
            </a:custGeom>
            <a:ln w="20244">
              <a:solidFill>
                <a:srgbClr val="CC0000"/>
              </a:solidFill>
            </a:ln>
          </p:spPr>
          <p:txBody>
            <a:bodyPr wrap="square" lIns="0" tIns="0" rIns="0" bIns="0" rtlCol="0"/>
            <a:lstStyle/>
            <a:p>
              <a:pPr defTabSz="1932584"/>
              <a:endParaRPr sz="3804" kern="0">
                <a:solidFill>
                  <a:sysClr val="windowText" lastClr="000000"/>
                </a:solidFill>
              </a:endParaRPr>
            </a:p>
          </p:txBody>
        </p:sp>
        <p:pic>
          <p:nvPicPr>
            <p:cNvPr id="14" name="object 14"/>
            <p:cNvPicPr/>
            <p:nvPr/>
          </p:nvPicPr>
          <p:blipFill>
            <a:blip r:embed="rId10" cstate="print"/>
            <a:stretch>
              <a:fillRect/>
            </a:stretch>
          </p:blipFill>
          <p:spPr>
            <a:xfrm>
              <a:off x="2348500" y="1124439"/>
              <a:ext cx="96838" cy="89432"/>
            </a:xfrm>
            <a:prstGeom prst="rect">
              <a:avLst/>
            </a:prstGeom>
          </p:spPr>
        </p:pic>
      </p:grpSp>
      <p:pic>
        <p:nvPicPr>
          <p:cNvPr id="15" name="object 15">
            <a:extLst>
              <a:ext uri="{C183D7F6-B498-43B3-948B-1728B52AA6E4}">
                <adec:decorative xmlns:adec="http://schemas.microsoft.com/office/drawing/2017/decorative" val="1"/>
              </a:ext>
            </a:extLst>
          </p:cNvPr>
          <p:cNvPicPr/>
          <p:nvPr/>
        </p:nvPicPr>
        <p:blipFill>
          <a:blip r:embed="rId11" cstate="print"/>
          <a:stretch>
            <a:fillRect/>
          </a:stretch>
        </p:blipFill>
        <p:spPr>
          <a:xfrm>
            <a:off x="811502" y="3306441"/>
            <a:ext cx="137938" cy="137938"/>
          </a:xfrm>
          <a:prstGeom prst="rect">
            <a:avLst/>
          </a:prstGeom>
        </p:spPr>
      </p:pic>
      <p:sp>
        <p:nvSpPr>
          <p:cNvPr id="16" name="object 16"/>
          <p:cNvSpPr txBox="1"/>
          <p:nvPr/>
        </p:nvSpPr>
        <p:spPr>
          <a:xfrm>
            <a:off x="1069018" y="3130063"/>
            <a:ext cx="4724102" cy="752797"/>
          </a:xfrm>
          <a:prstGeom prst="rect">
            <a:avLst/>
          </a:prstGeom>
        </p:spPr>
        <p:txBody>
          <a:bodyPr vert="horz" wrap="square" lIns="0" tIns="24157" rIns="0" bIns="0" rtlCol="0">
            <a:spAutoFit/>
          </a:bodyPr>
          <a:lstStyle/>
          <a:p>
            <a:pPr marL="26841" defTabSz="1932584">
              <a:spcBef>
                <a:spcPts val="190"/>
              </a:spcBef>
            </a:pPr>
            <a:r>
              <a:rPr sz="2325" b="1" kern="0" dirty="0">
                <a:solidFill>
                  <a:sysClr val="windowText" lastClr="000000"/>
                </a:solidFill>
                <a:latin typeface="Gill Sans MT"/>
                <a:cs typeface="Gill Sans MT"/>
              </a:rPr>
              <a:t>z</a:t>
            </a:r>
            <a:r>
              <a:rPr sz="2325" b="1" kern="0" spc="-74" dirty="0">
                <a:solidFill>
                  <a:sysClr val="windowText" lastClr="000000"/>
                </a:solidFill>
                <a:latin typeface="Gill Sans MT"/>
                <a:cs typeface="Gill Sans MT"/>
              </a:rPr>
              <a:t> </a:t>
            </a:r>
            <a:r>
              <a:rPr sz="2325" kern="0" dirty="0">
                <a:solidFill>
                  <a:sysClr val="windowText" lastClr="000000"/>
                </a:solidFill>
                <a:latin typeface="Tahoma"/>
                <a:cs typeface="Tahoma"/>
              </a:rPr>
              <a:t>=</a:t>
            </a:r>
            <a:r>
              <a:rPr sz="2325" kern="0" spc="-106" dirty="0">
                <a:solidFill>
                  <a:sysClr val="windowText" lastClr="000000"/>
                </a:solidFill>
                <a:latin typeface="Tahoma"/>
                <a:cs typeface="Tahoma"/>
              </a:rPr>
              <a:t> </a:t>
            </a:r>
            <a:r>
              <a:rPr sz="2325" kern="0" spc="-74" dirty="0">
                <a:solidFill>
                  <a:sysClr val="windowText" lastClr="000000"/>
                </a:solidFill>
                <a:latin typeface="Tahoma"/>
                <a:cs typeface="Tahoma"/>
              </a:rPr>
              <a:t>(</a:t>
            </a:r>
            <a:r>
              <a:rPr sz="2325" b="1" kern="0" spc="-74" dirty="0">
                <a:solidFill>
                  <a:sysClr val="windowText" lastClr="000000"/>
                </a:solidFill>
                <a:latin typeface="Gill Sans MT"/>
                <a:cs typeface="Gill Sans MT"/>
              </a:rPr>
              <a:t>x</a:t>
            </a:r>
            <a:r>
              <a:rPr sz="2325" i="1" kern="0" spc="-74" dirty="0">
                <a:solidFill>
                  <a:sysClr val="windowText" lastClr="000000"/>
                </a:solidFill>
                <a:latin typeface="Arial"/>
                <a:cs typeface="Arial"/>
              </a:rPr>
              <a:t>,</a:t>
            </a:r>
            <a:r>
              <a:rPr sz="2325" i="1" kern="0" spc="-264" dirty="0">
                <a:solidFill>
                  <a:sysClr val="windowText" lastClr="000000"/>
                </a:solidFill>
                <a:latin typeface="Arial"/>
                <a:cs typeface="Arial"/>
              </a:rPr>
              <a:t> </a:t>
            </a:r>
            <a:r>
              <a:rPr sz="2325" i="1" kern="0" spc="-116" dirty="0">
                <a:solidFill>
                  <a:sysClr val="windowText" lastClr="000000"/>
                </a:solidFill>
                <a:latin typeface="Arial"/>
                <a:cs typeface="Arial"/>
              </a:rPr>
              <a:t>y</a:t>
            </a:r>
            <a:r>
              <a:rPr sz="2325" i="1" kern="0" spc="-402" dirty="0">
                <a:solidFill>
                  <a:sysClr val="windowText" lastClr="000000"/>
                </a:solidFill>
                <a:latin typeface="Arial"/>
                <a:cs typeface="Arial"/>
              </a:rPr>
              <a:t> </a:t>
            </a:r>
            <a:r>
              <a:rPr sz="2325" kern="0" dirty="0">
                <a:solidFill>
                  <a:sysClr val="windowText" lastClr="000000"/>
                </a:solidFill>
                <a:latin typeface="Tahoma"/>
                <a:cs typeface="Tahoma"/>
              </a:rPr>
              <a:t>)</a:t>
            </a:r>
            <a:r>
              <a:rPr sz="2325" kern="0" spc="-106" dirty="0">
                <a:solidFill>
                  <a:sysClr val="windowText" lastClr="000000"/>
                </a:solidFill>
                <a:latin typeface="Tahoma"/>
                <a:cs typeface="Tahoma"/>
              </a:rPr>
              <a:t> </a:t>
            </a:r>
            <a:r>
              <a:rPr sz="2325" kern="0" spc="-328" dirty="0">
                <a:solidFill>
                  <a:sysClr val="windowText" lastClr="000000"/>
                </a:solidFill>
                <a:latin typeface="Lucida Sans Unicode"/>
                <a:cs typeface="Lucida Sans Unicode"/>
              </a:rPr>
              <a:t>∈</a:t>
            </a:r>
            <a:r>
              <a:rPr sz="2325" kern="0" spc="-95" dirty="0">
                <a:solidFill>
                  <a:sysClr val="windowText" lastClr="000000"/>
                </a:solidFill>
                <a:latin typeface="Lucida Sans Unicode"/>
                <a:cs typeface="Lucida Sans Unicode"/>
              </a:rPr>
              <a:t> </a:t>
            </a:r>
            <a:r>
              <a:rPr sz="2325" i="1" kern="0" spc="296" dirty="0">
                <a:solidFill>
                  <a:sysClr val="windowText" lastClr="000000"/>
                </a:solidFill>
                <a:latin typeface="Verdana"/>
                <a:cs typeface="Verdana"/>
              </a:rPr>
              <a:t>Z</a:t>
            </a:r>
            <a:r>
              <a:rPr sz="2325" i="1" kern="0" spc="465" dirty="0">
                <a:solidFill>
                  <a:sysClr val="windowText" lastClr="000000"/>
                </a:solidFill>
                <a:latin typeface="Verdana"/>
                <a:cs typeface="Verdana"/>
              </a:rPr>
              <a:t> </a:t>
            </a:r>
            <a:r>
              <a:rPr sz="2325" kern="0" dirty="0">
                <a:solidFill>
                  <a:sysClr val="windowText" lastClr="000000"/>
                </a:solidFill>
                <a:latin typeface="Tahoma"/>
                <a:cs typeface="Tahoma"/>
              </a:rPr>
              <a:t>:</a:t>
            </a:r>
            <a:r>
              <a:rPr sz="2325" kern="0" spc="264" dirty="0">
                <a:solidFill>
                  <a:sysClr val="windowText" lastClr="000000"/>
                </a:solidFill>
                <a:latin typeface="Tahoma"/>
                <a:cs typeface="Tahoma"/>
              </a:rPr>
              <a:t> </a:t>
            </a:r>
            <a:r>
              <a:rPr sz="2325" kern="0" spc="-85" dirty="0">
                <a:solidFill>
                  <a:sysClr val="windowText" lastClr="000000"/>
                </a:solidFill>
                <a:latin typeface="Tahoma"/>
                <a:cs typeface="Tahoma"/>
              </a:rPr>
              <a:t>(features,</a:t>
            </a:r>
            <a:r>
              <a:rPr sz="2325" kern="0" spc="11" dirty="0">
                <a:solidFill>
                  <a:sysClr val="windowText" lastClr="000000"/>
                </a:solidFill>
                <a:latin typeface="Tahoma"/>
                <a:cs typeface="Tahoma"/>
              </a:rPr>
              <a:t> </a:t>
            </a:r>
            <a:r>
              <a:rPr sz="2325" kern="0" spc="-95" dirty="0">
                <a:solidFill>
                  <a:sysClr val="windowText" lastClr="000000"/>
                </a:solidFill>
                <a:latin typeface="Tahoma"/>
                <a:cs typeface="Tahoma"/>
              </a:rPr>
              <a:t>response),</a:t>
            </a:r>
            <a:endParaRPr sz="2325" kern="0">
              <a:solidFill>
                <a:sysClr val="windowText" lastClr="000000"/>
              </a:solidFill>
              <a:latin typeface="Tahoma"/>
              <a:cs typeface="Tahoma"/>
            </a:endParaRPr>
          </a:p>
          <a:p>
            <a:pPr marL="26841" defTabSz="1932584">
              <a:spcBef>
                <a:spcPts val="74"/>
              </a:spcBef>
            </a:pPr>
            <a:r>
              <a:rPr sz="2325" b="1" i="1" kern="0" dirty="0">
                <a:solidFill>
                  <a:srgbClr val="008C00"/>
                </a:solidFill>
                <a:latin typeface="Arial"/>
                <a:cs typeface="Arial"/>
              </a:rPr>
              <a:t>β</a:t>
            </a:r>
            <a:r>
              <a:rPr sz="2325" b="1" i="1" kern="0" spc="159" dirty="0">
                <a:solidFill>
                  <a:srgbClr val="008C00"/>
                </a:solidFill>
                <a:latin typeface="Arial"/>
                <a:cs typeface="Arial"/>
              </a:rPr>
              <a:t> </a:t>
            </a:r>
            <a:r>
              <a:rPr sz="2325" kern="0" spc="-74" dirty="0">
                <a:solidFill>
                  <a:sysClr val="windowText" lastClr="000000"/>
                </a:solidFill>
                <a:latin typeface="Tahoma"/>
                <a:cs typeface="Tahoma"/>
              </a:rPr>
              <a:t>model</a:t>
            </a:r>
            <a:r>
              <a:rPr sz="2325" kern="0" spc="11" dirty="0">
                <a:solidFill>
                  <a:sysClr val="windowText" lastClr="000000"/>
                </a:solidFill>
                <a:latin typeface="Tahoma"/>
                <a:cs typeface="Tahoma"/>
              </a:rPr>
              <a:t> </a:t>
            </a:r>
            <a:r>
              <a:rPr sz="2325" kern="0" spc="-21" dirty="0">
                <a:solidFill>
                  <a:sysClr val="windowText" lastClr="000000"/>
                </a:solidFill>
                <a:latin typeface="Tahoma"/>
                <a:cs typeface="Tahoma"/>
              </a:rPr>
              <a:t>parameters.</a:t>
            </a:r>
            <a:endParaRPr sz="2325" kern="0">
              <a:solidFill>
                <a:sysClr val="windowText" lastClr="000000"/>
              </a:solidFill>
              <a:latin typeface="Tahoma"/>
              <a:cs typeface="Tahoma"/>
            </a:endParaRPr>
          </a:p>
        </p:txBody>
      </p:sp>
      <p:sp>
        <p:nvSpPr>
          <p:cNvPr id="17" name="object 17">
            <a:extLst>
              <a:ext uri="{C183D7F6-B498-43B3-948B-1728B52AA6E4}">
                <adec:decorative xmlns:adec="http://schemas.microsoft.com/office/drawing/2017/decorative" val="1"/>
              </a:ext>
            </a:extLst>
          </p:cNvPr>
          <p:cNvSpPr/>
          <p:nvPr/>
        </p:nvSpPr>
        <p:spPr>
          <a:xfrm>
            <a:off x="763857" y="6012679"/>
            <a:ext cx="4261086" cy="0"/>
          </a:xfrm>
          <a:custGeom>
            <a:avLst/>
            <a:gdLst/>
            <a:ahLst/>
            <a:cxnLst/>
            <a:rect l="l" t="t" r="r" b="b"/>
            <a:pathLst>
              <a:path w="2016125">
                <a:moveTo>
                  <a:pt x="0" y="0"/>
                </a:moveTo>
                <a:lnTo>
                  <a:pt x="2015972" y="0"/>
                </a:lnTo>
              </a:path>
            </a:pathLst>
          </a:custGeom>
          <a:ln w="5054">
            <a:solidFill>
              <a:srgbClr val="000000"/>
            </a:solidFill>
          </a:ln>
        </p:spPr>
        <p:txBody>
          <a:bodyPr wrap="square" lIns="0" tIns="0" rIns="0" bIns="0" rtlCol="0"/>
          <a:lstStyle/>
          <a:p>
            <a:pPr defTabSz="1932584"/>
            <a:endParaRPr sz="3804" kern="0">
              <a:solidFill>
                <a:sysClr val="windowText" lastClr="000000"/>
              </a:solidFill>
            </a:endParaRPr>
          </a:p>
        </p:txBody>
      </p:sp>
      <p:grpSp>
        <p:nvGrpSpPr>
          <p:cNvPr id="18" name="object 18">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19" name="object 19"/>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20" name="object 20"/>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21" name="object 21"/>
          <p:cNvSpPr txBox="1"/>
          <p:nvPr/>
        </p:nvSpPr>
        <p:spPr>
          <a:xfrm>
            <a:off x="736990" y="6043926"/>
            <a:ext cx="6231251" cy="506680"/>
          </a:xfrm>
          <a:prstGeom prst="rect">
            <a:avLst/>
          </a:prstGeom>
        </p:spPr>
        <p:txBody>
          <a:bodyPr vert="horz" wrap="square" lIns="0" tIns="89919" rIns="0" bIns="0" rtlCol="0">
            <a:spAutoFit/>
          </a:bodyPr>
          <a:lstStyle/>
          <a:p>
            <a:pPr marL="373096" defTabSz="1932584">
              <a:spcBef>
                <a:spcPts val="708"/>
              </a:spcBef>
            </a:pPr>
            <a:r>
              <a:rPr sz="1902" kern="0" spc="-32" baseline="37037" dirty="0">
                <a:solidFill>
                  <a:sysClr val="windowText" lastClr="000000"/>
                </a:solidFill>
                <a:latin typeface="Arial"/>
                <a:cs typeface="Arial"/>
              </a:rPr>
              <a:t>4</a:t>
            </a:r>
            <a:r>
              <a:rPr sz="1268" kern="0" spc="-21" dirty="0">
                <a:solidFill>
                  <a:sysClr val="windowText" lastClr="000000"/>
                </a:solidFill>
                <a:latin typeface="Arial"/>
                <a:cs typeface="Arial"/>
              </a:rPr>
              <a:t>Chen</a:t>
            </a:r>
            <a:r>
              <a:rPr sz="1268" kern="0" spc="53" dirty="0">
                <a:solidFill>
                  <a:sysClr val="windowText" lastClr="000000"/>
                </a:solidFill>
                <a:latin typeface="Arial"/>
                <a:cs typeface="Arial"/>
              </a:rPr>
              <a:t> </a:t>
            </a:r>
            <a:r>
              <a:rPr sz="1268" kern="0" spc="169" dirty="0">
                <a:solidFill>
                  <a:sysClr val="windowText" lastClr="000000"/>
                </a:solidFill>
                <a:latin typeface="Arial"/>
                <a:cs typeface="Arial"/>
              </a:rPr>
              <a:t>&amp;</a:t>
            </a:r>
            <a:r>
              <a:rPr sz="1268" kern="0" spc="42" dirty="0">
                <a:solidFill>
                  <a:sysClr val="windowText" lastClr="000000"/>
                </a:solidFill>
                <a:latin typeface="Arial"/>
                <a:cs typeface="Arial"/>
              </a:rPr>
              <a:t> </a:t>
            </a:r>
            <a:r>
              <a:rPr sz="1268" b="1" kern="0" dirty="0">
                <a:solidFill>
                  <a:sysClr val="windowText" lastClr="000000"/>
                </a:solidFill>
                <a:latin typeface="Gill Sans MT"/>
                <a:cs typeface="Gill Sans MT"/>
              </a:rPr>
              <a:t>ICP</a:t>
            </a:r>
            <a:r>
              <a:rPr sz="1268" kern="0" dirty="0">
                <a:solidFill>
                  <a:sysClr val="windowText" lastClr="000000"/>
                </a:solidFill>
                <a:latin typeface="Arial"/>
                <a:cs typeface="Arial"/>
              </a:rPr>
              <a:t>,</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JMLR,</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2018;</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Esfahani</a:t>
            </a:r>
            <a:r>
              <a:rPr sz="1268" kern="0" spc="53" dirty="0">
                <a:solidFill>
                  <a:sysClr val="windowText" lastClr="000000"/>
                </a:solidFill>
                <a:latin typeface="Arial"/>
                <a:cs typeface="Arial"/>
              </a:rPr>
              <a:t> </a:t>
            </a:r>
            <a:r>
              <a:rPr sz="1268" kern="0" spc="169" dirty="0">
                <a:solidFill>
                  <a:sysClr val="windowText" lastClr="000000"/>
                </a:solidFill>
                <a:latin typeface="Arial"/>
                <a:cs typeface="Arial"/>
              </a:rPr>
              <a:t>&amp;</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Kuhn,</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2017;</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Gao,</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Chen,</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Kleywegt,</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2017;</a:t>
            </a:r>
            <a:endParaRPr sz="1268" kern="0">
              <a:solidFill>
                <a:sysClr val="windowText" lastClr="000000"/>
              </a:solidFill>
              <a:latin typeface="Arial"/>
              <a:cs typeface="Arial"/>
            </a:endParaRPr>
          </a:p>
          <a:p>
            <a:pPr marL="26841" defTabSz="1932584">
              <a:spcBef>
                <a:spcPts val="159"/>
              </a:spcBef>
            </a:pPr>
            <a:r>
              <a:rPr sz="1902" i="1" kern="0" spc="507" baseline="9259" dirty="0">
                <a:solidFill>
                  <a:sysClr val="windowText" lastClr="000000"/>
                </a:solidFill>
                <a:latin typeface="Arial"/>
                <a:cs typeface="Arial"/>
              </a:rPr>
              <a:t>H</a:t>
            </a:r>
            <a:r>
              <a:rPr sz="1057" i="1" kern="0" spc="338" dirty="0">
                <a:solidFill>
                  <a:sysClr val="windowText" lastClr="000000"/>
                </a:solidFill>
                <a:latin typeface="Times New Roman"/>
                <a:cs typeface="Times New Roman"/>
              </a:rPr>
              <a:t>∞</a:t>
            </a:r>
            <a:r>
              <a:rPr sz="1057" i="1" kern="0" spc="254" dirty="0">
                <a:solidFill>
                  <a:sysClr val="windowText" lastClr="000000"/>
                </a:solidFill>
                <a:latin typeface="Times New Roman"/>
                <a:cs typeface="Times New Roman"/>
              </a:rPr>
              <a:t> </a:t>
            </a:r>
            <a:r>
              <a:rPr sz="1902" kern="0" baseline="9259" dirty="0">
                <a:solidFill>
                  <a:sysClr val="windowText" lastClr="000000"/>
                </a:solidFill>
                <a:latin typeface="Arial"/>
                <a:cs typeface="Arial"/>
              </a:rPr>
              <a:t>control;</a:t>
            </a:r>
            <a:r>
              <a:rPr sz="1902" kern="0" spc="93" baseline="9259" dirty="0">
                <a:solidFill>
                  <a:sysClr val="windowText" lastClr="000000"/>
                </a:solidFill>
                <a:latin typeface="Arial"/>
                <a:cs typeface="Arial"/>
              </a:rPr>
              <a:t> </a:t>
            </a:r>
            <a:r>
              <a:rPr sz="1902" kern="0" baseline="9259" dirty="0">
                <a:solidFill>
                  <a:sysClr val="windowText" lastClr="000000"/>
                </a:solidFill>
                <a:latin typeface="Arial"/>
                <a:cs typeface="Arial"/>
              </a:rPr>
              <a:t>minimax:</a:t>
            </a:r>
            <a:r>
              <a:rPr sz="1902" kern="0" spc="285" baseline="9259" dirty="0">
                <a:solidFill>
                  <a:sysClr val="windowText" lastClr="000000"/>
                </a:solidFill>
                <a:latin typeface="Arial"/>
                <a:cs typeface="Arial"/>
              </a:rPr>
              <a:t> </a:t>
            </a:r>
            <a:r>
              <a:rPr sz="1902" kern="0" baseline="9259" dirty="0">
                <a:solidFill>
                  <a:sysClr val="windowText" lastClr="000000"/>
                </a:solidFill>
                <a:latin typeface="Arial"/>
                <a:cs typeface="Arial"/>
              </a:rPr>
              <a:t>Blackwell,</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1956;</a:t>
            </a:r>
            <a:r>
              <a:rPr sz="1902" kern="0" spc="110" baseline="9259" dirty="0">
                <a:solidFill>
                  <a:sysClr val="windowText" lastClr="000000"/>
                </a:solidFill>
                <a:latin typeface="Arial"/>
                <a:cs typeface="Arial"/>
              </a:rPr>
              <a:t> </a:t>
            </a:r>
            <a:r>
              <a:rPr sz="1902" kern="0" baseline="9259" dirty="0">
                <a:solidFill>
                  <a:sysClr val="windowText" lastClr="000000"/>
                </a:solidFill>
                <a:latin typeface="Arial"/>
                <a:cs typeface="Arial"/>
              </a:rPr>
              <a:t>von</a:t>
            </a:r>
            <a:r>
              <a:rPr sz="1902" kern="0" spc="93"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Neumann</a:t>
            </a:r>
            <a:r>
              <a:rPr sz="1902" kern="0" spc="110" baseline="9259" dirty="0">
                <a:solidFill>
                  <a:sysClr val="windowText" lastClr="000000"/>
                </a:solidFill>
                <a:latin typeface="Arial"/>
                <a:cs typeface="Arial"/>
              </a:rPr>
              <a:t> </a:t>
            </a:r>
            <a:r>
              <a:rPr sz="1902" kern="0" spc="254" baseline="9259" dirty="0">
                <a:solidFill>
                  <a:sysClr val="windowText" lastClr="000000"/>
                </a:solidFill>
                <a:latin typeface="Arial"/>
                <a:cs typeface="Arial"/>
              </a:rPr>
              <a:t>&amp;</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Morgenstern,</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1944.</a:t>
            </a:r>
            <a:endParaRPr sz="1902" kern="0" baseline="9259">
              <a:solidFill>
                <a:sysClr val="windowText" lastClr="000000"/>
              </a:solidFill>
              <a:latin typeface="Arial"/>
              <a:cs typeface="Arial"/>
            </a:endParaRPr>
          </a:p>
        </p:txBody>
      </p:sp>
      <p:sp>
        <p:nvSpPr>
          <p:cNvPr id="22" name="object 22"/>
          <p:cNvSpPr txBox="1"/>
          <p:nvPr/>
        </p:nvSpPr>
        <p:spPr>
          <a:xfrm>
            <a:off x="2431922" y="6618575"/>
            <a:ext cx="480461" cy="198003"/>
          </a:xfrm>
          <a:prstGeom prst="rect">
            <a:avLst/>
          </a:prstGeom>
        </p:spPr>
        <p:txBody>
          <a:bodyPr vert="horz" wrap="square" lIns="0" tIns="0" rIns="0" bIns="0" rtlCol="0" anchor="t">
            <a:spAutoFit/>
          </a:bodyPr>
          <a:lstStyle/>
          <a:p>
            <a:pPr marL="26670" defTabSz="1932584">
              <a:lnSpc>
                <a:spcPct val="110299"/>
              </a:lnSpc>
            </a:pPr>
            <a:r>
              <a:rPr sz="1268" kern="0" spc="-21" dirty="0">
                <a:solidFill>
                  <a:srgbClr val="E50000"/>
                </a:solidFill>
                <a:latin typeface="Arial"/>
                <a:cs typeface="Arial"/>
              </a:rPr>
              <a:t>11/12</a:t>
            </a:r>
            <a:endParaRPr lang="en-US" sz="1268" kern="0">
              <a:solidFill>
                <a:sysClr val="windowText" lastClr="000000"/>
              </a:solidFill>
              <a:latin typeface="Arial"/>
              <a:cs typeface="Arial"/>
            </a:endParaRPr>
          </a:p>
        </p:txBody>
      </p:sp>
      <p:sp>
        <p:nvSpPr>
          <p:cNvPr id="23" name="object 23"/>
          <p:cNvSpPr txBox="1">
            <a:spLocks noGrp="1"/>
          </p:cNvSpPr>
          <p:nvPr>
            <p:ph type="ftr" sz="quarter" idx="5"/>
          </p:nvPr>
        </p:nvSpPr>
        <p:spPr>
          <a:xfrm>
            <a:off x="3180964" y="6618575"/>
            <a:ext cx="2708312" cy="198003"/>
          </a:xfrm>
          <a:prstGeom prst="rect">
            <a:avLst/>
          </a:prstGeom>
        </p:spPr>
        <p:txBody>
          <a:bodyPr vert="horz" wrap="square" lIns="0" tIns="0" rIns="0" bIns="0" rtlCol="0" anchor="t">
            <a:spAutoFit/>
          </a:bodyPr>
          <a:lstStyle/>
          <a:p>
            <a:pPr marL="26670" defTabSz="1932584">
              <a:lnSpc>
                <a:spcPct val="110299"/>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24" name="object 24"/>
          <p:cNvSpPr txBox="1"/>
          <p:nvPr/>
        </p:nvSpPr>
        <p:spPr>
          <a:xfrm>
            <a:off x="6291299" y="6618575"/>
            <a:ext cx="1515202" cy="198003"/>
          </a:xfrm>
          <a:prstGeom prst="rect">
            <a:avLst/>
          </a:prstGeom>
        </p:spPr>
        <p:txBody>
          <a:bodyPr vert="horz" wrap="square" lIns="0" tIns="0" rIns="0" bIns="0" rtlCol="0" anchor="t">
            <a:spAutoFit/>
          </a:bodyPr>
          <a:lstStyle/>
          <a:p>
            <a:pPr marL="26670" defTabSz="1932584">
              <a:lnSpc>
                <a:spcPct val="110299"/>
              </a:lnSpc>
            </a:pPr>
            <a:r>
              <a:rPr sz="1268" kern="0" dirty="0">
                <a:solidFill>
                  <a:srgbClr val="890000"/>
                </a:solidFill>
                <a:latin typeface="Arial"/>
                <a:cs typeface="Arial"/>
                <a:hlinkClick r:id="rId12" action="ppaction://hlinksldjump"/>
              </a:rPr>
              <a:t>AI</a:t>
            </a:r>
            <a:r>
              <a:rPr sz="1268" kern="0" spc="180" dirty="0">
                <a:solidFill>
                  <a:srgbClr val="890000"/>
                </a:solidFill>
                <a:latin typeface="Arial"/>
                <a:cs typeface="Arial"/>
                <a:hlinkClick r:id="rId12" action="ppaction://hlinksldjump"/>
              </a:rPr>
              <a:t> </a:t>
            </a:r>
            <a:r>
              <a:rPr sz="1268" kern="0" dirty="0">
                <a:solidFill>
                  <a:srgbClr val="890000"/>
                </a:solidFill>
                <a:latin typeface="Arial"/>
                <a:cs typeface="Arial"/>
                <a:hlinkClick r:id="rId12" action="ppaction://hlinksldjump"/>
              </a:rPr>
              <a:t>for</a:t>
            </a:r>
            <a:r>
              <a:rPr sz="1268" kern="0" spc="180" dirty="0">
                <a:solidFill>
                  <a:srgbClr val="890000"/>
                </a:solidFill>
                <a:latin typeface="Arial"/>
                <a:cs typeface="Arial"/>
                <a:hlinkClick r:id="rId12" action="ppaction://hlinksldjump"/>
              </a:rPr>
              <a:t> </a:t>
            </a:r>
            <a:r>
              <a:rPr sz="1268" kern="0" dirty="0">
                <a:solidFill>
                  <a:srgbClr val="890000"/>
                </a:solidFill>
                <a:latin typeface="Arial"/>
                <a:cs typeface="Arial"/>
                <a:hlinkClick r:id="rId12" action="ppaction://hlinksldjump"/>
              </a:rPr>
              <a:t>Fertility:</a:t>
            </a:r>
            <a:r>
              <a:rPr sz="1268" kern="0" spc="328" dirty="0">
                <a:solidFill>
                  <a:srgbClr val="890000"/>
                </a:solidFill>
                <a:latin typeface="Arial"/>
                <a:cs typeface="Arial"/>
              </a:rPr>
              <a:t> </a:t>
            </a:r>
            <a:r>
              <a:rPr sz="1268" kern="0" spc="-53" dirty="0">
                <a:solidFill>
                  <a:srgbClr val="890000"/>
                </a:solidFill>
                <a:latin typeface="Arial"/>
                <a:cs typeface="Arial"/>
                <a:hlinkClick r:id="rId6" action="ppaction://hlinksldjump"/>
              </a:rPr>
              <a:t>DRL</a:t>
            </a:r>
            <a:endParaRPr lang="en-US" sz="1268" kern="0">
              <a:solidFill>
                <a:sysClr val="windowText" lastClr="000000"/>
              </a:solidFill>
              <a:latin typeface="Arial"/>
              <a:cs typeface="Arial"/>
            </a:endParaRPr>
          </a:p>
        </p:txBody>
      </p:sp>
    </p:spTree>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EF7C7C"/>
                </a:solidFill>
                <a:latin typeface="Arial"/>
                <a:cs typeface="Arial"/>
                <a:hlinkClick r:id="rId2" action="ppaction://hlinksldjump"/>
              </a:rPr>
              <a:t>Intro</a:t>
            </a:r>
            <a:r>
              <a:rPr sz="1268" kern="0" spc="623" dirty="0">
                <a:solidFill>
                  <a:srgbClr val="EF7C7C"/>
                </a:solidFill>
                <a:latin typeface="Arial"/>
                <a:cs typeface="Arial"/>
              </a:rPr>
              <a:t> </a:t>
            </a:r>
            <a:r>
              <a:rPr sz="1268" kern="0" dirty="0">
                <a:solidFill>
                  <a:srgbClr val="EF7C7C"/>
                </a:solidFill>
                <a:latin typeface="Arial"/>
                <a:cs typeface="Arial"/>
                <a:hlinkClick r:id="rId3" action="ppaction://hlinksldjump"/>
              </a:rPr>
              <a:t>Pregnancy</a:t>
            </a:r>
            <a:r>
              <a:rPr sz="1268" kern="0" spc="623" dirty="0">
                <a:solidFill>
                  <a:srgbClr val="EF7C7C"/>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F7C7C"/>
                </a:solidFill>
                <a:latin typeface="Arial"/>
                <a:cs typeface="Arial"/>
                <a:hlinkClick r:id="rId5" action="ppaction://hlinksldjump"/>
              </a:rPr>
              <a:t>PCOS</a:t>
            </a:r>
            <a:r>
              <a:rPr sz="1268" kern="0" spc="623" dirty="0">
                <a:solidFill>
                  <a:srgbClr val="EF7C7C"/>
                </a:solidFill>
                <a:latin typeface="Arial"/>
                <a:cs typeface="Arial"/>
              </a:rPr>
              <a:t> </a:t>
            </a:r>
            <a:r>
              <a:rPr sz="1268" kern="0" dirty="0">
                <a:solidFill>
                  <a:srgbClr val="E50000"/>
                </a:solidFill>
                <a:latin typeface="Arial"/>
                <a:cs typeface="Arial"/>
                <a:hlinkClick r:id="rId6" action="ppaction://hlinksldjump"/>
              </a:rPr>
              <a:t>DRL</a:t>
            </a:r>
            <a:r>
              <a:rPr sz="1268" kern="0" spc="623" dirty="0">
                <a:solidFill>
                  <a:srgbClr val="E50000"/>
                </a:solidFill>
                <a:latin typeface="Arial"/>
                <a:cs typeface="Arial"/>
              </a:rPr>
              <a:t> </a:t>
            </a:r>
            <a:r>
              <a:rPr sz="1268" kern="0" spc="-53" dirty="0">
                <a:solidFill>
                  <a:srgbClr val="EF7C7C"/>
                </a:solidFill>
                <a:latin typeface="Arial"/>
                <a:cs typeface="Arial"/>
                <a:hlinkClick r:id="rId7" action="ppaction://hlinksldjump"/>
              </a:rPr>
              <a:t>End</a:t>
            </a:r>
            <a:endParaRPr sz="1268" kern="0">
              <a:solidFill>
                <a:sysClr val="windowText" lastClr="000000"/>
              </a:solidFill>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4" name="object 4"/>
          <p:cNvSpPr txBox="1"/>
          <p:nvPr/>
        </p:nvSpPr>
        <p:spPr>
          <a:xfrm>
            <a:off x="6291299" y="169245"/>
            <a:ext cx="1743355" cy="220866"/>
          </a:xfrm>
          <a:prstGeom prst="rect">
            <a:avLst/>
          </a:prstGeom>
        </p:spPr>
        <p:txBody>
          <a:bodyPr vert="horz" wrap="square" lIns="0" tIns="25499" rIns="0" bIns="0" rtlCol="0">
            <a:spAutoFit/>
          </a:bodyPr>
          <a:lstStyle/>
          <a:p>
            <a:pPr marL="26841" defTabSz="1932584">
              <a:spcBef>
                <a:spcPts val="201"/>
              </a:spcBef>
            </a:pPr>
            <a:r>
              <a:rPr sz="1268" kern="0" spc="-21" dirty="0">
                <a:solidFill>
                  <a:srgbClr val="B16C6C"/>
                </a:solidFill>
                <a:latin typeface="Arial"/>
                <a:cs typeface="Arial"/>
                <a:hlinkClick r:id="rId6" action="ppaction://hlinksldjump"/>
              </a:rPr>
              <a:t>Feature</a:t>
            </a:r>
            <a:r>
              <a:rPr sz="1268" kern="0" spc="-11" dirty="0">
                <a:solidFill>
                  <a:srgbClr val="B16C6C"/>
                </a:solidFill>
                <a:latin typeface="Arial"/>
                <a:cs typeface="Arial"/>
                <a:hlinkClick r:id="rId6" action="ppaction://hlinksldjump"/>
              </a:rPr>
              <a:t> </a:t>
            </a:r>
            <a:r>
              <a:rPr sz="1268" kern="0" dirty="0">
                <a:solidFill>
                  <a:srgbClr val="B16C6C"/>
                </a:solidFill>
                <a:latin typeface="Arial"/>
                <a:cs typeface="Arial"/>
                <a:hlinkClick r:id="rId6" action="ppaction://hlinksldjump"/>
              </a:rPr>
              <a:t>Selection</a:t>
            </a:r>
            <a:r>
              <a:rPr sz="1268" kern="0" spc="431" dirty="0">
                <a:solidFill>
                  <a:srgbClr val="B16C6C"/>
                </a:solidFill>
                <a:latin typeface="Arial"/>
                <a:cs typeface="Arial"/>
              </a:rPr>
              <a:t> </a:t>
            </a:r>
            <a:r>
              <a:rPr sz="1268" kern="0" spc="-53" dirty="0">
                <a:solidFill>
                  <a:srgbClr val="890000"/>
                </a:solidFill>
                <a:latin typeface="Arial"/>
                <a:cs typeface="Arial"/>
                <a:hlinkClick r:id="rId8" action="ppaction://hlinksldjump"/>
              </a:rPr>
              <a:t>DRL</a:t>
            </a:r>
            <a:endParaRPr sz="1268" kern="0">
              <a:solidFill>
                <a:sysClr val="windowText" lastClr="000000"/>
              </a:solidFill>
              <a:latin typeface="Arial"/>
              <a:cs typeface="Arial"/>
            </a:endParaRPr>
          </a:p>
        </p:txBody>
      </p:sp>
      <p:grpSp>
        <p:nvGrpSpPr>
          <p:cNvPr id="5" name="object 5">
            <a:extLst>
              <a:ext uri="{C183D7F6-B498-43B3-948B-1728B52AA6E4}">
                <adec:decorative xmlns:adec="http://schemas.microsoft.com/office/drawing/2017/decorative" val="1"/>
              </a:ext>
            </a:extLst>
          </p:cNvPr>
          <p:cNvGrpSpPr/>
          <p:nvPr/>
        </p:nvGrpSpPr>
        <p:grpSpPr>
          <a:xfrm>
            <a:off x="2983" y="1"/>
            <a:ext cx="12173957" cy="1176999"/>
            <a:chOff x="0" y="0"/>
            <a:chExt cx="5760085" cy="556895"/>
          </a:xfrm>
        </p:grpSpPr>
        <p:pic>
          <p:nvPicPr>
            <p:cNvPr id="6" name="object 6"/>
            <p:cNvPicPr/>
            <p:nvPr/>
          </p:nvPicPr>
          <p:blipFill>
            <a:blip r:embed="rId9" cstate="print"/>
            <a:stretch>
              <a:fillRect/>
            </a:stretch>
          </p:blipFill>
          <p:spPr>
            <a:xfrm>
              <a:off x="4980495" y="0"/>
              <a:ext cx="775999" cy="168694"/>
            </a:xfrm>
            <a:prstGeom prst="rect">
              <a:avLst/>
            </a:prstGeom>
          </p:spPr>
        </p:pic>
        <p:sp>
          <p:nvSpPr>
            <p:cNvPr id="7" name="object 7"/>
            <p:cNvSpPr/>
            <p:nvPr/>
          </p:nvSpPr>
          <p:spPr>
            <a:xfrm>
              <a:off x="0" y="206654"/>
              <a:ext cx="5760085" cy="350520"/>
            </a:xfrm>
            <a:custGeom>
              <a:avLst/>
              <a:gdLst/>
              <a:ahLst/>
              <a:cxnLst/>
              <a:rect l="l" t="t" r="r" b="b"/>
              <a:pathLst>
                <a:path w="5760085" h="350520">
                  <a:moveTo>
                    <a:pt x="5759996" y="0"/>
                  </a:moveTo>
                  <a:lnTo>
                    <a:pt x="0" y="0"/>
                  </a:lnTo>
                  <a:lnTo>
                    <a:pt x="0" y="350126"/>
                  </a:lnTo>
                  <a:lnTo>
                    <a:pt x="5759996" y="350126"/>
                  </a:lnTo>
                  <a:lnTo>
                    <a:pt x="5759996" y="0"/>
                  </a:lnTo>
                  <a:close/>
                </a:path>
              </a:pathLst>
            </a:custGeom>
            <a:solidFill>
              <a:srgbClr val="F2F2F2"/>
            </a:solidFill>
          </p:spPr>
          <p:txBody>
            <a:bodyPr wrap="square" lIns="0" tIns="0" rIns="0" bIns="0" rtlCol="0"/>
            <a:lstStyle/>
            <a:p>
              <a:pPr defTabSz="1932584"/>
              <a:endParaRPr sz="3804" kern="0">
                <a:solidFill>
                  <a:sysClr val="windowText" lastClr="000000"/>
                </a:solidFill>
              </a:endParaRPr>
            </a:p>
          </p:txBody>
        </p:sp>
      </p:grpSp>
      <p:sp>
        <p:nvSpPr>
          <p:cNvPr id="8" name="object 8"/>
          <p:cNvSpPr txBox="1">
            <a:spLocks noGrp="1"/>
          </p:cNvSpPr>
          <p:nvPr>
            <p:ph type="title" idx="4294967295"/>
          </p:nvPr>
        </p:nvSpPr>
        <p:spPr>
          <a:xfrm>
            <a:off x="123876" y="563316"/>
            <a:ext cx="7486089" cy="1221658"/>
          </a:xfrm>
          <a:prstGeom prst="rect">
            <a:avLst/>
          </a:prstGeom>
          <a:noFill/>
          <a:ln>
            <a:noFill/>
            <a:prstDash/>
          </a:ln>
          <a:effectLst/>
        </p:spPr>
        <p:txBody>
          <a:bodyPr rot="0" spcFirstLastPara="0" vertOverflow="overflow" horzOverflow="overflow" vert="horz" wrap="square" lIns="0" tIns="36236" rIns="0" bIns="0" numCol="1" spcCol="0" rtlCol="0" fromWordArt="0" anchor="t" anchorCtr="0" forceAA="0" compatLnSpc="1">
            <a:prstTxWarp prst="textNoShape">
              <a:avLst/>
            </a:prstTxWarp>
            <a:spAutoFit/>
          </a:bodyPr>
          <a:lstStyle/>
          <a:p>
            <a:pPr marL="107366" marR="0" lvl="0" indent="0" algn="l" defTabSz="1932584" rtl="0" eaLnBrk="1" fontAlgn="auto" latinLnBrk="0" hangingPunct="1">
              <a:lnSpc>
                <a:spcPct val="100000"/>
              </a:lnSpc>
              <a:spcBef>
                <a:spcPts val="285"/>
              </a:spcBef>
              <a:spcAft>
                <a:spcPts val="0"/>
              </a:spcAft>
              <a:buClrTx/>
              <a:buSzTx/>
              <a:buFontTx/>
              <a:buNone/>
              <a:tabLst/>
              <a:defRPr/>
            </a:pPr>
            <a:r>
              <a:rPr kumimoji="0" lang="en-US" sz="2959" b="0" i="0" u="none" strike="noStrike" kern="0" cap="none" spc="-42" normalizeH="0" baseline="0" noProof="0" dirty="0">
                <a:ln>
                  <a:noFill/>
                </a:ln>
                <a:solidFill>
                  <a:srgbClr val="E50000"/>
                </a:solidFill>
                <a:effectLst/>
                <a:uLnTx/>
                <a:uFillTx/>
                <a:latin typeface="Tahoma"/>
                <a:ea typeface="+mn-ea"/>
                <a:cs typeface="Tahoma"/>
              </a:rPr>
              <a:t>Distributionally</a:t>
            </a:r>
            <a:r>
              <a:rPr kumimoji="0" lang="en-US" sz="2959" b="0" i="0" u="none" strike="noStrike" kern="0" cap="none" spc="-95" normalizeH="0" baseline="0" noProof="0" dirty="0">
                <a:ln>
                  <a:noFill/>
                </a:ln>
                <a:solidFill>
                  <a:srgbClr val="E50000"/>
                </a:solidFill>
                <a:effectLst/>
                <a:uLnTx/>
                <a:uFillTx/>
                <a:latin typeface="Tahoma"/>
                <a:ea typeface="+mn-ea"/>
                <a:cs typeface="Tahoma"/>
              </a:rPr>
              <a:t> </a:t>
            </a:r>
            <a:r>
              <a:rPr kumimoji="0" lang="en-US" sz="2959" b="0" i="0" u="none" strike="noStrike" kern="0" cap="none" spc="-42" normalizeH="0" baseline="0" noProof="0" dirty="0">
                <a:ln>
                  <a:noFill/>
                </a:ln>
                <a:solidFill>
                  <a:srgbClr val="E50000"/>
                </a:solidFill>
                <a:effectLst/>
                <a:uLnTx/>
                <a:uFillTx/>
                <a:latin typeface="Tahoma"/>
                <a:ea typeface="+mn-ea"/>
                <a:cs typeface="Tahoma"/>
              </a:rPr>
              <a:t>Robust</a:t>
            </a:r>
            <a:r>
              <a:rPr kumimoji="0" lang="en-US" sz="2959" b="0" i="0" u="none" strike="noStrike" kern="0" cap="none" spc="-95" normalizeH="0" baseline="0" noProof="0" dirty="0">
                <a:ln>
                  <a:noFill/>
                </a:ln>
                <a:solidFill>
                  <a:srgbClr val="E50000"/>
                </a:solidFill>
                <a:effectLst/>
                <a:uLnTx/>
                <a:uFillTx/>
                <a:latin typeface="Tahoma"/>
                <a:ea typeface="+mn-ea"/>
                <a:cs typeface="Tahoma"/>
              </a:rPr>
              <a:t> </a:t>
            </a:r>
            <a:r>
              <a:rPr kumimoji="0" lang="en-US" sz="2959" b="0" i="0" u="none" strike="noStrike" kern="0" cap="none" spc="-85" normalizeH="0" baseline="0" noProof="0" dirty="0">
                <a:ln>
                  <a:noFill/>
                </a:ln>
                <a:solidFill>
                  <a:srgbClr val="E50000"/>
                </a:solidFill>
                <a:effectLst/>
                <a:uLnTx/>
                <a:uFillTx/>
                <a:latin typeface="Tahoma"/>
                <a:ea typeface="+mn-ea"/>
                <a:cs typeface="Tahoma"/>
              </a:rPr>
              <a:t>Learning</a:t>
            </a:r>
            <a:r>
              <a:rPr kumimoji="0" lang="en-US" sz="2959" b="0" i="0" u="none" strike="noStrike" kern="0" cap="none" spc="-127" normalizeH="0" baseline="0" noProof="0" dirty="0">
                <a:ln>
                  <a:noFill/>
                </a:ln>
                <a:solidFill>
                  <a:srgbClr val="E50000"/>
                </a:solidFill>
                <a:effectLst/>
                <a:uLnTx/>
                <a:uFillTx/>
                <a:latin typeface="Tahoma"/>
                <a:ea typeface="+mn-ea"/>
                <a:cs typeface="Tahoma"/>
              </a:rPr>
              <a:t> </a:t>
            </a:r>
            <a:r>
              <a:rPr kumimoji="0" lang="en-US" sz="3170" b="0" i="0" u="none" strike="noStrike" kern="0" cap="none" spc="-159" normalizeH="0" baseline="27777" noProof="0" dirty="0">
                <a:ln>
                  <a:noFill/>
                </a:ln>
                <a:solidFill>
                  <a:srgbClr val="E50000"/>
                </a:solidFill>
                <a:effectLst/>
                <a:uLnTx/>
                <a:uFillTx/>
                <a:latin typeface="Tahoma"/>
                <a:ea typeface="+mn-ea"/>
                <a:cs typeface="Tahoma"/>
              </a:rPr>
              <a:t>4</a:t>
            </a:r>
            <a:endParaRPr kumimoji="0" lang="en-US" sz="3170" b="0" i="0" u="none" strike="noStrike" kern="0" cap="none" spc="0" normalizeH="0" baseline="27777" noProof="0" dirty="0">
              <a:ln>
                <a:noFill/>
              </a:ln>
              <a:solidFill>
                <a:sysClr val="windowText" lastClr="000000"/>
              </a:solidFill>
              <a:effectLst/>
              <a:uLnTx/>
              <a:uFillTx/>
              <a:latin typeface="Tahoma"/>
              <a:ea typeface="+mn-ea"/>
              <a:cs typeface="Tahoma"/>
            </a:endParaRPr>
          </a:p>
          <a:p>
            <a:pPr marL="638827" marR="0" lvl="0" indent="0" algn="l" defTabSz="1932584" rtl="0" eaLnBrk="1" fontAlgn="auto" latinLnBrk="0" hangingPunct="1">
              <a:lnSpc>
                <a:spcPct val="100000"/>
              </a:lnSpc>
              <a:spcBef>
                <a:spcPts val="2895"/>
              </a:spcBef>
              <a:spcAft>
                <a:spcPts val="0"/>
              </a:spcAft>
              <a:buClrTx/>
              <a:buSzTx/>
              <a:buFontTx/>
              <a:buNone/>
              <a:tabLst/>
              <a:defRPr/>
            </a:pP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Minimize</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21" normalizeH="0" baseline="0" noProof="0" dirty="0">
                <a:ln>
                  <a:noFill/>
                </a:ln>
                <a:solidFill>
                  <a:sysClr val="windowText" lastClr="000000"/>
                </a:solidFill>
                <a:effectLst/>
                <a:uLnTx/>
                <a:uFillTx/>
                <a:latin typeface="Tahoma"/>
                <a:ea typeface="+mn-ea"/>
                <a:cs typeface="Tahoma"/>
              </a:rPr>
              <a:t>the</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148" normalizeH="0" baseline="0" noProof="0" dirty="0">
                <a:ln>
                  <a:noFill/>
                </a:ln>
                <a:solidFill>
                  <a:srgbClr val="FF0000"/>
                </a:solidFill>
                <a:effectLst/>
                <a:uLnTx/>
                <a:uFillTx/>
                <a:latin typeface="Tahoma"/>
                <a:ea typeface="+mn-ea"/>
                <a:cs typeface="Tahoma"/>
              </a:rPr>
              <a:t>worst-</a:t>
            </a:r>
            <a:r>
              <a:rPr kumimoji="0" lang="en-US" sz="2325" b="0" i="0" u="none" strike="noStrike" kern="0" cap="none" spc="-95" normalizeH="0" baseline="0" noProof="0" dirty="0">
                <a:ln>
                  <a:noFill/>
                </a:ln>
                <a:solidFill>
                  <a:srgbClr val="FF0000"/>
                </a:solidFill>
                <a:effectLst/>
                <a:uLnTx/>
                <a:uFillTx/>
                <a:latin typeface="Tahoma"/>
                <a:ea typeface="+mn-ea"/>
                <a:cs typeface="Tahoma"/>
              </a:rPr>
              <a:t>case</a:t>
            </a:r>
            <a:r>
              <a:rPr kumimoji="0" lang="en-US" sz="2325" b="0" i="0" u="none" strike="noStrike" kern="0" cap="none" spc="-74" normalizeH="0" baseline="0" noProof="0" dirty="0">
                <a:ln>
                  <a:noFill/>
                </a:ln>
                <a:solidFill>
                  <a:srgbClr val="FF0000"/>
                </a:solidFill>
                <a:effectLst/>
                <a:uLnTx/>
                <a:uFillTx/>
                <a:latin typeface="Tahoma"/>
                <a:ea typeface="+mn-ea"/>
                <a:cs typeface="Tahoma"/>
              </a:rPr>
              <a:t> </a:t>
            </a:r>
            <a:r>
              <a:rPr kumimoji="0" lang="en-US" sz="2325" b="0" i="0" u="none" strike="noStrike" kern="0" cap="none" spc="-85" normalizeH="0" baseline="0" noProof="0" dirty="0">
                <a:ln>
                  <a:noFill/>
                </a:ln>
                <a:solidFill>
                  <a:srgbClr val="0000FF"/>
                </a:solidFill>
                <a:effectLst/>
                <a:uLnTx/>
                <a:uFillTx/>
                <a:latin typeface="Tahoma"/>
                <a:ea typeface="+mn-ea"/>
                <a:cs typeface="Tahoma"/>
              </a:rPr>
              <a:t>loss </a:t>
            </a:r>
            <a:r>
              <a:rPr kumimoji="0" lang="en-US" sz="2325" b="0" i="0" u="none" strike="noStrike" kern="0" cap="none" spc="-106" normalizeH="0" baseline="0" noProof="0" dirty="0">
                <a:ln>
                  <a:noFill/>
                </a:ln>
                <a:solidFill>
                  <a:sysClr val="windowText" lastClr="000000"/>
                </a:solidFill>
                <a:effectLst/>
                <a:uLnTx/>
                <a:uFillTx/>
                <a:latin typeface="Tahoma"/>
                <a:ea typeface="+mn-ea"/>
                <a:cs typeface="Tahoma"/>
              </a:rPr>
              <a:t>over</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a</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set</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of</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distributions:</a:t>
            </a:r>
            <a:endParaRPr kumimoji="0" lang="en-US" sz="2325"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9" name="object 9"/>
          <p:cNvSpPr txBox="1"/>
          <p:nvPr/>
        </p:nvSpPr>
        <p:spPr>
          <a:xfrm>
            <a:off x="4238514" y="2121924"/>
            <a:ext cx="3779281" cy="595831"/>
          </a:xfrm>
          <a:prstGeom prst="rect">
            <a:avLst/>
          </a:prstGeom>
        </p:spPr>
        <p:txBody>
          <a:bodyPr vert="horz" wrap="square" lIns="0" tIns="24157" rIns="0" bIns="0" rtlCol="0" anchor="t">
            <a:spAutoFit/>
          </a:bodyPr>
          <a:lstStyle/>
          <a:p>
            <a:pPr marL="168910" defTabSz="1932584">
              <a:lnSpc>
                <a:spcPct val="104767"/>
              </a:lnSpc>
              <a:spcBef>
                <a:spcPts val="190"/>
              </a:spcBef>
              <a:tabLst>
                <a:tab pos="964950" algn="l"/>
                <a:tab pos="1707116" algn="l"/>
              </a:tabLst>
            </a:pPr>
            <a:r>
              <a:rPr sz="2325" kern="0" spc="-53" dirty="0">
                <a:solidFill>
                  <a:sysClr val="windowText" lastClr="000000"/>
                </a:solidFill>
                <a:latin typeface="Tahoma"/>
                <a:cs typeface="Tahoma"/>
              </a:rPr>
              <a:t>inf</a:t>
            </a:r>
            <a:r>
              <a:rPr sz="2325" kern="0" dirty="0">
                <a:solidFill>
                  <a:sysClr val="windowText" lastClr="000000"/>
                </a:solidFill>
                <a:latin typeface="Tahoma"/>
                <a:cs typeface="Tahoma"/>
              </a:rPr>
              <a:t>	</a:t>
            </a:r>
            <a:r>
              <a:rPr sz="2325" kern="0" spc="-53" dirty="0">
                <a:solidFill>
                  <a:srgbClr val="FF0000"/>
                </a:solidFill>
                <a:latin typeface="Tahoma"/>
                <a:cs typeface="Tahoma"/>
              </a:rPr>
              <a:t>sup</a:t>
            </a:r>
            <a:r>
              <a:rPr sz="2325" kern="0" dirty="0">
                <a:solidFill>
                  <a:srgbClr val="FF0000"/>
                </a:solidFill>
                <a:latin typeface="Tahoma"/>
                <a:cs typeface="Tahoma"/>
              </a:rPr>
              <a:t>	</a:t>
            </a:r>
            <a:r>
              <a:rPr sz="2325" kern="0" dirty="0">
                <a:solidFill>
                  <a:sysClr val="windowText" lastClr="000000"/>
                </a:solidFill>
                <a:latin typeface="Calisto MT"/>
                <a:cs typeface="Calisto MT"/>
              </a:rPr>
              <a:t>E</a:t>
            </a:r>
            <a:r>
              <a:rPr sz="2536" kern="0" baseline="31250" dirty="0">
                <a:solidFill>
                  <a:srgbClr val="0000FF"/>
                </a:solidFill>
                <a:latin typeface="Calisto MT"/>
                <a:cs typeface="Calisto MT"/>
              </a:rPr>
              <a:t>Q</a:t>
            </a:r>
            <a:r>
              <a:rPr sz="2325" i="1" kern="0" dirty="0">
                <a:solidFill>
                  <a:sysClr val="windowText" lastClr="000000"/>
                </a:solidFill>
                <a:latin typeface="Arial"/>
                <a:cs typeface="Arial"/>
              </a:rPr>
              <a:t>ℓ</a:t>
            </a:r>
            <a:r>
              <a:rPr sz="2325" kern="0" dirty="0">
                <a:solidFill>
                  <a:sysClr val="windowText" lastClr="000000"/>
                </a:solidFill>
                <a:latin typeface="Tahoma"/>
                <a:cs typeface="Tahoma"/>
              </a:rPr>
              <a:t>(</a:t>
            </a:r>
            <a:r>
              <a:rPr sz="2325" i="1" kern="0" dirty="0">
                <a:solidFill>
                  <a:sysClr val="windowText" lastClr="000000"/>
                </a:solidFill>
                <a:latin typeface="Arial"/>
                <a:cs typeface="Arial"/>
              </a:rPr>
              <a:t>f</a:t>
            </a:r>
            <a:r>
              <a:rPr sz="2325" i="1" kern="0" spc="11" dirty="0">
                <a:solidFill>
                  <a:sysClr val="windowText" lastClr="000000"/>
                </a:solidFill>
                <a:latin typeface="Arial"/>
                <a:cs typeface="Arial"/>
              </a:rPr>
              <a:t> </a:t>
            </a:r>
            <a:r>
              <a:rPr sz="2325" kern="0" spc="-137" dirty="0">
                <a:solidFill>
                  <a:sysClr val="windowText" lastClr="000000"/>
                </a:solidFill>
                <a:latin typeface="Tahoma"/>
                <a:cs typeface="Tahoma"/>
              </a:rPr>
              <a:t>(</a:t>
            </a:r>
            <a:r>
              <a:rPr sz="2325" b="1" kern="0" spc="-137" dirty="0">
                <a:solidFill>
                  <a:sysClr val="windowText" lastClr="000000"/>
                </a:solidFill>
                <a:latin typeface="Gill Sans MT"/>
                <a:cs typeface="Gill Sans MT"/>
              </a:rPr>
              <a:t>x</a:t>
            </a:r>
            <a:r>
              <a:rPr sz="2325" kern="0" spc="-137" dirty="0">
                <a:solidFill>
                  <a:sysClr val="windowText" lastClr="000000"/>
                </a:solidFill>
                <a:latin typeface="Tahoma"/>
                <a:cs typeface="Tahoma"/>
              </a:rPr>
              <a:t>;</a:t>
            </a:r>
            <a:r>
              <a:rPr sz="2325" kern="0" spc="-211" dirty="0">
                <a:solidFill>
                  <a:sysClr val="windowText" lastClr="000000"/>
                </a:solidFill>
                <a:latin typeface="Tahoma"/>
                <a:cs typeface="Tahoma"/>
              </a:rPr>
              <a:t> </a:t>
            </a:r>
            <a:r>
              <a:rPr sz="2325" b="1" i="1" kern="0" dirty="0">
                <a:solidFill>
                  <a:srgbClr val="008C00"/>
                </a:solidFill>
                <a:latin typeface="Arial"/>
                <a:cs typeface="Arial"/>
              </a:rPr>
              <a:t>β</a:t>
            </a:r>
            <a:r>
              <a:rPr sz="2325" kern="0" dirty="0">
                <a:solidFill>
                  <a:sysClr val="windowText" lastClr="000000"/>
                </a:solidFill>
                <a:latin typeface="Tahoma"/>
                <a:cs typeface="Tahoma"/>
              </a:rPr>
              <a:t>)</a:t>
            </a:r>
            <a:r>
              <a:rPr sz="2325" i="1" kern="0" dirty="0">
                <a:solidFill>
                  <a:sysClr val="windowText" lastClr="000000"/>
                </a:solidFill>
                <a:latin typeface="Arial"/>
                <a:cs typeface="Arial"/>
              </a:rPr>
              <a:t>,</a:t>
            </a:r>
            <a:r>
              <a:rPr sz="2325" i="1" kern="0" spc="-148" dirty="0">
                <a:solidFill>
                  <a:sysClr val="windowText" lastClr="000000"/>
                </a:solidFill>
                <a:latin typeface="Arial"/>
                <a:cs typeface="Arial"/>
              </a:rPr>
              <a:t> </a:t>
            </a:r>
            <a:r>
              <a:rPr sz="2325" i="1" kern="0" spc="-116" dirty="0">
                <a:solidFill>
                  <a:sysClr val="windowText" lastClr="000000"/>
                </a:solidFill>
                <a:latin typeface="Arial"/>
                <a:cs typeface="Arial"/>
              </a:rPr>
              <a:t>y</a:t>
            </a:r>
            <a:r>
              <a:rPr sz="2325" i="1" kern="0" spc="-317" dirty="0">
                <a:solidFill>
                  <a:sysClr val="windowText" lastClr="000000"/>
                </a:solidFill>
                <a:latin typeface="Arial"/>
                <a:cs typeface="Arial"/>
              </a:rPr>
              <a:t> </a:t>
            </a:r>
            <a:r>
              <a:rPr sz="2325" kern="0" spc="-53" dirty="0">
                <a:solidFill>
                  <a:sysClr val="windowText" lastClr="000000"/>
                </a:solidFill>
                <a:latin typeface="Tahoma"/>
                <a:cs typeface="Tahoma"/>
              </a:rPr>
              <a:t>)</a:t>
            </a:r>
            <a:r>
              <a:rPr sz="2325" i="1" kern="0" spc="-53" dirty="0">
                <a:solidFill>
                  <a:sysClr val="windowText" lastClr="000000"/>
                </a:solidFill>
                <a:latin typeface="Arial"/>
                <a:cs typeface="Arial"/>
              </a:rPr>
              <a:t>.</a:t>
            </a:r>
            <a:endParaRPr lang="en-US" sz="2325" kern="0">
              <a:solidFill>
                <a:sysClr val="windowText" lastClr="000000"/>
              </a:solidFill>
              <a:latin typeface="Arial"/>
              <a:cs typeface="Arial"/>
            </a:endParaRPr>
          </a:p>
          <a:p>
            <a:pPr marL="80010" defTabSz="1932584">
              <a:lnSpc>
                <a:spcPct val="66898"/>
              </a:lnSpc>
              <a:tabLst>
                <a:tab pos="931398" algn="l"/>
              </a:tabLst>
            </a:pPr>
            <a:r>
              <a:rPr sz="1691" b="1" i="1" kern="0" spc="63" dirty="0">
                <a:solidFill>
                  <a:srgbClr val="008C00"/>
                </a:solidFill>
                <a:latin typeface="Arial"/>
                <a:cs typeface="Arial"/>
              </a:rPr>
              <a:t>β</a:t>
            </a:r>
            <a:r>
              <a:rPr sz="1691" kern="0" spc="63" dirty="0">
                <a:solidFill>
                  <a:srgbClr val="008C00"/>
                </a:solidFill>
                <a:latin typeface="Lucida Sans Unicode"/>
                <a:cs typeface="Lucida Sans Unicode"/>
              </a:rPr>
              <a:t>∈</a:t>
            </a:r>
            <a:r>
              <a:rPr sz="1691" i="1" kern="0" spc="63" dirty="0">
                <a:solidFill>
                  <a:srgbClr val="008C00"/>
                </a:solidFill>
                <a:latin typeface="Verdana"/>
                <a:cs typeface="Verdana"/>
              </a:rPr>
              <a:t>B</a:t>
            </a:r>
            <a:r>
              <a:rPr sz="1691" i="1" kern="0" dirty="0">
                <a:solidFill>
                  <a:srgbClr val="008C00"/>
                </a:solidFill>
                <a:latin typeface="Verdana"/>
                <a:cs typeface="Verdana"/>
              </a:rPr>
              <a:t>	</a:t>
            </a:r>
            <a:r>
              <a:rPr sz="2536" kern="0" spc="-78" baseline="-13888" dirty="0">
                <a:solidFill>
                  <a:srgbClr val="0000FF"/>
                </a:solidFill>
                <a:latin typeface="Calisto MT"/>
                <a:cs typeface="Calisto MT"/>
              </a:rPr>
              <a:t>Q</a:t>
            </a:r>
            <a:r>
              <a:rPr sz="2536" kern="0" spc="-78" baseline="-13888" dirty="0">
                <a:solidFill>
                  <a:srgbClr val="0000FF"/>
                </a:solidFill>
                <a:latin typeface="Lucida Sans Unicode"/>
                <a:cs typeface="Lucida Sans Unicode"/>
              </a:rPr>
              <a:t>∈</a:t>
            </a:r>
            <a:r>
              <a:rPr sz="2536" kern="0" spc="-78" baseline="-13888" dirty="0">
                <a:solidFill>
                  <a:srgbClr val="0000FF"/>
                </a:solidFill>
                <a:latin typeface="Arial"/>
                <a:cs typeface="Arial"/>
              </a:rPr>
              <a:t>Ω</a:t>
            </a:r>
            <a:endParaRPr lang="en-US" sz="2536" kern="0" baseline="-13888">
              <a:solidFill>
                <a:sysClr val="windowText" lastClr="000000"/>
              </a:solidFill>
              <a:latin typeface="Arial"/>
              <a:cs typeface="Arial"/>
            </a:endParaRPr>
          </a:p>
        </p:txBody>
      </p:sp>
      <p:sp>
        <p:nvSpPr>
          <p:cNvPr id="10" name="object 10">
            <a:extLst>
              <a:ext uri="{C183D7F6-B498-43B3-948B-1728B52AA6E4}">
                <adec:decorative xmlns:adec="http://schemas.microsoft.com/office/drawing/2017/decorative" val="1"/>
              </a:ext>
            </a:extLst>
          </p:cNvPr>
          <p:cNvSpPr/>
          <p:nvPr/>
        </p:nvSpPr>
        <p:spPr>
          <a:xfrm>
            <a:off x="1160795" y="2171114"/>
            <a:ext cx="1033397" cy="398596"/>
          </a:xfrm>
          <a:custGeom>
            <a:avLst/>
            <a:gdLst/>
            <a:ahLst/>
            <a:cxnLst/>
            <a:rect l="l" t="t" r="r" b="b"/>
            <a:pathLst>
              <a:path w="488950" h="188594">
                <a:moveTo>
                  <a:pt x="437751" y="0"/>
                </a:moveTo>
                <a:lnTo>
                  <a:pt x="50610" y="0"/>
                </a:lnTo>
                <a:lnTo>
                  <a:pt x="30910" y="3977"/>
                </a:lnTo>
                <a:lnTo>
                  <a:pt x="14823" y="14823"/>
                </a:lnTo>
                <a:lnTo>
                  <a:pt x="3977" y="30910"/>
                </a:lnTo>
                <a:lnTo>
                  <a:pt x="0" y="50610"/>
                </a:lnTo>
                <a:lnTo>
                  <a:pt x="0" y="137957"/>
                </a:lnTo>
                <a:lnTo>
                  <a:pt x="3977" y="157657"/>
                </a:lnTo>
                <a:lnTo>
                  <a:pt x="14823" y="173744"/>
                </a:lnTo>
                <a:lnTo>
                  <a:pt x="30910" y="184590"/>
                </a:lnTo>
                <a:lnTo>
                  <a:pt x="50610" y="188568"/>
                </a:lnTo>
                <a:lnTo>
                  <a:pt x="437751" y="188568"/>
                </a:lnTo>
                <a:lnTo>
                  <a:pt x="457451" y="184590"/>
                </a:lnTo>
                <a:lnTo>
                  <a:pt x="473538" y="173744"/>
                </a:lnTo>
                <a:lnTo>
                  <a:pt x="484385" y="157657"/>
                </a:lnTo>
                <a:lnTo>
                  <a:pt x="488362" y="137957"/>
                </a:lnTo>
                <a:lnTo>
                  <a:pt x="488362" y="50610"/>
                </a:lnTo>
                <a:lnTo>
                  <a:pt x="484385" y="30910"/>
                </a:lnTo>
                <a:lnTo>
                  <a:pt x="473538" y="14823"/>
                </a:lnTo>
                <a:lnTo>
                  <a:pt x="457451" y="3977"/>
                </a:lnTo>
                <a:lnTo>
                  <a:pt x="437751" y="0"/>
                </a:lnTo>
                <a:close/>
              </a:path>
            </a:pathLst>
          </a:custGeom>
          <a:solidFill>
            <a:srgbClr val="FFD8B2"/>
          </a:solidFill>
        </p:spPr>
        <p:txBody>
          <a:bodyPr wrap="square" lIns="0" tIns="0" rIns="0" bIns="0" rtlCol="0"/>
          <a:lstStyle/>
          <a:p>
            <a:pPr defTabSz="1932584"/>
            <a:endParaRPr sz="3804" kern="0">
              <a:solidFill>
                <a:sysClr val="windowText" lastClr="000000"/>
              </a:solidFill>
            </a:endParaRPr>
          </a:p>
        </p:txBody>
      </p:sp>
      <p:sp>
        <p:nvSpPr>
          <p:cNvPr id="11" name="object 11"/>
          <p:cNvSpPr txBox="1"/>
          <p:nvPr/>
        </p:nvSpPr>
        <p:spPr>
          <a:xfrm>
            <a:off x="1231544" y="2152414"/>
            <a:ext cx="817323" cy="382183"/>
          </a:xfrm>
          <a:prstGeom prst="rect">
            <a:avLst/>
          </a:prstGeom>
        </p:spPr>
        <p:txBody>
          <a:bodyPr vert="horz" wrap="square" lIns="0" tIns="24157" rIns="0" bIns="0" rtlCol="0">
            <a:spAutoFit/>
          </a:bodyPr>
          <a:lstStyle/>
          <a:p>
            <a:pPr marL="26841" defTabSz="1932584">
              <a:spcBef>
                <a:spcPts val="190"/>
              </a:spcBef>
            </a:pPr>
            <a:r>
              <a:rPr sz="2325" kern="0" spc="-21" dirty="0">
                <a:solidFill>
                  <a:sysClr val="windowText" lastClr="000000"/>
                </a:solidFill>
                <a:latin typeface="Tahoma"/>
                <a:cs typeface="Tahoma"/>
              </a:rPr>
              <a:t>Model</a:t>
            </a:r>
            <a:endParaRPr sz="2325" kern="0">
              <a:solidFill>
                <a:sysClr val="windowText" lastClr="000000"/>
              </a:solidFill>
              <a:latin typeface="Tahoma"/>
              <a:cs typeface="Tahoma"/>
            </a:endParaRPr>
          </a:p>
        </p:txBody>
      </p:sp>
      <p:grpSp>
        <p:nvGrpSpPr>
          <p:cNvPr id="12" name="object 12">
            <a:extLst>
              <a:ext uri="{C183D7F6-B498-43B3-948B-1728B52AA6E4}">
                <adec:decorative xmlns:adec="http://schemas.microsoft.com/office/drawing/2017/decorative" val="1"/>
              </a:ext>
            </a:extLst>
          </p:cNvPr>
          <p:cNvGrpSpPr/>
          <p:nvPr/>
        </p:nvGrpSpPr>
        <p:grpSpPr>
          <a:xfrm>
            <a:off x="2176904" y="2300295"/>
            <a:ext cx="2093636" cy="152996"/>
            <a:chOff x="1028587" y="1088380"/>
            <a:chExt cx="990600" cy="72390"/>
          </a:xfrm>
        </p:grpSpPr>
        <p:sp>
          <p:nvSpPr>
            <p:cNvPr id="13" name="object 13"/>
            <p:cNvSpPr/>
            <p:nvPr/>
          </p:nvSpPr>
          <p:spPr>
            <a:xfrm>
              <a:off x="1038710" y="1121542"/>
              <a:ext cx="894080" cy="3175"/>
            </a:xfrm>
            <a:custGeom>
              <a:avLst/>
              <a:gdLst/>
              <a:ahLst/>
              <a:cxnLst/>
              <a:rect l="l" t="t" r="r" b="b"/>
              <a:pathLst>
                <a:path w="894080" h="3175">
                  <a:moveTo>
                    <a:pt x="0" y="0"/>
                  </a:moveTo>
                  <a:lnTo>
                    <a:pt x="62427" y="25"/>
                  </a:lnTo>
                  <a:lnTo>
                    <a:pt x="121949" y="99"/>
                  </a:lnTo>
                  <a:lnTo>
                    <a:pt x="178830" y="214"/>
                  </a:lnTo>
                  <a:lnTo>
                    <a:pt x="233331" y="365"/>
                  </a:lnTo>
                  <a:lnTo>
                    <a:pt x="285717" y="546"/>
                  </a:lnTo>
                  <a:lnTo>
                    <a:pt x="336250" y="751"/>
                  </a:lnTo>
                  <a:lnTo>
                    <a:pt x="385192" y="973"/>
                  </a:lnTo>
                  <a:lnTo>
                    <a:pt x="432807" y="1208"/>
                  </a:lnTo>
                  <a:lnTo>
                    <a:pt x="479358" y="1448"/>
                  </a:lnTo>
                  <a:lnTo>
                    <a:pt x="525108" y="1688"/>
                  </a:lnTo>
                  <a:lnTo>
                    <a:pt x="570320" y="1923"/>
                  </a:lnTo>
                  <a:lnTo>
                    <a:pt x="615255" y="2146"/>
                  </a:lnTo>
                  <a:lnTo>
                    <a:pt x="660179" y="2350"/>
                  </a:lnTo>
                  <a:lnTo>
                    <a:pt x="705352" y="2531"/>
                  </a:lnTo>
                  <a:lnTo>
                    <a:pt x="751039" y="2682"/>
                  </a:lnTo>
                  <a:lnTo>
                    <a:pt x="797503" y="2797"/>
                  </a:lnTo>
                  <a:lnTo>
                    <a:pt x="845005" y="2871"/>
                  </a:lnTo>
                  <a:lnTo>
                    <a:pt x="893809" y="2897"/>
                  </a:lnTo>
                </a:path>
              </a:pathLst>
            </a:custGeom>
            <a:ln w="20244">
              <a:solidFill>
                <a:srgbClr val="CC0000"/>
              </a:solidFill>
            </a:ln>
          </p:spPr>
          <p:txBody>
            <a:bodyPr wrap="square" lIns="0" tIns="0" rIns="0" bIns="0" rtlCol="0"/>
            <a:lstStyle/>
            <a:p>
              <a:pPr defTabSz="1932584"/>
              <a:endParaRPr sz="3804" kern="0">
                <a:solidFill>
                  <a:sysClr val="windowText" lastClr="000000"/>
                </a:solidFill>
              </a:endParaRPr>
            </a:p>
          </p:txBody>
        </p:sp>
        <p:pic>
          <p:nvPicPr>
            <p:cNvPr id="14" name="object 14"/>
            <p:cNvPicPr/>
            <p:nvPr/>
          </p:nvPicPr>
          <p:blipFill>
            <a:blip r:embed="rId10" cstate="print"/>
            <a:stretch>
              <a:fillRect/>
            </a:stretch>
          </p:blipFill>
          <p:spPr>
            <a:xfrm>
              <a:off x="1922904" y="1088380"/>
              <a:ext cx="96159" cy="72119"/>
            </a:xfrm>
            <a:prstGeom prst="rect">
              <a:avLst/>
            </a:prstGeom>
          </p:spPr>
        </p:pic>
      </p:grpSp>
      <p:sp>
        <p:nvSpPr>
          <p:cNvPr id="15" name="object 15">
            <a:extLst>
              <a:ext uri="{C183D7F6-B498-43B3-948B-1728B52AA6E4}">
                <adec:decorative xmlns:adec="http://schemas.microsoft.com/office/drawing/2017/decorative" val="1"/>
              </a:ext>
            </a:extLst>
          </p:cNvPr>
          <p:cNvSpPr/>
          <p:nvPr/>
        </p:nvSpPr>
        <p:spPr>
          <a:xfrm>
            <a:off x="8617333" y="2171114"/>
            <a:ext cx="1033397" cy="398596"/>
          </a:xfrm>
          <a:custGeom>
            <a:avLst/>
            <a:gdLst/>
            <a:ahLst/>
            <a:cxnLst/>
            <a:rect l="l" t="t" r="r" b="b"/>
            <a:pathLst>
              <a:path w="488950" h="188594">
                <a:moveTo>
                  <a:pt x="437751" y="0"/>
                </a:moveTo>
                <a:lnTo>
                  <a:pt x="50610" y="0"/>
                </a:lnTo>
                <a:lnTo>
                  <a:pt x="30910" y="3977"/>
                </a:lnTo>
                <a:lnTo>
                  <a:pt x="14823" y="14823"/>
                </a:lnTo>
                <a:lnTo>
                  <a:pt x="3977" y="30910"/>
                </a:lnTo>
                <a:lnTo>
                  <a:pt x="0" y="50610"/>
                </a:lnTo>
                <a:lnTo>
                  <a:pt x="0" y="137957"/>
                </a:lnTo>
                <a:lnTo>
                  <a:pt x="3977" y="157657"/>
                </a:lnTo>
                <a:lnTo>
                  <a:pt x="14823" y="173744"/>
                </a:lnTo>
                <a:lnTo>
                  <a:pt x="30910" y="184590"/>
                </a:lnTo>
                <a:lnTo>
                  <a:pt x="50610" y="188568"/>
                </a:lnTo>
                <a:lnTo>
                  <a:pt x="437751" y="188568"/>
                </a:lnTo>
                <a:lnTo>
                  <a:pt x="457451" y="184590"/>
                </a:lnTo>
                <a:lnTo>
                  <a:pt x="473538" y="173744"/>
                </a:lnTo>
                <a:lnTo>
                  <a:pt x="484384" y="157657"/>
                </a:lnTo>
                <a:lnTo>
                  <a:pt x="488361" y="137957"/>
                </a:lnTo>
                <a:lnTo>
                  <a:pt x="488361" y="50610"/>
                </a:lnTo>
                <a:lnTo>
                  <a:pt x="484384" y="30910"/>
                </a:lnTo>
                <a:lnTo>
                  <a:pt x="473538" y="14823"/>
                </a:lnTo>
                <a:lnTo>
                  <a:pt x="457451" y="3977"/>
                </a:lnTo>
                <a:lnTo>
                  <a:pt x="437751" y="0"/>
                </a:lnTo>
                <a:close/>
              </a:path>
            </a:pathLst>
          </a:custGeom>
          <a:solidFill>
            <a:srgbClr val="FFD8B2"/>
          </a:solidFill>
        </p:spPr>
        <p:txBody>
          <a:bodyPr wrap="square" lIns="0" tIns="0" rIns="0" bIns="0" rtlCol="0"/>
          <a:lstStyle/>
          <a:p>
            <a:pPr defTabSz="1932584"/>
            <a:endParaRPr sz="3804" kern="0">
              <a:solidFill>
                <a:sysClr val="windowText" lastClr="000000"/>
              </a:solidFill>
            </a:endParaRPr>
          </a:p>
        </p:txBody>
      </p:sp>
      <p:sp>
        <p:nvSpPr>
          <p:cNvPr id="16" name="object 16"/>
          <p:cNvSpPr txBox="1"/>
          <p:nvPr/>
        </p:nvSpPr>
        <p:spPr>
          <a:xfrm>
            <a:off x="8688001" y="2152414"/>
            <a:ext cx="889795" cy="382183"/>
          </a:xfrm>
          <a:prstGeom prst="rect">
            <a:avLst/>
          </a:prstGeom>
        </p:spPr>
        <p:txBody>
          <a:bodyPr vert="horz" wrap="square" lIns="0" tIns="24157" rIns="0" bIns="0" rtlCol="0">
            <a:spAutoFit/>
          </a:bodyPr>
          <a:lstStyle/>
          <a:p>
            <a:pPr marL="26841" defTabSz="1932584">
              <a:spcBef>
                <a:spcPts val="190"/>
              </a:spcBef>
            </a:pPr>
            <a:r>
              <a:rPr sz="2325" kern="0" spc="-53" dirty="0">
                <a:solidFill>
                  <a:sysClr val="windowText" lastClr="000000"/>
                </a:solidFill>
                <a:latin typeface="Tahoma"/>
                <a:cs typeface="Tahoma"/>
              </a:rPr>
              <a:t>Nature</a:t>
            </a:r>
            <a:endParaRPr sz="2325" kern="0">
              <a:solidFill>
                <a:sysClr val="windowText" lastClr="000000"/>
              </a:solidFill>
              <a:latin typeface="Tahoma"/>
              <a:cs typeface="Tahoma"/>
            </a:endParaRPr>
          </a:p>
        </p:txBody>
      </p:sp>
      <p:grpSp>
        <p:nvGrpSpPr>
          <p:cNvPr id="17" name="object 17">
            <a:extLst>
              <a:ext uri="{C183D7F6-B498-43B3-948B-1728B52AA6E4}">
                <adec:decorative xmlns:adec="http://schemas.microsoft.com/office/drawing/2017/decorative" val="1"/>
              </a:ext>
            </a:extLst>
          </p:cNvPr>
          <p:cNvGrpSpPr/>
          <p:nvPr/>
        </p:nvGrpSpPr>
        <p:grpSpPr>
          <a:xfrm>
            <a:off x="4823077" y="2376505"/>
            <a:ext cx="4332216" cy="625407"/>
            <a:chOff x="2280619" y="1124439"/>
            <a:chExt cx="2049780" cy="295910"/>
          </a:xfrm>
        </p:grpSpPr>
        <p:sp>
          <p:nvSpPr>
            <p:cNvPr id="18" name="object 18"/>
            <p:cNvSpPr/>
            <p:nvPr/>
          </p:nvSpPr>
          <p:spPr>
            <a:xfrm>
              <a:off x="2290741" y="1180068"/>
              <a:ext cx="2029460" cy="230504"/>
            </a:xfrm>
            <a:custGeom>
              <a:avLst/>
              <a:gdLst/>
              <a:ahLst/>
              <a:cxnLst/>
              <a:rect l="l" t="t" r="r" b="b"/>
              <a:pathLst>
                <a:path w="2029460" h="230505">
                  <a:moveTo>
                    <a:pt x="2029303" y="38289"/>
                  </a:moveTo>
                  <a:lnTo>
                    <a:pt x="1955124" y="51193"/>
                  </a:lnTo>
                  <a:lnTo>
                    <a:pt x="1915849" y="57890"/>
                  </a:lnTo>
                  <a:lnTo>
                    <a:pt x="1875229" y="64723"/>
                  </a:lnTo>
                  <a:lnTo>
                    <a:pt x="1833348" y="71671"/>
                  </a:lnTo>
                  <a:lnTo>
                    <a:pt x="1790293" y="78713"/>
                  </a:lnTo>
                  <a:lnTo>
                    <a:pt x="1746147" y="85828"/>
                  </a:lnTo>
                  <a:lnTo>
                    <a:pt x="1700994" y="92995"/>
                  </a:lnTo>
                  <a:lnTo>
                    <a:pt x="1654920" y="100193"/>
                  </a:lnTo>
                  <a:lnTo>
                    <a:pt x="1608010" y="107402"/>
                  </a:lnTo>
                  <a:lnTo>
                    <a:pt x="1560347" y="114600"/>
                  </a:lnTo>
                  <a:lnTo>
                    <a:pt x="1512016" y="121767"/>
                  </a:lnTo>
                  <a:lnTo>
                    <a:pt x="1463102" y="128882"/>
                  </a:lnTo>
                  <a:lnTo>
                    <a:pt x="1413690" y="135924"/>
                  </a:lnTo>
                  <a:lnTo>
                    <a:pt x="1363865" y="142871"/>
                  </a:lnTo>
                  <a:lnTo>
                    <a:pt x="1313710" y="149705"/>
                  </a:lnTo>
                  <a:lnTo>
                    <a:pt x="1263310" y="156402"/>
                  </a:lnTo>
                  <a:lnTo>
                    <a:pt x="1212751" y="162943"/>
                  </a:lnTo>
                  <a:lnTo>
                    <a:pt x="1162117" y="169307"/>
                  </a:lnTo>
                  <a:lnTo>
                    <a:pt x="1111491" y="175472"/>
                  </a:lnTo>
                  <a:lnTo>
                    <a:pt x="1060960" y="181418"/>
                  </a:lnTo>
                  <a:lnTo>
                    <a:pt x="1010608" y="187124"/>
                  </a:lnTo>
                  <a:lnTo>
                    <a:pt x="960519" y="192570"/>
                  </a:lnTo>
                  <a:lnTo>
                    <a:pt x="910777" y="197733"/>
                  </a:lnTo>
                  <a:lnTo>
                    <a:pt x="861468" y="202594"/>
                  </a:lnTo>
                  <a:lnTo>
                    <a:pt x="812677" y="207132"/>
                  </a:lnTo>
                  <a:lnTo>
                    <a:pt x="764487" y="211325"/>
                  </a:lnTo>
                  <a:lnTo>
                    <a:pt x="716983" y="215153"/>
                  </a:lnTo>
                  <a:lnTo>
                    <a:pt x="670251" y="218595"/>
                  </a:lnTo>
                  <a:lnTo>
                    <a:pt x="624374" y="221630"/>
                  </a:lnTo>
                  <a:lnTo>
                    <a:pt x="579437" y="224237"/>
                  </a:lnTo>
                  <a:lnTo>
                    <a:pt x="535525" y="226395"/>
                  </a:lnTo>
                  <a:lnTo>
                    <a:pt x="492723" y="228084"/>
                  </a:lnTo>
                  <a:lnTo>
                    <a:pt x="451115" y="229283"/>
                  </a:lnTo>
                  <a:lnTo>
                    <a:pt x="410786" y="229970"/>
                  </a:lnTo>
                  <a:lnTo>
                    <a:pt x="371820" y="230125"/>
                  </a:lnTo>
                  <a:lnTo>
                    <a:pt x="334302" y="229727"/>
                  </a:lnTo>
                  <a:lnTo>
                    <a:pt x="263948" y="227188"/>
                  </a:lnTo>
                  <a:lnTo>
                    <a:pt x="200403" y="222187"/>
                  </a:lnTo>
                  <a:lnTo>
                    <a:pt x="144342" y="214556"/>
                  </a:lnTo>
                  <a:lnTo>
                    <a:pt x="96442" y="204128"/>
                  </a:lnTo>
                  <a:lnTo>
                    <a:pt x="57381" y="190737"/>
                  </a:lnTo>
                  <a:lnTo>
                    <a:pt x="16843" y="164729"/>
                  </a:lnTo>
                  <a:lnTo>
                    <a:pt x="0" y="131114"/>
                  </a:lnTo>
                  <a:lnTo>
                    <a:pt x="46" y="118121"/>
                  </a:lnTo>
                  <a:lnTo>
                    <a:pt x="18350" y="73487"/>
                  </a:lnTo>
                  <a:lnTo>
                    <a:pt x="46538" y="38810"/>
                  </a:lnTo>
                  <a:lnTo>
                    <a:pt x="65681" y="19931"/>
                  </a:lnTo>
                  <a:lnTo>
                    <a:pt x="88303" y="0"/>
                  </a:lnTo>
                </a:path>
              </a:pathLst>
            </a:custGeom>
            <a:ln w="20244">
              <a:solidFill>
                <a:srgbClr val="CC0000"/>
              </a:solidFill>
            </a:ln>
          </p:spPr>
          <p:txBody>
            <a:bodyPr wrap="square" lIns="0" tIns="0" rIns="0" bIns="0" rtlCol="0"/>
            <a:lstStyle/>
            <a:p>
              <a:pPr defTabSz="1932584"/>
              <a:endParaRPr sz="3804" kern="0">
                <a:solidFill>
                  <a:sysClr val="windowText" lastClr="000000"/>
                </a:solidFill>
              </a:endParaRPr>
            </a:p>
          </p:txBody>
        </p:sp>
        <p:pic>
          <p:nvPicPr>
            <p:cNvPr id="19" name="object 19"/>
            <p:cNvPicPr/>
            <p:nvPr/>
          </p:nvPicPr>
          <p:blipFill>
            <a:blip r:embed="rId11" cstate="print"/>
            <a:stretch>
              <a:fillRect/>
            </a:stretch>
          </p:blipFill>
          <p:spPr>
            <a:xfrm>
              <a:off x="2348500" y="1124439"/>
              <a:ext cx="96838" cy="89432"/>
            </a:xfrm>
            <a:prstGeom prst="rect">
              <a:avLst/>
            </a:prstGeom>
          </p:spPr>
        </p:pic>
      </p:grpSp>
      <p:pic>
        <p:nvPicPr>
          <p:cNvPr id="20" name="object 20">
            <a:extLst>
              <a:ext uri="{C183D7F6-B498-43B3-948B-1728B52AA6E4}">
                <adec:decorative xmlns:adec="http://schemas.microsoft.com/office/drawing/2017/decorative" val="1"/>
              </a:ext>
            </a:extLst>
          </p:cNvPr>
          <p:cNvPicPr/>
          <p:nvPr/>
        </p:nvPicPr>
        <p:blipFill>
          <a:blip r:embed="rId12" cstate="print"/>
          <a:stretch>
            <a:fillRect/>
          </a:stretch>
        </p:blipFill>
        <p:spPr>
          <a:xfrm>
            <a:off x="811502" y="3306441"/>
            <a:ext cx="137938" cy="137938"/>
          </a:xfrm>
          <a:prstGeom prst="rect">
            <a:avLst/>
          </a:prstGeom>
        </p:spPr>
      </p:pic>
      <p:sp>
        <p:nvSpPr>
          <p:cNvPr id="21" name="object 21"/>
          <p:cNvSpPr txBox="1"/>
          <p:nvPr/>
        </p:nvSpPr>
        <p:spPr>
          <a:xfrm>
            <a:off x="1069018" y="3130063"/>
            <a:ext cx="4724102" cy="752797"/>
          </a:xfrm>
          <a:prstGeom prst="rect">
            <a:avLst/>
          </a:prstGeom>
        </p:spPr>
        <p:txBody>
          <a:bodyPr vert="horz" wrap="square" lIns="0" tIns="24157" rIns="0" bIns="0" rtlCol="0">
            <a:spAutoFit/>
          </a:bodyPr>
          <a:lstStyle/>
          <a:p>
            <a:pPr marL="26841" defTabSz="1932584">
              <a:spcBef>
                <a:spcPts val="190"/>
              </a:spcBef>
            </a:pPr>
            <a:r>
              <a:rPr sz="2325" b="1" kern="0" dirty="0">
                <a:solidFill>
                  <a:sysClr val="windowText" lastClr="000000"/>
                </a:solidFill>
                <a:latin typeface="Gill Sans MT"/>
                <a:cs typeface="Gill Sans MT"/>
              </a:rPr>
              <a:t>z</a:t>
            </a:r>
            <a:r>
              <a:rPr sz="2325" b="1" kern="0" spc="-74" dirty="0">
                <a:solidFill>
                  <a:sysClr val="windowText" lastClr="000000"/>
                </a:solidFill>
                <a:latin typeface="Gill Sans MT"/>
                <a:cs typeface="Gill Sans MT"/>
              </a:rPr>
              <a:t> </a:t>
            </a:r>
            <a:r>
              <a:rPr sz="2325" kern="0" dirty="0">
                <a:solidFill>
                  <a:sysClr val="windowText" lastClr="000000"/>
                </a:solidFill>
                <a:latin typeface="Tahoma"/>
                <a:cs typeface="Tahoma"/>
              </a:rPr>
              <a:t>=</a:t>
            </a:r>
            <a:r>
              <a:rPr sz="2325" kern="0" spc="-106" dirty="0">
                <a:solidFill>
                  <a:sysClr val="windowText" lastClr="000000"/>
                </a:solidFill>
                <a:latin typeface="Tahoma"/>
                <a:cs typeface="Tahoma"/>
              </a:rPr>
              <a:t> </a:t>
            </a:r>
            <a:r>
              <a:rPr sz="2325" kern="0" spc="-74" dirty="0">
                <a:solidFill>
                  <a:sysClr val="windowText" lastClr="000000"/>
                </a:solidFill>
                <a:latin typeface="Tahoma"/>
                <a:cs typeface="Tahoma"/>
              </a:rPr>
              <a:t>(</a:t>
            </a:r>
            <a:r>
              <a:rPr sz="2325" b="1" kern="0" spc="-74" dirty="0">
                <a:solidFill>
                  <a:sysClr val="windowText" lastClr="000000"/>
                </a:solidFill>
                <a:latin typeface="Gill Sans MT"/>
                <a:cs typeface="Gill Sans MT"/>
              </a:rPr>
              <a:t>x</a:t>
            </a:r>
            <a:r>
              <a:rPr sz="2325" i="1" kern="0" spc="-74" dirty="0">
                <a:solidFill>
                  <a:sysClr val="windowText" lastClr="000000"/>
                </a:solidFill>
                <a:latin typeface="Arial"/>
                <a:cs typeface="Arial"/>
              </a:rPr>
              <a:t>,</a:t>
            </a:r>
            <a:r>
              <a:rPr sz="2325" i="1" kern="0" spc="-264" dirty="0">
                <a:solidFill>
                  <a:sysClr val="windowText" lastClr="000000"/>
                </a:solidFill>
                <a:latin typeface="Arial"/>
                <a:cs typeface="Arial"/>
              </a:rPr>
              <a:t> </a:t>
            </a:r>
            <a:r>
              <a:rPr sz="2325" i="1" kern="0" spc="-116" dirty="0">
                <a:solidFill>
                  <a:sysClr val="windowText" lastClr="000000"/>
                </a:solidFill>
                <a:latin typeface="Arial"/>
                <a:cs typeface="Arial"/>
              </a:rPr>
              <a:t>y</a:t>
            </a:r>
            <a:r>
              <a:rPr sz="2325" i="1" kern="0" spc="-402" dirty="0">
                <a:solidFill>
                  <a:sysClr val="windowText" lastClr="000000"/>
                </a:solidFill>
                <a:latin typeface="Arial"/>
                <a:cs typeface="Arial"/>
              </a:rPr>
              <a:t> </a:t>
            </a:r>
            <a:r>
              <a:rPr sz="2325" kern="0" dirty="0">
                <a:solidFill>
                  <a:sysClr val="windowText" lastClr="000000"/>
                </a:solidFill>
                <a:latin typeface="Tahoma"/>
                <a:cs typeface="Tahoma"/>
              </a:rPr>
              <a:t>)</a:t>
            </a:r>
            <a:r>
              <a:rPr sz="2325" kern="0" spc="-106" dirty="0">
                <a:solidFill>
                  <a:sysClr val="windowText" lastClr="000000"/>
                </a:solidFill>
                <a:latin typeface="Tahoma"/>
                <a:cs typeface="Tahoma"/>
              </a:rPr>
              <a:t> </a:t>
            </a:r>
            <a:r>
              <a:rPr sz="2325" kern="0" spc="-328" dirty="0">
                <a:solidFill>
                  <a:sysClr val="windowText" lastClr="000000"/>
                </a:solidFill>
                <a:latin typeface="Lucida Sans Unicode"/>
                <a:cs typeface="Lucida Sans Unicode"/>
              </a:rPr>
              <a:t>∈</a:t>
            </a:r>
            <a:r>
              <a:rPr sz="2325" kern="0" spc="-95" dirty="0">
                <a:solidFill>
                  <a:sysClr val="windowText" lastClr="000000"/>
                </a:solidFill>
                <a:latin typeface="Lucida Sans Unicode"/>
                <a:cs typeface="Lucida Sans Unicode"/>
              </a:rPr>
              <a:t> </a:t>
            </a:r>
            <a:r>
              <a:rPr sz="2325" i="1" kern="0" spc="296" dirty="0">
                <a:solidFill>
                  <a:sysClr val="windowText" lastClr="000000"/>
                </a:solidFill>
                <a:latin typeface="Verdana"/>
                <a:cs typeface="Verdana"/>
              </a:rPr>
              <a:t>Z</a:t>
            </a:r>
            <a:r>
              <a:rPr sz="2325" i="1" kern="0" spc="465" dirty="0">
                <a:solidFill>
                  <a:sysClr val="windowText" lastClr="000000"/>
                </a:solidFill>
                <a:latin typeface="Verdana"/>
                <a:cs typeface="Verdana"/>
              </a:rPr>
              <a:t> </a:t>
            </a:r>
            <a:r>
              <a:rPr sz="2325" kern="0" dirty="0">
                <a:solidFill>
                  <a:sysClr val="windowText" lastClr="000000"/>
                </a:solidFill>
                <a:latin typeface="Tahoma"/>
                <a:cs typeface="Tahoma"/>
              </a:rPr>
              <a:t>:</a:t>
            </a:r>
            <a:r>
              <a:rPr sz="2325" kern="0" spc="264" dirty="0">
                <a:solidFill>
                  <a:sysClr val="windowText" lastClr="000000"/>
                </a:solidFill>
                <a:latin typeface="Tahoma"/>
                <a:cs typeface="Tahoma"/>
              </a:rPr>
              <a:t> </a:t>
            </a:r>
            <a:r>
              <a:rPr sz="2325" kern="0" spc="-85" dirty="0">
                <a:solidFill>
                  <a:sysClr val="windowText" lastClr="000000"/>
                </a:solidFill>
                <a:latin typeface="Tahoma"/>
                <a:cs typeface="Tahoma"/>
              </a:rPr>
              <a:t>(features,</a:t>
            </a:r>
            <a:r>
              <a:rPr sz="2325" kern="0" spc="11" dirty="0">
                <a:solidFill>
                  <a:sysClr val="windowText" lastClr="000000"/>
                </a:solidFill>
                <a:latin typeface="Tahoma"/>
                <a:cs typeface="Tahoma"/>
              </a:rPr>
              <a:t> </a:t>
            </a:r>
            <a:r>
              <a:rPr sz="2325" kern="0" spc="-95" dirty="0">
                <a:solidFill>
                  <a:sysClr val="windowText" lastClr="000000"/>
                </a:solidFill>
                <a:latin typeface="Tahoma"/>
                <a:cs typeface="Tahoma"/>
              </a:rPr>
              <a:t>response),</a:t>
            </a:r>
            <a:endParaRPr sz="2325" kern="0">
              <a:solidFill>
                <a:sysClr val="windowText" lastClr="000000"/>
              </a:solidFill>
              <a:latin typeface="Tahoma"/>
              <a:cs typeface="Tahoma"/>
            </a:endParaRPr>
          </a:p>
          <a:p>
            <a:pPr marL="26841" defTabSz="1932584">
              <a:spcBef>
                <a:spcPts val="74"/>
              </a:spcBef>
            </a:pPr>
            <a:r>
              <a:rPr sz="2325" b="1" i="1" kern="0" dirty="0">
                <a:solidFill>
                  <a:srgbClr val="008C00"/>
                </a:solidFill>
                <a:latin typeface="Arial"/>
                <a:cs typeface="Arial"/>
              </a:rPr>
              <a:t>β</a:t>
            </a:r>
            <a:r>
              <a:rPr sz="2325" b="1" i="1" kern="0" spc="159" dirty="0">
                <a:solidFill>
                  <a:srgbClr val="008C00"/>
                </a:solidFill>
                <a:latin typeface="Arial"/>
                <a:cs typeface="Arial"/>
              </a:rPr>
              <a:t> </a:t>
            </a:r>
            <a:r>
              <a:rPr sz="2325" kern="0" spc="-74" dirty="0">
                <a:solidFill>
                  <a:sysClr val="windowText" lastClr="000000"/>
                </a:solidFill>
                <a:latin typeface="Tahoma"/>
                <a:cs typeface="Tahoma"/>
              </a:rPr>
              <a:t>model</a:t>
            </a:r>
            <a:r>
              <a:rPr sz="2325" kern="0" spc="11" dirty="0">
                <a:solidFill>
                  <a:sysClr val="windowText" lastClr="000000"/>
                </a:solidFill>
                <a:latin typeface="Tahoma"/>
                <a:cs typeface="Tahoma"/>
              </a:rPr>
              <a:t> </a:t>
            </a:r>
            <a:r>
              <a:rPr sz="2325" kern="0" spc="-21" dirty="0">
                <a:solidFill>
                  <a:sysClr val="windowText" lastClr="000000"/>
                </a:solidFill>
                <a:latin typeface="Tahoma"/>
                <a:cs typeface="Tahoma"/>
              </a:rPr>
              <a:t>parameters.</a:t>
            </a:r>
            <a:endParaRPr sz="2325" kern="0">
              <a:solidFill>
                <a:sysClr val="windowText" lastClr="000000"/>
              </a:solidFill>
              <a:latin typeface="Tahoma"/>
              <a:cs typeface="Tahoma"/>
            </a:endParaRPr>
          </a:p>
        </p:txBody>
      </p:sp>
      <p:sp>
        <p:nvSpPr>
          <p:cNvPr id="22" name="object 22">
            <a:extLst>
              <a:ext uri="{C183D7F6-B498-43B3-948B-1728B52AA6E4}">
                <adec:decorative xmlns:adec="http://schemas.microsoft.com/office/drawing/2017/decorative" val="1"/>
              </a:ext>
            </a:extLst>
          </p:cNvPr>
          <p:cNvSpPr/>
          <p:nvPr/>
        </p:nvSpPr>
        <p:spPr>
          <a:xfrm>
            <a:off x="763857" y="6012679"/>
            <a:ext cx="4261086" cy="0"/>
          </a:xfrm>
          <a:custGeom>
            <a:avLst/>
            <a:gdLst/>
            <a:ahLst/>
            <a:cxnLst/>
            <a:rect l="l" t="t" r="r" b="b"/>
            <a:pathLst>
              <a:path w="2016125">
                <a:moveTo>
                  <a:pt x="0" y="0"/>
                </a:moveTo>
                <a:lnTo>
                  <a:pt x="2015972" y="0"/>
                </a:lnTo>
              </a:path>
            </a:pathLst>
          </a:custGeom>
          <a:ln w="5054">
            <a:solidFill>
              <a:srgbClr val="000000"/>
            </a:solidFill>
          </a:ln>
        </p:spPr>
        <p:txBody>
          <a:bodyPr wrap="square" lIns="0" tIns="0" rIns="0" bIns="0" rtlCol="0"/>
          <a:lstStyle/>
          <a:p>
            <a:pPr defTabSz="1932584"/>
            <a:endParaRPr sz="3804" kern="0">
              <a:solidFill>
                <a:sysClr val="windowText" lastClr="000000"/>
              </a:solidFill>
            </a:endParaRPr>
          </a:p>
        </p:txBody>
      </p:sp>
      <p:grpSp>
        <p:nvGrpSpPr>
          <p:cNvPr id="23" name="object 23">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24" name="object 24"/>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25" name="object 25"/>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26" name="object 26"/>
          <p:cNvSpPr txBox="1"/>
          <p:nvPr/>
        </p:nvSpPr>
        <p:spPr>
          <a:xfrm>
            <a:off x="736990" y="6043926"/>
            <a:ext cx="6231251" cy="506680"/>
          </a:xfrm>
          <a:prstGeom prst="rect">
            <a:avLst/>
          </a:prstGeom>
        </p:spPr>
        <p:txBody>
          <a:bodyPr vert="horz" wrap="square" lIns="0" tIns="89919" rIns="0" bIns="0" rtlCol="0">
            <a:spAutoFit/>
          </a:bodyPr>
          <a:lstStyle/>
          <a:p>
            <a:pPr marL="373096" defTabSz="1932584">
              <a:spcBef>
                <a:spcPts val="708"/>
              </a:spcBef>
            </a:pPr>
            <a:r>
              <a:rPr sz="1902" kern="0" spc="-32" baseline="37037" dirty="0">
                <a:solidFill>
                  <a:sysClr val="windowText" lastClr="000000"/>
                </a:solidFill>
                <a:latin typeface="Arial"/>
                <a:cs typeface="Arial"/>
              </a:rPr>
              <a:t>4</a:t>
            </a:r>
            <a:r>
              <a:rPr sz="1268" kern="0" spc="-21" dirty="0">
                <a:solidFill>
                  <a:sysClr val="windowText" lastClr="000000"/>
                </a:solidFill>
                <a:latin typeface="Arial"/>
                <a:cs typeface="Arial"/>
              </a:rPr>
              <a:t>Chen</a:t>
            </a:r>
            <a:r>
              <a:rPr sz="1268" kern="0" spc="53" dirty="0">
                <a:solidFill>
                  <a:sysClr val="windowText" lastClr="000000"/>
                </a:solidFill>
                <a:latin typeface="Arial"/>
                <a:cs typeface="Arial"/>
              </a:rPr>
              <a:t> </a:t>
            </a:r>
            <a:r>
              <a:rPr sz="1268" kern="0" spc="169" dirty="0">
                <a:solidFill>
                  <a:sysClr val="windowText" lastClr="000000"/>
                </a:solidFill>
                <a:latin typeface="Arial"/>
                <a:cs typeface="Arial"/>
              </a:rPr>
              <a:t>&amp;</a:t>
            </a:r>
            <a:r>
              <a:rPr sz="1268" kern="0" spc="42" dirty="0">
                <a:solidFill>
                  <a:sysClr val="windowText" lastClr="000000"/>
                </a:solidFill>
                <a:latin typeface="Arial"/>
                <a:cs typeface="Arial"/>
              </a:rPr>
              <a:t> </a:t>
            </a:r>
            <a:r>
              <a:rPr sz="1268" b="1" kern="0" dirty="0">
                <a:solidFill>
                  <a:sysClr val="windowText" lastClr="000000"/>
                </a:solidFill>
                <a:latin typeface="Gill Sans MT"/>
                <a:cs typeface="Gill Sans MT"/>
              </a:rPr>
              <a:t>ICP</a:t>
            </a:r>
            <a:r>
              <a:rPr sz="1268" kern="0" dirty="0">
                <a:solidFill>
                  <a:sysClr val="windowText" lastClr="000000"/>
                </a:solidFill>
                <a:latin typeface="Arial"/>
                <a:cs typeface="Arial"/>
              </a:rPr>
              <a:t>,</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JMLR,</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2018;</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Esfahani</a:t>
            </a:r>
            <a:r>
              <a:rPr sz="1268" kern="0" spc="53" dirty="0">
                <a:solidFill>
                  <a:sysClr val="windowText" lastClr="000000"/>
                </a:solidFill>
                <a:latin typeface="Arial"/>
                <a:cs typeface="Arial"/>
              </a:rPr>
              <a:t> </a:t>
            </a:r>
            <a:r>
              <a:rPr sz="1268" kern="0" spc="169" dirty="0">
                <a:solidFill>
                  <a:sysClr val="windowText" lastClr="000000"/>
                </a:solidFill>
                <a:latin typeface="Arial"/>
                <a:cs typeface="Arial"/>
              </a:rPr>
              <a:t>&amp;</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Kuhn,</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2017;</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Gao,</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Chen,</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Kleywegt,</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2017;</a:t>
            </a:r>
            <a:endParaRPr sz="1268" kern="0">
              <a:solidFill>
                <a:sysClr val="windowText" lastClr="000000"/>
              </a:solidFill>
              <a:latin typeface="Arial"/>
              <a:cs typeface="Arial"/>
            </a:endParaRPr>
          </a:p>
          <a:p>
            <a:pPr marL="26841" defTabSz="1932584">
              <a:spcBef>
                <a:spcPts val="159"/>
              </a:spcBef>
            </a:pPr>
            <a:r>
              <a:rPr sz="1902" i="1" kern="0" spc="507" baseline="9259" dirty="0">
                <a:solidFill>
                  <a:sysClr val="windowText" lastClr="000000"/>
                </a:solidFill>
                <a:latin typeface="Arial"/>
                <a:cs typeface="Arial"/>
              </a:rPr>
              <a:t>H</a:t>
            </a:r>
            <a:r>
              <a:rPr sz="1057" i="1" kern="0" spc="338" dirty="0">
                <a:solidFill>
                  <a:sysClr val="windowText" lastClr="000000"/>
                </a:solidFill>
                <a:latin typeface="Times New Roman"/>
                <a:cs typeface="Times New Roman"/>
              </a:rPr>
              <a:t>∞</a:t>
            </a:r>
            <a:r>
              <a:rPr sz="1057" i="1" kern="0" spc="254" dirty="0">
                <a:solidFill>
                  <a:sysClr val="windowText" lastClr="000000"/>
                </a:solidFill>
                <a:latin typeface="Times New Roman"/>
                <a:cs typeface="Times New Roman"/>
              </a:rPr>
              <a:t> </a:t>
            </a:r>
            <a:r>
              <a:rPr sz="1902" kern="0" baseline="9259" dirty="0">
                <a:solidFill>
                  <a:sysClr val="windowText" lastClr="000000"/>
                </a:solidFill>
                <a:latin typeface="Arial"/>
                <a:cs typeface="Arial"/>
              </a:rPr>
              <a:t>control;</a:t>
            </a:r>
            <a:r>
              <a:rPr sz="1902" kern="0" spc="93" baseline="9259" dirty="0">
                <a:solidFill>
                  <a:sysClr val="windowText" lastClr="000000"/>
                </a:solidFill>
                <a:latin typeface="Arial"/>
                <a:cs typeface="Arial"/>
              </a:rPr>
              <a:t> </a:t>
            </a:r>
            <a:r>
              <a:rPr sz="1902" kern="0" baseline="9259" dirty="0">
                <a:solidFill>
                  <a:sysClr val="windowText" lastClr="000000"/>
                </a:solidFill>
                <a:latin typeface="Arial"/>
                <a:cs typeface="Arial"/>
              </a:rPr>
              <a:t>minimax:</a:t>
            </a:r>
            <a:r>
              <a:rPr sz="1902" kern="0" spc="285" baseline="9259" dirty="0">
                <a:solidFill>
                  <a:sysClr val="windowText" lastClr="000000"/>
                </a:solidFill>
                <a:latin typeface="Arial"/>
                <a:cs typeface="Arial"/>
              </a:rPr>
              <a:t> </a:t>
            </a:r>
            <a:r>
              <a:rPr sz="1902" kern="0" baseline="9259" dirty="0">
                <a:solidFill>
                  <a:sysClr val="windowText" lastClr="000000"/>
                </a:solidFill>
                <a:latin typeface="Arial"/>
                <a:cs typeface="Arial"/>
              </a:rPr>
              <a:t>Blackwell,</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1956;</a:t>
            </a:r>
            <a:r>
              <a:rPr sz="1902" kern="0" spc="110" baseline="9259" dirty="0">
                <a:solidFill>
                  <a:sysClr val="windowText" lastClr="000000"/>
                </a:solidFill>
                <a:latin typeface="Arial"/>
                <a:cs typeface="Arial"/>
              </a:rPr>
              <a:t> </a:t>
            </a:r>
            <a:r>
              <a:rPr sz="1902" kern="0" baseline="9259" dirty="0">
                <a:solidFill>
                  <a:sysClr val="windowText" lastClr="000000"/>
                </a:solidFill>
                <a:latin typeface="Arial"/>
                <a:cs typeface="Arial"/>
              </a:rPr>
              <a:t>von</a:t>
            </a:r>
            <a:r>
              <a:rPr sz="1902" kern="0" spc="93"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Neumann</a:t>
            </a:r>
            <a:r>
              <a:rPr sz="1902" kern="0" spc="110" baseline="9259" dirty="0">
                <a:solidFill>
                  <a:sysClr val="windowText" lastClr="000000"/>
                </a:solidFill>
                <a:latin typeface="Arial"/>
                <a:cs typeface="Arial"/>
              </a:rPr>
              <a:t> </a:t>
            </a:r>
            <a:r>
              <a:rPr sz="1902" kern="0" spc="254" baseline="9259" dirty="0">
                <a:solidFill>
                  <a:sysClr val="windowText" lastClr="000000"/>
                </a:solidFill>
                <a:latin typeface="Arial"/>
                <a:cs typeface="Arial"/>
              </a:rPr>
              <a:t>&amp;</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Morgenstern,</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1944.</a:t>
            </a:r>
            <a:endParaRPr sz="1902" kern="0" baseline="9259">
              <a:solidFill>
                <a:sysClr val="windowText" lastClr="000000"/>
              </a:solidFill>
              <a:latin typeface="Arial"/>
              <a:cs typeface="Arial"/>
            </a:endParaRPr>
          </a:p>
        </p:txBody>
      </p:sp>
      <p:sp>
        <p:nvSpPr>
          <p:cNvPr id="27" name="object 27"/>
          <p:cNvSpPr txBox="1"/>
          <p:nvPr/>
        </p:nvSpPr>
        <p:spPr>
          <a:xfrm>
            <a:off x="2431922" y="6618575"/>
            <a:ext cx="480461" cy="198003"/>
          </a:xfrm>
          <a:prstGeom prst="rect">
            <a:avLst/>
          </a:prstGeom>
        </p:spPr>
        <p:txBody>
          <a:bodyPr vert="horz" wrap="square" lIns="0" tIns="0" rIns="0" bIns="0" rtlCol="0" anchor="t">
            <a:spAutoFit/>
          </a:bodyPr>
          <a:lstStyle/>
          <a:p>
            <a:pPr marL="26670" defTabSz="1932584">
              <a:lnSpc>
                <a:spcPct val="110299"/>
              </a:lnSpc>
            </a:pPr>
            <a:r>
              <a:rPr sz="1268" kern="0" spc="-21" dirty="0">
                <a:solidFill>
                  <a:srgbClr val="E50000"/>
                </a:solidFill>
                <a:latin typeface="Arial"/>
                <a:cs typeface="Arial"/>
              </a:rPr>
              <a:t>11/12</a:t>
            </a:r>
            <a:endParaRPr lang="en-US" sz="1268" kern="0">
              <a:solidFill>
                <a:sysClr val="windowText" lastClr="000000"/>
              </a:solidFill>
              <a:latin typeface="Arial"/>
              <a:cs typeface="Arial"/>
            </a:endParaRPr>
          </a:p>
        </p:txBody>
      </p:sp>
      <p:sp>
        <p:nvSpPr>
          <p:cNvPr id="28" name="object 28"/>
          <p:cNvSpPr txBox="1">
            <a:spLocks noGrp="1"/>
          </p:cNvSpPr>
          <p:nvPr>
            <p:ph type="ftr" sz="quarter" idx="5"/>
          </p:nvPr>
        </p:nvSpPr>
        <p:spPr>
          <a:xfrm>
            <a:off x="3180964" y="6618575"/>
            <a:ext cx="2708312" cy="198003"/>
          </a:xfrm>
          <a:prstGeom prst="rect">
            <a:avLst/>
          </a:prstGeom>
        </p:spPr>
        <p:txBody>
          <a:bodyPr vert="horz" wrap="square" lIns="0" tIns="0" rIns="0" bIns="0" rtlCol="0" anchor="t">
            <a:spAutoFit/>
          </a:bodyPr>
          <a:lstStyle/>
          <a:p>
            <a:pPr marL="26670" defTabSz="1932584">
              <a:lnSpc>
                <a:spcPct val="110299"/>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29" name="object 29"/>
          <p:cNvSpPr txBox="1"/>
          <p:nvPr/>
        </p:nvSpPr>
        <p:spPr>
          <a:xfrm>
            <a:off x="6291299" y="6618575"/>
            <a:ext cx="1515202" cy="198003"/>
          </a:xfrm>
          <a:prstGeom prst="rect">
            <a:avLst/>
          </a:prstGeom>
        </p:spPr>
        <p:txBody>
          <a:bodyPr vert="horz" wrap="square" lIns="0" tIns="0" rIns="0" bIns="0" rtlCol="0" anchor="t">
            <a:spAutoFit/>
          </a:bodyPr>
          <a:lstStyle/>
          <a:p>
            <a:pPr marL="26670" defTabSz="1932584">
              <a:lnSpc>
                <a:spcPct val="110299"/>
              </a:lnSpc>
            </a:pPr>
            <a:r>
              <a:rPr sz="1268" kern="0" dirty="0">
                <a:solidFill>
                  <a:srgbClr val="890000"/>
                </a:solidFill>
                <a:latin typeface="Arial"/>
                <a:cs typeface="Arial"/>
                <a:hlinkClick r:id="rId13" action="ppaction://hlinksldjump"/>
              </a:rPr>
              <a:t>AI</a:t>
            </a:r>
            <a:r>
              <a:rPr sz="1268" kern="0" spc="180" dirty="0">
                <a:solidFill>
                  <a:srgbClr val="890000"/>
                </a:solidFill>
                <a:latin typeface="Arial"/>
                <a:cs typeface="Arial"/>
                <a:hlinkClick r:id="rId13" action="ppaction://hlinksldjump"/>
              </a:rPr>
              <a:t> </a:t>
            </a:r>
            <a:r>
              <a:rPr sz="1268" kern="0" dirty="0">
                <a:solidFill>
                  <a:srgbClr val="890000"/>
                </a:solidFill>
                <a:latin typeface="Arial"/>
                <a:cs typeface="Arial"/>
                <a:hlinkClick r:id="rId13" action="ppaction://hlinksldjump"/>
              </a:rPr>
              <a:t>for</a:t>
            </a:r>
            <a:r>
              <a:rPr sz="1268" kern="0" spc="180" dirty="0">
                <a:solidFill>
                  <a:srgbClr val="890000"/>
                </a:solidFill>
                <a:latin typeface="Arial"/>
                <a:cs typeface="Arial"/>
                <a:hlinkClick r:id="rId13" action="ppaction://hlinksldjump"/>
              </a:rPr>
              <a:t> </a:t>
            </a:r>
            <a:r>
              <a:rPr sz="1268" kern="0" dirty="0">
                <a:solidFill>
                  <a:srgbClr val="890000"/>
                </a:solidFill>
                <a:latin typeface="Arial"/>
                <a:cs typeface="Arial"/>
                <a:hlinkClick r:id="rId13" action="ppaction://hlinksldjump"/>
              </a:rPr>
              <a:t>Fertility:</a:t>
            </a:r>
            <a:r>
              <a:rPr sz="1268" kern="0" spc="328" dirty="0">
                <a:solidFill>
                  <a:srgbClr val="890000"/>
                </a:solidFill>
                <a:latin typeface="Arial"/>
                <a:cs typeface="Arial"/>
              </a:rPr>
              <a:t> </a:t>
            </a:r>
            <a:r>
              <a:rPr sz="1268" kern="0" spc="-53" dirty="0">
                <a:solidFill>
                  <a:srgbClr val="890000"/>
                </a:solidFill>
                <a:latin typeface="Arial"/>
                <a:cs typeface="Arial"/>
                <a:hlinkClick r:id="rId6" action="ppaction://hlinksldjump"/>
              </a:rPr>
              <a:t>DRL</a:t>
            </a:r>
            <a:endParaRPr lang="en-US" sz="1268" kern="0">
              <a:solidFill>
                <a:sysClr val="windowText" lastClr="000000"/>
              </a:solidFill>
              <a:latin typeface="Arial"/>
              <a:cs typeface="Arial"/>
            </a:endParaRPr>
          </a:p>
        </p:txBody>
      </p:sp>
    </p:spTree>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EF7C7C"/>
                </a:solidFill>
                <a:latin typeface="Arial"/>
                <a:cs typeface="Arial"/>
                <a:hlinkClick r:id="rId2" action="ppaction://hlinksldjump"/>
              </a:rPr>
              <a:t>Intro</a:t>
            </a:r>
            <a:r>
              <a:rPr sz="1268" kern="0" spc="623" dirty="0">
                <a:solidFill>
                  <a:srgbClr val="EF7C7C"/>
                </a:solidFill>
                <a:latin typeface="Arial"/>
                <a:cs typeface="Arial"/>
              </a:rPr>
              <a:t> </a:t>
            </a:r>
            <a:r>
              <a:rPr sz="1268" kern="0" dirty="0">
                <a:solidFill>
                  <a:srgbClr val="EF7C7C"/>
                </a:solidFill>
                <a:latin typeface="Arial"/>
                <a:cs typeface="Arial"/>
                <a:hlinkClick r:id="rId3" action="ppaction://hlinksldjump"/>
              </a:rPr>
              <a:t>Pregnancy</a:t>
            </a:r>
            <a:r>
              <a:rPr sz="1268" kern="0" spc="623" dirty="0">
                <a:solidFill>
                  <a:srgbClr val="EF7C7C"/>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F7C7C"/>
                </a:solidFill>
                <a:latin typeface="Arial"/>
                <a:cs typeface="Arial"/>
                <a:hlinkClick r:id="rId5" action="ppaction://hlinksldjump"/>
              </a:rPr>
              <a:t>PCOS</a:t>
            </a:r>
            <a:r>
              <a:rPr sz="1268" kern="0" spc="623" dirty="0">
                <a:solidFill>
                  <a:srgbClr val="EF7C7C"/>
                </a:solidFill>
                <a:latin typeface="Arial"/>
                <a:cs typeface="Arial"/>
              </a:rPr>
              <a:t> </a:t>
            </a:r>
            <a:r>
              <a:rPr sz="1268" kern="0" dirty="0">
                <a:solidFill>
                  <a:srgbClr val="E50000"/>
                </a:solidFill>
                <a:latin typeface="Arial"/>
                <a:cs typeface="Arial"/>
                <a:hlinkClick r:id="rId6" action="ppaction://hlinksldjump"/>
              </a:rPr>
              <a:t>DRL</a:t>
            </a:r>
            <a:r>
              <a:rPr sz="1268" kern="0" spc="623" dirty="0">
                <a:solidFill>
                  <a:srgbClr val="E50000"/>
                </a:solidFill>
                <a:latin typeface="Arial"/>
                <a:cs typeface="Arial"/>
              </a:rPr>
              <a:t> </a:t>
            </a:r>
            <a:r>
              <a:rPr sz="1268" kern="0" spc="-53" dirty="0">
                <a:solidFill>
                  <a:srgbClr val="EF7C7C"/>
                </a:solidFill>
                <a:latin typeface="Arial"/>
                <a:cs typeface="Arial"/>
                <a:hlinkClick r:id="rId7" action="ppaction://hlinksldjump"/>
              </a:rPr>
              <a:t>End</a:t>
            </a:r>
            <a:endParaRPr sz="1268" kern="0">
              <a:solidFill>
                <a:sysClr val="windowText" lastClr="000000"/>
              </a:solidFill>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4" name="object 4"/>
          <p:cNvSpPr txBox="1"/>
          <p:nvPr/>
        </p:nvSpPr>
        <p:spPr>
          <a:xfrm>
            <a:off x="6291299" y="169245"/>
            <a:ext cx="1743355" cy="220866"/>
          </a:xfrm>
          <a:prstGeom prst="rect">
            <a:avLst/>
          </a:prstGeom>
        </p:spPr>
        <p:txBody>
          <a:bodyPr vert="horz" wrap="square" lIns="0" tIns="25499" rIns="0" bIns="0" rtlCol="0">
            <a:spAutoFit/>
          </a:bodyPr>
          <a:lstStyle/>
          <a:p>
            <a:pPr marL="26841" defTabSz="1932584">
              <a:spcBef>
                <a:spcPts val="201"/>
              </a:spcBef>
            </a:pPr>
            <a:r>
              <a:rPr sz="1268" kern="0" spc="-21" dirty="0">
                <a:solidFill>
                  <a:srgbClr val="B16C6C"/>
                </a:solidFill>
                <a:latin typeface="Arial"/>
                <a:cs typeface="Arial"/>
                <a:hlinkClick r:id="rId6" action="ppaction://hlinksldjump"/>
              </a:rPr>
              <a:t>Feature</a:t>
            </a:r>
            <a:r>
              <a:rPr sz="1268" kern="0" spc="-11" dirty="0">
                <a:solidFill>
                  <a:srgbClr val="B16C6C"/>
                </a:solidFill>
                <a:latin typeface="Arial"/>
                <a:cs typeface="Arial"/>
                <a:hlinkClick r:id="rId6" action="ppaction://hlinksldjump"/>
              </a:rPr>
              <a:t> </a:t>
            </a:r>
            <a:r>
              <a:rPr sz="1268" kern="0" dirty="0">
                <a:solidFill>
                  <a:srgbClr val="B16C6C"/>
                </a:solidFill>
                <a:latin typeface="Arial"/>
                <a:cs typeface="Arial"/>
                <a:hlinkClick r:id="rId6" action="ppaction://hlinksldjump"/>
              </a:rPr>
              <a:t>Selection</a:t>
            </a:r>
            <a:r>
              <a:rPr sz="1268" kern="0" spc="431" dirty="0">
                <a:solidFill>
                  <a:srgbClr val="B16C6C"/>
                </a:solidFill>
                <a:latin typeface="Arial"/>
                <a:cs typeface="Arial"/>
              </a:rPr>
              <a:t> </a:t>
            </a:r>
            <a:r>
              <a:rPr sz="1268" kern="0" spc="-53" dirty="0">
                <a:solidFill>
                  <a:srgbClr val="890000"/>
                </a:solidFill>
                <a:latin typeface="Arial"/>
                <a:cs typeface="Arial"/>
                <a:hlinkClick r:id="rId8" action="ppaction://hlinksldjump"/>
              </a:rPr>
              <a:t>DRL</a:t>
            </a:r>
            <a:endParaRPr sz="1268" kern="0">
              <a:solidFill>
                <a:sysClr val="windowText" lastClr="000000"/>
              </a:solidFill>
              <a:latin typeface="Arial"/>
              <a:cs typeface="Arial"/>
            </a:endParaRPr>
          </a:p>
        </p:txBody>
      </p:sp>
      <p:grpSp>
        <p:nvGrpSpPr>
          <p:cNvPr id="5" name="object 5">
            <a:extLst>
              <a:ext uri="{C183D7F6-B498-43B3-948B-1728B52AA6E4}">
                <adec:decorative xmlns:adec="http://schemas.microsoft.com/office/drawing/2017/decorative" val="1"/>
              </a:ext>
            </a:extLst>
          </p:cNvPr>
          <p:cNvGrpSpPr/>
          <p:nvPr/>
        </p:nvGrpSpPr>
        <p:grpSpPr>
          <a:xfrm>
            <a:off x="2983" y="1"/>
            <a:ext cx="12173957" cy="1176999"/>
            <a:chOff x="0" y="0"/>
            <a:chExt cx="5760085" cy="556895"/>
          </a:xfrm>
        </p:grpSpPr>
        <p:pic>
          <p:nvPicPr>
            <p:cNvPr id="6" name="object 6"/>
            <p:cNvPicPr/>
            <p:nvPr/>
          </p:nvPicPr>
          <p:blipFill>
            <a:blip r:embed="rId9" cstate="print"/>
            <a:stretch>
              <a:fillRect/>
            </a:stretch>
          </p:blipFill>
          <p:spPr>
            <a:xfrm>
              <a:off x="4980495" y="0"/>
              <a:ext cx="775999" cy="168694"/>
            </a:xfrm>
            <a:prstGeom prst="rect">
              <a:avLst/>
            </a:prstGeom>
          </p:spPr>
        </p:pic>
        <p:sp>
          <p:nvSpPr>
            <p:cNvPr id="7" name="object 7"/>
            <p:cNvSpPr/>
            <p:nvPr/>
          </p:nvSpPr>
          <p:spPr>
            <a:xfrm>
              <a:off x="0" y="206654"/>
              <a:ext cx="5760085" cy="350520"/>
            </a:xfrm>
            <a:custGeom>
              <a:avLst/>
              <a:gdLst/>
              <a:ahLst/>
              <a:cxnLst/>
              <a:rect l="l" t="t" r="r" b="b"/>
              <a:pathLst>
                <a:path w="5760085" h="350520">
                  <a:moveTo>
                    <a:pt x="5759996" y="0"/>
                  </a:moveTo>
                  <a:lnTo>
                    <a:pt x="0" y="0"/>
                  </a:lnTo>
                  <a:lnTo>
                    <a:pt x="0" y="350126"/>
                  </a:lnTo>
                  <a:lnTo>
                    <a:pt x="5759996" y="350126"/>
                  </a:lnTo>
                  <a:lnTo>
                    <a:pt x="5759996" y="0"/>
                  </a:lnTo>
                  <a:close/>
                </a:path>
              </a:pathLst>
            </a:custGeom>
            <a:solidFill>
              <a:srgbClr val="F2F2F2"/>
            </a:solidFill>
          </p:spPr>
          <p:txBody>
            <a:bodyPr wrap="square" lIns="0" tIns="0" rIns="0" bIns="0" rtlCol="0"/>
            <a:lstStyle/>
            <a:p>
              <a:pPr defTabSz="1932584"/>
              <a:endParaRPr sz="3804" kern="0">
                <a:solidFill>
                  <a:sysClr val="windowText" lastClr="000000"/>
                </a:solidFill>
              </a:endParaRPr>
            </a:p>
          </p:txBody>
        </p:sp>
      </p:grpSp>
      <p:sp>
        <p:nvSpPr>
          <p:cNvPr id="8" name="object 8"/>
          <p:cNvSpPr txBox="1"/>
          <p:nvPr/>
        </p:nvSpPr>
        <p:spPr>
          <a:xfrm>
            <a:off x="123876" y="563316"/>
            <a:ext cx="7486089" cy="1221658"/>
          </a:xfrm>
          <a:prstGeom prst="rect">
            <a:avLst/>
          </a:prstGeom>
        </p:spPr>
        <p:txBody>
          <a:bodyPr vert="horz" wrap="square" lIns="0" tIns="36236" rIns="0" bIns="0" rtlCol="0">
            <a:spAutoFit/>
          </a:bodyPr>
          <a:lstStyle/>
          <a:p>
            <a:pPr marL="107366" defTabSz="1932584">
              <a:spcBef>
                <a:spcPts val="285"/>
              </a:spcBef>
            </a:pPr>
            <a:r>
              <a:rPr sz="2959" kern="0" spc="-42" dirty="0">
                <a:solidFill>
                  <a:srgbClr val="E50000"/>
                </a:solidFill>
                <a:latin typeface="Tahoma"/>
                <a:cs typeface="Tahoma"/>
              </a:rPr>
              <a:t>Distributionally</a:t>
            </a:r>
            <a:r>
              <a:rPr sz="2959" kern="0" spc="-95" dirty="0">
                <a:solidFill>
                  <a:srgbClr val="E50000"/>
                </a:solidFill>
                <a:latin typeface="Tahoma"/>
                <a:cs typeface="Tahoma"/>
              </a:rPr>
              <a:t> </a:t>
            </a:r>
            <a:r>
              <a:rPr sz="2959" kern="0" spc="-42" dirty="0">
                <a:solidFill>
                  <a:srgbClr val="E50000"/>
                </a:solidFill>
                <a:latin typeface="Tahoma"/>
                <a:cs typeface="Tahoma"/>
              </a:rPr>
              <a:t>Robust</a:t>
            </a:r>
            <a:r>
              <a:rPr sz="2959" kern="0" spc="-95" dirty="0">
                <a:solidFill>
                  <a:srgbClr val="E50000"/>
                </a:solidFill>
                <a:latin typeface="Tahoma"/>
                <a:cs typeface="Tahoma"/>
              </a:rPr>
              <a:t> </a:t>
            </a:r>
            <a:r>
              <a:rPr sz="2959" kern="0" spc="-85" dirty="0">
                <a:solidFill>
                  <a:srgbClr val="E50000"/>
                </a:solidFill>
                <a:latin typeface="Tahoma"/>
                <a:cs typeface="Tahoma"/>
              </a:rPr>
              <a:t>Learning</a:t>
            </a:r>
            <a:r>
              <a:rPr sz="2959" kern="0" spc="-127" dirty="0">
                <a:solidFill>
                  <a:srgbClr val="E50000"/>
                </a:solidFill>
                <a:latin typeface="Tahoma"/>
                <a:cs typeface="Tahoma"/>
              </a:rPr>
              <a:t> </a:t>
            </a:r>
            <a:r>
              <a:rPr sz="3170" kern="0" spc="-159" baseline="27777" dirty="0">
                <a:solidFill>
                  <a:srgbClr val="E50000"/>
                </a:solidFill>
                <a:latin typeface="Tahoma"/>
                <a:cs typeface="Tahoma"/>
              </a:rPr>
              <a:t>4</a:t>
            </a:r>
            <a:endParaRPr sz="3170" kern="0" baseline="27777" dirty="0">
              <a:solidFill>
                <a:sysClr val="windowText" lastClr="000000"/>
              </a:solidFill>
              <a:latin typeface="Tahoma"/>
              <a:cs typeface="Tahoma"/>
            </a:endParaRPr>
          </a:p>
          <a:p>
            <a:pPr marL="638827" defTabSz="1932584">
              <a:spcBef>
                <a:spcPts val="2895"/>
              </a:spcBef>
            </a:pPr>
            <a:r>
              <a:rPr sz="2325" kern="0" dirty="0">
                <a:solidFill>
                  <a:sysClr val="windowText" lastClr="000000"/>
                </a:solidFill>
                <a:latin typeface="Tahoma"/>
                <a:cs typeface="Tahoma"/>
              </a:rPr>
              <a:t>Minimize</a:t>
            </a:r>
            <a:r>
              <a:rPr sz="2325" kern="0" spc="-85" dirty="0">
                <a:solidFill>
                  <a:sysClr val="windowText" lastClr="000000"/>
                </a:solidFill>
                <a:latin typeface="Tahoma"/>
                <a:cs typeface="Tahoma"/>
              </a:rPr>
              <a:t> </a:t>
            </a:r>
            <a:r>
              <a:rPr sz="2325" kern="0" spc="-21" dirty="0">
                <a:solidFill>
                  <a:sysClr val="windowText" lastClr="000000"/>
                </a:solidFill>
                <a:latin typeface="Tahoma"/>
                <a:cs typeface="Tahoma"/>
              </a:rPr>
              <a:t>the</a:t>
            </a:r>
            <a:r>
              <a:rPr sz="2325" kern="0" spc="-74" dirty="0">
                <a:solidFill>
                  <a:sysClr val="windowText" lastClr="000000"/>
                </a:solidFill>
                <a:latin typeface="Tahoma"/>
                <a:cs typeface="Tahoma"/>
              </a:rPr>
              <a:t> </a:t>
            </a:r>
            <a:r>
              <a:rPr sz="2325" kern="0" spc="-148" dirty="0">
                <a:solidFill>
                  <a:srgbClr val="FF0000"/>
                </a:solidFill>
                <a:latin typeface="Tahoma"/>
                <a:cs typeface="Tahoma"/>
              </a:rPr>
              <a:t>worst-</a:t>
            </a:r>
            <a:r>
              <a:rPr sz="2325" kern="0" spc="-95" dirty="0">
                <a:solidFill>
                  <a:srgbClr val="FF0000"/>
                </a:solidFill>
                <a:latin typeface="Tahoma"/>
                <a:cs typeface="Tahoma"/>
              </a:rPr>
              <a:t>case</a:t>
            </a:r>
            <a:r>
              <a:rPr sz="2325" kern="0" spc="-74" dirty="0">
                <a:solidFill>
                  <a:srgbClr val="FF0000"/>
                </a:solidFill>
                <a:latin typeface="Tahoma"/>
                <a:cs typeface="Tahoma"/>
              </a:rPr>
              <a:t> </a:t>
            </a:r>
            <a:r>
              <a:rPr sz="2325" kern="0" spc="-85" dirty="0">
                <a:solidFill>
                  <a:srgbClr val="0000FF"/>
                </a:solidFill>
                <a:latin typeface="Tahoma"/>
                <a:cs typeface="Tahoma"/>
              </a:rPr>
              <a:t>loss </a:t>
            </a:r>
            <a:r>
              <a:rPr sz="2325" kern="0" spc="-106" dirty="0">
                <a:solidFill>
                  <a:sysClr val="windowText" lastClr="000000"/>
                </a:solidFill>
                <a:latin typeface="Tahoma"/>
                <a:cs typeface="Tahoma"/>
              </a:rPr>
              <a:t>over</a:t>
            </a:r>
            <a:r>
              <a:rPr sz="2325" kern="0" spc="-74" dirty="0">
                <a:solidFill>
                  <a:sysClr val="windowText" lastClr="000000"/>
                </a:solidFill>
                <a:latin typeface="Tahoma"/>
                <a:cs typeface="Tahoma"/>
              </a:rPr>
              <a:t> </a:t>
            </a:r>
            <a:r>
              <a:rPr sz="2325" kern="0" dirty="0">
                <a:solidFill>
                  <a:sysClr val="windowText" lastClr="000000"/>
                </a:solidFill>
                <a:latin typeface="Tahoma"/>
                <a:cs typeface="Tahoma"/>
              </a:rPr>
              <a:t>a</a:t>
            </a:r>
            <a:r>
              <a:rPr sz="2325" kern="0" spc="-74" dirty="0">
                <a:solidFill>
                  <a:sysClr val="windowText" lastClr="000000"/>
                </a:solidFill>
                <a:latin typeface="Tahoma"/>
                <a:cs typeface="Tahoma"/>
              </a:rPr>
              <a:t> </a:t>
            </a:r>
            <a:r>
              <a:rPr sz="2325" kern="0" spc="-42" dirty="0">
                <a:solidFill>
                  <a:sysClr val="windowText" lastClr="000000"/>
                </a:solidFill>
                <a:latin typeface="Tahoma"/>
                <a:cs typeface="Tahoma"/>
              </a:rPr>
              <a:t>set</a:t>
            </a:r>
            <a:r>
              <a:rPr sz="2325" kern="0" spc="-85" dirty="0">
                <a:solidFill>
                  <a:sysClr val="windowText" lastClr="000000"/>
                </a:solidFill>
                <a:latin typeface="Tahoma"/>
                <a:cs typeface="Tahoma"/>
              </a:rPr>
              <a:t> </a:t>
            </a:r>
            <a:r>
              <a:rPr sz="2325" kern="0" dirty="0">
                <a:solidFill>
                  <a:sysClr val="windowText" lastClr="000000"/>
                </a:solidFill>
                <a:latin typeface="Tahoma"/>
                <a:cs typeface="Tahoma"/>
              </a:rPr>
              <a:t>of</a:t>
            </a:r>
            <a:r>
              <a:rPr sz="2325" kern="0" spc="-85" dirty="0">
                <a:solidFill>
                  <a:sysClr val="windowText" lastClr="000000"/>
                </a:solidFill>
                <a:latin typeface="Tahoma"/>
                <a:cs typeface="Tahoma"/>
              </a:rPr>
              <a:t> </a:t>
            </a:r>
            <a:r>
              <a:rPr sz="2325" kern="0" spc="-42" dirty="0">
                <a:solidFill>
                  <a:sysClr val="windowText" lastClr="000000"/>
                </a:solidFill>
                <a:latin typeface="Tahoma"/>
                <a:cs typeface="Tahoma"/>
              </a:rPr>
              <a:t>distributions:</a:t>
            </a:r>
            <a:endParaRPr sz="2325" kern="0" dirty="0">
              <a:solidFill>
                <a:sysClr val="windowText" lastClr="000000"/>
              </a:solidFill>
              <a:latin typeface="Tahoma"/>
              <a:cs typeface="Tahoma"/>
            </a:endParaRPr>
          </a:p>
        </p:txBody>
      </p:sp>
      <p:sp>
        <p:nvSpPr>
          <p:cNvPr id="9" name="object 9"/>
          <p:cNvSpPr txBox="1"/>
          <p:nvPr/>
        </p:nvSpPr>
        <p:spPr>
          <a:xfrm>
            <a:off x="4238514" y="2121924"/>
            <a:ext cx="3779281" cy="595831"/>
          </a:xfrm>
          <a:prstGeom prst="rect">
            <a:avLst/>
          </a:prstGeom>
        </p:spPr>
        <p:txBody>
          <a:bodyPr vert="horz" wrap="square" lIns="0" tIns="24157" rIns="0" bIns="0" rtlCol="0" anchor="t">
            <a:spAutoFit/>
          </a:bodyPr>
          <a:lstStyle/>
          <a:p>
            <a:pPr marL="168910" defTabSz="1932584">
              <a:lnSpc>
                <a:spcPct val="104767"/>
              </a:lnSpc>
              <a:spcBef>
                <a:spcPts val="190"/>
              </a:spcBef>
              <a:tabLst>
                <a:tab pos="964950" algn="l"/>
                <a:tab pos="1707116" algn="l"/>
              </a:tabLst>
            </a:pPr>
            <a:r>
              <a:rPr sz="2325" kern="0" spc="-53" dirty="0">
                <a:solidFill>
                  <a:sysClr val="windowText" lastClr="000000"/>
                </a:solidFill>
                <a:latin typeface="Tahoma"/>
                <a:cs typeface="Tahoma"/>
              </a:rPr>
              <a:t>inf</a:t>
            </a:r>
            <a:r>
              <a:rPr sz="2325" kern="0" dirty="0">
                <a:solidFill>
                  <a:sysClr val="windowText" lastClr="000000"/>
                </a:solidFill>
                <a:latin typeface="Tahoma"/>
                <a:cs typeface="Tahoma"/>
              </a:rPr>
              <a:t>	</a:t>
            </a:r>
            <a:r>
              <a:rPr sz="2325" kern="0" spc="-53" dirty="0">
                <a:solidFill>
                  <a:srgbClr val="FF0000"/>
                </a:solidFill>
                <a:latin typeface="Tahoma"/>
                <a:cs typeface="Tahoma"/>
              </a:rPr>
              <a:t>sup</a:t>
            </a:r>
            <a:r>
              <a:rPr sz="2325" kern="0" dirty="0">
                <a:solidFill>
                  <a:srgbClr val="FF0000"/>
                </a:solidFill>
                <a:latin typeface="Tahoma"/>
                <a:cs typeface="Tahoma"/>
              </a:rPr>
              <a:t>	</a:t>
            </a:r>
            <a:r>
              <a:rPr sz="2325" kern="0" dirty="0">
                <a:solidFill>
                  <a:sysClr val="windowText" lastClr="000000"/>
                </a:solidFill>
                <a:latin typeface="Calisto MT"/>
                <a:cs typeface="Calisto MT"/>
              </a:rPr>
              <a:t>E</a:t>
            </a:r>
            <a:r>
              <a:rPr sz="2536" kern="0" baseline="31250" dirty="0">
                <a:solidFill>
                  <a:srgbClr val="0000FF"/>
                </a:solidFill>
                <a:latin typeface="Calisto MT"/>
                <a:cs typeface="Calisto MT"/>
              </a:rPr>
              <a:t>Q</a:t>
            </a:r>
            <a:r>
              <a:rPr sz="2325" i="1" kern="0" dirty="0">
                <a:solidFill>
                  <a:sysClr val="windowText" lastClr="000000"/>
                </a:solidFill>
                <a:latin typeface="Arial"/>
                <a:cs typeface="Arial"/>
              </a:rPr>
              <a:t>ℓ</a:t>
            </a:r>
            <a:r>
              <a:rPr sz="2325" kern="0" dirty="0">
                <a:solidFill>
                  <a:sysClr val="windowText" lastClr="000000"/>
                </a:solidFill>
                <a:latin typeface="Tahoma"/>
                <a:cs typeface="Tahoma"/>
              </a:rPr>
              <a:t>(</a:t>
            </a:r>
            <a:r>
              <a:rPr sz="2325" i="1" kern="0" dirty="0">
                <a:solidFill>
                  <a:sysClr val="windowText" lastClr="000000"/>
                </a:solidFill>
                <a:latin typeface="Arial"/>
                <a:cs typeface="Arial"/>
              </a:rPr>
              <a:t>f</a:t>
            </a:r>
            <a:r>
              <a:rPr sz="2325" i="1" kern="0" spc="11" dirty="0">
                <a:solidFill>
                  <a:sysClr val="windowText" lastClr="000000"/>
                </a:solidFill>
                <a:latin typeface="Arial"/>
                <a:cs typeface="Arial"/>
              </a:rPr>
              <a:t> </a:t>
            </a:r>
            <a:r>
              <a:rPr sz="2325" kern="0" spc="-137" dirty="0">
                <a:solidFill>
                  <a:sysClr val="windowText" lastClr="000000"/>
                </a:solidFill>
                <a:latin typeface="Tahoma"/>
                <a:cs typeface="Tahoma"/>
              </a:rPr>
              <a:t>(</a:t>
            </a:r>
            <a:r>
              <a:rPr sz="2325" b="1" kern="0" spc="-137" dirty="0">
                <a:solidFill>
                  <a:sysClr val="windowText" lastClr="000000"/>
                </a:solidFill>
                <a:latin typeface="Gill Sans MT"/>
                <a:cs typeface="Gill Sans MT"/>
              </a:rPr>
              <a:t>x</a:t>
            </a:r>
            <a:r>
              <a:rPr sz="2325" kern="0" spc="-137" dirty="0">
                <a:solidFill>
                  <a:sysClr val="windowText" lastClr="000000"/>
                </a:solidFill>
                <a:latin typeface="Tahoma"/>
                <a:cs typeface="Tahoma"/>
              </a:rPr>
              <a:t>;</a:t>
            </a:r>
            <a:r>
              <a:rPr sz="2325" kern="0" spc="-211" dirty="0">
                <a:solidFill>
                  <a:sysClr val="windowText" lastClr="000000"/>
                </a:solidFill>
                <a:latin typeface="Tahoma"/>
                <a:cs typeface="Tahoma"/>
              </a:rPr>
              <a:t> </a:t>
            </a:r>
            <a:r>
              <a:rPr sz="2325" b="1" i="1" kern="0" dirty="0">
                <a:solidFill>
                  <a:srgbClr val="008C00"/>
                </a:solidFill>
                <a:latin typeface="Arial"/>
                <a:cs typeface="Arial"/>
              </a:rPr>
              <a:t>β</a:t>
            </a:r>
            <a:r>
              <a:rPr sz="2325" kern="0" dirty="0">
                <a:solidFill>
                  <a:sysClr val="windowText" lastClr="000000"/>
                </a:solidFill>
                <a:latin typeface="Tahoma"/>
                <a:cs typeface="Tahoma"/>
              </a:rPr>
              <a:t>)</a:t>
            </a:r>
            <a:r>
              <a:rPr sz="2325" i="1" kern="0" dirty="0">
                <a:solidFill>
                  <a:sysClr val="windowText" lastClr="000000"/>
                </a:solidFill>
                <a:latin typeface="Arial"/>
                <a:cs typeface="Arial"/>
              </a:rPr>
              <a:t>,</a:t>
            </a:r>
            <a:r>
              <a:rPr sz="2325" i="1" kern="0" spc="-148" dirty="0">
                <a:solidFill>
                  <a:sysClr val="windowText" lastClr="000000"/>
                </a:solidFill>
                <a:latin typeface="Arial"/>
                <a:cs typeface="Arial"/>
              </a:rPr>
              <a:t> </a:t>
            </a:r>
            <a:r>
              <a:rPr sz="2325" i="1" kern="0" spc="-116" dirty="0">
                <a:solidFill>
                  <a:sysClr val="windowText" lastClr="000000"/>
                </a:solidFill>
                <a:latin typeface="Arial"/>
                <a:cs typeface="Arial"/>
              </a:rPr>
              <a:t>y</a:t>
            </a:r>
            <a:r>
              <a:rPr sz="2325" i="1" kern="0" spc="-317" dirty="0">
                <a:solidFill>
                  <a:sysClr val="windowText" lastClr="000000"/>
                </a:solidFill>
                <a:latin typeface="Arial"/>
                <a:cs typeface="Arial"/>
              </a:rPr>
              <a:t> </a:t>
            </a:r>
            <a:r>
              <a:rPr sz="2325" kern="0" spc="-53" dirty="0">
                <a:solidFill>
                  <a:sysClr val="windowText" lastClr="000000"/>
                </a:solidFill>
                <a:latin typeface="Tahoma"/>
                <a:cs typeface="Tahoma"/>
              </a:rPr>
              <a:t>)</a:t>
            </a:r>
            <a:r>
              <a:rPr sz="2325" i="1" kern="0" spc="-53" dirty="0">
                <a:solidFill>
                  <a:sysClr val="windowText" lastClr="000000"/>
                </a:solidFill>
                <a:latin typeface="Arial"/>
                <a:cs typeface="Arial"/>
              </a:rPr>
              <a:t>.</a:t>
            </a:r>
            <a:endParaRPr lang="en-US" sz="2325" kern="0">
              <a:solidFill>
                <a:sysClr val="windowText" lastClr="000000"/>
              </a:solidFill>
              <a:latin typeface="Arial"/>
              <a:cs typeface="Arial"/>
            </a:endParaRPr>
          </a:p>
          <a:p>
            <a:pPr marL="80010" defTabSz="1932584">
              <a:lnSpc>
                <a:spcPct val="66898"/>
              </a:lnSpc>
              <a:tabLst>
                <a:tab pos="931398" algn="l"/>
              </a:tabLst>
            </a:pPr>
            <a:r>
              <a:rPr sz="1691" b="1" i="1" kern="0" spc="63" dirty="0">
                <a:solidFill>
                  <a:srgbClr val="008C00"/>
                </a:solidFill>
                <a:latin typeface="Arial"/>
                <a:cs typeface="Arial"/>
              </a:rPr>
              <a:t>β</a:t>
            </a:r>
            <a:r>
              <a:rPr sz="1691" kern="0" spc="63" dirty="0">
                <a:solidFill>
                  <a:srgbClr val="008C00"/>
                </a:solidFill>
                <a:latin typeface="Lucida Sans Unicode"/>
                <a:cs typeface="Lucida Sans Unicode"/>
              </a:rPr>
              <a:t>∈</a:t>
            </a:r>
            <a:r>
              <a:rPr sz="1691" i="1" kern="0" spc="63" dirty="0">
                <a:solidFill>
                  <a:srgbClr val="008C00"/>
                </a:solidFill>
                <a:latin typeface="Verdana"/>
                <a:cs typeface="Verdana"/>
              </a:rPr>
              <a:t>B</a:t>
            </a:r>
            <a:r>
              <a:rPr sz="1691" i="1" kern="0" dirty="0">
                <a:solidFill>
                  <a:srgbClr val="008C00"/>
                </a:solidFill>
                <a:latin typeface="Verdana"/>
                <a:cs typeface="Verdana"/>
              </a:rPr>
              <a:t>	</a:t>
            </a:r>
            <a:r>
              <a:rPr sz="2536" kern="0" spc="-78" baseline="-13888" dirty="0">
                <a:solidFill>
                  <a:srgbClr val="0000FF"/>
                </a:solidFill>
                <a:latin typeface="Calisto MT"/>
                <a:cs typeface="Calisto MT"/>
              </a:rPr>
              <a:t>Q</a:t>
            </a:r>
            <a:r>
              <a:rPr sz="2536" kern="0" spc="-78" baseline="-13888" dirty="0">
                <a:solidFill>
                  <a:srgbClr val="0000FF"/>
                </a:solidFill>
                <a:latin typeface="Lucida Sans Unicode"/>
                <a:cs typeface="Lucida Sans Unicode"/>
              </a:rPr>
              <a:t>∈</a:t>
            </a:r>
            <a:r>
              <a:rPr sz="2536" kern="0" spc="-78" baseline="-13888" dirty="0">
                <a:solidFill>
                  <a:srgbClr val="0000FF"/>
                </a:solidFill>
                <a:latin typeface="Arial"/>
                <a:cs typeface="Arial"/>
              </a:rPr>
              <a:t>Ω</a:t>
            </a:r>
            <a:endParaRPr lang="en-US" sz="2536" kern="0" baseline="-13888">
              <a:solidFill>
                <a:sysClr val="windowText" lastClr="000000"/>
              </a:solidFill>
              <a:latin typeface="Arial"/>
              <a:cs typeface="Arial"/>
            </a:endParaRPr>
          </a:p>
        </p:txBody>
      </p:sp>
      <p:sp>
        <p:nvSpPr>
          <p:cNvPr id="10" name="object 10">
            <a:extLst>
              <a:ext uri="{C183D7F6-B498-43B3-948B-1728B52AA6E4}">
                <adec:decorative xmlns:adec="http://schemas.microsoft.com/office/drawing/2017/decorative" val="1"/>
              </a:ext>
            </a:extLst>
          </p:cNvPr>
          <p:cNvSpPr/>
          <p:nvPr/>
        </p:nvSpPr>
        <p:spPr>
          <a:xfrm>
            <a:off x="1160795" y="2171114"/>
            <a:ext cx="1033397" cy="398596"/>
          </a:xfrm>
          <a:custGeom>
            <a:avLst/>
            <a:gdLst/>
            <a:ahLst/>
            <a:cxnLst/>
            <a:rect l="l" t="t" r="r" b="b"/>
            <a:pathLst>
              <a:path w="488950" h="188594">
                <a:moveTo>
                  <a:pt x="437751" y="0"/>
                </a:moveTo>
                <a:lnTo>
                  <a:pt x="50610" y="0"/>
                </a:lnTo>
                <a:lnTo>
                  <a:pt x="30910" y="3977"/>
                </a:lnTo>
                <a:lnTo>
                  <a:pt x="14823" y="14823"/>
                </a:lnTo>
                <a:lnTo>
                  <a:pt x="3977" y="30910"/>
                </a:lnTo>
                <a:lnTo>
                  <a:pt x="0" y="50610"/>
                </a:lnTo>
                <a:lnTo>
                  <a:pt x="0" y="137957"/>
                </a:lnTo>
                <a:lnTo>
                  <a:pt x="3977" y="157657"/>
                </a:lnTo>
                <a:lnTo>
                  <a:pt x="14823" y="173744"/>
                </a:lnTo>
                <a:lnTo>
                  <a:pt x="30910" y="184590"/>
                </a:lnTo>
                <a:lnTo>
                  <a:pt x="50610" y="188568"/>
                </a:lnTo>
                <a:lnTo>
                  <a:pt x="437751" y="188568"/>
                </a:lnTo>
                <a:lnTo>
                  <a:pt x="457451" y="184590"/>
                </a:lnTo>
                <a:lnTo>
                  <a:pt x="473538" y="173744"/>
                </a:lnTo>
                <a:lnTo>
                  <a:pt x="484385" y="157657"/>
                </a:lnTo>
                <a:lnTo>
                  <a:pt x="488362" y="137957"/>
                </a:lnTo>
                <a:lnTo>
                  <a:pt x="488362" y="50610"/>
                </a:lnTo>
                <a:lnTo>
                  <a:pt x="484385" y="30910"/>
                </a:lnTo>
                <a:lnTo>
                  <a:pt x="473538" y="14823"/>
                </a:lnTo>
                <a:lnTo>
                  <a:pt x="457451" y="3977"/>
                </a:lnTo>
                <a:lnTo>
                  <a:pt x="437751" y="0"/>
                </a:lnTo>
                <a:close/>
              </a:path>
            </a:pathLst>
          </a:custGeom>
          <a:solidFill>
            <a:srgbClr val="FFD8B2"/>
          </a:solidFill>
        </p:spPr>
        <p:txBody>
          <a:bodyPr wrap="square" lIns="0" tIns="0" rIns="0" bIns="0" rtlCol="0"/>
          <a:lstStyle/>
          <a:p>
            <a:pPr defTabSz="1932584"/>
            <a:endParaRPr sz="3804" kern="0">
              <a:solidFill>
                <a:sysClr val="windowText" lastClr="000000"/>
              </a:solidFill>
            </a:endParaRPr>
          </a:p>
        </p:txBody>
      </p:sp>
      <p:sp>
        <p:nvSpPr>
          <p:cNvPr id="11" name="object 11"/>
          <p:cNvSpPr txBox="1">
            <a:spLocks noGrp="1"/>
          </p:cNvSpPr>
          <p:nvPr>
            <p:ph type="title" idx="4294967295"/>
          </p:nvPr>
        </p:nvSpPr>
        <p:spPr>
          <a:xfrm>
            <a:off x="1231544" y="2152414"/>
            <a:ext cx="817323" cy="382183"/>
          </a:xfrm>
          <a:prstGeom prst="rect">
            <a:avLst/>
          </a:prstGeom>
          <a:noFill/>
          <a:ln>
            <a:noFill/>
            <a:prstDash/>
          </a:ln>
          <a:effectLst/>
        </p:spPr>
        <p:txBody>
          <a:bodyPr rot="0" spcFirstLastPara="0" vertOverflow="overflow" horzOverflow="overflow" vert="horz" wrap="square" lIns="0" tIns="24157" rIns="0" bIns="0" numCol="1" spcCol="0" rtlCol="0" fromWordArt="0" anchor="t" anchorCtr="0" forceAA="0" compatLnSpc="1">
            <a:prstTxWarp prst="textNoShape">
              <a:avLst/>
            </a:prstTxWarp>
            <a:spAutoFit/>
          </a:bodyPr>
          <a:lstStyle/>
          <a:p>
            <a:pPr marL="26841" marR="0" lvl="0" indent="0" algn="l" defTabSz="1932584" rtl="0" eaLnBrk="1" fontAlgn="auto" latinLnBrk="0" hangingPunct="1">
              <a:lnSpc>
                <a:spcPct val="100000"/>
              </a:lnSpc>
              <a:spcBef>
                <a:spcPts val="190"/>
              </a:spcBef>
              <a:spcAft>
                <a:spcPts val="0"/>
              </a:spcAft>
              <a:buClrTx/>
              <a:buSzTx/>
              <a:buFontTx/>
              <a:buNone/>
              <a:tabLst/>
              <a:defRPr/>
            </a:pPr>
            <a:r>
              <a:rPr kumimoji="0" lang="en-US" sz="2325" b="0" i="0" u="none" strike="noStrike" kern="0" cap="none" spc="-21" normalizeH="0" baseline="0" noProof="0" dirty="0">
                <a:ln>
                  <a:noFill/>
                </a:ln>
                <a:solidFill>
                  <a:sysClr val="windowText" lastClr="000000"/>
                </a:solidFill>
                <a:effectLst/>
                <a:uLnTx/>
                <a:uFillTx/>
                <a:latin typeface="Tahoma"/>
                <a:ea typeface="+mn-ea"/>
                <a:cs typeface="Tahoma"/>
              </a:rPr>
              <a:t>Model</a:t>
            </a:r>
            <a:endParaRPr kumimoji="0" lang="en-US" sz="2325" b="0" i="0" u="none" strike="noStrike" kern="0" cap="none" spc="0" normalizeH="0" baseline="0" noProof="0" dirty="0">
              <a:ln>
                <a:noFill/>
              </a:ln>
              <a:solidFill>
                <a:sysClr val="windowText" lastClr="000000"/>
              </a:solidFill>
              <a:effectLst/>
              <a:uLnTx/>
              <a:uFillTx/>
              <a:latin typeface="Tahoma"/>
              <a:ea typeface="+mn-ea"/>
              <a:cs typeface="Tahoma"/>
            </a:endParaRPr>
          </a:p>
        </p:txBody>
      </p:sp>
      <p:grpSp>
        <p:nvGrpSpPr>
          <p:cNvPr id="12" name="object 12">
            <a:extLst>
              <a:ext uri="{C183D7F6-B498-43B3-948B-1728B52AA6E4}">
                <adec:decorative xmlns:adec="http://schemas.microsoft.com/office/drawing/2017/decorative" val="1"/>
              </a:ext>
            </a:extLst>
          </p:cNvPr>
          <p:cNvGrpSpPr/>
          <p:nvPr/>
        </p:nvGrpSpPr>
        <p:grpSpPr>
          <a:xfrm>
            <a:off x="2176904" y="2300295"/>
            <a:ext cx="2093636" cy="152996"/>
            <a:chOff x="1028587" y="1088380"/>
            <a:chExt cx="990600" cy="72390"/>
          </a:xfrm>
        </p:grpSpPr>
        <p:sp>
          <p:nvSpPr>
            <p:cNvPr id="13" name="object 13"/>
            <p:cNvSpPr/>
            <p:nvPr/>
          </p:nvSpPr>
          <p:spPr>
            <a:xfrm>
              <a:off x="1038710" y="1121542"/>
              <a:ext cx="894080" cy="3175"/>
            </a:xfrm>
            <a:custGeom>
              <a:avLst/>
              <a:gdLst/>
              <a:ahLst/>
              <a:cxnLst/>
              <a:rect l="l" t="t" r="r" b="b"/>
              <a:pathLst>
                <a:path w="894080" h="3175">
                  <a:moveTo>
                    <a:pt x="0" y="0"/>
                  </a:moveTo>
                  <a:lnTo>
                    <a:pt x="62427" y="25"/>
                  </a:lnTo>
                  <a:lnTo>
                    <a:pt x="121949" y="99"/>
                  </a:lnTo>
                  <a:lnTo>
                    <a:pt x="178830" y="214"/>
                  </a:lnTo>
                  <a:lnTo>
                    <a:pt x="233331" y="365"/>
                  </a:lnTo>
                  <a:lnTo>
                    <a:pt x="285717" y="546"/>
                  </a:lnTo>
                  <a:lnTo>
                    <a:pt x="336250" y="751"/>
                  </a:lnTo>
                  <a:lnTo>
                    <a:pt x="385192" y="973"/>
                  </a:lnTo>
                  <a:lnTo>
                    <a:pt x="432807" y="1208"/>
                  </a:lnTo>
                  <a:lnTo>
                    <a:pt x="479358" y="1448"/>
                  </a:lnTo>
                  <a:lnTo>
                    <a:pt x="525108" y="1688"/>
                  </a:lnTo>
                  <a:lnTo>
                    <a:pt x="570320" y="1923"/>
                  </a:lnTo>
                  <a:lnTo>
                    <a:pt x="615255" y="2146"/>
                  </a:lnTo>
                  <a:lnTo>
                    <a:pt x="660179" y="2350"/>
                  </a:lnTo>
                  <a:lnTo>
                    <a:pt x="705352" y="2531"/>
                  </a:lnTo>
                  <a:lnTo>
                    <a:pt x="751039" y="2682"/>
                  </a:lnTo>
                  <a:lnTo>
                    <a:pt x="797503" y="2797"/>
                  </a:lnTo>
                  <a:lnTo>
                    <a:pt x="845005" y="2871"/>
                  </a:lnTo>
                  <a:lnTo>
                    <a:pt x="893809" y="2897"/>
                  </a:lnTo>
                </a:path>
              </a:pathLst>
            </a:custGeom>
            <a:ln w="20244">
              <a:solidFill>
                <a:srgbClr val="CC0000"/>
              </a:solidFill>
            </a:ln>
          </p:spPr>
          <p:txBody>
            <a:bodyPr wrap="square" lIns="0" tIns="0" rIns="0" bIns="0" rtlCol="0"/>
            <a:lstStyle/>
            <a:p>
              <a:pPr defTabSz="1932584"/>
              <a:endParaRPr sz="3804" kern="0">
                <a:solidFill>
                  <a:sysClr val="windowText" lastClr="000000"/>
                </a:solidFill>
              </a:endParaRPr>
            </a:p>
          </p:txBody>
        </p:sp>
        <p:pic>
          <p:nvPicPr>
            <p:cNvPr id="14" name="object 14"/>
            <p:cNvPicPr/>
            <p:nvPr/>
          </p:nvPicPr>
          <p:blipFill>
            <a:blip r:embed="rId10" cstate="print"/>
            <a:stretch>
              <a:fillRect/>
            </a:stretch>
          </p:blipFill>
          <p:spPr>
            <a:xfrm>
              <a:off x="1922904" y="1088380"/>
              <a:ext cx="96159" cy="72119"/>
            </a:xfrm>
            <a:prstGeom prst="rect">
              <a:avLst/>
            </a:prstGeom>
          </p:spPr>
        </p:pic>
      </p:grpSp>
      <p:sp>
        <p:nvSpPr>
          <p:cNvPr id="15" name="object 15">
            <a:extLst>
              <a:ext uri="{C183D7F6-B498-43B3-948B-1728B52AA6E4}">
                <adec:decorative xmlns:adec="http://schemas.microsoft.com/office/drawing/2017/decorative" val="1"/>
              </a:ext>
            </a:extLst>
          </p:cNvPr>
          <p:cNvSpPr/>
          <p:nvPr/>
        </p:nvSpPr>
        <p:spPr>
          <a:xfrm>
            <a:off x="8617333" y="2171114"/>
            <a:ext cx="1033397" cy="398596"/>
          </a:xfrm>
          <a:custGeom>
            <a:avLst/>
            <a:gdLst/>
            <a:ahLst/>
            <a:cxnLst/>
            <a:rect l="l" t="t" r="r" b="b"/>
            <a:pathLst>
              <a:path w="488950" h="188594">
                <a:moveTo>
                  <a:pt x="437751" y="0"/>
                </a:moveTo>
                <a:lnTo>
                  <a:pt x="50610" y="0"/>
                </a:lnTo>
                <a:lnTo>
                  <a:pt x="30910" y="3977"/>
                </a:lnTo>
                <a:lnTo>
                  <a:pt x="14823" y="14823"/>
                </a:lnTo>
                <a:lnTo>
                  <a:pt x="3977" y="30910"/>
                </a:lnTo>
                <a:lnTo>
                  <a:pt x="0" y="50610"/>
                </a:lnTo>
                <a:lnTo>
                  <a:pt x="0" y="137957"/>
                </a:lnTo>
                <a:lnTo>
                  <a:pt x="3977" y="157657"/>
                </a:lnTo>
                <a:lnTo>
                  <a:pt x="14823" y="173744"/>
                </a:lnTo>
                <a:lnTo>
                  <a:pt x="30910" y="184590"/>
                </a:lnTo>
                <a:lnTo>
                  <a:pt x="50610" y="188568"/>
                </a:lnTo>
                <a:lnTo>
                  <a:pt x="437751" y="188568"/>
                </a:lnTo>
                <a:lnTo>
                  <a:pt x="457451" y="184590"/>
                </a:lnTo>
                <a:lnTo>
                  <a:pt x="473538" y="173744"/>
                </a:lnTo>
                <a:lnTo>
                  <a:pt x="484384" y="157657"/>
                </a:lnTo>
                <a:lnTo>
                  <a:pt x="488361" y="137957"/>
                </a:lnTo>
                <a:lnTo>
                  <a:pt x="488361" y="50610"/>
                </a:lnTo>
                <a:lnTo>
                  <a:pt x="484384" y="30910"/>
                </a:lnTo>
                <a:lnTo>
                  <a:pt x="473538" y="14823"/>
                </a:lnTo>
                <a:lnTo>
                  <a:pt x="457451" y="3977"/>
                </a:lnTo>
                <a:lnTo>
                  <a:pt x="437751" y="0"/>
                </a:lnTo>
                <a:close/>
              </a:path>
            </a:pathLst>
          </a:custGeom>
          <a:solidFill>
            <a:srgbClr val="FFD8B2"/>
          </a:solidFill>
        </p:spPr>
        <p:txBody>
          <a:bodyPr wrap="square" lIns="0" tIns="0" rIns="0" bIns="0" rtlCol="0"/>
          <a:lstStyle/>
          <a:p>
            <a:pPr defTabSz="1932584"/>
            <a:endParaRPr sz="3804" kern="0">
              <a:solidFill>
                <a:sysClr val="windowText" lastClr="000000"/>
              </a:solidFill>
            </a:endParaRPr>
          </a:p>
        </p:txBody>
      </p:sp>
      <p:sp>
        <p:nvSpPr>
          <p:cNvPr id="16" name="object 16"/>
          <p:cNvSpPr txBox="1"/>
          <p:nvPr/>
        </p:nvSpPr>
        <p:spPr>
          <a:xfrm>
            <a:off x="8688001" y="2152414"/>
            <a:ext cx="889795" cy="382183"/>
          </a:xfrm>
          <a:prstGeom prst="rect">
            <a:avLst/>
          </a:prstGeom>
        </p:spPr>
        <p:txBody>
          <a:bodyPr vert="horz" wrap="square" lIns="0" tIns="24157" rIns="0" bIns="0" rtlCol="0">
            <a:spAutoFit/>
          </a:bodyPr>
          <a:lstStyle/>
          <a:p>
            <a:pPr marL="26841" defTabSz="1932584">
              <a:spcBef>
                <a:spcPts val="190"/>
              </a:spcBef>
            </a:pPr>
            <a:r>
              <a:rPr sz="2325" kern="0" spc="-53" dirty="0">
                <a:solidFill>
                  <a:sysClr val="windowText" lastClr="000000"/>
                </a:solidFill>
                <a:latin typeface="Tahoma"/>
                <a:cs typeface="Tahoma"/>
              </a:rPr>
              <a:t>Nature</a:t>
            </a:r>
            <a:endParaRPr sz="2325" kern="0">
              <a:solidFill>
                <a:sysClr val="windowText" lastClr="000000"/>
              </a:solidFill>
              <a:latin typeface="Tahoma"/>
              <a:cs typeface="Tahoma"/>
            </a:endParaRPr>
          </a:p>
        </p:txBody>
      </p:sp>
      <p:grpSp>
        <p:nvGrpSpPr>
          <p:cNvPr id="17" name="object 17">
            <a:extLst>
              <a:ext uri="{C183D7F6-B498-43B3-948B-1728B52AA6E4}">
                <adec:decorative xmlns:adec="http://schemas.microsoft.com/office/drawing/2017/decorative" val="1"/>
              </a:ext>
            </a:extLst>
          </p:cNvPr>
          <p:cNvGrpSpPr/>
          <p:nvPr/>
        </p:nvGrpSpPr>
        <p:grpSpPr>
          <a:xfrm>
            <a:off x="4823077" y="2376505"/>
            <a:ext cx="4332216" cy="625407"/>
            <a:chOff x="2280619" y="1124439"/>
            <a:chExt cx="2049780" cy="295910"/>
          </a:xfrm>
        </p:grpSpPr>
        <p:sp>
          <p:nvSpPr>
            <p:cNvPr id="18" name="object 18"/>
            <p:cNvSpPr/>
            <p:nvPr/>
          </p:nvSpPr>
          <p:spPr>
            <a:xfrm>
              <a:off x="2290741" y="1180068"/>
              <a:ext cx="2029460" cy="230504"/>
            </a:xfrm>
            <a:custGeom>
              <a:avLst/>
              <a:gdLst/>
              <a:ahLst/>
              <a:cxnLst/>
              <a:rect l="l" t="t" r="r" b="b"/>
              <a:pathLst>
                <a:path w="2029460" h="230505">
                  <a:moveTo>
                    <a:pt x="2029303" y="38289"/>
                  </a:moveTo>
                  <a:lnTo>
                    <a:pt x="1955124" y="51193"/>
                  </a:lnTo>
                  <a:lnTo>
                    <a:pt x="1915849" y="57890"/>
                  </a:lnTo>
                  <a:lnTo>
                    <a:pt x="1875229" y="64723"/>
                  </a:lnTo>
                  <a:lnTo>
                    <a:pt x="1833348" y="71671"/>
                  </a:lnTo>
                  <a:lnTo>
                    <a:pt x="1790293" y="78713"/>
                  </a:lnTo>
                  <a:lnTo>
                    <a:pt x="1746147" y="85828"/>
                  </a:lnTo>
                  <a:lnTo>
                    <a:pt x="1700994" y="92995"/>
                  </a:lnTo>
                  <a:lnTo>
                    <a:pt x="1654920" y="100193"/>
                  </a:lnTo>
                  <a:lnTo>
                    <a:pt x="1608010" y="107402"/>
                  </a:lnTo>
                  <a:lnTo>
                    <a:pt x="1560347" y="114600"/>
                  </a:lnTo>
                  <a:lnTo>
                    <a:pt x="1512016" y="121767"/>
                  </a:lnTo>
                  <a:lnTo>
                    <a:pt x="1463102" y="128882"/>
                  </a:lnTo>
                  <a:lnTo>
                    <a:pt x="1413690" y="135924"/>
                  </a:lnTo>
                  <a:lnTo>
                    <a:pt x="1363865" y="142871"/>
                  </a:lnTo>
                  <a:lnTo>
                    <a:pt x="1313710" y="149705"/>
                  </a:lnTo>
                  <a:lnTo>
                    <a:pt x="1263310" y="156402"/>
                  </a:lnTo>
                  <a:lnTo>
                    <a:pt x="1212751" y="162943"/>
                  </a:lnTo>
                  <a:lnTo>
                    <a:pt x="1162117" y="169307"/>
                  </a:lnTo>
                  <a:lnTo>
                    <a:pt x="1111491" y="175472"/>
                  </a:lnTo>
                  <a:lnTo>
                    <a:pt x="1060960" y="181418"/>
                  </a:lnTo>
                  <a:lnTo>
                    <a:pt x="1010608" y="187124"/>
                  </a:lnTo>
                  <a:lnTo>
                    <a:pt x="960519" y="192570"/>
                  </a:lnTo>
                  <a:lnTo>
                    <a:pt x="910777" y="197733"/>
                  </a:lnTo>
                  <a:lnTo>
                    <a:pt x="861468" y="202594"/>
                  </a:lnTo>
                  <a:lnTo>
                    <a:pt x="812677" y="207132"/>
                  </a:lnTo>
                  <a:lnTo>
                    <a:pt x="764487" y="211325"/>
                  </a:lnTo>
                  <a:lnTo>
                    <a:pt x="716983" y="215153"/>
                  </a:lnTo>
                  <a:lnTo>
                    <a:pt x="670251" y="218595"/>
                  </a:lnTo>
                  <a:lnTo>
                    <a:pt x="624374" y="221630"/>
                  </a:lnTo>
                  <a:lnTo>
                    <a:pt x="579437" y="224237"/>
                  </a:lnTo>
                  <a:lnTo>
                    <a:pt x="535525" y="226395"/>
                  </a:lnTo>
                  <a:lnTo>
                    <a:pt x="492723" y="228084"/>
                  </a:lnTo>
                  <a:lnTo>
                    <a:pt x="451115" y="229283"/>
                  </a:lnTo>
                  <a:lnTo>
                    <a:pt x="410786" y="229970"/>
                  </a:lnTo>
                  <a:lnTo>
                    <a:pt x="371820" y="230125"/>
                  </a:lnTo>
                  <a:lnTo>
                    <a:pt x="334302" y="229727"/>
                  </a:lnTo>
                  <a:lnTo>
                    <a:pt x="263948" y="227188"/>
                  </a:lnTo>
                  <a:lnTo>
                    <a:pt x="200403" y="222187"/>
                  </a:lnTo>
                  <a:lnTo>
                    <a:pt x="144342" y="214556"/>
                  </a:lnTo>
                  <a:lnTo>
                    <a:pt x="96442" y="204128"/>
                  </a:lnTo>
                  <a:lnTo>
                    <a:pt x="57381" y="190737"/>
                  </a:lnTo>
                  <a:lnTo>
                    <a:pt x="16843" y="164729"/>
                  </a:lnTo>
                  <a:lnTo>
                    <a:pt x="0" y="131114"/>
                  </a:lnTo>
                  <a:lnTo>
                    <a:pt x="46" y="118121"/>
                  </a:lnTo>
                  <a:lnTo>
                    <a:pt x="18350" y="73487"/>
                  </a:lnTo>
                  <a:lnTo>
                    <a:pt x="46538" y="38810"/>
                  </a:lnTo>
                  <a:lnTo>
                    <a:pt x="65681" y="19931"/>
                  </a:lnTo>
                  <a:lnTo>
                    <a:pt x="88303" y="0"/>
                  </a:lnTo>
                </a:path>
              </a:pathLst>
            </a:custGeom>
            <a:ln w="20244">
              <a:solidFill>
                <a:srgbClr val="CC0000"/>
              </a:solidFill>
            </a:ln>
          </p:spPr>
          <p:txBody>
            <a:bodyPr wrap="square" lIns="0" tIns="0" rIns="0" bIns="0" rtlCol="0"/>
            <a:lstStyle/>
            <a:p>
              <a:pPr defTabSz="1932584"/>
              <a:endParaRPr sz="3804" kern="0">
                <a:solidFill>
                  <a:sysClr val="windowText" lastClr="000000"/>
                </a:solidFill>
              </a:endParaRPr>
            </a:p>
          </p:txBody>
        </p:sp>
        <p:pic>
          <p:nvPicPr>
            <p:cNvPr id="19" name="object 19"/>
            <p:cNvPicPr/>
            <p:nvPr/>
          </p:nvPicPr>
          <p:blipFill>
            <a:blip r:embed="rId11" cstate="print"/>
            <a:stretch>
              <a:fillRect/>
            </a:stretch>
          </p:blipFill>
          <p:spPr>
            <a:xfrm>
              <a:off x="2348500" y="1124439"/>
              <a:ext cx="96838" cy="89432"/>
            </a:xfrm>
            <a:prstGeom prst="rect">
              <a:avLst/>
            </a:prstGeom>
          </p:spPr>
        </p:pic>
      </p:grpSp>
      <p:pic>
        <p:nvPicPr>
          <p:cNvPr id="20" name="object 20">
            <a:extLst>
              <a:ext uri="{C183D7F6-B498-43B3-948B-1728B52AA6E4}">
                <adec:decorative xmlns:adec="http://schemas.microsoft.com/office/drawing/2017/decorative" val="1"/>
              </a:ext>
            </a:extLst>
          </p:cNvPr>
          <p:cNvPicPr/>
          <p:nvPr/>
        </p:nvPicPr>
        <p:blipFill>
          <a:blip r:embed="rId12" cstate="print"/>
          <a:stretch>
            <a:fillRect/>
          </a:stretch>
        </p:blipFill>
        <p:spPr>
          <a:xfrm>
            <a:off x="811502" y="3306441"/>
            <a:ext cx="137938" cy="137938"/>
          </a:xfrm>
          <a:prstGeom prst="rect">
            <a:avLst/>
          </a:prstGeom>
        </p:spPr>
      </p:pic>
      <p:sp>
        <p:nvSpPr>
          <p:cNvPr id="21" name="object 21"/>
          <p:cNvSpPr txBox="1"/>
          <p:nvPr/>
        </p:nvSpPr>
        <p:spPr>
          <a:xfrm>
            <a:off x="1069018" y="3130063"/>
            <a:ext cx="4724102" cy="752797"/>
          </a:xfrm>
          <a:prstGeom prst="rect">
            <a:avLst/>
          </a:prstGeom>
        </p:spPr>
        <p:txBody>
          <a:bodyPr vert="horz" wrap="square" lIns="0" tIns="24157" rIns="0" bIns="0" rtlCol="0">
            <a:spAutoFit/>
          </a:bodyPr>
          <a:lstStyle/>
          <a:p>
            <a:pPr marL="26841" defTabSz="1932584">
              <a:spcBef>
                <a:spcPts val="190"/>
              </a:spcBef>
            </a:pPr>
            <a:r>
              <a:rPr sz="2325" b="1" kern="0" dirty="0">
                <a:solidFill>
                  <a:sysClr val="windowText" lastClr="000000"/>
                </a:solidFill>
                <a:latin typeface="Gill Sans MT"/>
                <a:cs typeface="Gill Sans MT"/>
              </a:rPr>
              <a:t>z</a:t>
            </a:r>
            <a:r>
              <a:rPr sz="2325" b="1" kern="0" spc="-74" dirty="0">
                <a:solidFill>
                  <a:sysClr val="windowText" lastClr="000000"/>
                </a:solidFill>
                <a:latin typeface="Gill Sans MT"/>
                <a:cs typeface="Gill Sans MT"/>
              </a:rPr>
              <a:t> </a:t>
            </a:r>
            <a:r>
              <a:rPr sz="2325" kern="0" dirty="0">
                <a:solidFill>
                  <a:sysClr val="windowText" lastClr="000000"/>
                </a:solidFill>
                <a:latin typeface="Tahoma"/>
                <a:cs typeface="Tahoma"/>
              </a:rPr>
              <a:t>=</a:t>
            </a:r>
            <a:r>
              <a:rPr sz="2325" kern="0" spc="-106" dirty="0">
                <a:solidFill>
                  <a:sysClr val="windowText" lastClr="000000"/>
                </a:solidFill>
                <a:latin typeface="Tahoma"/>
                <a:cs typeface="Tahoma"/>
              </a:rPr>
              <a:t> </a:t>
            </a:r>
            <a:r>
              <a:rPr sz="2325" kern="0" spc="-74" dirty="0">
                <a:solidFill>
                  <a:sysClr val="windowText" lastClr="000000"/>
                </a:solidFill>
                <a:latin typeface="Tahoma"/>
                <a:cs typeface="Tahoma"/>
              </a:rPr>
              <a:t>(</a:t>
            </a:r>
            <a:r>
              <a:rPr sz="2325" b="1" kern="0" spc="-74" dirty="0">
                <a:solidFill>
                  <a:sysClr val="windowText" lastClr="000000"/>
                </a:solidFill>
                <a:latin typeface="Gill Sans MT"/>
                <a:cs typeface="Gill Sans MT"/>
              </a:rPr>
              <a:t>x</a:t>
            </a:r>
            <a:r>
              <a:rPr sz="2325" i="1" kern="0" spc="-74" dirty="0">
                <a:solidFill>
                  <a:sysClr val="windowText" lastClr="000000"/>
                </a:solidFill>
                <a:latin typeface="Arial"/>
                <a:cs typeface="Arial"/>
              </a:rPr>
              <a:t>,</a:t>
            </a:r>
            <a:r>
              <a:rPr sz="2325" i="1" kern="0" spc="-264" dirty="0">
                <a:solidFill>
                  <a:sysClr val="windowText" lastClr="000000"/>
                </a:solidFill>
                <a:latin typeface="Arial"/>
                <a:cs typeface="Arial"/>
              </a:rPr>
              <a:t> </a:t>
            </a:r>
            <a:r>
              <a:rPr sz="2325" i="1" kern="0" spc="-116" dirty="0">
                <a:solidFill>
                  <a:sysClr val="windowText" lastClr="000000"/>
                </a:solidFill>
                <a:latin typeface="Arial"/>
                <a:cs typeface="Arial"/>
              </a:rPr>
              <a:t>y</a:t>
            </a:r>
            <a:r>
              <a:rPr sz="2325" i="1" kern="0" spc="-402" dirty="0">
                <a:solidFill>
                  <a:sysClr val="windowText" lastClr="000000"/>
                </a:solidFill>
                <a:latin typeface="Arial"/>
                <a:cs typeface="Arial"/>
              </a:rPr>
              <a:t> </a:t>
            </a:r>
            <a:r>
              <a:rPr sz="2325" kern="0" dirty="0">
                <a:solidFill>
                  <a:sysClr val="windowText" lastClr="000000"/>
                </a:solidFill>
                <a:latin typeface="Tahoma"/>
                <a:cs typeface="Tahoma"/>
              </a:rPr>
              <a:t>)</a:t>
            </a:r>
            <a:r>
              <a:rPr sz="2325" kern="0" spc="-106" dirty="0">
                <a:solidFill>
                  <a:sysClr val="windowText" lastClr="000000"/>
                </a:solidFill>
                <a:latin typeface="Tahoma"/>
                <a:cs typeface="Tahoma"/>
              </a:rPr>
              <a:t> </a:t>
            </a:r>
            <a:r>
              <a:rPr sz="2325" kern="0" spc="-328" dirty="0">
                <a:solidFill>
                  <a:sysClr val="windowText" lastClr="000000"/>
                </a:solidFill>
                <a:latin typeface="Lucida Sans Unicode"/>
                <a:cs typeface="Lucida Sans Unicode"/>
              </a:rPr>
              <a:t>∈</a:t>
            </a:r>
            <a:r>
              <a:rPr sz="2325" kern="0" spc="-95" dirty="0">
                <a:solidFill>
                  <a:sysClr val="windowText" lastClr="000000"/>
                </a:solidFill>
                <a:latin typeface="Lucida Sans Unicode"/>
                <a:cs typeface="Lucida Sans Unicode"/>
              </a:rPr>
              <a:t> </a:t>
            </a:r>
            <a:r>
              <a:rPr sz="2325" i="1" kern="0" spc="296" dirty="0">
                <a:solidFill>
                  <a:sysClr val="windowText" lastClr="000000"/>
                </a:solidFill>
                <a:latin typeface="Verdana"/>
                <a:cs typeface="Verdana"/>
              </a:rPr>
              <a:t>Z</a:t>
            </a:r>
            <a:r>
              <a:rPr sz="2325" i="1" kern="0" spc="465" dirty="0">
                <a:solidFill>
                  <a:sysClr val="windowText" lastClr="000000"/>
                </a:solidFill>
                <a:latin typeface="Verdana"/>
                <a:cs typeface="Verdana"/>
              </a:rPr>
              <a:t> </a:t>
            </a:r>
            <a:r>
              <a:rPr sz="2325" kern="0" dirty="0">
                <a:solidFill>
                  <a:sysClr val="windowText" lastClr="000000"/>
                </a:solidFill>
                <a:latin typeface="Tahoma"/>
                <a:cs typeface="Tahoma"/>
              </a:rPr>
              <a:t>:</a:t>
            </a:r>
            <a:r>
              <a:rPr sz="2325" kern="0" spc="264" dirty="0">
                <a:solidFill>
                  <a:sysClr val="windowText" lastClr="000000"/>
                </a:solidFill>
                <a:latin typeface="Tahoma"/>
                <a:cs typeface="Tahoma"/>
              </a:rPr>
              <a:t> </a:t>
            </a:r>
            <a:r>
              <a:rPr sz="2325" kern="0" spc="-85" dirty="0">
                <a:solidFill>
                  <a:sysClr val="windowText" lastClr="000000"/>
                </a:solidFill>
                <a:latin typeface="Tahoma"/>
                <a:cs typeface="Tahoma"/>
              </a:rPr>
              <a:t>(features,</a:t>
            </a:r>
            <a:r>
              <a:rPr sz="2325" kern="0" spc="11" dirty="0">
                <a:solidFill>
                  <a:sysClr val="windowText" lastClr="000000"/>
                </a:solidFill>
                <a:latin typeface="Tahoma"/>
                <a:cs typeface="Tahoma"/>
              </a:rPr>
              <a:t> </a:t>
            </a:r>
            <a:r>
              <a:rPr sz="2325" kern="0" spc="-95" dirty="0">
                <a:solidFill>
                  <a:sysClr val="windowText" lastClr="000000"/>
                </a:solidFill>
                <a:latin typeface="Tahoma"/>
                <a:cs typeface="Tahoma"/>
              </a:rPr>
              <a:t>response),</a:t>
            </a:r>
            <a:endParaRPr sz="2325" kern="0">
              <a:solidFill>
                <a:sysClr val="windowText" lastClr="000000"/>
              </a:solidFill>
              <a:latin typeface="Tahoma"/>
              <a:cs typeface="Tahoma"/>
            </a:endParaRPr>
          </a:p>
          <a:p>
            <a:pPr marL="26841" defTabSz="1932584">
              <a:spcBef>
                <a:spcPts val="74"/>
              </a:spcBef>
            </a:pPr>
            <a:r>
              <a:rPr sz="2325" b="1" i="1" kern="0" dirty="0">
                <a:solidFill>
                  <a:srgbClr val="008C00"/>
                </a:solidFill>
                <a:latin typeface="Arial"/>
                <a:cs typeface="Arial"/>
              </a:rPr>
              <a:t>β</a:t>
            </a:r>
            <a:r>
              <a:rPr sz="2325" b="1" i="1" kern="0" spc="159" dirty="0">
                <a:solidFill>
                  <a:srgbClr val="008C00"/>
                </a:solidFill>
                <a:latin typeface="Arial"/>
                <a:cs typeface="Arial"/>
              </a:rPr>
              <a:t> </a:t>
            </a:r>
            <a:r>
              <a:rPr sz="2325" kern="0" spc="-74" dirty="0">
                <a:solidFill>
                  <a:sysClr val="windowText" lastClr="000000"/>
                </a:solidFill>
                <a:latin typeface="Tahoma"/>
                <a:cs typeface="Tahoma"/>
              </a:rPr>
              <a:t>model</a:t>
            </a:r>
            <a:r>
              <a:rPr sz="2325" kern="0" spc="11" dirty="0">
                <a:solidFill>
                  <a:sysClr val="windowText" lastClr="000000"/>
                </a:solidFill>
                <a:latin typeface="Tahoma"/>
                <a:cs typeface="Tahoma"/>
              </a:rPr>
              <a:t> </a:t>
            </a:r>
            <a:r>
              <a:rPr sz="2325" kern="0" spc="-21" dirty="0">
                <a:solidFill>
                  <a:sysClr val="windowText" lastClr="000000"/>
                </a:solidFill>
                <a:latin typeface="Tahoma"/>
                <a:cs typeface="Tahoma"/>
              </a:rPr>
              <a:t>parameters.</a:t>
            </a:r>
            <a:endParaRPr sz="2325" kern="0">
              <a:solidFill>
                <a:sysClr val="windowText" lastClr="000000"/>
              </a:solidFill>
              <a:latin typeface="Tahoma"/>
              <a:cs typeface="Tahoma"/>
            </a:endParaRPr>
          </a:p>
        </p:txBody>
      </p:sp>
      <p:pic>
        <p:nvPicPr>
          <p:cNvPr id="22" name="object 22">
            <a:extLst>
              <a:ext uri="{C183D7F6-B498-43B3-948B-1728B52AA6E4}">
                <adec:decorative xmlns:adec="http://schemas.microsoft.com/office/drawing/2017/decorative" val="1"/>
              </a:ext>
            </a:extLst>
          </p:cNvPr>
          <p:cNvPicPr/>
          <p:nvPr/>
        </p:nvPicPr>
        <p:blipFill>
          <a:blip r:embed="rId13" cstate="print"/>
          <a:stretch>
            <a:fillRect/>
          </a:stretch>
        </p:blipFill>
        <p:spPr>
          <a:xfrm>
            <a:off x="6466974" y="3195436"/>
            <a:ext cx="5396337" cy="2658222"/>
          </a:xfrm>
          <a:prstGeom prst="rect">
            <a:avLst/>
          </a:prstGeom>
        </p:spPr>
      </p:pic>
      <p:sp>
        <p:nvSpPr>
          <p:cNvPr id="23" name="object 23">
            <a:extLst>
              <a:ext uri="{C183D7F6-B498-43B3-948B-1728B52AA6E4}">
                <adec:decorative xmlns:adec="http://schemas.microsoft.com/office/drawing/2017/decorative" val="1"/>
              </a:ext>
            </a:extLst>
          </p:cNvPr>
          <p:cNvSpPr/>
          <p:nvPr/>
        </p:nvSpPr>
        <p:spPr>
          <a:xfrm>
            <a:off x="763857" y="6012679"/>
            <a:ext cx="4261086" cy="0"/>
          </a:xfrm>
          <a:custGeom>
            <a:avLst/>
            <a:gdLst/>
            <a:ahLst/>
            <a:cxnLst/>
            <a:rect l="l" t="t" r="r" b="b"/>
            <a:pathLst>
              <a:path w="2016125">
                <a:moveTo>
                  <a:pt x="0" y="0"/>
                </a:moveTo>
                <a:lnTo>
                  <a:pt x="2015972" y="0"/>
                </a:lnTo>
              </a:path>
            </a:pathLst>
          </a:custGeom>
          <a:ln w="5054">
            <a:solidFill>
              <a:srgbClr val="000000"/>
            </a:solidFill>
          </a:ln>
        </p:spPr>
        <p:txBody>
          <a:bodyPr wrap="square" lIns="0" tIns="0" rIns="0" bIns="0" rtlCol="0"/>
          <a:lstStyle/>
          <a:p>
            <a:pPr defTabSz="1932584"/>
            <a:endParaRPr sz="3804" kern="0">
              <a:solidFill>
                <a:sysClr val="windowText" lastClr="000000"/>
              </a:solidFill>
            </a:endParaRPr>
          </a:p>
        </p:txBody>
      </p:sp>
      <p:grpSp>
        <p:nvGrpSpPr>
          <p:cNvPr id="24" name="object 24">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25" name="object 25"/>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26" name="object 26"/>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27" name="object 27"/>
          <p:cNvSpPr txBox="1"/>
          <p:nvPr/>
        </p:nvSpPr>
        <p:spPr>
          <a:xfrm>
            <a:off x="736990" y="6043926"/>
            <a:ext cx="6231251" cy="506680"/>
          </a:xfrm>
          <a:prstGeom prst="rect">
            <a:avLst/>
          </a:prstGeom>
        </p:spPr>
        <p:txBody>
          <a:bodyPr vert="horz" wrap="square" lIns="0" tIns="89919" rIns="0" bIns="0" rtlCol="0">
            <a:spAutoFit/>
          </a:bodyPr>
          <a:lstStyle/>
          <a:p>
            <a:pPr marL="373096" defTabSz="1932584">
              <a:spcBef>
                <a:spcPts val="708"/>
              </a:spcBef>
            </a:pPr>
            <a:r>
              <a:rPr sz="1902" kern="0" spc="-32" baseline="37037" dirty="0">
                <a:solidFill>
                  <a:sysClr val="windowText" lastClr="000000"/>
                </a:solidFill>
                <a:latin typeface="Arial"/>
                <a:cs typeface="Arial"/>
              </a:rPr>
              <a:t>4</a:t>
            </a:r>
            <a:r>
              <a:rPr sz="1268" kern="0" spc="-21" dirty="0">
                <a:solidFill>
                  <a:sysClr val="windowText" lastClr="000000"/>
                </a:solidFill>
                <a:latin typeface="Arial"/>
                <a:cs typeface="Arial"/>
              </a:rPr>
              <a:t>Chen</a:t>
            </a:r>
            <a:r>
              <a:rPr sz="1268" kern="0" spc="53" dirty="0">
                <a:solidFill>
                  <a:sysClr val="windowText" lastClr="000000"/>
                </a:solidFill>
                <a:latin typeface="Arial"/>
                <a:cs typeface="Arial"/>
              </a:rPr>
              <a:t> </a:t>
            </a:r>
            <a:r>
              <a:rPr sz="1268" kern="0" spc="169" dirty="0">
                <a:solidFill>
                  <a:sysClr val="windowText" lastClr="000000"/>
                </a:solidFill>
                <a:latin typeface="Arial"/>
                <a:cs typeface="Arial"/>
              </a:rPr>
              <a:t>&amp;</a:t>
            </a:r>
            <a:r>
              <a:rPr sz="1268" kern="0" spc="42" dirty="0">
                <a:solidFill>
                  <a:sysClr val="windowText" lastClr="000000"/>
                </a:solidFill>
                <a:latin typeface="Arial"/>
                <a:cs typeface="Arial"/>
              </a:rPr>
              <a:t> </a:t>
            </a:r>
            <a:r>
              <a:rPr sz="1268" b="1" kern="0" dirty="0">
                <a:solidFill>
                  <a:sysClr val="windowText" lastClr="000000"/>
                </a:solidFill>
                <a:latin typeface="Gill Sans MT"/>
                <a:cs typeface="Gill Sans MT"/>
              </a:rPr>
              <a:t>ICP</a:t>
            </a:r>
            <a:r>
              <a:rPr sz="1268" kern="0" dirty="0">
                <a:solidFill>
                  <a:sysClr val="windowText" lastClr="000000"/>
                </a:solidFill>
                <a:latin typeface="Arial"/>
                <a:cs typeface="Arial"/>
              </a:rPr>
              <a:t>,</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JMLR,</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2018;</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Esfahani</a:t>
            </a:r>
            <a:r>
              <a:rPr sz="1268" kern="0" spc="53" dirty="0">
                <a:solidFill>
                  <a:sysClr val="windowText" lastClr="000000"/>
                </a:solidFill>
                <a:latin typeface="Arial"/>
                <a:cs typeface="Arial"/>
              </a:rPr>
              <a:t> </a:t>
            </a:r>
            <a:r>
              <a:rPr sz="1268" kern="0" spc="169" dirty="0">
                <a:solidFill>
                  <a:sysClr val="windowText" lastClr="000000"/>
                </a:solidFill>
                <a:latin typeface="Arial"/>
                <a:cs typeface="Arial"/>
              </a:rPr>
              <a:t>&amp;</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Kuhn,</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2017;</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Gao,</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Chen,</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Kleywegt,</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2017;</a:t>
            </a:r>
            <a:endParaRPr sz="1268" kern="0">
              <a:solidFill>
                <a:sysClr val="windowText" lastClr="000000"/>
              </a:solidFill>
              <a:latin typeface="Arial"/>
              <a:cs typeface="Arial"/>
            </a:endParaRPr>
          </a:p>
          <a:p>
            <a:pPr marL="26841" defTabSz="1932584">
              <a:spcBef>
                <a:spcPts val="159"/>
              </a:spcBef>
            </a:pPr>
            <a:r>
              <a:rPr sz="1902" i="1" kern="0" spc="507" baseline="9259" dirty="0">
                <a:solidFill>
                  <a:sysClr val="windowText" lastClr="000000"/>
                </a:solidFill>
                <a:latin typeface="Arial"/>
                <a:cs typeface="Arial"/>
              </a:rPr>
              <a:t>H</a:t>
            </a:r>
            <a:r>
              <a:rPr sz="1057" i="1" kern="0" spc="338" dirty="0">
                <a:solidFill>
                  <a:sysClr val="windowText" lastClr="000000"/>
                </a:solidFill>
                <a:latin typeface="Times New Roman"/>
                <a:cs typeface="Times New Roman"/>
              </a:rPr>
              <a:t>∞</a:t>
            </a:r>
            <a:r>
              <a:rPr sz="1057" i="1" kern="0" spc="254" dirty="0">
                <a:solidFill>
                  <a:sysClr val="windowText" lastClr="000000"/>
                </a:solidFill>
                <a:latin typeface="Times New Roman"/>
                <a:cs typeface="Times New Roman"/>
              </a:rPr>
              <a:t> </a:t>
            </a:r>
            <a:r>
              <a:rPr sz="1902" kern="0" baseline="9259" dirty="0">
                <a:solidFill>
                  <a:sysClr val="windowText" lastClr="000000"/>
                </a:solidFill>
                <a:latin typeface="Arial"/>
                <a:cs typeface="Arial"/>
              </a:rPr>
              <a:t>control;</a:t>
            </a:r>
            <a:r>
              <a:rPr sz="1902" kern="0" spc="93" baseline="9259" dirty="0">
                <a:solidFill>
                  <a:sysClr val="windowText" lastClr="000000"/>
                </a:solidFill>
                <a:latin typeface="Arial"/>
                <a:cs typeface="Arial"/>
              </a:rPr>
              <a:t> </a:t>
            </a:r>
            <a:r>
              <a:rPr sz="1902" kern="0" baseline="9259" dirty="0">
                <a:solidFill>
                  <a:sysClr val="windowText" lastClr="000000"/>
                </a:solidFill>
                <a:latin typeface="Arial"/>
                <a:cs typeface="Arial"/>
              </a:rPr>
              <a:t>minimax:</a:t>
            </a:r>
            <a:r>
              <a:rPr sz="1902" kern="0" spc="285" baseline="9259" dirty="0">
                <a:solidFill>
                  <a:sysClr val="windowText" lastClr="000000"/>
                </a:solidFill>
                <a:latin typeface="Arial"/>
                <a:cs typeface="Arial"/>
              </a:rPr>
              <a:t> </a:t>
            </a:r>
            <a:r>
              <a:rPr sz="1902" kern="0" baseline="9259" dirty="0">
                <a:solidFill>
                  <a:sysClr val="windowText" lastClr="000000"/>
                </a:solidFill>
                <a:latin typeface="Arial"/>
                <a:cs typeface="Arial"/>
              </a:rPr>
              <a:t>Blackwell,</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1956;</a:t>
            </a:r>
            <a:r>
              <a:rPr sz="1902" kern="0" spc="110" baseline="9259" dirty="0">
                <a:solidFill>
                  <a:sysClr val="windowText" lastClr="000000"/>
                </a:solidFill>
                <a:latin typeface="Arial"/>
                <a:cs typeface="Arial"/>
              </a:rPr>
              <a:t> </a:t>
            </a:r>
            <a:r>
              <a:rPr sz="1902" kern="0" baseline="9259" dirty="0">
                <a:solidFill>
                  <a:sysClr val="windowText" lastClr="000000"/>
                </a:solidFill>
                <a:latin typeface="Arial"/>
                <a:cs typeface="Arial"/>
              </a:rPr>
              <a:t>von</a:t>
            </a:r>
            <a:r>
              <a:rPr sz="1902" kern="0" spc="93"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Neumann</a:t>
            </a:r>
            <a:r>
              <a:rPr sz="1902" kern="0" spc="110" baseline="9259" dirty="0">
                <a:solidFill>
                  <a:sysClr val="windowText" lastClr="000000"/>
                </a:solidFill>
                <a:latin typeface="Arial"/>
                <a:cs typeface="Arial"/>
              </a:rPr>
              <a:t> </a:t>
            </a:r>
            <a:r>
              <a:rPr sz="1902" kern="0" spc="254" baseline="9259" dirty="0">
                <a:solidFill>
                  <a:sysClr val="windowText" lastClr="000000"/>
                </a:solidFill>
                <a:latin typeface="Arial"/>
                <a:cs typeface="Arial"/>
              </a:rPr>
              <a:t>&amp;</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Morgenstern,</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1944.</a:t>
            </a:r>
            <a:endParaRPr sz="1902" kern="0" baseline="9259">
              <a:solidFill>
                <a:sysClr val="windowText" lastClr="000000"/>
              </a:solidFill>
              <a:latin typeface="Arial"/>
              <a:cs typeface="Arial"/>
            </a:endParaRPr>
          </a:p>
        </p:txBody>
      </p:sp>
      <p:sp>
        <p:nvSpPr>
          <p:cNvPr id="28" name="object 28"/>
          <p:cNvSpPr txBox="1"/>
          <p:nvPr/>
        </p:nvSpPr>
        <p:spPr>
          <a:xfrm>
            <a:off x="2431922" y="6618575"/>
            <a:ext cx="480461" cy="198003"/>
          </a:xfrm>
          <a:prstGeom prst="rect">
            <a:avLst/>
          </a:prstGeom>
        </p:spPr>
        <p:txBody>
          <a:bodyPr vert="horz" wrap="square" lIns="0" tIns="0" rIns="0" bIns="0" rtlCol="0" anchor="t">
            <a:spAutoFit/>
          </a:bodyPr>
          <a:lstStyle/>
          <a:p>
            <a:pPr marL="26670" defTabSz="1932584">
              <a:lnSpc>
                <a:spcPct val="110299"/>
              </a:lnSpc>
            </a:pPr>
            <a:r>
              <a:rPr sz="1268" kern="0" spc="-21" dirty="0">
                <a:solidFill>
                  <a:srgbClr val="E50000"/>
                </a:solidFill>
                <a:latin typeface="Arial"/>
                <a:cs typeface="Arial"/>
              </a:rPr>
              <a:t>11/12</a:t>
            </a:r>
            <a:endParaRPr lang="en-US" sz="1268" kern="0">
              <a:solidFill>
                <a:sysClr val="windowText" lastClr="000000"/>
              </a:solidFill>
              <a:latin typeface="Arial"/>
              <a:cs typeface="Arial"/>
            </a:endParaRPr>
          </a:p>
        </p:txBody>
      </p:sp>
      <p:sp>
        <p:nvSpPr>
          <p:cNvPr id="29" name="object 29"/>
          <p:cNvSpPr txBox="1">
            <a:spLocks noGrp="1"/>
          </p:cNvSpPr>
          <p:nvPr>
            <p:ph type="ftr" sz="quarter" idx="5"/>
          </p:nvPr>
        </p:nvSpPr>
        <p:spPr>
          <a:xfrm>
            <a:off x="3180964" y="6618575"/>
            <a:ext cx="2708312" cy="198003"/>
          </a:xfrm>
          <a:prstGeom prst="rect">
            <a:avLst/>
          </a:prstGeom>
        </p:spPr>
        <p:txBody>
          <a:bodyPr vert="horz" wrap="square" lIns="0" tIns="0" rIns="0" bIns="0" rtlCol="0" anchor="t">
            <a:spAutoFit/>
          </a:bodyPr>
          <a:lstStyle/>
          <a:p>
            <a:pPr marL="26670" defTabSz="1932584">
              <a:lnSpc>
                <a:spcPct val="110299"/>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30" name="object 30"/>
          <p:cNvSpPr txBox="1"/>
          <p:nvPr/>
        </p:nvSpPr>
        <p:spPr>
          <a:xfrm>
            <a:off x="6291299" y="6618575"/>
            <a:ext cx="1515202" cy="198003"/>
          </a:xfrm>
          <a:prstGeom prst="rect">
            <a:avLst/>
          </a:prstGeom>
        </p:spPr>
        <p:txBody>
          <a:bodyPr vert="horz" wrap="square" lIns="0" tIns="0" rIns="0" bIns="0" rtlCol="0" anchor="t">
            <a:spAutoFit/>
          </a:bodyPr>
          <a:lstStyle/>
          <a:p>
            <a:pPr marL="26670" defTabSz="1932584">
              <a:lnSpc>
                <a:spcPct val="110299"/>
              </a:lnSpc>
            </a:pPr>
            <a:r>
              <a:rPr sz="1268" kern="0" dirty="0">
                <a:solidFill>
                  <a:srgbClr val="890000"/>
                </a:solidFill>
                <a:latin typeface="Arial"/>
                <a:cs typeface="Arial"/>
                <a:hlinkClick r:id="rId14" action="ppaction://hlinksldjump"/>
              </a:rPr>
              <a:t>AI</a:t>
            </a:r>
            <a:r>
              <a:rPr sz="1268" kern="0" spc="180" dirty="0">
                <a:solidFill>
                  <a:srgbClr val="890000"/>
                </a:solidFill>
                <a:latin typeface="Arial"/>
                <a:cs typeface="Arial"/>
                <a:hlinkClick r:id="rId14" action="ppaction://hlinksldjump"/>
              </a:rPr>
              <a:t> </a:t>
            </a:r>
            <a:r>
              <a:rPr sz="1268" kern="0" dirty="0">
                <a:solidFill>
                  <a:srgbClr val="890000"/>
                </a:solidFill>
                <a:latin typeface="Arial"/>
                <a:cs typeface="Arial"/>
                <a:hlinkClick r:id="rId14" action="ppaction://hlinksldjump"/>
              </a:rPr>
              <a:t>for</a:t>
            </a:r>
            <a:r>
              <a:rPr sz="1268" kern="0" spc="180" dirty="0">
                <a:solidFill>
                  <a:srgbClr val="890000"/>
                </a:solidFill>
                <a:latin typeface="Arial"/>
                <a:cs typeface="Arial"/>
                <a:hlinkClick r:id="rId14" action="ppaction://hlinksldjump"/>
              </a:rPr>
              <a:t> </a:t>
            </a:r>
            <a:r>
              <a:rPr sz="1268" kern="0" dirty="0">
                <a:solidFill>
                  <a:srgbClr val="890000"/>
                </a:solidFill>
                <a:latin typeface="Arial"/>
                <a:cs typeface="Arial"/>
                <a:hlinkClick r:id="rId14" action="ppaction://hlinksldjump"/>
              </a:rPr>
              <a:t>Fertility:</a:t>
            </a:r>
            <a:r>
              <a:rPr sz="1268" kern="0" spc="328" dirty="0">
                <a:solidFill>
                  <a:srgbClr val="890000"/>
                </a:solidFill>
                <a:latin typeface="Arial"/>
                <a:cs typeface="Arial"/>
              </a:rPr>
              <a:t> </a:t>
            </a:r>
            <a:r>
              <a:rPr sz="1268" kern="0" spc="-53" dirty="0">
                <a:solidFill>
                  <a:srgbClr val="890000"/>
                </a:solidFill>
                <a:latin typeface="Arial"/>
                <a:cs typeface="Arial"/>
                <a:hlinkClick r:id="rId6" action="ppaction://hlinksldjump"/>
              </a:rPr>
              <a:t>DRL</a:t>
            </a:r>
            <a:endParaRPr lang="en-US" sz="1268" kern="0">
              <a:solidFill>
                <a:sysClr val="windowText" lastClr="000000"/>
              </a:solidFill>
              <a:latin typeface="Arial"/>
              <a:cs typeface="Arial"/>
            </a:endParaRPr>
          </a:p>
        </p:txBody>
      </p:sp>
    </p:spTree>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EF7C7C"/>
                </a:solidFill>
                <a:latin typeface="Arial"/>
                <a:cs typeface="Arial"/>
                <a:hlinkClick r:id="rId2" action="ppaction://hlinksldjump"/>
              </a:rPr>
              <a:t>Intro</a:t>
            </a:r>
            <a:r>
              <a:rPr sz="1268" kern="0" spc="623" dirty="0">
                <a:solidFill>
                  <a:srgbClr val="EF7C7C"/>
                </a:solidFill>
                <a:latin typeface="Arial"/>
                <a:cs typeface="Arial"/>
              </a:rPr>
              <a:t> </a:t>
            </a:r>
            <a:r>
              <a:rPr sz="1268" kern="0" dirty="0">
                <a:solidFill>
                  <a:srgbClr val="EF7C7C"/>
                </a:solidFill>
                <a:latin typeface="Arial"/>
                <a:cs typeface="Arial"/>
                <a:hlinkClick r:id="rId3" action="ppaction://hlinksldjump"/>
              </a:rPr>
              <a:t>Pregnancy</a:t>
            </a:r>
            <a:r>
              <a:rPr sz="1268" kern="0" spc="623" dirty="0">
                <a:solidFill>
                  <a:srgbClr val="EF7C7C"/>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F7C7C"/>
                </a:solidFill>
                <a:latin typeface="Arial"/>
                <a:cs typeface="Arial"/>
                <a:hlinkClick r:id="rId5" action="ppaction://hlinksldjump"/>
              </a:rPr>
              <a:t>PCOS</a:t>
            </a:r>
            <a:r>
              <a:rPr sz="1268" kern="0" spc="623" dirty="0">
                <a:solidFill>
                  <a:srgbClr val="EF7C7C"/>
                </a:solidFill>
                <a:latin typeface="Arial"/>
                <a:cs typeface="Arial"/>
              </a:rPr>
              <a:t> </a:t>
            </a:r>
            <a:r>
              <a:rPr sz="1268" kern="0" dirty="0">
                <a:solidFill>
                  <a:srgbClr val="E50000"/>
                </a:solidFill>
                <a:latin typeface="Arial"/>
                <a:cs typeface="Arial"/>
                <a:hlinkClick r:id="rId6" action="ppaction://hlinksldjump"/>
              </a:rPr>
              <a:t>DRL</a:t>
            </a:r>
            <a:r>
              <a:rPr sz="1268" kern="0" spc="623" dirty="0">
                <a:solidFill>
                  <a:srgbClr val="E50000"/>
                </a:solidFill>
                <a:latin typeface="Arial"/>
                <a:cs typeface="Arial"/>
              </a:rPr>
              <a:t> </a:t>
            </a:r>
            <a:r>
              <a:rPr sz="1268" kern="0" spc="-53" dirty="0">
                <a:solidFill>
                  <a:srgbClr val="EF7C7C"/>
                </a:solidFill>
                <a:latin typeface="Arial"/>
                <a:cs typeface="Arial"/>
                <a:hlinkClick r:id="rId7" action="ppaction://hlinksldjump"/>
              </a:rPr>
              <a:t>End</a:t>
            </a:r>
            <a:endParaRPr sz="1268" kern="0">
              <a:solidFill>
                <a:sysClr val="windowText" lastClr="000000"/>
              </a:solidFill>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4" name="object 4"/>
          <p:cNvSpPr txBox="1"/>
          <p:nvPr/>
        </p:nvSpPr>
        <p:spPr>
          <a:xfrm>
            <a:off x="6291299" y="169245"/>
            <a:ext cx="1743355" cy="220866"/>
          </a:xfrm>
          <a:prstGeom prst="rect">
            <a:avLst/>
          </a:prstGeom>
        </p:spPr>
        <p:txBody>
          <a:bodyPr vert="horz" wrap="square" lIns="0" tIns="25499" rIns="0" bIns="0" rtlCol="0">
            <a:spAutoFit/>
          </a:bodyPr>
          <a:lstStyle/>
          <a:p>
            <a:pPr marL="26841" defTabSz="1932584">
              <a:spcBef>
                <a:spcPts val="201"/>
              </a:spcBef>
            </a:pPr>
            <a:r>
              <a:rPr sz="1268" kern="0" spc="-21" dirty="0">
                <a:solidFill>
                  <a:srgbClr val="B16C6C"/>
                </a:solidFill>
                <a:latin typeface="Arial"/>
                <a:cs typeface="Arial"/>
                <a:hlinkClick r:id="rId6" action="ppaction://hlinksldjump"/>
              </a:rPr>
              <a:t>Feature</a:t>
            </a:r>
            <a:r>
              <a:rPr sz="1268" kern="0" spc="-11" dirty="0">
                <a:solidFill>
                  <a:srgbClr val="B16C6C"/>
                </a:solidFill>
                <a:latin typeface="Arial"/>
                <a:cs typeface="Arial"/>
                <a:hlinkClick r:id="rId6" action="ppaction://hlinksldjump"/>
              </a:rPr>
              <a:t> </a:t>
            </a:r>
            <a:r>
              <a:rPr sz="1268" kern="0" dirty="0">
                <a:solidFill>
                  <a:srgbClr val="B16C6C"/>
                </a:solidFill>
                <a:latin typeface="Arial"/>
                <a:cs typeface="Arial"/>
                <a:hlinkClick r:id="rId6" action="ppaction://hlinksldjump"/>
              </a:rPr>
              <a:t>Selection</a:t>
            </a:r>
            <a:r>
              <a:rPr sz="1268" kern="0" spc="431" dirty="0">
                <a:solidFill>
                  <a:srgbClr val="B16C6C"/>
                </a:solidFill>
                <a:latin typeface="Arial"/>
                <a:cs typeface="Arial"/>
              </a:rPr>
              <a:t> </a:t>
            </a:r>
            <a:r>
              <a:rPr sz="1268" kern="0" spc="-53" dirty="0">
                <a:solidFill>
                  <a:srgbClr val="890000"/>
                </a:solidFill>
                <a:latin typeface="Arial"/>
                <a:cs typeface="Arial"/>
                <a:hlinkClick r:id="rId8" action="ppaction://hlinksldjump"/>
              </a:rPr>
              <a:t>DRL</a:t>
            </a:r>
            <a:endParaRPr sz="1268" kern="0">
              <a:solidFill>
                <a:sysClr val="windowText" lastClr="000000"/>
              </a:solidFill>
              <a:latin typeface="Arial"/>
              <a:cs typeface="Arial"/>
            </a:endParaRPr>
          </a:p>
        </p:txBody>
      </p:sp>
      <p:grpSp>
        <p:nvGrpSpPr>
          <p:cNvPr id="5" name="object 5">
            <a:extLst>
              <a:ext uri="{C183D7F6-B498-43B3-948B-1728B52AA6E4}">
                <adec:decorative xmlns:adec="http://schemas.microsoft.com/office/drawing/2017/decorative" val="1"/>
              </a:ext>
            </a:extLst>
          </p:cNvPr>
          <p:cNvGrpSpPr/>
          <p:nvPr/>
        </p:nvGrpSpPr>
        <p:grpSpPr>
          <a:xfrm>
            <a:off x="2983" y="1"/>
            <a:ext cx="12173957" cy="1176999"/>
            <a:chOff x="0" y="0"/>
            <a:chExt cx="5760085" cy="556895"/>
          </a:xfrm>
        </p:grpSpPr>
        <p:pic>
          <p:nvPicPr>
            <p:cNvPr id="6" name="object 6"/>
            <p:cNvPicPr/>
            <p:nvPr/>
          </p:nvPicPr>
          <p:blipFill>
            <a:blip r:embed="rId9" cstate="print"/>
            <a:stretch>
              <a:fillRect/>
            </a:stretch>
          </p:blipFill>
          <p:spPr>
            <a:xfrm>
              <a:off x="4980495" y="0"/>
              <a:ext cx="775999" cy="168694"/>
            </a:xfrm>
            <a:prstGeom prst="rect">
              <a:avLst/>
            </a:prstGeom>
          </p:spPr>
        </p:pic>
        <p:sp>
          <p:nvSpPr>
            <p:cNvPr id="7" name="object 7"/>
            <p:cNvSpPr/>
            <p:nvPr/>
          </p:nvSpPr>
          <p:spPr>
            <a:xfrm>
              <a:off x="0" y="206654"/>
              <a:ext cx="5760085" cy="350520"/>
            </a:xfrm>
            <a:custGeom>
              <a:avLst/>
              <a:gdLst/>
              <a:ahLst/>
              <a:cxnLst/>
              <a:rect l="l" t="t" r="r" b="b"/>
              <a:pathLst>
                <a:path w="5760085" h="350520">
                  <a:moveTo>
                    <a:pt x="5759996" y="0"/>
                  </a:moveTo>
                  <a:lnTo>
                    <a:pt x="0" y="0"/>
                  </a:lnTo>
                  <a:lnTo>
                    <a:pt x="0" y="350126"/>
                  </a:lnTo>
                  <a:lnTo>
                    <a:pt x="5759996" y="350126"/>
                  </a:lnTo>
                  <a:lnTo>
                    <a:pt x="5759996" y="0"/>
                  </a:lnTo>
                  <a:close/>
                </a:path>
              </a:pathLst>
            </a:custGeom>
            <a:solidFill>
              <a:srgbClr val="F2F2F2"/>
            </a:solidFill>
          </p:spPr>
          <p:txBody>
            <a:bodyPr wrap="square" lIns="0" tIns="0" rIns="0" bIns="0" rtlCol="0"/>
            <a:lstStyle/>
            <a:p>
              <a:pPr defTabSz="1932584"/>
              <a:endParaRPr sz="3804" kern="0">
                <a:solidFill>
                  <a:sysClr val="windowText" lastClr="000000"/>
                </a:solidFill>
              </a:endParaRPr>
            </a:p>
          </p:txBody>
        </p:sp>
      </p:grpSp>
      <p:sp>
        <p:nvSpPr>
          <p:cNvPr id="8" name="object 8"/>
          <p:cNvSpPr txBox="1"/>
          <p:nvPr/>
        </p:nvSpPr>
        <p:spPr>
          <a:xfrm>
            <a:off x="123876" y="563316"/>
            <a:ext cx="7486089" cy="1221658"/>
          </a:xfrm>
          <a:prstGeom prst="rect">
            <a:avLst/>
          </a:prstGeom>
        </p:spPr>
        <p:txBody>
          <a:bodyPr vert="horz" wrap="square" lIns="0" tIns="36236" rIns="0" bIns="0" rtlCol="0">
            <a:spAutoFit/>
          </a:bodyPr>
          <a:lstStyle/>
          <a:p>
            <a:pPr marL="107366" defTabSz="1932584">
              <a:spcBef>
                <a:spcPts val="285"/>
              </a:spcBef>
            </a:pPr>
            <a:r>
              <a:rPr sz="2959" kern="0" spc="-42" dirty="0">
                <a:solidFill>
                  <a:srgbClr val="E50000"/>
                </a:solidFill>
                <a:latin typeface="Tahoma"/>
                <a:cs typeface="Tahoma"/>
              </a:rPr>
              <a:t>Distributionally</a:t>
            </a:r>
            <a:r>
              <a:rPr sz="2959" kern="0" spc="-95" dirty="0">
                <a:solidFill>
                  <a:srgbClr val="E50000"/>
                </a:solidFill>
                <a:latin typeface="Tahoma"/>
                <a:cs typeface="Tahoma"/>
              </a:rPr>
              <a:t> </a:t>
            </a:r>
            <a:r>
              <a:rPr sz="2959" kern="0" spc="-42" dirty="0">
                <a:solidFill>
                  <a:srgbClr val="E50000"/>
                </a:solidFill>
                <a:latin typeface="Tahoma"/>
                <a:cs typeface="Tahoma"/>
              </a:rPr>
              <a:t>Robust</a:t>
            </a:r>
            <a:r>
              <a:rPr sz="2959" kern="0" spc="-95" dirty="0">
                <a:solidFill>
                  <a:srgbClr val="E50000"/>
                </a:solidFill>
                <a:latin typeface="Tahoma"/>
                <a:cs typeface="Tahoma"/>
              </a:rPr>
              <a:t> </a:t>
            </a:r>
            <a:r>
              <a:rPr sz="2959" kern="0" spc="-85" dirty="0">
                <a:solidFill>
                  <a:srgbClr val="E50000"/>
                </a:solidFill>
                <a:latin typeface="Tahoma"/>
                <a:cs typeface="Tahoma"/>
              </a:rPr>
              <a:t>Learning</a:t>
            </a:r>
            <a:r>
              <a:rPr sz="2959" kern="0" spc="-127" dirty="0">
                <a:solidFill>
                  <a:srgbClr val="E50000"/>
                </a:solidFill>
                <a:latin typeface="Tahoma"/>
                <a:cs typeface="Tahoma"/>
              </a:rPr>
              <a:t> </a:t>
            </a:r>
            <a:r>
              <a:rPr sz="3170" kern="0" spc="-159" baseline="27777" dirty="0">
                <a:solidFill>
                  <a:srgbClr val="E50000"/>
                </a:solidFill>
                <a:latin typeface="Tahoma"/>
                <a:cs typeface="Tahoma"/>
              </a:rPr>
              <a:t>4</a:t>
            </a:r>
            <a:endParaRPr sz="3170" kern="0" baseline="27777" dirty="0">
              <a:solidFill>
                <a:sysClr val="windowText" lastClr="000000"/>
              </a:solidFill>
              <a:latin typeface="Tahoma"/>
              <a:cs typeface="Tahoma"/>
            </a:endParaRPr>
          </a:p>
          <a:p>
            <a:pPr marL="638827" defTabSz="1932584">
              <a:spcBef>
                <a:spcPts val="2895"/>
              </a:spcBef>
            </a:pPr>
            <a:r>
              <a:rPr sz="2325" kern="0" dirty="0">
                <a:solidFill>
                  <a:sysClr val="windowText" lastClr="000000"/>
                </a:solidFill>
                <a:latin typeface="Tahoma"/>
                <a:cs typeface="Tahoma"/>
              </a:rPr>
              <a:t>Minimize</a:t>
            </a:r>
            <a:r>
              <a:rPr sz="2325" kern="0" spc="-85" dirty="0">
                <a:solidFill>
                  <a:sysClr val="windowText" lastClr="000000"/>
                </a:solidFill>
                <a:latin typeface="Tahoma"/>
                <a:cs typeface="Tahoma"/>
              </a:rPr>
              <a:t> </a:t>
            </a:r>
            <a:r>
              <a:rPr sz="2325" kern="0" spc="-21" dirty="0">
                <a:solidFill>
                  <a:sysClr val="windowText" lastClr="000000"/>
                </a:solidFill>
                <a:latin typeface="Tahoma"/>
                <a:cs typeface="Tahoma"/>
              </a:rPr>
              <a:t>the</a:t>
            </a:r>
            <a:r>
              <a:rPr sz="2325" kern="0" spc="-74" dirty="0">
                <a:solidFill>
                  <a:sysClr val="windowText" lastClr="000000"/>
                </a:solidFill>
                <a:latin typeface="Tahoma"/>
                <a:cs typeface="Tahoma"/>
              </a:rPr>
              <a:t> </a:t>
            </a:r>
            <a:r>
              <a:rPr sz="2325" kern="0" spc="-148" dirty="0">
                <a:solidFill>
                  <a:srgbClr val="FF0000"/>
                </a:solidFill>
                <a:latin typeface="Tahoma"/>
                <a:cs typeface="Tahoma"/>
              </a:rPr>
              <a:t>worst-</a:t>
            </a:r>
            <a:r>
              <a:rPr sz="2325" kern="0" spc="-95" dirty="0">
                <a:solidFill>
                  <a:srgbClr val="FF0000"/>
                </a:solidFill>
                <a:latin typeface="Tahoma"/>
                <a:cs typeface="Tahoma"/>
              </a:rPr>
              <a:t>case</a:t>
            </a:r>
            <a:r>
              <a:rPr sz="2325" kern="0" spc="-74" dirty="0">
                <a:solidFill>
                  <a:srgbClr val="FF0000"/>
                </a:solidFill>
                <a:latin typeface="Tahoma"/>
                <a:cs typeface="Tahoma"/>
              </a:rPr>
              <a:t> </a:t>
            </a:r>
            <a:r>
              <a:rPr sz="2325" kern="0" spc="-85" dirty="0">
                <a:solidFill>
                  <a:srgbClr val="0000FF"/>
                </a:solidFill>
                <a:latin typeface="Tahoma"/>
                <a:cs typeface="Tahoma"/>
              </a:rPr>
              <a:t>loss </a:t>
            </a:r>
            <a:r>
              <a:rPr sz="2325" kern="0" spc="-106" dirty="0">
                <a:solidFill>
                  <a:sysClr val="windowText" lastClr="000000"/>
                </a:solidFill>
                <a:latin typeface="Tahoma"/>
                <a:cs typeface="Tahoma"/>
              </a:rPr>
              <a:t>over</a:t>
            </a:r>
            <a:r>
              <a:rPr sz="2325" kern="0" spc="-74" dirty="0">
                <a:solidFill>
                  <a:sysClr val="windowText" lastClr="000000"/>
                </a:solidFill>
                <a:latin typeface="Tahoma"/>
                <a:cs typeface="Tahoma"/>
              </a:rPr>
              <a:t> </a:t>
            </a:r>
            <a:r>
              <a:rPr sz="2325" kern="0" dirty="0">
                <a:solidFill>
                  <a:sysClr val="windowText" lastClr="000000"/>
                </a:solidFill>
                <a:latin typeface="Tahoma"/>
                <a:cs typeface="Tahoma"/>
              </a:rPr>
              <a:t>a</a:t>
            </a:r>
            <a:r>
              <a:rPr sz="2325" kern="0" spc="-74" dirty="0">
                <a:solidFill>
                  <a:sysClr val="windowText" lastClr="000000"/>
                </a:solidFill>
                <a:latin typeface="Tahoma"/>
                <a:cs typeface="Tahoma"/>
              </a:rPr>
              <a:t> </a:t>
            </a:r>
            <a:r>
              <a:rPr sz="2325" kern="0" spc="-42" dirty="0">
                <a:solidFill>
                  <a:sysClr val="windowText" lastClr="000000"/>
                </a:solidFill>
                <a:latin typeface="Tahoma"/>
                <a:cs typeface="Tahoma"/>
              </a:rPr>
              <a:t>set</a:t>
            </a:r>
            <a:r>
              <a:rPr sz="2325" kern="0" spc="-85" dirty="0">
                <a:solidFill>
                  <a:sysClr val="windowText" lastClr="000000"/>
                </a:solidFill>
                <a:latin typeface="Tahoma"/>
                <a:cs typeface="Tahoma"/>
              </a:rPr>
              <a:t> </a:t>
            </a:r>
            <a:r>
              <a:rPr sz="2325" kern="0" dirty="0">
                <a:solidFill>
                  <a:sysClr val="windowText" lastClr="000000"/>
                </a:solidFill>
                <a:latin typeface="Tahoma"/>
                <a:cs typeface="Tahoma"/>
              </a:rPr>
              <a:t>of</a:t>
            </a:r>
            <a:r>
              <a:rPr sz="2325" kern="0" spc="-85" dirty="0">
                <a:solidFill>
                  <a:sysClr val="windowText" lastClr="000000"/>
                </a:solidFill>
                <a:latin typeface="Tahoma"/>
                <a:cs typeface="Tahoma"/>
              </a:rPr>
              <a:t> </a:t>
            </a:r>
            <a:r>
              <a:rPr sz="2325" kern="0" spc="-42" dirty="0">
                <a:solidFill>
                  <a:sysClr val="windowText" lastClr="000000"/>
                </a:solidFill>
                <a:latin typeface="Tahoma"/>
                <a:cs typeface="Tahoma"/>
              </a:rPr>
              <a:t>distributions:</a:t>
            </a:r>
            <a:endParaRPr sz="2325" kern="0" dirty="0">
              <a:solidFill>
                <a:sysClr val="windowText" lastClr="000000"/>
              </a:solidFill>
              <a:latin typeface="Tahoma"/>
              <a:cs typeface="Tahoma"/>
            </a:endParaRPr>
          </a:p>
        </p:txBody>
      </p:sp>
      <p:sp>
        <p:nvSpPr>
          <p:cNvPr id="9" name="object 9"/>
          <p:cNvSpPr txBox="1"/>
          <p:nvPr/>
        </p:nvSpPr>
        <p:spPr>
          <a:xfrm>
            <a:off x="4238514" y="2121924"/>
            <a:ext cx="3779281" cy="595831"/>
          </a:xfrm>
          <a:prstGeom prst="rect">
            <a:avLst/>
          </a:prstGeom>
        </p:spPr>
        <p:txBody>
          <a:bodyPr vert="horz" wrap="square" lIns="0" tIns="24157" rIns="0" bIns="0" rtlCol="0" anchor="t">
            <a:spAutoFit/>
          </a:bodyPr>
          <a:lstStyle/>
          <a:p>
            <a:pPr marL="168910" defTabSz="1932584">
              <a:lnSpc>
                <a:spcPct val="104767"/>
              </a:lnSpc>
              <a:spcBef>
                <a:spcPts val="190"/>
              </a:spcBef>
              <a:tabLst>
                <a:tab pos="964950" algn="l"/>
                <a:tab pos="1707116" algn="l"/>
              </a:tabLst>
            </a:pPr>
            <a:r>
              <a:rPr sz="2325" kern="0" spc="-53" dirty="0">
                <a:solidFill>
                  <a:sysClr val="windowText" lastClr="000000"/>
                </a:solidFill>
                <a:latin typeface="Tahoma"/>
                <a:cs typeface="Tahoma"/>
              </a:rPr>
              <a:t>inf</a:t>
            </a:r>
            <a:r>
              <a:rPr sz="2325" kern="0" dirty="0">
                <a:solidFill>
                  <a:sysClr val="windowText" lastClr="000000"/>
                </a:solidFill>
                <a:latin typeface="Tahoma"/>
                <a:cs typeface="Tahoma"/>
              </a:rPr>
              <a:t>	</a:t>
            </a:r>
            <a:r>
              <a:rPr sz="2325" kern="0" spc="-53" dirty="0">
                <a:solidFill>
                  <a:srgbClr val="FF0000"/>
                </a:solidFill>
                <a:latin typeface="Tahoma"/>
                <a:cs typeface="Tahoma"/>
              </a:rPr>
              <a:t>sup</a:t>
            </a:r>
            <a:r>
              <a:rPr sz="2325" kern="0" dirty="0">
                <a:solidFill>
                  <a:srgbClr val="FF0000"/>
                </a:solidFill>
                <a:latin typeface="Tahoma"/>
                <a:cs typeface="Tahoma"/>
              </a:rPr>
              <a:t>	</a:t>
            </a:r>
            <a:r>
              <a:rPr sz="2325" kern="0" dirty="0">
                <a:solidFill>
                  <a:sysClr val="windowText" lastClr="000000"/>
                </a:solidFill>
                <a:latin typeface="Calisto MT"/>
                <a:cs typeface="Calisto MT"/>
              </a:rPr>
              <a:t>E</a:t>
            </a:r>
            <a:r>
              <a:rPr sz="2536" kern="0" baseline="31250" dirty="0">
                <a:solidFill>
                  <a:srgbClr val="0000FF"/>
                </a:solidFill>
                <a:latin typeface="Calisto MT"/>
                <a:cs typeface="Calisto MT"/>
              </a:rPr>
              <a:t>Q</a:t>
            </a:r>
            <a:r>
              <a:rPr sz="2325" i="1" kern="0" dirty="0">
                <a:solidFill>
                  <a:sysClr val="windowText" lastClr="000000"/>
                </a:solidFill>
                <a:latin typeface="Arial"/>
                <a:cs typeface="Arial"/>
              </a:rPr>
              <a:t>ℓ</a:t>
            </a:r>
            <a:r>
              <a:rPr sz="2325" kern="0" dirty="0">
                <a:solidFill>
                  <a:sysClr val="windowText" lastClr="000000"/>
                </a:solidFill>
                <a:latin typeface="Tahoma"/>
                <a:cs typeface="Tahoma"/>
              </a:rPr>
              <a:t>(</a:t>
            </a:r>
            <a:r>
              <a:rPr sz="2325" i="1" kern="0" dirty="0">
                <a:solidFill>
                  <a:sysClr val="windowText" lastClr="000000"/>
                </a:solidFill>
                <a:latin typeface="Arial"/>
                <a:cs typeface="Arial"/>
              </a:rPr>
              <a:t>f</a:t>
            </a:r>
            <a:r>
              <a:rPr sz="2325" i="1" kern="0" spc="11" dirty="0">
                <a:solidFill>
                  <a:sysClr val="windowText" lastClr="000000"/>
                </a:solidFill>
                <a:latin typeface="Arial"/>
                <a:cs typeface="Arial"/>
              </a:rPr>
              <a:t> </a:t>
            </a:r>
            <a:r>
              <a:rPr sz="2325" kern="0" spc="-137" dirty="0">
                <a:solidFill>
                  <a:sysClr val="windowText" lastClr="000000"/>
                </a:solidFill>
                <a:latin typeface="Tahoma"/>
                <a:cs typeface="Tahoma"/>
              </a:rPr>
              <a:t>(</a:t>
            </a:r>
            <a:r>
              <a:rPr sz="2325" b="1" kern="0" spc="-137" dirty="0">
                <a:solidFill>
                  <a:sysClr val="windowText" lastClr="000000"/>
                </a:solidFill>
                <a:latin typeface="Gill Sans MT"/>
                <a:cs typeface="Gill Sans MT"/>
              </a:rPr>
              <a:t>x</a:t>
            </a:r>
            <a:r>
              <a:rPr sz="2325" kern="0" spc="-137" dirty="0">
                <a:solidFill>
                  <a:sysClr val="windowText" lastClr="000000"/>
                </a:solidFill>
                <a:latin typeface="Tahoma"/>
                <a:cs typeface="Tahoma"/>
              </a:rPr>
              <a:t>;</a:t>
            </a:r>
            <a:r>
              <a:rPr sz="2325" kern="0" spc="-211" dirty="0">
                <a:solidFill>
                  <a:sysClr val="windowText" lastClr="000000"/>
                </a:solidFill>
                <a:latin typeface="Tahoma"/>
                <a:cs typeface="Tahoma"/>
              </a:rPr>
              <a:t> </a:t>
            </a:r>
            <a:r>
              <a:rPr sz="2325" b="1" i="1" kern="0" dirty="0">
                <a:solidFill>
                  <a:srgbClr val="008C00"/>
                </a:solidFill>
                <a:latin typeface="Arial"/>
                <a:cs typeface="Arial"/>
              </a:rPr>
              <a:t>β</a:t>
            </a:r>
            <a:r>
              <a:rPr sz="2325" kern="0" dirty="0">
                <a:solidFill>
                  <a:sysClr val="windowText" lastClr="000000"/>
                </a:solidFill>
                <a:latin typeface="Tahoma"/>
                <a:cs typeface="Tahoma"/>
              </a:rPr>
              <a:t>)</a:t>
            </a:r>
            <a:r>
              <a:rPr sz="2325" i="1" kern="0" dirty="0">
                <a:solidFill>
                  <a:sysClr val="windowText" lastClr="000000"/>
                </a:solidFill>
                <a:latin typeface="Arial"/>
                <a:cs typeface="Arial"/>
              </a:rPr>
              <a:t>,</a:t>
            </a:r>
            <a:r>
              <a:rPr sz="2325" i="1" kern="0" spc="-148" dirty="0">
                <a:solidFill>
                  <a:sysClr val="windowText" lastClr="000000"/>
                </a:solidFill>
                <a:latin typeface="Arial"/>
                <a:cs typeface="Arial"/>
              </a:rPr>
              <a:t> </a:t>
            </a:r>
            <a:r>
              <a:rPr sz="2325" i="1" kern="0" spc="-116" dirty="0">
                <a:solidFill>
                  <a:sysClr val="windowText" lastClr="000000"/>
                </a:solidFill>
                <a:latin typeface="Arial"/>
                <a:cs typeface="Arial"/>
              </a:rPr>
              <a:t>y</a:t>
            </a:r>
            <a:r>
              <a:rPr sz="2325" i="1" kern="0" spc="-317" dirty="0">
                <a:solidFill>
                  <a:sysClr val="windowText" lastClr="000000"/>
                </a:solidFill>
                <a:latin typeface="Arial"/>
                <a:cs typeface="Arial"/>
              </a:rPr>
              <a:t> </a:t>
            </a:r>
            <a:r>
              <a:rPr sz="2325" kern="0" spc="-53" dirty="0">
                <a:solidFill>
                  <a:sysClr val="windowText" lastClr="000000"/>
                </a:solidFill>
                <a:latin typeface="Tahoma"/>
                <a:cs typeface="Tahoma"/>
              </a:rPr>
              <a:t>)</a:t>
            </a:r>
            <a:r>
              <a:rPr sz="2325" i="1" kern="0" spc="-53" dirty="0">
                <a:solidFill>
                  <a:sysClr val="windowText" lastClr="000000"/>
                </a:solidFill>
                <a:latin typeface="Arial"/>
                <a:cs typeface="Arial"/>
              </a:rPr>
              <a:t>.</a:t>
            </a:r>
            <a:endParaRPr lang="en-US" sz="2325" kern="0">
              <a:solidFill>
                <a:sysClr val="windowText" lastClr="000000"/>
              </a:solidFill>
              <a:latin typeface="Arial"/>
              <a:cs typeface="Arial"/>
            </a:endParaRPr>
          </a:p>
          <a:p>
            <a:pPr marL="80010" defTabSz="1932584">
              <a:lnSpc>
                <a:spcPct val="66898"/>
              </a:lnSpc>
              <a:tabLst>
                <a:tab pos="931398" algn="l"/>
              </a:tabLst>
            </a:pPr>
            <a:r>
              <a:rPr sz="1691" b="1" i="1" kern="0" spc="63" dirty="0">
                <a:solidFill>
                  <a:srgbClr val="008C00"/>
                </a:solidFill>
                <a:latin typeface="Arial"/>
                <a:cs typeface="Arial"/>
              </a:rPr>
              <a:t>β</a:t>
            </a:r>
            <a:r>
              <a:rPr sz="1691" kern="0" spc="63" dirty="0">
                <a:solidFill>
                  <a:srgbClr val="008C00"/>
                </a:solidFill>
                <a:latin typeface="Lucida Sans Unicode"/>
                <a:cs typeface="Lucida Sans Unicode"/>
              </a:rPr>
              <a:t>∈</a:t>
            </a:r>
            <a:r>
              <a:rPr sz="1691" i="1" kern="0" spc="63" dirty="0">
                <a:solidFill>
                  <a:srgbClr val="008C00"/>
                </a:solidFill>
                <a:latin typeface="Verdana"/>
                <a:cs typeface="Verdana"/>
              </a:rPr>
              <a:t>B</a:t>
            </a:r>
            <a:r>
              <a:rPr sz="1691" i="1" kern="0" dirty="0">
                <a:solidFill>
                  <a:srgbClr val="008C00"/>
                </a:solidFill>
                <a:latin typeface="Verdana"/>
                <a:cs typeface="Verdana"/>
              </a:rPr>
              <a:t>	</a:t>
            </a:r>
            <a:r>
              <a:rPr sz="2536" kern="0" spc="-78" baseline="-13888" dirty="0">
                <a:solidFill>
                  <a:srgbClr val="0000FF"/>
                </a:solidFill>
                <a:latin typeface="Calisto MT"/>
                <a:cs typeface="Calisto MT"/>
              </a:rPr>
              <a:t>Q</a:t>
            </a:r>
            <a:r>
              <a:rPr sz="2536" kern="0" spc="-78" baseline="-13888" dirty="0">
                <a:solidFill>
                  <a:srgbClr val="0000FF"/>
                </a:solidFill>
                <a:latin typeface="Lucida Sans Unicode"/>
                <a:cs typeface="Lucida Sans Unicode"/>
              </a:rPr>
              <a:t>∈</a:t>
            </a:r>
            <a:r>
              <a:rPr sz="2536" kern="0" spc="-78" baseline="-13888" dirty="0">
                <a:solidFill>
                  <a:srgbClr val="0000FF"/>
                </a:solidFill>
                <a:latin typeface="Arial"/>
                <a:cs typeface="Arial"/>
              </a:rPr>
              <a:t>Ω</a:t>
            </a:r>
            <a:endParaRPr lang="en-US" sz="2536" kern="0" baseline="-13888">
              <a:solidFill>
                <a:sysClr val="windowText" lastClr="000000"/>
              </a:solidFill>
              <a:latin typeface="Arial"/>
              <a:cs typeface="Arial"/>
            </a:endParaRPr>
          </a:p>
        </p:txBody>
      </p:sp>
      <p:sp>
        <p:nvSpPr>
          <p:cNvPr id="10" name="object 10">
            <a:extLst>
              <a:ext uri="{C183D7F6-B498-43B3-948B-1728B52AA6E4}">
                <adec:decorative xmlns:adec="http://schemas.microsoft.com/office/drawing/2017/decorative" val="1"/>
              </a:ext>
            </a:extLst>
          </p:cNvPr>
          <p:cNvSpPr/>
          <p:nvPr/>
        </p:nvSpPr>
        <p:spPr>
          <a:xfrm>
            <a:off x="1160795" y="2171114"/>
            <a:ext cx="1033397" cy="398596"/>
          </a:xfrm>
          <a:custGeom>
            <a:avLst/>
            <a:gdLst/>
            <a:ahLst/>
            <a:cxnLst/>
            <a:rect l="l" t="t" r="r" b="b"/>
            <a:pathLst>
              <a:path w="488950" h="188594">
                <a:moveTo>
                  <a:pt x="437751" y="0"/>
                </a:moveTo>
                <a:lnTo>
                  <a:pt x="50610" y="0"/>
                </a:lnTo>
                <a:lnTo>
                  <a:pt x="30910" y="3977"/>
                </a:lnTo>
                <a:lnTo>
                  <a:pt x="14823" y="14823"/>
                </a:lnTo>
                <a:lnTo>
                  <a:pt x="3977" y="30910"/>
                </a:lnTo>
                <a:lnTo>
                  <a:pt x="0" y="50610"/>
                </a:lnTo>
                <a:lnTo>
                  <a:pt x="0" y="137957"/>
                </a:lnTo>
                <a:lnTo>
                  <a:pt x="3977" y="157657"/>
                </a:lnTo>
                <a:lnTo>
                  <a:pt x="14823" y="173744"/>
                </a:lnTo>
                <a:lnTo>
                  <a:pt x="30910" y="184590"/>
                </a:lnTo>
                <a:lnTo>
                  <a:pt x="50610" y="188568"/>
                </a:lnTo>
                <a:lnTo>
                  <a:pt x="437751" y="188568"/>
                </a:lnTo>
                <a:lnTo>
                  <a:pt x="457451" y="184590"/>
                </a:lnTo>
                <a:lnTo>
                  <a:pt x="473538" y="173744"/>
                </a:lnTo>
                <a:lnTo>
                  <a:pt x="484385" y="157657"/>
                </a:lnTo>
                <a:lnTo>
                  <a:pt x="488362" y="137957"/>
                </a:lnTo>
                <a:lnTo>
                  <a:pt x="488362" y="50610"/>
                </a:lnTo>
                <a:lnTo>
                  <a:pt x="484385" y="30910"/>
                </a:lnTo>
                <a:lnTo>
                  <a:pt x="473538" y="14823"/>
                </a:lnTo>
                <a:lnTo>
                  <a:pt x="457451" y="3977"/>
                </a:lnTo>
                <a:lnTo>
                  <a:pt x="437751" y="0"/>
                </a:lnTo>
                <a:close/>
              </a:path>
            </a:pathLst>
          </a:custGeom>
          <a:solidFill>
            <a:srgbClr val="FFD8B2"/>
          </a:solidFill>
        </p:spPr>
        <p:txBody>
          <a:bodyPr wrap="square" lIns="0" tIns="0" rIns="0" bIns="0" rtlCol="0"/>
          <a:lstStyle/>
          <a:p>
            <a:pPr defTabSz="1932584"/>
            <a:endParaRPr sz="3804" kern="0">
              <a:solidFill>
                <a:sysClr val="windowText" lastClr="000000"/>
              </a:solidFill>
            </a:endParaRPr>
          </a:p>
        </p:txBody>
      </p:sp>
      <p:sp>
        <p:nvSpPr>
          <p:cNvPr id="11" name="object 11"/>
          <p:cNvSpPr txBox="1"/>
          <p:nvPr/>
        </p:nvSpPr>
        <p:spPr>
          <a:xfrm>
            <a:off x="1231544" y="2152414"/>
            <a:ext cx="817323" cy="382183"/>
          </a:xfrm>
          <a:prstGeom prst="rect">
            <a:avLst/>
          </a:prstGeom>
        </p:spPr>
        <p:txBody>
          <a:bodyPr vert="horz" wrap="square" lIns="0" tIns="24157" rIns="0" bIns="0" rtlCol="0">
            <a:spAutoFit/>
          </a:bodyPr>
          <a:lstStyle/>
          <a:p>
            <a:pPr marL="26841" defTabSz="1932584">
              <a:spcBef>
                <a:spcPts val="190"/>
              </a:spcBef>
            </a:pPr>
            <a:r>
              <a:rPr sz="2325" kern="0" spc="-21" dirty="0">
                <a:solidFill>
                  <a:sysClr val="windowText" lastClr="000000"/>
                </a:solidFill>
                <a:latin typeface="Tahoma"/>
                <a:cs typeface="Tahoma"/>
              </a:rPr>
              <a:t>Model</a:t>
            </a:r>
            <a:endParaRPr sz="2325" kern="0">
              <a:solidFill>
                <a:sysClr val="windowText" lastClr="000000"/>
              </a:solidFill>
              <a:latin typeface="Tahoma"/>
              <a:cs typeface="Tahoma"/>
            </a:endParaRPr>
          </a:p>
        </p:txBody>
      </p:sp>
      <p:grpSp>
        <p:nvGrpSpPr>
          <p:cNvPr id="12" name="object 12">
            <a:extLst>
              <a:ext uri="{C183D7F6-B498-43B3-948B-1728B52AA6E4}">
                <adec:decorative xmlns:adec="http://schemas.microsoft.com/office/drawing/2017/decorative" val="1"/>
              </a:ext>
            </a:extLst>
          </p:cNvPr>
          <p:cNvGrpSpPr/>
          <p:nvPr/>
        </p:nvGrpSpPr>
        <p:grpSpPr>
          <a:xfrm>
            <a:off x="2176904" y="2300295"/>
            <a:ext cx="2093636" cy="152996"/>
            <a:chOff x="1028587" y="1088380"/>
            <a:chExt cx="990600" cy="72390"/>
          </a:xfrm>
        </p:grpSpPr>
        <p:sp>
          <p:nvSpPr>
            <p:cNvPr id="13" name="object 13"/>
            <p:cNvSpPr/>
            <p:nvPr/>
          </p:nvSpPr>
          <p:spPr>
            <a:xfrm>
              <a:off x="1038710" y="1121542"/>
              <a:ext cx="894080" cy="3175"/>
            </a:xfrm>
            <a:custGeom>
              <a:avLst/>
              <a:gdLst/>
              <a:ahLst/>
              <a:cxnLst/>
              <a:rect l="l" t="t" r="r" b="b"/>
              <a:pathLst>
                <a:path w="894080" h="3175">
                  <a:moveTo>
                    <a:pt x="0" y="0"/>
                  </a:moveTo>
                  <a:lnTo>
                    <a:pt x="62427" y="25"/>
                  </a:lnTo>
                  <a:lnTo>
                    <a:pt x="121949" y="99"/>
                  </a:lnTo>
                  <a:lnTo>
                    <a:pt x="178830" y="214"/>
                  </a:lnTo>
                  <a:lnTo>
                    <a:pt x="233331" y="365"/>
                  </a:lnTo>
                  <a:lnTo>
                    <a:pt x="285717" y="546"/>
                  </a:lnTo>
                  <a:lnTo>
                    <a:pt x="336250" y="751"/>
                  </a:lnTo>
                  <a:lnTo>
                    <a:pt x="385192" y="973"/>
                  </a:lnTo>
                  <a:lnTo>
                    <a:pt x="432807" y="1208"/>
                  </a:lnTo>
                  <a:lnTo>
                    <a:pt x="479358" y="1448"/>
                  </a:lnTo>
                  <a:lnTo>
                    <a:pt x="525108" y="1688"/>
                  </a:lnTo>
                  <a:lnTo>
                    <a:pt x="570320" y="1923"/>
                  </a:lnTo>
                  <a:lnTo>
                    <a:pt x="615255" y="2146"/>
                  </a:lnTo>
                  <a:lnTo>
                    <a:pt x="660179" y="2350"/>
                  </a:lnTo>
                  <a:lnTo>
                    <a:pt x="705352" y="2531"/>
                  </a:lnTo>
                  <a:lnTo>
                    <a:pt x="751039" y="2682"/>
                  </a:lnTo>
                  <a:lnTo>
                    <a:pt x="797503" y="2797"/>
                  </a:lnTo>
                  <a:lnTo>
                    <a:pt x="845005" y="2871"/>
                  </a:lnTo>
                  <a:lnTo>
                    <a:pt x="893809" y="2897"/>
                  </a:lnTo>
                </a:path>
              </a:pathLst>
            </a:custGeom>
            <a:ln w="20244">
              <a:solidFill>
                <a:srgbClr val="CC0000"/>
              </a:solidFill>
            </a:ln>
          </p:spPr>
          <p:txBody>
            <a:bodyPr wrap="square" lIns="0" tIns="0" rIns="0" bIns="0" rtlCol="0"/>
            <a:lstStyle/>
            <a:p>
              <a:pPr defTabSz="1932584"/>
              <a:endParaRPr sz="3804" kern="0">
                <a:solidFill>
                  <a:sysClr val="windowText" lastClr="000000"/>
                </a:solidFill>
              </a:endParaRPr>
            </a:p>
          </p:txBody>
        </p:sp>
        <p:pic>
          <p:nvPicPr>
            <p:cNvPr id="14" name="object 14"/>
            <p:cNvPicPr/>
            <p:nvPr/>
          </p:nvPicPr>
          <p:blipFill>
            <a:blip r:embed="rId10" cstate="print"/>
            <a:stretch>
              <a:fillRect/>
            </a:stretch>
          </p:blipFill>
          <p:spPr>
            <a:xfrm>
              <a:off x="1922904" y="1088380"/>
              <a:ext cx="96159" cy="72119"/>
            </a:xfrm>
            <a:prstGeom prst="rect">
              <a:avLst/>
            </a:prstGeom>
          </p:spPr>
        </p:pic>
      </p:grpSp>
      <p:sp>
        <p:nvSpPr>
          <p:cNvPr id="15" name="object 15">
            <a:extLst>
              <a:ext uri="{C183D7F6-B498-43B3-948B-1728B52AA6E4}">
                <adec:decorative xmlns:adec="http://schemas.microsoft.com/office/drawing/2017/decorative" val="1"/>
              </a:ext>
            </a:extLst>
          </p:cNvPr>
          <p:cNvSpPr/>
          <p:nvPr/>
        </p:nvSpPr>
        <p:spPr>
          <a:xfrm>
            <a:off x="8617333" y="2171114"/>
            <a:ext cx="1033397" cy="398596"/>
          </a:xfrm>
          <a:custGeom>
            <a:avLst/>
            <a:gdLst/>
            <a:ahLst/>
            <a:cxnLst/>
            <a:rect l="l" t="t" r="r" b="b"/>
            <a:pathLst>
              <a:path w="488950" h="188594">
                <a:moveTo>
                  <a:pt x="437751" y="0"/>
                </a:moveTo>
                <a:lnTo>
                  <a:pt x="50610" y="0"/>
                </a:lnTo>
                <a:lnTo>
                  <a:pt x="30910" y="3977"/>
                </a:lnTo>
                <a:lnTo>
                  <a:pt x="14823" y="14823"/>
                </a:lnTo>
                <a:lnTo>
                  <a:pt x="3977" y="30910"/>
                </a:lnTo>
                <a:lnTo>
                  <a:pt x="0" y="50610"/>
                </a:lnTo>
                <a:lnTo>
                  <a:pt x="0" y="137957"/>
                </a:lnTo>
                <a:lnTo>
                  <a:pt x="3977" y="157657"/>
                </a:lnTo>
                <a:lnTo>
                  <a:pt x="14823" y="173744"/>
                </a:lnTo>
                <a:lnTo>
                  <a:pt x="30910" y="184590"/>
                </a:lnTo>
                <a:lnTo>
                  <a:pt x="50610" y="188568"/>
                </a:lnTo>
                <a:lnTo>
                  <a:pt x="437751" y="188568"/>
                </a:lnTo>
                <a:lnTo>
                  <a:pt x="457451" y="184590"/>
                </a:lnTo>
                <a:lnTo>
                  <a:pt x="473538" y="173744"/>
                </a:lnTo>
                <a:lnTo>
                  <a:pt x="484384" y="157657"/>
                </a:lnTo>
                <a:lnTo>
                  <a:pt x="488361" y="137957"/>
                </a:lnTo>
                <a:lnTo>
                  <a:pt x="488361" y="50610"/>
                </a:lnTo>
                <a:lnTo>
                  <a:pt x="484384" y="30910"/>
                </a:lnTo>
                <a:lnTo>
                  <a:pt x="473538" y="14823"/>
                </a:lnTo>
                <a:lnTo>
                  <a:pt x="457451" y="3977"/>
                </a:lnTo>
                <a:lnTo>
                  <a:pt x="437751" y="0"/>
                </a:lnTo>
                <a:close/>
              </a:path>
            </a:pathLst>
          </a:custGeom>
          <a:solidFill>
            <a:srgbClr val="FFD8B2"/>
          </a:solidFill>
        </p:spPr>
        <p:txBody>
          <a:bodyPr wrap="square" lIns="0" tIns="0" rIns="0" bIns="0" rtlCol="0"/>
          <a:lstStyle/>
          <a:p>
            <a:pPr defTabSz="1932584"/>
            <a:endParaRPr sz="3804" kern="0">
              <a:solidFill>
                <a:sysClr val="windowText" lastClr="000000"/>
              </a:solidFill>
            </a:endParaRPr>
          </a:p>
        </p:txBody>
      </p:sp>
      <p:sp>
        <p:nvSpPr>
          <p:cNvPr id="16" name="object 16"/>
          <p:cNvSpPr txBox="1"/>
          <p:nvPr/>
        </p:nvSpPr>
        <p:spPr>
          <a:xfrm>
            <a:off x="8688001" y="2152414"/>
            <a:ext cx="889795" cy="382183"/>
          </a:xfrm>
          <a:prstGeom prst="rect">
            <a:avLst/>
          </a:prstGeom>
        </p:spPr>
        <p:txBody>
          <a:bodyPr vert="horz" wrap="square" lIns="0" tIns="24157" rIns="0" bIns="0" rtlCol="0">
            <a:spAutoFit/>
          </a:bodyPr>
          <a:lstStyle/>
          <a:p>
            <a:pPr marL="26841" defTabSz="1932584">
              <a:spcBef>
                <a:spcPts val="190"/>
              </a:spcBef>
            </a:pPr>
            <a:r>
              <a:rPr sz="2325" kern="0" spc="-53" dirty="0">
                <a:solidFill>
                  <a:sysClr val="windowText" lastClr="000000"/>
                </a:solidFill>
                <a:latin typeface="Tahoma"/>
                <a:cs typeface="Tahoma"/>
              </a:rPr>
              <a:t>Nature</a:t>
            </a:r>
            <a:endParaRPr sz="2325" kern="0">
              <a:solidFill>
                <a:sysClr val="windowText" lastClr="000000"/>
              </a:solidFill>
              <a:latin typeface="Tahoma"/>
              <a:cs typeface="Tahoma"/>
            </a:endParaRPr>
          </a:p>
        </p:txBody>
      </p:sp>
      <p:grpSp>
        <p:nvGrpSpPr>
          <p:cNvPr id="17" name="object 17">
            <a:extLst>
              <a:ext uri="{C183D7F6-B498-43B3-948B-1728B52AA6E4}">
                <adec:decorative xmlns:adec="http://schemas.microsoft.com/office/drawing/2017/decorative" val="1"/>
              </a:ext>
            </a:extLst>
          </p:cNvPr>
          <p:cNvGrpSpPr/>
          <p:nvPr/>
        </p:nvGrpSpPr>
        <p:grpSpPr>
          <a:xfrm>
            <a:off x="4823077" y="2376505"/>
            <a:ext cx="4332216" cy="625407"/>
            <a:chOff x="2280619" y="1124439"/>
            <a:chExt cx="2049780" cy="295910"/>
          </a:xfrm>
        </p:grpSpPr>
        <p:sp>
          <p:nvSpPr>
            <p:cNvPr id="18" name="object 18"/>
            <p:cNvSpPr/>
            <p:nvPr/>
          </p:nvSpPr>
          <p:spPr>
            <a:xfrm>
              <a:off x="2290741" y="1180068"/>
              <a:ext cx="2029460" cy="230504"/>
            </a:xfrm>
            <a:custGeom>
              <a:avLst/>
              <a:gdLst/>
              <a:ahLst/>
              <a:cxnLst/>
              <a:rect l="l" t="t" r="r" b="b"/>
              <a:pathLst>
                <a:path w="2029460" h="230505">
                  <a:moveTo>
                    <a:pt x="2029303" y="38289"/>
                  </a:moveTo>
                  <a:lnTo>
                    <a:pt x="1955124" y="51193"/>
                  </a:lnTo>
                  <a:lnTo>
                    <a:pt x="1915849" y="57890"/>
                  </a:lnTo>
                  <a:lnTo>
                    <a:pt x="1875229" y="64723"/>
                  </a:lnTo>
                  <a:lnTo>
                    <a:pt x="1833348" y="71671"/>
                  </a:lnTo>
                  <a:lnTo>
                    <a:pt x="1790293" y="78713"/>
                  </a:lnTo>
                  <a:lnTo>
                    <a:pt x="1746147" y="85828"/>
                  </a:lnTo>
                  <a:lnTo>
                    <a:pt x="1700994" y="92995"/>
                  </a:lnTo>
                  <a:lnTo>
                    <a:pt x="1654920" y="100193"/>
                  </a:lnTo>
                  <a:lnTo>
                    <a:pt x="1608010" y="107402"/>
                  </a:lnTo>
                  <a:lnTo>
                    <a:pt x="1560347" y="114600"/>
                  </a:lnTo>
                  <a:lnTo>
                    <a:pt x="1512016" y="121767"/>
                  </a:lnTo>
                  <a:lnTo>
                    <a:pt x="1463102" y="128882"/>
                  </a:lnTo>
                  <a:lnTo>
                    <a:pt x="1413690" y="135924"/>
                  </a:lnTo>
                  <a:lnTo>
                    <a:pt x="1363865" y="142871"/>
                  </a:lnTo>
                  <a:lnTo>
                    <a:pt x="1313710" y="149705"/>
                  </a:lnTo>
                  <a:lnTo>
                    <a:pt x="1263310" y="156402"/>
                  </a:lnTo>
                  <a:lnTo>
                    <a:pt x="1212751" y="162943"/>
                  </a:lnTo>
                  <a:lnTo>
                    <a:pt x="1162117" y="169307"/>
                  </a:lnTo>
                  <a:lnTo>
                    <a:pt x="1111491" y="175472"/>
                  </a:lnTo>
                  <a:lnTo>
                    <a:pt x="1060960" y="181418"/>
                  </a:lnTo>
                  <a:lnTo>
                    <a:pt x="1010608" y="187124"/>
                  </a:lnTo>
                  <a:lnTo>
                    <a:pt x="960519" y="192570"/>
                  </a:lnTo>
                  <a:lnTo>
                    <a:pt x="910777" y="197733"/>
                  </a:lnTo>
                  <a:lnTo>
                    <a:pt x="861468" y="202594"/>
                  </a:lnTo>
                  <a:lnTo>
                    <a:pt x="812677" y="207132"/>
                  </a:lnTo>
                  <a:lnTo>
                    <a:pt x="764487" y="211325"/>
                  </a:lnTo>
                  <a:lnTo>
                    <a:pt x="716983" y="215153"/>
                  </a:lnTo>
                  <a:lnTo>
                    <a:pt x="670251" y="218595"/>
                  </a:lnTo>
                  <a:lnTo>
                    <a:pt x="624374" y="221630"/>
                  </a:lnTo>
                  <a:lnTo>
                    <a:pt x="579437" y="224237"/>
                  </a:lnTo>
                  <a:lnTo>
                    <a:pt x="535525" y="226395"/>
                  </a:lnTo>
                  <a:lnTo>
                    <a:pt x="492723" y="228084"/>
                  </a:lnTo>
                  <a:lnTo>
                    <a:pt x="451115" y="229283"/>
                  </a:lnTo>
                  <a:lnTo>
                    <a:pt x="410786" y="229970"/>
                  </a:lnTo>
                  <a:lnTo>
                    <a:pt x="371820" y="230125"/>
                  </a:lnTo>
                  <a:lnTo>
                    <a:pt x="334302" y="229727"/>
                  </a:lnTo>
                  <a:lnTo>
                    <a:pt x="263948" y="227188"/>
                  </a:lnTo>
                  <a:lnTo>
                    <a:pt x="200403" y="222187"/>
                  </a:lnTo>
                  <a:lnTo>
                    <a:pt x="144342" y="214556"/>
                  </a:lnTo>
                  <a:lnTo>
                    <a:pt x="96442" y="204128"/>
                  </a:lnTo>
                  <a:lnTo>
                    <a:pt x="57381" y="190737"/>
                  </a:lnTo>
                  <a:lnTo>
                    <a:pt x="16843" y="164729"/>
                  </a:lnTo>
                  <a:lnTo>
                    <a:pt x="0" y="131114"/>
                  </a:lnTo>
                  <a:lnTo>
                    <a:pt x="46" y="118121"/>
                  </a:lnTo>
                  <a:lnTo>
                    <a:pt x="18350" y="73487"/>
                  </a:lnTo>
                  <a:lnTo>
                    <a:pt x="46538" y="38810"/>
                  </a:lnTo>
                  <a:lnTo>
                    <a:pt x="65681" y="19931"/>
                  </a:lnTo>
                  <a:lnTo>
                    <a:pt x="88303" y="0"/>
                  </a:lnTo>
                </a:path>
              </a:pathLst>
            </a:custGeom>
            <a:ln w="20244">
              <a:solidFill>
                <a:srgbClr val="CC0000"/>
              </a:solidFill>
            </a:ln>
          </p:spPr>
          <p:txBody>
            <a:bodyPr wrap="square" lIns="0" tIns="0" rIns="0" bIns="0" rtlCol="0"/>
            <a:lstStyle/>
            <a:p>
              <a:pPr defTabSz="1932584"/>
              <a:endParaRPr sz="3804" kern="0">
                <a:solidFill>
                  <a:sysClr val="windowText" lastClr="000000"/>
                </a:solidFill>
              </a:endParaRPr>
            </a:p>
          </p:txBody>
        </p:sp>
        <p:pic>
          <p:nvPicPr>
            <p:cNvPr id="19" name="object 19"/>
            <p:cNvPicPr/>
            <p:nvPr/>
          </p:nvPicPr>
          <p:blipFill>
            <a:blip r:embed="rId11" cstate="print"/>
            <a:stretch>
              <a:fillRect/>
            </a:stretch>
          </p:blipFill>
          <p:spPr>
            <a:xfrm>
              <a:off x="2348500" y="1124439"/>
              <a:ext cx="96838" cy="89432"/>
            </a:xfrm>
            <a:prstGeom prst="rect">
              <a:avLst/>
            </a:prstGeom>
          </p:spPr>
        </p:pic>
      </p:grpSp>
      <p:pic>
        <p:nvPicPr>
          <p:cNvPr id="20" name="object 20">
            <a:extLst>
              <a:ext uri="{C183D7F6-B498-43B3-948B-1728B52AA6E4}">
                <adec:decorative xmlns:adec="http://schemas.microsoft.com/office/drawing/2017/decorative" val="1"/>
              </a:ext>
            </a:extLst>
          </p:cNvPr>
          <p:cNvPicPr/>
          <p:nvPr/>
        </p:nvPicPr>
        <p:blipFill>
          <a:blip r:embed="rId12" cstate="print"/>
          <a:stretch>
            <a:fillRect/>
          </a:stretch>
        </p:blipFill>
        <p:spPr>
          <a:xfrm>
            <a:off x="811502" y="3306441"/>
            <a:ext cx="137938" cy="137938"/>
          </a:xfrm>
          <a:prstGeom prst="rect">
            <a:avLst/>
          </a:prstGeom>
        </p:spPr>
      </p:pic>
      <p:sp>
        <p:nvSpPr>
          <p:cNvPr id="21" name="object 21"/>
          <p:cNvSpPr txBox="1"/>
          <p:nvPr/>
        </p:nvSpPr>
        <p:spPr>
          <a:xfrm>
            <a:off x="1026260" y="3130062"/>
            <a:ext cx="4879782" cy="2449031"/>
          </a:xfrm>
          <a:prstGeom prst="rect">
            <a:avLst/>
          </a:prstGeom>
        </p:spPr>
        <p:txBody>
          <a:bodyPr vert="horz" wrap="square" lIns="0" tIns="24157" rIns="0" bIns="0" rtlCol="0">
            <a:spAutoFit/>
          </a:bodyPr>
          <a:lstStyle/>
          <a:p>
            <a:pPr marL="68444" defTabSz="1932584">
              <a:spcBef>
                <a:spcPts val="190"/>
              </a:spcBef>
            </a:pPr>
            <a:r>
              <a:rPr sz="2325" b="1" kern="0" dirty="0">
                <a:solidFill>
                  <a:sysClr val="windowText" lastClr="000000"/>
                </a:solidFill>
                <a:latin typeface="Gill Sans MT"/>
                <a:cs typeface="Gill Sans MT"/>
              </a:rPr>
              <a:t>z</a:t>
            </a:r>
            <a:r>
              <a:rPr sz="2325" b="1" kern="0" spc="-74" dirty="0">
                <a:solidFill>
                  <a:sysClr val="windowText" lastClr="000000"/>
                </a:solidFill>
                <a:latin typeface="Gill Sans MT"/>
                <a:cs typeface="Gill Sans MT"/>
              </a:rPr>
              <a:t> </a:t>
            </a:r>
            <a:r>
              <a:rPr sz="2325" kern="0" dirty="0">
                <a:solidFill>
                  <a:sysClr val="windowText" lastClr="000000"/>
                </a:solidFill>
                <a:latin typeface="Tahoma"/>
                <a:cs typeface="Tahoma"/>
              </a:rPr>
              <a:t>=</a:t>
            </a:r>
            <a:r>
              <a:rPr sz="2325" kern="0" spc="-106" dirty="0">
                <a:solidFill>
                  <a:sysClr val="windowText" lastClr="000000"/>
                </a:solidFill>
                <a:latin typeface="Tahoma"/>
                <a:cs typeface="Tahoma"/>
              </a:rPr>
              <a:t> </a:t>
            </a:r>
            <a:r>
              <a:rPr sz="2325" kern="0" spc="-74" dirty="0">
                <a:solidFill>
                  <a:sysClr val="windowText" lastClr="000000"/>
                </a:solidFill>
                <a:latin typeface="Tahoma"/>
                <a:cs typeface="Tahoma"/>
              </a:rPr>
              <a:t>(</a:t>
            </a:r>
            <a:r>
              <a:rPr sz="2325" b="1" kern="0" spc="-74" dirty="0">
                <a:solidFill>
                  <a:sysClr val="windowText" lastClr="000000"/>
                </a:solidFill>
                <a:latin typeface="Gill Sans MT"/>
                <a:cs typeface="Gill Sans MT"/>
              </a:rPr>
              <a:t>x</a:t>
            </a:r>
            <a:r>
              <a:rPr sz="2325" i="1" kern="0" spc="-74" dirty="0">
                <a:solidFill>
                  <a:sysClr val="windowText" lastClr="000000"/>
                </a:solidFill>
                <a:latin typeface="Arial"/>
                <a:cs typeface="Arial"/>
              </a:rPr>
              <a:t>,</a:t>
            </a:r>
            <a:r>
              <a:rPr sz="2325" i="1" kern="0" spc="-264" dirty="0">
                <a:solidFill>
                  <a:sysClr val="windowText" lastClr="000000"/>
                </a:solidFill>
                <a:latin typeface="Arial"/>
                <a:cs typeface="Arial"/>
              </a:rPr>
              <a:t> </a:t>
            </a:r>
            <a:r>
              <a:rPr sz="2325" i="1" kern="0" spc="-116" dirty="0">
                <a:solidFill>
                  <a:sysClr val="windowText" lastClr="000000"/>
                </a:solidFill>
                <a:latin typeface="Arial"/>
                <a:cs typeface="Arial"/>
              </a:rPr>
              <a:t>y</a:t>
            </a:r>
            <a:r>
              <a:rPr sz="2325" i="1" kern="0" spc="-402" dirty="0">
                <a:solidFill>
                  <a:sysClr val="windowText" lastClr="000000"/>
                </a:solidFill>
                <a:latin typeface="Arial"/>
                <a:cs typeface="Arial"/>
              </a:rPr>
              <a:t> </a:t>
            </a:r>
            <a:r>
              <a:rPr sz="2325" kern="0" dirty="0">
                <a:solidFill>
                  <a:sysClr val="windowText" lastClr="000000"/>
                </a:solidFill>
                <a:latin typeface="Tahoma"/>
                <a:cs typeface="Tahoma"/>
              </a:rPr>
              <a:t>)</a:t>
            </a:r>
            <a:r>
              <a:rPr sz="2325" kern="0" spc="-106" dirty="0">
                <a:solidFill>
                  <a:sysClr val="windowText" lastClr="000000"/>
                </a:solidFill>
                <a:latin typeface="Tahoma"/>
                <a:cs typeface="Tahoma"/>
              </a:rPr>
              <a:t> </a:t>
            </a:r>
            <a:r>
              <a:rPr sz="2325" kern="0" spc="-328" dirty="0">
                <a:solidFill>
                  <a:sysClr val="windowText" lastClr="000000"/>
                </a:solidFill>
                <a:latin typeface="Lucida Sans Unicode"/>
                <a:cs typeface="Lucida Sans Unicode"/>
              </a:rPr>
              <a:t>∈</a:t>
            </a:r>
            <a:r>
              <a:rPr sz="2325" kern="0" spc="-95" dirty="0">
                <a:solidFill>
                  <a:sysClr val="windowText" lastClr="000000"/>
                </a:solidFill>
                <a:latin typeface="Lucida Sans Unicode"/>
                <a:cs typeface="Lucida Sans Unicode"/>
              </a:rPr>
              <a:t> </a:t>
            </a:r>
            <a:r>
              <a:rPr sz="2325" i="1" kern="0" spc="296" dirty="0">
                <a:solidFill>
                  <a:sysClr val="windowText" lastClr="000000"/>
                </a:solidFill>
                <a:latin typeface="Verdana"/>
                <a:cs typeface="Verdana"/>
              </a:rPr>
              <a:t>Z</a:t>
            </a:r>
            <a:r>
              <a:rPr sz="2325" i="1" kern="0" spc="465" dirty="0">
                <a:solidFill>
                  <a:sysClr val="windowText" lastClr="000000"/>
                </a:solidFill>
                <a:latin typeface="Verdana"/>
                <a:cs typeface="Verdana"/>
              </a:rPr>
              <a:t> </a:t>
            </a:r>
            <a:r>
              <a:rPr sz="2325" kern="0" dirty="0">
                <a:solidFill>
                  <a:sysClr val="windowText" lastClr="000000"/>
                </a:solidFill>
                <a:latin typeface="Tahoma"/>
                <a:cs typeface="Tahoma"/>
              </a:rPr>
              <a:t>:</a:t>
            </a:r>
            <a:r>
              <a:rPr sz="2325" kern="0" spc="264" dirty="0">
                <a:solidFill>
                  <a:sysClr val="windowText" lastClr="000000"/>
                </a:solidFill>
                <a:latin typeface="Tahoma"/>
                <a:cs typeface="Tahoma"/>
              </a:rPr>
              <a:t> </a:t>
            </a:r>
            <a:r>
              <a:rPr sz="2325" kern="0" spc="-85" dirty="0">
                <a:solidFill>
                  <a:sysClr val="windowText" lastClr="000000"/>
                </a:solidFill>
                <a:latin typeface="Tahoma"/>
                <a:cs typeface="Tahoma"/>
              </a:rPr>
              <a:t>(features,</a:t>
            </a:r>
            <a:r>
              <a:rPr sz="2325" kern="0" spc="11" dirty="0">
                <a:solidFill>
                  <a:sysClr val="windowText" lastClr="000000"/>
                </a:solidFill>
                <a:latin typeface="Tahoma"/>
                <a:cs typeface="Tahoma"/>
              </a:rPr>
              <a:t> </a:t>
            </a:r>
            <a:r>
              <a:rPr sz="2325" kern="0" spc="-21" dirty="0">
                <a:solidFill>
                  <a:sysClr val="windowText" lastClr="000000"/>
                </a:solidFill>
                <a:latin typeface="Tahoma"/>
                <a:cs typeface="Tahoma"/>
              </a:rPr>
              <a:t>response),</a:t>
            </a:r>
            <a:endParaRPr sz="2325" kern="0">
              <a:solidFill>
                <a:sysClr val="windowText" lastClr="000000"/>
              </a:solidFill>
              <a:latin typeface="Tahoma"/>
              <a:cs typeface="Tahoma"/>
            </a:endParaRPr>
          </a:p>
          <a:p>
            <a:pPr marL="68444" defTabSz="1932584">
              <a:spcBef>
                <a:spcPts val="74"/>
              </a:spcBef>
            </a:pPr>
            <a:r>
              <a:rPr sz="2325" b="1" i="1" kern="0" dirty="0">
                <a:solidFill>
                  <a:srgbClr val="008C00"/>
                </a:solidFill>
                <a:latin typeface="Arial"/>
                <a:cs typeface="Arial"/>
              </a:rPr>
              <a:t>β</a:t>
            </a:r>
            <a:r>
              <a:rPr sz="2325" b="1" i="1" kern="0" spc="159" dirty="0">
                <a:solidFill>
                  <a:srgbClr val="008C00"/>
                </a:solidFill>
                <a:latin typeface="Arial"/>
                <a:cs typeface="Arial"/>
              </a:rPr>
              <a:t> </a:t>
            </a:r>
            <a:r>
              <a:rPr sz="2325" kern="0" spc="-74" dirty="0">
                <a:solidFill>
                  <a:sysClr val="windowText" lastClr="000000"/>
                </a:solidFill>
                <a:latin typeface="Tahoma"/>
                <a:cs typeface="Tahoma"/>
              </a:rPr>
              <a:t>model</a:t>
            </a:r>
            <a:r>
              <a:rPr sz="2325" kern="0" spc="11" dirty="0">
                <a:solidFill>
                  <a:sysClr val="windowText" lastClr="000000"/>
                </a:solidFill>
                <a:latin typeface="Tahoma"/>
                <a:cs typeface="Tahoma"/>
              </a:rPr>
              <a:t> </a:t>
            </a:r>
            <a:r>
              <a:rPr sz="2325" kern="0" spc="-21" dirty="0">
                <a:solidFill>
                  <a:sysClr val="windowText" lastClr="000000"/>
                </a:solidFill>
                <a:latin typeface="Tahoma"/>
                <a:cs typeface="Tahoma"/>
              </a:rPr>
              <a:t>parameters.</a:t>
            </a:r>
            <a:endParaRPr sz="2325" kern="0">
              <a:solidFill>
                <a:sysClr val="windowText" lastClr="000000"/>
              </a:solidFill>
              <a:latin typeface="Tahoma"/>
              <a:cs typeface="Tahoma"/>
            </a:endParaRPr>
          </a:p>
          <a:p>
            <a:pPr marL="68444" marR="1422597" defTabSz="1932584">
              <a:lnSpc>
                <a:spcPct val="102600"/>
              </a:lnSpc>
              <a:spcBef>
                <a:spcPts val="634"/>
              </a:spcBef>
            </a:pPr>
            <a:r>
              <a:rPr sz="2325" kern="0" dirty="0">
                <a:solidFill>
                  <a:srgbClr val="0000FF"/>
                </a:solidFill>
                <a:latin typeface="Tahoma"/>
                <a:cs typeface="Tahoma"/>
              </a:rPr>
              <a:t>Ω</a:t>
            </a:r>
            <a:r>
              <a:rPr sz="2325" kern="0" spc="-85" dirty="0">
                <a:solidFill>
                  <a:srgbClr val="0000FF"/>
                </a:solidFill>
                <a:latin typeface="Tahoma"/>
                <a:cs typeface="Tahoma"/>
              </a:rPr>
              <a:t> </a:t>
            </a:r>
            <a:r>
              <a:rPr sz="2325" kern="0" dirty="0">
                <a:solidFill>
                  <a:sysClr val="windowText" lastClr="000000"/>
                </a:solidFill>
                <a:latin typeface="Tahoma"/>
                <a:cs typeface="Tahoma"/>
              </a:rPr>
              <a:t>is</a:t>
            </a:r>
            <a:r>
              <a:rPr sz="2325" kern="0" spc="-74" dirty="0">
                <a:solidFill>
                  <a:sysClr val="windowText" lastClr="000000"/>
                </a:solidFill>
                <a:latin typeface="Tahoma"/>
                <a:cs typeface="Tahoma"/>
              </a:rPr>
              <a:t> </a:t>
            </a:r>
            <a:r>
              <a:rPr sz="2325" kern="0" spc="-21" dirty="0">
                <a:solidFill>
                  <a:sysClr val="windowText" lastClr="000000"/>
                </a:solidFill>
                <a:latin typeface="Tahoma"/>
                <a:cs typeface="Tahoma"/>
              </a:rPr>
              <a:t>the</a:t>
            </a:r>
            <a:r>
              <a:rPr sz="2325" kern="0" spc="-74" dirty="0">
                <a:solidFill>
                  <a:sysClr val="windowText" lastClr="000000"/>
                </a:solidFill>
                <a:latin typeface="Tahoma"/>
                <a:cs typeface="Tahoma"/>
              </a:rPr>
              <a:t> </a:t>
            </a:r>
            <a:r>
              <a:rPr sz="2325" kern="0" spc="-85" dirty="0">
                <a:solidFill>
                  <a:srgbClr val="FF0000"/>
                </a:solidFill>
                <a:latin typeface="Tahoma"/>
                <a:cs typeface="Tahoma"/>
              </a:rPr>
              <a:t>Wasserstein</a:t>
            </a:r>
            <a:r>
              <a:rPr sz="2325" kern="0" spc="-74" dirty="0">
                <a:solidFill>
                  <a:srgbClr val="FF0000"/>
                </a:solidFill>
                <a:latin typeface="Tahoma"/>
                <a:cs typeface="Tahoma"/>
              </a:rPr>
              <a:t> </a:t>
            </a:r>
            <a:r>
              <a:rPr sz="2325" kern="0" dirty="0">
                <a:solidFill>
                  <a:sysClr val="windowText" lastClr="000000"/>
                </a:solidFill>
                <a:latin typeface="Tahoma"/>
                <a:cs typeface="Tahoma"/>
              </a:rPr>
              <a:t>ball</a:t>
            </a:r>
            <a:r>
              <a:rPr sz="2325" kern="0" spc="-74" dirty="0">
                <a:solidFill>
                  <a:sysClr val="windowText" lastClr="000000"/>
                </a:solidFill>
                <a:latin typeface="Tahoma"/>
                <a:cs typeface="Tahoma"/>
              </a:rPr>
              <a:t> </a:t>
            </a:r>
            <a:r>
              <a:rPr sz="2325" kern="0" spc="-95" dirty="0">
                <a:solidFill>
                  <a:sysClr val="windowText" lastClr="000000"/>
                </a:solidFill>
                <a:latin typeface="Tahoma"/>
                <a:cs typeface="Tahoma"/>
              </a:rPr>
              <a:t>of </a:t>
            </a:r>
            <a:r>
              <a:rPr sz="2325" kern="0" spc="-53" dirty="0">
                <a:solidFill>
                  <a:sysClr val="windowText" lastClr="000000"/>
                </a:solidFill>
                <a:latin typeface="Tahoma"/>
                <a:cs typeface="Tahoma"/>
              </a:rPr>
              <a:t>distributions</a:t>
            </a:r>
            <a:r>
              <a:rPr sz="2325" kern="0" spc="-95" dirty="0">
                <a:solidFill>
                  <a:sysClr val="windowText" lastClr="000000"/>
                </a:solidFill>
                <a:latin typeface="Tahoma"/>
                <a:cs typeface="Tahoma"/>
              </a:rPr>
              <a:t> </a:t>
            </a:r>
            <a:r>
              <a:rPr sz="2325" kern="0" dirty="0">
                <a:solidFill>
                  <a:sysClr val="windowText" lastClr="000000"/>
                </a:solidFill>
                <a:latin typeface="Tahoma"/>
                <a:cs typeface="Tahoma"/>
              </a:rPr>
              <a:t>with</a:t>
            </a:r>
            <a:r>
              <a:rPr sz="2325" kern="0" spc="-74" dirty="0">
                <a:solidFill>
                  <a:sysClr val="windowText" lastClr="000000"/>
                </a:solidFill>
                <a:latin typeface="Tahoma"/>
                <a:cs typeface="Tahoma"/>
              </a:rPr>
              <a:t> radius </a:t>
            </a:r>
            <a:r>
              <a:rPr sz="2325" i="1" kern="0" spc="-53" dirty="0">
                <a:solidFill>
                  <a:srgbClr val="EC008C"/>
                </a:solidFill>
                <a:latin typeface="Arial"/>
                <a:cs typeface="Arial"/>
              </a:rPr>
              <a:t>ϵ</a:t>
            </a:r>
            <a:r>
              <a:rPr sz="2325" kern="0" spc="-53" dirty="0">
                <a:solidFill>
                  <a:sysClr val="windowText" lastClr="000000"/>
                </a:solidFill>
                <a:latin typeface="Tahoma"/>
                <a:cs typeface="Tahoma"/>
              </a:rPr>
              <a:t>:</a:t>
            </a:r>
            <a:endParaRPr sz="2325" kern="0">
              <a:solidFill>
                <a:sysClr val="windowText" lastClr="000000"/>
              </a:solidFill>
              <a:latin typeface="Tahoma"/>
              <a:cs typeface="Tahoma"/>
            </a:endParaRPr>
          </a:p>
          <a:p>
            <a:pPr defTabSz="1932584">
              <a:spcBef>
                <a:spcPts val="1268"/>
              </a:spcBef>
            </a:pPr>
            <a:endParaRPr sz="2325" kern="0">
              <a:solidFill>
                <a:sysClr val="windowText" lastClr="000000"/>
              </a:solidFill>
              <a:latin typeface="Tahoma"/>
              <a:cs typeface="Tahoma"/>
            </a:endParaRPr>
          </a:p>
          <a:p>
            <a:pPr marL="107366" defTabSz="1932584"/>
            <a:r>
              <a:rPr sz="2325" kern="0" dirty="0">
                <a:solidFill>
                  <a:srgbClr val="0000FF"/>
                </a:solidFill>
                <a:latin typeface="Tahoma"/>
                <a:cs typeface="Tahoma"/>
              </a:rPr>
              <a:t>Ω</a:t>
            </a:r>
            <a:r>
              <a:rPr sz="2325" kern="0" spc="-148" dirty="0">
                <a:solidFill>
                  <a:srgbClr val="0000FF"/>
                </a:solidFill>
                <a:latin typeface="Tahoma"/>
                <a:cs typeface="Tahoma"/>
              </a:rPr>
              <a:t> </a:t>
            </a:r>
            <a:r>
              <a:rPr sz="2325" kern="0" dirty="0">
                <a:solidFill>
                  <a:sysClr val="windowText" lastClr="000000"/>
                </a:solidFill>
                <a:latin typeface="Lucida Sans Unicode"/>
                <a:cs typeface="Lucida Sans Unicode"/>
              </a:rPr>
              <a:t>≜</a:t>
            </a:r>
            <a:r>
              <a:rPr sz="2325" kern="0" spc="-106" dirty="0">
                <a:solidFill>
                  <a:sysClr val="windowText" lastClr="000000"/>
                </a:solidFill>
                <a:latin typeface="Lucida Sans Unicode"/>
                <a:cs typeface="Lucida Sans Unicode"/>
              </a:rPr>
              <a:t> </a:t>
            </a:r>
            <a:r>
              <a:rPr sz="2325" kern="0" spc="148" dirty="0">
                <a:solidFill>
                  <a:sysClr val="windowText" lastClr="000000"/>
                </a:solidFill>
                <a:latin typeface="Lucida Sans Unicode"/>
                <a:cs typeface="Lucida Sans Unicode"/>
              </a:rPr>
              <a:t>{</a:t>
            </a:r>
            <a:r>
              <a:rPr sz="2325" kern="0" spc="148" dirty="0">
                <a:solidFill>
                  <a:srgbClr val="0000FF"/>
                </a:solidFill>
                <a:latin typeface="Calisto MT"/>
                <a:cs typeface="Calisto MT"/>
              </a:rPr>
              <a:t>Q</a:t>
            </a:r>
            <a:r>
              <a:rPr sz="2325" kern="0" spc="32" dirty="0">
                <a:solidFill>
                  <a:srgbClr val="0000FF"/>
                </a:solidFill>
                <a:latin typeface="Calisto MT"/>
                <a:cs typeface="Calisto MT"/>
              </a:rPr>
              <a:t> </a:t>
            </a:r>
            <a:r>
              <a:rPr sz="2325" kern="0" spc="-328" dirty="0">
                <a:solidFill>
                  <a:sysClr val="windowText" lastClr="000000"/>
                </a:solidFill>
                <a:latin typeface="Lucida Sans Unicode"/>
                <a:cs typeface="Lucida Sans Unicode"/>
              </a:rPr>
              <a:t>∈</a:t>
            </a:r>
            <a:r>
              <a:rPr sz="2325" kern="0" spc="-95" dirty="0">
                <a:solidFill>
                  <a:sysClr val="windowText" lastClr="000000"/>
                </a:solidFill>
                <a:latin typeface="Lucida Sans Unicode"/>
                <a:cs typeface="Lucida Sans Unicode"/>
              </a:rPr>
              <a:t> </a:t>
            </a:r>
            <a:r>
              <a:rPr sz="2325" i="1" kern="0" spc="518" dirty="0">
                <a:solidFill>
                  <a:sysClr val="windowText" lastClr="000000"/>
                </a:solidFill>
                <a:latin typeface="Verdana"/>
                <a:cs typeface="Verdana"/>
              </a:rPr>
              <a:t>M</a:t>
            </a:r>
            <a:r>
              <a:rPr sz="2325" i="1" kern="0" spc="-454" dirty="0">
                <a:solidFill>
                  <a:sysClr val="windowText" lastClr="000000"/>
                </a:solidFill>
                <a:latin typeface="Verdana"/>
                <a:cs typeface="Verdana"/>
              </a:rPr>
              <a:t> </a:t>
            </a:r>
            <a:r>
              <a:rPr sz="2325" kern="0" spc="137" dirty="0">
                <a:solidFill>
                  <a:sysClr val="windowText" lastClr="000000"/>
                </a:solidFill>
                <a:latin typeface="Tahoma"/>
                <a:cs typeface="Tahoma"/>
              </a:rPr>
              <a:t>(</a:t>
            </a:r>
            <a:r>
              <a:rPr sz="2325" i="1" kern="0" spc="137" dirty="0">
                <a:solidFill>
                  <a:sysClr val="windowText" lastClr="000000"/>
                </a:solidFill>
                <a:latin typeface="Verdana"/>
                <a:cs typeface="Verdana"/>
              </a:rPr>
              <a:t>Z</a:t>
            </a:r>
            <a:r>
              <a:rPr sz="2325" i="1" kern="0" spc="-264" dirty="0">
                <a:solidFill>
                  <a:sysClr val="windowText" lastClr="000000"/>
                </a:solidFill>
                <a:latin typeface="Verdana"/>
                <a:cs typeface="Verdana"/>
              </a:rPr>
              <a:t> </a:t>
            </a:r>
            <a:r>
              <a:rPr sz="2325" kern="0" dirty="0">
                <a:solidFill>
                  <a:sysClr val="windowText" lastClr="000000"/>
                </a:solidFill>
                <a:latin typeface="Tahoma"/>
                <a:cs typeface="Tahoma"/>
              </a:rPr>
              <a:t>)</a:t>
            </a:r>
            <a:r>
              <a:rPr sz="2325" kern="0" spc="-95" dirty="0">
                <a:solidFill>
                  <a:sysClr val="windowText" lastClr="000000"/>
                </a:solidFill>
                <a:latin typeface="Tahoma"/>
                <a:cs typeface="Tahoma"/>
              </a:rPr>
              <a:t> </a:t>
            </a:r>
            <a:r>
              <a:rPr sz="2325" kern="0" spc="-201" dirty="0">
                <a:solidFill>
                  <a:sysClr val="windowText" lastClr="000000"/>
                </a:solidFill>
                <a:latin typeface="Tahoma"/>
                <a:cs typeface="Tahoma"/>
              </a:rPr>
              <a:t>:</a:t>
            </a:r>
            <a:r>
              <a:rPr sz="2325" kern="0" spc="-95" dirty="0">
                <a:solidFill>
                  <a:sysClr val="windowText" lastClr="000000"/>
                </a:solidFill>
                <a:latin typeface="Tahoma"/>
                <a:cs typeface="Tahoma"/>
              </a:rPr>
              <a:t> </a:t>
            </a:r>
            <a:r>
              <a:rPr sz="2325" i="1" kern="0" dirty="0">
                <a:solidFill>
                  <a:srgbClr val="FF0000"/>
                </a:solidFill>
                <a:latin typeface="Arial"/>
                <a:cs typeface="Arial"/>
              </a:rPr>
              <a:t>W</a:t>
            </a:r>
            <a:r>
              <a:rPr sz="2536" kern="0" baseline="-10416" dirty="0">
                <a:solidFill>
                  <a:srgbClr val="FF0000"/>
                </a:solidFill>
                <a:latin typeface="Arial"/>
                <a:cs typeface="Arial"/>
              </a:rPr>
              <a:t>1</a:t>
            </a:r>
            <a:r>
              <a:rPr sz="2325" kern="0" dirty="0">
                <a:solidFill>
                  <a:sysClr val="windowText" lastClr="000000"/>
                </a:solidFill>
                <a:latin typeface="Tahoma"/>
                <a:cs typeface="Tahoma"/>
              </a:rPr>
              <a:t>(</a:t>
            </a:r>
            <a:r>
              <a:rPr sz="2325" kern="0" dirty="0">
                <a:solidFill>
                  <a:srgbClr val="0000FF"/>
                </a:solidFill>
                <a:latin typeface="Calisto MT"/>
                <a:cs typeface="Calisto MT"/>
              </a:rPr>
              <a:t>Q</a:t>
            </a:r>
            <a:r>
              <a:rPr sz="2325" i="1" kern="0" dirty="0">
                <a:solidFill>
                  <a:sysClr val="windowText" lastClr="000000"/>
                </a:solidFill>
                <a:latin typeface="Arial"/>
                <a:cs typeface="Arial"/>
              </a:rPr>
              <a:t>,</a:t>
            </a:r>
            <a:r>
              <a:rPr sz="2325" i="1" kern="0" spc="412" dirty="0">
                <a:solidFill>
                  <a:sysClr val="windowText" lastClr="000000"/>
                </a:solidFill>
                <a:latin typeface="Arial"/>
                <a:cs typeface="Arial"/>
              </a:rPr>
              <a:t> </a:t>
            </a:r>
            <a:r>
              <a:rPr sz="2325" kern="0" spc="-1363" dirty="0">
                <a:solidFill>
                  <a:srgbClr val="974106"/>
                </a:solidFill>
                <a:latin typeface="Calisto MT"/>
                <a:cs typeface="Calisto MT"/>
              </a:rPr>
              <a:t>P</a:t>
            </a:r>
            <a:r>
              <a:rPr sz="3487" kern="0" spc="127" baseline="12626" dirty="0">
                <a:solidFill>
                  <a:srgbClr val="974106"/>
                </a:solidFill>
                <a:latin typeface="Tahoma"/>
                <a:cs typeface="Tahoma"/>
              </a:rPr>
              <a:t>ˆ</a:t>
            </a:r>
            <a:r>
              <a:rPr sz="2536" i="1" kern="0" spc="-63" baseline="-13888" dirty="0">
                <a:solidFill>
                  <a:srgbClr val="974106"/>
                </a:solidFill>
                <a:latin typeface="Arial"/>
                <a:cs typeface="Arial"/>
              </a:rPr>
              <a:t>N</a:t>
            </a:r>
            <a:r>
              <a:rPr sz="2536" i="1" kern="0" spc="-349" baseline="-13888" dirty="0">
                <a:solidFill>
                  <a:srgbClr val="974106"/>
                </a:solidFill>
                <a:latin typeface="Arial"/>
                <a:cs typeface="Arial"/>
              </a:rPr>
              <a:t> </a:t>
            </a:r>
            <a:r>
              <a:rPr sz="2325" kern="0" dirty="0">
                <a:solidFill>
                  <a:srgbClr val="974106"/>
                </a:solidFill>
                <a:latin typeface="Tahoma"/>
                <a:cs typeface="Tahoma"/>
              </a:rPr>
              <a:t>)</a:t>
            </a:r>
            <a:r>
              <a:rPr sz="2325" kern="0" spc="-95" dirty="0">
                <a:solidFill>
                  <a:srgbClr val="974106"/>
                </a:solidFill>
                <a:latin typeface="Tahoma"/>
                <a:cs typeface="Tahoma"/>
              </a:rPr>
              <a:t> </a:t>
            </a:r>
            <a:r>
              <a:rPr sz="2325" kern="0" dirty="0">
                <a:solidFill>
                  <a:sysClr val="windowText" lastClr="000000"/>
                </a:solidFill>
                <a:latin typeface="Lucida Sans Unicode"/>
                <a:cs typeface="Lucida Sans Unicode"/>
              </a:rPr>
              <a:t>≤</a:t>
            </a:r>
            <a:r>
              <a:rPr sz="2325" kern="0" spc="-106" dirty="0">
                <a:solidFill>
                  <a:sysClr val="windowText" lastClr="000000"/>
                </a:solidFill>
                <a:latin typeface="Lucida Sans Unicode"/>
                <a:cs typeface="Lucida Sans Unicode"/>
              </a:rPr>
              <a:t> </a:t>
            </a:r>
            <a:r>
              <a:rPr sz="2325" i="1" kern="0" spc="-53" dirty="0">
                <a:solidFill>
                  <a:srgbClr val="EC008C"/>
                </a:solidFill>
                <a:latin typeface="Arial"/>
                <a:cs typeface="Arial"/>
              </a:rPr>
              <a:t>ϵ</a:t>
            </a:r>
            <a:r>
              <a:rPr sz="2325" kern="0" spc="-53" dirty="0">
                <a:solidFill>
                  <a:sysClr val="windowText" lastClr="000000"/>
                </a:solidFill>
                <a:latin typeface="Lucida Sans Unicode"/>
                <a:cs typeface="Lucida Sans Unicode"/>
              </a:rPr>
              <a:t>}</a:t>
            </a:r>
            <a:r>
              <a:rPr sz="2325" i="1" kern="0" spc="-53" dirty="0">
                <a:solidFill>
                  <a:sysClr val="windowText" lastClr="000000"/>
                </a:solidFill>
                <a:latin typeface="Arial"/>
                <a:cs typeface="Arial"/>
              </a:rPr>
              <a:t>.</a:t>
            </a:r>
            <a:endParaRPr sz="2325" kern="0">
              <a:solidFill>
                <a:sysClr val="windowText" lastClr="000000"/>
              </a:solidFill>
              <a:latin typeface="Arial"/>
              <a:cs typeface="Arial"/>
            </a:endParaRPr>
          </a:p>
        </p:txBody>
      </p:sp>
      <p:pic>
        <p:nvPicPr>
          <p:cNvPr id="22" name="object 22">
            <a:extLst>
              <a:ext uri="{C183D7F6-B498-43B3-948B-1728B52AA6E4}">
                <adec:decorative xmlns:adec="http://schemas.microsoft.com/office/drawing/2017/decorative" val="1"/>
              </a:ext>
            </a:extLst>
          </p:cNvPr>
          <p:cNvPicPr/>
          <p:nvPr/>
        </p:nvPicPr>
        <p:blipFill>
          <a:blip r:embed="rId13" cstate="print"/>
          <a:stretch>
            <a:fillRect/>
          </a:stretch>
        </p:blipFill>
        <p:spPr>
          <a:xfrm>
            <a:off x="811502" y="4114021"/>
            <a:ext cx="137938" cy="137938"/>
          </a:xfrm>
          <a:prstGeom prst="rect">
            <a:avLst/>
          </a:prstGeom>
        </p:spPr>
      </p:pic>
      <p:pic>
        <p:nvPicPr>
          <p:cNvPr id="23" name="object 23">
            <a:extLst>
              <a:ext uri="{C183D7F6-B498-43B3-948B-1728B52AA6E4}">
                <adec:decorative xmlns:adec="http://schemas.microsoft.com/office/drawing/2017/decorative" val="1"/>
              </a:ext>
            </a:extLst>
          </p:cNvPr>
          <p:cNvPicPr/>
          <p:nvPr/>
        </p:nvPicPr>
        <p:blipFill>
          <a:blip r:embed="rId14" cstate="print"/>
          <a:stretch>
            <a:fillRect/>
          </a:stretch>
        </p:blipFill>
        <p:spPr>
          <a:xfrm>
            <a:off x="6466974" y="3195436"/>
            <a:ext cx="5396337" cy="2658222"/>
          </a:xfrm>
          <a:prstGeom prst="rect">
            <a:avLst/>
          </a:prstGeom>
        </p:spPr>
      </p:pic>
      <p:sp>
        <p:nvSpPr>
          <p:cNvPr id="24" name="object 24">
            <a:extLst>
              <a:ext uri="{C183D7F6-B498-43B3-948B-1728B52AA6E4}">
                <adec:decorative xmlns:adec="http://schemas.microsoft.com/office/drawing/2017/decorative" val="1"/>
              </a:ext>
            </a:extLst>
          </p:cNvPr>
          <p:cNvSpPr/>
          <p:nvPr/>
        </p:nvSpPr>
        <p:spPr>
          <a:xfrm>
            <a:off x="763857" y="6012679"/>
            <a:ext cx="4261086" cy="0"/>
          </a:xfrm>
          <a:custGeom>
            <a:avLst/>
            <a:gdLst/>
            <a:ahLst/>
            <a:cxnLst/>
            <a:rect l="l" t="t" r="r" b="b"/>
            <a:pathLst>
              <a:path w="2016125">
                <a:moveTo>
                  <a:pt x="0" y="0"/>
                </a:moveTo>
                <a:lnTo>
                  <a:pt x="2015972" y="0"/>
                </a:lnTo>
              </a:path>
            </a:pathLst>
          </a:custGeom>
          <a:ln w="5054">
            <a:solidFill>
              <a:srgbClr val="000000"/>
            </a:solidFill>
          </a:ln>
        </p:spPr>
        <p:txBody>
          <a:bodyPr wrap="square" lIns="0" tIns="0" rIns="0" bIns="0" rtlCol="0"/>
          <a:lstStyle/>
          <a:p>
            <a:pPr defTabSz="1932584"/>
            <a:endParaRPr sz="3804" kern="0">
              <a:solidFill>
                <a:sysClr val="windowText" lastClr="000000"/>
              </a:solidFill>
            </a:endParaRPr>
          </a:p>
        </p:txBody>
      </p:sp>
      <p:grpSp>
        <p:nvGrpSpPr>
          <p:cNvPr id="25" name="object 25">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26" name="object 26"/>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27" name="object 27"/>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28" name="object 28"/>
          <p:cNvSpPr txBox="1"/>
          <p:nvPr/>
        </p:nvSpPr>
        <p:spPr>
          <a:xfrm>
            <a:off x="736990" y="6043926"/>
            <a:ext cx="6231251" cy="506680"/>
          </a:xfrm>
          <a:prstGeom prst="rect">
            <a:avLst/>
          </a:prstGeom>
        </p:spPr>
        <p:txBody>
          <a:bodyPr vert="horz" wrap="square" lIns="0" tIns="89919" rIns="0" bIns="0" rtlCol="0">
            <a:spAutoFit/>
          </a:bodyPr>
          <a:lstStyle/>
          <a:p>
            <a:pPr marL="373096" defTabSz="1932584">
              <a:spcBef>
                <a:spcPts val="708"/>
              </a:spcBef>
            </a:pPr>
            <a:r>
              <a:rPr sz="1902" kern="0" spc="-32" baseline="37037" dirty="0">
                <a:solidFill>
                  <a:sysClr val="windowText" lastClr="000000"/>
                </a:solidFill>
                <a:latin typeface="Arial"/>
                <a:cs typeface="Arial"/>
              </a:rPr>
              <a:t>4</a:t>
            </a:r>
            <a:r>
              <a:rPr sz="1268" kern="0" spc="-21" dirty="0">
                <a:solidFill>
                  <a:sysClr val="windowText" lastClr="000000"/>
                </a:solidFill>
                <a:latin typeface="Arial"/>
                <a:cs typeface="Arial"/>
              </a:rPr>
              <a:t>Chen</a:t>
            </a:r>
            <a:r>
              <a:rPr sz="1268" kern="0" spc="53" dirty="0">
                <a:solidFill>
                  <a:sysClr val="windowText" lastClr="000000"/>
                </a:solidFill>
                <a:latin typeface="Arial"/>
                <a:cs typeface="Arial"/>
              </a:rPr>
              <a:t> </a:t>
            </a:r>
            <a:r>
              <a:rPr sz="1268" kern="0" spc="169" dirty="0">
                <a:solidFill>
                  <a:sysClr val="windowText" lastClr="000000"/>
                </a:solidFill>
                <a:latin typeface="Arial"/>
                <a:cs typeface="Arial"/>
              </a:rPr>
              <a:t>&amp;</a:t>
            </a:r>
            <a:r>
              <a:rPr sz="1268" kern="0" spc="42" dirty="0">
                <a:solidFill>
                  <a:sysClr val="windowText" lastClr="000000"/>
                </a:solidFill>
                <a:latin typeface="Arial"/>
                <a:cs typeface="Arial"/>
              </a:rPr>
              <a:t> </a:t>
            </a:r>
            <a:r>
              <a:rPr sz="1268" b="1" kern="0" dirty="0">
                <a:solidFill>
                  <a:sysClr val="windowText" lastClr="000000"/>
                </a:solidFill>
                <a:latin typeface="Gill Sans MT"/>
                <a:cs typeface="Gill Sans MT"/>
              </a:rPr>
              <a:t>ICP</a:t>
            </a:r>
            <a:r>
              <a:rPr sz="1268" kern="0" dirty="0">
                <a:solidFill>
                  <a:sysClr val="windowText" lastClr="000000"/>
                </a:solidFill>
                <a:latin typeface="Arial"/>
                <a:cs typeface="Arial"/>
              </a:rPr>
              <a:t>,</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JMLR,</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2018;</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Esfahani</a:t>
            </a:r>
            <a:r>
              <a:rPr sz="1268" kern="0" spc="53" dirty="0">
                <a:solidFill>
                  <a:sysClr val="windowText" lastClr="000000"/>
                </a:solidFill>
                <a:latin typeface="Arial"/>
                <a:cs typeface="Arial"/>
              </a:rPr>
              <a:t> </a:t>
            </a:r>
            <a:r>
              <a:rPr sz="1268" kern="0" spc="169" dirty="0">
                <a:solidFill>
                  <a:sysClr val="windowText" lastClr="000000"/>
                </a:solidFill>
                <a:latin typeface="Arial"/>
                <a:cs typeface="Arial"/>
              </a:rPr>
              <a:t>&amp;</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Kuhn,</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2017;</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Gao,</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Chen,</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Kleywegt,</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2017;</a:t>
            </a:r>
            <a:endParaRPr sz="1268" kern="0">
              <a:solidFill>
                <a:sysClr val="windowText" lastClr="000000"/>
              </a:solidFill>
              <a:latin typeface="Arial"/>
              <a:cs typeface="Arial"/>
            </a:endParaRPr>
          </a:p>
          <a:p>
            <a:pPr marL="26841" defTabSz="1932584">
              <a:spcBef>
                <a:spcPts val="159"/>
              </a:spcBef>
            </a:pPr>
            <a:r>
              <a:rPr sz="1902" i="1" kern="0" spc="507" baseline="9259" dirty="0">
                <a:solidFill>
                  <a:sysClr val="windowText" lastClr="000000"/>
                </a:solidFill>
                <a:latin typeface="Arial"/>
                <a:cs typeface="Arial"/>
              </a:rPr>
              <a:t>H</a:t>
            </a:r>
            <a:r>
              <a:rPr sz="1057" i="1" kern="0" spc="338" dirty="0">
                <a:solidFill>
                  <a:sysClr val="windowText" lastClr="000000"/>
                </a:solidFill>
                <a:latin typeface="Times New Roman"/>
                <a:cs typeface="Times New Roman"/>
              </a:rPr>
              <a:t>∞</a:t>
            </a:r>
            <a:r>
              <a:rPr sz="1057" i="1" kern="0" spc="254" dirty="0">
                <a:solidFill>
                  <a:sysClr val="windowText" lastClr="000000"/>
                </a:solidFill>
                <a:latin typeface="Times New Roman"/>
                <a:cs typeface="Times New Roman"/>
              </a:rPr>
              <a:t> </a:t>
            </a:r>
            <a:r>
              <a:rPr sz="1902" kern="0" baseline="9259" dirty="0">
                <a:solidFill>
                  <a:sysClr val="windowText" lastClr="000000"/>
                </a:solidFill>
                <a:latin typeface="Arial"/>
                <a:cs typeface="Arial"/>
              </a:rPr>
              <a:t>control;</a:t>
            </a:r>
            <a:r>
              <a:rPr sz="1902" kern="0" spc="93" baseline="9259" dirty="0">
                <a:solidFill>
                  <a:sysClr val="windowText" lastClr="000000"/>
                </a:solidFill>
                <a:latin typeface="Arial"/>
                <a:cs typeface="Arial"/>
              </a:rPr>
              <a:t> </a:t>
            </a:r>
            <a:r>
              <a:rPr sz="1902" kern="0" baseline="9259" dirty="0">
                <a:solidFill>
                  <a:sysClr val="windowText" lastClr="000000"/>
                </a:solidFill>
                <a:latin typeface="Arial"/>
                <a:cs typeface="Arial"/>
              </a:rPr>
              <a:t>minimax:</a:t>
            </a:r>
            <a:r>
              <a:rPr sz="1902" kern="0" spc="285" baseline="9259" dirty="0">
                <a:solidFill>
                  <a:sysClr val="windowText" lastClr="000000"/>
                </a:solidFill>
                <a:latin typeface="Arial"/>
                <a:cs typeface="Arial"/>
              </a:rPr>
              <a:t> </a:t>
            </a:r>
            <a:r>
              <a:rPr sz="1902" kern="0" baseline="9259" dirty="0">
                <a:solidFill>
                  <a:sysClr val="windowText" lastClr="000000"/>
                </a:solidFill>
                <a:latin typeface="Arial"/>
                <a:cs typeface="Arial"/>
              </a:rPr>
              <a:t>Blackwell,</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1956;</a:t>
            </a:r>
            <a:r>
              <a:rPr sz="1902" kern="0" spc="110" baseline="9259" dirty="0">
                <a:solidFill>
                  <a:sysClr val="windowText" lastClr="000000"/>
                </a:solidFill>
                <a:latin typeface="Arial"/>
                <a:cs typeface="Arial"/>
              </a:rPr>
              <a:t> </a:t>
            </a:r>
            <a:r>
              <a:rPr sz="1902" kern="0" baseline="9259" dirty="0">
                <a:solidFill>
                  <a:sysClr val="windowText" lastClr="000000"/>
                </a:solidFill>
                <a:latin typeface="Arial"/>
                <a:cs typeface="Arial"/>
              </a:rPr>
              <a:t>von</a:t>
            </a:r>
            <a:r>
              <a:rPr sz="1902" kern="0" spc="93"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Neumann</a:t>
            </a:r>
            <a:r>
              <a:rPr sz="1902" kern="0" spc="110" baseline="9259" dirty="0">
                <a:solidFill>
                  <a:sysClr val="windowText" lastClr="000000"/>
                </a:solidFill>
                <a:latin typeface="Arial"/>
                <a:cs typeface="Arial"/>
              </a:rPr>
              <a:t> </a:t>
            </a:r>
            <a:r>
              <a:rPr sz="1902" kern="0" spc="254" baseline="9259" dirty="0">
                <a:solidFill>
                  <a:sysClr val="windowText" lastClr="000000"/>
                </a:solidFill>
                <a:latin typeface="Arial"/>
                <a:cs typeface="Arial"/>
              </a:rPr>
              <a:t>&amp;</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Morgenstern,</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1944.</a:t>
            </a:r>
            <a:endParaRPr sz="1902" kern="0" baseline="9259">
              <a:solidFill>
                <a:sysClr val="windowText" lastClr="000000"/>
              </a:solidFill>
              <a:latin typeface="Arial"/>
              <a:cs typeface="Arial"/>
            </a:endParaRPr>
          </a:p>
        </p:txBody>
      </p:sp>
      <p:sp>
        <p:nvSpPr>
          <p:cNvPr id="29" name="object 29"/>
          <p:cNvSpPr txBox="1"/>
          <p:nvPr/>
        </p:nvSpPr>
        <p:spPr>
          <a:xfrm>
            <a:off x="2431922" y="6618575"/>
            <a:ext cx="480461" cy="198003"/>
          </a:xfrm>
          <a:prstGeom prst="rect">
            <a:avLst/>
          </a:prstGeom>
        </p:spPr>
        <p:txBody>
          <a:bodyPr vert="horz" wrap="square" lIns="0" tIns="0" rIns="0" bIns="0" rtlCol="0" anchor="t">
            <a:spAutoFit/>
          </a:bodyPr>
          <a:lstStyle/>
          <a:p>
            <a:pPr marL="26670" defTabSz="1932584">
              <a:lnSpc>
                <a:spcPct val="110299"/>
              </a:lnSpc>
            </a:pPr>
            <a:r>
              <a:rPr sz="1268" kern="0" spc="-21" dirty="0">
                <a:solidFill>
                  <a:srgbClr val="E50000"/>
                </a:solidFill>
                <a:latin typeface="Arial"/>
                <a:cs typeface="Arial"/>
              </a:rPr>
              <a:t>11/12</a:t>
            </a:r>
            <a:endParaRPr lang="en-US" sz="1268" kern="0">
              <a:solidFill>
                <a:sysClr val="windowText" lastClr="000000"/>
              </a:solidFill>
              <a:latin typeface="Arial"/>
              <a:cs typeface="Arial"/>
            </a:endParaRPr>
          </a:p>
        </p:txBody>
      </p:sp>
      <p:sp>
        <p:nvSpPr>
          <p:cNvPr id="30" name="object 30"/>
          <p:cNvSpPr txBox="1">
            <a:spLocks noGrp="1"/>
          </p:cNvSpPr>
          <p:nvPr>
            <p:ph type="ftr" sz="quarter" idx="5"/>
          </p:nvPr>
        </p:nvSpPr>
        <p:spPr>
          <a:xfrm>
            <a:off x="3180964" y="6618575"/>
            <a:ext cx="2708312" cy="198003"/>
          </a:xfrm>
          <a:prstGeom prst="rect">
            <a:avLst/>
          </a:prstGeom>
        </p:spPr>
        <p:txBody>
          <a:bodyPr vert="horz" wrap="square" lIns="0" tIns="0" rIns="0" bIns="0" rtlCol="0" anchor="t">
            <a:spAutoFit/>
          </a:bodyPr>
          <a:lstStyle/>
          <a:p>
            <a:pPr marL="26670" defTabSz="1932584">
              <a:lnSpc>
                <a:spcPct val="110299"/>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31" name="object 31"/>
          <p:cNvSpPr txBox="1">
            <a:spLocks noGrp="1"/>
          </p:cNvSpPr>
          <p:nvPr>
            <p:ph type="title" idx="4294967295"/>
          </p:nvPr>
        </p:nvSpPr>
        <p:spPr>
          <a:xfrm>
            <a:off x="6291299" y="6618575"/>
            <a:ext cx="1515202" cy="19800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670" marR="0" lvl="0" indent="0" algn="l" defTabSz="1932584" rtl="0" eaLnBrk="1" fontAlgn="auto" latinLnBrk="0" hangingPunct="1">
              <a:lnSpc>
                <a:spcPct val="110299"/>
              </a:lnSpc>
              <a:spcBef>
                <a:spcPts val="0"/>
              </a:spcBef>
              <a:spcAft>
                <a:spcPts val="0"/>
              </a:spcAft>
              <a:buClrTx/>
              <a:buSzTx/>
              <a:buFontTx/>
              <a:buNone/>
              <a:tabLst/>
              <a:defRPr/>
            </a:pPr>
            <a:r>
              <a:rPr kumimoji="0" lang="en-US" sz="1268" b="0" i="0" u="none" strike="noStrike" kern="0" cap="none" spc="0" normalizeH="0" baseline="0" noProof="0" dirty="0">
                <a:ln>
                  <a:noFill/>
                </a:ln>
                <a:solidFill>
                  <a:srgbClr val="890000"/>
                </a:solidFill>
                <a:effectLst/>
                <a:uLnTx/>
                <a:uFillTx/>
                <a:latin typeface="Arial"/>
                <a:ea typeface="+mn-ea"/>
                <a:cs typeface="Arial"/>
                <a:hlinkClick r:id="rId15" action="ppaction://hlinksldjump"/>
              </a:rPr>
              <a:t>AI</a:t>
            </a:r>
            <a:r>
              <a:rPr kumimoji="0" lang="en-US" sz="1268" b="0" i="0" u="none" strike="noStrike" kern="0" cap="none" spc="180" normalizeH="0" baseline="0" noProof="0" dirty="0">
                <a:ln>
                  <a:noFill/>
                </a:ln>
                <a:solidFill>
                  <a:srgbClr val="890000"/>
                </a:solidFill>
                <a:effectLst/>
                <a:uLnTx/>
                <a:uFillTx/>
                <a:latin typeface="Arial"/>
                <a:ea typeface="+mn-ea"/>
                <a:cs typeface="Arial"/>
                <a:hlinkClick r:id="rId15" action="ppaction://hlinksldjump"/>
              </a:rPr>
              <a:t> </a:t>
            </a:r>
            <a:r>
              <a:rPr kumimoji="0" lang="en-US" sz="1268" b="0" i="0" u="none" strike="noStrike" kern="0" cap="none" spc="0" normalizeH="0" baseline="0" noProof="0" dirty="0">
                <a:ln>
                  <a:noFill/>
                </a:ln>
                <a:solidFill>
                  <a:srgbClr val="890000"/>
                </a:solidFill>
                <a:effectLst/>
                <a:uLnTx/>
                <a:uFillTx/>
                <a:latin typeface="Arial"/>
                <a:ea typeface="+mn-ea"/>
                <a:cs typeface="Arial"/>
                <a:hlinkClick r:id="rId15" action="ppaction://hlinksldjump"/>
              </a:rPr>
              <a:t>for</a:t>
            </a:r>
            <a:r>
              <a:rPr kumimoji="0" lang="en-US" sz="1268" b="0" i="0" u="none" strike="noStrike" kern="0" cap="none" spc="180" normalizeH="0" baseline="0" noProof="0" dirty="0">
                <a:ln>
                  <a:noFill/>
                </a:ln>
                <a:solidFill>
                  <a:srgbClr val="890000"/>
                </a:solidFill>
                <a:effectLst/>
                <a:uLnTx/>
                <a:uFillTx/>
                <a:latin typeface="Arial"/>
                <a:ea typeface="+mn-ea"/>
                <a:cs typeface="Arial"/>
                <a:hlinkClick r:id="rId15" action="ppaction://hlinksldjump"/>
              </a:rPr>
              <a:t> </a:t>
            </a:r>
            <a:r>
              <a:rPr kumimoji="0" lang="en-US" sz="1268" b="0" i="0" u="none" strike="noStrike" kern="0" cap="none" spc="0" normalizeH="0" baseline="0" noProof="0" dirty="0">
                <a:ln>
                  <a:noFill/>
                </a:ln>
                <a:solidFill>
                  <a:srgbClr val="890000"/>
                </a:solidFill>
                <a:effectLst/>
                <a:uLnTx/>
                <a:uFillTx/>
                <a:latin typeface="Arial"/>
                <a:ea typeface="+mn-ea"/>
                <a:cs typeface="Arial"/>
                <a:hlinkClick r:id="rId15" action="ppaction://hlinksldjump"/>
              </a:rPr>
              <a:t>Fertility:</a:t>
            </a:r>
            <a:r>
              <a:rPr kumimoji="0" lang="en-US" sz="1268" b="0" i="0" u="none" strike="noStrike" kern="0" cap="none" spc="328" normalizeH="0" baseline="0" noProof="0" dirty="0">
                <a:ln>
                  <a:noFill/>
                </a:ln>
                <a:solidFill>
                  <a:srgbClr val="890000"/>
                </a:solidFill>
                <a:effectLst/>
                <a:uLnTx/>
                <a:uFillTx/>
                <a:latin typeface="Arial"/>
                <a:ea typeface="+mn-ea"/>
                <a:cs typeface="Arial"/>
              </a:rPr>
              <a:t> </a:t>
            </a:r>
            <a:r>
              <a:rPr kumimoji="0" lang="en-US" sz="1268" b="0" i="0" u="none" strike="noStrike" kern="0" cap="none" spc="-53" normalizeH="0" baseline="0" noProof="0" dirty="0">
                <a:ln>
                  <a:noFill/>
                </a:ln>
                <a:solidFill>
                  <a:srgbClr val="890000"/>
                </a:solidFill>
                <a:effectLst/>
                <a:uLnTx/>
                <a:uFillTx/>
                <a:latin typeface="Arial"/>
                <a:ea typeface="+mn-ea"/>
                <a:cs typeface="Arial"/>
                <a:hlinkClick r:id="rId6" action="ppaction://hlinksldjump"/>
              </a:rPr>
              <a:t>DRL</a:t>
            </a:r>
            <a:endParaRPr lang="en-US" sz="1268" b="0" i="0" u="none" strike="noStrike" kern="0" cap="none" spc="0" normalizeH="0" baseline="0" noProof="0" dirty="0">
              <a:ln>
                <a:noFill/>
              </a:ln>
              <a:solidFill>
                <a:sysClr val="windowText" lastClr="000000"/>
              </a:solidFill>
              <a:effectLst/>
              <a:uLnTx/>
              <a:uFillTx/>
              <a:latin typeface="Arial"/>
              <a:ea typeface="+mn-ea"/>
              <a:cs typeface="Arial"/>
            </a:endParaRPr>
          </a:p>
        </p:txBody>
      </p:sp>
    </p:spTree>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1765A20C-CBF8-4CFE-8E79-D0F5168801CC}"/>
              </a:ext>
            </a:extLst>
          </p:cNvPr>
          <p:cNvSpPr txBox="1">
            <a:spLocks noGrp="1"/>
          </p:cNvSpPr>
          <p:nvPr>
            <p:ph type="title" idx="4294967295"/>
          </p:nvPr>
        </p:nvSpPr>
        <p:spPr>
          <a:xfrm>
            <a:off x="1219782" y="2088580"/>
            <a:ext cx="5020056" cy="864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5400" b="0" i="0" kern="1200">
                <a:solidFill>
                  <a:schemeClr val="tx1"/>
                </a:solidFill>
                <a:latin typeface="+mj-lt"/>
                <a:ea typeface="+mj-ea"/>
                <a:cs typeface="+mj-cs"/>
              </a:defRPr>
            </a:lvl1pPr>
          </a:lstStyle>
          <a:p>
            <a:pPr marL="12700" marR="5080" lvl="0" indent="635"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150" normalizeH="0" baseline="0" noProof="0" dirty="0">
                <a:ln>
                  <a:noFill/>
                </a:ln>
                <a:solidFill>
                  <a:schemeClr val="tx1"/>
                </a:solidFill>
                <a:effectLst/>
                <a:uLnTx/>
                <a:uFillTx/>
                <a:latin typeface="+mj-lt"/>
                <a:ea typeface="+mj-ea"/>
                <a:cs typeface="+mj-cs"/>
              </a:rPr>
              <a:t>Smart Health</a:t>
            </a:r>
          </a:p>
          <a:p>
            <a:pPr marL="12700" marR="5080" lvl="0" indent="635"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150" normalizeH="0" baseline="0" noProof="0" dirty="0">
                <a:ln>
                  <a:noFill/>
                </a:ln>
                <a:solidFill>
                  <a:schemeClr val="tx1"/>
                </a:solidFill>
                <a:effectLst/>
                <a:uLnTx/>
                <a:uFillTx/>
                <a:latin typeface="+mj-lt"/>
                <a:ea typeface="+mj-ea"/>
                <a:cs typeface="+mj-cs"/>
              </a:rPr>
              <a:t>User-inspired Basic Research</a:t>
            </a:r>
          </a:p>
        </p:txBody>
      </p:sp>
      <p:sp>
        <p:nvSpPr>
          <p:cNvPr id="11" name="Rectangle 10">
            <a:extLst>
              <a:ext uri="{FF2B5EF4-FFF2-40B4-BE49-F238E27FC236}">
                <a16:creationId xmlns:a16="http://schemas.microsoft.com/office/drawing/2014/main" id="{8D7CD66E-405D-47CA-AE49-A76D50756F02}"/>
              </a:ext>
            </a:extLst>
          </p:cNvPr>
          <p:cNvSpPr/>
          <p:nvPr/>
        </p:nvSpPr>
        <p:spPr>
          <a:xfrm>
            <a:off x="1171200" y="3216465"/>
            <a:ext cx="5019074" cy="1569660"/>
          </a:xfrm>
          <a:prstGeom prst="rect">
            <a:avLst/>
          </a:prstGeom>
        </p:spPr>
        <p:txBody>
          <a:bodyPr wrap="square">
            <a:spAutoFit/>
          </a:bodyPr>
          <a:lstStyle/>
          <a:p>
            <a:r>
              <a:rPr lang="en-US" sz="2400" i="1" dirty="0">
                <a:latin typeface="+mj-lt"/>
              </a:rPr>
              <a:t>Transformative opportunities through fundamental scientific advances </a:t>
            </a:r>
            <a:r>
              <a:rPr lang="en-US" sz="2400" dirty="0">
                <a:latin typeface="+mj-lt"/>
              </a:rPr>
              <a:t>while </a:t>
            </a:r>
            <a:r>
              <a:rPr lang="en-US" sz="2400" i="1" dirty="0">
                <a:latin typeface="+mj-lt"/>
              </a:rPr>
              <a:t>targeting</a:t>
            </a:r>
            <a:r>
              <a:rPr lang="en-US" sz="2400" dirty="0">
                <a:latin typeface="+mj-lt"/>
              </a:rPr>
              <a:t> a key health problem.  </a:t>
            </a:r>
          </a:p>
        </p:txBody>
      </p:sp>
      <p:pic>
        <p:nvPicPr>
          <p:cNvPr id="7" name="Picture 6" descr="A person lying in a ct scan machine&#10;&#10;Description automatically generated">
            <a:extLst>
              <a:ext uri="{FF2B5EF4-FFF2-40B4-BE49-F238E27FC236}">
                <a16:creationId xmlns:a16="http://schemas.microsoft.com/office/drawing/2014/main" id="{1AB2BE14-DBEA-4191-A5A2-D52CEA0FF3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22" r="8467" b="1"/>
          <a:stretch/>
        </p:blipFill>
        <p:spPr>
          <a:xfrm>
            <a:off x="6639314" y="10"/>
            <a:ext cx="4118110" cy="3401558"/>
          </a:xfrm>
          <a:custGeom>
            <a:avLst/>
            <a:gdLst>
              <a:gd name="connsiteX0" fmla="*/ 0 w 4118110"/>
              <a:gd name="connsiteY0" fmla="*/ 0 h 3401568"/>
              <a:gd name="connsiteX1" fmla="*/ 3343575 w 4118110"/>
              <a:gd name="connsiteY1" fmla="*/ 0 h 3401568"/>
              <a:gd name="connsiteX2" fmla="*/ 3448028 w 4118110"/>
              <a:gd name="connsiteY2" fmla="*/ 215050 h 3401568"/>
              <a:gd name="connsiteX3" fmla="*/ 4113475 w 4118110"/>
              <a:gd name="connsiteY3" fmla="*/ 3133192 h 3401568"/>
              <a:gd name="connsiteX4" fmla="*/ 4118110 w 4118110"/>
              <a:gd name="connsiteY4" fmla="*/ 3401568 h 3401568"/>
              <a:gd name="connsiteX5" fmla="*/ 801224 w 4118110"/>
              <a:gd name="connsiteY5" fmla="*/ 3401568 h 3401568"/>
              <a:gd name="connsiteX6" fmla="*/ 797493 w 4118110"/>
              <a:gd name="connsiteY6" fmla="*/ 3185579 h 3401568"/>
              <a:gd name="connsiteX7" fmla="*/ 22579 w 4118110"/>
              <a:gd name="connsiteY7" fmla="*/ 42066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2" descr="Close up image of a man stretching his glutes&#10;">
            <a:extLst>
              <a:ext uri="{FF2B5EF4-FFF2-40B4-BE49-F238E27FC236}">
                <a16:creationId xmlns:a16="http://schemas.microsoft.com/office/drawing/2014/main" id="{31569E03-D0ED-44F8-84B6-6DB0D24C9D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204" b="-2"/>
          <a:stretch/>
        </p:blipFill>
        <p:spPr bwMode="auto">
          <a:xfrm>
            <a:off x="10053321" y="10"/>
            <a:ext cx="3662680" cy="3401558"/>
          </a:xfrm>
          <a:custGeom>
            <a:avLst/>
            <a:gdLst>
              <a:gd name="connsiteX0" fmla="*/ 0 w 3662680"/>
              <a:gd name="connsiteY0" fmla="*/ 0 h 3401568"/>
              <a:gd name="connsiteX1" fmla="*/ 3662680 w 3662680"/>
              <a:gd name="connsiteY1" fmla="*/ 0 h 3401568"/>
              <a:gd name="connsiteX2" fmla="*/ 3662680 w 3662680"/>
              <a:gd name="connsiteY2" fmla="*/ 3401568 h 3401568"/>
              <a:gd name="connsiteX3" fmla="*/ 774527 w 3662680"/>
              <a:gd name="connsiteY3" fmla="*/ 3401568 h 3401568"/>
              <a:gd name="connsiteX4" fmla="*/ 769892 w 3662680"/>
              <a:gd name="connsiteY4" fmla="*/ 3133175 h 3401568"/>
              <a:gd name="connsiteX5" fmla="*/ 104445 w 3662680"/>
              <a:gd name="connsiteY5" fmla="*/ 215033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91C5BE7-A8B1-4C12-9B30-7D26F657CFBB}"/>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763" r="-1" b="1989"/>
          <a:stretch/>
        </p:blipFill>
        <p:spPr>
          <a:xfrm>
            <a:off x="6705600" y="3456432"/>
            <a:ext cx="7023646" cy="3401568"/>
          </a:xfrm>
          <a:custGeom>
            <a:avLst/>
            <a:gdLst>
              <a:gd name="connsiteX0" fmla="*/ 749132 w 7023646"/>
              <a:gd name="connsiteY0" fmla="*/ 0 h 3401568"/>
              <a:gd name="connsiteX1" fmla="*/ 7023646 w 7023646"/>
              <a:gd name="connsiteY1" fmla="*/ 0 h 3401568"/>
              <a:gd name="connsiteX2" fmla="*/ 7023646 w 7023646"/>
              <a:gd name="connsiteY2" fmla="*/ 3401568 h 3401568"/>
              <a:gd name="connsiteX3" fmla="*/ 0 w 7023646"/>
              <a:gd name="connsiteY3" fmla="*/ 3401568 h 3401568"/>
              <a:gd name="connsiteX4" fmla="*/ 79008 w 7023646"/>
              <a:gd name="connsiteY4" fmla="*/ 3238906 h 3401568"/>
              <a:gd name="connsiteX5" fmla="*/ 749563 w 7023646"/>
              <a:gd name="connsiteY5" fmla="*/ 24956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Tree>
    <p:extLst>
      <p:ext uri="{BB962C8B-B14F-4D97-AF65-F5344CB8AC3E}">
        <p14:creationId xmlns:p14="http://schemas.microsoft.com/office/powerpoint/2010/main" val="43808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EF7C7C"/>
                </a:solidFill>
                <a:latin typeface="Arial"/>
                <a:cs typeface="Arial"/>
                <a:hlinkClick r:id="rId2" action="ppaction://hlinksldjump"/>
              </a:rPr>
              <a:t>Intro</a:t>
            </a:r>
            <a:r>
              <a:rPr sz="1268" kern="0" spc="623" dirty="0">
                <a:solidFill>
                  <a:srgbClr val="EF7C7C"/>
                </a:solidFill>
                <a:latin typeface="Arial"/>
                <a:cs typeface="Arial"/>
              </a:rPr>
              <a:t> </a:t>
            </a:r>
            <a:r>
              <a:rPr sz="1268" kern="0" dirty="0">
                <a:solidFill>
                  <a:srgbClr val="EF7C7C"/>
                </a:solidFill>
                <a:latin typeface="Arial"/>
                <a:cs typeface="Arial"/>
                <a:hlinkClick r:id="rId3" action="ppaction://hlinksldjump"/>
              </a:rPr>
              <a:t>Pregnancy</a:t>
            </a:r>
            <a:r>
              <a:rPr sz="1268" kern="0" spc="623" dirty="0">
                <a:solidFill>
                  <a:srgbClr val="EF7C7C"/>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F7C7C"/>
                </a:solidFill>
                <a:latin typeface="Arial"/>
                <a:cs typeface="Arial"/>
                <a:hlinkClick r:id="rId5" action="ppaction://hlinksldjump"/>
              </a:rPr>
              <a:t>PCOS</a:t>
            </a:r>
            <a:r>
              <a:rPr sz="1268" kern="0" spc="623" dirty="0">
                <a:solidFill>
                  <a:srgbClr val="EF7C7C"/>
                </a:solidFill>
                <a:latin typeface="Arial"/>
                <a:cs typeface="Arial"/>
              </a:rPr>
              <a:t> </a:t>
            </a:r>
            <a:r>
              <a:rPr sz="1268" kern="0" dirty="0">
                <a:solidFill>
                  <a:srgbClr val="E50000"/>
                </a:solidFill>
                <a:latin typeface="Arial"/>
                <a:cs typeface="Arial"/>
                <a:hlinkClick r:id="rId6" action="ppaction://hlinksldjump"/>
              </a:rPr>
              <a:t>DRL</a:t>
            </a:r>
            <a:r>
              <a:rPr sz="1268" kern="0" spc="623" dirty="0">
                <a:solidFill>
                  <a:srgbClr val="E50000"/>
                </a:solidFill>
                <a:latin typeface="Arial"/>
                <a:cs typeface="Arial"/>
              </a:rPr>
              <a:t> </a:t>
            </a:r>
            <a:r>
              <a:rPr sz="1268" kern="0" spc="-53" dirty="0">
                <a:solidFill>
                  <a:srgbClr val="EF7C7C"/>
                </a:solidFill>
                <a:latin typeface="Arial"/>
                <a:cs typeface="Arial"/>
                <a:hlinkClick r:id="rId7" action="ppaction://hlinksldjump"/>
              </a:rPr>
              <a:t>End</a:t>
            </a:r>
            <a:endParaRPr sz="1268" kern="0">
              <a:solidFill>
                <a:sysClr val="windowText" lastClr="000000"/>
              </a:solidFill>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4" name="object 4"/>
          <p:cNvSpPr txBox="1"/>
          <p:nvPr/>
        </p:nvSpPr>
        <p:spPr>
          <a:xfrm>
            <a:off x="6291299" y="169245"/>
            <a:ext cx="1743355" cy="220866"/>
          </a:xfrm>
          <a:prstGeom prst="rect">
            <a:avLst/>
          </a:prstGeom>
        </p:spPr>
        <p:txBody>
          <a:bodyPr vert="horz" wrap="square" lIns="0" tIns="25499" rIns="0" bIns="0" rtlCol="0">
            <a:spAutoFit/>
          </a:bodyPr>
          <a:lstStyle/>
          <a:p>
            <a:pPr marL="26841" defTabSz="1932584">
              <a:spcBef>
                <a:spcPts val="201"/>
              </a:spcBef>
            </a:pPr>
            <a:r>
              <a:rPr sz="1268" kern="0" spc="-21" dirty="0">
                <a:solidFill>
                  <a:srgbClr val="B16C6C"/>
                </a:solidFill>
                <a:latin typeface="Arial"/>
                <a:cs typeface="Arial"/>
                <a:hlinkClick r:id="rId6" action="ppaction://hlinksldjump"/>
              </a:rPr>
              <a:t>Feature</a:t>
            </a:r>
            <a:r>
              <a:rPr sz="1268" kern="0" spc="-11" dirty="0">
                <a:solidFill>
                  <a:srgbClr val="B16C6C"/>
                </a:solidFill>
                <a:latin typeface="Arial"/>
                <a:cs typeface="Arial"/>
                <a:hlinkClick r:id="rId6" action="ppaction://hlinksldjump"/>
              </a:rPr>
              <a:t> </a:t>
            </a:r>
            <a:r>
              <a:rPr sz="1268" kern="0" dirty="0">
                <a:solidFill>
                  <a:srgbClr val="B16C6C"/>
                </a:solidFill>
                <a:latin typeface="Arial"/>
                <a:cs typeface="Arial"/>
                <a:hlinkClick r:id="rId6" action="ppaction://hlinksldjump"/>
              </a:rPr>
              <a:t>Selection</a:t>
            </a:r>
            <a:r>
              <a:rPr sz="1268" kern="0" spc="431" dirty="0">
                <a:solidFill>
                  <a:srgbClr val="B16C6C"/>
                </a:solidFill>
                <a:latin typeface="Arial"/>
                <a:cs typeface="Arial"/>
              </a:rPr>
              <a:t> </a:t>
            </a:r>
            <a:r>
              <a:rPr sz="1268" kern="0" spc="-53" dirty="0">
                <a:solidFill>
                  <a:srgbClr val="890000"/>
                </a:solidFill>
                <a:latin typeface="Arial"/>
                <a:cs typeface="Arial"/>
                <a:hlinkClick r:id="rId8" action="ppaction://hlinksldjump"/>
              </a:rPr>
              <a:t>DRL</a:t>
            </a:r>
            <a:endParaRPr sz="1268" kern="0">
              <a:solidFill>
                <a:sysClr val="windowText" lastClr="000000"/>
              </a:solidFill>
              <a:latin typeface="Arial"/>
              <a:cs typeface="Arial"/>
            </a:endParaRPr>
          </a:p>
        </p:txBody>
      </p:sp>
      <p:grpSp>
        <p:nvGrpSpPr>
          <p:cNvPr id="5" name="object 5">
            <a:extLst>
              <a:ext uri="{C183D7F6-B498-43B3-948B-1728B52AA6E4}">
                <adec:decorative xmlns:adec="http://schemas.microsoft.com/office/drawing/2017/decorative" val="1"/>
              </a:ext>
            </a:extLst>
          </p:cNvPr>
          <p:cNvGrpSpPr/>
          <p:nvPr/>
        </p:nvGrpSpPr>
        <p:grpSpPr>
          <a:xfrm>
            <a:off x="2983" y="1"/>
            <a:ext cx="12173957" cy="1176999"/>
            <a:chOff x="0" y="0"/>
            <a:chExt cx="5760085" cy="556895"/>
          </a:xfrm>
        </p:grpSpPr>
        <p:pic>
          <p:nvPicPr>
            <p:cNvPr id="6" name="object 6"/>
            <p:cNvPicPr/>
            <p:nvPr/>
          </p:nvPicPr>
          <p:blipFill>
            <a:blip r:embed="rId9" cstate="print"/>
            <a:stretch>
              <a:fillRect/>
            </a:stretch>
          </p:blipFill>
          <p:spPr>
            <a:xfrm>
              <a:off x="4980495" y="0"/>
              <a:ext cx="775999" cy="168694"/>
            </a:xfrm>
            <a:prstGeom prst="rect">
              <a:avLst/>
            </a:prstGeom>
          </p:spPr>
        </p:pic>
        <p:sp>
          <p:nvSpPr>
            <p:cNvPr id="7" name="object 7"/>
            <p:cNvSpPr/>
            <p:nvPr/>
          </p:nvSpPr>
          <p:spPr>
            <a:xfrm>
              <a:off x="0" y="206654"/>
              <a:ext cx="5760085" cy="350520"/>
            </a:xfrm>
            <a:custGeom>
              <a:avLst/>
              <a:gdLst/>
              <a:ahLst/>
              <a:cxnLst/>
              <a:rect l="l" t="t" r="r" b="b"/>
              <a:pathLst>
                <a:path w="5760085" h="350520">
                  <a:moveTo>
                    <a:pt x="5759996" y="0"/>
                  </a:moveTo>
                  <a:lnTo>
                    <a:pt x="0" y="0"/>
                  </a:lnTo>
                  <a:lnTo>
                    <a:pt x="0" y="350126"/>
                  </a:lnTo>
                  <a:lnTo>
                    <a:pt x="5759996" y="350126"/>
                  </a:lnTo>
                  <a:lnTo>
                    <a:pt x="5759996" y="0"/>
                  </a:lnTo>
                  <a:close/>
                </a:path>
              </a:pathLst>
            </a:custGeom>
            <a:solidFill>
              <a:srgbClr val="F2F2F2"/>
            </a:solidFill>
          </p:spPr>
          <p:txBody>
            <a:bodyPr wrap="square" lIns="0" tIns="0" rIns="0" bIns="0" rtlCol="0"/>
            <a:lstStyle/>
            <a:p>
              <a:pPr defTabSz="1932584"/>
              <a:endParaRPr sz="3804" kern="0">
                <a:solidFill>
                  <a:sysClr val="windowText" lastClr="000000"/>
                </a:solidFill>
              </a:endParaRPr>
            </a:p>
          </p:txBody>
        </p:sp>
      </p:grpSp>
      <p:sp>
        <p:nvSpPr>
          <p:cNvPr id="8" name="object 8"/>
          <p:cNvSpPr txBox="1">
            <a:spLocks noGrp="1"/>
          </p:cNvSpPr>
          <p:nvPr>
            <p:ph type="title" idx="4294967295"/>
          </p:nvPr>
        </p:nvSpPr>
        <p:spPr>
          <a:xfrm>
            <a:off x="123876" y="563316"/>
            <a:ext cx="7486089" cy="1221658"/>
          </a:xfrm>
          <a:prstGeom prst="rect">
            <a:avLst/>
          </a:prstGeom>
          <a:noFill/>
          <a:ln>
            <a:noFill/>
            <a:prstDash/>
          </a:ln>
          <a:effectLst/>
        </p:spPr>
        <p:txBody>
          <a:bodyPr rot="0" spcFirstLastPara="0" vertOverflow="overflow" horzOverflow="overflow" vert="horz" wrap="square" lIns="0" tIns="36236" rIns="0" bIns="0" numCol="1" spcCol="0" rtlCol="0" fromWordArt="0" anchor="t" anchorCtr="0" forceAA="0" compatLnSpc="1">
            <a:prstTxWarp prst="textNoShape">
              <a:avLst/>
            </a:prstTxWarp>
            <a:spAutoFit/>
          </a:bodyPr>
          <a:lstStyle/>
          <a:p>
            <a:pPr marL="107366" marR="0" lvl="0" indent="0" algn="l" defTabSz="1932584" rtl="0" eaLnBrk="1" fontAlgn="auto" latinLnBrk="0" hangingPunct="1">
              <a:lnSpc>
                <a:spcPct val="100000"/>
              </a:lnSpc>
              <a:spcBef>
                <a:spcPts val="285"/>
              </a:spcBef>
              <a:spcAft>
                <a:spcPts val="0"/>
              </a:spcAft>
              <a:buClrTx/>
              <a:buSzTx/>
              <a:buFontTx/>
              <a:buNone/>
              <a:tabLst/>
              <a:defRPr/>
            </a:pPr>
            <a:r>
              <a:rPr kumimoji="0" lang="en-US" sz="2959" b="0" i="0" u="none" strike="noStrike" kern="0" cap="none" spc="-42" normalizeH="0" baseline="0" noProof="0" dirty="0">
                <a:ln>
                  <a:noFill/>
                </a:ln>
                <a:solidFill>
                  <a:srgbClr val="E50000"/>
                </a:solidFill>
                <a:effectLst/>
                <a:uLnTx/>
                <a:uFillTx/>
                <a:latin typeface="Tahoma"/>
                <a:ea typeface="+mn-ea"/>
                <a:cs typeface="Tahoma"/>
              </a:rPr>
              <a:t>Distributionally</a:t>
            </a:r>
            <a:r>
              <a:rPr kumimoji="0" lang="en-US" sz="2959" b="0" i="0" u="none" strike="noStrike" kern="0" cap="none" spc="-95" normalizeH="0" baseline="0" noProof="0" dirty="0">
                <a:ln>
                  <a:noFill/>
                </a:ln>
                <a:solidFill>
                  <a:srgbClr val="E50000"/>
                </a:solidFill>
                <a:effectLst/>
                <a:uLnTx/>
                <a:uFillTx/>
                <a:latin typeface="Tahoma"/>
                <a:ea typeface="+mn-ea"/>
                <a:cs typeface="Tahoma"/>
              </a:rPr>
              <a:t> </a:t>
            </a:r>
            <a:r>
              <a:rPr kumimoji="0" lang="en-US" sz="2959" b="0" i="0" u="none" strike="noStrike" kern="0" cap="none" spc="-42" normalizeH="0" baseline="0" noProof="0" dirty="0">
                <a:ln>
                  <a:noFill/>
                </a:ln>
                <a:solidFill>
                  <a:srgbClr val="E50000"/>
                </a:solidFill>
                <a:effectLst/>
                <a:uLnTx/>
                <a:uFillTx/>
                <a:latin typeface="Tahoma"/>
                <a:ea typeface="+mn-ea"/>
                <a:cs typeface="Tahoma"/>
              </a:rPr>
              <a:t>Robust</a:t>
            </a:r>
            <a:r>
              <a:rPr kumimoji="0" lang="en-US" sz="2959" b="0" i="0" u="none" strike="noStrike" kern="0" cap="none" spc="-95" normalizeH="0" baseline="0" noProof="0" dirty="0">
                <a:ln>
                  <a:noFill/>
                </a:ln>
                <a:solidFill>
                  <a:srgbClr val="E50000"/>
                </a:solidFill>
                <a:effectLst/>
                <a:uLnTx/>
                <a:uFillTx/>
                <a:latin typeface="Tahoma"/>
                <a:ea typeface="+mn-ea"/>
                <a:cs typeface="Tahoma"/>
              </a:rPr>
              <a:t> </a:t>
            </a:r>
            <a:r>
              <a:rPr kumimoji="0" lang="en-US" sz="2959" b="0" i="0" u="none" strike="noStrike" kern="0" cap="none" spc="-85" normalizeH="0" baseline="0" noProof="0" dirty="0">
                <a:ln>
                  <a:noFill/>
                </a:ln>
                <a:solidFill>
                  <a:srgbClr val="E50000"/>
                </a:solidFill>
                <a:effectLst/>
                <a:uLnTx/>
                <a:uFillTx/>
                <a:latin typeface="Tahoma"/>
                <a:ea typeface="+mn-ea"/>
                <a:cs typeface="Tahoma"/>
              </a:rPr>
              <a:t>Learning</a:t>
            </a:r>
            <a:r>
              <a:rPr kumimoji="0" lang="en-US" sz="2959" b="0" i="0" u="none" strike="noStrike" kern="0" cap="none" spc="-127" normalizeH="0" baseline="0" noProof="0" dirty="0">
                <a:ln>
                  <a:noFill/>
                </a:ln>
                <a:solidFill>
                  <a:srgbClr val="E50000"/>
                </a:solidFill>
                <a:effectLst/>
                <a:uLnTx/>
                <a:uFillTx/>
                <a:latin typeface="Tahoma"/>
                <a:ea typeface="+mn-ea"/>
                <a:cs typeface="Tahoma"/>
              </a:rPr>
              <a:t> </a:t>
            </a:r>
            <a:r>
              <a:rPr kumimoji="0" lang="en-US" sz="3170" b="0" i="0" u="none" strike="noStrike" kern="0" cap="none" spc="-159" normalizeH="0" baseline="27777" noProof="0" dirty="0">
                <a:ln>
                  <a:noFill/>
                </a:ln>
                <a:solidFill>
                  <a:srgbClr val="E50000"/>
                </a:solidFill>
                <a:effectLst/>
                <a:uLnTx/>
                <a:uFillTx/>
                <a:latin typeface="Tahoma"/>
                <a:ea typeface="+mn-ea"/>
                <a:cs typeface="Tahoma"/>
              </a:rPr>
              <a:t>4</a:t>
            </a:r>
            <a:endParaRPr kumimoji="0" lang="en-US" sz="3170" b="0" i="0" u="none" strike="noStrike" kern="0" cap="none" spc="0" normalizeH="0" baseline="27777" noProof="0" dirty="0">
              <a:ln>
                <a:noFill/>
              </a:ln>
              <a:solidFill>
                <a:sysClr val="windowText" lastClr="000000"/>
              </a:solidFill>
              <a:effectLst/>
              <a:uLnTx/>
              <a:uFillTx/>
              <a:latin typeface="Tahoma"/>
              <a:ea typeface="+mn-ea"/>
              <a:cs typeface="Tahoma"/>
            </a:endParaRPr>
          </a:p>
          <a:p>
            <a:pPr marL="638827" marR="0" lvl="0" indent="0" algn="l" defTabSz="1932584" rtl="0" eaLnBrk="1" fontAlgn="auto" latinLnBrk="0" hangingPunct="1">
              <a:lnSpc>
                <a:spcPct val="100000"/>
              </a:lnSpc>
              <a:spcBef>
                <a:spcPts val="2895"/>
              </a:spcBef>
              <a:spcAft>
                <a:spcPts val="0"/>
              </a:spcAft>
              <a:buClrTx/>
              <a:buSzTx/>
              <a:buFontTx/>
              <a:buNone/>
              <a:tabLst/>
              <a:defRPr/>
            </a:pP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Minimize</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21" normalizeH="0" baseline="0" noProof="0" dirty="0">
                <a:ln>
                  <a:noFill/>
                </a:ln>
                <a:solidFill>
                  <a:sysClr val="windowText" lastClr="000000"/>
                </a:solidFill>
                <a:effectLst/>
                <a:uLnTx/>
                <a:uFillTx/>
                <a:latin typeface="Tahoma"/>
                <a:ea typeface="+mn-ea"/>
                <a:cs typeface="Tahoma"/>
              </a:rPr>
              <a:t>the</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148" normalizeH="0" baseline="0" noProof="0" dirty="0">
                <a:ln>
                  <a:noFill/>
                </a:ln>
                <a:solidFill>
                  <a:srgbClr val="FF0000"/>
                </a:solidFill>
                <a:effectLst/>
                <a:uLnTx/>
                <a:uFillTx/>
                <a:latin typeface="Tahoma"/>
                <a:ea typeface="+mn-ea"/>
                <a:cs typeface="Tahoma"/>
              </a:rPr>
              <a:t>worst-</a:t>
            </a:r>
            <a:r>
              <a:rPr kumimoji="0" lang="en-US" sz="2325" b="0" i="0" u="none" strike="noStrike" kern="0" cap="none" spc="-95" normalizeH="0" baseline="0" noProof="0" dirty="0">
                <a:ln>
                  <a:noFill/>
                </a:ln>
                <a:solidFill>
                  <a:srgbClr val="FF0000"/>
                </a:solidFill>
                <a:effectLst/>
                <a:uLnTx/>
                <a:uFillTx/>
                <a:latin typeface="Tahoma"/>
                <a:ea typeface="+mn-ea"/>
                <a:cs typeface="Tahoma"/>
              </a:rPr>
              <a:t>case</a:t>
            </a:r>
            <a:r>
              <a:rPr kumimoji="0" lang="en-US" sz="2325" b="0" i="0" u="none" strike="noStrike" kern="0" cap="none" spc="-74" normalizeH="0" baseline="0" noProof="0" dirty="0">
                <a:ln>
                  <a:noFill/>
                </a:ln>
                <a:solidFill>
                  <a:srgbClr val="FF0000"/>
                </a:solidFill>
                <a:effectLst/>
                <a:uLnTx/>
                <a:uFillTx/>
                <a:latin typeface="Tahoma"/>
                <a:ea typeface="+mn-ea"/>
                <a:cs typeface="Tahoma"/>
              </a:rPr>
              <a:t> </a:t>
            </a:r>
            <a:r>
              <a:rPr kumimoji="0" lang="en-US" sz="2325" b="0" i="0" u="none" strike="noStrike" kern="0" cap="none" spc="-85" normalizeH="0" baseline="0" noProof="0" dirty="0">
                <a:ln>
                  <a:noFill/>
                </a:ln>
                <a:solidFill>
                  <a:srgbClr val="0000FF"/>
                </a:solidFill>
                <a:effectLst/>
                <a:uLnTx/>
                <a:uFillTx/>
                <a:latin typeface="Tahoma"/>
                <a:ea typeface="+mn-ea"/>
                <a:cs typeface="Tahoma"/>
              </a:rPr>
              <a:t>loss </a:t>
            </a:r>
            <a:r>
              <a:rPr kumimoji="0" lang="en-US" sz="2325" b="0" i="0" u="none" strike="noStrike" kern="0" cap="none" spc="-106" normalizeH="0" baseline="0" noProof="0" dirty="0">
                <a:ln>
                  <a:noFill/>
                </a:ln>
                <a:solidFill>
                  <a:sysClr val="windowText" lastClr="000000"/>
                </a:solidFill>
                <a:effectLst/>
                <a:uLnTx/>
                <a:uFillTx/>
                <a:latin typeface="Tahoma"/>
                <a:ea typeface="+mn-ea"/>
                <a:cs typeface="Tahoma"/>
              </a:rPr>
              <a:t>over</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a</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set</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of</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distributions:</a:t>
            </a:r>
            <a:endParaRPr kumimoji="0" lang="en-US" sz="2325"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9" name="object 9"/>
          <p:cNvSpPr txBox="1"/>
          <p:nvPr/>
        </p:nvSpPr>
        <p:spPr>
          <a:xfrm>
            <a:off x="4238514" y="2121924"/>
            <a:ext cx="3779281" cy="595831"/>
          </a:xfrm>
          <a:prstGeom prst="rect">
            <a:avLst/>
          </a:prstGeom>
        </p:spPr>
        <p:txBody>
          <a:bodyPr vert="horz" wrap="square" lIns="0" tIns="24157" rIns="0" bIns="0" rtlCol="0" anchor="t">
            <a:spAutoFit/>
          </a:bodyPr>
          <a:lstStyle/>
          <a:p>
            <a:pPr marL="168910" defTabSz="1932584">
              <a:lnSpc>
                <a:spcPct val="104767"/>
              </a:lnSpc>
              <a:spcBef>
                <a:spcPts val="190"/>
              </a:spcBef>
              <a:tabLst>
                <a:tab pos="964950" algn="l"/>
                <a:tab pos="1707116" algn="l"/>
              </a:tabLst>
            </a:pPr>
            <a:r>
              <a:rPr sz="2325" kern="0" spc="-53" dirty="0">
                <a:solidFill>
                  <a:sysClr val="windowText" lastClr="000000"/>
                </a:solidFill>
                <a:latin typeface="Tahoma"/>
                <a:cs typeface="Tahoma"/>
              </a:rPr>
              <a:t>inf</a:t>
            </a:r>
            <a:r>
              <a:rPr sz="2325" kern="0" dirty="0">
                <a:solidFill>
                  <a:sysClr val="windowText" lastClr="000000"/>
                </a:solidFill>
                <a:latin typeface="Tahoma"/>
                <a:cs typeface="Tahoma"/>
              </a:rPr>
              <a:t>	</a:t>
            </a:r>
            <a:r>
              <a:rPr sz="2325" kern="0" spc="-53" dirty="0">
                <a:solidFill>
                  <a:srgbClr val="FF0000"/>
                </a:solidFill>
                <a:latin typeface="Tahoma"/>
                <a:cs typeface="Tahoma"/>
              </a:rPr>
              <a:t>sup</a:t>
            </a:r>
            <a:r>
              <a:rPr sz="2325" kern="0" dirty="0">
                <a:solidFill>
                  <a:srgbClr val="FF0000"/>
                </a:solidFill>
                <a:latin typeface="Tahoma"/>
                <a:cs typeface="Tahoma"/>
              </a:rPr>
              <a:t>	</a:t>
            </a:r>
            <a:r>
              <a:rPr sz="2325" kern="0" dirty="0">
                <a:solidFill>
                  <a:sysClr val="windowText" lastClr="000000"/>
                </a:solidFill>
                <a:latin typeface="Calisto MT"/>
                <a:cs typeface="Calisto MT"/>
              </a:rPr>
              <a:t>E</a:t>
            </a:r>
            <a:r>
              <a:rPr sz="2536" kern="0" baseline="31250" dirty="0">
                <a:solidFill>
                  <a:srgbClr val="0000FF"/>
                </a:solidFill>
                <a:latin typeface="Calisto MT"/>
                <a:cs typeface="Calisto MT"/>
              </a:rPr>
              <a:t>Q</a:t>
            </a:r>
            <a:r>
              <a:rPr sz="2325" i="1" kern="0" dirty="0">
                <a:solidFill>
                  <a:sysClr val="windowText" lastClr="000000"/>
                </a:solidFill>
                <a:latin typeface="Arial"/>
                <a:cs typeface="Arial"/>
              </a:rPr>
              <a:t>ℓ</a:t>
            </a:r>
            <a:r>
              <a:rPr sz="2325" kern="0" dirty="0">
                <a:solidFill>
                  <a:sysClr val="windowText" lastClr="000000"/>
                </a:solidFill>
                <a:latin typeface="Tahoma"/>
                <a:cs typeface="Tahoma"/>
              </a:rPr>
              <a:t>(</a:t>
            </a:r>
            <a:r>
              <a:rPr sz="2325" i="1" kern="0" dirty="0">
                <a:solidFill>
                  <a:sysClr val="windowText" lastClr="000000"/>
                </a:solidFill>
                <a:latin typeface="Arial"/>
                <a:cs typeface="Arial"/>
              </a:rPr>
              <a:t>f</a:t>
            </a:r>
            <a:r>
              <a:rPr sz="2325" i="1" kern="0" spc="11" dirty="0">
                <a:solidFill>
                  <a:sysClr val="windowText" lastClr="000000"/>
                </a:solidFill>
                <a:latin typeface="Arial"/>
                <a:cs typeface="Arial"/>
              </a:rPr>
              <a:t> </a:t>
            </a:r>
            <a:r>
              <a:rPr sz="2325" kern="0" spc="-137" dirty="0">
                <a:solidFill>
                  <a:sysClr val="windowText" lastClr="000000"/>
                </a:solidFill>
                <a:latin typeface="Tahoma"/>
                <a:cs typeface="Tahoma"/>
              </a:rPr>
              <a:t>(</a:t>
            </a:r>
            <a:r>
              <a:rPr sz="2325" b="1" kern="0" spc="-137" dirty="0">
                <a:solidFill>
                  <a:sysClr val="windowText" lastClr="000000"/>
                </a:solidFill>
                <a:latin typeface="Gill Sans MT"/>
                <a:cs typeface="Gill Sans MT"/>
              </a:rPr>
              <a:t>x</a:t>
            </a:r>
            <a:r>
              <a:rPr sz="2325" kern="0" spc="-137" dirty="0">
                <a:solidFill>
                  <a:sysClr val="windowText" lastClr="000000"/>
                </a:solidFill>
                <a:latin typeface="Tahoma"/>
                <a:cs typeface="Tahoma"/>
              </a:rPr>
              <a:t>;</a:t>
            </a:r>
            <a:r>
              <a:rPr sz="2325" kern="0" spc="-211" dirty="0">
                <a:solidFill>
                  <a:sysClr val="windowText" lastClr="000000"/>
                </a:solidFill>
                <a:latin typeface="Tahoma"/>
                <a:cs typeface="Tahoma"/>
              </a:rPr>
              <a:t> </a:t>
            </a:r>
            <a:r>
              <a:rPr sz="2325" b="1" i="1" kern="0" dirty="0">
                <a:solidFill>
                  <a:srgbClr val="008C00"/>
                </a:solidFill>
                <a:latin typeface="Arial"/>
                <a:cs typeface="Arial"/>
              </a:rPr>
              <a:t>β</a:t>
            </a:r>
            <a:r>
              <a:rPr sz="2325" kern="0" dirty="0">
                <a:solidFill>
                  <a:sysClr val="windowText" lastClr="000000"/>
                </a:solidFill>
                <a:latin typeface="Tahoma"/>
                <a:cs typeface="Tahoma"/>
              </a:rPr>
              <a:t>)</a:t>
            </a:r>
            <a:r>
              <a:rPr sz="2325" i="1" kern="0" dirty="0">
                <a:solidFill>
                  <a:sysClr val="windowText" lastClr="000000"/>
                </a:solidFill>
                <a:latin typeface="Arial"/>
                <a:cs typeface="Arial"/>
              </a:rPr>
              <a:t>,</a:t>
            </a:r>
            <a:r>
              <a:rPr sz="2325" i="1" kern="0" spc="-148" dirty="0">
                <a:solidFill>
                  <a:sysClr val="windowText" lastClr="000000"/>
                </a:solidFill>
                <a:latin typeface="Arial"/>
                <a:cs typeface="Arial"/>
              </a:rPr>
              <a:t> </a:t>
            </a:r>
            <a:r>
              <a:rPr sz="2325" i="1" kern="0" spc="-116" dirty="0">
                <a:solidFill>
                  <a:sysClr val="windowText" lastClr="000000"/>
                </a:solidFill>
                <a:latin typeface="Arial"/>
                <a:cs typeface="Arial"/>
              </a:rPr>
              <a:t>y</a:t>
            </a:r>
            <a:r>
              <a:rPr sz="2325" i="1" kern="0" spc="-317" dirty="0">
                <a:solidFill>
                  <a:sysClr val="windowText" lastClr="000000"/>
                </a:solidFill>
                <a:latin typeface="Arial"/>
                <a:cs typeface="Arial"/>
              </a:rPr>
              <a:t> </a:t>
            </a:r>
            <a:r>
              <a:rPr sz="2325" kern="0" spc="-53" dirty="0">
                <a:solidFill>
                  <a:sysClr val="windowText" lastClr="000000"/>
                </a:solidFill>
                <a:latin typeface="Tahoma"/>
                <a:cs typeface="Tahoma"/>
              </a:rPr>
              <a:t>)</a:t>
            </a:r>
            <a:r>
              <a:rPr sz="2325" i="1" kern="0" spc="-53" dirty="0">
                <a:solidFill>
                  <a:sysClr val="windowText" lastClr="000000"/>
                </a:solidFill>
                <a:latin typeface="Arial"/>
                <a:cs typeface="Arial"/>
              </a:rPr>
              <a:t>.</a:t>
            </a:r>
            <a:endParaRPr lang="en-US" sz="2325" kern="0">
              <a:solidFill>
                <a:sysClr val="windowText" lastClr="000000"/>
              </a:solidFill>
              <a:latin typeface="Arial"/>
              <a:cs typeface="Arial"/>
            </a:endParaRPr>
          </a:p>
          <a:p>
            <a:pPr marL="80010" defTabSz="1932584">
              <a:lnSpc>
                <a:spcPct val="66898"/>
              </a:lnSpc>
              <a:tabLst>
                <a:tab pos="931398" algn="l"/>
              </a:tabLst>
            </a:pPr>
            <a:r>
              <a:rPr sz="1691" b="1" i="1" kern="0" spc="63" dirty="0">
                <a:solidFill>
                  <a:srgbClr val="008C00"/>
                </a:solidFill>
                <a:latin typeface="Arial"/>
                <a:cs typeface="Arial"/>
              </a:rPr>
              <a:t>β</a:t>
            </a:r>
            <a:r>
              <a:rPr sz="1691" kern="0" spc="63" dirty="0">
                <a:solidFill>
                  <a:srgbClr val="008C00"/>
                </a:solidFill>
                <a:latin typeface="Lucida Sans Unicode"/>
                <a:cs typeface="Lucida Sans Unicode"/>
              </a:rPr>
              <a:t>∈</a:t>
            </a:r>
            <a:r>
              <a:rPr sz="1691" i="1" kern="0" spc="63" dirty="0">
                <a:solidFill>
                  <a:srgbClr val="008C00"/>
                </a:solidFill>
                <a:latin typeface="Verdana"/>
                <a:cs typeface="Verdana"/>
              </a:rPr>
              <a:t>B</a:t>
            </a:r>
            <a:r>
              <a:rPr sz="1691" i="1" kern="0" dirty="0">
                <a:solidFill>
                  <a:srgbClr val="008C00"/>
                </a:solidFill>
                <a:latin typeface="Verdana"/>
                <a:cs typeface="Verdana"/>
              </a:rPr>
              <a:t>	</a:t>
            </a:r>
            <a:r>
              <a:rPr sz="2536" kern="0" spc="-78" baseline="-13888" dirty="0">
                <a:solidFill>
                  <a:srgbClr val="0000FF"/>
                </a:solidFill>
                <a:latin typeface="Calisto MT"/>
                <a:cs typeface="Calisto MT"/>
              </a:rPr>
              <a:t>Q</a:t>
            </a:r>
            <a:r>
              <a:rPr sz="2536" kern="0" spc="-78" baseline="-13888" dirty="0">
                <a:solidFill>
                  <a:srgbClr val="0000FF"/>
                </a:solidFill>
                <a:latin typeface="Lucida Sans Unicode"/>
                <a:cs typeface="Lucida Sans Unicode"/>
              </a:rPr>
              <a:t>∈</a:t>
            </a:r>
            <a:r>
              <a:rPr sz="2536" kern="0" spc="-78" baseline="-13888" dirty="0">
                <a:solidFill>
                  <a:srgbClr val="0000FF"/>
                </a:solidFill>
                <a:latin typeface="Arial"/>
                <a:cs typeface="Arial"/>
              </a:rPr>
              <a:t>Ω</a:t>
            </a:r>
            <a:endParaRPr lang="en-US" sz="2536" kern="0" baseline="-13888">
              <a:solidFill>
                <a:sysClr val="windowText" lastClr="000000"/>
              </a:solidFill>
              <a:latin typeface="Arial"/>
              <a:cs typeface="Arial"/>
            </a:endParaRPr>
          </a:p>
        </p:txBody>
      </p:sp>
      <p:sp>
        <p:nvSpPr>
          <p:cNvPr id="10" name="object 10">
            <a:extLst>
              <a:ext uri="{C183D7F6-B498-43B3-948B-1728B52AA6E4}">
                <adec:decorative xmlns:adec="http://schemas.microsoft.com/office/drawing/2017/decorative" val="1"/>
              </a:ext>
            </a:extLst>
          </p:cNvPr>
          <p:cNvSpPr/>
          <p:nvPr/>
        </p:nvSpPr>
        <p:spPr>
          <a:xfrm>
            <a:off x="1160795" y="2171114"/>
            <a:ext cx="1033397" cy="398596"/>
          </a:xfrm>
          <a:custGeom>
            <a:avLst/>
            <a:gdLst/>
            <a:ahLst/>
            <a:cxnLst/>
            <a:rect l="l" t="t" r="r" b="b"/>
            <a:pathLst>
              <a:path w="488950" h="188594">
                <a:moveTo>
                  <a:pt x="437751" y="0"/>
                </a:moveTo>
                <a:lnTo>
                  <a:pt x="50610" y="0"/>
                </a:lnTo>
                <a:lnTo>
                  <a:pt x="30910" y="3977"/>
                </a:lnTo>
                <a:lnTo>
                  <a:pt x="14823" y="14823"/>
                </a:lnTo>
                <a:lnTo>
                  <a:pt x="3977" y="30910"/>
                </a:lnTo>
                <a:lnTo>
                  <a:pt x="0" y="50610"/>
                </a:lnTo>
                <a:lnTo>
                  <a:pt x="0" y="137957"/>
                </a:lnTo>
                <a:lnTo>
                  <a:pt x="3977" y="157657"/>
                </a:lnTo>
                <a:lnTo>
                  <a:pt x="14823" y="173744"/>
                </a:lnTo>
                <a:lnTo>
                  <a:pt x="30910" y="184590"/>
                </a:lnTo>
                <a:lnTo>
                  <a:pt x="50610" y="188568"/>
                </a:lnTo>
                <a:lnTo>
                  <a:pt x="437751" y="188568"/>
                </a:lnTo>
                <a:lnTo>
                  <a:pt x="457451" y="184590"/>
                </a:lnTo>
                <a:lnTo>
                  <a:pt x="473538" y="173744"/>
                </a:lnTo>
                <a:lnTo>
                  <a:pt x="484385" y="157657"/>
                </a:lnTo>
                <a:lnTo>
                  <a:pt x="488362" y="137957"/>
                </a:lnTo>
                <a:lnTo>
                  <a:pt x="488362" y="50610"/>
                </a:lnTo>
                <a:lnTo>
                  <a:pt x="484385" y="30910"/>
                </a:lnTo>
                <a:lnTo>
                  <a:pt x="473538" y="14823"/>
                </a:lnTo>
                <a:lnTo>
                  <a:pt x="457451" y="3977"/>
                </a:lnTo>
                <a:lnTo>
                  <a:pt x="437751" y="0"/>
                </a:lnTo>
                <a:close/>
              </a:path>
            </a:pathLst>
          </a:custGeom>
          <a:solidFill>
            <a:srgbClr val="FFD8B2"/>
          </a:solidFill>
        </p:spPr>
        <p:txBody>
          <a:bodyPr wrap="square" lIns="0" tIns="0" rIns="0" bIns="0" rtlCol="0"/>
          <a:lstStyle/>
          <a:p>
            <a:pPr defTabSz="1932584"/>
            <a:endParaRPr sz="3804" kern="0">
              <a:solidFill>
                <a:sysClr val="windowText" lastClr="000000"/>
              </a:solidFill>
            </a:endParaRPr>
          </a:p>
        </p:txBody>
      </p:sp>
      <p:sp>
        <p:nvSpPr>
          <p:cNvPr id="11" name="object 11"/>
          <p:cNvSpPr txBox="1"/>
          <p:nvPr/>
        </p:nvSpPr>
        <p:spPr>
          <a:xfrm>
            <a:off x="1231544" y="2152414"/>
            <a:ext cx="817323" cy="382183"/>
          </a:xfrm>
          <a:prstGeom prst="rect">
            <a:avLst/>
          </a:prstGeom>
        </p:spPr>
        <p:txBody>
          <a:bodyPr vert="horz" wrap="square" lIns="0" tIns="24157" rIns="0" bIns="0" rtlCol="0">
            <a:spAutoFit/>
          </a:bodyPr>
          <a:lstStyle/>
          <a:p>
            <a:pPr marL="26841" defTabSz="1932584">
              <a:spcBef>
                <a:spcPts val="190"/>
              </a:spcBef>
            </a:pPr>
            <a:r>
              <a:rPr sz="2325" kern="0" spc="-21" dirty="0">
                <a:solidFill>
                  <a:sysClr val="windowText" lastClr="000000"/>
                </a:solidFill>
                <a:latin typeface="Tahoma"/>
                <a:cs typeface="Tahoma"/>
              </a:rPr>
              <a:t>Model</a:t>
            </a:r>
            <a:endParaRPr sz="2325" kern="0">
              <a:solidFill>
                <a:sysClr val="windowText" lastClr="000000"/>
              </a:solidFill>
              <a:latin typeface="Tahoma"/>
              <a:cs typeface="Tahoma"/>
            </a:endParaRPr>
          </a:p>
        </p:txBody>
      </p:sp>
      <p:grpSp>
        <p:nvGrpSpPr>
          <p:cNvPr id="12" name="object 12">
            <a:extLst>
              <a:ext uri="{C183D7F6-B498-43B3-948B-1728B52AA6E4}">
                <adec:decorative xmlns:adec="http://schemas.microsoft.com/office/drawing/2017/decorative" val="1"/>
              </a:ext>
            </a:extLst>
          </p:cNvPr>
          <p:cNvGrpSpPr/>
          <p:nvPr/>
        </p:nvGrpSpPr>
        <p:grpSpPr>
          <a:xfrm>
            <a:off x="2176904" y="2300295"/>
            <a:ext cx="2093636" cy="152996"/>
            <a:chOff x="1028587" y="1088380"/>
            <a:chExt cx="990600" cy="72390"/>
          </a:xfrm>
        </p:grpSpPr>
        <p:sp>
          <p:nvSpPr>
            <p:cNvPr id="13" name="object 13"/>
            <p:cNvSpPr/>
            <p:nvPr/>
          </p:nvSpPr>
          <p:spPr>
            <a:xfrm>
              <a:off x="1038710" y="1121542"/>
              <a:ext cx="894080" cy="3175"/>
            </a:xfrm>
            <a:custGeom>
              <a:avLst/>
              <a:gdLst/>
              <a:ahLst/>
              <a:cxnLst/>
              <a:rect l="l" t="t" r="r" b="b"/>
              <a:pathLst>
                <a:path w="894080" h="3175">
                  <a:moveTo>
                    <a:pt x="0" y="0"/>
                  </a:moveTo>
                  <a:lnTo>
                    <a:pt x="62427" y="25"/>
                  </a:lnTo>
                  <a:lnTo>
                    <a:pt x="121949" y="99"/>
                  </a:lnTo>
                  <a:lnTo>
                    <a:pt x="178830" y="214"/>
                  </a:lnTo>
                  <a:lnTo>
                    <a:pt x="233331" y="365"/>
                  </a:lnTo>
                  <a:lnTo>
                    <a:pt x="285717" y="546"/>
                  </a:lnTo>
                  <a:lnTo>
                    <a:pt x="336250" y="751"/>
                  </a:lnTo>
                  <a:lnTo>
                    <a:pt x="385192" y="973"/>
                  </a:lnTo>
                  <a:lnTo>
                    <a:pt x="432807" y="1208"/>
                  </a:lnTo>
                  <a:lnTo>
                    <a:pt x="479358" y="1448"/>
                  </a:lnTo>
                  <a:lnTo>
                    <a:pt x="525108" y="1688"/>
                  </a:lnTo>
                  <a:lnTo>
                    <a:pt x="570320" y="1923"/>
                  </a:lnTo>
                  <a:lnTo>
                    <a:pt x="615255" y="2146"/>
                  </a:lnTo>
                  <a:lnTo>
                    <a:pt x="660179" y="2350"/>
                  </a:lnTo>
                  <a:lnTo>
                    <a:pt x="705352" y="2531"/>
                  </a:lnTo>
                  <a:lnTo>
                    <a:pt x="751039" y="2682"/>
                  </a:lnTo>
                  <a:lnTo>
                    <a:pt x="797503" y="2797"/>
                  </a:lnTo>
                  <a:lnTo>
                    <a:pt x="845005" y="2871"/>
                  </a:lnTo>
                  <a:lnTo>
                    <a:pt x="893809" y="2897"/>
                  </a:lnTo>
                </a:path>
              </a:pathLst>
            </a:custGeom>
            <a:ln w="20244">
              <a:solidFill>
                <a:srgbClr val="CC0000"/>
              </a:solidFill>
            </a:ln>
          </p:spPr>
          <p:txBody>
            <a:bodyPr wrap="square" lIns="0" tIns="0" rIns="0" bIns="0" rtlCol="0"/>
            <a:lstStyle/>
            <a:p>
              <a:pPr defTabSz="1932584"/>
              <a:endParaRPr sz="3804" kern="0">
                <a:solidFill>
                  <a:sysClr val="windowText" lastClr="000000"/>
                </a:solidFill>
              </a:endParaRPr>
            </a:p>
          </p:txBody>
        </p:sp>
        <p:pic>
          <p:nvPicPr>
            <p:cNvPr id="14" name="object 14"/>
            <p:cNvPicPr/>
            <p:nvPr/>
          </p:nvPicPr>
          <p:blipFill>
            <a:blip r:embed="rId10" cstate="print"/>
            <a:stretch>
              <a:fillRect/>
            </a:stretch>
          </p:blipFill>
          <p:spPr>
            <a:xfrm>
              <a:off x="1922904" y="1088380"/>
              <a:ext cx="96159" cy="72119"/>
            </a:xfrm>
            <a:prstGeom prst="rect">
              <a:avLst/>
            </a:prstGeom>
          </p:spPr>
        </p:pic>
      </p:grpSp>
      <p:sp>
        <p:nvSpPr>
          <p:cNvPr id="15" name="object 15">
            <a:extLst>
              <a:ext uri="{C183D7F6-B498-43B3-948B-1728B52AA6E4}">
                <adec:decorative xmlns:adec="http://schemas.microsoft.com/office/drawing/2017/decorative" val="1"/>
              </a:ext>
            </a:extLst>
          </p:cNvPr>
          <p:cNvSpPr/>
          <p:nvPr/>
        </p:nvSpPr>
        <p:spPr>
          <a:xfrm>
            <a:off x="8617333" y="2171114"/>
            <a:ext cx="1033397" cy="398596"/>
          </a:xfrm>
          <a:custGeom>
            <a:avLst/>
            <a:gdLst/>
            <a:ahLst/>
            <a:cxnLst/>
            <a:rect l="l" t="t" r="r" b="b"/>
            <a:pathLst>
              <a:path w="488950" h="188594">
                <a:moveTo>
                  <a:pt x="437751" y="0"/>
                </a:moveTo>
                <a:lnTo>
                  <a:pt x="50610" y="0"/>
                </a:lnTo>
                <a:lnTo>
                  <a:pt x="30910" y="3977"/>
                </a:lnTo>
                <a:lnTo>
                  <a:pt x="14823" y="14823"/>
                </a:lnTo>
                <a:lnTo>
                  <a:pt x="3977" y="30910"/>
                </a:lnTo>
                <a:lnTo>
                  <a:pt x="0" y="50610"/>
                </a:lnTo>
                <a:lnTo>
                  <a:pt x="0" y="137957"/>
                </a:lnTo>
                <a:lnTo>
                  <a:pt x="3977" y="157657"/>
                </a:lnTo>
                <a:lnTo>
                  <a:pt x="14823" y="173744"/>
                </a:lnTo>
                <a:lnTo>
                  <a:pt x="30910" y="184590"/>
                </a:lnTo>
                <a:lnTo>
                  <a:pt x="50610" y="188568"/>
                </a:lnTo>
                <a:lnTo>
                  <a:pt x="437751" y="188568"/>
                </a:lnTo>
                <a:lnTo>
                  <a:pt x="457451" y="184590"/>
                </a:lnTo>
                <a:lnTo>
                  <a:pt x="473538" y="173744"/>
                </a:lnTo>
                <a:lnTo>
                  <a:pt x="484384" y="157657"/>
                </a:lnTo>
                <a:lnTo>
                  <a:pt x="488361" y="137957"/>
                </a:lnTo>
                <a:lnTo>
                  <a:pt x="488361" y="50610"/>
                </a:lnTo>
                <a:lnTo>
                  <a:pt x="484384" y="30910"/>
                </a:lnTo>
                <a:lnTo>
                  <a:pt x="473538" y="14823"/>
                </a:lnTo>
                <a:lnTo>
                  <a:pt x="457451" y="3977"/>
                </a:lnTo>
                <a:lnTo>
                  <a:pt x="437751" y="0"/>
                </a:lnTo>
                <a:close/>
              </a:path>
            </a:pathLst>
          </a:custGeom>
          <a:solidFill>
            <a:srgbClr val="FFD8B2"/>
          </a:solidFill>
        </p:spPr>
        <p:txBody>
          <a:bodyPr wrap="square" lIns="0" tIns="0" rIns="0" bIns="0" rtlCol="0"/>
          <a:lstStyle/>
          <a:p>
            <a:pPr defTabSz="1932584"/>
            <a:endParaRPr sz="3804" kern="0">
              <a:solidFill>
                <a:sysClr val="windowText" lastClr="000000"/>
              </a:solidFill>
            </a:endParaRPr>
          </a:p>
        </p:txBody>
      </p:sp>
      <p:sp>
        <p:nvSpPr>
          <p:cNvPr id="16" name="object 16"/>
          <p:cNvSpPr txBox="1"/>
          <p:nvPr/>
        </p:nvSpPr>
        <p:spPr>
          <a:xfrm>
            <a:off x="8688001" y="2152414"/>
            <a:ext cx="889795" cy="382183"/>
          </a:xfrm>
          <a:prstGeom prst="rect">
            <a:avLst/>
          </a:prstGeom>
        </p:spPr>
        <p:txBody>
          <a:bodyPr vert="horz" wrap="square" lIns="0" tIns="24157" rIns="0" bIns="0" rtlCol="0">
            <a:spAutoFit/>
          </a:bodyPr>
          <a:lstStyle/>
          <a:p>
            <a:pPr marL="26841" defTabSz="1932584">
              <a:spcBef>
                <a:spcPts val="190"/>
              </a:spcBef>
            </a:pPr>
            <a:r>
              <a:rPr sz="2325" kern="0" spc="-53" dirty="0">
                <a:solidFill>
                  <a:sysClr val="windowText" lastClr="000000"/>
                </a:solidFill>
                <a:latin typeface="Tahoma"/>
                <a:cs typeface="Tahoma"/>
              </a:rPr>
              <a:t>Nature</a:t>
            </a:r>
            <a:endParaRPr sz="2325" kern="0">
              <a:solidFill>
                <a:sysClr val="windowText" lastClr="000000"/>
              </a:solidFill>
              <a:latin typeface="Tahoma"/>
              <a:cs typeface="Tahoma"/>
            </a:endParaRPr>
          </a:p>
        </p:txBody>
      </p:sp>
      <p:grpSp>
        <p:nvGrpSpPr>
          <p:cNvPr id="17" name="object 17">
            <a:extLst>
              <a:ext uri="{C183D7F6-B498-43B3-948B-1728B52AA6E4}">
                <adec:decorative xmlns:adec="http://schemas.microsoft.com/office/drawing/2017/decorative" val="1"/>
              </a:ext>
            </a:extLst>
          </p:cNvPr>
          <p:cNvGrpSpPr/>
          <p:nvPr/>
        </p:nvGrpSpPr>
        <p:grpSpPr>
          <a:xfrm>
            <a:off x="4823077" y="2376505"/>
            <a:ext cx="4332216" cy="625407"/>
            <a:chOff x="2280619" y="1124439"/>
            <a:chExt cx="2049780" cy="295910"/>
          </a:xfrm>
        </p:grpSpPr>
        <p:sp>
          <p:nvSpPr>
            <p:cNvPr id="18" name="object 18"/>
            <p:cNvSpPr/>
            <p:nvPr/>
          </p:nvSpPr>
          <p:spPr>
            <a:xfrm>
              <a:off x="2290741" y="1180068"/>
              <a:ext cx="2029460" cy="230504"/>
            </a:xfrm>
            <a:custGeom>
              <a:avLst/>
              <a:gdLst/>
              <a:ahLst/>
              <a:cxnLst/>
              <a:rect l="l" t="t" r="r" b="b"/>
              <a:pathLst>
                <a:path w="2029460" h="230505">
                  <a:moveTo>
                    <a:pt x="2029303" y="38289"/>
                  </a:moveTo>
                  <a:lnTo>
                    <a:pt x="1955124" y="51193"/>
                  </a:lnTo>
                  <a:lnTo>
                    <a:pt x="1915849" y="57890"/>
                  </a:lnTo>
                  <a:lnTo>
                    <a:pt x="1875229" y="64723"/>
                  </a:lnTo>
                  <a:lnTo>
                    <a:pt x="1833348" y="71671"/>
                  </a:lnTo>
                  <a:lnTo>
                    <a:pt x="1790293" y="78713"/>
                  </a:lnTo>
                  <a:lnTo>
                    <a:pt x="1746147" y="85828"/>
                  </a:lnTo>
                  <a:lnTo>
                    <a:pt x="1700994" y="92995"/>
                  </a:lnTo>
                  <a:lnTo>
                    <a:pt x="1654920" y="100193"/>
                  </a:lnTo>
                  <a:lnTo>
                    <a:pt x="1608010" y="107402"/>
                  </a:lnTo>
                  <a:lnTo>
                    <a:pt x="1560347" y="114600"/>
                  </a:lnTo>
                  <a:lnTo>
                    <a:pt x="1512016" y="121767"/>
                  </a:lnTo>
                  <a:lnTo>
                    <a:pt x="1463102" y="128882"/>
                  </a:lnTo>
                  <a:lnTo>
                    <a:pt x="1413690" y="135924"/>
                  </a:lnTo>
                  <a:lnTo>
                    <a:pt x="1363865" y="142871"/>
                  </a:lnTo>
                  <a:lnTo>
                    <a:pt x="1313710" y="149705"/>
                  </a:lnTo>
                  <a:lnTo>
                    <a:pt x="1263310" y="156402"/>
                  </a:lnTo>
                  <a:lnTo>
                    <a:pt x="1212751" y="162943"/>
                  </a:lnTo>
                  <a:lnTo>
                    <a:pt x="1162117" y="169307"/>
                  </a:lnTo>
                  <a:lnTo>
                    <a:pt x="1111491" y="175472"/>
                  </a:lnTo>
                  <a:lnTo>
                    <a:pt x="1060960" y="181418"/>
                  </a:lnTo>
                  <a:lnTo>
                    <a:pt x="1010608" y="187124"/>
                  </a:lnTo>
                  <a:lnTo>
                    <a:pt x="960519" y="192570"/>
                  </a:lnTo>
                  <a:lnTo>
                    <a:pt x="910777" y="197733"/>
                  </a:lnTo>
                  <a:lnTo>
                    <a:pt x="861468" y="202594"/>
                  </a:lnTo>
                  <a:lnTo>
                    <a:pt x="812677" y="207132"/>
                  </a:lnTo>
                  <a:lnTo>
                    <a:pt x="764487" y="211325"/>
                  </a:lnTo>
                  <a:lnTo>
                    <a:pt x="716983" y="215153"/>
                  </a:lnTo>
                  <a:lnTo>
                    <a:pt x="670251" y="218595"/>
                  </a:lnTo>
                  <a:lnTo>
                    <a:pt x="624374" y="221630"/>
                  </a:lnTo>
                  <a:lnTo>
                    <a:pt x="579437" y="224237"/>
                  </a:lnTo>
                  <a:lnTo>
                    <a:pt x="535525" y="226395"/>
                  </a:lnTo>
                  <a:lnTo>
                    <a:pt x="492723" y="228084"/>
                  </a:lnTo>
                  <a:lnTo>
                    <a:pt x="451115" y="229283"/>
                  </a:lnTo>
                  <a:lnTo>
                    <a:pt x="410786" y="229970"/>
                  </a:lnTo>
                  <a:lnTo>
                    <a:pt x="371820" y="230125"/>
                  </a:lnTo>
                  <a:lnTo>
                    <a:pt x="334302" y="229727"/>
                  </a:lnTo>
                  <a:lnTo>
                    <a:pt x="263948" y="227188"/>
                  </a:lnTo>
                  <a:lnTo>
                    <a:pt x="200403" y="222187"/>
                  </a:lnTo>
                  <a:lnTo>
                    <a:pt x="144342" y="214556"/>
                  </a:lnTo>
                  <a:lnTo>
                    <a:pt x="96442" y="204128"/>
                  </a:lnTo>
                  <a:lnTo>
                    <a:pt x="57381" y="190737"/>
                  </a:lnTo>
                  <a:lnTo>
                    <a:pt x="16843" y="164729"/>
                  </a:lnTo>
                  <a:lnTo>
                    <a:pt x="0" y="131114"/>
                  </a:lnTo>
                  <a:lnTo>
                    <a:pt x="46" y="118121"/>
                  </a:lnTo>
                  <a:lnTo>
                    <a:pt x="18350" y="73487"/>
                  </a:lnTo>
                  <a:lnTo>
                    <a:pt x="46538" y="38810"/>
                  </a:lnTo>
                  <a:lnTo>
                    <a:pt x="65681" y="19931"/>
                  </a:lnTo>
                  <a:lnTo>
                    <a:pt x="88303" y="0"/>
                  </a:lnTo>
                </a:path>
              </a:pathLst>
            </a:custGeom>
            <a:ln w="20244">
              <a:solidFill>
                <a:srgbClr val="CC0000"/>
              </a:solidFill>
            </a:ln>
          </p:spPr>
          <p:txBody>
            <a:bodyPr wrap="square" lIns="0" tIns="0" rIns="0" bIns="0" rtlCol="0"/>
            <a:lstStyle/>
            <a:p>
              <a:pPr defTabSz="1932584"/>
              <a:endParaRPr sz="3804" kern="0">
                <a:solidFill>
                  <a:sysClr val="windowText" lastClr="000000"/>
                </a:solidFill>
              </a:endParaRPr>
            </a:p>
          </p:txBody>
        </p:sp>
        <p:pic>
          <p:nvPicPr>
            <p:cNvPr id="19" name="object 19"/>
            <p:cNvPicPr/>
            <p:nvPr/>
          </p:nvPicPr>
          <p:blipFill>
            <a:blip r:embed="rId11" cstate="print"/>
            <a:stretch>
              <a:fillRect/>
            </a:stretch>
          </p:blipFill>
          <p:spPr>
            <a:xfrm>
              <a:off x="2348500" y="1124439"/>
              <a:ext cx="96838" cy="89432"/>
            </a:xfrm>
            <a:prstGeom prst="rect">
              <a:avLst/>
            </a:prstGeom>
          </p:spPr>
        </p:pic>
      </p:grpSp>
      <p:pic>
        <p:nvPicPr>
          <p:cNvPr id="20" name="object 20">
            <a:extLst>
              <a:ext uri="{C183D7F6-B498-43B3-948B-1728B52AA6E4}">
                <adec:decorative xmlns:adec="http://schemas.microsoft.com/office/drawing/2017/decorative" val="1"/>
              </a:ext>
            </a:extLst>
          </p:cNvPr>
          <p:cNvPicPr/>
          <p:nvPr/>
        </p:nvPicPr>
        <p:blipFill>
          <a:blip r:embed="rId12" cstate="print"/>
          <a:stretch>
            <a:fillRect/>
          </a:stretch>
        </p:blipFill>
        <p:spPr>
          <a:xfrm>
            <a:off x="811502" y="3306441"/>
            <a:ext cx="137938" cy="137938"/>
          </a:xfrm>
          <a:prstGeom prst="rect">
            <a:avLst/>
          </a:prstGeom>
        </p:spPr>
      </p:pic>
      <p:pic>
        <p:nvPicPr>
          <p:cNvPr id="21" name="object 21">
            <a:extLst>
              <a:ext uri="{C183D7F6-B498-43B3-948B-1728B52AA6E4}">
                <adec:decorative xmlns:adec="http://schemas.microsoft.com/office/drawing/2017/decorative" val="1"/>
              </a:ext>
            </a:extLst>
          </p:cNvPr>
          <p:cNvPicPr/>
          <p:nvPr/>
        </p:nvPicPr>
        <p:blipFill>
          <a:blip r:embed="rId13" cstate="print"/>
          <a:stretch>
            <a:fillRect/>
          </a:stretch>
        </p:blipFill>
        <p:spPr>
          <a:xfrm>
            <a:off x="811502" y="4114021"/>
            <a:ext cx="137938" cy="137938"/>
          </a:xfrm>
          <a:prstGeom prst="rect">
            <a:avLst/>
          </a:prstGeom>
        </p:spPr>
      </p:pic>
      <p:sp>
        <p:nvSpPr>
          <p:cNvPr id="22" name="object 22">
            <a:extLst>
              <a:ext uri="{C183D7F6-B498-43B3-948B-1728B52AA6E4}">
                <adec:decorative xmlns:adec="http://schemas.microsoft.com/office/drawing/2017/decorative" val="1"/>
              </a:ext>
            </a:extLst>
          </p:cNvPr>
          <p:cNvSpPr/>
          <p:nvPr/>
        </p:nvSpPr>
        <p:spPr>
          <a:xfrm>
            <a:off x="2169509" y="3956386"/>
            <a:ext cx="1629278" cy="398596"/>
          </a:xfrm>
          <a:custGeom>
            <a:avLst/>
            <a:gdLst/>
            <a:ahLst/>
            <a:cxnLst/>
            <a:rect l="l" t="t" r="r" b="b"/>
            <a:pathLst>
              <a:path w="770889" h="188594">
                <a:moveTo>
                  <a:pt x="719856" y="0"/>
                </a:moveTo>
                <a:lnTo>
                  <a:pt x="50610" y="0"/>
                </a:lnTo>
                <a:lnTo>
                  <a:pt x="30910" y="3977"/>
                </a:lnTo>
                <a:lnTo>
                  <a:pt x="14823" y="14823"/>
                </a:lnTo>
                <a:lnTo>
                  <a:pt x="3977" y="30910"/>
                </a:lnTo>
                <a:lnTo>
                  <a:pt x="0" y="50610"/>
                </a:lnTo>
                <a:lnTo>
                  <a:pt x="0" y="137957"/>
                </a:lnTo>
                <a:lnTo>
                  <a:pt x="3977" y="157657"/>
                </a:lnTo>
                <a:lnTo>
                  <a:pt x="14823" y="173744"/>
                </a:lnTo>
                <a:lnTo>
                  <a:pt x="30910" y="184590"/>
                </a:lnTo>
                <a:lnTo>
                  <a:pt x="50610" y="188568"/>
                </a:lnTo>
                <a:lnTo>
                  <a:pt x="719856" y="188568"/>
                </a:lnTo>
                <a:lnTo>
                  <a:pt x="739556" y="184590"/>
                </a:lnTo>
                <a:lnTo>
                  <a:pt x="755643" y="173744"/>
                </a:lnTo>
                <a:lnTo>
                  <a:pt x="766490" y="157657"/>
                </a:lnTo>
                <a:lnTo>
                  <a:pt x="770467" y="137957"/>
                </a:lnTo>
                <a:lnTo>
                  <a:pt x="770467" y="50610"/>
                </a:lnTo>
                <a:lnTo>
                  <a:pt x="766490" y="30910"/>
                </a:lnTo>
                <a:lnTo>
                  <a:pt x="755643" y="14823"/>
                </a:lnTo>
                <a:lnTo>
                  <a:pt x="739556" y="3977"/>
                </a:lnTo>
                <a:lnTo>
                  <a:pt x="719856" y="0"/>
                </a:lnTo>
                <a:close/>
              </a:path>
            </a:pathLst>
          </a:custGeom>
          <a:solidFill>
            <a:srgbClr val="FFD8B2"/>
          </a:solidFill>
        </p:spPr>
        <p:txBody>
          <a:bodyPr wrap="square" lIns="0" tIns="0" rIns="0" bIns="0" rtlCol="0"/>
          <a:lstStyle/>
          <a:p>
            <a:pPr defTabSz="1932584"/>
            <a:endParaRPr sz="3804" kern="0">
              <a:solidFill>
                <a:sysClr val="windowText" lastClr="000000"/>
              </a:solidFill>
            </a:endParaRPr>
          </a:p>
        </p:txBody>
      </p:sp>
      <p:sp>
        <p:nvSpPr>
          <p:cNvPr id="23" name="object 23"/>
          <p:cNvSpPr txBox="1"/>
          <p:nvPr/>
        </p:nvSpPr>
        <p:spPr>
          <a:xfrm>
            <a:off x="1026260" y="3130062"/>
            <a:ext cx="4879782" cy="2449031"/>
          </a:xfrm>
          <a:prstGeom prst="rect">
            <a:avLst/>
          </a:prstGeom>
        </p:spPr>
        <p:txBody>
          <a:bodyPr vert="horz" wrap="square" lIns="0" tIns="24157" rIns="0" bIns="0" rtlCol="0">
            <a:spAutoFit/>
          </a:bodyPr>
          <a:lstStyle/>
          <a:p>
            <a:pPr marL="68444" defTabSz="1932584">
              <a:spcBef>
                <a:spcPts val="190"/>
              </a:spcBef>
            </a:pPr>
            <a:r>
              <a:rPr sz="2325" b="1" kern="0" dirty="0">
                <a:solidFill>
                  <a:sysClr val="windowText" lastClr="000000"/>
                </a:solidFill>
                <a:latin typeface="Gill Sans MT"/>
                <a:cs typeface="Gill Sans MT"/>
              </a:rPr>
              <a:t>z</a:t>
            </a:r>
            <a:r>
              <a:rPr sz="2325" b="1" kern="0" spc="-74" dirty="0">
                <a:solidFill>
                  <a:sysClr val="windowText" lastClr="000000"/>
                </a:solidFill>
                <a:latin typeface="Gill Sans MT"/>
                <a:cs typeface="Gill Sans MT"/>
              </a:rPr>
              <a:t> </a:t>
            </a:r>
            <a:r>
              <a:rPr sz="2325" kern="0" dirty="0">
                <a:solidFill>
                  <a:sysClr val="windowText" lastClr="000000"/>
                </a:solidFill>
                <a:latin typeface="Tahoma"/>
                <a:cs typeface="Tahoma"/>
              </a:rPr>
              <a:t>=</a:t>
            </a:r>
            <a:r>
              <a:rPr sz="2325" kern="0" spc="-106" dirty="0">
                <a:solidFill>
                  <a:sysClr val="windowText" lastClr="000000"/>
                </a:solidFill>
                <a:latin typeface="Tahoma"/>
                <a:cs typeface="Tahoma"/>
              </a:rPr>
              <a:t> </a:t>
            </a:r>
            <a:r>
              <a:rPr sz="2325" kern="0" spc="-74" dirty="0">
                <a:solidFill>
                  <a:sysClr val="windowText" lastClr="000000"/>
                </a:solidFill>
                <a:latin typeface="Tahoma"/>
                <a:cs typeface="Tahoma"/>
              </a:rPr>
              <a:t>(</a:t>
            </a:r>
            <a:r>
              <a:rPr sz="2325" b="1" kern="0" spc="-74" dirty="0">
                <a:solidFill>
                  <a:sysClr val="windowText" lastClr="000000"/>
                </a:solidFill>
                <a:latin typeface="Gill Sans MT"/>
                <a:cs typeface="Gill Sans MT"/>
              </a:rPr>
              <a:t>x</a:t>
            </a:r>
            <a:r>
              <a:rPr sz="2325" i="1" kern="0" spc="-74" dirty="0">
                <a:solidFill>
                  <a:sysClr val="windowText" lastClr="000000"/>
                </a:solidFill>
                <a:latin typeface="Arial"/>
                <a:cs typeface="Arial"/>
              </a:rPr>
              <a:t>,</a:t>
            </a:r>
            <a:r>
              <a:rPr sz="2325" i="1" kern="0" spc="-264" dirty="0">
                <a:solidFill>
                  <a:sysClr val="windowText" lastClr="000000"/>
                </a:solidFill>
                <a:latin typeface="Arial"/>
                <a:cs typeface="Arial"/>
              </a:rPr>
              <a:t> </a:t>
            </a:r>
            <a:r>
              <a:rPr sz="2325" i="1" kern="0" spc="-116" dirty="0">
                <a:solidFill>
                  <a:sysClr val="windowText" lastClr="000000"/>
                </a:solidFill>
                <a:latin typeface="Arial"/>
                <a:cs typeface="Arial"/>
              </a:rPr>
              <a:t>y</a:t>
            </a:r>
            <a:r>
              <a:rPr sz="2325" i="1" kern="0" spc="-402" dirty="0">
                <a:solidFill>
                  <a:sysClr val="windowText" lastClr="000000"/>
                </a:solidFill>
                <a:latin typeface="Arial"/>
                <a:cs typeface="Arial"/>
              </a:rPr>
              <a:t> </a:t>
            </a:r>
            <a:r>
              <a:rPr sz="2325" kern="0" dirty="0">
                <a:solidFill>
                  <a:sysClr val="windowText" lastClr="000000"/>
                </a:solidFill>
                <a:latin typeface="Tahoma"/>
                <a:cs typeface="Tahoma"/>
              </a:rPr>
              <a:t>)</a:t>
            </a:r>
            <a:r>
              <a:rPr sz="2325" kern="0" spc="-106" dirty="0">
                <a:solidFill>
                  <a:sysClr val="windowText" lastClr="000000"/>
                </a:solidFill>
                <a:latin typeface="Tahoma"/>
                <a:cs typeface="Tahoma"/>
              </a:rPr>
              <a:t> </a:t>
            </a:r>
            <a:r>
              <a:rPr sz="2325" kern="0" spc="-328" dirty="0">
                <a:solidFill>
                  <a:sysClr val="windowText" lastClr="000000"/>
                </a:solidFill>
                <a:latin typeface="Lucida Sans Unicode"/>
                <a:cs typeface="Lucida Sans Unicode"/>
              </a:rPr>
              <a:t>∈</a:t>
            </a:r>
            <a:r>
              <a:rPr sz="2325" kern="0" spc="-95" dirty="0">
                <a:solidFill>
                  <a:sysClr val="windowText" lastClr="000000"/>
                </a:solidFill>
                <a:latin typeface="Lucida Sans Unicode"/>
                <a:cs typeface="Lucida Sans Unicode"/>
              </a:rPr>
              <a:t> </a:t>
            </a:r>
            <a:r>
              <a:rPr sz="2325" i="1" kern="0" spc="296" dirty="0">
                <a:solidFill>
                  <a:sysClr val="windowText" lastClr="000000"/>
                </a:solidFill>
                <a:latin typeface="Verdana"/>
                <a:cs typeface="Verdana"/>
              </a:rPr>
              <a:t>Z</a:t>
            </a:r>
            <a:r>
              <a:rPr sz="2325" i="1" kern="0" spc="465" dirty="0">
                <a:solidFill>
                  <a:sysClr val="windowText" lastClr="000000"/>
                </a:solidFill>
                <a:latin typeface="Verdana"/>
                <a:cs typeface="Verdana"/>
              </a:rPr>
              <a:t> </a:t>
            </a:r>
            <a:r>
              <a:rPr sz="2325" kern="0" dirty="0">
                <a:solidFill>
                  <a:sysClr val="windowText" lastClr="000000"/>
                </a:solidFill>
                <a:latin typeface="Tahoma"/>
                <a:cs typeface="Tahoma"/>
              </a:rPr>
              <a:t>:</a:t>
            </a:r>
            <a:r>
              <a:rPr sz="2325" kern="0" spc="264" dirty="0">
                <a:solidFill>
                  <a:sysClr val="windowText" lastClr="000000"/>
                </a:solidFill>
                <a:latin typeface="Tahoma"/>
                <a:cs typeface="Tahoma"/>
              </a:rPr>
              <a:t> </a:t>
            </a:r>
            <a:r>
              <a:rPr sz="2325" kern="0" spc="-85" dirty="0">
                <a:solidFill>
                  <a:sysClr val="windowText" lastClr="000000"/>
                </a:solidFill>
                <a:latin typeface="Tahoma"/>
                <a:cs typeface="Tahoma"/>
              </a:rPr>
              <a:t>(features,</a:t>
            </a:r>
            <a:r>
              <a:rPr sz="2325" kern="0" spc="11" dirty="0">
                <a:solidFill>
                  <a:sysClr val="windowText" lastClr="000000"/>
                </a:solidFill>
                <a:latin typeface="Tahoma"/>
                <a:cs typeface="Tahoma"/>
              </a:rPr>
              <a:t> </a:t>
            </a:r>
            <a:r>
              <a:rPr sz="2325" kern="0" spc="-21" dirty="0">
                <a:solidFill>
                  <a:sysClr val="windowText" lastClr="000000"/>
                </a:solidFill>
                <a:latin typeface="Tahoma"/>
                <a:cs typeface="Tahoma"/>
              </a:rPr>
              <a:t>response),</a:t>
            </a:r>
            <a:endParaRPr sz="2325" kern="0">
              <a:solidFill>
                <a:sysClr val="windowText" lastClr="000000"/>
              </a:solidFill>
              <a:latin typeface="Tahoma"/>
              <a:cs typeface="Tahoma"/>
            </a:endParaRPr>
          </a:p>
          <a:p>
            <a:pPr marL="68444" defTabSz="1932584">
              <a:spcBef>
                <a:spcPts val="74"/>
              </a:spcBef>
            </a:pPr>
            <a:r>
              <a:rPr sz="2325" b="1" i="1" kern="0" dirty="0">
                <a:solidFill>
                  <a:srgbClr val="008C00"/>
                </a:solidFill>
                <a:latin typeface="Arial"/>
                <a:cs typeface="Arial"/>
              </a:rPr>
              <a:t>β</a:t>
            </a:r>
            <a:r>
              <a:rPr sz="2325" b="1" i="1" kern="0" spc="159" dirty="0">
                <a:solidFill>
                  <a:srgbClr val="008C00"/>
                </a:solidFill>
                <a:latin typeface="Arial"/>
                <a:cs typeface="Arial"/>
              </a:rPr>
              <a:t> </a:t>
            </a:r>
            <a:r>
              <a:rPr sz="2325" kern="0" spc="-74" dirty="0">
                <a:solidFill>
                  <a:sysClr val="windowText" lastClr="000000"/>
                </a:solidFill>
                <a:latin typeface="Tahoma"/>
                <a:cs typeface="Tahoma"/>
              </a:rPr>
              <a:t>model</a:t>
            </a:r>
            <a:r>
              <a:rPr sz="2325" kern="0" spc="11" dirty="0">
                <a:solidFill>
                  <a:sysClr val="windowText" lastClr="000000"/>
                </a:solidFill>
                <a:latin typeface="Tahoma"/>
                <a:cs typeface="Tahoma"/>
              </a:rPr>
              <a:t> </a:t>
            </a:r>
            <a:r>
              <a:rPr sz="2325" kern="0" spc="-21" dirty="0">
                <a:solidFill>
                  <a:sysClr val="windowText" lastClr="000000"/>
                </a:solidFill>
                <a:latin typeface="Tahoma"/>
                <a:cs typeface="Tahoma"/>
              </a:rPr>
              <a:t>parameters.</a:t>
            </a:r>
            <a:endParaRPr sz="2325" kern="0">
              <a:solidFill>
                <a:sysClr val="windowText" lastClr="000000"/>
              </a:solidFill>
              <a:latin typeface="Tahoma"/>
              <a:cs typeface="Tahoma"/>
            </a:endParaRPr>
          </a:p>
          <a:p>
            <a:pPr marL="68444" marR="1227996" defTabSz="1932584">
              <a:lnSpc>
                <a:spcPct val="102600"/>
              </a:lnSpc>
              <a:spcBef>
                <a:spcPts val="634"/>
              </a:spcBef>
            </a:pPr>
            <a:r>
              <a:rPr sz="2325" kern="0" dirty="0">
                <a:solidFill>
                  <a:srgbClr val="0000FF"/>
                </a:solidFill>
                <a:latin typeface="Tahoma"/>
                <a:cs typeface="Tahoma"/>
              </a:rPr>
              <a:t>Ω</a:t>
            </a:r>
            <a:r>
              <a:rPr sz="2325" kern="0" spc="-127" dirty="0">
                <a:solidFill>
                  <a:srgbClr val="0000FF"/>
                </a:solidFill>
                <a:latin typeface="Tahoma"/>
                <a:cs typeface="Tahoma"/>
              </a:rPr>
              <a:t> </a:t>
            </a:r>
            <a:r>
              <a:rPr sz="2325" kern="0" dirty="0">
                <a:solidFill>
                  <a:sysClr val="windowText" lastClr="000000"/>
                </a:solidFill>
                <a:latin typeface="Tahoma"/>
                <a:cs typeface="Tahoma"/>
              </a:rPr>
              <a:t>is</a:t>
            </a:r>
            <a:r>
              <a:rPr sz="2325" kern="0" spc="-116" dirty="0">
                <a:solidFill>
                  <a:sysClr val="windowText" lastClr="000000"/>
                </a:solidFill>
                <a:latin typeface="Tahoma"/>
                <a:cs typeface="Tahoma"/>
              </a:rPr>
              <a:t> </a:t>
            </a:r>
            <a:r>
              <a:rPr sz="2325" kern="0" dirty="0">
                <a:solidFill>
                  <a:sysClr val="windowText" lastClr="000000"/>
                </a:solidFill>
                <a:latin typeface="Tahoma"/>
                <a:cs typeface="Tahoma"/>
              </a:rPr>
              <a:t>the</a:t>
            </a:r>
            <a:r>
              <a:rPr sz="2325" kern="0" spc="507" dirty="0">
                <a:solidFill>
                  <a:sysClr val="windowText" lastClr="000000"/>
                </a:solidFill>
                <a:latin typeface="Tahoma"/>
                <a:cs typeface="Tahoma"/>
              </a:rPr>
              <a:t> </a:t>
            </a:r>
            <a:r>
              <a:rPr sz="2325" kern="0" spc="-42" dirty="0">
                <a:solidFill>
                  <a:srgbClr val="FF0000"/>
                </a:solidFill>
                <a:latin typeface="Tahoma"/>
                <a:cs typeface="Tahoma"/>
              </a:rPr>
              <a:t>Wasserstein</a:t>
            </a:r>
            <a:r>
              <a:rPr sz="2325" kern="0" spc="497" dirty="0">
                <a:solidFill>
                  <a:srgbClr val="FF0000"/>
                </a:solidFill>
                <a:latin typeface="Tahoma"/>
                <a:cs typeface="Tahoma"/>
              </a:rPr>
              <a:t> </a:t>
            </a:r>
            <a:r>
              <a:rPr sz="2325" kern="0" dirty="0">
                <a:solidFill>
                  <a:sysClr val="windowText" lastClr="000000"/>
                </a:solidFill>
                <a:latin typeface="Tahoma"/>
                <a:cs typeface="Tahoma"/>
              </a:rPr>
              <a:t>ball</a:t>
            </a:r>
            <a:r>
              <a:rPr sz="2325" kern="0" spc="-116" dirty="0">
                <a:solidFill>
                  <a:sysClr val="windowText" lastClr="000000"/>
                </a:solidFill>
                <a:latin typeface="Tahoma"/>
                <a:cs typeface="Tahoma"/>
              </a:rPr>
              <a:t> </a:t>
            </a:r>
            <a:r>
              <a:rPr sz="2325" kern="0" spc="-106" dirty="0">
                <a:solidFill>
                  <a:sysClr val="windowText" lastClr="000000"/>
                </a:solidFill>
                <a:latin typeface="Tahoma"/>
                <a:cs typeface="Tahoma"/>
              </a:rPr>
              <a:t>of </a:t>
            </a:r>
            <a:r>
              <a:rPr sz="2325" kern="0" spc="-53" dirty="0">
                <a:solidFill>
                  <a:sysClr val="windowText" lastClr="000000"/>
                </a:solidFill>
                <a:latin typeface="Tahoma"/>
                <a:cs typeface="Tahoma"/>
              </a:rPr>
              <a:t>distributions</a:t>
            </a:r>
            <a:r>
              <a:rPr sz="2325" kern="0" spc="-95" dirty="0">
                <a:solidFill>
                  <a:sysClr val="windowText" lastClr="000000"/>
                </a:solidFill>
                <a:latin typeface="Tahoma"/>
                <a:cs typeface="Tahoma"/>
              </a:rPr>
              <a:t> </a:t>
            </a:r>
            <a:r>
              <a:rPr sz="2325" kern="0" dirty="0">
                <a:solidFill>
                  <a:sysClr val="windowText" lastClr="000000"/>
                </a:solidFill>
                <a:latin typeface="Tahoma"/>
                <a:cs typeface="Tahoma"/>
              </a:rPr>
              <a:t>with</a:t>
            </a:r>
            <a:r>
              <a:rPr sz="2325" kern="0" spc="-74" dirty="0">
                <a:solidFill>
                  <a:sysClr val="windowText" lastClr="000000"/>
                </a:solidFill>
                <a:latin typeface="Tahoma"/>
                <a:cs typeface="Tahoma"/>
              </a:rPr>
              <a:t> radius </a:t>
            </a:r>
            <a:r>
              <a:rPr sz="2325" i="1" kern="0" spc="-53" dirty="0">
                <a:solidFill>
                  <a:srgbClr val="EC008C"/>
                </a:solidFill>
                <a:latin typeface="Arial"/>
                <a:cs typeface="Arial"/>
              </a:rPr>
              <a:t>ϵ</a:t>
            </a:r>
            <a:r>
              <a:rPr sz="2325" kern="0" spc="-53" dirty="0">
                <a:solidFill>
                  <a:sysClr val="windowText" lastClr="000000"/>
                </a:solidFill>
                <a:latin typeface="Tahoma"/>
                <a:cs typeface="Tahoma"/>
              </a:rPr>
              <a:t>:</a:t>
            </a:r>
            <a:endParaRPr sz="2325" kern="0">
              <a:solidFill>
                <a:sysClr val="windowText" lastClr="000000"/>
              </a:solidFill>
              <a:latin typeface="Tahoma"/>
              <a:cs typeface="Tahoma"/>
            </a:endParaRPr>
          </a:p>
          <a:p>
            <a:pPr defTabSz="1932584">
              <a:spcBef>
                <a:spcPts val="1268"/>
              </a:spcBef>
            </a:pPr>
            <a:endParaRPr sz="2325" kern="0">
              <a:solidFill>
                <a:sysClr val="windowText" lastClr="000000"/>
              </a:solidFill>
              <a:latin typeface="Tahoma"/>
              <a:cs typeface="Tahoma"/>
            </a:endParaRPr>
          </a:p>
          <a:p>
            <a:pPr marL="107366" defTabSz="1932584"/>
            <a:r>
              <a:rPr sz="2325" kern="0" dirty="0">
                <a:solidFill>
                  <a:srgbClr val="0000FF"/>
                </a:solidFill>
                <a:latin typeface="Tahoma"/>
                <a:cs typeface="Tahoma"/>
              </a:rPr>
              <a:t>Ω</a:t>
            </a:r>
            <a:r>
              <a:rPr sz="2325" kern="0" spc="-148" dirty="0">
                <a:solidFill>
                  <a:srgbClr val="0000FF"/>
                </a:solidFill>
                <a:latin typeface="Tahoma"/>
                <a:cs typeface="Tahoma"/>
              </a:rPr>
              <a:t> </a:t>
            </a:r>
            <a:r>
              <a:rPr sz="2325" kern="0" dirty="0">
                <a:solidFill>
                  <a:sysClr val="windowText" lastClr="000000"/>
                </a:solidFill>
                <a:latin typeface="Lucida Sans Unicode"/>
                <a:cs typeface="Lucida Sans Unicode"/>
              </a:rPr>
              <a:t>≜</a:t>
            </a:r>
            <a:r>
              <a:rPr sz="2325" kern="0" spc="-106" dirty="0">
                <a:solidFill>
                  <a:sysClr val="windowText" lastClr="000000"/>
                </a:solidFill>
                <a:latin typeface="Lucida Sans Unicode"/>
                <a:cs typeface="Lucida Sans Unicode"/>
              </a:rPr>
              <a:t> </a:t>
            </a:r>
            <a:r>
              <a:rPr sz="2325" kern="0" spc="148" dirty="0">
                <a:solidFill>
                  <a:sysClr val="windowText" lastClr="000000"/>
                </a:solidFill>
                <a:latin typeface="Lucida Sans Unicode"/>
                <a:cs typeface="Lucida Sans Unicode"/>
              </a:rPr>
              <a:t>{</a:t>
            </a:r>
            <a:r>
              <a:rPr sz="2325" kern="0" spc="148" dirty="0">
                <a:solidFill>
                  <a:srgbClr val="0000FF"/>
                </a:solidFill>
                <a:latin typeface="Calisto MT"/>
                <a:cs typeface="Calisto MT"/>
              </a:rPr>
              <a:t>Q</a:t>
            </a:r>
            <a:r>
              <a:rPr sz="2325" kern="0" spc="32" dirty="0">
                <a:solidFill>
                  <a:srgbClr val="0000FF"/>
                </a:solidFill>
                <a:latin typeface="Calisto MT"/>
                <a:cs typeface="Calisto MT"/>
              </a:rPr>
              <a:t> </a:t>
            </a:r>
            <a:r>
              <a:rPr sz="2325" kern="0" spc="-328" dirty="0">
                <a:solidFill>
                  <a:sysClr val="windowText" lastClr="000000"/>
                </a:solidFill>
                <a:latin typeface="Lucida Sans Unicode"/>
                <a:cs typeface="Lucida Sans Unicode"/>
              </a:rPr>
              <a:t>∈</a:t>
            </a:r>
            <a:r>
              <a:rPr sz="2325" kern="0" spc="-95" dirty="0">
                <a:solidFill>
                  <a:sysClr val="windowText" lastClr="000000"/>
                </a:solidFill>
                <a:latin typeface="Lucida Sans Unicode"/>
                <a:cs typeface="Lucida Sans Unicode"/>
              </a:rPr>
              <a:t> </a:t>
            </a:r>
            <a:r>
              <a:rPr sz="2325" i="1" kern="0" spc="518" dirty="0">
                <a:solidFill>
                  <a:sysClr val="windowText" lastClr="000000"/>
                </a:solidFill>
                <a:latin typeface="Verdana"/>
                <a:cs typeface="Verdana"/>
              </a:rPr>
              <a:t>M</a:t>
            </a:r>
            <a:r>
              <a:rPr sz="2325" i="1" kern="0" spc="-454" dirty="0">
                <a:solidFill>
                  <a:sysClr val="windowText" lastClr="000000"/>
                </a:solidFill>
                <a:latin typeface="Verdana"/>
                <a:cs typeface="Verdana"/>
              </a:rPr>
              <a:t> </a:t>
            </a:r>
            <a:r>
              <a:rPr sz="2325" kern="0" spc="137" dirty="0">
                <a:solidFill>
                  <a:sysClr val="windowText" lastClr="000000"/>
                </a:solidFill>
                <a:latin typeface="Tahoma"/>
                <a:cs typeface="Tahoma"/>
              </a:rPr>
              <a:t>(</a:t>
            </a:r>
            <a:r>
              <a:rPr sz="2325" i="1" kern="0" spc="137" dirty="0">
                <a:solidFill>
                  <a:sysClr val="windowText" lastClr="000000"/>
                </a:solidFill>
                <a:latin typeface="Verdana"/>
                <a:cs typeface="Verdana"/>
              </a:rPr>
              <a:t>Z</a:t>
            </a:r>
            <a:r>
              <a:rPr sz="2325" i="1" kern="0" spc="-264" dirty="0">
                <a:solidFill>
                  <a:sysClr val="windowText" lastClr="000000"/>
                </a:solidFill>
                <a:latin typeface="Verdana"/>
                <a:cs typeface="Verdana"/>
              </a:rPr>
              <a:t> </a:t>
            </a:r>
            <a:r>
              <a:rPr sz="2325" kern="0" dirty="0">
                <a:solidFill>
                  <a:sysClr val="windowText" lastClr="000000"/>
                </a:solidFill>
                <a:latin typeface="Tahoma"/>
                <a:cs typeface="Tahoma"/>
              </a:rPr>
              <a:t>)</a:t>
            </a:r>
            <a:r>
              <a:rPr sz="2325" kern="0" spc="-95" dirty="0">
                <a:solidFill>
                  <a:sysClr val="windowText" lastClr="000000"/>
                </a:solidFill>
                <a:latin typeface="Tahoma"/>
                <a:cs typeface="Tahoma"/>
              </a:rPr>
              <a:t> </a:t>
            </a:r>
            <a:r>
              <a:rPr sz="2325" kern="0" spc="-201" dirty="0">
                <a:solidFill>
                  <a:sysClr val="windowText" lastClr="000000"/>
                </a:solidFill>
                <a:latin typeface="Tahoma"/>
                <a:cs typeface="Tahoma"/>
              </a:rPr>
              <a:t>:</a:t>
            </a:r>
            <a:r>
              <a:rPr sz="2325" kern="0" spc="-95" dirty="0">
                <a:solidFill>
                  <a:sysClr val="windowText" lastClr="000000"/>
                </a:solidFill>
                <a:latin typeface="Tahoma"/>
                <a:cs typeface="Tahoma"/>
              </a:rPr>
              <a:t> </a:t>
            </a:r>
            <a:r>
              <a:rPr sz="2325" i="1" kern="0" dirty="0">
                <a:solidFill>
                  <a:srgbClr val="FF0000"/>
                </a:solidFill>
                <a:latin typeface="Arial"/>
                <a:cs typeface="Arial"/>
              </a:rPr>
              <a:t>W</a:t>
            </a:r>
            <a:r>
              <a:rPr sz="2536" kern="0" baseline="-10416" dirty="0">
                <a:solidFill>
                  <a:srgbClr val="FF0000"/>
                </a:solidFill>
                <a:latin typeface="Arial"/>
                <a:cs typeface="Arial"/>
              </a:rPr>
              <a:t>1</a:t>
            </a:r>
            <a:r>
              <a:rPr sz="2325" kern="0" dirty="0">
                <a:solidFill>
                  <a:sysClr val="windowText" lastClr="000000"/>
                </a:solidFill>
                <a:latin typeface="Tahoma"/>
                <a:cs typeface="Tahoma"/>
              </a:rPr>
              <a:t>(</a:t>
            </a:r>
            <a:r>
              <a:rPr sz="2325" kern="0" dirty="0">
                <a:solidFill>
                  <a:srgbClr val="0000FF"/>
                </a:solidFill>
                <a:latin typeface="Calisto MT"/>
                <a:cs typeface="Calisto MT"/>
              </a:rPr>
              <a:t>Q</a:t>
            </a:r>
            <a:r>
              <a:rPr sz="2325" i="1" kern="0" dirty="0">
                <a:solidFill>
                  <a:sysClr val="windowText" lastClr="000000"/>
                </a:solidFill>
                <a:latin typeface="Arial"/>
                <a:cs typeface="Arial"/>
              </a:rPr>
              <a:t>,</a:t>
            </a:r>
            <a:r>
              <a:rPr sz="2325" i="1" kern="0" spc="412" dirty="0">
                <a:solidFill>
                  <a:sysClr val="windowText" lastClr="000000"/>
                </a:solidFill>
                <a:latin typeface="Arial"/>
                <a:cs typeface="Arial"/>
              </a:rPr>
              <a:t> </a:t>
            </a:r>
            <a:r>
              <a:rPr sz="2325" kern="0" spc="-1363" dirty="0">
                <a:solidFill>
                  <a:srgbClr val="974106"/>
                </a:solidFill>
                <a:latin typeface="Calisto MT"/>
                <a:cs typeface="Calisto MT"/>
              </a:rPr>
              <a:t>P</a:t>
            </a:r>
            <a:r>
              <a:rPr sz="3487" kern="0" spc="127" baseline="12626" dirty="0">
                <a:solidFill>
                  <a:srgbClr val="974106"/>
                </a:solidFill>
                <a:latin typeface="Tahoma"/>
                <a:cs typeface="Tahoma"/>
              </a:rPr>
              <a:t>ˆ</a:t>
            </a:r>
            <a:r>
              <a:rPr sz="2536" i="1" kern="0" spc="-63" baseline="-13888" dirty="0">
                <a:solidFill>
                  <a:srgbClr val="974106"/>
                </a:solidFill>
                <a:latin typeface="Arial"/>
                <a:cs typeface="Arial"/>
              </a:rPr>
              <a:t>N</a:t>
            </a:r>
            <a:r>
              <a:rPr sz="2536" i="1" kern="0" spc="-349" baseline="-13888" dirty="0">
                <a:solidFill>
                  <a:srgbClr val="974106"/>
                </a:solidFill>
                <a:latin typeface="Arial"/>
                <a:cs typeface="Arial"/>
              </a:rPr>
              <a:t> </a:t>
            </a:r>
            <a:r>
              <a:rPr sz="2325" kern="0" dirty="0">
                <a:solidFill>
                  <a:srgbClr val="974106"/>
                </a:solidFill>
                <a:latin typeface="Tahoma"/>
                <a:cs typeface="Tahoma"/>
              </a:rPr>
              <a:t>)</a:t>
            </a:r>
            <a:r>
              <a:rPr sz="2325" kern="0" spc="-95" dirty="0">
                <a:solidFill>
                  <a:srgbClr val="974106"/>
                </a:solidFill>
                <a:latin typeface="Tahoma"/>
                <a:cs typeface="Tahoma"/>
              </a:rPr>
              <a:t> </a:t>
            </a:r>
            <a:r>
              <a:rPr sz="2325" kern="0" dirty="0">
                <a:solidFill>
                  <a:sysClr val="windowText" lastClr="000000"/>
                </a:solidFill>
                <a:latin typeface="Lucida Sans Unicode"/>
                <a:cs typeface="Lucida Sans Unicode"/>
              </a:rPr>
              <a:t>≤</a:t>
            </a:r>
            <a:r>
              <a:rPr sz="2325" kern="0" spc="-106" dirty="0">
                <a:solidFill>
                  <a:sysClr val="windowText" lastClr="000000"/>
                </a:solidFill>
                <a:latin typeface="Lucida Sans Unicode"/>
                <a:cs typeface="Lucida Sans Unicode"/>
              </a:rPr>
              <a:t> </a:t>
            </a:r>
            <a:r>
              <a:rPr sz="2325" i="1" kern="0" spc="-53" dirty="0">
                <a:solidFill>
                  <a:srgbClr val="EC008C"/>
                </a:solidFill>
                <a:latin typeface="Arial"/>
                <a:cs typeface="Arial"/>
              </a:rPr>
              <a:t>ϵ</a:t>
            </a:r>
            <a:r>
              <a:rPr sz="2325" kern="0" spc="-53" dirty="0">
                <a:solidFill>
                  <a:sysClr val="windowText" lastClr="000000"/>
                </a:solidFill>
                <a:latin typeface="Lucida Sans Unicode"/>
                <a:cs typeface="Lucida Sans Unicode"/>
              </a:rPr>
              <a:t>}</a:t>
            </a:r>
            <a:r>
              <a:rPr sz="2325" i="1" kern="0" spc="-53" dirty="0">
                <a:solidFill>
                  <a:sysClr val="windowText" lastClr="000000"/>
                </a:solidFill>
                <a:latin typeface="Arial"/>
                <a:cs typeface="Arial"/>
              </a:rPr>
              <a:t>.</a:t>
            </a:r>
            <a:endParaRPr sz="2325" kern="0">
              <a:solidFill>
                <a:sysClr val="windowText" lastClr="000000"/>
              </a:solidFill>
              <a:latin typeface="Arial"/>
              <a:cs typeface="Arial"/>
            </a:endParaRPr>
          </a:p>
        </p:txBody>
      </p:sp>
      <p:pic>
        <p:nvPicPr>
          <p:cNvPr id="24" name="object 24">
            <a:extLst>
              <a:ext uri="{C183D7F6-B498-43B3-948B-1728B52AA6E4}">
                <adec:decorative xmlns:adec="http://schemas.microsoft.com/office/drawing/2017/decorative" val="1"/>
              </a:ext>
            </a:extLst>
          </p:cNvPr>
          <p:cNvPicPr/>
          <p:nvPr/>
        </p:nvPicPr>
        <p:blipFill>
          <a:blip r:embed="rId14" cstate="print"/>
          <a:stretch>
            <a:fillRect/>
          </a:stretch>
        </p:blipFill>
        <p:spPr>
          <a:xfrm>
            <a:off x="6466974" y="3195436"/>
            <a:ext cx="5396337" cy="2658222"/>
          </a:xfrm>
          <a:prstGeom prst="rect">
            <a:avLst/>
          </a:prstGeom>
        </p:spPr>
      </p:pic>
      <p:sp>
        <p:nvSpPr>
          <p:cNvPr id="25" name="object 25">
            <a:extLst>
              <a:ext uri="{C183D7F6-B498-43B3-948B-1728B52AA6E4}">
                <adec:decorative xmlns:adec="http://schemas.microsoft.com/office/drawing/2017/decorative" val="1"/>
              </a:ext>
            </a:extLst>
          </p:cNvPr>
          <p:cNvSpPr/>
          <p:nvPr/>
        </p:nvSpPr>
        <p:spPr>
          <a:xfrm>
            <a:off x="763857" y="6012679"/>
            <a:ext cx="4261086" cy="0"/>
          </a:xfrm>
          <a:custGeom>
            <a:avLst/>
            <a:gdLst/>
            <a:ahLst/>
            <a:cxnLst/>
            <a:rect l="l" t="t" r="r" b="b"/>
            <a:pathLst>
              <a:path w="2016125">
                <a:moveTo>
                  <a:pt x="0" y="0"/>
                </a:moveTo>
                <a:lnTo>
                  <a:pt x="2015972" y="0"/>
                </a:lnTo>
              </a:path>
            </a:pathLst>
          </a:custGeom>
          <a:ln w="5054">
            <a:solidFill>
              <a:srgbClr val="000000"/>
            </a:solidFill>
          </a:ln>
        </p:spPr>
        <p:txBody>
          <a:bodyPr wrap="square" lIns="0" tIns="0" rIns="0" bIns="0" rtlCol="0"/>
          <a:lstStyle/>
          <a:p>
            <a:pPr defTabSz="1932584"/>
            <a:endParaRPr sz="3804" kern="0">
              <a:solidFill>
                <a:sysClr val="windowText" lastClr="000000"/>
              </a:solidFill>
            </a:endParaRPr>
          </a:p>
        </p:txBody>
      </p:sp>
      <p:grpSp>
        <p:nvGrpSpPr>
          <p:cNvPr id="26" name="object 26">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27" name="object 27"/>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28" name="object 28"/>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29" name="object 29"/>
          <p:cNvSpPr txBox="1"/>
          <p:nvPr/>
        </p:nvSpPr>
        <p:spPr>
          <a:xfrm>
            <a:off x="656491" y="6086428"/>
            <a:ext cx="7202913" cy="722553"/>
          </a:xfrm>
          <a:prstGeom prst="rect">
            <a:avLst/>
          </a:prstGeom>
        </p:spPr>
        <p:txBody>
          <a:bodyPr vert="horz" wrap="square" lIns="0" tIns="46973" rIns="0" bIns="0" rtlCol="0">
            <a:spAutoFit/>
          </a:bodyPr>
          <a:lstStyle/>
          <a:p>
            <a:pPr marL="453618" defTabSz="1932584">
              <a:spcBef>
                <a:spcPts val="370"/>
              </a:spcBef>
            </a:pPr>
            <a:r>
              <a:rPr sz="1902" kern="0" spc="-32" baseline="37037" dirty="0">
                <a:solidFill>
                  <a:sysClr val="windowText" lastClr="000000"/>
                </a:solidFill>
                <a:latin typeface="Arial"/>
                <a:cs typeface="Arial"/>
              </a:rPr>
              <a:t>4</a:t>
            </a:r>
            <a:r>
              <a:rPr sz="1268" kern="0" spc="-21" dirty="0">
                <a:solidFill>
                  <a:sysClr val="windowText" lastClr="000000"/>
                </a:solidFill>
                <a:latin typeface="Arial"/>
                <a:cs typeface="Arial"/>
              </a:rPr>
              <a:t>Chen</a:t>
            </a:r>
            <a:r>
              <a:rPr sz="1268" kern="0" spc="53" dirty="0">
                <a:solidFill>
                  <a:sysClr val="windowText" lastClr="000000"/>
                </a:solidFill>
                <a:latin typeface="Arial"/>
                <a:cs typeface="Arial"/>
              </a:rPr>
              <a:t> </a:t>
            </a:r>
            <a:r>
              <a:rPr sz="1268" kern="0" spc="169" dirty="0">
                <a:solidFill>
                  <a:sysClr val="windowText" lastClr="000000"/>
                </a:solidFill>
                <a:latin typeface="Arial"/>
                <a:cs typeface="Arial"/>
              </a:rPr>
              <a:t>&amp;</a:t>
            </a:r>
            <a:r>
              <a:rPr sz="1268" kern="0" spc="42" dirty="0">
                <a:solidFill>
                  <a:sysClr val="windowText" lastClr="000000"/>
                </a:solidFill>
                <a:latin typeface="Arial"/>
                <a:cs typeface="Arial"/>
              </a:rPr>
              <a:t> </a:t>
            </a:r>
            <a:r>
              <a:rPr sz="1268" b="1" kern="0" dirty="0">
                <a:solidFill>
                  <a:sysClr val="windowText" lastClr="000000"/>
                </a:solidFill>
                <a:latin typeface="Gill Sans MT"/>
                <a:cs typeface="Gill Sans MT"/>
              </a:rPr>
              <a:t>ICP</a:t>
            </a:r>
            <a:r>
              <a:rPr sz="1268" kern="0" dirty="0">
                <a:solidFill>
                  <a:sysClr val="windowText" lastClr="000000"/>
                </a:solidFill>
                <a:latin typeface="Arial"/>
                <a:cs typeface="Arial"/>
              </a:rPr>
              <a:t>,</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JMLR,</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2018;</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Esfahani</a:t>
            </a:r>
            <a:r>
              <a:rPr sz="1268" kern="0" spc="53" dirty="0">
                <a:solidFill>
                  <a:sysClr val="windowText" lastClr="000000"/>
                </a:solidFill>
                <a:latin typeface="Arial"/>
                <a:cs typeface="Arial"/>
              </a:rPr>
              <a:t> </a:t>
            </a:r>
            <a:r>
              <a:rPr sz="1268" kern="0" spc="169" dirty="0">
                <a:solidFill>
                  <a:sysClr val="windowText" lastClr="000000"/>
                </a:solidFill>
                <a:latin typeface="Arial"/>
                <a:cs typeface="Arial"/>
              </a:rPr>
              <a:t>&amp;</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Kuhn,</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2017;</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Gao,</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Chen,</a:t>
            </a:r>
            <a:r>
              <a:rPr sz="1268" kern="0" spc="53" dirty="0">
                <a:solidFill>
                  <a:sysClr val="windowText" lastClr="000000"/>
                </a:solidFill>
                <a:latin typeface="Arial"/>
                <a:cs typeface="Arial"/>
              </a:rPr>
              <a:t> </a:t>
            </a:r>
            <a:r>
              <a:rPr sz="1268" kern="0" dirty="0">
                <a:solidFill>
                  <a:sysClr val="windowText" lastClr="000000"/>
                </a:solidFill>
                <a:latin typeface="Arial"/>
                <a:cs typeface="Arial"/>
              </a:rPr>
              <a:t>Kleywegt,</a:t>
            </a:r>
            <a:r>
              <a:rPr sz="1268" kern="0" spc="53" dirty="0">
                <a:solidFill>
                  <a:sysClr val="windowText" lastClr="000000"/>
                </a:solidFill>
                <a:latin typeface="Arial"/>
                <a:cs typeface="Arial"/>
              </a:rPr>
              <a:t> </a:t>
            </a:r>
            <a:r>
              <a:rPr sz="1268" kern="0" spc="-21" dirty="0">
                <a:solidFill>
                  <a:sysClr val="windowText" lastClr="000000"/>
                </a:solidFill>
                <a:latin typeface="Arial"/>
                <a:cs typeface="Arial"/>
              </a:rPr>
              <a:t>2017;</a:t>
            </a:r>
            <a:endParaRPr sz="1268" kern="0">
              <a:solidFill>
                <a:sysClr val="windowText" lastClr="000000"/>
              </a:solidFill>
              <a:latin typeface="Arial"/>
              <a:cs typeface="Arial"/>
            </a:endParaRPr>
          </a:p>
          <a:p>
            <a:pPr marL="107366" defTabSz="1932584">
              <a:spcBef>
                <a:spcPts val="169"/>
              </a:spcBef>
            </a:pPr>
            <a:r>
              <a:rPr sz="1902" i="1" kern="0" spc="507" baseline="9259" dirty="0">
                <a:solidFill>
                  <a:sysClr val="windowText" lastClr="000000"/>
                </a:solidFill>
                <a:latin typeface="Arial"/>
                <a:cs typeface="Arial"/>
              </a:rPr>
              <a:t>H</a:t>
            </a:r>
            <a:r>
              <a:rPr sz="1057" i="1" kern="0" spc="338" dirty="0">
                <a:solidFill>
                  <a:sysClr val="windowText" lastClr="000000"/>
                </a:solidFill>
                <a:latin typeface="Times New Roman"/>
                <a:cs typeface="Times New Roman"/>
              </a:rPr>
              <a:t>∞</a:t>
            </a:r>
            <a:r>
              <a:rPr sz="1057" i="1" kern="0" spc="254" dirty="0">
                <a:solidFill>
                  <a:sysClr val="windowText" lastClr="000000"/>
                </a:solidFill>
                <a:latin typeface="Times New Roman"/>
                <a:cs typeface="Times New Roman"/>
              </a:rPr>
              <a:t> </a:t>
            </a:r>
            <a:r>
              <a:rPr sz="1902" kern="0" baseline="9259" dirty="0">
                <a:solidFill>
                  <a:sysClr val="windowText" lastClr="000000"/>
                </a:solidFill>
                <a:latin typeface="Arial"/>
                <a:cs typeface="Arial"/>
              </a:rPr>
              <a:t>control;</a:t>
            </a:r>
            <a:r>
              <a:rPr sz="1902" kern="0" spc="93" baseline="9259" dirty="0">
                <a:solidFill>
                  <a:sysClr val="windowText" lastClr="000000"/>
                </a:solidFill>
                <a:latin typeface="Arial"/>
                <a:cs typeface="Arial"/>
              </a:rPr>
              <a:t> </a:t>
            </a:r>
            <a:r>
              <a:rPr sz="1902" kern="0" baseline="9259" dirty="0">
                <a:solidFill>
                  <a:sysClr val="windowText" lastClr="000000"/>
                </a:solidFill>
                <a:latin typeface="Arial"/>
                <a:cs typeface="Arial"/>
              </a:rPr>
              <a:t>minimax:</a:t>
            </a:r>
            <a:r>
              <a:rPr sz="1902" kern="0" spc="285" baseline="9259" dirty="0">
                <a:solidFill>
                  <a:sysClr val="windowText" lastClr="000000"/>
                </a:solidFill>
                <a:latin typeface="Arial"/>
                <a:cs typeface="Arial"/>
              </a:rPr>
              <a:t> </a:t>
            </a:r>
            <a:r>
              <a:rPr sz="1902" kern="0" baseline="9259" dirty="0">
                <a:solidFill>
                  <a:sysClr val="windowText" lastClr="000000"/>
                </a:solidFill>
                <a:latin typeface="Arial"/>
                <a:cs typeface="Arial"/>
              </a:rPr>
              <a:t>Blackwell,</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1956;</a:t>
            </a:r>
            <a:r>
              <a:rPr sz="1902" kern="0" spc="110" baseline="9259" dirty="0">
                <a:solidFill>
                  <a:sysClr val="windowText" lastClr="000000"/>
                </a:solidFill>
                <a:latin typeface="Arial"/>
                <a:cs typeface="Arial"/>
              </a:rPr>
              <a:t> </a:t>
            </a:r>
            <a:r>
              <a:rPr sz="1902" kern="0" baseline="9259" dirty="0">
                <a:solidFill>
                  <a:sysClr val="windowText" lastClr="000000"/>
                </a:solidFill>
                <a:latin typeface="Arial"/>
                <a:cs typeface="Arial"/>
              </a:rPr>
              <a:t>von</a:t>
            </a:r>
            <a:r>
              <a:rPr sz="1902" kern="0" spc="93"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Neumann</a:t>
            </a:r>
            <a:r>
              <a:rPr sz="1902" kern="0" spc="110" baseline="9259" dirty="0">
                <a:solidFill>
                  <a:sysClr val="windowText" lastClr="000000"/>
                </a:solidFill>
                <a:latin typeface="Arial"/>
                <a:cs typeface="Arial"/>
              </a:rPr>
              <a:t> </a:t>
            </a:r>
            <a:r>
              <a:rPr sz="1902" kern="0" spc="254" baseline="9259" dirty="0">
                <a:solidFill>
                  <a:sysClr val="windowText" lastClr="000000"/>
                </a:solidFill>
                <a:latin typeface="Arial"/>
                <a:cs typeface="Arial"/>
              </a:rPr>
              <a:t>&amp;</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Morgenstern,</a:t>
            </a:r>
            <a:r>
              <a:rPr sz="1902" kern="0" spc="110" baseline="9259" dirty="0">
                <a:solidFill>
                  <a:sysClr val="windowText" lastClr="000000"/>
                </a:solidFill>
                <a:latin typeface="Arial"/>
                <a:cs typeface="Arial"/>
              </a:rPr>
              <a:t> </a:t>
            </a:r>
            <a:r>
              <a:rPr sz="1902" kern="0" spc="-32" baseline="9259" dirty="0">
                <a:solidFill>
                  <a:sysClr val="windowText" lastClr="000000"/>
                </a:solidFill>
                <a:latin typeface="Arial"/>
                <a:cs typeface="Arial"/>
              </a:rPr>
              <a:t>1944.</a:t>
            </a:r>
            <a:endParaRPr sz="1902" kern="0" baseline="9259">
              <a:solidFill>
                <a:sysClr val="windowText" lastClr="000000"/>
              </a:solidFill>
              <a:latin typeface="Arial"/>
              <a:cs typeface="Arial"/>
            </a:endParaRPr>
          </a:p>
          <a:p>
            <a:pPr marL="1801059" defTabSz="1932584">
              <a:spcBef>
                <a:spcPts val="507"/>
              </a:spcBef>
              <a:tabLst>
                <a:tab pos="2552622" algn="l"/>
                <a:tab pos="5660862" algn="l"/>
              </a:tabLst>
            </a:pPr>
            <a:r>
              <a:rPr sz="1268" kern="0" spc="-21" dirty="0">
                <a:solidFill>
                  <a:srgbClr val="E50000"/>
                </a:solidFill>
                <a:latin typeface="Arial"/>
                <a:cs typeface="Arial"/>
              </a:rPr>
              <a:t>11/12</a:t>
            </a:r>
            <a:r>
              <a:rPr sz="1268" kern="0" dirty="0">
                <a:solidFill>
                  <a:srgbClr val="E50000"/>
                </a:solidFill>
                <a:latin typeface="Arial"/>
                <a:cs typeface="Arial"/>
              </a:rPr>
              <a:t>	</a:t>
            </a:r>
            <a:r>
              <a:rPr sz="1268" kern="0" spc="-42" dirty="0">
                <a:solidFill>
                  <a:srgbClr val="E50000"/>
                </a:solidFill>
                <a:latin typeface="Arial"/>
                <a:cs typeface="Arial"/>
              </a:rPr>
              <a:t>Yannis</a:t>
            </a:r>
            <a:r>
              <a:rPr sz="1268" kern="0" spc="21" dirty="0">
                <a:solidFill>
                  <a:srgbClr val="E50000"/>
                </a:solidFill>
                <a:latin typeface="Arial"/>
                <a:cs typeface="Arial"/>
              </a:rPr>
              <a:t> </a:t>
            </a:r>
            <a:r>
              <a:rPr sz="1268" kern="0" spc="-21" dirty="0">
                <a:solidFill>
                  <a:srgbClr val="E50000"/>
                </a:solidFill>
                <a:latin typeface="Arial"/>
                <a:cs typeface="Arial"/>
              </a:rPr>
              <a:t>Paschalidis,</a:t>
            </a:r>
            <a:r>
              <a:rPr sz="1268" kern="0" spc="21" dirty="0">
                <a:solidFill>
                  <a:srgbClr val="E50000"/>
                </a:solidFill>
                <a:latin typeface="Arial"/>
                <a:cs typeface="Arial"/>
              </a:rPr>
              <a:t> </a:t>
            </a:r>
            <a:r>
              <a:rPr sz="1268" kern="0" dirty="0">
                <a:solidFill>
                  <a:srgbClr val="E50000"/>
                </a:solidFill>
                <a:latin typeface="Arial"/>
                <a:cs typeface="Arial"/>
              </a:rPr>
              <a:t>Boston</a:t>
            </a:r>
            <a:r>
              <a:rPr sz="1268" kern="0" spc="21" dirty="0">
                <a:solidFill>
                  <a:srgbClr val="E50000"/>
                </a:solidFill>
                <a:latin typeface="Arial"/>
                <a:cs typeface="Arial"/>
              </a:rPr>
              <a:t> </a:t>
            </a:r>
            <a:r>
              <a:rPr sz="1268" kern="0" spc="-21" dirty="0">
                <a:solidFill>
                  <a:srgbClr val="E50000"/>
                </a:solidFill>
                <a:latin typeface="Arial"/>
                <a:cs typeface="Arial"/>
              </a:rPr>
              <a:t>University</a:t>
            </a:r>
            <a:r>
              <a:rPr sz="1268" kern="0" dirty="0">
                <a:solidFill>
                  <a:srgbClr val="E50000"/>
                </a:solidFill>
                <a:latin typeface="Arial"/>
                <a:cs typeface="Arial"/>
              </a:rPr>
              <a:t>	</a:t>
            </a:r>
            <a:r>
              <a:rPr sz="1268" kern="0" dirty="0">
                <a:solidFill>
                  <a:srgbClr val="890000"/>
                </a:solidFill>
                <a:latin typeface="Arial"/>
                <a:cs typeface="Arial"/>
                <a:hlinkClick r:id="rId15" action="ppaction://hlinksldjump"/>
              </a:rPr>
              <a:t>AI</a:t>
            </a:r>
            <a:r>
              <a:rPr sz="1268" kern="0" spc="180" dirty="0">
                <a:solidFill>
                  <a:srgbClr val="890000"/>
                </a:solidFill>
                <a:latin typeface="Arial"/>
                <a:cs typeface="Arial"/>
                <a:hlinkClick r:id="rId15" action="ppaction://hlinksldjump"/>
              </a:rPr>
              <a:t> </a:t>
            </a:r>
            <a:r>
              <a:rPr sz="1268" kern="0" dirty="0">
                <a:solidFill>
                  <a:srgbClr val="890000"/>
                </a:solidFill>
                <a:latin typeface="Arial"/>
                <a:cs typeface="Arial"/>
                <a:hlinkClick r:id="rId15" action="ppaction://hlinksldjump"/>
              </a:rPr>
              <a:t>for</a:t>
            </a:r>
            <a:r>
              <a:rPr sz="1268" kern="0" spc="180" dirty="0">
                <a:solidFill>
                  <a:srgbClr val="890000"/>
                </a:solidFill>
                <a:latin typeface="Arial"/>
                <a:cs typeface="Arial"/>
                <a:hlinkClick r:id="rId15" action="ppaction://hlinksldjump"/>
              </a:rPr>
              <a:t> </a:t>
            </a:r>
            <a:r>
              <a:rPr sz="1268" kern="0" dirty="0">
                <a:solidFill>
                  <a:srgbClr val="890000"/>
                </a:solidFill>
                <a:latin typeface="Arial"/>
                <a:cs typeface="Arial"/>
                <a:hlinkClick r:id="rId15" action="ppaction://hlinksldjump"/>
              </a:rPr>
              <a:t>Fertility:</a:t>
            </a:r>
            <a:r>
              <a:rPr sz="1268" kern="0" spc="328" dirty="0">
                <a:solidFill>
                  <a:srgbClr val="890000"/>
                </a:solidFill>
                <a:latin typeface="Arial"/>
                <a:cs typeface="Arial"/>
              </a:rPr>
              <a:t> </a:t>
            </a:r>
            <a:r>
              <a:rPr sz="1268" kern="0" spc="-53" dirty="0">
                <a:solidFill>
                  <a:srgbClr val="890000"/>
                </a:solidFill>
                <a:latin typeface="Arial"/>
                <a:cs typeface="Arial"/>
                <a:hlinkClick r:id="rId6" action="ppaction://hlinksldjump"/>
              </a:rPr>
              <a:t>DRL</a:t>
            </a:r>
            <a:endParaRPr sz="1268" kern="0">
              <a:solidFill>
                <a:sysClr val="windowText" lastClr="000000"/>
              </a:solidFill>
              <a:latin typeface="Arial"/>
              <a:cs typeface="Arial"/>
            </a:endParaRPr>
          </a:p>
        </p:txBody>
      </p:sp>
    </p:spTree>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EF7C7C"/>
                </a:solidFill>
                <a:latin typeface="Arial"/>
                <a:cs typeface="Arial"/>
                <a:hlinkClick r:id="rId2" action="ppaction://hlinksldjump"/>
              </a:rPr>
              <a:t>Intro</a:t>
            </a:r>
            <a:r>
              <a:rPr sz="1268" kern="0" spc="623" dirty="0">
                <a:solidFill>
                  <a:srgbClr val="EF7C7C"/>
                </a:solidFill>
                <a:latin typeface="Arial"/>
                <a:cs typeface="Arial"/>
              </a:rPr>
              <a:t> </a:t>
            </a:r>
            <a:r>
              <a:rPr sz="1268" kern="0" dirty="0">
                <a:solidFill>
                  <a:srgbClr val="EF7C7C"/>
                </a:solidFill>
                <a:latin typeface="Arial"/>
                <a:cs typeface="Arial"/>
                <a:hlinkClick r:id="rId3" action="ppaction://hlinksldjump"/>
              </a:rPr>
              <a:t>Pregnancy</a:t>
            </a:r>
            <a:r>
              <a:rPr sz="1268" kern="0" spc="623" dirty="0">
                <a:solidFill>
                  <a:srgbClr val="EF7C7C"/>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F7C7C"/>
                </a:solidFill>
                <a:latin typeface="Arial"/>
                <a:cs typeface="Arial"/>
                <a:hlinkClick r:id="rId5" action="ppaction://hlinksldjump"/>
              </a:rPr>
              <a:t>PCOS</a:t>
            </a:r>
            <a:r>
              <a:rPr sz="1268" kern="0" spc="623" dirty="0">
                <a:solidFill>
                  <a:srgbClr val="EF7C7C"/>
                </a:solidFill>
                <a:latin typeface="Arial"/>
                <a:cs typeface="Arial"/>
              </a:rPr>
              <a:t> </a:t>
            </a:r>
            <a:r>
              <a:rPr sz="1268" kern="0" dirty="0">
                <a:solidFill>
                  <a:srgbClr val="EF7C7C"/>
                </a:solidFill>
                <a:latin typeface="Arial"/>
                <a:cs typeface="Arial"/>
                <a:hlinkClick r:id="rId6" action="ppaction://hlinksldjump"/>
              </a:rPr>
              <a:t>DRL</a:t>
            </a:r>
            <a:r>
              <a:rPr sz="1268" kern="0" spc="623" dirty="0">
                <a:solidFill>
                  <a:srgbClr val="EF7C7C"/>
                </a:solidFill>
                <a:latin typeface="Arial"/>
                <a:cs typeface="Arial"/>
              </a:rPr>
              <a:t> </a:t>
            </a:r>
            <a:r>
              <a:rPr sz="1268" kern="0" spc="-53" dirty="0">
                <a:solidFill>
                  <a:srgbClr val="E50000"/>
                </a:solidFill>
                <a:latin typeface="Arial"/>
                <a:cs typeface="Arial"/>
                <a:hlinkClick r:id="rId7" action="ppaction://hlinksldjump"/>
              </a:rPr>
              <a:t>End</a:t>
            </a:r>
            <a:endParaRPr sz="1268" kern="0">
              <a:solidFill>
                <a:sysClr val="windowText" lastClr="000000"/>
              </a:solidFill>
              <a:latin typeface="Arial"/>
              <a:cs typeface="Arial"/>
            </a:endParaRPr>
          </a:p>
        </p:txBody>
      </p:sp>
      <p:grpSp>
        <p:nvGrpSpPr>
          <p:cNvPr id="3" name="object 3">
            <a:extLst>
              <a:ext uri="{C183D7F6-B498-43B3-948B-1728B52AA6E4}">
                <adec:decorative xmlns:adec="http://schemas.microsoft.com/office/drawing/2017/decorative" val="1"/>
              </a:ext>
            </a:extLst>
          </p:cNvPr>
          <p:cNvGrpSpPr/>
          <p:nvPr/>
        </p:nvGrpSpPr>
        <p:grpSpPr>
          <a:xfrm>
            <a:off x="2983" y="1"/>
            <a:ext cx="12173957" cy="1176999"/>
            <a:chOff x="0" y="0"/>
            <a:chExt cx="5760085" cy="556895"/>
          </a:xfrm>
        </p:grpSpPr>
        <p:sp>
          <p:nvSpPr>
            <p:cNvPr id="4" name="object 4"/>
            <p:cNvSpPr/>
            <p:nvPr/>
          </p:nvSpPr>
          <p:spPr>
            <a:xfrm>
              <a:off x="2880004" y="0"/>
              <a:ext cx="2880360" cy="207010"/>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pic>
          <p:nvPicPr>
            <p:cNvPr id="5" name="object 5"/>
            <p:cNvPicPr/>
            <p:nvPr/>
          </p:nvPicPr>
          <p:blipFill>
            <a:blip r:embed="rId8" cstate="print"/>
            <a:stretch>
              <a:fillRect/>
            </a:stretch>
          </p:blipFill>
          <p:spPr>
            <a:xfrm>
              <a:off x="4980495" y="0"/>
              <a:ext cx="775999" cy="168694"/>
            </a:xfrm>
            <a:prstGeom prst="rect">
              <a:avLst/>
            </a:prstGeom>
          </p:spPr>
        </p:pic>
        <p:sp>
          <p:nvSpPr>
            <p:cNvPr id="6" name="object 6"/>
            <p:cNvSpPr/>
            <p:nvPr/>
          </p:nvSpPr>
          <p:spPr>
            <a:xfrm>
              <a:off x="0" y="206654"/>
              <a:ext cx="5760085" cy="350520"/>
            </a:xfrm>
            <a:custGeom>
              <a:avLst/>
              <a:gdLst/>
              <a:ahLst/>
              <a:cxnLst/>
              <a:rect l="l" t="t" r="r" b="b"/>
              <a:pathLst>
                <a:path w="5760085" h="350520">
                  <a:moveTo>
                    <a:pt x="5759996" y="0"/>
                  </a:moveTo>
                  <a:lnTo>
                    <a:pt x="0" y="0"/>
                  </a:lnTo>
                  <a:lnTo>
                    <a:pt x="0" y="350126"/>
                  </a:lnTo>
                  <a:lnTo>
                    <a:pt x="5759996" y="350126"/>
                  </a:lnTo>
                  <a:lnTo>
                    <a:pt x="5759996" y="0"/>
                  </a:lnTo>
                  <a:close/>
                </a:path>
              </a:pathLst>
            </a:custGeom>
            <a:solidFill>
              <a:srgbClr val="F2F2F2"/>
            </a:solidFill>
          </p:spPr>
          <p:txBody>
            <a:bodyPr wrap="square" lIns="0" tIns="0" rIns="0" bIns="0" rtlCol="0"/>
            <a:lstStyle/>
            <a:p>
              <a:pPr defTabSz="1932584"/>
              <a:endParaRPr sz="3804" kern="0">
                <a:solidFill>
                  <a:sysClr val="windowText" lastClr="000000"/>
                </a:solidFill>
              </a:endParaRPr>
            </a:p>
          </p:txBody>
        </p:sp>
      </p:grpSp>
      <p:sp>
        <p:nvSpPr>
          <p:cNvPr id="7" name="object 7"/>
          <p:cNvSpPr txBox="1">
            <a:spLocks noGrp="1"/>
          </p:cNvSpPr>
          <p:nvPr>
            <p:ph type="title"/>
          </p:nvPr>
        </p:nvSpPr>
        <p:spPr>
          <a:xfrm>
            <a:off x="428888" y="1190572"/>
            <a:ext cx="16553270" cy="491971"/>
          </a:xfrm>
          <a:prstGeom prst="rect">
            <a:avLst/>
          </a:prstGeom>
        </p:spPr>
        <p:txBody>
          <a:bodyPr vert="horz" wrap="square" lIns="0" tIns="36236" rIns="0" bIns="0" rtlCol="0">
            <a:spAutoFit/>
          </a:bodyPr>
          <a:lstStyle/>
          <a:p>
            <a:pPr marL="26841">
              <a:spcBef>
                <a:spcPts val="285"/>
              </a:spcBef>
            </a:pPr>
            <a:r>
              <a:rPr spc="-106" dirty="0"/>
              <a:t>Acknowledgments</a:t>
            </a:r>
          </a:p>
        </p:txBody>
      </p:sp>
      <p:pic>
        <p:nvPicPr>
          <p:cNvPr id="8" name="object 8" descr="The NSF logo"/>
          <p:cNvPicPr/>
          <p:nvPr/>
        </p:nvPicPr>
        <p:blipFill>
          <a:blip r:embed="rId9" cstate="print"/>
          <a:stretch>
            <a:fillRect/>
          </a:stretch>
        </p:blipFill>
        <p:spPr>
          <a:xfrm>
            <a:off x="1411892" y="2724310"/>
            <a:ext cx="1597732" cy="1597732"/>
          </a:xfrm>
          <a:prstGeom prst="rect">
            <a:avLst/>
          </a:prstGeom>
        </p:spPr>
      </p:pic>
      <p:pic>
        <p:nvPicPr>
          <p:cNvPr id="9" name="object 9" descr="A group of students and Dr. Paschalidis"/>
          <p:cNvPicPr/>
          <p:nvPr/>
        </p:nvPicPr>
        <p:blipFill>
          <a:blip r:embed="rId10" cstate="print"/>
          <a:stretch>
            <a:fillRect/>
          </a:stretch>
        </p:blipFill>
        <p:spPr>
          <a:xfrm>
            <a:off x="3107227" y="1623488"/>
            <a:ext cx="4047829" cy="2698552"/>
          </a:xfrm>
          <a:prstGeom prst="rect">
            <a:avLst/>
          </a:prstGeom>
        </p:spPr>
      </p:pic>
      <p:pic>
        <p:nvPicPr>
          <p:cNvPr id="10" name="object 10" descr="A screenshot of a zoom room"/>
          <p:cNvPicPr/>
          <p:nvPr/>
        </p:nvPicPr>
        <p:blipFill>
          <a:blip r:embed="rId11" cstate="print"/>
          <a:stretch>
            <a:fillRect/>
          </a:stretch>
        </p:blipFill>
        <p:spPr>
          <a:xfrm>
            <a:off x="7252653" y="1607615"/>
            <a:ext cx="3515248" cy="2714427"/>
          </a:xfrm>
          <a:prstGeom prst="rect">
            <a:avLst/>
          </a:prstGeom>
        </p:spPr>
      </p:pic>
      <p:sp>
        <p:nvSpPr>
          <p:cNvPr id="11" name="object 11"/>
          <p:cNvSpPr txBox="1"/>
          <p:nvPr/>
        </p:nvSpPr>
        <p:spPr>
          <a:xfrm>
            <a:off x="736990" y="4370570"/>
            <a:ext cx="10380945" cy="1916272"/>
          </a:xfrm>
          <a:prstGeom prst="rect">
            <a:avLst/>
          </a:prstGeom>
        </p:spPr>
        <p:txBody>
          <a:bodyPr vert="horz" wrap="square" lIns="0" tIns="36236" rIns="0" bIns="0" rtlCol="0" anchor="t">
            <a:spAutoFit/>
          </a:bodyPr>
          <a:lstStyle/>
          <a:p>
            <a:pPr marL="26670" marR="10160" defTabSz="1932584">
              <a:lnSpc>
                <a:spcPct val="117581"/>
              </a:lnSpc>
              <a:spcBef>
                <a:spcPts val="285"/>
              </a:spcBef>
            </a:pPr>
            <a:r>
              <a:rPr sz="1691" b="1" kern="0" spc="-85" dirty="0">
                <a:solidFill>
                  <a:srgbClr val="0000FF"/>
                </a:solidFill>
                <a:latin typeface="Gill Sans MT"/>
                <a:cs typeface="Gill Sans MT"/>
              </a:rPr>
              <a:t>Network</a:t>
            </a:r>
            <a:r>
              <a:rPr sz="1691" b="1" kern="0" spc="63" dirty="0">
                <a:solidFill>
                  <a:srgbClr val="0000FF"/>
                </a:solidFill>
                <a:latin typeface="Gill Sans MT"/>
                <a:cs typeface="Gill Sans MT"/>
              </a:rPr>
              <a:t> </a:t>
            </a:r>
            <a:r>
              <a:rPr sz="1691" b="1" kern="0" spc="-53" dirty="0">
                <a:solidFill>
                  <a:srgbClr val="0000FF"/>
                </a:solidFill>
                <a:latin typeface="Gill Sans MT"/>
                <a:cs typeface="Gill Sans MT"/>
              </a:rPr>
              <a:t>Optimization</a:t>
            </a:r>
            <a:r>
              <a:rPr sz="1691" b="1" kern="0" spc="74" dirty="0">
                <a:solidFill>
                  <a:srgbClr val="0000FF"/>
                </a:solidFill>
                <a:latin typeface="Gill Sans MT"/>
                <a:cs typeface="Gill Sans MT"/>
              </a:rPr>
              <a:t> </a:t>
            </a:r>
            <a:r>
              <a:rPr sz="1691" b="1" kern="0" spc="127" dirty="0">
                <a:solidFill>
                  <a:srgbClr val="0000FF"/>
                </a:solidFill>
                <a:latin typeface="Gill Sans MT"/>
                <a:cs typeface="Gill Sans MT"/>
              </a:rPr>
              <a:t>&amp;</a:t>
            </a:r>
            <a:r>
              <a:rPr sz="1691" b="1" kern="0" spc="63" dirty="0">
                <a:solidFill>
                  <a:srgbClr val="0000FF"/>
                </a:solidFill>
                <a:latin typeface="Gill Sans MT"/>
                <a:cs typeface="Gill Sans MT"/>
              </a:rPr>
              <a:t> </a:t>
            </a:r>
            <a:r>
              <a:rPr sz="1691" b="1" kern="0" spc="-53" dirty="0">
                <a:solidFill>
                  <a:srgbClr val="0000FF"/>
                </a:solidFill>
                <a:latin typeface="Gill Sans MT"/>
                <a:cs typeface="Gill Sans MT"/>
              </a:rPr>
              <a:t>Control</a:t>
            </a:r>
            <a:r>
              <a:rPr sz="1691" b="1" kern="0" spc="74" dirty="0">
                <a:solidFill>
                  <a:srgbClr val="0000FF"/>
                </a:solidFill>
                <a:latin typeface="Gill Sans MT"/>
                <a:cs typeface="Gill Sans MT"/>
              </a:rPr>
              <a:t> </a:t>
            </a:r>
            <a:r>
              <a:rPr sz="1691" b="1" kern="0" spc="-21" dirty="0">
                <a:solidFill>
                  <a:srgbClr val="0000FF"/>
                </a:solidFill>
                <a:latin typeface="Gill Sans MT"/>
                <a:cs typeface="Gill Sans MT"/>
              </a:rPr>
              <a:t>(NOC)</a:t>
            </a:r>
            <a:r>
              <a:rPr sz="1691" b="1" kern="0" spc="63" dirty="0">
                <a:solidFill>
                  <a:srgbClr val="0000FF"/>
                </a:solidFill>
                <a:latin typeface="Gill Sans MT"/>
                <a:cs typeface="Gill Sans MT"/>
              </a:rPr>
              <a:t> </a:t>
            </a:r>
            <a:r>
              <a:rPr sz="1691" b="1" kern="0" dirty="0">
                <a:solidFill>
                  <a:srgbClr val="0000FF"/>
                </a:solidFill>
                <a:latin typeface="Gill Sans MT"/>
                <a:cs typeface="Gill Sans MT"/>
              </a:rPr>
              <a:t>Lab:</a:t>
            </a:r>
            <a:r>
              <a:rPr sz="1691" b="1" kern="0" spc="222" dirty="0">
                <a:solidFill>
                  <a:srgbClr val="0000FF"/>
                </a:solidFill>
                <a:latin typeface="Gill Sans MT"/>
                <a:cs typeface="Gill Sans MT"/>
              </a:rPr>
              <a:t> </a:t>
            </a:r>
            <a:r>
              <a:rPr sz="1691" kern="0" dirty="0">
                <a:solidFill>
                  <a:sysClr val="windowText" lastClr="000000"/>
                </a:solidFill>
                <a:latin typeface="Arial"/>
                <a:cs typeface="Arial"/>
              </a:rPr>
              <a:t>15</a:t>
            </a:r>
            <a:r>
              <a:rPr sz="1691" kern="0" spc="53" dirty="0">
                <a:solidFill>
                  <a:sysClr val="windowText" lastClr="000000"/>
                </a:solidFill>
                <a:latin typeface="Arial"/>
                <a:cs typeface="Arial"/>
              </a:rPr>
              <a:t> </a:t>
            </a:r>
            <a:r>
              <a:rPr sz="1691" kern="0" dirty="0">
                <a:solidFill>
                  <a:sysClr val="windowText" lastClr="000000"/>
                </a:solidFill>
                <a:latin typeface="Arial"/>
                <a:cs typeface="Arial"/>
              </a:rPr>
              <a:t>Ph.D.</a:t>
            </a:r>
            <a:r>
              <a:rPr sz="1691" kern="0" spc="53" dirty="0">
                <a:solidFill>
                  <a:sysClr val="windowText" lastClr="000000"/>
                </a:solidFill>
                <a:latin typeface="Arial"/>
                <a:cs typeface="Arial"/>
              </a:rPr>
              <a:t> </a:t>
            </a:r>
            <a:r>
              <a:rPr sz="1691" kern="0" dirty="0">
                <a:solidFill>
                  <a:sysClr val="windowText" lastClr="000000"/>
                </a:solidFill>
                <a:latin typeface="Arial"/>
                <a:cs typeface="Arial"/>
              </a:rPr>
              <a:t>students,</a:t>
            </a:r>
            <a:r>
              <a:rPr sz="1691" kern="0" spc="53" dirty="0">
                <a:solidFill>
                  <a:sysClr val="windowText" lastClr="000000"/>
                </a:solidFill>
                <a:latin typeface="Arial"/>
                <a:cs typeface="Arial"/>
              </a:rPr>
              <a:t> </a:t>
            </a:r>
            <a:r>
              <a:rPr sz="1691" kern="0" dirty="0">
                <a:solidFill>
                  <a:sysClr val="windowText" lastClr="000000"/>
                </a:solidFill>
                <a:latin typeface="Arial"/>
                <a:cs typeface="Arial"/>
              </a:rPr>
              <a:t>32</a:t>
            </a:r>
            <a:r>
              <a:rPr sz="1691" kern="0" spc="53" dirty="0">
                <a:solidFill>
                  <a:sysClr val="windowText" lastClr="000000"/>
                </a:solidFill>
                <a:latin typeface="Arial"/>
                <a:cs typeface="Arial"/>
              </a:rPr>
              <a:t> </a:t>
            </a:r>
            <a:r>
              <a:rPr sz="1691" kern="0" dirty="0">
                <a:solidFill>
                  <a:sysClr val="windowText" lastClr="000000"/>
                </a:solidFill>
                <a:latin typeface="Arial"/>
                <a:cs typeface="Arial"/>
              </a:rPr>
              <a:t>doctoral</a:t>
            </a:r>
            <a:r>
              <a:rPr sz="1691" kern="0" spc="53" dirty="0">
                <a:solidFill>
                  <a:sysClr val="windowText" lastClr="000000"/>
                </a:solidFill>
                <a:latin typeface="Arial"/>
                <a:cs typeface="Arial"/>
              </a:rPr>
              <a:t> </a:t>
            </a:r>
            <a:r>
              <a:rPr sz="1691" kern="0" dirty="0">
                <a:solidFill>
                  <a:sysClr val="windowText" lastClr="000000"/>
                </a:solidFill>
                <a:latin typeface="Arial"/>
                <a:cs typeface="Arial"/>
              </a:rPr>
              <a:t>alumni,</a:t>
            </a:r>
            <a:r>
              <a:rPr sz="1691" kern="0" spc="53" dirty="0">
                <a:solidFill>
                  <a:sysClr val="windowText" lastClr="000000"/>
                </a:solidFill>
                <a:latin typeface="Arial"/>
                <a:cs typeface="Arial"/>
              </a:rPr>
              <a:t> </a:t>
            </a:r>
            <a:r>
              <a:rPr sz="1691" kern="0" dirty="0">
                <a:solidFill>
                  <a:sysClr val="windowText" lastClr="000000"/>
                </a:solidFill>
                <a:latin typeface="Arial"/>
                <a:cs typeface="Arial"/>
              </a:rPr>
              <a:t>and</a:t>
            </a:r>
            <a:r>
              <a:rPr sz="1691" kern="0" spc="53" dirty="0">
                <a:solidFill>
                  <a:sysClr val="windowText" lastClr="000000"/>
                </a:solidFill>
                <a:latin typeface="Arial"/>
                <a:cs typeface="Arial"/>
              </a:rPr>
              <a:t> </a:t>
            </a:r>
            <a:r>
              <a:rPr sz="1691" kern="0" dirty="0">
                <a:solidFill>
                  <a:sysClr val="windowText" lastClr="000000"/>
                </a:solidFill>
                <a:latin typeface="Arial"/>
                <a:cs typeface="Arial"/>
              </a:rPr>
              <a:t>12</a:t>
            </a:r>
            <a:r>
              <a:rPr sz="1691" kern="0" spc="53" dirty="0">
                <a:solidFill>
                  <a:sysClr val="windowText" lastClr="000000"/>
                </a:solidFill>
                <a:latin typeface="Arial"/>
                <a:cs typeface="Arial"/>
              </a:rPr>
              <a:t> </a:t>
            </a:r>
            <a:r>
              <a:rPr sz="1691" kern="0" spc="-21" dirty="0">
                <a:solidFill>
                  <a:sysClr val="windowText" lastClr="000000"/>
                </a:solidFill>
                <a:latin typeface="Arial"/>
                <a:cs typeface="Arial"/>
              </a:rPr>
              <a:t>post-doctoral alumni.</a:t>
            </a:r>
            <a:endParaRPr lang="en-US" sz="1691" kern="0">
              <a:solidFill>
                <a:sysClr val="windowText" lastClr="000000"/>
              </a:solidFill>
              <a:latin typeface="Arial"/>
              <a:cs typeface="Arial"/>
            </a:endParaRPr>
          </a:p>
          <a:p>
            <a:pPr marL="26670" defTabSz="1932584">
              <a:lnSpc>
                <a:spcPct val="112018"/>
              </a:lnSpc>
            </a:pPr>
            <a:r>
              <a:rPr sz="1691" kern="0" dirty="0">
                <a:solidFill>
                  <a:srgbClr val="0000FF"/>
                </a:solidFill>
                <a:latin typeface="Arial"/>
                <a:cs typeface="Arial"/>
              </a:rPr>
              <a:t>DRL:</a:t>
            </a:r>
            <a:r>
              <a:rPr sz="1691" kern="0" spc="95" dirty="0">
                <a:solidFill>
                  <a:srgbClr val="0000FF"/>
                </a:solidFill>
                <a:latin typeface="Arial"/>
                <a:cs typeface="Arial"/>
              </a:rPr>
              <a:t> </a:t>
            </a:r>
            <a:r>
              <a:rPr sz="1691" kern="0" dirty="0">
                <a:solidFill>
                  <a:sysClr val="windowText" lastClr="000000"/>
                </a:solidFill>
                <a:latin typeface="Arial"/>
                <a:cs typeface="Arial"/>
              </a:rPr>
              <a:t>Dr.</a:t>
            </a:r>
            <a:r>
              <a:rPr sz="1691" kern="0" spc="296" dirty="0">
                <a:solidFill>
                  <a:sysClr val="windowText" lastClr="000000"/>
                </a:solidFill>
                <a:latin typeface="Arial"/>
                <a:cs typeface="Arial"/>
              </a:rPr>
              <a:t> </a:t>
            </a:r>
            <a:r>
              <a:rPr sz="1691" kern="0" dirty="0">
                <a:solidFill>
                  <a:sysClr val="windowText" lastClr="000000"/>
                </a:solidFill>
                <a:latin typeface="Arial"/>
                <a:cs typeface="Arial"/>
              </a:rPr>
              <a:t>Ruidi</a:t>
            </a:r>
            <a:r>
              <a:rPr sz="1691" kern="0" spc="106" dirty="0">
                <a:solidFill>
                  <a:sysClr val="windowText" lastClr="000000"/>
                </a:solidFill>
                <a:latin typeface="Arial"/>
                <a:cs typeface="Arial"/>
              </a:rPr>
              <a:t> </a:t>
            </a:r>
            <a:r>
              <a:rPr sz="1691" kern="0" spc="-21" dirty="0">
                <a:solidFill>
                  <a:sysClr val="windowText" lastClr="000000"/>
                </a:solidFill>
                <a:latin typeface="Arial"/>
                <a:cs typeface="Arial"/>
              </a:rPr>
              <a:t>Chen,</a:t>
            </a:r>
            <a:r>
              <a:rPr sz="1691" kern="0" spc="95" dirty="0">
                <a:solidFill>
                  <a:sysClr val="windowText" lastClr="000000"/>
                </a:solidFill>
                <a:latin typeface="Arial"/>
                <a:cs typeface="Arial"/>
              </a:rPr>
              <a:t> </a:t>
            </a:r>
            <a:r>
              <a:rPr sz="1691" kern="0" dirty="0">
                <a:solidFill>
                  <a:sysClr val="windowText" lastClr="000000"/>
                </a:solidFill>
                <a:latin typeface="Arial"/>
                <a:cs typeface="Arial"/>
              </a:rPr>
              <a:t>Boran</a:t>
            </a:r>
            <a:r>
              <a:rPr sz="1691" kern="0" spc="106" dirty="0">
                <a:solidFill>
                  <a:sysClr val="windowText" lastClr="000000"/>
                </a:solidFill>
                <a:latin typeface="Arial"/>
                <a:cs typeface="Arial"/>
              </a:rPr>
              <a:t> </a:t>
            </a:r>
            <a:r>
              <a:rPr sz="1691" kern="0" spc="-53" dirty="0">
                <a:solidFill>
                  <a:sysClr val="windowText" lastClr="000000"/>
                </a:solidFill>
                <a:latin typeface="Arial"/>
                <a:cs typeface="Arial"/>
              </a:rPr>
              <a:t>Hao</a:t>
            </a:r>
            <a:endParaRPr lang="en-US" sz="1691" kern="0">
              <a:solidFill>
                <a:sysClr val="windowText" lastClr="000000"/>
              </a:solidFill>
              <a:latin typeface="Arial"/>
              <a:cs typeface="Arial"/>
            </a:endParaRPr>
          </a:p>
          <a:p>
            <a:pPr marL="26670" defTabSz="1932584">
              <a:lnSpc>
                <a:spcPct val="116820"/>
              </a:lnSpc>
            </a:pPr>
            <a:r>
              <a:rPr sz="1691" kern="0" spc="-21" dirty="0">
                <a:solidFill>
                  <a:srgbClr val="0000FF"/>
                </a:solidFill>
                <a:latin typeface="Arial"/>
                <a:cs typeface="Arial"/>
              </a:rPr>
              <a:t>Healthcare</a:t>
            </a:r>
            <a:r>
              <a:rPr sz="1691" kern="0" spc="127" dirty="0">
                <a:solidFill>
                  <a:srgbClr val="0000FF"/>
                </a:solidFill>
                <a:latin typeface="Arial"/>
                <a:cs typeface="Arial"/>
              </a:rPr>
              <a:t> </a:t>
            </a:r>
            <a:r>
              <a:rPr sz="1691" kern="0" dirty="0">
                <a:solidFill>
                  <a:srgbClr val="0000FF"/>
                </a:solidFill>
                <a:latin typeface="Arial"/>
                <a:cs typeface="Arial"/>
              </a:rPr>
              <a:t>applications:</a:t>
            </a:r>
            <a:r>
              <a:rPr sz="1691" kern="0" spc="328" dirty="0">
                <a:solidFill>
                  <a:srgbClr val="0000FF"/>
                </a:solidFill>
                <a:latin typeface="Arial"/>
                <a:cs typeface="Arial"/>
              </a:rPr>
              <a:t> </a:t>
            </a:r>
            <a:r>
              <a:rPr sz="1691" kern="0" dirty="0">
                <a:solidFill>
                  <a:sysClr val="windowText" lastClr="000000"/>
                </a:solidFill>
                <a:latin typeface="Arial"/>
                <a:cs typeface="Arial"/>
              </a:rPr>
              <a:t>Dr.</a:t>
            </a:r>
            <a:r>
              <a:rPr sz="1691" kern="0" spc="328" dirty="0">
                <a:solidFill>
                  <a:sysClr val="windowText" lastClr="000000"/>
                </a:solidFill>
                <a:latin typeface="Arial"/>
                <a:cs typeface="Arial"/>
              </a:rPr>
              <a:t> </a:t>
            </a:r>
            <a:r>
              <a:rPr sz="1691" kern="0" spc="-21" dirty="0">
                <a:solidFill>
                  <a:sysClr val="windowText" lastClr="000000"/>
                </a:solidFill>
                <a:latin typeface="Arial"/>
                <a:cs typeface="Arial"/>
              </a:rPr>
              <a:t>Taiyao</a:t>
            </a:r>
            <a:r>
              <a:rPr sz="1691" kern="0" spc="137" dirty="0">
                <a:solidFill>
                  <a:sysClr val="windowText" lastClr="000000"/>
                </a:solidFill>
                <a:latin typeface="Arial"/>
                <a:cs typeface="Arial"/>
              </a:rPr>
              <a:t> </a:t>
            </a:r>
            <a:r>
              <a:rPr sz="1691" kern="0" dirty="0">
                <a:solidFill>
                  <a:sysClr val="windowText" lastClr="000000"/>
                </a:solidFill>
                <a:latin typeface="Arial"/>
                <a:cs typeface="Arial"/>
              </a:rPr>
              <a:t>Wang,</a:t>
            </a:r>
            <a:r>
              <a:rPr sz="1691" kern="0" spc="127" dirty="0">
                <a:solidFill>
                  <a:sysClr val="windowText" lastClr="000000"/>
                </a:solidFill>
                <a:latin typeface="Arial"/>
                <a:cs typeface="Arial"/>
              </a:rPr>
              <a:t> </a:t>
            </a:r>
            <a:r>
              <a:rPr sz="1691" kern="0" dirty="0">
                <a:solidFill>
                  <a:sysClr val="windowText" lastClr="000000"/>
                </a:solidFill>
                <a:latin typeface="Arial"/>
                <a:cs typeface="Arial"/>
              </a:rPr>
              <a:t>Dr.</a:t>
            </a:r>
            <a:r>
              <a:rPr sz="1691" kern="0" spc="328" dirty="0">
                <a:solidFill>
                  <a:sysClr val="windowText" lastClr="000000"/>
                </a:solidFill>
                <a:latin typeface="Arial"/>
                <a:cs typeface="Arial"/>
              </a:rPr>
              <a:t> </a:t>
            </a:r>
            <a:r>
              <a:rPr sz="1691" kern="0" dirty="0">
                <a:solidFill>
                  <a:sysClr val="windowText" lastClr="000000"/>
                </a:solidFill>
                <a:latin typeface="Arial"/>
                <a:cs typeface="Arial"/>
              </a:rPr>
              <a:t>Tingting</a:t>
            </a:r>
            <a:r>
              <a:rPr sz="1691" kern="0" spc="127" dirty="0">
                <a:solidFill>
                  <a:sysClr val="windowText" lastClr="000000"/>
                </a:solidFill>
                <a:latin typeface="Arial"/>
                <a:cs typeface="Arial"/>
              </a:rPr>
              <a:t> </a:t>
            </a:r>
            <a:r>
              <a:rPr sz="1691" kern="0" dirty="0">
                <a:solidFill>
                  <a:sysClr val="windowText" lastClr="000000"/>
                </a:solidFill>
                <a:latin typeface="Arial"/>
                <a:cs typeface="Arial"/>
              </a:rPr>
              <a:t>Xu,</a:t>
            </a:r>
            <a:r>
              <a:rPr sz="1691" kern="0" spc="137" dirty="0">
                <a:solidFill>
                  <a:sysClr val="windowText" lastClr="000000"/>
                </a:solidFill>
                <a:latin typeface="Arial"/>
                <a:cs typeface="Arial"/>
              </a:rPr>
              <a:t> </a:t>
            </a:r>
            <a:r>
              <a:rPr sz="1691" kern="0" dirty="0">
                <a:solidFill>
                  <a:sysClr val="windowText" lastClr="000000"/>
                </a:solidFill>
                <a:latin typeface="Arial"/>
                <a:cs typeface="Arial"/>
              </a:rPr>
              <a:t>Dr.</a:t>
            </a:r>
            <a:r>
              <a:rPr sz="1691" kern="0" spc="328" dirty="0">
                <a:solidFill>
                  <a:sysClr val="windowText" lastClr="000000"/>
                </a:solidFill>
                <a:latin typeface="Arial"/>
                <a:cs typeface="Arial"/>
              </a:rPr>
              <a:t> </a:t>
            </a:r>
            <a:r>
              <a:rPr sz="1691" kern="0" dirty="0">
                <a:solidFill>
                  <a:sysClr val="windowText" lastClr="000000"/>
                </a:solidFill>
                <a:latin typeface="Arial"/>
                <a:cs typeface="Arial"/>
              </a:rPr>
              <a:t>Zahra</a:t>
            </a:r>
            <a:r>
              <a:rPr sz="1691" kern="0" spc="127" dirty="0">
                <a:solidFill>
                  <a:sysClr val="windowText" lastClr="000000"/>
                </a:solidFill>
                <a:latin typeface="Arial"/>
                <a:cs typeface="Arial"/>
              </a:rPr>
              <a:t> </a:t>
            </a:r>
            <a:r>
              <a:rPr sz="1691" kern="0" spc="-53" dirty="0">
                <a:solidFill>
                  <a:sysClr val="windowText" lastClr="000000"/>
                </a:solidFill>
                <a:latin typeface="Arial"/>
                <a:cs typeface="Arial"/>
              </a:rPr>
              <a:t>Zad</a:t>
            </a:r>
            <a:endParaRPr lang="en-US" sz="1691" kern="0">
              <a:solidFill>
                <a:sysClr val="windowText" lastClr="000000"/>
              </a:solidFill>
              <a:latin typeface="Arial"/>
              <a:cs typeface="Arial"/>
            </a:endParaRPr>
          </a:p>
          <a:p>
            <a:pPr marL="26670" defTabSz="1932584">
              <a:lnSpc>
                <a:spcPct val="118167"/>
              </a:lnSpc>
            </a:pPr>
            <a:r>
              <a:rPr sz="1691" kern="0" spc="-21" dirty="0">
                <a:solidFill>
                  <a:srgbClr val="0000FF"/>
                </a:solidFill>
                <a:latin typeface="Arial"/>
                <a:cs typeface="Arial"/>
              </a:rPr>
              <a:t>Colloborators:</a:t>
            </a:r>
            <a:r>
              <a:rPr sz="1691" kern="0" spc="349" dirty="0">
                <a:solidFill>
                  <a:srgbClr val="0000FF"/>
                </a:solidFill>
                <a:latin typeface="Arial"/>
                <a:cs typeface="Arial"/>
              </a:rPr>
              <a:t> </a:t>
            </a:r>
            <a:r>
              <a:rPr sz="1691" kern="0" dirty="0">
                <a:solidFill>
                  <a:sysClr val="windowText" lastClr="000000"/>
                </a:solidFill>
                <a:latin typeface="Arial"/>
                <a:cs typeface="Arial"/>
              </a:rPr>
              <a:t>Dr.</a:t>
            </a:r>
            <a:r>
              <a:rPr sz="1691" kern="0" spc="349" dirty="0">
                <a:solidFill>
                  <a:sysClr val="windowText" lastClr="000000"/>
                </a:solidFill>
                <a:latin typeface="Arial"/>
                <a:cs typeface="Arial"/>
              </a:rPr>
              <a:t> </a:t>
            </a:r>
            <a:r>
              <a:rPr sz="1691" kern="0" spc="-21" dirty="0">
                <a:solidFill>
                  <a:sysClr val="windowText" lastClr="000000"/>
                </a:solidFill>
                <a:latin typeface="Arial"/>
                <a:cs typeface="Arial"/>
              </a:rPr>
              <a:t>Lauren</a:t>
            </a:r>
            <a:r>
              <a:rPr sz="1691" kern="0" spc="148" dirty="0">
                <a:solidFill>
                  <a:sysClr val="windowText" lastClr="000000"/>
                </a:solidFill>
                <a:latin typeface="Arial"/>
                <a:cs typeface="Arial"/>
              </a:rPr>
              <a:t> </a:t>
            </a:r>
            <a:r>
              <a:rPr sz="1691" kern="0" dirty="0">
                <a:solidFill>
                  <a:sysClr val="windowText" lastClr="000000"/>
                </a:solidFill>
                <a:latin typeface="Arial"/>
                <a:cs typeface="Arial"/>
              </a:rPr>
              <a:t>Wise</a:t>
            </a:r>
            <a:r>
              <a:rPr sz="1691" kern="0" spc="148" dirty="0">
                <a:solidFill>
                  <a:sysClr val="windowText" lastClr="000000"/>
                </a:solidFill>
                <a:latin typeface="Arial"/>
                <a:cs typeface="Arial"/>
              </a:rPr>
              <a:t> </a:t>
            </a:r>
            <a:r>
              <a:rPr sz="1691" kern="0" dirty="0">
                <a:solidFill>
                  <a:sysClr val="windowText" lastClr="000000"/>
                </a:solidFill>
                <a:latin typeface="Arial"/>
                <a:cs typeface="Arial"/>
              </a:rPr>
              <a:t>(BU),</a:t>
            </a:r>
            <a:r>
              <a:rPr sz="1691" kern="0" spc="148" dirty="0">
                <a:solidFill>
                  <a:sysClr val="windowText" lastClr="000000"/>
                </a:solidFill>
                <a:latin typeface="Arial"/>
                <a:cs typeface="Arial"/>
              </a:rPr>
              <a:t> </a:t>
            </a:r>
            <a:r>
              <a:rPr sz="1691" kern="0" dirty="0">
                <a:solidFill>
                  <a:sysClr val="windowText" lastClr="000000"/>
                </a:solidFill>
                <a:latin typeface="Arial"/>
                <a:cs typeface="Arial"/>
              </a:rPr>
              <a:t>Dr.</a:t>
            </a:r>
            <a:r>
              <a:rPr sz="1691" kern="0" spc="349" dirty="0">
                <a:solidFill>
                  <a:sysClr val="windowText" lastClr="000000"/>
                </a:solidFill>
                <a:latin typeface="Arial"/>
                <a:cs typeface="Arial"/>
              </a:rPr>
              <a:t> </a:t>
            </a:r>
            <a:r>
              <a:rPr sz="1691" kern="0" dirty="0">
                <a:solidFill>
                  <a:sysClr val="windowText" lastClr="000000"/>
                </a:solidFill>
                <a:latin typeface="Arial"/>
                <a:cs typeface="Arial"/>
              </a:rPr>
              <a:t>Shruthi</a:t>
            </a:r>
            <a:r>
              <a:rPr sz="1691" kern="0" spc="148" dirty="0">
                <a:solidFill>
                  <a:sysClr val="windowText" lastClr="000000"/>
                </a:solidFill>
                <a:latin typeface="Arial"/>
                <a:cs typeface="Arial"/>
              </a:rPr>
              <a:t> </a:t>
            </a:r>
            <a:r>
              <a:rPr sz="1691" kern="0" dirty="0">
                <a:solidFill>
                  <a:sysClr val="windowText" lastClr="000000"/>
                </a:solidFill>
                <a:latin typeface="Arial"/>
                <a:cs typeface="Arial"/>
              </a:rPr>
              <a:t>Mahalingaiah</a:t>
            </a:r>
            <a:r>
              <a:rPr sz="1691" kern="0" spc="148" dirty="0">
                <a:solidFill>
                  <a:sysClr val="windowText" lastClr="000000"/>
                </a:solidFill>
                <a:latin typeface="Arial"/>
                <a:cs typeface="Arial"/>
              </a:rPr>
              <a:t> </a:t>
            </a:r>
            <a:r>
              <a:rPr sz="1691" kern="0" dirty="0">
                <a:solidFill>
                  <a:sysClr val="windowText" lastClr="000000"/>
                </a:solidFill>
                <a:latin typeface="Arial"/>
                <a:cs typeface="Arial"/>
              </a:rPr>
              <a:t>(Harvard),</a:t>
            </a:r>
            <a:r>
              <a:rPr sz="1691" kern="0" spc="148" dirty="0">
                <a:solidFill>
                  <a:sysClr val="windowText" lastClr="000000"/>
                </a:solidFill>
                <a:latin typeface="Arial"/>
                <a:cs typeface="Arial"/>
              </a:rPr>
              <a:t> </a:t>
            </a:r>
            <a:r>
              <a:rPr sz="1691" kern="0" dirty="0">
                <a:solidFill>
                  <a:sysClr val="windowText" lastClr="000000"/>
                </a:solidFill>
                <a:latin typeface="Arial"/>
                <a:cs typeface="Arial"/>
              </a:rPr>
              <a:t>Dr.</a:t>
            </a:r>
            <a:r>
              <a:rPr sz="1691" kern="0" spc="349" dirty="0">
                <a:solidFill>
                  <a:sysClr val="windowText" lastClr="000000"/>
                </a:solidFill>
                <a:latin typeface="Arial"/>
                <a:cs typeface="Arial"/>
              </a:rPr>
              <a:t> </a:t>
            </a:r>
            <a:r>
              <a:rPr sz="1691" kern="0" dirty="0">
                <a:solidFill>
                  <a:sysClr val="windowText" lastClr="000000"/>
                </a:solidFill>
                <a:latin typeface="Arial"/>
                <a:cs typeface="Arial"/>
              </a:rPr>
              <a:t>Alex</a:t>
            </a:r>
            <a:r>
              <a:rPr sz="1691" kern="0" spc="148" dirty="0">
                <a:solidFill>
                  <a:sysClr val="windowText" lastClr="000000"/>
                </a:solidFill>
                <a:latin typeface="Arial"/>
                <a:cs typeface="Arial"/>
              </a:rPr>
              <a:t> </a:t>
            </a:r>
            <a:r>
              <a:rPr sz="1691" kern="0" spc="-53" dirty="0">
                <a:solidFill>
                  <a:sysClr val="windowText" lastClr="000000"/>
                </a:solidFill>
                <a:latin typeface="Arial"/>
                <a:cs typeface="Arial"/>
              </a:rPr>
              <a:t>Olshevsky</a:t>
            </a:r>
            <a:r>
              <a:rPr sz="1691" kern="0" spc="148" dirty="0">
                <a:solidFill>
                  <a:sysClr val="windowText" lastClr="000000"/>
                </a:solidFill>
                <a:latin typeface="Arial"/>
                <a:cs typeface="Arial"/>
              </a:rPr>
              <a:t> </a:t>
            </a:r>
            <a:r>
              <a:rPr sz="1691" kern="0" spc="-21" dirty="0">
                <a:solidFill>
                  <a:sysClr val="windowText" lastClr="000000"/>
                </a:solidFill>
                <a:latin typeface="Arial"/>
                <a:cs typeface="Arial"/>
              </a:rPr>
              <a:t>(BU).</a:t>
            </a:r>
            <a:endParaRPr lang="en-US" sz="1691" kern="0">
              <a:solidFill>
                <a:sysClr val="windowText" lastClr="000000"/>
              </a:solidFill>
              <a:latin typeface="Arial"/>
              <a:cs typeface="Arial"/>
            </a:endParaRPr>
          </a:p>
          <a:p>
            <a:pPr marL="26841" defTabSz="1932584">
              <a:spcBef>
                <a:spcPts val="835"/>
              </a:spcBef>
            </a:pPr>
            <a:r>
              <a:rPr sz="1691" b="1" kern="0" spc="-42" dirty="0">
                <a:solidFill>
                  <a:srgbClr val="0000FF"/>
                </a:solidFill>
                <a:latin typeface="Gill Sans MT"/>
                <a:cs typeface="Gill Sans MT"/>
              </a:rPr>
              <a:t>Website</a:t>
            </a:r>
            <a:r>
              <a:rPr sz="1691" kern="0" spc="-42" dirty="0">
                <a:solidFill>
                  <a:sysClr val="windowText" lastClr="000000"/>
                </a:solidFill>
                <a:latin typeface="Arial"/>
                <a:cs typeface="Arial"/>
              </a:rPr>
              <a:t>:</a:t>
            </a:r>
            <a:r>
              <a:rPr sz="1691" kern="0" spc="159" dirty="0">
                <a:solidFill>
                  <a:sysClr val="windowText" lastClr="000000"/>
                </a:solidFill>
                <a:latin typeface="Arial"/>
                <a:cs typeface="Arial"/>
              </a:rPr>
              <a:t> </a:t>
            </a:r>
            <a:r>
              <a:rPr sz="1691" kern="0" spc="-21" dirty="0">
                <a:solidFill>
                  <a:sysClr val="windowText" lastClr="000000"/>
                </a:solidFill>
                <a:latin typeface="Bookman Old Style"/>
                <a:cs typeface="Bookman Old Style"/>
                <a:hlinkClick r:id="rId12"/>
              </a:rPr>
              <a:t>http://sites.bu.edu/paschalidis/</a:t>
            </a:r>
            <a:endParaRPr sz="1691" kern="0">
              <a:solidFill>
                <a:sysClr val="windowText" lastClr="000000"/>
              </a:solidFill>
              <a:latin typeface="Bookman Old Style"/>
              <a:cs typeface="Bookman Old Style"/>
            </a:endParaRPr>
          </a:p>
        </p:txBody>
      </p:sp>
      <p:sp>
        <p:nvSpPr>
          <p:cNvPr id="12" name="object 12">
            <a:extLst>
              <a:ext uri="{C183D7F6-B498-43B3-948B-1728B52AA6E4}">
                <adec:decorative xmlns:adec="http://schemas.microsoft.com/office/drawing/2017/decorative" val="1"/>
              </a:ext>
            </a:extLst>
          </p:cNvPr>
          <p:cNvSpPr/>
          <p:nvPr/>
        </p:nvSpPr>
        <p:spPr>
          <a:xfrm>
            <a:off x="2983" y="6589236"/>
            <a:ext cx="6087649" cy="259020"/>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13" name="object 13"/>
          <p:cNvSpPr txBox="1"/>
          <p:nvPr/>
        </p:nvSpPr>
        <p:spPr>
          <a:xfrm>
            <a:off x="2431922" y="6580227"/>
            <a:ext cx="480461" cy="220866"/>
          </a:xfrm>
          <a:prstGeom prst="rect">
            <a:avLst/>
          </a:prstGeom>
        </p:spPr>
        <p:txBody>
          <a:bodyPr vert="horz" wrap="square" lIns="0" tIns="25499" rIns="0" bIns="0" rtlCol="0">
            <a:spAutoFit/>
          </a:bodyPr>
          <a:lstStyle/>
          <a:p>
            <a:pPr marL="26841" defTabSz="1932584">
              <a:spcBef>
                <a:spcPts val="201"/>
              </a:spcBef>
            </a:pPr>
            <a:r>
              <a:rPr sz="1268" kern="0" spc="-21" dirty="0">
                <a:solidFill>
                  <a:srgbClr val="E50000"/>
                </a:solidFill>
                <a:latin typeface="Arial"/>
                <a:cs typeface="Arial"/>
              </a:rPr>
              <a:t>12/12</a:t>
            </a:r>
            <a:endParaRPr sz="1268" kern="0">
              <a:solidFill>
                <a:sysClr val="windowText" lastClr="000000"/>
              </a:solidFill>
              <a:latin typeface="Arial"/>
              <a:cs typeface="Arial"/>
            </a:endParaRPr>
          </a:p>
        </p:txBody>
      </p:sp>
      <p:sp>
        <p:nvSpPr>
          <p:cNvPr id="14" name="object 14"/>
          <p:cNvSpPr txBox="1"/>
          <p:nvPr/>
        </p:nvSpPr>
        <p:spPr>
          <a:xfrm>
            <a:off x="3182417" y="6580227"/>
            <a:ext cx="2706964" cy="220866"/>
          </a:xfrm>
          <a:prstGeom prst="rect">
            <a:avLst/>
          </a:prstGeom>
        </p:spPr>
        <p:txBody>
          <a:bodyPr vert="horz" wrap="square" lIns="0" tIns="25499" rIns="0" bIns="0" rtlCol="0">
            <a:spAutoFit/>
          </a:bodyPr>
          <a:lstStyle/>
          <a:p>
            <a:pPr marL="26841" defTabSz="1932584">
              <a:spcBef>
                <a:spcPts val="201"/>
              </a:spcBef>
            </a:pPr>
            <a:r>
              <a:rPr sz="1268" kern="0" spc="-42" dirty="0">
                <a:solidFill>
                  <a:srgbClr val="E50000"/>
                </a:solidFill>
                <a:latin typeface="Arial"/>
                <a:cs typeface="Arial"/>
              </a:rPr>
              <a:t>Yannis</a:t>
            </a:r>
            <a:r>
              <a:rPr sz="1268" kern="0" spc="21" dirty="0">
                <a:solidFill>
                  <a:srgbClr val="E50000"/>
                </a:solidFill>
                <a:latin typeface="Arial"/>
                <a:cs typeface="Arial"/>
              </a:rPr>
              <a:t> </a:t>
            </a:r>
            <a:r>
              <a:rPr sz="1268" kern="0" spc="-21" dirty="0">
                <a:solidFill>
                  <a:srgbClr val="E50000"/>
                </a:solidFill>
                <a:latin typeface="Arial"/>
                <a:cs typeface="Arial"/>
              </a:rPr>
              <a:t>Paschalidis,</a:t>
            </a:r>
            <a:r>
              <a:rPr sz="1268" kern="0" spc="21" dirty="0">
                <a:solidFill>
                  <a:srgbClr val="E50000"/>
                </a:solidFill>
                <a:latin typeface="Arial"/>
                <a:cs typeface="Arial"/>
              </a:rPr>
              <a:t> </a:t>
            </a:r>
            <a:r>
              <a:rPr sz="1268" kern="0" dirty="0">
                <a:solidFill>
                  <a:srgbClr val="E50000"/>
                </a:solidFill>
                <a:latin typeface="Arial"/>
                <a:cs typeface="Arial"/>
              </a:rPr>
              <a:t>Boston</a:t>
            </a:r>
            <a:r>
              <a:rPr sz="1268" kern="0" spc="21" dirty="0">
                <a:solidFill>
                  <a:srgbClr val="E50000"/>
                </a:solidFill>
                <a:latin typeface="Arial"/>
                <a:cs typeface="Arial"/>
              </a:rPr>
              <a:t> </a:t>
            </a:r>
            <a:r>
              <a:rPr sz="1268" kern="0" spc="-21" dirty="0">
                <a:solidFill>
                  <a:srgbClr val="E50000"/>
                </a:solidFill>
                <a:latin typeface="Arial"/>
                <a:cs typeface="Arial"/>
              </a:rPr>
              <a:t>University</a:t>
            </a:r>
            <a:endParaRPr sz="1268" kern="0">
              <a:solidFill>
                <a:sysClr val="windowText" lastClr="000000"/>
              </a:solidFill>
              <a:latin typeface="Arial"/>
              <a:cs typeface="Arial"/>
            </a:endParaRPr>
          </a:p>
        </p:txBody>
      </p:sp>
      <p:sp>
        <p:nvSpPr>
          <p:cNvPr id="15" name="object 15">
            <a:extLst>
              <a:ext uri="{C183D7F6-B498-43B3-948B-1728B52AA6E4}">
                <adec:decorative xmlns:adec="http://schemas.microsoft.com/office/drawing/2017/decorative" val="1"/>
              </a:ext>
            </a:extLst>
          </p:cNvPr>
          <p:cNvSpPr/>
          <p:nvPr/>
        </p:nvSpPr>
        <p:spPr>
          <a:xfrm>
            <a:off x="6089879" y="6589236"/>
            <a:ext cx="6087649" cy="259020"/>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16" name="object 16"/>
          <p:cNvSpPr txBox="1"/>
          <p:nvPr/>
        </p:nvSpPr>
        <p:spPr>
          <a:xfrm>
            <a:off x="6291299" y="6580227"/>
            <a:ext cx="1466887"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890000"/>
                </a:solidFill>
                <a:latin typeface="Arial"/>
                <a:cs typeface="Arial"/>
                <a:hlinkClick r:id="rId13" action="ppaction://hlinksldjump"/>
              </a:rPr>
              <a:t>AI</a:t>
            </a:r>
            <a:r>
              <a:rPr sz="1268" kern="0" spc="180" dirty="0">
                <a:solidFill>
                  <a:srgbClr val="890000"/>
                </a:solidFill>
                <a:latin typeface="Arial"/>
                <a:cs typeface="Arial"/>
                <a:hlinkClick r:id="rId13" action="ppaction://hlinksldjump"/>
              </a:rPr>
              <a:t> </a:t>
            </a:r>
            <a:r>
              <a:rPr sz="1268" kern="0" dirty="0">
                <a:solidFill>
                  <a:srgbClr val="890000"/>
                </a:solidFill>
                <a:latin typeface="Arial"/>
                <a:cs typeface="Arial"/>
                <a:hlinkClick r:id="rId13" action="ppaction://hlinksldjump"/>
              </a:rPr>
              <a:t>for</a:t>
            </a:r>
            <a:r>
              <a:rPr sz="1268" kern="0" spc="180" dirty="0">
                <a:solidFill>
                  <a:srgbClr val="890000"/>
                </a:solidFill>
                <a:latin typeface="Arial"/>
                <a:cs typeface="Arial"/>
                <a:hlinkClick r:id="rId13" action="ppaction://hlinksldjump"/>
              </a:rPr>
              <a:t> </a:t>
            </a:r>
            <a:r>
              <a:rPr sz="1268" kern="0" dirty="0">
                <a:solidFill>
                  <a:srgbClr val="890000"/>
                </a:solidFill>
                <a:latin typeface="Arial"/>
                <a:cs typeface="Arial"/>
                <a:hlinkClick r:id="rId13" action="ppaction://hlinksldjump"/>
              </a:rPr>
              <a:t>Fertility:</a:t>
            </a:r>
            <a:r>
              <a:rPr sz="1268" kern="0" spc="328" dirty="0">
                <a:solidFill>
                  <a:srgbClr val="890000"/>
                </a:solidFill>
                <a:latin typeface="Arial"/>
                <a:cs typeface="Arial"/>
              </a:rPr>
              <a:t> </a:t>
            </a:r>
            <a:r>
              <a:rPr sz="1268" kern="0" spc="-53" dirty="0">
                <a:solidFill>
                  <a:srgbClr val="890000"/>
                </a:solidFill>
                <a:latin typeface="Arial"/>
                <a:cs typeface="Arial"/>
                <a:hlinkClick r:id="rId7" action="ppaction://hlinksldjump"/>
              </a:rPr>
              <a:t>End</a:t>
            </a:r>
            <a:endParaRPr sz="1268" kern="0">
              <a:solidFill>
                <a:sysClr val="windowText" lastClr="000000"/>
              </a:solidFill>
              <a:latin typeface="Arial"/>
              <a:cs typeface="Arial"/>
            </a:endParaRPr>
          </a:p>
        </p:txBody>
      </p:sp>
    </p:spTree>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val="1"/>
              </a:ext>
            </a:extLst>
          </p:cNvPr>
          <p:cNvSpPr/>
          <p:nvPr/>
        </p:nvSpPr>
        <p:spPr>
          <a:xfrm>
            <a:off x="1973178" y="0"/>
            <a:ext cx="10218822" cy="4741995"/>
          </a:xfrm>
          <a:prstGeom prst="rect">
            <a:avLst/>
          </a:prstGeom>
          <a:solidFill>
            <a:srgbClr val="5C0D1C">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Times New Roman"/>
              <a:ea typeface="+mn-ea"/>
              <a:cs typeface="+mn-cs"/>
            </a:endParaRPr>
          </a:p>
        </p:txBody>
      </p:sp>
      <p:pic>
        <p:nvPicPr>
          <p:cNvPr id="7" name="Picture 6" descr="Logo for UMass Amherst"/>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76910" y="297049"/>
            <a:ext cx="2834023" cy="564180"/>
          </a:xfrm>
          <a:prstGeom prst="rect">
            <a:avLst/>
          </a:prstGeom>
        </p:spPr>
      </p:pic>
      <p:sp>
        <p:nvSpPr>
          <p:cNvPr id="16" name="Title 15"/>
          <p:cNvSpPr txBox="1">
            <a:spLocks noGrp="1"/>
          </p:cNvSpPr>
          <p:nvPr>
            <p:ph type="title" idx="4294967295"/>
          </p:nvPr>
        </p:nvSpPr>
        <p:spPr>
          <a:xfrm>
            <a:off x="2398897" y="1978582"/>
            <a:ext cx="9193335" cy="784830"/>
          </a:xfrm>
          <a:prstGeom prst="rect">
            <a:avLst/>
          </a:prstGeom>
          <a:noFill/>
          <a:ln>
            <a:noFill/>
            <a:prstDash/>
          </a:ln>
          <a:effectLst/>
        </p:spPr>
        <p:txBody>
          <a:bodyPr rot="0" spcFirstLastPara="0" vertOverflow="overflow" horzOverflow="overflow" vert="horz" wrap="square" lIns="0" tIns="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Simulation and Decision-Analysis for Integrated Modeling of Diseases: A Healthy Lives For All Approach</a:t>
            </a:r>
          </a:p>
        </p:txBody>
      </p:sp>
      <p:sp>
        <p:nvSpPr>
          <p:cNvPr id="4" name="TextBox 3">
            <a:extLst>
              <a:ext uri="{FF2B5EF4-FFF2-40B4-BE49-F238E27FC236}">
                <a16:creationId xmlns:a16="http://schemas.microsoft.com/office/drawing/2014/main" id="{37084472-653B-B559-27F5-2F56AD022E46}"/>
              </a:ext>
            </a:extLst>
          </p:cNvPr>
          <p:cNvSpPr txBox="1"/>
          <p:nvPr/>
        </p:nvSpPr>
        <p:spPr>
          <a:xfrm>
            <a:off x="3612484" y="3676449"/>
            <a:ext cx="6176223" cy="784830"/>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a:ea typeface="+mn-ea"/>
                <a:cs typeface="+mn-cs"/>
              </a:rPr>
              <a:t> Chaitra Gopalappa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a:ea typeface="+mn-ea"/>
                <a:cs typeface="+mn-cs"/>
              </a:rPr>
              <a:t>Associate Professor of Industrial Engineering</a:t>
            </a:r>
          </a:p>
        </p:txBody>
      </p:sp>
    </p:spTree>
    <p:extLst>
      <p:ext uri="{BB962C8B-B14F-4D97-AF65-F5344CB8AC3E}">
        <p14:creationId xmlns:p14="http://schemas.microsoft.com/office/powerpoint/2010/main" val="362999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520" y="21278"/>
            <a:ext cx="10957137" cy="655439"/>
          </a:xfrm>
        </p:spPr>
        <p:txBody>
          <a:bodyPr>
            <a:normAutofit fontScale="90000"/>
          </a:bodyPr>
          <a:lstStyle/>
          <a:p>
            <a:r>
              <a:rPr lang="en-US" dirty="0"/>
              <a:t>MOTIVATION</a:t>
            </a:r>
          </a:p>
        </p:txBody>
      </p:sp>
      <p:sp>
        <p:nvSpPr>
          <p:cNvPr id="4" name="Slide Number Placeholder 3"/>
          <p:cNvSpPr>
            <a:spLocks noGrp="1"/>
          </p:cNvSpPr>
          <p:nvPr>
            <p:ph type="sldNum" sz="quarter" idx="12"/>
          </p:nvPr>
        </p:nvSpPr>
        <p:spPr>
          <a:xfrm>
            <a:off x="8938677" y="643200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9B2B00-B35F-4271-B1D7-E8D092EAC1B0}"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82000"/>
                </a:prstClr>
              </a:solidFill>
              <a:effectLst/>
              <a:uLnTx/>
              <a:uFillTx/>
              <a:latin typeface="Times New Roman"/>
              <a:ea typeface="+mn-ea"/>
              <a:cs typeface="+mn-cs"/>
            </a:endParaRPr>
          </a:p>
        </p:txBody>
      </p:sp>
      <p:sp>
        <p:nvSpPr>
          <p:cNvPr id="5" name="Rectangle 4"/>
          <p:cNvSpPr/>
          <p:nvPr/>
        </p:nvSpPr>
        <p:spPr>
          <a:xfrm>
            <a:off x="8308860" y="1296914"/>
            <a:ext cx="998950" cy="334555"/>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Times New Roman"/>
                <a:ea typeface="+mn-ea"/>
                <a:cs typeface="+mn-cs"/>
              </a:rPr>
              <a:t>Behaviors</a:t>
            </a:r>
          </a:p>
        </p:txBody>
      </p:sp>
      <p:sp>
        <p:nvSpPr>
          <p:cNvPr id="6" name="Rectangle 5"/>
          <p:cNvSpPr/>
          <p:nvPr/>
        </p:nvSpPr>
        <p:spPr>
          <a:xfrm>
            <a:off x="8301757" y="2055744"/>
            <a:ext cx="998950" cy="334555"/>
          </a:xfrm>
          <a:prstGeom prst="rect">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Times New Roman"/>
                <a:ea typeface="+mn-ea"/>
                <a:cs typeface="+mn-cs"/>
              </a:rPr>
              <a:t>Disease 1</a:t>
            </a:r>
          </a:p>
        </p:txBody>
      </p:sp>
      <p:cxnSp>
        <p:nvCxnSpPr>
          <p:cNvPr id="7" name="Straight Arrow Connector 6">
            <a:extLst>
              <a:ext uri="{C183D7F6-B498-43B3-948B-1728B52AA6E4}">
                <adec:decorative xmlns:adec="http://schemas.microsoft.com/office/drawing/2017/decorative" val="1"/>
              </a:ext>
            </a:extLst>
          </p:cNvPr>
          <p:cNvCxnSpPr>
            <a:stCxn id="5" idx="2"/>
            <a:endCxn id="6" idx="0"/>
          </p:cNvCxnSpPr>
          <p:nvPr/>
        </p:nvCxnSpPr>
        <p:spPr>
          <a:xfrm flipH="1">
            <a:off x="8801232" y="1631469"/>
            <a:ext cx="7103" cy="424275"/>
          </a:xfrm>
          <a:prstGeom prst="straightConnector1">
            <a:avLst/>
          </a:prstGeom>
          <a:noFill/>
          <a:ln w="6350" cap="flat" cmpd="sng" algn="ctr">
            <a:solidFill>
              <a:srgbClr val="5B9BD5"/>
            </a:solidFill>
            <a:prstDash val="solid"/>
            <a:miter lim="800000"/>
            <a:headEnd type="none" w="med" len="med"/>
            <a:tailEnd type="triangle" w="med" len="med"/>
          </a:ln>
          <a:effectLst/>
        </p:spPr>
      </p:cxnSp>
      <p:sp>
        <p:nvSpPr>
          <p:cNvPr id="11" name="Rectangle 10"/>
          <p:cNvSpPr/>
          <p:nvPr/>
        </p:nvSpPr>
        <p:spPr>
          <a:xfrm>
            <a:off x="9787498" y="1306290"/>
            <a:ext cx="998950" cy="334555"/>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Times New Roman"/>
                <a:ea typeface="+mn-ea"/>
                <a:cs typeface="+mn-cs"/>
              </a:rPr>
              <a:t>Behaviors</a:t>
            </a:r>
          </a:p>
        </p:txBody>
      </p:sp>
      <p:sp>
        <p:nvSpPr>
          <p:cNvPr id="12" name="Rectangle 11"/>
          <p:cNvSpPr/>
          <p:nvPr/>
        </p:nvSpPr>
        <p:spPr>
          <a:xfrm>
            <a:off x="9771221" y="2070772"/>
            <a:ext cx="998950" cy="334555"/>
          </a:xfrm>
          <a:prstGeom prst="rect">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Times New Roman"/>
                <a:ea typeface="+mn-ea"/>
                <a:cs typeface="+mn-cs"/>
              </a:rPr>
              <a:t>Disease 2</a:t>
            </a:r>
          </a:p>
        </p:txBody>
      </p:sp>
      <p:cxnSp>
        <p:nvCxnSpPr>
          <p:cNvPr id="13" name="Straight Arrow Connector 12">
            <a:extLst>
              <a:ext uri="{C183D7F6-B498-43B3-948B-1728B52AA6E4}">
                <adec:decorative xmlns:adec="http://schemas.microsoft.com/office/drawing/2017/decorative" val="1"/>
              </a:ext>
            </a:extLst>
          </p:cNvPr>
          <p:cNvCxnSpPr>
            <a:stCxn id="11" idx="2"/>
            <a:endCxn id="12" idx="0"/>
          </p:cNvCxnSpPr>
          <p:nvPr/>
        </p:nvCxnSpPr>
        <p:spPr>
          <a:xfrm flipH="1">
            <a:off x="10270696" y="1640845"/>
            <a:ext cx="16277" cy="429927"/>
          </a:xfrm>
          <a:prstGeom prst="straightConnector1">
            <a:avLst/>
          </a:prstGeom>
          <a:noFill/>
          <a:ln w="6350" cap="flat" cmpd="sng" algn="ctr">
            <a:solidFill>
              <a:srgbClr val="5B9BD5"/>
            </a:solidFill>
            <a:prstDash val="solid"/>
            <a:miter lim="800000"/>
            <a:headEnd type="none" w="med" len="med"/>
            <a:tailEnd type="triangle" w="med" len="med"/>
          </a:ln>
          <a:effectLst/>
        </p:spPr>
      </p:cxnSp>
      <p:sp>
        <p:nvSpPr>
          <p:cNvPr id="16" name="Rectangle 15">
            <a:extLst>
              <a:ext uri="{C183D7F6-B498-43B3-948B-1728B52AA6E4}">
                <adec:decorative xmlns:adec="http://schemas.microsoft.com/office/drawing/2017/decorative" val="1"/>
              </a:ext>
            </a:extLst>
          </p:cNvPr>
          <p:cNvSpPr/>
          <p:nvPr/>
        </p:nvSpPr>
        <p:spPr>
          <a:xfrm>
            <a:off x="8106285" y="1178104"/>
            <a:ext cx="1312555" cy="1234296"/>
          </a:xfrm>
          <a:prstGeom prst="rect">
            <a:avLst/>
          </a:prstGeom>
          <a:no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Times New Roman"/>
              <a:ea typeface="+mn-ea"/>
              <a:cs typeface="Times New Roman" panose="02020603050405020304" pitchFamily="18" charset="0"/>
            </a:endParaRPr>
          </a:p>
        </p:txBody>
      </p:sp>
      <p:sp>
        <p:nvSpPr>
          <p:cNvPr id="17" name="Rectangle 16">
            <a:extLst>
              <a:ext uri="{C183D7F6-B498-43B3-948B-1728B52AA6E4}">
                <adec:decorative xmlns:adec="http://schemas.microsoft.com/office/drawing/2017/decorative" val="1"/>
              </a:ext>
            </a:extLst>
          </p:cNvPr>
          <p:cNvSpPr/>
          <p:nvPr/>
        </p:nvSpPr>
        <p:spPr>
          <a:xfrm>
            <a:off x="9608516" y="1198092"/>
            <a:ext cx="1368184" cy="1234297"/>
          </a:xfrm>
          <a:prstGeom prst="rect">
            <a:avLst/>
          </a:prstGeom>
          <a:no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Times New Roman"/>
              <a:ea typeface="+mn-ea"/>
              <a:cs typeface="Times New Roman" panose="02020603050405020304" pitchFamily="18" charset="0"/>
            </a:endParaRPr>
          </a:p>
        </p:txBody>
      </p:sp>
      <p:sp>
        <p:nvSpPr>
          <p:cNvPr id="25" name="Rectangle 24"/>
          <p:cNvSpPr/>
          <p:nvPr/>
        </p:nvSpPr>
        <p:spPr>
          <a:xfrm>
            <a:off x="2751214" y="1866607"/>
            <a:ext cx="786102" cy="302475"/>
          </a:xfrm>
          <a:prstGeom prst="rect">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Times New Roman"/>
                <a:ea typeface="+mn-ea"/>
                <a:cs typeface="+mn-cs"/>
              </a:rPr>
              <a:t>Disease 1</a:t>
            </a:r>
          </a:p>
        </p:txBody>
      </p:sp>
      <p:sp>
        <p:nvSpPr>
          <p:cNvPr id="27" name="Rectangle 26"/>
          <p:cNvSpPr/>
          <p:nvPr/>
        </p:nvSpPr>
        <p:spPr>
          <a:xfrm>
            <a:off x="2712045" y="1126398"/>
            <a:ext cx="1002015" cy="356393"/>
          </a:xfrm>
          <a:prstGeom prst="rect">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Times New Roman"/>
                <a:ea typeface="+mn-ea"/>
                <a:cs typeface="+mn-cs"/>
              </a:rPr>
              <a:t>Social Determinants</a:t>
            </a:r>
          </a:p>
        </p:txBody>
      </p:sp>
      <p:cxnSp>
        <p:nvCxnSpPr>
          <p:cNvPr id="28" name="Curved Connector 27">
            <a:extLst>
              <a:ext uri="{C183D7F6-B498-43B3-948B-1728B52AA6E4}">
                <adec:decorative xmlns:adec="http://schemas.microsoft.com/office/drawing/2017/decorative" val="1"/>
              </a:ext>
            </a:extLst>
          </p:cNvPr>
          <p:cNvCxnSpPr>
            <a:cxnSpLocks/>
            <a:stCxn id="27" idx="1"/>
            <a:endCxn id="25" idx="1"/>
          </p:cNvCxnSpPr>
          <p:nvPr/>
        </p:nvCxnSpPr>
        <p:spPr>
          <a:xfrm rot="10800000" flipH="1" flipV="1">
            <a:off x="2712044" y="1304595"/>
            <a:ext cx="39169" cy="713250"/>
          </a:xfrm>
          <a:prstGeom prst="curvedConnector3">
            <a:avLst>
              <a:gd name="adj1" fmla="val -583625"/>
            </a:avLst>
          </a:prstGeom>
          <a:noFill/>
          <a:ln w="6350" cap="flat" cmpd="sng" algn="ctr">
            <a:solidFill>
              <a:srgbClr val="5B9BD5"/>
            </a:solidFill>
            <a:prstDash val="solid"/>
            <a:miter lim="800000"/>
            <a:headEnd type="triangle"/>
            <a:tailEnd type="triangle"/>
          </a:ln>
          <a:effectLst/>
        </p:spPr>
      </p:cxnSp>
      <p:sp>
        <p:nvSpPr>
          <p:cNvPr id="29" name="Rectangle 28">
            <a:extLst>
              <a:ext uri="{C183D7F6-B498-43B3-948B-1728B52AA6E4}">
                <adec:decorative xmlns:adec="http://schemas.microsoft.com/office/drawing/2017/decorative" val="1"/>
              </a:ext>
            </a:extLst>
          </p:cNvPr>
          <p:cNvSpPr/>
          <p:nvPr/>
        </p:nvSpPr>
        <p:spPr>
          <a:xfrm>
            <a:off x="2434855" y="986988"/>
            <a:ext cx="1395538" cy="1207210"/>
          </a:xfrm>
          <a:prstGeom prst="rect">
            <a:avLst/>
          </a:prstGeom>
          <a:no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Times New Roman"/>
              <a:ea typeface="+mn-ea"/>
              <a:cs typeface="Times New Roman" panose="02020603050405020304" pitchFamily="18" charset="0"/>
            </a:endParaRPr>
          </a:p>
        </p:txBody>
      </p:sp>
      <p:sp>
        <p:nvSpPr>
          <p:cNvPr id="32" name="Rectangle 31"/>
          <p:cNvSpPr/>
          <p:nvPr/>
        </p:nvSpPr>
        <p:spPr>
          <a:xfrm>
            <a:off x="4433522" y="1839894"/>
            <a:ext cx="786102" cy="302475"/>
          </a:xfrm>
          <a:prstGeom prst="rect">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Times New Roman"/>
                <a:ea typeface="+mn-ea"/>
                <a:cs typeface="+mn-cs"/>
              </a:rPr>
              <a:t>Disease 2</a:t>
            </a:r>
          </a:p>
        </p:txBody>
      </p:sp>
      <p:sp>
        <p:nvSpPr>
          <p:cNvPr id="33" name="Rectangle 32"/>
          <p:cNvSpPr/>
          <p:nvPr/>
        </p:nvSpPr>
        <p:spPr>
          <a:xfrm>
            <a:off x="4299992" y="1126398"/>
            <a:ext cx="1044635" cy="356393"/>
          </a:xfrm>
          <a:prstGeom prst="rect">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Times New Roman"/>
                <a:ea typeface="+mn-ea"/>
                <a:cs typeface="+mn-cs"/>
              </a:rPr>
              <a:t>Social Determinants</a:t>
            </a:r>
          </a:p>
        </p:txBody>
      </p:sp>
      <p:cxnSp>
        <p:nvCxnSpPr>
          <p:cNvPr id="34" name="Curved Connector 33">
            <a:extLst>
              <a:ext uri="{C183D7F6-B498-43B3-948B-1728B52AA6E4}">
                <adec:decorative xmlns:adec="http://schemas.microsoft.com/office/drawing/2017/decorative" val="1"/>
              </a:ext>
            </a:extLst>
          </p:cNvPr>
          <p:cNvCxnSpPr>
            <a:cxnSpLocks/>
            <a:stCxn id="33" idx="1"/>
            <a:endCxn id="32" idx="1"/>
          </p:cNvCxnSpPr>
          <p:nvPr/>
        </p:nvCxnSpPr>
        <p:spPr>
          <a:xfrm rot="10800000" flipH="1" flipV="1">
            <a:off x="4299992" y="1304594"/>
            <a:ext cx="133530" cy="686537"/>
          </a:xfrm>
          <a:prstGeom prst="curvedConnector3">
            <a:avLst>
              <a:gd name="adj1" fmla="val -171197"/>
            </a:avLst>
          </a:prstGeom>
          <a:noFill/>
          <a:ln w="6350" cap="flat" cmpd="sng" algn="ctr">
            <a:solidFill>
              <a:srgbClr val="5B9BD5"/>
            </a:solidFill>
            <a:prstDash val="solid"/>
            <a:miter lim="800000"/>
            <a:headEnd type="triangle"/>
            <a:tailEnd type="triangle"/>
          </a:ln>
          <a:effectLst/>
        </p:spPr>
      </p:cxnSp>
      <p:sp>
        <p:nvSpPr>
          <p:cNvPr id="35" name="Rectangle 34">
            <a:extLst>
              <a:ext uri="{C183D7F6-B498-43B3-948B-1728B52AA6E4}">
                <adec:decorative xmlns:adec="http://schemas.microsoft.com/office/drawing/2017/decorative" val="1"/>
              </a:ext>
            </a:extLst>
          </p:cNvPr>
          <p:cNvSpPr/>
          <p:nvPr/>
        </p:nvSpPr>
        <p:spPr>
          <a:xfrm>
            <a:off x="4066337" y="986988"/>
            <a:ext cx="1389043" cy="1207210"/>
          </a:xfrm>
          <a:prstGeom prst="rect">
            <a:avLst/>
          </a:prstGeom>
          <a:no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Times New Roman"/>
              <a:ea typeface="+mn-ea"/>
              <a:cs typeface="Times New Roman" panose="02020603050405020304" pitchFamily="18" charset="0"/>
            </a:endParaRPr>
          </a:p>
        </p:txBody>
      </p:sp>
      <p:sp>
        <p:nvSpPr>
          <p:cNvPr id="36" name="Rectangle 35"/>
          <p:cNvSpPr/>
          <p:nvPr/>
        </p:nvSpPr>
        <p:spPr>
          <a:xfrm>
            <a:off x="2084368" y="559972"/>
            <a:ext cx="3539178"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imes New Roman"/>
                <a:ea typeface="+mn-ea"/>
                <a:cs typeface="+mn-cs"/>
              </a:rPr>
              <a:t>OBSERVATIONAL STUDIES</a:t>
            </a:r>
            <a:endParaRPr kumimoji="0" lang="en-US" sz="2000" b="0" i="0" u="none" strike="noStrike" kern="1200" cap="none" spc="0" normalizeH="0" baseline="0" noProof="0" dirty="0">
              <a:ln>
                <a:noFill/>
              </a:ln>
              <a:solidFill>
                <a:sysClr val="windowText" lastClr="000000"/>
              </a:solidFill>
              <a:effectLst/>
              <a:uLnTx/>
              <a:uFillTx/>
              <a:latin typeface="Times New Roman"/>
              <a:ea typeface="+mn-ea"/>
              <a:cs typeface="+mn-cs"/>
            </a:endParaRPr>
          </a:p>
        </p:txBody>
      </p:sp>
      <p:sp>
        <p:nvSpPr>
          <p:cNvPr id="37" name="TextBox 36"/>
          <p:cNvSpPr txBox="1"/>
          <p:nvPr/>
        </p:nvSpPr>
        <p:spPr>
          <a:xfrm>
            <a:off x="10713779" y="1631532"/>
            <a:ext cx="12619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a:ea typeface="+mn-ea"/>
                <a:cs typeface="+mn-cs"/>
              </a:rPr>
              <a:t>…….</a:t>
            </a:r>
          </a:p>
        </p:txBody>
      </p:sp>
      <p:sp>
        <p:nvSpPr>
          <p:cNvPr id="38" name="TextBox 37"/>
          <p:cNvSpPr txBox="1"/>
          <p:nvPr/>
        </p:nvSpPr>
        <p:spPr>
          <a:xfrm>
            <a:off x="5738876" y="1413115"/>
            <a:ext cx="1341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a:ea typeface="+mn-ea"/>
                <a:cs typeface="+mn-cs"/>
              </a:rPr>
              <a:t>…….</a:t>
            </a:r>
          </a:p>
        </p:txBody>
      </p:sp>
      <p:cxnSp>
        <p:nvCxnSpPr>
          <p:cNvPr id="8" name="Straight Connector 7">
            <a:extLst>
              <a:ext uri="{FF2B5EF4-FFF2-40B4-BE49-F238E27FC236}">
                <a16:creationId xmlns:a16="http://schemas.microsoft.com/office/drawing/2014/main" id="{9688B49F-9D93-EEE7-865A-C3CA3A4A6F00}"/>
              </a:ext>
              <a:ext uri="{C183D7F6-B498-43B3-948B-1728B52AA6E4}">
                <adec:decorative xmlns:adec="http://schemas.microsoft.com/office/drawing/2017/decorative" val="1"/>
              </a:ext>
            </a:extLst>
          </p:cNvPr>
          <p:cNvCxnSpPr>
            <a:cxnSpLocks/>
          </p:cNvCxnSpPr>
          <p:nvPr/>
        </p:nvCxnSpPr>
        <p:spPr>
          <a:xfrm flipH="1">
            <a:off x="7776809" y="753952"/>
            <a:ext cx="22075" cy="4375027"/>
          </a:xfrm>
          <a:prstGeom prst="line">
            <a:avLst/>
          </a:prstGeom>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BD3E8BE4-562A-968B-DE05-8A0631EBE28A}"/>
              </a:ext>
            </a:extLst>
          </p:cNvPr>
          <p:cNvSpPr txBox="1"/>
          <p:nvPr/>
        </p:nvSpPr>
        <p:spPr>
          <a:xfrm>
            <a:off x="8106286" y="1664810"/>
            <a:ext cx="8217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predict</a:t>
            </a:r>
          </a:p>
        </p:txBody>
      </p:sp>
      <p:sp>
        <p:nvSpPr>
          <p:cNvPr id="70" name="TextBox 69">
            <a:extLst>
              <a:ext uri="{FF2B5EF4-FFF2-40B4-BE49-F238E27FC236}">
                <a16:creationId xmlns:a16="http://schemas.microsoft.com/office/drawing/2014/main" id="{27DF8182-8BC8-F24B-C3DA-337807B8A17C}"/>
              </a:ext>
            </a:extLst>
          </p:cNvPr>
          <p:cNvSpPr txBox="1"/>
          <p:nvPr/>
        </p:nvSpPr>
        <p:spPr>
          <a:xfrm>
            <a:off x="9608516" y="1679291"/>
            <a:ext cx="8217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predict</a:t>
            </a:r>
          </a:p>
        </p:txBody>
      </p:sp>
      <p:sp>
        <p:nvSpPr>
          <p:cNvPr id="71" name="TextBox 70">
            <a:extLst>
              <a:ext uri="{FF2B5EF4-FFF2-40B4-BE49-F238E27FC236}">
                <a16:creationId xmlns:a16="http://schemas.microsoft.com/office/drawing/2014/main" id="{BDBBD123-548E-FD56-EB56-DBEA8E1158A7}"/>
              </a:ext>
            </a:extLst>
          </p:cNvPr>
          <p:cNvSpPr txBox="1"/>
          <p:nvPr/>
        </p:nvSpPr>
        <p:spPr>
          <a:xfrm>
            <a:off x="2469117" y="1592901"/>
            <a:ext cx="9264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associations</a:t>
            </a:r>
          </a:p>
        </p:txBody>
      </p:sp>
      <p:sp>
        <p:nvSpPr>
          <p:cNvPr id="72" name="TextBox 71">
            <a:extLst>
              <a:ext uri="{FF2B5EF4-FFF2-40B4-BE49-F238E27FC236}">
                <a16:creationId xmlns:a16="http://schemas.microsoft.com/office/drawing/2014/main" id="{CE00707E-B032-5B28-53FE-91B312688FA6}"/>
              </a:ext>
            </a:extLst>
          </p:cNvPr>
          <p:cNvSpPr txBox="1"/>
          <p:nvPr/>
        </p:nvSpPr>
        <p:spPr>
          <a:xfrm>
            <a:off x="4036922" y="1585960"/>
            <a:ext cx="9264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associations</a:t>
            </a:r>
          </a:p>
        </p:txBody>
      </p:sp>
      <p:sp>
        <p:nvSpPr>
          <p:cNvPr id="74" name="TextBox 73">
            <a:extLst>
              <a:ext uri="{FF2B5EF4-FFF2-40B4-BE49-F238E27FC236}">
                <a16:creationId xmlns:a16="http://schemas.microsoft.com/office/drawing/2014/main" id="{F758E79F-3EFF-4E2C-0990-63246C1A42C0}"/>
              </a:ext>
            </a:extLst>
          </p:cNvPr>
          <p:cNvSpPr txBox="1"/>
          <p:nvPr/>
        </p:nvSpPr>
        <p:spPr>
          <a:xfrm>
            <a:off x="7821584" y="3366230"/>
            <a:ext cx="325688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6082">
                    <a:lumMod val="75000"/>
                  </a:srgbClr>
                </a:solidFill>
                <a:effectLst/>
                <a:uLnTx/>
                <a:uFillTx/>
                <a:latin typeface="Times New Roman"/>
                <a:ea typeface="+mn-ea"/>
                <a:cs typeface="+mn-cs"/>
              </a:rPr>
              <a:t>Inform </a:t>
            </a:r>
            <a:r>
              <a:rPr kumimoji="0" lang="en-US" sz="1800" b="1" i="0" u="none" strike="noStrike" kern="1200" cap="none" spc="0" normalizeH="0" baseline="0" noProof="0" dirty="0">
                <a:ln>
                  <a:noFill/>
                </a:ln>
                <a:solidFill>
                  <a:srgbClr val="156082">
                    <a:lumMod val="75000"/>
                  </a:srgbClr>
                </a:solidFill>
                <a:effectLst/>
                <a:uLnTx/>
                <a:uFillTx/>
                <a:latin typeface="Times New Roman"/>
                <a:ea typeface="+mn-ea"/>
                <a:cs typeface="+mn-cs"/>
              </a:rPr>
              <a:t>behavioral</a:t>
            </a:r>
            <a:r>
              <a:rPr kumimoji="0" lang="en-US" sz="1800" b="0" i="0" u="none" strike="noStrike" kern="1200" cap="none" spc="0" normalizeH="0" baseline="0" noProof="0" dirty="0">
                <a:ln>
                  <a:noFill/>
                </a:ln>
                <a:solidFill>
                  <a:srgbClr val="156082">
                    <a:lumMod val="75000"/>
                  </a:srgbClr>
                </a:solidFill>
                <a:effectLst/>
                <a:uLnTx/>
                <a:uFillTx/>
                <a:latin typeface="Times New Roman"/>
                <a:ea typeface="+mn-ea"/>
                <a:cs typeface="+mn-cs"/>
              </a:rPr>
              <a:t> and </a:t>
            </a:r>
            <a:r>
              <a:rPr kumimoji="0" lang="en-US" sz="1800" b="1" i="0" u="none" strike="noStrike" kern="1200" cap="none" spc="0" normalizeH="0" baseline="0" noProof="0" dirty="0">
                <a:ln>
                  <a:noFill/>
                </a:ln>
                <a:solidFill>
                  <a:srgbClr val="156082">
                    <a:lumMod val="75000"/>
                  </a:srgbClr>
                </a:solidFill>
                <a:effectLst/>
                <a:uLnTx/>
                <a:uFillTx/>
                <a:latin typeface="Times New Roman"/>
                <a:ea typeface="+mn-ea"/>
                <a:cs typeface="+mn-cs"/>
              </a:rPr>
              <a:t>pharmaceutical</a:t>
            </a:r>
            <a:r>
              <a:rPr kumimoji="0" lang="en-US" sz="1800" b="0" i="0" u="none" strike="noStrike" kern="1200" cap="none" spc="0" normalizeH="0" baseline="0" noProof="0" dirty="0">
                <a:ln>
                  <a:noFill/>
                </a:ln>
                <a:solidFill>
                  <a:srgbClr val="156082">
                    <a:lumMod val="75000"/>
                  </a:srgbClr>
                </a:solidFill>
                <a:effectLst/>
                <a:uLnTx/>
                <a:uFillTx/>
                <a:latin typeface="Times New Roman"/>
                <a:ea typeface="+mn-ea"/>
                <a:cs typeface="+mn-cs"/>
              </a:rPr>
              <a:t> interventions </a:t>
            </a:r>
          </a:p>
        </p:txBody>
      </p:sp>
      <p:sp>
        <p:nvSpPr>
          <p:cNvPr id="14" name="TextBox 13">
            <a:extLst>
              <a:ext uri="{FF2B5EF4-FFF2-40B4-BE49-F238E27FC236}">
                <a16:creationId xmlns:a16="http://schemas.microsoft.com/office/drawing/2014/main" id="{D765CABB-A401-C854-71AF-7CCA1DF5C7F4}"/>
              </a:ext>
            </a:extLst>
          </p:cNvPr>
          <p:cNvSpPr txBox="1"/>
          <p:nvPr/>
        </p:nvSpPr>
        <p:spPr>
          <a:xfrm>
            <a:off x="297712" y="6311292"/>
            <a:ext cx="6621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Note: Only a sample list; Data from different studies that use different metrics;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Values not directly comparable across diseases; </a:t>
            </a:r>
          </a:p>
        </p:txBody>
      </p:sp>
      <p:sp>
        <p:nvSpPr>
          <p:cNvPr id="23" name="TextBox 22">
            <a:extLst>
              <a:ext uri="{FF2B5EF4-FFF2-40B4-BE49-F238E27FC236}">
                <a16:creationId xmlns:a16="http://schemas.microsoft.com/office/drawing/2014/main" id="{5FEA9071-4E95-735E-2C4F-F98B3DDEFAEB}"/>
              </a:ext>
            </a:extLst>
          </p:cNvPr>
          <p:cNvSpPr txBox="1"/>
          <p:nvPr/>
        </p:nvSpPr>
        <p:spPr>
          <a:xfrm>
            <a:off x="329302" y="2443827"/>
            <a:ext cx="5126078" cy="3877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920" b="0" i="0" u="none" strike="noStrike" kern="1200" spc="0" baseline="0">
                <a:solidFill>
                  <a:sysClr val="windowText" lastClr="000000"/>
                </a:solidFill>
                <a:latin typeface="+mn-lt"/>
                <a:ea typeface="+mn-ea"/>
                <a:cs typeface="+mn-cs"/>
              </a:defRPr>
            </a:pPr>
            <a:r>
              <a:rPr kumimoji="0" lang="en-US" sz="1920" b="0" i="0" u="none" strike="noStrike" kern="1200" cap="none" spc="0" normalizeH="0" baseline="0" noProof="0" dirty="0">
                <a:ln>
                  <a:noFill/>
                </a:ln>
                <a:solidFill>
                  <a:srgbClr val="156082">
                    <a:lumMod val="75000"/>
                  </a:srgbClr>
                </a:solidFill>
                <a:effectLst/>
                <a:uLnTx/>
                <a:uFillTx/>
                <a:latin typeface="Times New Roman"/>
                <a:ea typeface="+mn-ea"/>
                <a:cs typeface="+mn-cs"/>
              </a:rPr>
              <a:t>Features associated with health disparities </a:t>
            </a:r>
            <a:r>
              <a:rPr kumimoji="0" lang="en-US" sz="1920" b="0" i="0" u="none" strike="noStrike" kern="1200" cap="none" spc="0" normalizeH="0" baseline="0" noProof="0" dirty="0">
                <a:ln>
                  <a:noFill/>
                </a:ln>
                <a:solidFill>
                  <a:srgbClr val="156082">
                    <a:lumMod val="75000"/>
                  </a:srgbClr>
                </a:solidFill>
                <a:effectLst/>
                <a:uLnTx/>
                <a:uFillTx/>
                <a:latin typeface="Times New Roman"/>
                <a:ea typeface="+mn-ea"/>
                <a:cs typeface="+mn-cs"/>
                <a:sym typeface="Wingdings" panose="05000000000000000000" pitchFamily="2" charset="2"/>
              </a:rPr>
              <a:t></a:t>
            </a:r>
            <a:endParaRPr kumimoji="0" lang="en-US" sz="1920" b="0" i="0" u="none" strike="noStrike" kern="1200" cap="none" spc="0" normalizeH="0" baseline="0" noProof="0" dirty="0">
              <a:ln>
                <a:noFill/>
              </a:ln>
              <a:solidFill>
                <a:srgbClr val="156082">
                  <a:lumMod val="75000"/>
                </a:srgbClr>
              </a:solidFill>
              <a:effectLst/>
              <a:uLnTx/>
              <a:uFillTx/>
              <a:latin typeface="Times New Roman"/>
              <a:ea typeface="+mn-ea"/>
              <a:cs typeface="+mn-cs"/>
            </a:endParaRPr>
          </a:p>
        </p:txBody>
      </p:sp>
      <p:sp>
        <p:nvSpPr>
          <p:cNvPr id="44" name="TextBox 43">
            <a:extLst>
              <a:ext uri="{FF2B5EF4-FFF2-40B4-BE49-F238E27FC236}">
                <a16:creationId xmlns:a16="http://schemas.microsoft.com/office/drawing/2014/main" id="{6201874C-08CC-6A94-D99A-1A3977F3B985}"/>
              </a:ext>
            </a:extLst>
          </p:cNvPr>
          <p:cNvSpPr txBox="1"/>
          <p:nvPr/>
        </p:nvSpPr>
        <p:spPr>
          <a:xfrm>
            <a:off x="5545859" y="3291230"/>
            <a:ext cx="205298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6082">
                    <a:lumMod val="75000"/>
                  </a:srgbClr>
                </a:solidFill>
                <a:effectLst/>
                <a:uLnTx/>
                <a:uFillTx/>
                <a:latin typeface="Times New Roman"/>
                <a:ea typeface="+mn-ea"/>
                <a:cs typeface="+mn-cs"/>
              </a:rPr>
              <a:t>Inform </a:t>
            </a:r>
            <a:r>
              <a:rPr kumimoji="0" lang="en-US" sz="1800" b="1" i="0" u="none" strike="noStrike" kern="1200" cap="none" spc="0" normalizeH="0" baseline="0" noProof="0" dirty="0">
                <a:ln>
                  <a:noFill/>
                </a:ln>
                <a:solidFill>
                  <a:srgbClr val="156082">
                    <a:lumMod val="75000"/>
                  </a:srgbClr>
                </a:solidFill>
                <a:effectLst/>
                <a:uLnTx/>
                <a:uFillTx/>
                <a:latin typeface="Times New Roman"/>
                <a:ea typeface="+mn-ea"/>
                <a:cs typeface="+mn-cs"/>
              </a:rPr>
              <a:t>structural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6082">
                    <a:lumMod val="75000"/>
                  </a:srgbClr>
                </a:solidFill>
                <a:effectLst/>
                <a:uLnTx/>
                <a:uFillTx/>
                <a:latin typeface="Times New Roman"/>
                <a:ea typeface="+mn-ea"/>
                <a:cs typeface="+mn-cs"/>
              </a:rPr>
              <a:t>interventions (e.g., food assistance through SNAP, housing assistance through HUD)</a:t>
            </a:r>
          </a:p>
        </p:txBody>
      </p:sp>
      <p:sp>
        <p:nvSpPr>
          <p:cNvPr id="46" name="Rectangle 45">
            <a:extLst>
              <a:ext uri="{FF2B5EF4-FFF2-40B4-BE49-F238E27FC236}">
                <a16:creationId xmlns:a16="http://schemas.microsoft.com/office/drawing/2014/main" id="{412B572B-BDA4-8472-A5D8-C9F026BC6897}"/>
              </a:ext>
            </a:extLst>
          </p:cNvPr>
          <p:cNvSpPr/>
          <p:nvPr/>
        </p:nvSpPr>
        <p:spPr>
          <a:xfrm>
            <a:off x="8114394" y="398646"/>
            <a:ext cx="3346208"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imes New Roman"/>
                <a:ea typeface="+mn-ea"/>
                <a:cs typeface="+mn-cs"/>
              </a:rPr>
              <a:t>INTERVENTION ANALYSES MODELING</a:t>
            </a:r>
          </a:p>
        </p:txBody>
      </p:sp>
      <p:pic>
        <p:nvPicPr>
          <p:cNvPr id="48" name="Picture 47" descr="A chart shoring correlation between health disparities and social aspects">
            <a:extLst>
              <a:ext uri="{FF2B5EF4-FFF2-40B4-BE49-F238E27FC236}">
                <a16:creationId xmlns:a16="http://schemas.microsoft.com/office/drawing/2014/main" id="{C3C3C084-7418-4724-1C6B-0F2F26BFDCE0}"/>
              </a:ext>
            </a:extLst>
          </p:cNvPr>
          <p:cNvPicPr>
            <a:picLocks noChangeAspect="1"/>
          </p:cNvPicPr>
          <p:nvPr/>
        </p:nvPicPr>
        <p:blipFill>
          <a:blip r:embed="rId3"/>
          <a:stretch>
            <a:fillRect/>
          </a:stretch>
        </p:blipFill>
        <p:spPr>
          <a:xfrm>
            <a:off x="534" y="2819616"/>
            <a:ext cx="5272086" cy="3498300"/>
          </a:xfrm>
          <a:prstGeom prst="rect">
            <a:avLst/>
          </a:prstGeom>
        </p:spPr>
      </p:pic>
      <p:sp>
        <p:nvSpPr>
          <p:cNvPr id="49" name="TextBox 48">
            <a:extLst>
              <a:ext uri="{FF2B5EF4-FFF2-40B4-BE49-F238E27FC236}">
                <a16:creationId xmlns:a16="http://schemas.microsoft.com/office/drawing/2014/main" id="{C0FADBF2-1186-7FFF-C40A-B8DC5C9F9579}"/>
              </a:ext>
            </a:extLst>
          </p:cNvPr>
          <p:cNvSpPr txBox="1"/>
          <p:nvPr/>
        </p:nvSpPr>
        <p:spPr>
          <a:xfrm>
            <a:off x="5358472" y="4909297"/>
            <a:ext cx="4926225"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A4000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40000"/>
                </a:solidFill>
                <a:effectLst/>
                <a:uLnTx/>
                <a:uFillTx/>
                <a:latin typeface="Times New Roman"/>
                <a:ea typeface="+mn-ea"/>
                <a:cs typeface="+mn-cs"/>
              </a:rPr>
              <a:t>SILOS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40000"/>
                </a:solidFill>
                <a:effectLst/>
                <a:uLnTx/>
                <a:uFillTx/>
                <a:latin typeface="Times New Roman"/>
                <a:ea typeface="+mn-ea"/>
                <a:cs typeface="+mn-cs"/>
              </a:rPr>
              <a:t>FRAGMENTED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40000"/>
                </a:solidFill>
                <a:effectLst/>
                <a:uLnTx/>
                <a:uFillTx/>
                <a:latin typeface="Times New Roman"/>
                <a:ea typeface="+mn-ea"/>
                <a:cs typeface="+mn-cs"/>
              </a:rPr>
              <a:t>Lack of coordinated care can amplify inequity</a:t>
            </a:r>
          </a:p>
        </p:txBody>
      </p:sp>
      <p:sp>
        <p:nvSpPr>
          <p:cNvPr id="53" name="TextBox 52">
            <a:extLst>
              <a:ext uri="{FF2B5EF4-FFF2-40B4-BE49-F238E27FC236}">
                <a16:creationId xmlns:a16="http://schemas.microsoft.com/office/drawing/2014/main" id="{F8E8A5A1-C441-69CD-AD57-98FB0980888F}"/>
              </a:ext>
            </a:extLst>
          </p:cNvPr>
          <p:cNvSpPr txBox="1"/>
          <p:nvPr/>
        </p:nvSpPr>
        <p:spPr>
          <a:xfrm>
            <a:off x="1225719" y="2925001"/>
            <a:ext cx="249241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Note: Only a sample list</a:t>
            </a:r>
          </a:p>
        </p:txBody>
      </p:sp>
      <p:sp>
        <p:nvSpPr>
          <p:cNvPr id="9" name="TextBox 8">
            <a:extLst>
              <a:ext uri="{FF2B5EF4-FFF2-40B4-BE49-F238E27FC236}">
                <a16:creationId xmlns:a16="http://schemas.microsoft.com/office/drawing/2014/main" id="{E53AF47B-F9C9-427E-AE65-724113A15900}"/>
              </a:ext>
            </a:extLst>
          </p:cNvPr>
          <p:cNvSpPr txBox="1"/>
          <p:nvPr/>
        </p:nvSpPr>
        <p:spPr>
          <a:xfrm>
            <a:off x="5529298" y="2418772"/>
            <a:ext cx="238731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6082">
                    <a:lumMod val="75000"/>
                  </a:srgbClr>
                </a:solidFill>
                <a:effectLst/>
                <a:uLnTx/>
                <a:uFillTx/>
                <a:latin typeface="Times New Roman"/>
                <a:ea typeface="+mn-ea"/>
                <a:cs typeface="+mn-cs"/>
              </a:rPr>
              <a:t>SDH (</a:t>
            </a:r>
            <a:r>
              <a:rPr kumimoji="0" lang="en-US" sz="1800" b="0" i="0" u="none" strike="noStrike" kern="1200" cap="none" spc="0" normalizeH="0" baseline="0" noProof="0" dirty="0">
                <a:ln>
                  <a:noFill/>
                </a:ln>
                <a:solidFill>
                  <a:prstClr val="black"/>
                </a:solidFill>
                <a:effectLst/>
                <a:uLnTx/>
                <a:uFillTx/>
                <a:latin typeface="Times New Roman"/>
                <a:ea typeface="+mn-ea"/>
                <a:cs typeface="+mn-cs"/>
              </a:rPr>
              <a:t>social determinants of health)</a:t>
            </a:r>
          </a:p>
        </p:txBody>
      </p:sp>
    </p:spTree>
    <p:extLst>
      <p:ext uri="{BB962C8B-B14F-4D97-AF65-F5344CB8AC3E}">
        <p14:creationId xmlns:p14="http://schemas.microsoft.com/office/powerpoint/2010/main" val="2536932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36724"/>
            <a:ext cx="10957137" cy="655439"/>
          </a:xfrm>
        </p:spPr>
        <p:txBody>
          <a:bodyPr>
            <a:noAutofit/>
          </a:bodyPr>
          <a:lstStyle/>
          <a:p>
            <a:r>
              <a:rPr lang="en-US" sz="3600" dirty="0"/>
              <a:t>GOAL: Integrated approach to disease intervention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9B2B00-B35F-4271-B1D7-E8D092EAC1B0}"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82000"/>
                </a:prstClr>
              </a:solidFill>
              <a:effectLst/>
              <a:uLnTx/>
              <a:uFillTx/>
              <a:latin typeface="Times New Roman"/>
              <a:ea typeface="+mn-ea"/>
              <a:cs typeface="+mn-cs"/>
            </a:endParaRPr>
          </a:p>
        </p:txBody>
      </p:sp>
      <p:grpSp>
        <p:nvGrpSpPr>
          <p:cNvPr id="64" name="Group 63">
            <a:extLst>
              <a:ext uri="{FF2B5EF4-FFF2-40B4-BE49-F238E27FC236}">
                <a16:creationId xmlns:a16="http://schemas.microsoft.com/office/drawing/2014/main" id="{42021540-7058-1CBC-7AC5-763432F0ACD3}"/>
              </a:ext>
              <a:ext uri="{C183D7F6-B498-43B3-948B-1728B52AA6E4}">
                <adec:decorative xmlns:adec="http://schemas.microsoft.com/office/drawing/2017/decorative" val="1"/>
              </a:ext>
            </a:extLst>
          </p:cNvPr>
          <p:cNvGrpSpPr/>
          <p:nvPr/>
        </p:nvGrpSpPr>
        <p:grpSpPr>
          <a:xfrm>
            <a:off x="2491634" y="1937905"/>
            <a:ext cx="2698542" cy="2883367"/>
            <a:chOff x="4067519" y="3132312"/>
            <a:chExt cx="4433664" cy="3740881"/>
          </a:xfrm>
        </p:grpSpPr>
        <p:sp>
          <p:nvSpPr>
            <p:cNvPr id="14" name="Rectangle 13">
              <a:extLst>
                <a:ext uri="{FF2B5EF4-FFF2-40B4-BE49-F238E27FC236}">
                  <a16:creationId xmlns:a16="http://schemas.microsoft.com/office/drawing/2014/main" id="{A1E3A84B-8D64-E37B-BE75-5F2E929F4E45}"/>
                </a:ext>
              </a:extLst>
            </p:cNvPr>
            <p:cNvSpPr/>
            <p:nvPr/>
          </p:nvSpPr>
          <p:spPr>
            <a:xfrm>
              <a:off x="4364090" y="3822538"/>
              <a:ext cx="3747048" cy="233307"/>
            </a:xfrm>
            <a:prstGeom prst="rect">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Times New Roman"/>
                  <a:ea typeface="+mn-ea"/>
                  <a:cs typeface="+mn-cs"/>
                </a:rPr>
                <a:t>Social Determinants</a:t>
              </a:r>
            </a:p>
          </p:txBody>
        </p:sp>
        <p:sp>
          <p:nvSpPr>
            <p:cNvPr id="15" name="Rectangle 14">
              <a:extLst>
                <a:ext uri="{FF2B5EF4-FFF2-40B4-BE49-F238E27FC236}">
                  <a16:creationId xmlns:a16="http://schemas.microsoft.com/office/drawing/2014/main" id="{C11AA09A-237E-6128-60E4-F08A8F3B90F3}"/>
                </a:ext>
              </a:extLst>
            </p:cNvPr>
            <p:cNvSpPr/>
            <p:nvPr/>
          </p:nvSpPr>
          <p:spPr>
            <a:xfrm>
              <a:off x="4373414" y="5126165"/>
              <a:ext cx="1315764" cy="506037"/>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Times New Roman"/>
                  <a:ea typeface="+mn-ea"/>
                  <a:cs typeface="+mn-cs"/>
                </a:rPr>
                <a:t>B1</a:t>
              </a:r>
            </a:p>
          </p:txBody>
        </p:sp>
        <p:sp>
          <p:nvSpPr>
            <p:cNvPr id="18" name="Rectangle 17">
              <a:extLst>
                <a:ext uri="{FF2B5EF4-FFF2-40B4-BE49-F238E27FC236}">
                  <a16:creationId xmlns:a16="http://schemas.microsoft.com/office/drawing/2014/main" id="{007CD2BC-D731-2515-9962-F426E2268D0C}"/>
                </a:ext>
              </a:extLst>
            </p:cNvPr>
            <p:cNvSpPr/>
            <p:nvPr/>
          </p:nvSpPr>
          <p:spPr>
            <a:xfrm>
              <a:off x="5586238" y="5126165"/>
              <a:ext cx="1313852" cy="506037"/>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Times New Roman"/>
                  <a:ea typeface="+mn-ea"/>
                  <a:cs typeface="+mn-cs"/>
                </a:rPr>
                <a:t>B2……</a:t>
              </a:r>
            </a:p>
          </p:txBody>
        </p:sp>
        <p:sp>
          <p:nvSpPr>
            <p:cNvPr id="19" name="Rectangle 18">
              <a:extLst>
                <a:ext uri="{FF2B5EF4-FFF2-40B4-BE49-F238E27FC236}">
                  <a16:creationId xmlns:a16="http://schemas.microsoft.com/office/drawing/2014/main" id="{73605E4A-8077-F542-98E0-B35234A3158E}"/>
                </a:ext>
              </a:extLst>
            </p:cNvPr>
            <p:cNvSpPr/>
            <p:nvPr/>
          </p:nvSpPr>
          <p:spPr>
            <a:xfrm>
              <a:off x="6805216" y="5126165"/>
              <a:ext cx="1300765" cy="506037"/>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Times New Roman"/>
                  <a:ea typeface="+mn-ea"/>
                  <a:cs typeface="+mn-cs"/>
                </a:rPr>
                <a:t>BN</a:t>
              </a:r>
            </a:p>
          </p:txBody>
        </p:sp>
        <p:sp>
          <p:nvSpPr>
            <p:cNvPr id="20" name="Rectangle 19">
              <a:extLst>
                <a:ext uri="{FF2B5EF4-FFF2-40B4-BE49-F238E27FC236}">
                  <a16:creationId xmlns:a16="http://schemas.microsoft.com/office/drawing/2014/main" id="{6158224F-6B62-DA3E-68A2-3DB25E840F0D}"/>
                </a:ext>
              </a:extLst>
            </p:cNvPr>
            <p:cNvSpPr/>
            <p:nvPr/>
          </p:nvSpPr>
          <p:spPr>
            <a:xfrm>
              <a:off x="4373415" y="4903806"/>
              <a:ext cx="3732566" cy="259931"/>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Times New Roman"/>
                  <a:ea typeface="+mn-ea"/>
                  <a:cs typeface="+mn-cs"/>
                </a:rPr>
                <a:t>Behaviors</a:t>
              </a:r>
            </a:p>
          </p:txBody>
        </p:sp>
        <p:cxnSp>
          <p:nvCxnSpPr>
            <p:cNvPr id="21" name="Straight Arrow Connector 20">
              <a:extLst>
                <a:ext uri="{FF2B5EF4-FFF2-40B4-BE49-F238E27FC236}">
                  <a16:creationId xmlns:a16="http://schemas.microsoft.com/office/drawing/2014/main" id="{879E9834-A0E4-4864-DCF5-7E50FD8EA6D8}"/>
                </a:ext>
              </a:extLst>
            </p:cNvPr>
            <p:cNvCxnSpPr>
              <a:cxnSpLocks/>
            </p:cNvCxnSpPr>
            <p:nvPr/>
          </p:nvCxnSpPr>
          <p:spPr>
            <a:xfrm flipV="1">
              <a:off x="5361718" y="5424606"/>
              <a:ext cx="491512" cy="938"/>
            </a:xfrm>
            <a:prstGeom prst="straightConnector1">
              <a:avLst/>
            </a:prstGeom>
            <a:noFill/>
            <a:ln w="6350" cap="flat" cmpd="sng" algn="ctr">
              <a:solidFill>
                <a:srgbClr val="5B9BD5"/>
              </a:solidFill>
              <a:prstDash val="solid"/>
              <a:miter lim="800000"/>
              <a:headEnd type="triangle"/>
              <a:tailEnd type="triangle"/>
            </a:ln>
            <a:effectLst/>
          </p:spPr>
        </p:cxnSp>
        <p:cxnSp>
          <p:nvCxnSpPr>
            <p:cNvPr id="22" name="Straight Arrow Connector 21">
              <a:extLst>
                <a:ext uri="{FF2B5EF4-FFF2-40B4-BE49-F238E27FC236}">
                  <a16:creationId xmlns:a16="http://schemas.microsoft.com/office/drawing/2014/main" id="{FD87E6A5-45D2-2E02-6739-A1489C9611AE}"/>
                </a:ext>
              </a:extLst>
            </p:cNvPr>
            <p:cNvCxnSpPr>
              <a:cxnSpLocks/>
            </p:cNvCxnSpPr>
            <p:nvPr/>
          </p:nvCxnSpPr>
          <p:spPr>
            <a:xfrm flipV="1">
              <a:off x="6542439" y="5407137"/>
              <a:ext cx="491512" cy="938"/>
            </a:xfrm>
            <a:prstGeom prst="straightConnector1">
              <a:avLst/>
            </a:prstGeom>
            <a:noFill/>
            <a:ln w="6350" cap="flat" cmpd="sng" algn="ctr">
              <a:solidFill>
                <a:srgbClr val="5B9BD5"/>
              </a:solidFill>
              <a:prstDash val="solid"/>
              <a:miter lim="800000"/>
              <a:headEnd type="triangle"/>
              <a:tailEnd type="triangle"/>
            </a:ln>
            <a:effectLst/>
          </p:spPr>
        </p:cxnSp>
        <p:sp>
          <p:nvSpPr>
            <p:cNvPr id="23" name="Rectangle 22">
              <a:extLst>
                <a:ext uri="{FF2B5EF4-FFF2-40B4-BE49-F238E27FC236}">
                  <a16:creationId xmlns:a16="http://schemas.microsoft.com/office/drawing/2014/main" id="{8EB8973F-928A-B358-640F-B813C489D9EA}"/>
                </a:ext>
              </a:extLst>
            </p:cNvPr>
            <p:cNvSpPr/>
            <p:nvPr/>
          </p:nvSpPr>
          <p:spPr>
            <a:xfrm>
              <a:off x="4364090" y="6156712"/>
              <a:ext cx="1315764" cy="506037"/>
            </a:xfrm>
            <a:prstGeom prst="rect">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Times New Roman"/>
                  <a:ea typeface="+mn-ea"/>
                  <a:cs typeface="+mn-cs"/>
                </a:rPr>
                <a:t>D1</a:t>
              </a:r>
            </a:p>
          </p:txBody>
        </p:sp>
        <p:sp>
          <p:nvSpPr>
            <p:cNvPr id="24" name="Rectangle 23">
              <a:extLst>
                <a:ext uri="{FF2B5EF4-FFF2-40B4-BE49-F238E27FC236}">
                  <a16:creationId xmlns:a16="http://schemas.microsoft.com/office/drawing/2014/main" id="{881FCAE2-68ED-5E28-A5DE-DF632A78867F}"/>
                </a:ext>
              </a:extLst>
            </p:cNvPr>
            <p:cNvSpPr/>
            <p:nvPr/>
          </p:nvSpPr>
          <p:spPr>
            <a:xfrm>
              <a:off x="5576912" y="6156712"/>
              <a:ext cx="1313852" cy="506037"/>
            </a:xfrm>
            <a:prstGeom prst="rect">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Times New Roman"/>
                  <a:ea typeface="+mn-ea"/>
                  <a:cs typeface="+mn-cs"/>
                </a:rPr>
                <a:t>D2……</a:t>
              </a:r>
            </a:p>
          </p:txBody>
        </p:sp>
        <p:sp>
          <p:nvSpPr>
            <p:cNvPr id="26" name="Rectangle 25">
              <a:extLst>
                <a:ext uri="{FF2B5EF4-FFF2-40B4-BE49-F238E27FC236}">
                  <a16:creationId xmlns:a16="http://schemas.microsoft.com/office/drawing/2014/main" id="{515F526A-4A88-8017-E490-1473B17160CD}"/>
                </a:ext>
              </a:extLst>
            </p:cNvPr>
            <p:cNvSpPr/>
            <p:nvPr/>
          </p:nvSpPr>
          <p:spPr>
            <a:xfrm>
              <a:off x="6795892" y="6156712"/>
              <a:ext cx="1292839" cy="506037"/>
            </a:xfrm>
            <a:prstGeom prst="rect">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Times New Roman"/>
                  <a:ea typeface="+mn-ea"/>
                  <a:cs typeface="+mn-cs"/>
                </a:rPr>
                <a:t>DN</a:t>
              </a:r>
            </a:p>
          </p:txBody>
        </p:sp>
        <p:sp>
          <p:nvSpPr>
            <p:cNvPr id="30" name="Rectangle 29">
              <a:extLst>
                <a:ext uri="{FF2B5EF4-FFF2-40B4-BE49-F238E27FC236}">
                  <a16:creationId xmlns:a16="http://schemas.microsoft.com/office/drawing/2014/main" id="{66C260A6-309E-C2D3-31E2-C2BE2939C5DF}"/>
                </a:ext>
              </a:extLst>
            </p:cNvPr>
            <p:cNvSpPr/>
            <p:nvPr/>
          </p:nvSpPr>
          <p:spPr>
            <a:xfrm>
              <a:off x="4356165" y="5938749"/>
              <a:ext cx="3732566" cy="258992"/>
            </a:xfrm>
            <a:prstGeom prst="rect">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Times New Roman"/>
                  <a:ea typeface="+mn-ea"/>
                  <a:cs typeface="+mn-cs"/>
                </a:rPr>
                <a:t>Diseases</a:t>
              </a:r>
            </a:p>
          </p:txBody>
        </p:sp>
        <p:cxnSp>
          <p:nvCxnSpPr>
            <p:cNvPr id="31" name="Straight Arrow Connector 30">
              <a:extLst>
                <a:ext uri="{FF2B5EF4-FFF2-40B4-BE49-F238E27FC236}">
                  <a16:creationId xmlns:a16="http://schemas.microsoft.com/office/drawing/2014/main" id="{8373A692-78FF-5092-ECF8-BE70C4310CD3}"/>
                </a:ext>
              </a:extLst>
            </p:cNvPr>
            <p:cNvCxnSpPr>
              <a:cxnSpLocks/>
            </p:cNvCxnSpPr>
            <p:nvPr/>
          </p:nvCxnSpPr>
          <p:spPr>
            <a:xfrm flipV="1">
              <a:off x="5351981" y="6448277"/>
              <a:ext cx="491512" cy="938"/>
            </a:xfrm>
            <a:prstGeom prst="straightConnector1">
              <a:avLst/>
            </a:prstGeom>
            <a:noFill/>
            <a:ln w="6350" cap="flat" cmpd="sng" algn="ctr">
              <a:solidFill>
                <a:srgbClr val="5B9BD5"/>
              </a:solidFill>
              <a:prstDash val="solid"/>
              <a:miter lim="800000"/>
              <a:headEnd type="triangle"/>
              <a:tailEnd type="triangle"/>
            </a:ln>
            <a:effectLst/>
          </p:spPr>
        </p:cxnSp>
        <p:cxnSp>
          <p:nvCxnSpPr>
            <p:cNvPr id="39" name="Straight Arrow Connector 38">
              <a:extLst>
                <a:ext uri="{FF2B5EF4-FFF2-40B4-BE49-F238E27FC236}">
                  <a16:creationId xmlns:a16="http://schemas.microsoft.com/office/drawing/2014/main" id="{06F09FDC-E7A0-8286-1161-16D435E0EAE3}"/>
                </a:ext>
              </a:extLst>
            </p:cNvPr>
            <p:cNvCxnSpPr>
              <a:cxnSpLocks/>
            </p:cNvCxnSpPr>
            <p:nvPr/>
          </p:nvCxnSpPr>
          <p:spPr>
            <a:xfrm flipV="1">
              <a:off x="6575812" y="6420218"/>
              <a:ext cx="491512" cy="938"/>
            </a:xfrm>
            <a:prstGeom prst="straightConnector1">
              <a:avLst/>
            </a:prstGeom>
            <a:noFill/>
            <a:ln w="6350" cap="flat" cmpd="sng" algn="ctr">
              <a:solidFill>
                <a:srgbClr val="5B9BD5"/>
              </a:solidFill>
              <a:prstDash val="solid"/>
              <a:miter lim="800000"/>
              <a:headEnd type="triangle"/>
              <a:tailEnd type="triangle"/>
            </a:ln>
            <a:effectLst/>
          </p:spPr>
        </p:cxnSp>
        <p:sp>
          <p:nvSpPr>
            <p:cNvPr id="40" name="Rectangle 39">
              <a:extLst>
                <a:ext uri="{FF2B5EF4-FFF2-40B4-BE49-F238E27FC236}">
                  <a16:creationId xmlns:a16="http://schemas.microsoft.com/office/drawing/2014/main" id="{056F8683-8D89-BF38-7550-E3F0F15FDECB}"/>
                </a:ext>
              </a:extLst>
            </p:cNvPr>
            <p:cNvSpPr/>
            <p:nvPr/>
          </p:nvSpPr>
          <p:spPr>
            <a:xfrm>
              <a:off x="4365483" y="4068784"/>
              <a:ext cx="1320930" cy="480160"/>
            </a:xfrm>
            <a:prstGeom prst="rect">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Times New Roman"/>
                  <a:ea typeface="+mn-ea"/>
                  <a:cs typeface="+mn-cs"/>
                </a:rPr>
                <a:t>Housing</a:t>
              </a:r>
            </a:p>
          </p:txBody>
        </p:sp>
        <p:sp>
          <p:nvSpPr>
            <p:cNvPr id="41" name="Rectangle 40">
              <a:extLst>
                <a:ext uri="{FF2B5EF4-FFF2-40B4-BE49-F238E27FC236}">
                  <a16:creationId xmlns:a16="http://schemas.microsoft.com/office/drawing/2014/main" id="{308F0829-2DC0-A1E8-E4E3-0468B0C5004A}"/>
                </a:ext>
              </a:extLst>
            </p:cNvPr>
            <p:cNvSpPr/>
            <p:nvPr/>
          </p:nvSpPr>
          <p:spPr>
            <a:xfrm>
              <a:off x="5578303" y="4068783"/>
              <a:ext cx="1319011" cy="480160"/>
            </a:xfrm>
            <a:prstGeom prst="rect">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Times New Roman"/>
                  <a:ea typeface="+mn-ea"/>
                  <a:cs typeface="+mn-cs"/>
                </a:rPr>
                <a:t>Poverty…</a:t>
              </a:r>
            </a:p>
          </p:txBody>
        </p:sp>
        <p:sp>
          <p:nvSpPr>
            <p:cNvPr id="42" name="Rectangle 41">
              <a:extLst>
                <a:ext uri="{FF2B5EF4-FFF2-40B4-BE49-F238E27FC236}">
                  <a16:creationId xmlns:a16="http://schemas.microsoft.com/office/drawing/2014/main" id="{82B484F9-5BA2-1546-8ACE-9077DF10C03A}"/>
                </a:ext>
              </a:extLst>
            </p:cNvPr>
            <p:cNvSpPr/>
            <p:nvPr/>
          </p:nvSpPr>
          <p:spPr>
            <a:xfrm>
              <a:off x="6797283" y="4068783"/>
              <a:ext cx="1319011" cy="480160"/>
            </a:xfrm>
            <a:prstGeom prst="rect">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Times New Roman"/>
                  <a:ea typeface="+mn-ea"/>
                  <a:cs typeface="+mn-cs"/>
                </a:rPr>
                <a:t>Transportation</a:t>
              </a:r>
            </a:p>
          </p:txBody>
        </p:sp>
        <p:cxnSp>
          <p:nvCxnSpPr>
            <p:cNvPr id="43" name="Straight Arrow Connector 42">
              <a:extLst>
                <a:ext uri="{FF2B5EF4-FFF2-40B4-BE49-F238E27FC236}">
                  <a16:creationId xmlns:a16="http://schemas.microsoft.com/office/drawing/2014/main" id="{426DB798-EAF1-B376-1B1E-0A7DF043EBBD}"/>
                </a:ext>
              </a:extLst>
            </p:cNvPr>
            <p:cNvCxnSpPr>
              <a:cxnSpLocks/>
            </p:cNvCxnSpPr>
            <p:nvPr/>
          </p:nvCxnSpPr>
          <p:spPr>
            <a:xfrm flipV="1">
              <a:off x="5353374" y="4426298"/>
              <a:ext cx="493443" cy="1258"/>
            </a:xfrm>
            <a:prstGeom prst="straightConnector1">
              <a:avLst/>
            </a:prstGeom>
            <a:noFill/>
            <a:ln w="6350" cap="flat" cmpd="sng" algn="ctr">
              <a:solidFill>
                <a:srgbClr val="5B9BD5"/>
              </a:solidFill>
              <a:prstDash val="solid"/>
              <a:miter lim="800000"/>
              <a:headEnd type="triangle"/>
              <a:tailEnd type="triangle"/>
            </a:ln>
            <a:effectLst/>
          </p:spPr>
        </p:cxnSp>
        <p:cxnSp>
          <p:nvCxnSpPr>
            <p:cNvPr id="44" name="Straight Arrow Connector 43">
              <a:extLst>
                <a:ext uri="{FF2B5EF4-FFF2-40B4-BE49-F238E27FC236}">
                  <a16:creationId xmlns:a16="http://schemas.microsoft.com/office/drawing/2014/main" id="{A1D41D56-E7FB-697E-912D-E21396034FB8}"/>
                </a:ext>
              </a:extLst>
            </p:cNvPr>
            <p:cNvCxnSpPr>
              <a:cxnSpLocks/>
            </p:cNvCxnSpPr>
            <p:nvPr/>
          </p:nvCxnSpPr>
          <p:spPr>
            <a:xfrm flipV="1">
              <a:off x="6577205" y="4419284"/>
              <a:ext cx="493443" cy="1258"/>
            </a:xfrm>
            <a:prstGeom prst="straightConnector1">
              <a:avLst/>
            </a:prstGeom>
            <a:noFill/>
            <a:ln w="6350" cap="flat" cmpd="sng" algn="ctr">
              <a:solidFill>
                <a:srgbClr val="5B9BD5"/>
              </a:solidFill>
              <a:prstDash val="solid"/>
              <a:miter lim="800000"/>
              <a:headEnd type="triangle"/>
              <a:tailEnd type="triangle"/>
            </a:ln>
            <a:effectLst/>
          </p:spPr>
        </p:cxnSp>
        <p:cxnSp>
          <p:nvCxnSpPr>
            <p:cNvPr id="45" name="Straight Arrow Connector 44">
              <a:extLst>
                <a:ext uri="{FF2B5EF4-FFF2-40B4-BE49-F238E27FC236}">
                  <a16:creationId xmlns:a16="http://schemas.microsoft.com/office/drawing/2014/main" id="{D6A352F0-9D8F-D8AC-2801-8F943D4A7A19}"/>
                </a:ext>
              </a:extLst>
            </p:cNvPr>
            <p:cNvCxnSpPr>
              <a:cxnSpLocks/>
              <a:stCxn id="15" idx="2"/>
            </p:cNvCxnSpPr>
            <p:nvPr/>
          </p:nvCxnSpPr>
          <p:spPr>
            <a:xfrm>
              <a:off x="5031296" y="5632202"/>
              <a:ext cx="1" cy="314066"/>
            </a:xfrm>
            <a:prstGeom prst="straightConnector1">
              <a:avLst/>
            </a:prstGeom>
            <a:noFill/>
            <a:ln w="6350" cap="flat" cmpd="sng" algn="ctr">
              <a:solidFill>
                <a:srgbClr val="5B9BD5"/>
              </a:solidFill>
              <a:prstDash val="solid"/>
              <a:miter lim="800000"/>
              <a:tailEnd type="triangle"/>
            </a:ln>
            <a:effectLst/>
          </p:spPr>
        </p:cxnSp>
        <p:cxnSp>
          <p:nvCxnSpPr>
            <p:cNvPr id="46" name="Straight Arrow Connector 45">
              <a:extLst>
                <a:ext uri="{FF2B5EF4-FFF2-40B4-BE49-F238E27FC236}">
                  <a16:creationId xmlns:a16="http://schemas.microsoft.com/office/drawing/2014/main" id="{E4DC4BF1-E408-D758-416C-721DC73D45E1}"/>
                </a:ext>
              </a:extLst>
            </p:cNvPr>
            <p:cNvCxnSpPr>
              <a:cxnSpLocks/>
              <a:stCxn id="19" idx="2"/>
            </p:cNvCxnSpPr>
            <p:nvPr/>
          </p:nvCxnSpPr>
          <p:spPr>
            <a:xfrm>
              <a:off x="7455599" y="5632202"/>
              <a:ext cx="6544" cy="302033"/>
            </a:xfrm>
            <a:prstGeom prst="straightConnector1">
              <a:avLst/>
            </a:prstGeom>
            <a:noFill/>
            <a:ln w="6350" cap="flat" cmpd="sng" algn="ctr">
              <a:solidFill>
                <a:srgbClr val="5B9BD5"/>
              </a:solidFill>
              <a:prstDash val="solid"/>
              <a:miter lim="800000"/>
              <a:tailEnd type="triangle"/>
            </a:ln>
            <a:effectLst/>
          </p:spPr>
        </p:cxnSp>
        <p:cxnSp>
          <p:nvCxnSpPr>
            <p:cNvPr id="47" name="Straight Arrow Connector 46">
              <a:extLst>
                <a:ext uri="{FF2B5EF4-FFF2-40B4-BE49-F238E27FC236}">
                  <a16:creationId xmlns:a16="http://schemas.microsoft.com/office/drawing/2014/main" id="{DCC8A471-1375-AD0E-D18D-9AA2897F2DFA}"/>
                </a:ext>
              </a:extLst>
            </p:cNvPr>
            <p:cNvCxnSpPr>
              <a:cxnSpLocks/>
              <a:stCxn id="42" idx="2"/>
            </p:cNvCxnSpPr>
            <p:nvPr/>
          </p:nvCxnSpPr>
          <p:spPr>
            <a:xfrm>
              <a:off x="7456789" y="4548943"/>
              <a:ext cx="5354" cy="354863"/>
            </a:xfrm>
            <a:prstGeom prst="straightConnector1">
              <a:avLst/>
            </a:prstGeom>
            <a:noFill/>
            <a:ln w="6350" cap="flat" cmpd="sng" algn="ctr">
              <a:solidFill>
                <a:srgbClr val="5B9BD5"/>
              </a:solidFill>
              <a:prstDash val="solid"/>
              <a:miter lim="800000"/>
              <a:tailEnd type="triangle"/>
            </a:ln>
            <a:effectLst/>
          </p:spPr>
        </p:cxnSp>
        <p:cxnSp>
          <p:nvCxnSpPr>
            <p:cNvPr id="48" name="Straight Arrow Connector 47">
              <a:extLst>
                <a:ext uri="{FF2B5EF4-FFF2-40B4-BE49-F238E27FC236}">
                  <a16:creationId xmlns:a16="http://schemas.microsoft.com/office/drawing/2014/main" id="{EEC0909E-E540-291F-BDDF-6D9D944E305C}"/>
                </a:ext>
              </a:extLst>
            </p:cNvPr>
            <p:cNvCxnSpPr>
              <a:cxnSpLocks/>
              <a:stCxn id="40" idx="2"/>
            </p:cNvCxnSpPr>
            <p:nvPr/>
          </p:nvCxnSpPr>
          <p:spPr>
            <a:xfrm>
              <a:off x="5025948" y="4548943"/>
              <a:ext cx="5349" cy="354863"/>
            </a:xfrm>
            <a:prstGeom prst="straightConnector1">
              <a:avLst/>
            </a:prstGeom>
            <a:noFill/>
            <a:ln w="6350" cap="flat" cmpd="sng" algn="ctr">
              <a:solidFill>
                <a:srgbClr val="5B9BD5"/>
              </a:solidFill>
              <a:prstDash val="solid"/>
              <a:miter lim="800000"/>
              <a:tailEnd type="triangle"/>
            </a:ln>
            <a:effectLst/>
          </p:spPr>
        </p:cxnSp>
        <p:cxnSp>
          <p:nvCxnSpPr>
            <p:cNvPr id="49" name="Curved Connector 147">
              <a:extLst>
                <a:ext uri="{FF2B5EF4-FFF2-40B4-BE49-F238E27FC236}">
                  <a16:creationId xmlns:a16="http://schemas.microsoft.com/office/drawing/2014/main" id="{FFF06156-7EA7-222E-5FA7-3675BE2462DB}"/>
                </a:ext>
              </a:extLst>
            </p:cNvPr>
            <p:cNvCxnSpPr>
              <a:cxnSpLocks/>
              <a:stCxn id="26" idx="3"/>
              <a:endCxn id="42" idx="3"/>
            </p:cNvCxnSpPr>
            <p:nvPr/>
          </p:nvCxnSpPr>
          <p:spPr>
            <a:xfrm flipV="1">
              <a:off x="8088731" y="4308863"/>
              <a:ext cx="27563" cy="2100868"/>
            </a:xfrm>
            <a:prstGeom prst="curvedConnector3">
              <a:avLst>
                <a:gd name="adj1" fmla="val 929373"/>
              </a:avLst>
            </a:prstGeom>
            <a:noFill/>
            <a:ln w="6350" cap="flat" cmpd="sng" algn="ctr">
              <a:solidFill>
                <a:srgbClr val="5B9BD5"/>
              </a:solidFill>
              <a:prstDash val="solid"/>
              <a:miter lim="800000"/>
              <a:tailEnd type="triangle"/>
            </a:ln>
            <a:effectLst/>
          </p:spPr>
        </p:cxnSp>
        <p:sp>
          <p:nvSpPr>
            <p:cNvPr id="50" name="Rectangle 49">
              <a:extLst>
                <a:ext uri="{FF2B5EF4-FFF2-40B4-BE49-F238E27FC236}">
                  <a16:creationId xmlns:a16="http://schemas.microsoft.com/office/drawing/2014/main" id="{63E2BE0B-986D-CE44-62C1-7095AE69B0B2}"/>
                </a:ext>
              </a:extLst>
            </p:cNvPr>
            <p:cNvSpPr/>
            <p:nvPr/>
          </p:nvSpPr>
          <p:spPr>
            <a:xfrm>
              <a:off x="4067519" y="3132312"/>
              <a:ext cx="4348975" cy="67882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Times New Roman"/>
                  <a:ea typeface="+mn-ea"/>
                  <a:cs typeface="+mn-cs"/>
                </a:rPr>
                <a:t>GOAL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Times New Roman"/>
                  <a:ea typeface="+mn-ea"/>
                  <a:cs typeface="+mn-cs"/>
                </a:rPr>
                <a:t>Optimize health and social equity</a:t>
              </a:r>
              <a:endParaRPr kumimoji="0" lang="en-US" sz="1400" b="0" i="0" u="none" strike="noStrike" kern="1200" cap="none" spc="0" normalizeH="0" baseline="0" noProof="0" dirty="0">
                <a:ln>
                  <a:noFill/>
                </a:ln>
                <a:solidFill>
                  <a:sysClr val="windowText" lastClr="000000"/>
                </a:solidFill>
                <a:effectLst/>
                <a:uLnTx/>
                <a:uFillTx/>
                <a:latin typeface="Times New Roman"/>
                <a:ea typeface="+mn-ea"/>
                <a:cs typeface="+mn-cs"/>
              </a:endParaRPr>
            </a:p>
          </p:txBody>
        </p:sp>
        <p:sp>
          <p:nvSpPr>
            <p:cNvPr id="51" name="Rectangle 50">
              <a:extLst>
                <a:ext uri="{FF2B5EF4-FFF2-40B4-BE49-F238E27FC236}">
                  <a16:creationId xmlns:a16="http://schemas.microsoft.com/office/drawing/2014/main" id="{93E6ACD9-7B8E-6E56-6770-6790E19BD94E}"/>
                </a:ext>
              </a:extLst>
            </p:cNvPr>
            <p:cNvSpPr/>
            <p:nvPr/>
          </p:nvSpPr>
          <p:spPr>
            <a:xfrm>
              <a:off x="4152208" y="3149635"/>
              <a:ext cx="4348975" cy="3723558"/>
            </a:xfrm>
            <a:prstGeom prst="rect">
              <a:avLst/>
            </a:prstGeom>
            <a:noFill/>
            <a:ln w="12700" cap="flat" cmpd="sng" algn="ctr">
              <a:solidFill>
                <a:srgbClr val="5B9BD5">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ysClr val="windowText" lastClr="000000"/>
                </a:solidFill>
                <a:effectLst/>
                <a:uLnTx/>
                <a:uFillTx/>
                <a:latin typeface="Times New Roman"/>
                <a:ea typeface="+mn-ea"/>
                <a:cs typeface="Times New Roman" panose="02020603050405020304" pitchFamily="18" charset="0"/>
              </a:endParaRPr>
            </a:p>
          </p:txBody>
        </p:sp>
      </p:grpSp>
      <p:sp>
        <p:nvSpPr>
          <p:cNvPr id="6" name="TextBox 5">
            <a:extLst>
              <a:ext uri="{FF2B5EF4-FFF2-40B4-BE49-F238E27FC236}">
                <a16:creationId xmlns:a16="http://schemas.microsoft.com/office/drawing/2014/main" id="{973556EA-B37A-DF9B-D65F-AEB8957C8B57}"/>
              </a:ext>
            </a:extLst>
          </p:cNvPr>
          <p:cNvSpPr txBox="1"/>
          <p:nvPr/>
        </p:nvSpPr>
        <p:spPr>
          <a:xfrm>
            <a:off x="1290501" y="796297"/>
            <a:ext cx="92525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imes New Roman"/>
                <a:ea typeface="+mn-ea"/>
                <a:cs typeface="+mn-cs"/>
              </a:rPr>
              <a:t>INTEGRATED / SYNDEMIC / MULTISECTORAL / MULTISCALE / SYSTEMS</a:t>
            </a:r>
          </a:p>
        </p:txBody>
      </p:sp>
      <p:sp>
        <p:nvSpPr>
          <p:cNvPr id="8" name="TextBox 7">
            <a:extLst>
              <a:ext uri="{FF2B5EF4-FFF2-40B4-BE49-F238E27FC236}">
                <a16:creationId xmlns:a16="http://schemas.microsoft.com/office/drawing/2014/main" id="{04947135-0CFD-A54C-43F1-5D6E8CF603B7}"/>
              </a:ext>
            </a:extLst>
          </p:cNvPr>
          <p:cNvSpPr txBox="1"/>
          <p:nvPr/>
        </p:nvSpPr>
        <p:spPr>
          <a:xfrm>
            <a:off x="354914" y="2649739"/>
            <a:ext cx="2068394"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56082">
                    <a:lumMod val="75000"/>
                  </a:srgbClr>
                </a:solidFill>
                <a:effectLst/>
                <a:uLnTx/>
                <a:uFillTx/>
                <a:latin typeface="Times New Roman"/>
                <a:ea typeface="+mn-ea"/>
                <a:cs typeface="+mn-cs"/>
              </a:rPr>
              <a:t>Predict joint intervention needs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56082">
                    <a:lumMod val="75000"/>
                  </a:srgbClr>
                </a:solidFill>
                <a:effectLst/>
                <a:uLnTx/>
                <a:uFillTx/>
                <a:latin typeface="Times New Roman"/>
                <a:ea typeface="+mn-ea"/>
                <a:cs typeface="+mn-cs"/>
              </a:rPr>
              <a:t>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56082">
                    <a:lumMod val="75000"/>
                  </a:srgbClr>
                </a:solidFill>
                <a:effectLst/>
                <a:uLnTx/>
                <a:uFillTx/>
                <a:latin typeface="Times New Roman"/>
                <a:ea typeface="+mn-ea"/>
                <a:cs typeface="+mn-cs"/>
              </a:rPr>
              <a:t>Health + Social burden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56082">
                  <a:lumMod val="75000"/>
                </a:srgbClr>
              </a:solidFill>
              <a:effectLst/>
              <a:uLnTx/>
              <a:uFillTx/>
              <a:latin typeface="Times New Roman"/>
              <a:ea typeface="+mn-ea"/>
              <a:cs typeface="+mn-cs"/>
            </a:endParaRPr>
          </a:p>
        </p:txBody>
      </p:sp>
      <p:sp>
        <p:nvSpPr>
          <p:cNvPr id="9" name="TextBox 8">
            <a:extLst>
              <a:ext uri="{FF2B5EF4-FFF2-40B4-BE49-F238E27FC236}">
                <a16:creationId xmlns:a16="http://schemas.microsoft.com/office/drawing/2014/main" id="{09068509-5478-9DF9-479D-8D1AA96FF006}"/>
              </a:ext>
            </a:extLst>
          </p:cNvPr>
          <p:cNvSpPr txBox="1"/>
          <p:nvPr/>
        </p:nvSpPr>
        <p:spPr>
          <a:xfrm>
            <a:off x="7924279" y="3726033"/>
            <a:ext cx="3811753" cy="738664"/>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Mechanistic models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(SDH</a:t>
            </a:r>
            <a:r>
              <a:rPr kumimoji="0" lang="en-US" sz="1400" b="0" i="0" u="none" strike="noStrike" kern="1200" cap="none" spc="0" normalizeH="0" baseline="0" noProof="0" dirty="0">
                <a:ln>
                  <a:noFill/>
                </a:ln>
                <a:solidFill>
                  <a:prstClr val="black"/>
                </a:solidFill>
                <a:effectLst/>
                <a:uLnTx/>
                <a:uFillTx/>
                <a:latin typeface="Times New Roman"/>
                <a:ea typeface="+mn-ea"/>
                <a:cs typeface="+mn-cs"/>
                <a:sym typeface="Wingdings" panose="05000000000000000000" pitchFamily="2" charset="2"/>
              </a:rPr>
              <a:t> Behavior Health Outcomes)</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Population-level / Individual level</a:t>
            </a:r>
          </a:p>
        </p:txBody>
      </p:sp>
      <p:sp>
        <p:nvSpPr>
          <p:cNvPr id="10" name="TextBox 9">
            <a:extLst>
              <a:ext uri="{FF2B5EF4-FFF2-40B4-BE49-F238E27FC236}">
                <a16:creationId xmlns:a16="http://schemas.microsoft.com/office/drawing/2014/main" id="{7D2E40B5-D08C-2169-E5E0-B21532A2D515}"/>
              </a:ext>
            </a:extLst>
          </p:cNvPr>
          <p:cNvSpPr txBox="1"/>
          <p:nvPr/>
        </p:nvSpPr>
        <p:spPr>
          <a:xfrm>
            <a:off x="7543117" y="5553159"/>
            <a:ext cx="1806867" cy="307777"/>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AI (scalability)</a:t>
            </a:r>
          </a:p>
        </p:txBody>
      </p:sp>
      <p:cxnSp>
        <p:nvCxnSpPr>
          <p:cNvPr id="11" name="Connector: Curved 10">
            <a:extLst>
              <a:ext uri="{FF2B5EF4-FFF2-40B4-BE49-F238E27FC236}">
                <a16:creationId xmlns:a16="http://schemas.microsoft.com/office/drawing/2014/main" id="{0B8F6D30-732B-FE53-8E6F-3EF49A31754C}"/>
              </a:ext>
              <a:ext uri="{C183D7F6-B498-43B3-948B-1728B52AA6E4}">
                <adec:decorative xmlns:adec="http://schemas.microsoft.com/office/drawing/2017/decorative" val="1"/>
              </a:ext>
            </a:extLst>
          </p:cNvPr>
          <p:cNvCxnSpPr>
            <a:cxnSpLocks/>
            <a:stCxn id="9" idx="1"/>
            <a:endCxn id="10" idx="1"/>
          </p:cNvCxnSpPr>
          <p:nvPr/>
        </p:nvCxnSpPr>
        <p:spPr>
          <a:xfrm rot="10800000" flipV="1">
            <a:off x="7543117" y="4095364"/>
            <a:ext cx="381162" cy="1611683"/>
          </a:xfrm>
          <a:prstGeom prst="curvedConnector3">
            <a:avLst>
              <a:gd name="adj1" fmla="val 159974"/>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1F44C1A-5EB1-8762-6453-A52B5C5A9C15}"/>
              </a:ext>
            </a:extLst>
          </p:cNvPr>
          <p:cNvSpPr txBox="1"/>
          <p:nvPr/>
        </p:nvSpPr>
        <p:spPr>
          <a:xfrm>
            <a:off x="6617982" y="4202635"/>
            <a:ext cx="8322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Learning</a:t>
            </a:r>
          </a:p>
        </p:txBody>
      </p:sp>
      <p:sp>
        <p:nvSpPr>
          <p:cNvPr id="13" name="TextBox 12">
            <a:extLst>
              <a:ext uri="{FF2B5EF4-FFF2-40B4-BE49-F238E27FC236}">
                <a16:creationId xmlns:a16="http://schemas.microsoft.com/office/drawing/2014/main" id="{B6FBD22D-FFEB-1D2F-4FE5-9CEBC1E08D45}"/>
              </a:ext>
            </a:extLst>
          </p:cNvPr>
          <p:cNvSpPr txBox="1"/>
          <p:nvPr/>
        </p:nvSpPr>
        <p:spPr>
          <a:xfrm>
            <a:off x="8656509" y="2698223"/>
            <a:ext cx="1597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Observational studies</a:t>
            </a:r>
          </a:p>
        </p:txBody>
      </p:sp>
      <p:sp>
        <p:nvSpPr>
          <p:cNvPr id="16" name="TextBox 15">
            <a:extLst>
              <a:ext uri="{FF2B5EF4-FFF2-40B4-BE49-F238E27FC236}">
                <a16:creationId xmlns:a16="http://schemas.microsoft.com/office/drawing/2014/main" id="{EBB53B0F-B2DD-E4EA-761A-02975359B335}"/>
              </a:ext>
            </a:extLst>
          </p:cNvPr>
          <p:cNvSpPr txBox="1"/>
          <p:nvPr/>
        </p:nvSpPr>
        <p:spPr>
          <a:xfrm>
            <a:off x="7001825" y="2870528"/>
            <a:ext cx="15971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Expert opinion</a:t>
            </a:r>
          </a:p>
        </p:txBody>
      </p:sp>
      <p:sp>
        <p:nvSpPr>
          <p:cNvPr id="17" name="TextBox 16">
            <a:extLst>
              <a:ext uri="{FF2B5EF4-FFF2-40B4-BE49-F238E27FC236}">
                <a16:creationId xmlns:a16="http://schemas.microsoft.com/office/drawing/2014/main" id="{2EDA8147-C199-73B9-C51E-20B703D9AF61}"/>
              </a:ext>
            </a:extLst>
          </p:cNvPr>
          <p:cNvSpPr txBox="1"/>
          <p:nvPr/>
        </p:nvSpPr>
        <p:spPr>
          <a:xfrm>
            <a:off x="10110961" y="2426378"/>
            <a:ext cx="114168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Physics-based  models</a:t>
            </a:r>
          </a:p>
        </p:txBody>
      </p:sp>
      <p:cxnSp>
        <p:nvCxnSpPr>
          <p:cNvPr id="25" name="Connector: Curved 24">
            <a:extLst>
              <a:ext uri="{FF2B5EF4-FFF2-40B4-BE49-F238E27FC236}">
                <a16:creationId xmlns:a16="http://schemas.microsoft.com/office/drawing/2014/main" id="{5991A4E7-D0EF-F6A9-9B81-8BA98AB23E9F}"/>
              </a:ext>
              <a:ext uri="{C183D7F6-B498-43B3-948B-1728B52AA6E4}">
                <adec:decorative xmlns:adec="http://schemas.microsoft.com/office/drawing/2017/decorative" val="1"/>
              </a:ext>
            </a:extLst>
          </p:cNvPr>
          <p:cNvCxnSpPr>
            <a:cxnSpLocks/>
            <a:stCxn id="16" idx="2"/>
            <a:endCxn id="9" idx="0"/>
          </p:cNvCxnSpPr>
          <p:nvPr/>
        </p:nvCxnSpPr>
        <p:spPr>
          <a:xfrm rot="16200000" flipH="1">
            <a:off x="8541407" y="2437284"/>
            <a:ext cx="547728" cy="2029769"/>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Connector: Curved 26">
            <a:extLst>
              <a:ext uri="{FF2B5EF4-FFF2-40B4-BE49-F238E27FC236}">
                <a16:creationId xmlns:a16="http://schemas.microsoft.com/office/drawing/2014/main" id="{660C0508-830C-A59B-FB47-A1686B726BE8}"/>
              </a:ext>
              <a:ext uri="{C183D7F6-B498-43B3-948B-1728B52AA6E4}">
                <adec:decorative xmlns:adec="http://schemas.microsoft.com/office/drawing/2017/decorative" val="1"/>
              </a:ext>
            </a:extLst>
          </p:cNvPr>
          <p:cNvCxnSpPr>
            <a:cxnSpLocks/>
            <a:stCxn id="13" idx="2"/>
            <a:endCxn id="9" idx="0"/>
          </p:cNvCxnSpPr>
          <p:nvPr/>
        </p:nvCxnSpPr>
        <p:spPr>
          <a:xfrm rot="16200000" flipH="1">
            <a:off x="9390318" y="3286195"/>
            <a:ext cx="504590" cy="375085"/>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Connector: Curved 27">
            <a:extLst>
              <a:ext uri="{FF2B5EF4-FFF2-40B4-BE49-F238E27FC236}">
                <a16:creationId xmlns:a16="http://schemas.microsoft.com/office/drawing/2014/main" id="{4013B813-EEFD-755C-B4D8-6C68ECF10E7D}"/>
              </a:ext>
              <a:ext uri="{C183D7F6-B498-43B3-948B-1728B52AA6E4}">
                <adec:decorative xmlns:adec="http://schemas.microsoft.com/office/drawing/2017/decorative" val="1"/>
              </a:ext>
            </a:extLst>
          </p:cNvPr>
          <p:cNvCxnSpPr>
            <a:cxnSpLocks/>
            <a:stCxn id="17" idx="2"/>
            <a:endCxn id="9" idx="0"/>
          </p:cNvCxnSpPr>
          <p:nvPr/>
        </p:nvCxnSpPr>
        <p:spPr>
          <a:xfrm rot="5400000">
            <a:off x="9975485" y="3019713"/>
            <a:ext cx="560991" cy="851648"/>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Connector: Curved 28">
            <a:extLst>
              <a:ext uri="{FF2B5EF4-FFF2-40B4-BE49-F238E27FC236}">
                <a16:creationId xmlns:a16="http://schemas.microsoft.com/office/drawing/2014/main" id="{264DAE8E-964E-B751-FBF2-8F5ABD66479B}"/>
              </a:ext>
              <a:ext uri="{C183D7F6-B498-43B3-948B-1728B52AA6E4}">
                <adec:decorative xmlns:adec="http://schemas.microsoft.com/office/drawing/2017/decorative" val="1"/>
              </a:ext>
            </a:extLst>
          </p:cNvPr>
          <p:cNvCxnSpPr>
            <a:cxnSpLocks/>
            <a:stCxn id="16" idx="1"/>
            <a:endCxn id="10" idx="1"/>
          </p:cNvCxnSpPr>
          <p:nvPr/>
        </p:nvCxnSpPr>
        <p:spPr>
          <a:xfrm rot="10800000" flipH="1" flipV="1">
            <a:off x="7001825" y="3024416"/>
            <a:ext cx="541292" cy="2682631"/>
          </a:xfrm>
          <a:prstGeom prst="curvedConnector3">
            <a:avLst>
              <a:gd name="adj1" fmla="val -4223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Connector: Curved 31">
            <a:extLst>
              <a:ext uri="{FF2B5EF4-FFF2-40B4-BE49-F238E27FC236}">
                <a16:creationId xmlns:a16="http://schemas.microsoft.com/office/drawing/2014/main" id="{F733C175-07C4-5424-6384-2729180708B7}"/>
              </a:ext>
              <a:ext uri="{C183D7F6-B498-43B3-948B-1728B52AA6E4}">
                <adec:decorative xmlns:adec="http://schemas.microsoft.com/office/drawing/2017/decorative" val="1"/>
              </a:ext>
            </a:extLst>
          </p:cNvPr>
          <p:cNvCxnSpPr>
            <a:cxnSpLocks/>
          </p:cNvCxnSpPr>
          <p:nvPr/>
        </p:nvCxnSpPr>
        <p:spPr>
          <a:xfrm rot="16200000" flipH="1" flipV="1">
            <a:off x="6960465" y="3246658"/>
            <a:ext cx="3008825" cy="1911954"/>
          </a:xfrm>
          <a:prstGeom prst="curvedConnector4">
            <a:avLst>
              <a:gd name="adj1" fmla="val -7598"/>
              <a:gd name="adj2" fmla="val 15528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Connector: Curved 32">
            <a:extLst>
              <a:ext uri="{FF2B5EF4-FFF2-40B4-BE49-F238E27FC236}">
                <a16:creationId xmlns:a16="http://schemas.microsoft.com/office/drawing/2014/main" id="{531F2656-2E04-D57D-8899-C9B8ABE6B4EF}"/>
              </a:ext>
              <a:ext uri="{C183D7F6-B498-43B3-948B-1728B52AA6E4}">
                <adec:decorative xmlns:adec="http://schemas.microsoft.com/office/drawing/2017/decorative" val="1"/>
              </a:ext>
            </a:extLst>
          </p:cNvPr>
          <p:cNvCxnSpPr>
            <a:cxnSpLocks/>
            <a:stCxn id="10" idx="3"/>
            <a:endCxn id="9" idx="3"/>
          </p:cNvCxnSpPr>
          <p:nvPr/>
        </p:nvCxnSpPr>
        <p:spPr>
          <a:xfrm flipV="1">
            <a:off x="9349984" y="4095365"/>
            <a:ext cx="2386048" cy="1611683"/>
          </a:xfrm>
          <a:prstGeom prst="curvedConnector3">
            <a:avLst>
              <a:gd name="adj1" fmla="val 10958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26AF2513-6B85-0A38-0CD1-EBBB6E99B093}"/>
              </a:ext>
            </a:extLst>
          </p:cNvPr>
          <p:cNvSpPr txBox="1"/>
          <p:nvPr/>
        </p:nvSpPr>
        <p:spPr>
          <a:xfrm>
            <a:off x="9285670" y="5073697"/>
            <a:ext cx="25226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Validity / Interpretability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Explainability</a:t>
            </a:r>
          </a:p>
        </p:txBody>
      </p:sp>
      <p:sp>
        <p:nvSpPr>
          <p:cNvPr id="35" name="TextBox 34">
            <a:extLst>
              <a:ext uri="{FF2B5EF4-FFF2-40B4-BE49-F238E27FC236}">
                <a16:creationId xmlns:a16="http://schemas.microsoft.com/office/drawing/2014/main" id="{7BD2ADC4-BACC-E0AE-37AE-5D05092F0108}"/>
              </a:ext>
            </a:extLst>
          </p:cNvPr>
          <p:cNvSpPr txBox="1"/>
          <p:nvPr/>
        </p:nvSpPr>
        <p:spPr>
          <a:xfrm>
            <a:off x="11371911" y="2615208"/>
            <a:ext cx="5145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AI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ML</a:t>
            </a:r>
          </a:p>
        </p:txBody>
      </p:sp>
      <p:cxnSp>
        <p:nvCxnSpPr>
          <p:cNvPr id="36" name="Connector: Curved 35">
            <a:extLst>
              <a:ext uri="{FF2B5EF4-FFF2-40B4-BE49-F238E27FC236}">
                <a16:creationId xmlns:a16="http://schemas.microsoft.com/office/drawing/2014/main" id="{8CBC75B2-346A-858C-E2DB-218F41E16C31}"/>
              </a:ext>
              <a:ext uri="{C183D7F6-B498-43B3-948B-1728B52AA6E4}">
                <adec:decorative xmlns:adec="http://schemas.microsoft.com/office/drawing/2017/decorative" val="1"/>
              </a:ext>
            </a:extLst>
          </p:cNvPr>
          <p:cNvCxnSpPr>
            <a:cxnSpLocks/>
            <a:stCxn id="35" idx="2"/>
            <a:endCxn id="9" idx="0"/>
          </p:cNvCxnSpPr>
          <p:nvPr/>
        </p:nvCxnSpPr>
        <p:spPr>
          <a:xfrm rot="5400000">
            <a:off x="10435878" y="2532707"/>
            <a:ext cx="587605" cy="1799047"/>
          </a:xfrm>
          <a:prstGeom prst="curvedConnector3">
            <a:avLst>
              <a:gd name="adj1" fmla="val 66619"/>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7DE0BE54-C99B-1EFE-B056-355D72E9A8E8}"/>
              </a:ext>
            </a:extLst>
          </p:cNvPr>
          <p:cNvSpPr txBox="1"/>
          <p:nvPr/>
        </p:nvSpPr>
        <p:spPr>
          <a:xfrm>
            <a:off x="7034121" y="6048573"/>
            <a:ext cx="409320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40000"/>
                </a:solidFill>
                <a:effectLst/>
                <a:uLnTx/>
                <a:uFillTx/>
                <a:latin typeface="Times New Roman"/>
                <a:ea typeface="+mn-ea"/>
                <a:cs typeface="+mn-cs"/>
              </a:rPr>
              <a:t>APPROACH</a:t>
            </a:r>
          </a:p>
        </p:txBody>
      </p:sp>
      <p:sp>
        <p:nvSpPr>
          <p:cNvPr id="52" name="TextBox 51">
            <a:extLst>
              <a:ext uri="{FF2B5EF4-FFF2-40B4-BE49-F238E27FC236}">
                <a16:creationId xmlns:a16="http://schemas.microsoft.com/office/drawing/2014/main" id="{F0752A79-D9A7-293C-BAA5-35C9C4293D3B}"/>
              </a:ext>
            </a:extLst>
          </p:cNvPr>
          <p:cNvSpPr txBox="1"/>
          <p:nvPr/>
        </p:nvSpPr>
        <p:spPr>
          <a:xfrm>
            <a:off x="9485319" y="2129852"/>
            <a:ext cx="17673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40000"/>
                </a:solidFill>
                <a:effectLst/>
                <a:uLnTx/>
                <a:uFillTx/>
                <a:latin typeface="Times New Roman"/>
                <a:ea typeface="+mn-ea"/>
                <a:cs typeface="+mn-cs"/>
              </a:rPr>
              <a:t>NSF SCH</a:t>
            </a:r>
          </a:p>
        </p:txBody>
      </p:sp>
      <p:sp>
        <p:nvSpPr>
          <p:cNvPr id="77" name="TextBox 76">
            <a:extLst>
              <a:ext uri="{FF2B5EF4-FFF2-40B4-BE49-F238E27FC236}">
                <a16:creationId xmlns:a16="http://schemas.microsoft.com/office/drawing/2014/main" id="{46574EEE-0EC3-246C-995C-520D11977879}"/>
              </a:ext>
            </a:extLst>
          </p:cNvPr>
          <p:cNvSpPr txBox="1"/>
          <p:nvPr/>
        </p:nvSpPr>
        <p:spPr>
          <a:xfrm>
            <a:off x="2145346" y="5022145"/>
            <a:ext cx="3495087" cy="10772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56082">
                    <a:lumMod val="75000"/>
                  </a:srgbClr>
                </a:solidFill>
                <a:effectLst/>
                <a:uLnTx/>
                <a:uFillTx/>
                <a:latin typeface="Times New Roman"/>
                <a:ea typeface="+mn-ea"/>
                <a:cs typeface="+mn-cs"/>
              </a:rPr>
              <a:t>Inter-agency programs and policies, and resource allocation decisions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56082">
                    <a:lumMod val="75000"/>
                  </a:srgbClr>
                </a:solidFill>
                <a:effectLst/>
                <a:uLnTx/>
                <a:uFillTx/>
                <a:latin typeface="Times New Roman"/>
                <a:ea typeface="+mn-ea"/>
                <a:cs typeface="+mn-cs"/>
              </a:rPr>
              <a:t>Care systems’ operations and infrastructure planning</a:t>
            </a:r>
          </a:p>
        </p:txBody>
      </p:sp>
      <p:sp>
        <p:nvSpPr>
          <p:cNvPr id="94" name="TextBox 93">
            <a:extLst>
              <a:ext uri="{FF2B5EF4-FFF2-40B4-BE49-F238E27FC236}">
                <a16:creationId xmlns:a16="http://schemas.microsoft.com/office/drawing/2014/main" id="{1681EC0D-4894-B0E0-9003-6774BDE79D9D}"/>
              </a:ext>
            </a:extLst>
          </p:cNvPr>
          <p:cNvSpPr txBox="1"/>
          <p:nvPr/>
        </p:nvSpPr>
        <p:spPr>
          <a:xfrm>
            <a:off x="2826640" y="1478736"/>
            <a:ext cx="2080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a:ea typeface="+mn-ea"/>
                <a:cs typeface="+mn-cs"/>
              </a:rPr>
              <a:t>LONG-TERM</a:t>
            </a:r>
          </a:p>
        </p:txBody>
      </p:sp>
      <p:sp>
        <p:nvSpPr>
          <p:cNvPr id="95" name="TextBox 94">
            <a:extLst>
              <a:ext uri="{FF2B5EF4-FFF2-40B4-BE49-F238E27FC236}">
                <a16:creationId xmlns:a16="http://schemas.microsoft.com/office/drawing/2014/main" id="{0F53F57F-8A46-055A-5CD3-896B51DFAFBF}"/>
              </a:ext>
            </a:extLst>
          </p:cNvPr>
          <p:cNvSpPr txBox="1"/>
          <p:nvPr/>
        </p:nvSpPr>
        <p:spPr>
          <a:xfrm>
            <a:off x="8415032" y="1432686"/>
            <a:ext cx="3471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a:ea typeface="+mn-ea"/>
                <a:cs typeface="+mn-cs"/>
              </a:rPr>
              <a:t>SHORT-TERM</a:t>
            </a:r>
          </a:p>
        </p:txBody>
      </p:sp>
      <p:cxnSp>
        <p:nvCxnSpPr>
          <p:cNvPr id="97" name="Straight Arrow Connector 96">
            <a:extLst>
              <a:ext uri="{FF2B5EF4-FFF2-40B4-BE49-F238E27FC236}">
                <a16:creationId xmlns:a16="http://schemas.microsoft.com/office/drawing/2014/main" id="{E0C827DD-BF0B-1B5F-E968-40083929BD86}"/>
              </a:ext>
              <a:ext uri="{C183D7F6-B498-43B3-948B-1728B52AA6E4}">
                <adec:decorative xmlns:adec="http://schemas.microsoft.com/office/drawing/2017/decorative" val="1"/>
              </a:ext>
            </a:extLst>
          </p:cNvPr>
          <p:cNvCxnSpPr>
            <a:cxnSpLocks/>
            <a:stCxn id="51" idx="2"/>
          </p:cNvCxnSpPr>
          <p:nvPr/>
        </p:nvCxnSpPr>
        <p:spPr>
          <a:xfrm>
            <a:off x="3866678" y="4821272"/>
            <a:ext cx="0" cy="3567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8" name="Freeform: Shape 97">
            <a:extLst>
              <a:ext uri="{FF2B5EF4-FFF2-40B4-BE49-F238E27FC236}">
                <a16:creationId xmlns:a16="http://schemas.microsoft.com/office/drawing/2014/main" id="{6C6C6A10-9A8B-00F8-C77C-47D4C5E7F7ED}"/>
              </a:ext>
              <a:ext uri="{C183D7F6-B498-43B3-948B-1728B52AA6E4}">
                <adec:decorative xmlns:adec="http://schemas.microsoft.com/office/drawing/2017/decorative" val="1"/>
              </a:ext>
            </a:extLst>
          </p:cNvPr>
          <p:cNvSpPr/>
          <p:nvPr/>
        </p:nvSpPr>
        <p:spPr>
          <a:xfrm>
            <a:off x="6988629" y="1959429"/>
            <a:ext cx="4846320" cy="2599508"/>
          </a:xfrm>
          <a:custGeom>
            <a:avLst/>
            <a:gdLst>
              <a:gd name="connsiteX0" fmla="*/ 26125 w 4846320"/>
              <a:gd name="connsiteY0" fmla="*/ 862148 h 2599508"/>
              <a:gd name="connsiteX1" fmla="*/ 117565 w 4846320"/>
              <a:gd name="connsiteY1" fmla="*/ 1881051 h 2599508"/>
              <a:gd name="connsiteX2" fmla="*/ 339634 w 4846320"/>
              <a:gd name="connsiteY2" fmla="*/ 2299062 h 2599508"/>
              <a:gd name="connsiteX3" fmla="*/ 1293222 w 4846320"/>
              <a:gd name="connsiteY3" fmla="*/ 2586445 h 2599508"/>
              <a:gd name="connsiteX4" fmla="*/ 2286000 w 4846320"/>
              <a:gd name="connsiteY4" fmla="*/ 2599508 h 2599508"/>
              <a:gd name="connsiteX5" fmla="*/ 2978331 w 4846320"/>
              <a:gd name="connsiteY5" fmla="*/ 2573382 h 2599508"/>
              <a:gd name="connsiteX6" fmla="*/ 4624251 w 4846320"/>
              <a:gd name="connsiteY6" fmla="*/ 2599508 h 2599508"/>
              <a:gd name="connsiteX7" fmla="*/ 4846320 w 4846320"/>
              <a:gd name="connsiteY7" fmla="*/ 1711234 h 2599508"/>
              <a:gd name="connsiteX8" fmla="*/ 4781005 w 4846320"/>
              <a:gd name="connsiteY8" fmla="*/ 914400 h 2599508"/>
              <a:gd name="connsiteX9" fmla="*/ 4663440 w 4846320"/>
              <a:gd name="connsiteY9" fmla="*/ 248194 h 2599508"/>
              <a:gd name="connsiteX10" fmla="*/ 2899954 w 4846320"/>
              <a:gd name="connsiteY10" fmla="*/ 0 h 2599508"/>
              <a:gd name="connsiteX11" fmla="*/ 731520 w 4846320"/>
              <a:gd name="connsiteY11" fmla="*/ 117565 h 2599508"/>
              <a:gd name="connsiteX12" fmla="*/ 0 w 4846320"/>
              <a:gd name="connsiteY12" fmla="*/ 444137 h 2599508"/>
              <a:gd name="connsiteX13" fmla="*/ 39188 w 4846320"/>
              <a:gd name="connsiteY13" fmla="*/ 914400 h 2599508"/>
              <a:gd name="connsiteX14" fmla="*/ 65314 w 4846320"/>
              <a:gd name="connsiteY14" fmla="*/ 927462 h 259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46320" h="2599508">
                <a:moveTo>
                  <a:pt x="26125" y="862148"/>
                </a:moveTo>
                <a:lnTo>
                  <a:pt x="117565" y="1881051"/>
                </a:lnTo>
                <a:lnTo>
                  <a:pt x="339634" y="2299062"/>
                </a:lnTo>
                <a:lnTo>
                  <a:pt x="1293222" y="2586445"/>
                </a:lnTo>
                <a:lnTo>
                  <a:pt x="2286000" y="2599508"/>
                </a:lnTo>
                <a:lnTo>
                  <a:pt x="2978331" y="2573382"/>
                </a:lnTo>
                <a:lnTo>
                  <a:pt x="4624251" y="2599508"/>
                </a:lnTo>
                <a:lnTo>
                  <a:pt x="4846320" y="1711234"/>
                </a:lnTo>
                <a:lnTo>
                  <a:pt x="4781005" y="914400"/>
                </a:lnTo>
                <a:lnTo>
                  <a:pt x="4663440" y="248194"/>
                </a:lnTo>
                <a:lnTo>
                  <a:pt x="2899954" y="0"/>
                </a:lnTo>
                <a:lnTo>
                  <a:pt x="731520" y="117565"/>
                </a:lnTo>
                <a:lnTo>
                  <a:pt x="0" y="444137"/>
                </a:lnTo>
                <a:lnTo>
                  <a:pt x="39188" y="914400"/>
                </a:lnTo>
                <a:lnTo>
                  <a:pt x="65314" y="927462"/>
                </a:lnTo>
              </a:path>
            </a:pathLst>
          </a:custGeom>
          <a:noFill/>
          <a:ln>
            <a:solidFill>
              <a:srgbClr val="A4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3497615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CA4648A-71CC-F738-094D-450EB5BD5A1D}"/>
              </a:ext>
            </a:extLst>
          </p:cNvPr>
          <p:cNvSpPr txBox="1"/>
          <p:nvPr/>
        </p:nvSpPr>
        <p:spPr>
          <a:xfrm>
            <a:off x="3866584" y="1270339"/>
            <a:ext cx="3076734" cy="707886"/>
          </a:xfrm>
          <a:prstGeom prst="rect">
            <a:avLst/>
          </a:prstGeom>
          <a:solidFill>
            <a:srgbClr val="FFFFFF">
              <a:alpha val="83137"/>
            </a:srgbClr>
          </a:solid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40000"/>
                </a:solidFill>
                <a:effectLst/>
                <a:uLnTx/>
                <a:uFillTx/>
                <a:latin typeface="Calibri" panose="020F0502020204030204"/>
                <a:ea typeface="+mn-ea"/>
                <a:cs typeface="+mn-cs"/>
              </a:rPr>
              <a:t>Common behavioral mechanisms of disease risk</a:t>
            </a:r>
          </a:p>
        </p:txBody>
      </p:sp>
      <p:sp>
        <p:nvSpPr>
          <p:cNvPr id="5" name="Title 1"/>
          <p:cNvSpPr txBox="1">
            <a:spLocks noGrp="1"/>
          </p:cNvSpPr>
          <p:nvPr>
            <p:ph type="title" idx="4294967295"/>
          </p:nvPr>
        </p:nvSpPr>
        <p:spPr>
          <a:xfrm>
            <a:off x="86097" y="94852"/>
            <a:ext cx="9162445" cy="8550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nSpc>
                <a:spcPct val="100000"/>
              </a:lnSpc>
              <a:spcBef>
                <a:spcPct val="0"/>
              </a:spcBef>
              <a:buNone/>
              <a:defRPr sz="2800" b="1">
                <a:solidFill>
                  <a:srgbClr val="861119"/>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Times New Roman"/>
                <a:ea typeface="+mj-ea"/>
                <a:cs typeface="+mj-cs"/>
              </a:rPr>
              <a:t>CASE STUDY-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Times New Roman"/>
                <a:ea typeface="+mj-ea"/>
                <a:cs typeface="+mj-cs"/>
              </a:rPr>
              <a:t>Sexually or intravenously transmitted infections</a:t>
            </a:r>
          </a:p>
        </p:txBody>
      </p:sp>
      <p:sp>
        <p:nvSpPr>
          <p:cNvPr id="21" name="Rectangle 20"/>
          <p:cNvSpPr/>
          <p:nvPr/>
        </p:nvSpPr>
        <p:spPr>
          <a:xfrm>
            <a:off x="9248543" y="-26414"/>
            <a:ext cx="2852996" cy="954107"/>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HPV: human papillomavirus virus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HBV: hepatitis B virus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HCV: hepatitis C virus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HIV: human immunodeficiency virus</a:t>
            </a:r>
          </a:p>
        </p:txBody>
      </p:sp>
      <p:sp>
        <p:nvSpPr>
          <p:cNvPr id="122" name="TextBox 121"/>
          <p:cNvSpPr txBox="1"/>
          <p:nvPr/>
        </p:nvSpPr>
        <p:spPr>
          <a:xfrm>
            <a:off x="299577" y="1055801"/>
            <a:ext cx="2462056" cy="707886"/>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6082">
                    <a:lumMod val="75000"/>
                  </a:srgbClr>
                </a:solidFill>
                <a:effectLst/>
                <a:uLnTx/>
                <a:uFillTx/>
                <a:latin typeface="Calibri" panose="020F0502020204030204"/>
                <a:ea typeface="+mn-ea"/>
                <a:cs typeface="+mn-cs"/>
              </a:rPr>
              <a:t>Social determinants of behaviors</a:t>
            </a:r>
          </a:p>
        </p:txBody>
      </p:sp>
      <p:sp>
        <p:nvSpPr>
          <p:cNvPr id="84" name="TextBox 83"/>
          <p:cNvSpPr txBox="1"/>
          <p:nvPr/>
        </p:nvSpPr>
        <p:spPr>
          <a:xfrm>
            <a:off x="8656679" y="927693"/>
            <a:ext cx="2668800" cy="748795"/>
          </a:xfrm>
          <a:prstGeom prst="rect">
            <a:avLst/>
          </a:prstGeom>
          <a:solidFill>
            <a:srgbClr val="FFFFFF">
              <a:alpha val="83137"/>
            </a:srgbClr>
          </a:solid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4EA72E">
                    <a:lumMod val="50000"/>
                  </a:srgbClr>
                </a:solidFill>
                <a:effectLst/>
                <a:uLnTx/>
                <a:uFillTx/>
                <a:latin typeface="Calibri" panose="020F0502020204030204"/>
                <a:ea typeface="+mn-ea"/>
                <a:cs typeface="+mn-cs"/>
              </a:rPr>
              <a:t>Biological disease interactions</a:t>
            </a:r>
          </a:p>
        </p:txBody>
      </p:sp>
      <p:sp>
        <p:nvSpPr>
          <p:cNvPr id="11" name="Arrow: Striped Right 10">
            <a:extLst>
              <a:ext uri="{FF2B5EF4-FFF2-40B4-BE49-F238E27FC236}">
                <a16:creationId xmlns:a16="http://schemas.microsoft.com/office/drawing/2014/main" id="{1CC01E93-9382-F66C-240E-B042D84A8724}"/>
              </a:ext>
              <a:ext uri="{C183D7F6-B498-43B3-948B-1728B52AA6E4}">
                <adec:decorative xmlns:adec="http://schemas.microsoft.com/office/drawing/2017/decorative" val="1"/>
              </a:ext>
            </a:extLst>
          </p:cNvPr>
          <p:cNvSpPr/>
          <p:nvPr/>
        </p:nvSpPr>
        <p:spPr>
          <a:xfrm rot="1806672">
            <a:off x="2382790" y="1804029"/>
            <a:ext cx="1533837" cy="213082"/>
          </a:xfrm>
          <a:prstGeom prst="stripedRightArrow">
            <a:avLst/>
          </a:prstGeom>
          <a:ln>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2" name="Arrow: Striped Right 11">
            <a:extLst>
              <a:ext uri="{FF2B5EF4-FFF2-40B4-BE49-F238E27FC236}">
                <a16:creationId xmlns:a16="http://schemas.microsoft.com/office/drawing/2014/main" id="{AB1E48B8-E276-ED6B-6E3A-2DFEFDAE0423}"/>
              </a:ext>
              <a:ext uri="{C183D7F6-B498-43B3-948B-1728B52AA6E4}">
                <adec:decorative xmlns:adec="http://schemas.microsoft.com/office/drawing/2017/decorative" val="1"/>
              </a:ext>
            </a:extLst>
          </p:cNvPr>
          <p:cNvSpPr/>
          <p:nvPr/>
        </p:nvSpPr>
        <p:spPr>
          <a:xfrm rot="20408078">
            <a:off x="6356215" y="1733538"/>
            <a:ext cx="1533837" cy="213082"/>
          </a:xfrm>
          <a:prstGeom prst="stripedRightArrow">
            <a:avLst/>
          </a:prstGeom>
          <a:solidFill>
            <a:srgbClr val="A40000"/>
          </a:solidFill>
          <a:ln>
            <a:solidFill>
              <a:srgbClr val="A4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4" name="Slide Number Placeholder 3">
            <a:extLst>
              <a:ext uri="{FF2B5EF4-FFF2-40B4-BE49-F238E27FC236}">
                <a16:creationId xmlns:a16="http://schemas.microsoft.com/office/drawing/2014/main" id="{451C591A-F56B-1C2B-4284-34B6473BD13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9B2B00-B35F-4271-B1D7-E8D092EAC1B0}"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82000"/>
                </a:prstClr>
              </a:solidFill>
              <a:effectLst/>
              <a:uLnTx/>
              <a:uFillTx/>
              <a:latin typeface="Times New Roman"/>
              <a:ea typeface="+mn-ea"/>
              <a:cs typeface="+mn-cs"/>
            </a:endParaRPr>
          </a:p>
        </p:txBody>
      </p:sp>
      <p:pic>
        <p:nvPicPr>
          <p:cNvPr id="4" name="Picture 3">
            <a:extLst>
              <a:ext uri="{FF2B5EF4-FFF2-40B4-BE49-F238E27FC236}">
                <a16:creationId xmlns:a16="http://schemas.microsoft.com/office/drawing/2014/main" id="{2DB35574-34A8-0975-1910-5D109FAAD658}"/>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706568" y="1676488"/>
            <a:ext cx="9774463" cy="2875409"/>
          </a:xfrm>
          <a:prstGeom prst="rect">
            <a:avLst/>
          </a:prstGeom>
        </p:spPr>
      </p:pic>
    </p:spTree>
    <p:extLst>
      <p:ext uri="{BB962C8B-B14F-4D97-AF65-F5344CB8AC3E}">
        <p14:creationId xmlns:p14="http://schemas.microsoft.com/office/powerpoint/2010/main" val="2668097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84000"/>
          </a:schemeClr>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CA4648A-71CC-F738-094D-450EB5BD5A1D}"/>
              </a:ext>
            </a:extLst>
          </p:cNvPr>
          <p:cNvSpPr txBox="1"/>
          <p:nvPr/>
        </p:nvSpPr>
        <p:spPr>
          <a:xfrm>
            <a:off x="3866584" y="1270339"/>
            <a:ext cx="3076734" cy="707886"/>
          </a:xfrm>
          <a:prstGeom prst="rect">
            <a:avLst/>
          </a:prstGeom>
          <a:solidFill>
            <a:srgbClr val="FFFFFF">
              <a:alpha val="83137"/>
            </a:srgbClr>
          </a:solid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40000"/>
                </a:solidFill>
                <a:effectLst/>
                <a:uLnTx/>
                <a:uFillTx/>
                <a:latin typeface="Calibri" panose="020F0502020204030204"/>
                <a:ea typeface="+mn-ea"/>
                <a:cs typeface="+mn-cs"/>
              </a:rPr>
              <a:t>Common behavioral mechanisms of disease risk</a:t>
            </a:r>
          </a:p>
        </p:txBody>
      </p:sp>
      <p:sp>
        <p:nvSpPr>
          <p:cNvPr id="21" name="Rectangle 20"/>
          <p:cNvSpPr/>
          <p:nvPr/>
        </p:nvSpPr>
        <p:spPr>
          <a:xfrm>
            <a:off x="9248542" y="-26414"/>
            <a:ext cx="3574429" cy="954107"/>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HIV: human immunodeficiency virus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HPV: human papillomavirus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HBV: hepatitis B</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HCV: hepatitis C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TextBox 121"/>
          <p:cNvSpPr txBox="1"/>
          <p:nvPr/>
        </p:nvSpPr>
        <p:spPr>
          <a:xfrm>
            <a:off x="299577" y="1055801"/>
            <a:ext cx="2462056" cy="707886"/>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6082">
                    <a:lumMod val="75000"/>
                  </a:srgbClr>
                </a:solidFill>
                <a:effectLst/>
                <a:uLnTx/>
                <a:uFillTx/>
                <a:latin typeface="Calibri" panose="020F0502020204030204"/>
                <a:ea typeface="+mn-ea"/>
                <a:cs typeface="+mn-cs"/>
              </a:rPr>
              <a:t>Social determinants of behaviors</a:t>
            </a:r>
          </a:p>
        </p:txBody>
      </p:sp>
      <p:sp>
        <p:nvSpPr>
          <p:cNvPr id="84" name="TextBox 83"/>
          <p:cNvSpPr txBox="1"/>
          <p:nvPr/>
        </p:nvSpPr>
        <p:spPr>
          <a:xfrm>
            <a:off x="8656679" y="927693"/>
            <a:ext cx="2668800" cy="748795"/>
          </a:xfrm>
          <a:prstGeom prst="rect">
            <a:avLst/>
          </a:prstGeom>
          <a:solidFill>
            <a:srgbClr val="FFFFFF">
              <a:alpha val="83137"/>
            </a:srgbClr>
          </a:solid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4EA72E">
                    <a:lumMod val="50000"/>
                  </a:srgbClr>
                </a:solidFill>
                <a:effectLst/>
                <a:uLnTx/>
                <a:uFillTx/>
                <a:latin typeface="Calibri" panose="020F0502020204030204"/>
                <a:ea typeface="+mn-ea"/>
                <a:cs typeface="+mn-cs"/>
              </a:rPr>
              <a:t>Biological disease interactions</a:t>
            </a:r>
          </a:p>
        </p:txBody>
      </p:sp>
      <p:grpSp>
        <p:nvGrpSpPr>
          <p:cNvPr id="3" name="Group 2">
            <a:extLst>
              <a:ext uri="{FF2B5EF4-FFF2-40B4-BE49-F238E27FC236}">
                <a16:creationId xmlns:a16="http://schemas.microsoft.com/office/drawing/2014/main" id="{263D09C5-6521-6F82-F03D-F596D2CD5A5F}"/>
              </a:ext>
              <a:ext uri="{C183D7F6-B498-43B3-948B-1728B52AA6E4}">
                <adec:decorative xmlns:adec="http://schemas.microsoft.com/office/drawing/2017/decorative" val="1"/>
              </a:ext>
            </a:extLst>
          </p:cNvPr>
          <p:cNvGrpSpPr/>
          <p:nvPr/>
        </p:nvGrpSpPr>
        <p:grpSpPr>
          <a:xfrm>
            <a:off x="181209" y="4870908"/>
            <a:ext cx="12098485" cy="1793097"/>
            <a:chOff x="181209" y="4870908"/>
            <a:chExt cx="12098485" cy="1793097"/>
          </a:xfrm>
        </p:grpSpPr>
        <p:grpSp>
          <p:nvGrpSpPr>
            <p:cNvPr id="30" name="Group 29"/>
            <p:cNvGrpSpPr/>
            <p:nvPr/>
          </p:nvGrpSpPr>
          <p:grpSpPr>
            <a:xfrm>
              <a:off x="181209" y="4870908"/>
              <a:ext cx="12098485" cy="1793097"/>
              <a:chOff x="42719" y="533069"/>
              <a:chExt cx="9073863" cy="1344823"/>
            </a:xfrm>
          </p:grpSpPr>
          <p:grpSp>
            <p:nvGrpSpPr>
              <p:cNvPr id="29" name="Group 28"/>
              <p:cNvGrpSpPr/>
              <p:nvPr/>
            </p:nvGrpSpPr>
            <p:grpSpPr>
              <a:xfrm>
                <a:off x="42719" y="533069"/>
                <a:ext cx="9073863" cy="1344823"/>
                <a:chOff x="2344" y="563839"/>
                <a:chExt cx="9073863" cy="1344823"/>
              </a:xfrm>
            </p:grpSpPr>
            <p:sp>
              <p:nvSpPr>
                <p:cNvPr id="81" name="TextBox 80"/>
                <p:cNvSpPr txBox="1"/>
                <p:nvPr/>
              </p:nvSpPr>
              <p:spPr>
                <a:xfrm>
                  <a:off x="476349" y="822468"/>
                  <a:ext cx="2475479" cy="34624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6082">
                          <a:lumMod val="75000"/>
                        </a:srgbClr>
                      </a:solidFill>
                      <a:effectLst/>
                      <a:uLnTx/>
                      <a:uFillTx/>
                      <a:latin typeface="Calibri" panose="020F0502020204030204"/>
                      <a:ea typeface="+mn-ea"/>
                      <a:cs typeface="+mn-cs"/>
                    </a:rPr>
                    <a:t>Structural Interventions</a:t>
                  </a:r>
                </a:p>
              </p:txBody>
            </p:sp>
            <p:sp>
              <p:nvSpPr>
                <p:cNvPr id="54" name="TextBox 53"/>
                <p:cNvSpPr txBox="1"/>
                <p:nvPr/>
              </p:nvSpPr>
              <p:spPr>
                <a:xfrm>
                  <a:off x="6088624" y="835095"/>
                  <a:ext cx="2987583" cy="34624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A72E">
                          <a:lumMod val="50000"/>
                        </a:srgbClr>
                      </a:solidFill>
                      <a:effectLst/>
                      <a:uLnTx/>
                      <a:uFillTx/>
                      <a:latin typeface="Calibri" panose="020F0502020204030204"/>
                      <a:ea typeface="+mn-ea"/>
                      <a:cs typeface="+mn-cs"/>
                    </a:rPr>
                    <a:t>Pharmaceutical Interventions</a:t>
                  </a:r>
                </a:p>
              </p:txBody>
            </p:sp>
            <p:sp>
              <p:nvSpPr>
                <p:cNvPr id="2" name="Rectangle 1"/>
                <p:cNvSpPr/>
                <p:nvPr/>
              </p:nvSpPr>
              <p:spPr>
                <a:xfrm>
                  <a:off x="476349" y="1094388"/>
                  <a:ext cx="2163477" cy="623248"/>
                </a:xfrm>
                <a:prstGeom prst="rect">
                  <a:avLst/>
                </a:prstGeom>
              </p:spPr>
              <p:txBody>
                <a:bodyPr wrap="none">
                  <a:spAutoFit/>
                </a:bodyPr>
                <a:lstStyle/>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Housing and food assistance</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Addiction treatment</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Mental healthcare</a:t>
                  </a:r>
                </a:p>
              </p:txBody>
            </p:sp>
            <p:sp>
              <p:nvSpPr>
                <p:cNvPr id="23" name="Curved Right Arrow 22"/>
                <p:cNvSpPr/>
                <p:nvPr/>
              </p:nvSpPr>
              <p:spPr>
                <a:xfrm flipV="1">
                  <a:off x="2344" y="563839"/>
                  <a:ext cx="390653" cy="995449"/>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mn-cs"/>
                  </a:endParaRPr>
                </a:p>
              </p:txBody>
            </p:sp>
            <p:sp>
              <p:nvSpPr>
                <p:cNvPr id="47" name="Rectangle 46"/>
                <p:cNvSpPr/>
                <p:nvPr/>
              </p:nvSpPr>
              <p:spPr>
                <a:xfrm>
                  <a:off x="6173918" y="1100749"/>
                  <a:ext cx="1046201" cy="807913"/>
                </a:xfrm>
                <a:prstGeom prst="rect">
                  <a:avLst/>
                </a:prstGeom>
              </p:spPr>
              <p:txBody>
                <a:bodyPr wrap="none">
                  <a:spAutoFit/>
                </a:bodyPr>
                <a:lstStyle/>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Testing</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Treatment</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Care</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Screening</a:t>
                  </a:r>
                </a:p>
              </p:txBody>
            </p:sp>
            <p:sp>
              <p:nvSpPr>
                <p:cNvPr id="48" name="Curved Right Arrow 47"/>
                <p:cNvSpPr/>
                <p:nvPr/>
              </p:nvSpPr>
              <p:spPr>
                <a:xfrm flipV="1">
                  <a:off x="5751141" y="563839"/>
                  <a:ext cx="390653" cy="1021530"/>
                </a:xfrm>
                <a:prstGeom prst="curvedRightArrow">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mn-cs"/>
                  </a:endParaRPr>
                </a:p>
              </p:txBody>
            </p:sp>
          </p:grpSp>
          <p:sp>
            <p:nvSpPr>
              <p:cNvPr id="51" name="TextBox 50"/>
              <p:cNvSpPr txBox="1"/>
              <p:nvPr/>
            </p:nvSpPr>
            <p:spPr>
              <a:xfrm>
                <a:off x="2992204" y="773365"/>
                <a:ext cx="2762751" cy="34624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60033"/>
                    </a:solidFill>
                    <a:effectLst/>
                    <a:uLnTx/>
                    <a:uFillTx/>
                    <a:latin typeface="Calibri" panose="020F0502020204030204"/>
                    <a:ea typeface="+mn-ea"/>
                    <a:cs typeface="+mn-cs"/>
                  </a:rPr>
                  <a:t>Behavioral Interventions</a:t>
                </a:r>
              </a:p>
            </p:txBody>
          </p:sp>
          <p:sp>
            <p:nvSpPr>
              <p:cNvPr id="61" name="Curved Right Arrow 60"/>
              <p:cNvSpPr/>
              <p:nvPr/>
            </p:nvSpPr>
            <p:spPr>
              <a:xfrm flipV="1">
                <a:off x="2958878" y="533069"/>
                <a:ext cx="390653" cy="1061100"/>
              </a:xfrm>
              <a:prstGeom prst="curvedRightArrow">
                <a:avLst/>
              </a:prstGeom>
              <a:solidFill>
                <a:srgbClr val="A40000"/>
              </a:solidFill>
              <a:ln>
                <a:solidFill>
                  <a:srgbClr val="A4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mn-cs"/>
                </a:endParaRPr>
              </a:p>
            </p:txBody>
          </p:sp>
        </p:grpSp>
        <p:sp>
          <p:nvSpPr>
            <p:cNvPr id="85" name="Rectangle 84"/>
            <p:cNvSpPr/>
            <p:nvPr/>
          </p:nvSpPr>
          <p:spPr>
            <a:xfrm>
              <a:off x="4590292" y="5621142"/>
              <a:ext cx="1981761" cy="584775"/>
            </a:xfrm>
            <a:prstGeom prst="rect">
              <a:avLst/>
            </a:prstGeom>
          </p:spPr>
          <p:txBody>
            <a:bodyPr wrap="none">
              <a:spAutoFit/>
            </a:bodyPr>
            <a:lstStyle/>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Harms reduction</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Behavioral health</a:t>
              </a:r>
            </a:p>
          </p:txBody>
        </p:sp>
      </p:grpSp>
      <p:sp>
        <p:nvSpPr>
          <p:cNvPr id="11" name="Arrow: Striped Right 10">
            <a:extLst>
              <a:ext uri="{FF2B5EF4-FFF2-40B4-BE49-F238E27FC236}">
                <a16:creationId xmlns:a16="http://schemas.microsoft.com/office/drawing/2014/main" id="{1CC01E93-9382-F66C-240E-B042D84A8724}"/>
              </a:ext>
              <a:ext uri="{C183D7F6-B498-43B3-948B-1728B52AA6E4}">
                <adec:decorative xmlns:adec="http://schemas.microsoft.com/office/drawing/2017/decorative" val="1"/>
              </a:ext>
            </a:extLst>
          </p:cNvPr>
          <p:cNvSpPr/>
          <p:nvPr/>
        </p:nvSpPr>
        <p:spPr>
          <a:xfrm rot="1806672">
            <a:off x="2382790" y="1804029"/>
            <a:ext cx="1533837" cy="213082"/>
          </a:xfrm>
          <a:prstGeom prst="stripedRightArrow">
            <a:avLst/>
          </a:prstGeom>
          <a:ln>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2" name="Arrow: Striped Right 11">
            <a:extLst>
              <a:ext uri="{FF2B5EF4-FFF2-40B4-BE49-F238E27FC236}">
                <a16:creationId xmlns:a16="http://schemas.microsoft.com/office/drawing/2014/main" id="{AB1E48B8-E276-ED6B-6E3A-2DFEFDAE0423}"/>
              </a:ext>
              <a:ext uri="{C183D7F6-B498-43B3-948B-1728B52AA6E4}">
                <adec:decorative xmlns:adec="http://schemas.microsoft.com/office/drawing/2017/decorative" val="1"/>
              </a:ext>
            </a:extLst>
          </p:cNvPr>
          <p:cNvSpPr/>
          <p:nvPr/>
        </p:nvSpPr>
        <p:spPr>
          <a:xfrm rot="20408078">
            <a:off x="6356215" y="1733538"/>
            <a:ext cx="1533837" cy="213082"/>
          </a:xfrm>
          <a:prstGeom prst="stripedRightArrow">
            <a:avLst/>
          </a:prstGeom>
          <a:solidFill>
            <a:srgbClr val="A40000"/>
          </a:solidFill>
          <a:ln>
            <a:solidFill>
              <a:srgbClr val="A4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4" name="Slide Number Placeholder 3">
            <a:extLst>
              <a:ext uri="{FF2B5EF4-FFF2-40B4-BE49-F238E27FC236}">
                <a16:creationId xmlns:a16="http://schemas.microsoft.com/office/drawing/2014/main" id="{451C591A-F56B-1C2B-4284-34B6473BD13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9B2B00-B35F-4271-B1D7-E8D092EAC1B0}"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82000"/>
                </a:prstClr>
              </a:solidFill>
              <a:effectLst/>
              <a:uLnTx/>
              <a:uFillTx/>
              <a:latin typeface="Times New Roman"/>
              <a:ea typeface="+mn-ea"/>
              <a:cs typeface="+mn-cs"/>
            </a:endParaRPr>
          </a:p>
        </p:txBody>
      </p:sp>
      <p:pic>
        <p:nvPicPr>
          <p:cNvPr id="4" name="Picture 3">
            <a:extLst>
              <a:ext uri="{FF2B5EF4-FFF2-40B4-BE49-F238E27FC236}">
                <a16:creationId xmlns:a16="http://schemas.microsoft.com/office/drawing/2014/main" id="{2DB35574-34A8-0975-1910-5D109FAAD658}"/>
              </a:ext>
              <a:ext uri="{C183D7F6-B498-43B3-948B-1728B52AA6E4}">
                <adec:decorative xmlns:adec="http://schemas.microsoft.com/office/drawing/2017/decorative" val="1"/>
              </a:ext>
            </a:extLst>
          </p:cNvPr>
          <p:cNvPicPr>
            <a:picLocks noChangeAspect="1"/>
          </p:cNvPicPr>
          <p:nvPr/>
        </p:nvPicPr>
        <p:blipFill>
          <a:blip r:embed="rId3">
            <a:alphaModFix amt="50000"/>
          </a:blip>
          <a:stretch>
            <a:fillRect/>
          </a:stretch>
        </p:blipFill>
        <p:spPr>
          <a:xfrm>
            <a:off x="338744" y="1639554"/>
            <a:ext cx="11378784" cy="3347362"/>
          </a:xfrm>
          <a:prstGeom prst="rect">
            <a:avLst/>
          </a:prstGeom>
        </p:spPr>
      </p:pic>
      <p:sp>
        <p:nvSpPr>
          <p:cNvPr id="6" name="Title 1">
            <a:extLst>
              <a:ext uri="{FF2B5EF4-FFF2-40B4-BE49-F238E27FC236}">
                <a16:creationId xmlns:a16="http://schemas.microsoft.com/office/drawing/2014/main" id="{F7ACDC4C-0BCB-35CA-BAF5-3BB423D21C2B}"/>
              </a:ext>
            </a:extLst>
          </p:cNvPr>
          <p:cNvSpPr txBox="1">
            <a:spLocks noGrp="1"/>
          </p:cNvSpPr>
          <p:nvPr>
            <p:ph type="title" idx="4294967295"/>
          </p:nvPr>
        </p:nvSpPr>
        <p:spPr>
          <a:xfrm>
            <a:off x="86097" y="94852"/>
            <a:ext cx="9162445" cy="8550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nSpc>
                <a:spcPct val="100000"/>
              </a:lnSpc>
              <a:spcBef>
                <a:spcPct val="0"/>
              </a:spcBef>
              <a:buNone/>
              <a:defRPr sz="2800" b="1">
                <a:solidFill>
                  <a:srgbClr val="861119"/>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Times New Roman"/>
                <a:ea typeface="+mj-ea"/>
                <a:cs typeface="+mj-cs"/>
              </a:rPr>
              <a:t>CASE STUDY-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Times New Roman"/>
                <a:ea typeface="+mj-ea"/>
                <a:cs typeface="+mj-cs"/>
              </a:rPr>
              <a:t>Sexually or intravenously transmitted infections</a:t>
            </a:r>
          </a:p>
        </p:txBody>
      </p:sp>
    </p:spTree>
    <p:extLst>
      <p:ext uri="{BB962C8B-B14F-4D97-AF65-F5344CB8AC3E}">
        <p14:creationId xmlns:p14="http://schemas.microsoft.com/office/powerpoint/2010/main" val="3065036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93" y="1"/>
            <a:ext cx="10515600" cy="1090008"/>
          </a:xfrm>
        </p:spPr>
        <p:txBody>
          <a:bodyPr>
            <a:normAutofit/>
          </a:bodyPr>
          <a:lstStyle/>
          <a:p>
            <a:r>
              <a:rPr lang="en-US" sz="4000" dirty="0"/>
              <a:t>Challenges and approaches</a:t>
            </a:r>
          </a:p>
        </p:txBody>
      </p:sp>
      <p:sp>
        <p:nvSpPr>
          <p:cNvPr id="3" name="Content Placeholder 2"/>
          <p:cNvSpPr>
            <a:spLocks noGrp="1"/>
          </p:cNvSpPr>
          <p:nvPr>
            <p:ph idx="1"/>
          </p:nvPr>
        </p:nvSpPr>
        <p:spPr/>
        <p:txBody>
          <a:bodyPr>
            <a:normAutofit/>
          </a:bodyPr>
          <a:lstStyle/>
          <a:p>
            <a:endParaRPr lang="en-US" sz="3600" dirty="0"/>
          </a:p>
        </p:txBody>
      </p:sp>
      <p:sp>
        <p:nvSpPr>
          <p:cNvPr id="4" name="Slide Number Placeholder 3"/>
          <p:cNvSpPr>
            <a:spLocks noGrp="1"/>
          </p:cNvSpPr>
          <p:nvPr>
            <p:ph type="sldNum" sz="quarter" idx="12"/>
          </p:nvPr>
        </p:nvSpPr>
        <p:spPr>
          <a:xfrm>
            <a:off x="9092379" y="642922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9B2B00-B35F-4271-B1D7-E8D092EAC1B0}"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82000"/>
                </a:prstClr>
              </a:solidFill>
              <a:effectLst/>
              <a:uLnTx/>
              <a:uFillTx/>
              <a:latin typeface="Times New Roman"/>
              <a:ea typeface="+mn-ea"/>
              <a:cs typeface="+mn-cs"/>
            </a:endParaRPr>
          </a:p>
        </p:txBody>
      </p:sp>
      <p:sp>
        <p:nvSpPr>
          <p:cNvPr id="5" name="Rectangle 4"/>
          <p:cNvSpPr/>
          <p:nvPr/>
        </p:nvSpPr>
        <p:spPr>
          <a:xfrm>
            <a:off x="6392694" y="850909"/>
            <a:ext cx="4961106" cy="37069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A72E">
                    <a:lumMod val="50000"/>
                  </a:srgbClr>
                </a:solidFill>
                <a:effectLst/>
                <a:uLnTx/>
                <a:uFillTx/>
                <a:latin typeface="Times New Roman"/>
                <a:ea typeface="+mn-ea"/>
                <a:cs typeface="+mn-cs"/>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A72E">
                    <a:lumMod val="50000"/>
                  </a:srgbClr>
                </a:solidFill>
                <a:effectLst/>
                <a:uLnTx/>
                <a:uFillTx/>
                <a:latin typeface="Times New Roman"/>
                <a:ea typeface="+mn-ea"/>
                <a:cs typeface="+mn-cs"/>
              </a:rPr>
              <a:t>Complex system dynamics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A72E">
                    <a:lumMod val="50000"/>
                  </a:srgbClr>
                </a:solidFill>
                <a:effectLst/>
                <a:uLnTx/>
                <a:uFillTx/>
                <a:latin typeface="Times New Roman"/>
                <a:ea typeface="+mn-ea"/>
                <a:cs typeface="+mn-cs"/>
              </a:rPr>
              <a:t>(Multi-scale simulation technique)</a:t>
            </a:r>
          </a:p>
        </p:txBody>
      </p:sp>
      <p:sp>
        <p:nvSpPr>
          <p:cNvPr id="6" name="Rectangle 5"/>
          <p:cNvSpPr/>
          <p:nvPr/>
        </p:nvSpPr>
        <p:spPr>
          <a:xfrm>
            <a:off x="542970" y="850909"/>
            <a:ext cx="5849724" cy="3706910"/>
          </a:xfrm>
          <a:prstGeom prst="rect">
            <a:avLst/>
          </a:prstGeom>
          <a:solidFill>
            <a:schemeClr val="bg1"/>
          </a:solidFill>
          <a:ln>
            <a:solidFill>
              <a:schemeClr val="accent1">
                <a:shade val="50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a:ea typeface="+mn-ea"/>
                <a:cs typeface="+mn-cs"/>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a:ea typeface="+mn-ea"/>
                <a:cs typeface="+mn-cs"/>
              </a:rPr>
              <a:t>Complex dependency between features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a:ea typeface="+mn-ea"/>
                <a:cs typeface="+mn-cs"/>
              </a:rPr>
              <a:t>(Statistical ML to estimate joint distributions)</a:t>
            </a:r>
          </a:p>
        </p:txBody>
      </p:sp>
      <p:sp>
        <p:nvSpPr>
          <p:cNvPr id="7" name="Rectangle 6"/>
          <p:cNvSpPr/>
          <p:nvPr/>
        </p:nvSpPr>
        <p:spPr>
          <a:xfrm>
            <a:off x="542970" y="4557819"/>
            <a:ext cx="10810830" cy="20991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A4000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A4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40000"/>
                </a:solidFill>
                <a:effectLst/>
                <a:uLnTx/>
                <a:uFillTx/>
                <a:latin typeface="Times New Roman"/>
                <a:ea typeface="+mn-ea"/>
                <a:cs typeface="+mn-cs"/>
              </a:rPr>
              <a:t>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40000"/>
                </a:solidFill>
                <a:effectLst/>
                <a:uLnTx/>
                <a:uFillTx/>
                <a:latin typeface="Times New Roman"/>
                <a:ea typeface="+mn-ea"/>
                <a:cs typeface="+mn-cs"/>
              </a:rPr>
              <a:t>Complex intervention combinations, disease </a:t>
            </a:r>
            <a:r>
              <a:rPr kumimoji="0" lang="en-US" sz="2400" b="0" i="0" u="none" strike="noStrike" kern="1200" cap="none" spc="0" normalizeH="0" baseline="0" noProof="0" dirty="0" err="1">
                <a:ln>
                  <a:noFill/>
                </a:ln>
                <a:solidFill>
                  <a:srgbClr val="A40000"/>
                </a:solidFill>
                <a:effectLst/>
                <a:uLnTx/>
                <a:uFillTx/>
                <a:latin typeface="Times New Roman"/>
                <a:ea typeface="+mn-ea"/>
                <a:cs typeface="+mn-cs"/>
              </a:rPr>
              <a:t>syndemics</a:t>
            </a:r>
            <a:r>
              <a:rPr kumimoji="0" lang="en-US" sz="2400" b="0" i="0" u="none" strike="noStrike" kern="1200" cap="none" spc="0" normalizeH="0" baseline="0" noProof="0" dirty="0">
                <a:ln>
                  <a:noFill/>
                </a:ln>
                <a:solidFill>
                  <a:srgbClr val="A40000"/>
                </a:solidFill>
                <a:effectLst/>
                <a:uLnTx/>
                <a:uFillTx/>
                <a:latin typeface="Times New Roman"/>
                <a:ea typeface="+mn-ea"/>
                <a:cs typeface="+mn-cs"/>
              </a:rPr>
              <a:t>, and epidemic dynamics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40000"/>
                </a:solidFill>
                <a:effectLst/>
                <a:uLnTx/>
                <a:uFillTx/>
                <a:latin typeface="Times New Roman"/>
                <a:ea typeface="+mn-ea"/>
                <a:cs typeface="+mn-cs"/>
              </a:rPr>
              <a:t>(Artificial intelligence and machine learning (AI/ML))</a:t>
            </a:r>
          </a:p>
        </p:txBody>
      </p:sp>
      <p:pic>
        <p:nvPicPr>
          <p:cNvPr id="99" name="Picture 98">
            <a:extLst>
              <a:ext uri="{FF2B5EF4-FFF2-40B4-BE49-F238E27FC236}">
                <a16:creationId xmlns:a16="http://schemas.microsoft.com/office/drawing/2014/main" id="{2C36FEEF-98C8-5487-43E6-07F0F07C5B22}"/>
              </a:ext>
              <a:ext uri="{C183D7F6-B498-43B3-948B-1728B52AA6E4}">
                <adec:decorative xmlns:adec="http://schemas.microsoft.com/office/drawing/2017/decorative" val="1"/>
              </a:ext>
            </a:extLst>
          </p:cNvPr>
          <p:cNvPicPr>
            <a:picLocks noChangeAspect="1"/>
          </p:cNvPicPr>
          <p:nvPr/>
        </p:nvPicPr>
        <p:blipFill rotWithShape="1">
          <a:blip r:embed="rId3"/>
          <a:srcRect l="32344"/>
          <a:stretch/>
        </p:blipFill>
        <p:spPr>
          <a:xfrm>
            <a:off x="6581941" y="2657630"/>
            <a:ext cx="4162422" cy="1846918"/>
          </a:xfrm>
          <a:prstGeom prst="rect">
            <a:avLst/>
          </a:prstGeom>
        </p:spPr>
      </p:pic>
      <p:pic>
        <p:nvPicPr>
          <p:cNvPr id="103" name="Picture 102">
            <a:extLst>
              <a:ext uri="{FF2B5EF4-FFF2-40B4-BE49-F238E27FC236}">
                <a16:creationId xmlns:a16="http://schemas.microsoft.com/office/drawing/2014/main" id="{3CCD304F-15B9-5404-1AC2-1CF4A8F7D801}"/>
              </a:ext>
              <a:ext uri="{C183D7F6-B498-43B3-948B-1728B52AA6E4}">
                <adec:decorative xmlns:adec="http://schemas.microsoft.com/office/drawing/2017/decorative" val="1"/>
              </a:ext>
            </a:extLst>
          </p:cNvPr>
          <p:cNvPicPr>
            <a:picLocks noChangeAspect="1"/>
          </p:cNvPicPr>
          <p:nvPr/>
        </p:nvPicPr>
        <p:blipFill>
          <a:blip r:embed="rId4">
            <a:alphaModFix amt="64000"/>
          </a:blip>
          <a:stretch>
            <a:fillRect/>
          </a:stretch>
        </p:blipFill>
        <p:spPr>
          <a:xfrm>
            <a:off x="3932718" y="2742539"/>
            <a:ext cx="2459976" cy="1941410"/>
          </a:xfrm>
          <a:prstGeom prst="rect">
            <a:avLst/>
          </a:prstGeom>
        </p:spPr>
      </p:pic>
      <p:sp>
        <p:nvSpPr>
          <p:cNvPr id="104" name="Arrow: Right 103">
            <a:extLst>
              <a:ext uri="{FF2B5EF4-FFF2-40B4-BE49-F238E27FC236}">
                <a16:creationId xmlns:a16="http://schemas.microsoft.com/office/drawing/2014/main" id="{773DDDB6-BA0F-133A-3050-4B9C3D9F0777}"/>
              </a:ext>
            </a:extLst>
          </p:cNvPr>
          <p:cNvSpPr/>
          <p:nvPr/>
        </p:nvSpPr>
        <p:spPr>
          <a:xfrm>
            <a:off x="2870836" y="2773103"/>
            <a:ext cx="1061882" cy="4900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imes New Roman"/>
                <a:ea typeface="+mn-ea"/>
                <a:cs typeface="+mn-cs"/>
              </a:rPr>
              <a:t>Transform</a:t>
            </a:r>
          </a:p>
        </p:txBody>
      </p:sp>
      <p:pic>
        <p:nvPicPr>
          <p:cNvPr id="106" name="Picture 105">
            <a:extLst>
              <a:ext uri="{FF2B5EF4-FFF2-40B4-BE49-F238E27FC236}">
                <a16:creationId xmlns:a16="http://schemas.microsoft.com/office/drawing/2014/main" id="{E537E218-DA2F-0D4D-0430-2CFCB63F9A09}"/>
              </a:ext>
              <a:ext uri="{C183D7F6-B498-43B3-948B-1728B52AA6E4}">
                <adec:decorative xmlns:adec="http://schemas.microsoft.com/office/drawing/2017/decorative" val="1"/>
              </a:ext>
            </a:extLst>
          </p:cNvPr>
          <p:cNvPicPr>
            <a:picLocks noChangeAspect="1"/>
          </p:cNvPicPr>
          <p:nvPr/>
        </p:nvPicPr>
        <p:blipFill>
          <a:blip r:embed="rId5">
            <a:alphaModFix amt="62000"/>
          </a:blip>
          <a:stretch>
            <a:fillRect/>
          </a:stretch>
        </p:blipFill>
        <p:spPr>
          <a:xfrm>
            <a:off x="4445445" y="4615444"/>
            <a:ext cx="6488166" cy="815012"/>
          </a:xfrm>
          <a:prstGeom prst="rect">
            <a:avLst/>
          </a:prstGeom>
        </p:spPr>
      </p:pic>
      <p:pic>
        <p:nvPicPr>
          <p:cNvPr id="107" name="Picture 106">
            <a:extLst>
              <a:ext uri="{FF2B5EF4-FFF2-40B4-BE49-F238E27FC236}">
                <a16:creationId xmlns:a16="http://schemas.microsoft.com/office/drawing/2014/main" id="{B3DBF9E0-16EE-7FD5-9970-A540CC645FB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74193" y="2899233"/>
            <a:ext cx="2765549" cy="1550808"/>
          </a:xfrm>
          <a:prstGeom prst="rect">
            <a:avLst/>
          </a:prstGeom>
        </p:spPr>
      </p:pic>
    </p:spTree>
    <p:extLst>
      <p:ext uri="{BB962C8B-B14F-4D97-AF65-F5344CB8AC3E}">
        <p14:creationId xmlns:p14="http://schemas.microsoft.com/office/powerpoint/2010/main" val="3161889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743859-BEFD-4E2C-A99E-99C72B7CA612}"/>
              </a:ext>
            </a:extLst>
          </p:cNvPr>
          <p:cNvSpPr>
            <a:spLocks noGrp="1"/>
          </p:cNvSpPr>
          <p:nvPr>
            <p:ph type="title"/>
          </p:nvPr>
        </p:nvSpPr>
        <p:spPr>
          <a:xfrm>
            <a:off x="4603750" y="3167810"/>
            <a:ext cx="7588250" cy="3657322"/>
          </a:xfrm>
          <a:ln>
            <a:solidFill>
              <a:srgbClr val="156082"/>
            </a:solidFill>
          </a:ln>
        </p:spPr>
        <p:txBody>
          <a:bodyPr vert="horz" lIns="91440" tIns="45720" rIns="91440" bIns="45720" rtlCol="0" anchor="ctr" anchorCtr="0">
            <a:normAutofit/>
          </a:bodyPr>
          <a:lstStyle/>
          <a:p>
            <a:pPr algn="ctr"/>
            <a:r>
              <a:rPr lang="en-US" sz="4800" dirty="0">
                <a:solidFill>
                  <a:schemeClr val="accent6">
                    <a:lumMod val="50000"/>
                  </a:schemeClr>
                </a:solidFill>
              </a:rPr>
              <a:t>Multi-scale simulation to joint model related diseases</a:t>
            </a:r>
            <a:br>
              <a:rPr lang="en-US" sz="4800" dirty="0">
                <a:solidFill>
                  <a:schemeClr val="accent6">
                    <a:lumMod val="50000"/>
                  </a:schemeClr>
                </a:solidFill>
              </a:rPr>
            </a:br>
            <a:br>
              <a:rPr lang="en-US" sz="4800" dirty="0">
                <a:solidFill>
                  <a:schemeClr val="accent6">
                    <a:lumMod val="50000"/>
                  </a:schemeClr>
                </a:solidFill>
              </a:rPr>
            </a:br>
            <a:br>
              <a:rPr lang="en-US" sz="4800" dirty="0">
                <a:solidFill>
                  <a:schemeClr val="accent6">
                    <a:lumMod val="50000"/>
                  </a:schemeClr>
                </a:solidFill>
              </a:rPr>
            </a:br>
            <a:endParaRPr lang="en-US" sz="4800" b="1" dirty="0">
              <a:effectLst>
                <a:outerShdw blurRad="38100" dist="38100" dir="2700000" algn="tl">
                  <a:srgbClr val="000000">
                    <a:alpha val="43137"/>
                  </a:srgbClr>
                </a:outerShdw>
              </a:effectLst>
              <a:cs typeface="Arial" panose="020B0604020202020204" pitchFamily="34" charset="0"/>
            </a:endParaRPr>
          </a:p>
        </p:txBody>
      </p:sp>
      <p:sp>
        <p:nvSpPr>
          <p:cNvPr id="3" name="Rectangle 2">
            <a:extLst>
              <a:ext uri="{FF2B5EF4-FFF2-40B4-BE49-F238E27FC236}">
                <a16:creationId xmlns:a16="http://schemas.microsoft.com/office/drawing/2014/main" id="{6BC55F2A-8D51-E714-7AAC-9C3745C4A27B}"/>
              </a:ext>
              <a:ext uri="{C183D7F6-B498-43B3-948B-1728B52AA6E4}">
                <adec:decorative xmlns:adec="http://schemas.microsoft.com/office/drawing/2017/decorative" val="1"/>
              </a:ext>
            </a:extLst>
          </p:cNvPr>
          <p:cNvSpPr/>
          <p:nvPr/>
        </p:nvSpPr>
        <p:spPr>
          <a:xfrm>
            <a:off x="0" y="3167811"/>
            <a:ext cx="4603750" cy="3690189"/>
          </a:xfrm>
          <a:prstGeom prst="rect">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Slide Number Placeholder 1">
            <a:extLst>
              <a:ext uri="{FF2B5EF4-FFF2-40B4-BE49-F238E27FC236}">
                <a16:creationId xmlns:a16="http://schemas.microsoft.com/office/drawing/2014/main" id="{EA9932D1-D474-4211-9FE5-01CAF8DA57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2D801-4B5C-4A2E-83D9-66DD30EB6E79}"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82000"/>
                </a:prstClr>
              </a:solidFill>
              <a:effectLst/>
              <a:uLnTx/>
              <a:uFillTx/>
              <a:latin typeface="Times New Roman"/>
              <a:ea typeface="+mn-ea"/>
              <a:cs typeface="+mn-cs"/>
            </a:endParaRPr>
          </a:p>
        </p:txBody>
      </p:sp>
      <p:sp>
        <p:nvSpPr>
          <p:cNvPr id="10" name="Title 4">
            <a:extLst>
              <a:ext uri="{FF2B5EF4-FFF2-40B4-BE49-F238E27FC236}">
                <a16:creationId xmlns:a16="http://schemas.microsoft.com/office/drawing/2014/main" id="{6CF1C7DF-4FF3-422A-9F84-985A0F802173}"/>
              </a:ext>
            </a:extLst>
          </p:cNvPr>
          <p:cNvSpPr txBox="1">
            <a:spLocks/>
          </p:cNvSpPr>
          <p:nvPr/>
        </p:nvSpPr>
        <p:spPr>
          <a:xfrm>
            <a:off x="596900" y="4658723"/>
            <a:ext cx="3611880" cy="1057784"/>
          </a:xfrm>
          <a:prstGeom prst="rect">
            <a:avLst/>
          </a:prstGeom>
        </p:spPr>
        <p:txBody>
          <a:bodyPr vert="horz" lIns="121920" tIns="60960" rIns="121920" bIns="60960" rtlCol="0" anchor="b" anchorCtr="0">
            <a:noAutofit/>
          </a:bodyPr>
          <a:lstStyle>
            <a:lvl1pPr algn="l" defTabSz="685800" rtl="0" eaLnBrk="1" latinLnBrk="0" hangingPunct="1">
              <a:lnSpc>
                <a:spcPct val="85000"/>
              </a:lnSpc>
              <a:spcBef>
                <a:spcPct val="0"/>
              </a:spcBef>
              <a:buNone/>
              <a:defRPr sz="6000" b="0" kern="1200" spc="-38" baseline="0">
                <a:solidFill>
                  <a:schemeClr val="tx1">
                    <a:lumMod val="85000"/>
                    <a:lumOff val="15000"/>
                  </a:schemeClr>
                </a:solidFill>
                <a:latin typeface="+mj-lt"/>
                <a:ea typeface="+mj-ea"/>
                <a:cs typeface="+mj-cs"/>
              </a:defRPr>
            </a:lvl1pPr>
          </a:lstStyle>
          <a:p>
            <a:pPr marL="0" marR="0" lvl="0" indent="0" algn="ctr" defTabSz="685800" rtl="0" eaLnBrk="1" fontAlgn="auto" latinLnBrk="0" hangingPunct="1">
              <a:lnSpc>
                <a:spcPct val="110000"/>
              </a:lnSpc>
              <a:spcBef>
                <a:spcPct val="0"/>
              </a:spcBef>
              <a:spcAft>
                <a:spcPts val="0"/>
              </a:spcAft>
              <a:buClrTx/>
              <a:buSzTx/>
              <a:buFontTx/>
              <a:buNone/>
              <a:tabLst/>
              <a:defRPr/>
            </a:pPr>
            <a:r>
              <a:rPr kumimoji="0" lang="en-US" sz="3200" b="0" i="0" u="none" strike="noStrike" kern="1200" cap="none" spc="-38" normalizeH="0" baseline="0" noProof="0" dirty="0">
                <a:ln>
                  <a:noFill/>
                </a:ln>
                <a:solidFill>
                  <a:srgbClr val="4EA72E">
                    <a:lumMod val="50000"/>
                  </a:srgbClr>
                </a:solidFill>
                <a:effectLst/>
                <a:uLnTx/>
                <a:uFillTx/>
                <a:latin typeface="Times New Roman"/>
                <a:ea typeface="+mj-ea"/>
                <a:cs typeface="+mj-cs"/>
              </a:rPr>
              <a:t>Challenge 1:</a:t>
            </a:r>
          </a:p>
          <a:p>
            <a:pPr marL="0" marR="0" lvl="0" indent="0" algn="ctr" defTabSz="685800" rtl="0" eaLnBrk="1" fontAlgn="auto" latinLnBrk="0" hangingPunct="1">
              <a:lnSpc>
                <a:spcPct val="110000"/>
              </a:lnSpc>
              <a:spcBef>
                <a:spcPct val="0"/>
              </a:spcBef>
              <a:spcAft>
                <a:spcPts val="0"/>
              </a:spcAft>
              <a:buClrTx/>
              <a:buSzTx/>
              <a:buFontTx/>
              <a:buNone/>
              <a:tabLst/>
              <a:defRPr/>
            </a:pPr>
            <a:r>
              <a:rPr kumimoji="0" lang="en-US" sz="3200" b="0" i="0" u="none" strike="noStrike" kern="1200" cap="none" spc="-38" normalizeH="0" baseline="0" noProof="0" dirty="0">
                <a:ln>
                  <a:noFill/>
                </a:ln>
                <a:solidFill>
                  <a:srgbClr val="4EA72E">
                    <a:lumMod val="50000"/>
                  </a:srgbClr>
                </a:solidFill>
                <a:effectLst/>
                <a:uLnTx/>
                <a:uFillTx/>
                <a:latin typeface="Times New Roman"/>
                <a:ea typeface="+mj-ea"/>
                <a:cs typeface="+mj-cs"/>
              </a:rPr>
              <a:t>Complex system dynamics </a:t>
            </a:r>
          </a:p>
        </p:txBody>
      </p:sp>
      <p:pic>
        <p:nvPicPr>
          <p:cNvPr id="5" name="Picture 4" descr="A person in a suit and tie&#10;&#10;Description automatically generated">
            <a:extLst>
              <a:ext uri="{FF2B5EF4-FFF2-40B4-BE49-F238E27FC236}">
                <a16:creationId xmlns:a16="http://schemas.microsoft.com/office/drawing/2014/main" id="{548229C9-C7BC-9B9A-8203-7FF45AC2A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4022" y="154975"/>
            <a:ext cx="1481076" cy="1795797"/>
          </a:xfrm>
          <a:prstGeom prst="rect">
            <a:avLst/>
          </a:prstGeom>
        </p:spPr>
      </p:pic>
      <p:pic>
        <p:nvPicPr>
          <p:cNvPr id="6" name="Picture 5" descr="A person with a green scarf&#10;&#10;Description automatically generated">
            <a:extLst>
              <a:ext uri="{FF2B5EF4-FFF2-40B4-BE49-F238E27FC236}">
                <a16:creationId xmlns:a16="http://schemas.microsoft.com/office/drawing/2014/main" id="{C3CCEF19-E202-BD8D-8811-12FB20ADA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623" y="142071"/>
            <a:ext cx="1659430" cy="1805403"/>
          </a:xfrm>
          <a:prstGeom prst="rect">
            <a:avLst/>
          </a:prstGeom>
        </p:spPr>
      </p:pic>
      <p:pic>
        <p:nvPicPr>
          <p:cNvPr id="7" name="Picture 6" descr="A person with long black hair&#10;&#10;Description automatically generated">
            <a:extLst>
              <a:ext uri="{FF2B5EF4-FFF2-40B4-BE49-F238E27FC236}">
                <a16:creationId xmlns:a16="http://schemas.microsoft.com/office/drawing/2014/main" id="{7017CA30-D434-12E9-358E-D9338C2FFA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1394" y="142890"/>
            <a:ext cx="1454484" cy="1795310"/>
          </a:xfrm>
          <a:prstGeom prst="rect">
            <a:avLst/>
          </a:prstGeom>
        </p:spPr>
      </p:pic>
      <p:sp>
        <p:nvSpPr>
          <p:cNvPr id="8" name="TextBox 7">
            <a:extLst>
              <a:ext uri="{FF2B5EF4-FFF2-40B4-BE49-F238E27FC236}">
                <a16:creationId xmlns:a16="http://schemas.microsoft.com/office/drawing/2014/main" id="{1C6B6D75-48F2-7EC1-862E-EE9CB8139A14}"/>
              </a:ext>
            </a:extLst>
          </p:cNvPr>
          <p:cNvSpPr txBox="1"/>
          <p:nvPr/>
        </p:nvSpPr>
        <p:spPr>
          <a:xfrm>
            <a:off x="4024004" y="1991266"/>
            <a:ext cx="22016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Sonza Singh,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PhD student</a:t>
            </a:r>
          </a:p>
        </p:txBody>
      </p:sp>
      <p:sp>
        <p:nvSpPr>
          <p:cNvPr id="9" name="TextBox 8">
            <a:extLst>
              <a:ext uri="{FF2B5EF4-FFF2-40B4-BE49-F238E27FC236}">
                <a16:creationId xmlns:a16="http://schemas.microsoft.com/office/drawing/2014/main" id="{602C4FA9-1BBE-A741-080D-16EDCB6CFF7D}"/>
              </a:ext>
            </a:extLst>
          </p:cNvPr>
          <p:cNvSpPr txBox="1"/>
          <p:nvPr/>
        </p:nvSpPr>
        <p:spPr>
          <a:xfrm>
            <a:off x="6058543" y="1989024"/>
            <a:ext cx="22016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Rebecca Castonguay, UG student</a:t>
            </a:r>
          </a:p>
        </p:txBody>
      </p:sp>
      <p:sp>
        <p:nvSpPr>
          <p:cNvPr id="11" name="TextBox 10">
            <a:extLst>
              <a:ext uri="{FF2B5EF4-FFF2-40B4-BE49-F238E27FC236}">
                <a16:creationId xmlns:a16="http://schemas.microsoft.com/office/drawing/2014/main" id="{3D2B3E05-A194-8A7F-BBDC-602238DC240A}"/>
              </a:ext>
            </a:extLst>
          </p:cNvPr>
          <p:cNvSpPr txBox="1"/>
          <p:nvPr/>
        </p:nvSpPr>
        <p:spPr>
          <a:xfrm>
            <a:off x="8411893" y="1991963"/>
            <a:ext cx="22016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Matthew Eden,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UG student</a:t>
            </a:r>
          </a:p>
        </p:txBody>
      </p:sp>
      <p:pic>
        <p:nvPicPr>
          <p:cNvPr id="12" name="Picture 11" descr="A person standing on a porch&#10;&#10;Description automatically generated">
            <a:extLst>
              <a:ext uri="{FF2B5EF4-FFF2-40B4-BE49-F238E27FC236}">
                <a16:creationId xmlns:a16="http://schemas.microsoft.com/office/drawing/2014/main" id="{632D52F4-8835-6430-96AC-539DF6AF68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7347" y="189205"/>
            <a:ext cx="1481077" cy="1795797"/>
          </a:xfrm>
          <a:prstGeom prst="rect">
            <a:avLst/>
          </a:prstGeom>
        </p:spPr>
      </p:pic>
      <p:sp>
        <p:nvSpPr>
          <p:cNvPr id="13" name="TextBox 12">
            <a:extLst>
              <a:ext uri="{FF2B5EF4-FFF2-40B4-BE49-F238E27FC236}">
                <a16:creationId xmlns:a16="http://schemas.microsoft.com/office/drawing/2014/main" id="{714989AB-0950-4569-A39B-794F2B2AEBB3}"/>
              </a:ext>
            </a:extLst>
          </p:cNvPr>
          <p:cNvSpPr txBox="1"/>
          <p:nvPr/>
        </p:nvSpPr>
        <p:spPr>
          <a:xfrm>
            <a:off x="10401449" y="1983472"/>
            <a:ext cx="16528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Xinmeng Zhao,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 PhD student</a:t>
            </a:r>
          </a:p>
        </p:txBody>
      </p:sp>
      <p:pic>
        <p:nvPicPr>
          <p:cNvPr id="14" name="Picture 13">
            <a:extLst>
              <a:ext uri="{FF2B5EF4-FFF2-40B4-BE49-F238E27FC236}">
                <a16:creationId xmlns:a16="http://schemas.microsoft.com/office/drawing/2014/main" id="{46D31594-FBC9-8AB9-24D0-F264FE2C0B9C}"/>
              </a:ext>
              <a:ext uri="{C183D7F6-B498-43B3-948B-1728B52AA6E4}">
                <adec:decorative xmlns:adec="http://schemas.microsoft.com/office/drawing/2017/decorative" val="1"/>
              </a:ext>
            </a:extLst>
          </p:cNvPr>
          <p:cNvPicPr>
            <a:picLocks noChangeAspect="1"/>
          </p:cNvPicPr>
          <p:nvPr/>
        </p:nvPicPr>
        <p:blipFill rotWithShape="1">
          <a:blip r:embed="rId7"/>
          <a:srcRect l="32344"/>
          <a:stretch/>
        </p:blipFill>
        <p:spPr>
          <a:xfrm>
            <a:off x="6225621" y="4746477"/>
            <a:ext cx="4162422" cy="1846918"/>
          </a:xfrm>
          <a:prstGeom prst="rect">
            <a:avLst/>
          </a:prstGeom>
        </p:spPr>
      </p:pic>
    </p:spTree>
    <p:extLst>
      <p:ext uri="{BB962C8B-B14F-4D97-AF65-F5344CB8AC3E}">
        <p14:creationId xmlns:p14="http://schemas.microsoft.com/office/powerpoint/2010/main" val="416573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764DC-E492-0E69-7AC5-527504A7B9AD}"/>
              </a:ext>
            </a:extLst>
          </p:cNvPr>
          <p:cNvSpPr>
            <a:spLocks noGrp="1"/>
          </p:cNvSpPr>
          <p:nvPr>
            <p:ph type="title"/>
          </p:nvPr>
        </p:nvSpPr>
        <p:spPr>
          <a:xfrm>
            <a:off x="571206" y="373630"/>
            <a:ext cx="11411721" cy="391156"/>
          </a:xfrm>
        </p:spPr>
        <p:txBody>
          <a:bodyPr>
            <a:noAutofit/>
          </a:bodyPr>
          <a:lstStyle/>
          <a:p>
            <a:r>
              <a:rPr lang="en-US" dirty="0">
                <a:solidFill>
                  <a:schemeClr val="tx1"/>
                </a:solidFill>
              </a:rPr>
              <a:t>GOAL: Simulation technique for joint modeling interacting diseases</a:t>
            </a:r>
          </a:p>
        </p:txBody>
      </p:sp>
      <p:sp>
        <p:nvSpPr>
          <p:cNvPr id="3" name="Text Placeholder 2">
            <a:extLst>
              <a:ext uri="{FF2B5EF4-FFF2-40B4-BE49-F238E27FC236}">
                <a16:creationId xmlns:a16="http://schemas.microsoft.com/office/drawing/2014/main" id="{B049F5B7-7E30-A1D2-B352-7832D257724A}"/>
              </a:ext>
            </a:extLst>
          </p:cNvPr>
          <p:cNvSpPr>
            <a:spLocks noGrp="1"/>
          </p:cNvSpPr>
          <p:nvPr>
            <p:ph type="body" sz="quarter" idx="10"/>
          </p:nvPr>
        </p:nvSpPr>
        <p:spPr>
          <a:xfrm>
            <a:off x="6856468" y="3770388"/>
            <a:ext cx="5124928" cy="2454614"/>
          </a:xfrm>
        </p:spPr>
        <p:txBody>
          <a:bodyPr>
            <a:noAutofit/>
          </a:bodyPr>
          <a:lstStyle/>
          <a:p>
            <a:pPr marL="844530" lvl="2" indent="0">
              <a:buNone/>
            </a:pPr>
            <a:endParaRPr lang="en-US" sz="1800" dirty="0">
              <a:latin typeface="Times New Roman" panose="02020603050405020304" pitchFamily="18" charset="0"/>
              <a:cs typeface="Times New Roman" panose="02020603050405020304" pitchFamily="18" charset="0"/>
            </a:endParaRPr>
          </a:p>
          <a:p>
            <a:pPr marL="2116" indent="0">
              <a:buNone/>
            </a:pPr>
            <a:r>
              <a:rPr lang="en-US" sz="2000" dirty="0">
                <a:solidFill>
                  <a:srgbClr val="A40000"/>
                </a:solidFill>
                <a:latin typeface="Times New Roman" panose="02020603050405020304" pitchFamily="18" charset="0"/>
                <a:cs typeface="Times New Roman" panose="02020603050405020304" pitchFamily="18" charset="0"/>
              </a:rPr>
              <a:t>Challenges in application to multi-disease</a:t>
            </a:r>
          </a:p>
          <a:p>
            <a:r>
              <a:rPr lang="en-US" sz="2000" dirty="0">
                <a:latin typeface="Times New Roman" panose="02020603050405020304" pitchFamily="18" charset="0"/>
                <a:cs typeface="Times New Roman" panose="02020603050405020304" pitchFamily="18" charset="0"/>
              </a:rPr>
              <a:t>STIs have varying epidemiology, e.g., </a:t>
            </a:r>
          </a:p>
          <a:p>
            <a:pPr lvl="1"/>
            <a:r>
              <a:rPr lang="en-US" sz="2000" dirty="0">
                <a:latin typeface="Times New Roman" panose="02020603050405020304" pitchFamily="18" charset="0"/>
                <a:cs typeface="Times New Roman" panose="02020603050405020304" pitchFamily="18" charset="0"/>
              </a:rPr>
              <a:t>13million (HPV) to 35K (HIV) cases per year </a:t>
            </a:r>
          </a:p>
          <a:p>
            <a:r>
              <a:rPr lang="en-US" sz="2000" dirty="0">
                <a:latin typeface="Times New Roman" panose="02020603050405020304" pitchFamily="18" charset="0"/>
                <a:cs typeface="Times New Roman" panose="02020603050405020304" pitchFamily="18" charset="0"/>
              </a:rPr>
              <a:t>Simulate 100,000 nodes </a:t>
            </a:r>
            <a:r>
              <a:rPr lang="en-US" sz="2000" dirty="0">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~3900 HPV v. ~10 HIV cases per year</a:t>
            </a:r>
          </a:p>
          <a:p>
            <a:endParaRPr lang="en-US" sz="2333"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61A8E5-F80F-9CE6-EF96-76A544439A9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0AEA5-A348-2949-9B8B-EA763C54C64D}" type="slidenum">
              <a:rPr kumimoji="0" lang="en-US" sz="16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grpSp>
        <p:nvGrpSpPr>
          <p:cNvPr id="7" name="Group 6">
            <a:extLst>
              <a:ext uri="{C183D7F6-B498-43B3-948B-1728B52AA6E4}">
                <adec:decorative xmlns:adec="http://schemas.microsoft.com/office/drawing/2017/decorative" val="1"/>
              </a:ext>
            </a:extLst>
          </p:cNvPr>
          <p:cNvGrpSpPr/>
          <p:nvPr/>
        </p:nvGrpSpPr>
        <p:grpSpPr>
          <a:xfrm>
            <a:off x="6159062" y="1125480"/>
            <a:ext cx="6032938" cy="2671073"/>
            <a:chOff x="5550863" y="2498474"/>
            <a:chExt cx="4524703" cy="2003304"/>
          </a:xfrm>
        </p:grpSpPr>
        <p:pic>
          <p:nvPicPr>
            <p:cNvPr id="34" name="Picture 33">
              <a:extLst>
                <a:ext uri="{FF2B5EF4-FFF2-40B4-BE49-F238E27FC236}">
                  <a16:creationId xmlns:a16="http://schemas.microsoft.com/office/drawing/2014/main" id="{591EE65B-2F6B-A009-A5E6-4C95262A658D}"/>
                </a:ext>
              </a:extLst>
            </p:cNvPr>
            <p:cNvPicPr>
              <a:picLocks noChangeAspect="1"/>
            </p:cNvPicPr>
            <p:nvPr/>
          </p:nvPicPr>
          <p:blipFill rotWithShape="1">
            <a:blip r:embed="rId3"/>
            <a:srcRect l="17972" t="13643" r="18154" b="13641"/>
            <a:stretch/>
          </p:blipFill>
          <p:spPr>
            <a:xfrm rot="16200000">
              <a:off x="7828680" y="2254891"/>
              <a:ext cx="2003304" cy="2490469"/>
            </a:xfrm>
            <a:prstGeom prst="rect">
              <a:avLst/>
            </a:prstGeom>
          </p:spPr>
        </p:pic>
        <p:sp>
          <p:nvSpPr>
            <p:cNvPr id="5" name="Text Placeholder 2">
              <a:extLst>
                <a:ext uri="{FF2B5EF4-FFF2-40B4-BE49-F238E27FC236}">
                  <a16:creationId xmlns:a16="http://schemas.microsoft.com/office/drawing/2014/main" id="{2E9CCFEE-0BBB-4414-7557-FC076E775C64}"/>
                </a:ext>
              </a:extLst>
            </p:cNvPr>
            <p:cNvSpPr txBox="1">
              <a:spLocks/>
            </p:cNvSpPr>
            <p:nvPr/>
          </p:nvSpPr>
          <p:spPr>
            <a:xfrm>
              <a:off x="5550863" y="2914521"/>
              <a:ext cx="3239591" cy="1020891"/>
            </a:xfrm>
            <a:prstGeom prst="rect">
              <a:avLst/>
            </a:prstGeom>
          </p:spPr>
          <p:txBody>
            <a:bodyPr vert="horz"/>
            <a:lstStyle>
              <a:lvl1pPr marL="228600" indent="-227013" algn="l" defTabSz="457200" rtl="0" eaLnBrk="1" latinLnBrk="0" hangingPunct="1">
                <a:spcBef>
                  <a:spcPts val="900"/>
                </a:spcBef>
                <a:buClr>
                  <a:schemeClr val="accent1"/>
                </a:buClr>
                <a:buFont typeface="Arial"/>
                <a:buChar char="•"/>
                <a:defRPr sz="2000" kern="1200">
                  <a:solidFill>
                    <a:srgbClr val="000000"/>
                  </a:solidFill>
                  <a:latin typeface="+mn-lt"/>
                  <a:ea typeface="+mn-ea"/>
                  <a:cs typeface="+mn-cs"/>
                </a:defRPr>
              </a:lvl1pPr>
              <a:lvl2pPr marL="573088" indent="-285750" algn="l" defTabSz="455613" rtl="0" eaLnBrk="1" latinLnBrk="0" hangingPunct="1">
                <a:spcBef>
                  <a:spcPct val="20000"/>
                </a:spcBef>
                <a:buClr>
                  <a:schemeClr val="accent5"/>
                </a:buClr>
                <a:buFont typeface="Arial"/>
                <a:buChar char="–"/>
                <a:defRPr sz="1600" kern="1200">
                  <a:solidFill>
                    <a:srgbClr val="000000"/>
                  </a:solidFill>
                  <a:latin typeface="+mn-lt"/>
                  <a:ea typeface="+mn-ea"/>
                  <a:cs typeface="+mn-cs"/>
                </a:defRPr>
              </a:lvl2pPr>
              <a:lvl3pPr marL="862013"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3pPr>
              <a:lvl4pPr marL="1139825"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4pPr>
              <a:lvl5pPr marL="1427163" indent="-228600" algn="l" defTabSz="457200" rtl="0" eaLnBrk="1" latinLnBrk="0" hangingPunct="1">
                <a:spcBef>
                  <a:spcPct val="20000"/>
                </a:spcBef>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 marR="0" lvl="0" indent="0" algn="ctr" defTabSz="457200" rtl="0" eaLnBrk="1" fontAlgn="auto" latinLnBrk="0" hangingPunct="1">
                <a:lnSpc>
                  <a:spcPct val="100000"/>
                </a:lnSpc>
                <a:spcBef>
                  <a:spcPts val="900"/>
                </a:spcBef>
                <a:spcAft>
                  <a:spcPts val="0"/>
                </a:spcAft>
                <a:buClr>
                  <a:srgbClr val="156082"/>
                </a:buClr>
                <a:buSzTx/>
                <a:buFont typeface="Arial"/>
                <a:buNone/>
                <a:tabLst/>
                <a:defRPr/>
              </a:pPr>
              <a:r>
                <a:rPr kumimoji="0" lang="en-US" sz="2000" b="0" i="0" u="none" strike="noStrike" kern="1200" cap="none" spc="0" normalizeH="0" baseline="0" noProof="0" dirty="0">
                  <a:ln>
                    <a:noFill/>
                  </a:ln>
                  <a:solidFill>
                    <a:srgbClr val="0E2841">
                      <a:lumMod val="75000"/>
                      <a:lumOff val="25000"/>
                    </a:srgbClr>
                  </a:solidFill>
                  <a:effectLst/>
                  <a:uLnTx/>
                  <a:uFillTx/>
                  <a:latin typeface="Times New Roman" panose="02020603050405020304" pitchFamily="18" charset="0"/>
                  <a:ea typeface="+mn-ea"/>
                  <a:cs typeface="Times New Roman" panose="02020603050405020304" pitchFamily="18" charset="0"/>
                </a:rPr>
                <a:t>AGENT-BASED NETWORK </a:t>
              </a:r>
            </a:p>
          </p:txBody>
        </p:sp>
      </p:grpSp>
      <p:sp>
        <p:nvSpPr>
          <p:cNvPr id="17" name="Rectangle 16"/>
          <p:cNvSpPr/>
          <p:nvPr/>
        </p:nvSpPr>
        <p:spPr>
          <a:xfrm>
            <a:off x="265615" y="3125358"/>
            <a:ext cx="5069917" cy="1477328"/>
          </a:xfrm>
          <a:prstGeom prst="rect">
            <a:avLst/>
          </a:prstGeom>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Sufficient for fast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spreading infections: HPV, syphilis, gonorrhea, chlamydia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 suitable for slower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spreading infections (HIV,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HepB</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HepC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p:cNvSpPr/>
          <p:nvPr/>
        </p:nvSpPr>
        <p:spPr>
          <a:xfrm>
            <a:off x="6438705" y="3217691"/>
            <a:ext cx="2432669" cy="646331"/>
          </a:xfrm>
          <a:prstGeom prst="rect">
            <a:avLst/>
          </a:prstGeom>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Suitable for all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409DAC33-BCFA-3FA1-483B-5242F1A7F5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3546" y="1411256"/>
            <a:ext cx="4206605" cy="1670449"/>
          </a:xfrm>
          <a:prstGeom prst="rect">
            <a:avLst/>
          </a:prstGeom>
        </p:spPr>
      </p:pic>
    </p:spTree>
    <p:extLst>
      <p:ext uri="{BB962C8B-B14F-4D97-AF65-F5344CB8AC3E}">
        <p14:creationId xmlns:p14="http://schemas.microsoft.com/office/powerpoint/2010/main" val="315972111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9599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E29B5-FD61-E830-B7F1-F7F2362123C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Images of speakers</a:t>
            </a:r>
          </a:p>
        </p:txBody>
      </p:sp>
      <p:sp>
        <p:nvSpPr>
          <p:cNvPr id="7" name="TextBox 6">
            <a:extLst>
              <a:ext uri="{FF2B5EF4-FFF2-40B4-BE49-F238E27FC236}">
                <a16:creationId xmlns:a16="http://schemas.microsoft.com/office/drawing/2014/main" id="{3A60124F-8C65-727B-A2DB-9C7269E9DE20}"/>
              </a:ext>
            </a:extLst>
          </p:cNvPr>
          <p:cNvSpPr txBox="1"/>
          <p:nvPr/>
        </p:nvSpPr>
        <p:spPr>
          <a:xfrm>
            <a:off x="658458" y="4607481"/>
            <a:ext cx="279196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rPr>
              <a:t>Yannis </a:t>
            </a:r>
            <a:r>
              <a:rPr lang="en-US" dirty="0" err="1">
                <a:solidFill>
                  <a:schemeClr val="bg1"/>
                </a:solidFill>
              </a:rPr>
              <a:t>Paschalidis</a:t>
            </a:r>
            <a:r>
              <a:rPr lang="en-US" dirty="0">
                <a:solidFill>
                  <a:schemeClr val="bg1"/>
                </a:solidFill>
              </a:rPr>
              <a:t>, PhD</a:t>
            </a:r>
          </a:p>
          <a:p>
            <a:pPr algn="ctr"/>
            <a:r>
              <a:rPr lang="en-US" dirty="0">
                <a:solidFill>
                  <a:schemeClr val="bg1"/>
                </a:solidFill>
              </a:rPr>
              <a:t>Professor</a:t>
            </a:r>
          </a:p>
          <a:p>
            <a:pPr algn="ctr"/>
            <a:r>
              <a:rPr lang="en-US" dirty="0">
                <a:solidFill>
                  <a:schemeClr val="bg1"/>
                </a:solidFill>
              </a:rPr>
              <a:t>Boston University</a:t>
            </a:r>
          </a:p>
        </p:txBody>
      </p:sp>
      <p:pic>
        <p:nvPicPr>
          <p:cNvPr id="15" name="Picture 14" descr="A man in a black suit jacket with gray hair">
            <a:extLst>
              <a:ext uri="{FF2B5EF4-FFF2-40B4-BE49-F238E27FC236}">
                <a16:creationId xmlns:a16="http://schemas.microsoft.com/office/drawing/2014/main" id="{595FA4FC-51E1-EE33-3576-96CD86890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4" b="32059"/>
          <a:stretch/>
        </p:blipFill>
        <p:spPr>
          <a:xfrm>
            <a:off x="-349539" y="0"/>
            <a:ext cx="4360529" cy="4437755"/>
          </a:xfrm>
          <a:prstGeom prst="rect">
            <a:avLst/>
          </a:prstGeom>
        </p:spPr>
      </p:pic>
      <p:sp>
        <p:nvSpPr>
          <p:cNvPr id="8" name="TextBox 7">
            <a:extLst>
              <a:ext uri="{FF2B5EF4-FFF2-40B4-BE49-F238E27FC236}">
                <a16:creationId xmlns:a16="http://schemas.microsoft.com/office/drawing/2014/main" id="{9323BCB1-E06D-59B2-72CA-0DB4899E9674}"/>
              </a:ext>
            </a:extLst>
          </p:cNvPr>
          <p:cNvSpPr txBox="1"/>
          <p:nvPr/>
        </p:nvSpPr>
        <p:spPr>
          <a:xfrm>
            <a:off x="4426543" y="4607481"/>
            <a:ext cx="348405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rPr>
              <a:t>Chaitra </a:t>
            </a:r>
            <a:r>
              <a:rPr lang="en-US" dirty="0" err="1">
                <a:solidFill>
                  <a:schemeClr val="bg1"/>
                </a:solidFill>
              </a:rPr>
              <a:t>Gopalappa</a:t>
            </a:r>
            <a:r>
              <a:rPr lang="en-US" dirty="0">
                <a:solidFill>
                  <a:schemeClr val="bg1"/>
                </a:solidFill>
              </a:rPr>
              <a:t>, PhD</a:t>
            </a:r>
          </a:p>
          <a:p>
            <a:pPr algn="ctr"/>
            <a:r>
              <a:rPr lang="en-US" dirty="0">
                <a:solidFill>
                  <a:schemeClr val="bg1"/>
                </a:solidFill>
              </a:rPr>
              <a:t>Associate Professor</a:t>
            </a:r>
          </a:p>
          <a:p>
            <a:pPr algn="ctr"/>
            <a:r>
              <a:rPr lang="en-US" dirty="0">
                <a:solidFill>
                  <a:schemeClr val="bg1"/>
                </a:solidFill>
              </a:rPr>
              <a:t>University of Massachusetts, Amherst</a:t>
            </a:r>
          </a:p>
        </p:txBody>
      </p:sp>
      <p:pic>
        <p:nvPicPr>
          <p:cNvPr id="11" name="Content Placeholder 10" descr="A woman with blue glasses and a purple headband, wearing a light purples shirt">
            <a:extLst>
              <a:ext uri="{FF2B5EF4-FFF2-40B4-BE49-F238E27FC236}">
                <a16:creationId xmlns:a16="http://schemas.microsoft.com/office/drawing/2014/main" id="{B0E98C4C-3B52-C952-9E96-4C2FA349490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327" b="26005"/>
          <a:stretch/>
        </p:blipFill>
        <p:spPr>
          <a:xfrm>
            <a:off x="3914796" y="-1"/>
            <a:ext cx="4507547" cy="4437755"/>
          </a:xfrm>
        </p:spPr>
      </p:pic>
      <p:sp>
        <p:nvSpPr>
          <p:cNvPr id="9" name="TextBox 8">
            <a:extLst>
              <a:ext uri="{FF2B5EF4-FFF2-40B4-BE49-F238E27FC236}">
                <a16:creationId xmlns:a16="http://schemas.microsoft.com/office/drawing/2014/main" id="{D3C407B6-F498-BC66-12E7-1F224614CF18}"/>
              </a:ext>
            </a:extLst>
          </p:cNvPr>
          <p:cNvSpPr txBox="1"/>
          <p:nvPr/>
        </p:nvSpPr>
        <p:spPr>
          <a:xfrm>
            <a:off x="8886718" y="4607481"/>
            <a:ext cx="279196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rPr>
              <a:t>Ramesh Johari, PhD</a:t>
            </a:r>
          </a:p>
          <a:p>
            <a:pPr algn="ctr"/>
            <a:r>
              <a:rPr lang="en-US" dirty="0">
                <a:solidFill>
                  <a:schemeClr val="bg1"/>
                </a:solidFill>
              </a:rPr>
              <a:t>Professor</a:t>
            </a:r>
          </a:p>
          <a:p>
            <a:pPr algn="ctr"/>
            <a:r>
              <a:rPr lang="en-US" dirty="0">
                <a:solidFill>
                  <a:schemeClr val="bg1"/>
                </a:solidFill>
              </a:rPr>
              <a:t>Stanford University</a:t>
            </a:r>
          </a:p>
        </p:txBody>
      </p:sp>
      <p:pic>
        <p:nvPicPr>
          <p:cNvPr id="13" name="Picture 12" descr="A bald man wearing glasses and a sweater.">
            <a:extLst>
              <a:ext uri="{FF2B5EF4-FFF2-40B4-BE49-F238E27FC236}">
                <a16:creationId xmlns:a16="http://schemas.microsoft.com/office/drawing/2014/main" id="{1804EFD0-D182-811A-5C30-9E9FABE90F7B}"/>
              </a:ext>
            </a:extLst>
          </p:cNvPr>
          <p:cNvPicPr>
            <a:picLocks noChangeAspect="1"/>
          </p:cNvPicPr>
          <p:nvPr/>
        </p:nvPicPr>
        <p:blipFill rotWithShape="1">
          <a:blip r:embed="rId5">
            <a:extLst>
              <a:ext uri="{28A0092B-C50C-407E-A947-70E740481C1C}">
                <a14:useLocalDpi xmlns:a14="http://schemas.microsoft.com/office/drawing/2010/main" val="0"/>
              </a:ext>
            </a:extLst>
          </a:blip>
          <a:srcRect t="14673" r="2994" b="9473"/>
          <a:stretch/>
        </p:blipFill>
        <p:spPr>
          <a:xfrm>
            <a:off x="8402425" y="0"/>
            <a:ext cx="3760548" cy="4437755"/>
          </a:xfrm>
          <a:prstGeom prst="rect">
            <a:avLst/>
          </a:prstGeom>
        </p:spPr>
      </p:pic>
    </p:spTree>
    <p:extLst>
      <p:ext uri="{BB962C8B-B14F-4D97-AF65-F5344CB8AC3E}">
        <p14:creationId xmlns:p14="http://schemas.microsoft.com/office/powerpoint/2010/main" val="361579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creen Recording 17" descr="A sample simulation">
            <a:hlinkClick r:id="" action="ppaction://media"/>
            <a:extLst>
              <a:ext uri="{FF2B5EF4-FFF2-40B4-BE49-F238E27FC236}">
                <a16:creationId xmlns:a16="http://schemas.microsoft.com/office/drawing/2014/main" id="{8ADADC74-266F-C883-62AE-E503865E1B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43548" y="1039462"/>
            <a:ext cx="4848189" cy="4260126"/>
          </a:xfrm>
          <a:prstGeom prst="rect">
            <a:avLst/>
          </a:prstGeom>
        </p:spPr>
      </p:pic>
      <p:sp>
        <p:nvSpPr>
          <p:cNvPr id="2" name="Title 1">
            <a:extLst>
              <a:ext uri="{FF2B5EF4-FFF2-40B4-BE49-F238E27FC236}">
                <a16:creationId xmlns:a16="http://schemas.microsoft.com/office/drawing/2014/main" id="{00D21840-816C-A34D-81CF-B262022975E3}"/>
              </a:ext>
            </a:extLst>
          </p:cNvPr>
          <p:cNvSpPr>
            <a:spLocks noGrp="1"/>
          </p:cNvSpPr>
          <p:nvPr>
            <p:ph type="title"/>
          </p:nvPr>
        </p:nvSpPr>
        <p:spPr>
          <a:xfrm>
            <a:off x="473295" y="253188"/>
            <a:ext cx="11099348" cy="554547"/>
          </a:xfrm>
        </p:spPr>
        <p:txBody>
          <a:bodyPr>
            <a:noAutofit/>
          </a:bodyPr>
          <a:lstStyle/>
          <a:p>
            <a:r>
              <a:rPr lang="en-US" sz="3600" dirty="0">
                <a:solidFill>
                  <a:schemeClr val="tx1"/>
                </a:solidFill>
              </a:rPr>
              <a:t>APPROACH: Mixed agent-based compartmental (MAC)</a:t>
            </a:r>
          </a:p>
        </p:txBody>
      </p:sp>
      <p:sp>
        <p:nvSpPr>
          <p:cNvPr id="4" name="Slide Number Placeholder 3">
            <a:extLst>
              <a:ext uri="{FF2B5EF4-FFF2-40B4-BE49-F238E27FC236}">
                <a16:creationId xmlns:a16="http://schemas.microsoft.com/office/drawing/2014/main" id="{36ADC4F3-7587-8978-1B6B-40F255F42EA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0AEA5-A348-2949-9B8B-EA763C54C64D}" type="slidenum">
              <a:rPr kumimoji="0" lang="en-US" sz="16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7ACEAC99-67FD-E7A4-D1E8-2D9B2F99867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79258" y="1481041"/>
            <a:ext cx="1557018" cy="1559716"/>
          </a:xfrm>
          <a:prstGeom prst="rect">
            <a:avLst/>
          </a:prstGeom>
        </p:spPr>
      </p:pic>
      <p:sp>
        <p:nvSpPr>
          <p:cNvPr id="6" name="TextBox 5">
            <a:extLst>
              <a:ext uri="{FF2B5EF4-FFF2-40B4-BE49-F238E27FC236}">
                <a16:creationId xmlns:a16="http://schemas.microsoft.com/office/drawing/2014/main" id="{467FC7FC-0CE8-26F1-EFD5-8EF872707FE3}"/>
              </a:ext>
            </a:extLst>
          </p:cNvPr>
          <p:cNvSpPr txBox="1"/>
          <p:nvPr/>
        </p:nvSpPr>
        <p:spPr>
          <a:xfrm>
            <a:off x="220730" y="2596443"/>
            <a:ext cx="21361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Agent-based network</a:t>
            </a:r>
          </a:p>
        </p:txBody>
      </p:sp>
      <p:grpSp>
        <p:nvGrpSpPr>
          <p:cNvPr id="7" name="Group 6">
            <a:extLst>
              <a:ext uri="{FF2B5EF4-FFF2-40B4-BE49-F238E27FC236}">
                <a16:creationId xmlns:a16="http://schemas.microsoft.com/office/drawing/2014/main" id="{8CCF7F97-FEAE-AC61-2305-817F04CB995B}"/>
              </a:ext>
              <a:ext uri="{C183D7F6-B498-43B3-948B-1728B52AA6E4}">
                <adec:decorative xmlns:adec="http://schemas.microsoft.com/office/drawing/2017/decorative" val="1"/>
              </a:ext>
            </a:extLst>
          </p:cNvPr>
          <p:cNvGrpSpPr/>
          <p:nvPr/>
        </p:nvGrpSpPr>
        <p:grpSpPr>
          <a:xfrm>
            <a:off x="188383" y="770729"/>
            <a:ext cx="3628907" cy="640793"/>
            <a:chOff x="6123425" y="201422"/>
            <a:chExt cx="2468548" cy="640793"/>
          </a:xfrm>
        </p:grpSpPr>
        <p:sp>
          <p:nvSpPr>
            <p:cNvPr id="8" name="Oval 7">
              <a:extLst>
                <a:ext uri="{FF2B5EF4-FFF2-40B4-BE49-F238E27FC236}">
                  <a16:creationId xmlns:a16="http://schemas.microsoft.com/office/drawing/2014/main" id="{4B054587-3915-59B3-3B67-BEDCA31483B7}"/>
                </a:ext>
              </a:extLst>
            </p:cNvPr>
            <p:cNvSpPr/>
            <p:nvPr/>
          </p:nvSpPr>
          <p:spPr>
            <a:xfrm>
              <a:off x="6123425" y="600983"/>
              <a:ext cx="208130" cy="195877"/>
            </a:xfrm>
            <a:prstGeom prst="ellipse">
              <a:avLst/>
            </a:prstGeom>
            <a:solidFill>
              <a:srgbClr val="339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a:extLst>
                <a:ext uri="{FF2B5EF4-FFF2-40B4-BE49-F238E27FC236}">
                  <a16:creationId xmlns:a16="http://schemas.microsoft.com/office/drawing/2014/main" id="{802CFC6E-34C2-55EE-AF70-2235589C84F6}"/>
                </a:ext>
              </a:extLst>
            </p:cNvPr>
            <p:cNvSpPr/>
            <p:nvPr/>
          </p:nvSpPr>
          <p:spPr>
            <a:xfrm>
              <a:off x="6123425" y="269056"/>
              <a:ext cx="208130" cy="195877"/>
            </a:xfrm>
            <a:prstGeom prst="ellipse">
              <a:avLst/>
            </a:prstGeom>
            <a:solidFill>
              <a:srgbClr val="CC33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B9F49FA4-FA79-8276-C597-9AD8A028D5DE}"/>
                </a:ext>
              </a:extLst>
            </p:cNvPr>
            <p:cNvSpPr txBox="1"/>
            <p:nvPr/>
          </p:nvSpPr>
          <p:spPr>
            <a:xfrm>
              <a:off x="6331555" y="201422"/>
              <a:ext cx="20829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Infected with &gt;0 slow spreading disease</a:t>
              </a:r>
            </a:p>
          </p:txBody>
        </p:sp>
        <p:sp>
          <p:nvSpPr>
            <p:cNvPr id="11" name="TextBox 10">
              <a:extLst>
                <a:ext uri="{FF2B5EF4-FFF2-40B4-BE49-F238E27FC236}">
                  <a16:creationId xmlns:a16="http://schemas.microsoft.com/office/drawing/2014/main" id="{BA59821D-0DC3-DB7E-6C74-90DC6CBE4795}"/>
                </a:ext>
              </a:extLst>
            </p:cNvPr>
            <p:cNvSpPr txBox="1"/>
            <p:nvPr/>
          </p:nvSpPr>
          <p:spPr>
            <a:xfrm>
              <a:off x="6331556" y="534438"/>
              <a:ext cx="22604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Contacts exposed to slow spreading disease</a:t>
              </a:r>
            </a:p>
          </p:txBody>
        </p:sp>
      </p:grpSp>
      <p:pic>
        <p:nvPicPr>
          <p:cNvPr id="12" name="Picture 11">
            <a:extLst>
              <a:ext uri="{FF2B5EF4-FFF2-40B4-BE49-F238E27FC236}">
                <a16:creationId xmlns:a16="http://schemas.microsoft.com/office/drawing/2014/main" id="{FDFECD5E-C779-69AF-03D0-1B1EAD9374A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102201" y="1188502"/>
            <a:ext cx="2388549" cy="1744179"/>
          </a:xfrm>
          <a:prstGeom prst="rect">
            <a:avLst/>
          </a:prstGeom>
        </p:spPr>
      </p:pic>
      <p:sp>
        <p:nvSpPr>
          <p:cNvPr id="13" name="TextBox 12">
            <a:extLst>
              <a:ext uri="{FF2B5EF4-FFF2-40B4-BE49-F238E27FC236}">
                <a16:creationId xmlns:a16="http://schemas.microsoft.com/office/drawing/2014/main" id="{47A0430E-57EF-D28C-5D5E-B3FEB07E2858}"/>
              </a:ext>
            </a:extLst>
          </p:cNvPr>
          <p:cNvSpPr txBox="1"/>
          <p:nvPr/>
        </p:nvSpPr>
        <p:spPr>
          <a:xfrm>
            <a:off x="4088109" y="2796664"/>
            <a:ext cx="24026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Compartmental model</a:t>
            </a:r>
          </a:p>
        </p:txBody>
      </p:sp>
      <p:sp>
        <p:nvSpPr>
          <p:cNvPr id="15" name="Right Arrow 18">
            <a:extLst>
              <a:ext uri="{FF2B5EF4-FFF2-40B4-BE49-F238E27FC236}">
                <a16:creationId xmlns:a16="http://schemas.microsoft.com/office/drawing/2014/main" id="{E9F1F2BA-C3EB-91B8-1BFD-9ED55140BDD5}"/>
              </a:ext>
            </a:extLst>
          </p:cNvPr>
          <p:cNvSpPr/>
          <p:nvPr/>
        </p:nvSpPr>
        <p:spPr>
          <a:xfrm rot="10800000" flipV="1">
            <a:off x="1503003" y="3725611"/>
            <a:ext cx="3793472" cy="1035100"/>
          </a:xfrm>
          <a:prstGeom prst="right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2841">
                    <a:lumMod val="75000"/>
                    <a:lumOff val="25000"/>
                  </a:srgbClr>
                </a:solidFill>
                <a:effectLst/>
                <a:uLnTx/>
                <a:uFillTx/>
                <a:latin typeface="Times New Roman" panose="02020603050405020304" pitchFamily="18" charset="0"/>
                <a:ea typeface="+mn-ea"/>
                <a:cs typeface="Times New Roman" panose="02020603050405020304" pitchFamily="18" charset="0"/>
              </a:rPr>
              <a:t>Evolve network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C0C0C"/>
                </a:solidFill>
                <a:effectLst/>
                <a:uLnTx/>
                <a:uFillTx/>
                <a:latin typeface="Times New Roman" panose="02020603050405020304" pitchFamily="18" charset="0"/>
                <a:ea typeface="+mn-ea"/>
                <a:cs typeface="Times New Roman" panose="02020603050405020304" pitchFamily="18" charset="0"/>
              </a:rPr>
              <a:t>(as new slow spreading infections occur)</a:t>
            </a:r>
            <a:endParaRPr kumimoji="0" lang="en-US" sz="1800" b="0" i="0" u="none" strike="noStrike" kern="1200" cap="none" spc="0" normalizeH="0" baseline="0" noProof="0" dirty="0">
              <a:ln>
                <a:noFill/>
              </a:ln>
              <a:solidFill>
                <a:srgbClr val="0C0C0C"/>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86421B2D-7313-3E48-C739-E11F9C05D8AF}"/>
              </a:ext>
            </a:extLst>
          </p:cNvPr>
          <p:cNvSpPr txBox="1"/>
          <p:nvPr/>
        </p:nvSpPr>
        <p:spPr>
          <a:xfrm>
            <a:off x="188383" y="6335720"/>
            <a:ext cx="549026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Zhao, X. et. al., C. </a:t>
            </a:r>
            <a:r>
              <a:rPr kumimoji="0" lang="en-US" sz="1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PLoSOne</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Gopalappa, C., et. al.,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Infect Dis Model</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2023</a:t>
            </a:r>
          </a:p>
        </p:txBody>
      </p:sp>
      <p:sp>
        <p:nvSpPr>
          <p:cNvPr id="3" name="TextBox 2">
            <a:extLst>
              <a:ext uri="{FF2B5EF4-FFF2-40B4-BE49-F238E27FC236}">
                <a16:creationId xmlns:a16="http://schemas.microsoft.com/office/drawing/2014/main" id="{91CEDF17-FFE4-32B5-1C18-1F445EE1CCCC}"/>
              </a:ext>
            </a:extLst>
          </p:cNvPr>
          <p:cNvSpPr txBox="1"/>
          <p:nvPr/>
        </p:nvSpPr>
        <p:spPr>
          <a:xfrm>
            <a:off x="7612662" y="962865"/>
            <a:ext cx="33866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Sample simulation</a:t>
            </a:r>
          </a:p>
        </p:txBody>
      </p:sp>
      <p:sp>
        <p:nvSpPr>
          <p:cNvPr id="14" name="TextBox 13">
            <a:extLst>
              <a:ext uri="{FF2B5EF4-FFF2-40B4-BE49-F238E27FC236}">
                <a16:creationId xmlns:a16="http://schemas.microsoft.com/office/drawing/2014/main" id="{41E50FB4-B160-BDF7-5E48-2BBF7BC7AE98}"/>
              </a:ext>
            </a:extLst>
          </p:cNvPr>
          <p:cNvSpPr txBox="1"/>
          <p:nvPr/>
        </p:nvSpPr>
        <p:spPr>
          <a:xfrm>
            <a:off x="188383" y="5888977"/>
            <a:ext cx="549026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Eden, M., et. al.,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Healthcare Management Science</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Singh, S., et. al.,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Mathematical Biosciences and Engineering</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2022</a:t>
            </a:r>
          </a:p>
        </p:txBody>
      </p:sp>
      <p:sp>
        <p:nvSpPr>
          <p:cNvPr id="18" name="TextBox 17"/>
          <p:cNvSpPr txBox="1"/>
          <p:nvPr/>
        </p:nvSpPr>
        <p:spPr>
          <a:xfrm>
            <a:off x="473295" y="4697590"/>
            <a:ext cx="56227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Novelty: Evolving network algorithm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Deep learning (MLP) + Optimization + Markov processes</a:t>
            </a:r>
          </a:p>
        </p:txBody>
      </p:sp>
      <p:sp>
        <p:nvSpPr>
          <p:cNvPr id="19" name="TextBox 18">
            <a:extLst>
              <a:ext uri="{FF2B5EF4-FFF2-40B4-BE49-F238E27FC236}">
                <a16:creationId xmlns:a16="http://schemas.microsoft.com/office/drawing/2014/main" id="{134A9213-1E5A-5065-48D8-F4B67D8BEF29}"/>
              </a:ext>
            </a:extLst>
          </p:cNvPr>
          <p:cNvSpPr txBox="1"/>
          <p:nvPr/>
        </p:nvSpPr>
        <p:spPr>
          <a:xfrm>
            <a:off x="4128082" y="707941"/>
            <a:ext cx="238854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0C0C"/>
                </a:solidFill>
                <a:effectLst/>
                <a:uLnTx/>
                <a:uFillTx/>
                <a:latin typeface="Times New Roman" panose="02020603050405020304" pitchFamily="18" charset="0"/>
                <a:ea typeface="+mn-ea"/>
                <a:cs typeface="Times New Roman" panose="02020603050405020304" pitchFamily="18" charset="0"/>
              </a:rPr>
              <a:t>All other persons of the population</a:t>
            </a:r>
          </a:p>
        </p:txBody>
      </p:sp>
      <p:sp>
        <p:nvSpPr>
          <p:cNvPr id="16" name="TextBox 15">
            <a:extLst>
              <a:ext uri="{FF2B5EF4-FFF2-40B4-BE49-F238E27FC236}">
                <a16:creationId xmlns:a16="http://schemas.microsoft.com/office/drawing/2014/main" id="{A1D390B8-61E9-A5B1-E92E-8739D73EB7BA}"/>
              </a:ext>
            </a:extLst>
          </p:cNvPr>
          <p:cNvSpPr txBox="1"/>
          <p:nvPr/>
        </p:nvSpPr>
        <p:spPr>
          <a:xfrm>
            <a:off x="494346" y="3356651"/>
            <a:ext cx="52971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Nodes in network and people in compartmental may both have fast spreading infections </a:t>
            </a:r>
          </a:p>
        </p:txBody>
      </p:sp>
    </p:spTree>
    <p:extLst>
      <p:ext uri="{BB962C8B-B14F-4D97-AF65-F5344CB8AC3E}">
        <p14:creationId xmlns:p14="http://schemas.microsoft.com/office/powerpoint/2010/main" val="1455640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9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F92DBF5-E360-54AD-8C64-0850E36FE080}"/>
              </a:ext>
              <a:ext uri="{C183D7F6-B498-43B3-948B-1728B52AA6E4}">
                <adec:decorative xmlns:adec="http://schemas.microsoft.com/office/drawing/2017/decorative" val="1"/>
              </a:ext>
            </a:extLst>
          </p:cNvPr>
          <p:cNvPicPr>
            <a:picLocks noChangeAspect="1"/>
          </p:cNvPicPr>
          <p:nvPr/>
        </p:nvPicPr>
        <p:blipFill rotWithShape="1">
          <a:blip r:embed="rId3"/>
          <a:srcRect l="17670" t="14029" r="17934" b="12472"/>
          <a:stretch/>
        </p:blipFill>
        <p:spPr>
          <a:xfrm>
            <a:off x="8429957" y="2488915"/>
            <a:ext cx="2548074" cy="2513684"/>
          </a:xfrm>
          <a:prstGeom prst="rect">
            <a:avLst/>
          </a:prstGeom>
        </p:spPr>
      </p:pic>
      <p:pic>
        <p:nvPicPr>
          <p:cNvPr id="31" name="Picture 30">
            <a:extLst>
              <a:ext uri="{FF2B5EF4-FFF2-40B4-BE49-F238E27FC236}">
                <a16:creationId xmlns:a16="http://schemas.microsoft.com/office/drawing/2014/main" id="{DEE7EF13-B183-9409-8CF2-CD093A46F8C5}"/>
              </a:ext>
              <a:ext uri="{C183D7F6-B498-43B3-948B-1728B52AA6E4}">
                <adec:decorative xmlns:adec="http://schemas.microsoft.com/office/drawing/2017/decorative" val="1"/>
              </a:ext>
            </a:extLst>
          </p:cNvPr>
          <p:cNvPicPr>
            <a:picLocks noChangeAspect="1"/>
          </p:cNvPicPr>
          <p:nvPr/>
        </p:nvPicPr>
        <p:blipFill rotWithShape="1">
          <a:blip r:embed="rId4"/>
          <a:srcRect l="28646" t="15007" r="23088" b="12862"/>
          <a:stretch/>
        </p:blipFill>
        <p:spPr>
          <a:xfrm>
            <a:off x="1304544" y="2543639"/>
            <a:ext cx="2751876" cy="2458960"/>
          </a:xfrm>
          <a:prstGeom prst="rect">
            <a:avLst/>
          </a:prstGeom>
        </p:spPr>
      </p:pic>
      <p:sp>
        <p:nvSpPr>
          <p:cNvPr id="2" name="Title 1"/>
          <p:cNvSpPr>
            <a:spLocks noGrp="1"/>
          </p:cNvSpPr>
          <p:nvPr>
            <p:ph type="title"/>
          </p:nvPr>
        </p:nvSpPr>
        <p:spPr/>
        <p:txBody>
          <a:bodyPr>
            <a:normAutofit/>
          </a:bodyPr>
          <a:lstStyle/>
          <a:p>
            <a:r>
              <a:rPr lang="en-US" sz="3600" dirty="0">
                <a:solidFill>
                  <a:schemeClr val="tx1"/>
                </a:solidFill>
              </a:rPr>
              <a:t>APPLICATIONS</a:t>
            </a:r>
          </a:p>
        </p:txBody>
      </p:sp>
      <p:sp>
        <p:nvSpPr>
          <p:cNvPr id="3" name="Text Placeholder 2"/>
          <p:cNvSpPr>
            <a:spLocks noGrp="1"/>
          </p:cNvSpPr>
          <p:nvPr>
            <p:ph type="body" sz="quarter" idx="10"/>
          </p:nvPr>
        </p:nvSpPr>
        <p:spPr>
          <a:xfrm>
            <a:off x="483606" y="1362177"/>
            <a:ext cx="6674277" cy="4007491"/>
          </a:xfrm>
        </p:spPr>
        <p:txBody>
          <a:bodyPr>
            <a:normAutofit/>
          </a:bodyPr>
          <a:lstStyle/>
          <a:p>
            <a:pPr marL="2116" indent="0">
              <a:buNone/>
            </a:pPr>
            <a:r>
              <a:rPr lang="en-US" sz="1800" b="1" dirty="0">
                <a:solidFill>
                  <a:schemeClr val="tx2">
                    <a:lumMod val="75000"/>
                    <a:lumOff val="25000"/>
                  </a:schemeClr>
                </a:solidFill>
              </a:rPr>
              <a:t>National-level validated model of HIV, HPV, and cervical cancer</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0AEA5-A348-2949-9B8B-EA763C54C64D}" type="slidenum">
              <a:rPr kumimoji="0" lang="en-US" sz="16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86421B2D-7313-3E48-C739-E11F9C05D8AF}"/>
              </a:ext>
            </a:extLst>
          </p:cNvPr>
          <p:cNvSpPr txBox="1"/>
          <p:nvPr/>
        </p:nvSpPr>
        <p:spPr>
          <a:xfrm>
            <a:off x="315119" y="6421947"/>
            <a:ext cx="303147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Zhao, X. et. al., C. </a:t>
            </a:r>
            <a:r>
              <a:rPr kumimoji="0" lang="en-US" sz="1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PLoSOne</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2023</a:t>
            </a:r>
          </a:p>
        </p:txBody>
      </p:sp>
      <p:pic>
        <p:nvPicPr>
          <p:cNvPr id="5" name="Picture 4">
            <a:extLst>
              <a:ext uri="{FF2B5EF4-FFF2-40B4-BE49-F238E27FC236}">
                <a16:creationId xmlns:a16="http://schemas.microsoft.com/office/drawing/2014/main" id="{F23CE4F3-BDAD-B7D2-D741-536D8A3C658F}"/>
              </a:ext>
              <a:ext uri="{C183D7F6-B498-43B3-948B-1728B52AA6E4}">
                <adec:decorative xmlns:adec="http://schemas.microsoft.com/office/drawing/2017/decorative" val="1"/>
              </a:ext>
            </a:extLst>
          </p:cNvPr>
          <p:cNvPicPr>
            <a:picLocks noChangeAspect="1"/>
          </p:cNvPicPr>
          <p:nvPr/>
        </p:nvPicPr>
        <p:blipFill rotWithShape="1">
          <a:blip r:embed="rId5"/>
          <a:srcRect l="19519" t="22176" r="14357" b="21359"/>
          <a:stretch/>
        </p:blipFill>
        <p:spPr>
          <a:xfrm>
            <a:off x="3885618" y="2074319"/>
            <a:ext cx="4226819" cy="2169487"/>
          </a:xfrm>
          <a:prstGeom prst="rect">
            <a:avLst/>
          </a:prstGeom>
        </p:spPr>
      </p:pic>
      <p:sp>
        <p:nvSpPr>
          <p:cNvPr id="9" name="TextBox 8">
            <a:extLst>
              <a:ext uri="{FF2B5EF4-FFF2-40B4-BE49-F238E27FC236}">
                <a16:creationId xmlns:a16="http://schemas.microsoft.com/office/drawing/2014/main" id="{ADA29511-83AB-A363-3703-8ACAF1ECBED6}"/>
              </a:ext>
            </a:extLst>
          </p:cNvPr>
          <p:cNvSpPr txBox="1"/>
          <p:nvPr/>
        </p:nvSpPr>
        <p:spPr>
          <a:xfrm>
            <a:off x="5077143" y="2550314"/>
            <a:ext cx="174900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mn-cs"/>
              </a:rPr>
              <a:t>Disease </a:t>
            </a:r>
            <a:r>
              <a:rPr kumimoji="0" lang="en-US" sz="2000" b="1" i="0" u="none" strike="noStrike" kern="1200" cap="none" spc="0" normalizeH="0" baseline="0" noProof="0" dirty="0">
                <a:ln>
                  <a:noFill/>
                </a:ln>
                <a:solidFill>
                  <a:prstClr val="black"/>
                </a:solidFill>
                <a:effectLst/>
                <a:uLnTx/>
                <a:uFillTx/>
                <a:latin typeface="Times New Roman"/>
                <a:ea typeface="+mn-ea"/>
                <a:cs typeface="+mn-cs"/>
              </a:rPr>
              <a:t>risk in women with HIV </a:t>
            </a:r>
            <a:r>
              <a:rPr kumimoji="0" lang="en-US" sz="2000" b="0" i="0" u="none" strike="noStrike" kern="1200" cap="none" spc="0" normalizeH="0" baseline="0" noProof="0" dirty="0">
                <a:ln>
                  <a:noFill/>
                </a:ln>
                <a:solidFill>
                  <a:prstClr val="black"/>
                </a:solidFill>
                <a:effectLst/>
                <a:uLnTx/>
                <a:uFillTx/>
                <a:latin typeface="Times New Roman"/>
                <a:ea typeface="+mn-ea"/>
                <a:cs typeface="+mn-cs"/>
              </a:rPr>
              <a:t>compared to general population  </a:t>
            </a:r>
          </a:p>
        </p:txBody>
      </p:sp>
      <p:grpSp>
        <p:nvGrpSpPr>
          <p:cNvPr id="14" name="Group 13">
            <a:extLst>
              <a:ext uri="{FF2B5EF4-FFF2-40B4-BE49-F238E27FC236}">
                <a16:creationId xmlns:a16="http://schemas.microsoft.com/office/drawing/2014/main" id="{1AB851B4-09CE-4A42-8611-70B442A96B01}"/>
              </a:ext>
              <a:ext uri="{C183D7F6-B498-43B3-948B-1728B52AA6E4}">
                <adec:decorative xmlns:adec="http://schemas.microsoft.com/office/drawing/2017/decorative" val="1"/>
              </a:ext>
            </a:extLst>
          </p:cNvPr>
          <p:cNvGrpSpPr/>
          <p:nvPr/>
        </p:nvGrpSpPr>
        <p:grpSpPr>
          <a:xfrm>
            <a:off x="0" y="1712085"/>
            <a:ext cx="5066270" cy="3088568"/>
            <a:chOff x="-99098" y="-1716447"/>
            <a:chExt cx="3870136" cy="2305484"/>
          </a:xfrm>
        </p:grpSpPr>
        <p:sp>
          <p:nvSpPr>
            <p:cNvPr id="17" name="TextBox 16">
              <a:extLst>
                <a:ext uri="{FF2B5EF4-FFF2-40B4-BE49-F238E27FC236}">
                  <a16:creationId xmlns:a16="http://schemas.microsoft.com/office/drawing/2014/main" id="{0BF78D59-22BD-D797-28AD-AE333ABAD016}"/>
                </a:ext>
              </a:extLst>
            </p:cNvPr>
            <p:cNvSpPr txBox="1"/>
            <p:nvPr/>
          </p:nvSpPr>
          <p:spPr>
            <a:xfrm>
              <a:off x="-99098" y="-100189"/>
              <a:ext cx="1856119" cy="689226"/>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6082">
                      <a:lumMod val="75000"/>
                    </a:srgbClr>
                  </a:solidFill>
                  <a:effectLst/>
                  <a:uLnTx/>
                  <a:uFillTx/>
                  <a:latin typeface="Calibri" panose="020F0502020204030204"/>
                  <a:ea typeface="+mn-ea"/>
                  <a:cs typeface="+mn-cs"/>
                </a:rPr>
                <a:t>Structural + </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6082">
                      <a:lumMod val="75000"/>
                    </a:srgbClr>
                  </a:solidFill>
                  <a:effectLst/>
                  <a:uLnTx/>
                  <a:uFillTx/>
                  <a:latin typeface="Calibri" panose="020F0502020204030204"/>
                  <a:ea typeface="+mn-ea"/>
                  <a:cs typeface="+mn-cs"/>
                </a:rPr>
                <a:t>Behavioral Interventions</a:t>
              </a:r>
            </a:p>
          </p:txBody>
        </p:sp>
        <p:sp>
          <p:nvSpPr>
            <p:cNvPr id="18" name="TextBox 17">
              <a:extLst>
                <a:ext uri="{FF2B5EF4-FFF2-40B4-BE49-F238E27FC236}">
                  <a16:creationId xmlns:a16="http://schemas.microsoft.com/office/drawing/2014/main" id="{19242199-D75B-B72D-1A93-09363AEBDCD1}"/>
                </a:ext>
              </a:extLst>
            </p:cNvPr>
            <p:cNvSpPr txBox="1"/>
            <p:nvPr/>
          </p:nvSpPr>
          <p:spPr>
            <a:xfrm>
              <a:off x="2222393" y="-1716447"/>
              <a:ext cx="1548645" cy="484748"/>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EA72E">
                      <a:lumMod val="50000"/>
                    </a:srgbClr>
                  </a:solidFill>
                  <a:effectLst/>
                  <a:uLnTx/>
                  <a:uFillTx/>
                  <a:latin typeface="Calibri" panose="020F0502020204030204"/>
                  <a:ea typeface="+mn-ea"/>
                  <a:cs typeface="+mn-cs"/>
                </a:rPr>
                <a:t>Pharmaceutical Interventions</a:t>
              </a:r>
            </a:p>
          </p:txBody>
        </p:sp>
        <p:sp>
          <p:nvSpPr>
            <p:cNvPr id="20" name="Curved Right Arrow 22">
              <a:extLst>
                <a:ext uri="{FF2B5EF4-FFF2-40B4-BE49-F238E27FC236}">
                  <a16:creationId xmlns:a16="http://schemas.microsoft.com/office/drawing/2014/main" id="{2AC67C89-863C-8A9D-5528-27BC5F1BBFF8}"/>
                </a:ext>
              </a:extLst>
            </p:cNvPr>
            <p:cNvSpPr/>
            <p:nvPr/>
          </p:nvSpPr>
          <p:spPr>
            <a:xfrm rot="3334873" flipV="1">
              <a:off x="613324" y="-841492"/>
              <a:ext cx="381731" cy="856613"/>
            </a:xfrm>
            <a:prstGeom prst="curvedRightArrow">
              <a:avLst>
                <a:gd name="adj1" fmla="val 25000"/>
                <a:gd name="adj2" fmla="val 50000"/>
                <a:gd name="adj3" fmla="val 15511"/>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mn-cs"/>
              </a:endParaRPr>
            </a:p>
          </p:txBody>
        </p:sp>
        <p:sp>
          <p:nvSpPr>
            <p:cNvPr id="22" name="Curved Right Arrow 47">
              <a:extLst>
                <a:ext uri="{FF2B5EF4-FFF2-40B4-BE49-F238E27FC236}">
                  <a16:creationId xmlns:a16="http://schemas.microsoft.com/office/drawing/2014/main" id="{8434D7AA-DF66-45C0-24B6-B4910022ABA1}"/>
                </a:ext>
              </a:extLst>
            </p:cNvPr>
            <p:cNvSpPr/>
            <p:nvPr/>
          </p:nvSpPr>
          <p:spPr>
            <a:xfrm rot="12452796" flipV="1">
              <a:off x="2523591" y="-1246422"/>
              <a:ext cx="390653" cy="666616"/>
            </a:xfrm>
            <a:prstGeom prst="curvedRightArrow">
              <a:avLst/>
            </a:prstGeom>
            <a:solidFill>
              <a:schemeClr val="tx2">
                <a:lumMod val="25000"/>
                <a:lumOff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mn-cs"/>
              </a:endParaRPr>
            </a:p>
          </p:txBody>
        </p:sp>
      </p:grpSp>
      <p:sp>
        <p:nvSpPr>
          <p:cNvPr id="23" name="Curved Right Arrow 47">
            <a:extLst>
              <a:ext uri="{FF2B5EF4-FFF2-40B4-BE49-F238E27FC236}">
                <a16:creationId xmlns:a16="http://schemas.microsoft.com/office/drawing/2014/main" id="{09D3B032-E7EB-4471-C62B-A879AD43EECB}"/>
              </a:ext>
              <a:ext uri="{C183D7F6-B498-43B3-948B-1728B52AA6E4}">
                <adec:decorative xmlns:adec="http://schemas.microsoft.com/office/drawing/2017/decorative" val="1"/>
              </a:ext>
            </a:extLst>
          </p:cNvPr>
          <p:cNvSpPr/>
          <p:nvPr/>
        </p:nvSpPr>
        <p:spPr>
          <a:xfrm rot="14469060" flipV="1">
            <a:off x="10718710" y="3084160"/>
            <a:ext cx="520871" cy="888821"/>
          </a:xfrm>
          <a:prstGeom prst="curvedRightArrow">
            <a:avLst/>
          </a:prstGeom>
          <a:solidFill>
            <a:schemeClr val="tx2">
              <a:lumMod val="25000"/>
              <a:lumOff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mn-cs"/>
            </a:endParaRPr>
          </a:p>
        </p:txBody>
      </p:sp>
      <p:sp>
        <p:nvSpPr>
          <p:cNvPr id="24" name="TextBox 23">
            <a:extLst>
              <a:ext uri="{FF2B5EF4-FFF2-40B4-BE49-F238E27FC236}">
                <a16:creationId xmlns:a16="http://schemas.microsoft.com/office/drawing/2014/main" id="{6D315BC5-0164-7018-8600-482960D86CAE}"/>
              </a:ext>
            </a:extLst>
          </p:cNvPr>
          <p:cNvSpPr txBox="1"/>
          <p:nvPr/>
        </p:nvSpPr>
        <p:spPr>
          <a:xfrm>
            <a:off x="10568477" y="2323692"/>
            <a:ext cx="2064860" cy="646331"/>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EA72E">
                    <a:lumMod val="50000"/>
                  </a:srgbClr>
                </a:solidFill>
                <a:effectLst/>
                <a:uLnTx/>
                <a:uFillTx/>
                <a:latin typeface="Calibri" panose="020F0502020204030204"/>
                <a:ea typeface="+mn-ea"/>
                <a:cs typeface="+mn-cs"/>
              </a:rPr>
              <a:t>Pharmaceutical Interventions</a:t>
            </a:r>
          </a:p>
        </p:txBody>
      </p:sp>
      <p:sp>
        <p:nvSpPr>
          <p:cNvPr id="25" name="TextBox 24">
            <a:extLst>
              <a:ext uri="{FF2B5EF4-FFF2-40B4-BE49-F238E27FC236}">
                <a16:creationId xmlns:a16="http://schemas.microsoft.com/office/drawing/2014/main" id="{CA606D0F-8DC3-3A1A-6B23-36CF8F71BEB7}"/>
              </a:ext>
            </a:extLst>
          </p:cNvPr>
          <p:cNvSpPr txBox="1"/>
          <p:nvPr/>
        </p:nvSpPr>
        <p:spPr>
          <a:xfrm>
            <a:off x="9126081" y="1345915"/>
            <a:ext cx="2474826" cy="646331"/>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6082">
                    <a:lumMod val="75000"/>
                  </a:srgbClr>
                </a:solidFill>
                <a:effectLst/>
                <a:uLnTx/>
                <a:uFillTx/>
                <a:latin typeface="Calibri" panose="020F0502020204030204"/>
                <a:ea typeface="+mn-ea"/>
                <a:cs typeface="+mn-cs"/>
              </a:rPr>
              <a:t>Structural + Behavioral Interventions</a:t>
            </a:r>
          </a:p>
        </p:txBody>
      </p:sp>
      <p:sp>
        <p:nvSpPr>
          <p:cNvPr id="26" name="Curved Right Arrow 22">
            <a:extLst>
              <a:ext uri="{FF2B5EF4-FFF2-40B4-BE49-F238E27FC236}">
                <a16:creationId xmlns:a16="http://schemas.microsoft.com/office/drawing/2014/main" id="{3D71EA98-D37E-A003-F58B-CD6C31BAF270}"/>
              </a:ext>
              <a:ext uri="{C183D7F6-B498-43B3-948B-1728B52AA6E4}">
                <adec:decorative xmlns:adec="http://schemas.microsoft.com/office/drawing/2017/decorative" val="1"/>
              </a:ext>
            </a:extLst>
          </p:cNvPr>
          <p:cNvSpPr/>
          <p:nvPr/>
        </p:nvSpPr>
        <p:spPr>
          <a:xfrm rot="10273140" flipH="1" flipV="1">
            <a:off x="8799471" y="1847990"/>
            <a:ext cx="450132" cy="999569"/>
          </a:xfrm>
          <a:prstGeom prst="curvedRightArrow">
            <a:avLst>
              <a:gd name="adj1" fmla="val 25000"/>
              <a:gd name="adj2" fmla="val 50000"/>
              <a:gd name="adj3" fmla="val 15511"/>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mn-cs"/>
            </a:endParaRPr>
          </a:p>
        </p:txBody>
      </p:sp>
      <p:sp>
        <p:nvSpPr>
          <p:cNvPr id="34" name="TextBox 33">
            <a:extLst>
              <a:ext uri="{FF2B5EF4-FFF2-40B4-BE49-F238E27FC236}">
                <a16:creationId xmlns:a16="http://schemas.microsoft.com/office/drawing/2014/main" id="{74FABF11-6690-E10F-FD65-E155CABD0278}"/>
              </a:ext>
            </a:extLst>
          </p:cNvPr>
          <p:cNvSpPr txBox="1"/>
          <p:nvPr/>
        </p:nvSpPr>
        <p:spPr>
          <a:xfrm>
            <a:off x="1789515" y="5116223"/>
            <a:ext cx="23669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Attribution</a:t>
            </a:r>
          </a:p>
        </p:txBody>
      </p:sp>
      <p:sp>
        <p:nvSpPr>
          <p:cNvPr id="35" name="TextBox 34">
            <a:extLst>
              <a:ext uri="{FF2B5EF4-FFF2-40B4-BE49-F238E27FC236}">
                <a16:creationId xmlns:a16="http://schemas.microsoft.com/office/drawing/2014/main" id="{0E9A672E-78E1-C2E0-D3FA-8EFBAB278986}"/>
              </a:ext>
            </a:extLst>
          </p:cNvPr>
          <p:cNvSpPr txBox="1"/>
          <p:nvPr/>
        </p:nvSpPr>
        <p:spPr>
          <a:xfrm>
            <a:off x="8903970" y="5118029"/>
            <a:ext cx="2227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Attribution</a:t>
            </a:r>
          </a:p>
        </p:txBody>
      </p:sp>
    </p:spTree>
    <p:extLst>
      <p:ext uri="{BB962C8B-B14F-4D97-AF65-F5344CB8AC3E}">
        <p14:creationId xmlns:p14="http://schemas.microsoft.com/office/powerpoint/2010/main" val="658902452"/>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1"/>
                </a:solidFill>
              </a:rPr>
              <a:t>APPLICATIONS</a:t>
            </a:r>
          </a:p>
        </p:txBody>
      </p:sp>
      <p:sp>
        <p:nvSpPr>
          <p:cNvPr id="3" name="Text Placeholder 2"/>
          <p:cNvSpPr>
            <a:spLocks noGrp="1"/>
          </p:cNvSpPr>
          <p:nvPr>
            <p:ph type="body" sz="quarter" idx="10"/>
          </p:nvPr>
        </p:nvSpPr>
        <p:spPr>
          <a:xfrm>
            <a:off x="483607" y="1362177"/>
            <a:ext cx="4260728" cy="2066823"/>
          </a:xfrm>
        </p:spPr>
        <p:txBody>
          <a:bodyPr>
            <a:normAutofit/>
          </a:bodyPr>
          <a:lstStyle/>
          <a:p>
            <a:pPr marL="2116" indent="0">
              <a:buNone/>
            </a:pPr>
            <a:r>
              <a:rPr lang="en-US" sz="1800" b="1" dirty="0">
                <a:solidFill>
                  <a:schemeClr val="tx2">
                    <a:lumMod val="75000"/>
                    <a:lumOff val="25000"/>
                  </a:schemeClr>
                </a:solidFill>
              </a:rPr>
              <a:t>National-level validated model of HIV, HPV, and cervical cancer</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0AEA5-A348-2949-9B8B-EA763C54C64D}" type="slidenum">
              <a:rPr kumimoji="0" lang="en-US" sz="16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86421B2D-7313-3E48-C739-E11F9C05D8AF}"/>
              </a:ext>
            </a:extLst>
          </p:cNvPr>
          <p:cNvSpPr txBox="1"/>
          <p:nvPr/>
        </p:nvSpPr>
        <p:spPr>
          <a:xfrm>
            <a:off x="591093" y="3121223"/>
            <a:ext cx="303147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Zhao, X. et. al., C. </a:t>
            </a:r>
            <a:r>
              <a:rPr kumimoji="0" lang="en-US" sz="1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PLoSOne</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2023</a:t>
            </a:r>
          </a:p>
        </p:txBody>
      </p:sp>
      <p:sp>
        <p:nvSpPr>
          <p:cNvPr id="7" name="Text Placeholder 2"/>
          <p:cNvSpPr txBox="1">
            <a:spLocks/>
          </p:cNvSpPr>
          <p:nvPr/>
        </p:nvSpPr>
        <p:spPr>
          <a:xfrm>
            <a:off x="5817870" y="2875428"/>
            <a:ext cx="3540100" cy="778212"/>
          </a:xfrm>
          <a:prstGeom prst="rect">
            <a:avLst/>
          </a:prstGeom>
        </p:spPr>
        <p:txBody>
          <a:bodyPr vert="horz" lIns="91440" tIns="45720" rIns="91440" bIns="45720" rtlCol="0">
            <a:noAutofit/>
          </a:bodyPr>
          <a:lstStyle>
            <a:lvl1pPr marL="304792" indent="-302676"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764098" indent="-380990" algn="l" defTabSz="6074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9322" indent="-304792"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519729" indent="-304792"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1902836" indent="-304792"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16" marR="0" lvl="0" indent="0" algn="l" defTabSz="914400" rtl="0" eaLnBrk="1" fontAlgn="auto" latinLnBrk="0" hangingPunct="1">
              <a:lnSpc>
                <a:spcPct val="100000"/>
              </a:lnSpc>
              <a:spcBef>
                <a:spcPts val="0"/>
              </a:spcBef>
              <a:spcAft>
                <a:spcPts val="0"/>
              </a:spcAft>
              <a:buClr>
                <a:srgbClr val="156082"/>
              </a:buClr>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First US national-level model that accurately replicated HIV clusters used for </a:t>
            </a:r>
            <a:r>
              <a:rPr kumimoji="0" lang="en-US" sz="1600" b="1"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detection (</a:t>
            </a:r>
            <a:r>
              <a:rPr kumimoji="0" lang="en-US" sz="1600" b="1" i="1"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recent</a:t>
            </a:r>
            <a:r>
              <a:rPr kumimoji="0" lang="en-US" sz="1600" b="1"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 outbreaks) and response (CDR)</a:t>
            </a:r>
            <a:r>
              <a:rPr kumimoji="0" lang="en-US" sz="1600" b="0" i="0" u="none" strike="noStrike" kern="1200" cap="none" spc="0" normalizeH="0" baseline="0" noProof="0" dirty="0">
                <a:ln>
                  <a:noFill/>
                </a:ln>
                <a:solidFill>
                  <a:prstClr val="black"/>
                </a:solidFill>
                <a:effectLst/>
                <a:uLnTx/>
                <a:uFillTx/>
                <a:latin typeface="Times New Roman"/>
                <a:ea typeface="+mn-ea"/>
                <a:cs typeface="+mn-cs"/>
              </a:rPr>
              <a:t>;</a:t>
            </a:r>
            <a:r>
              <a:rPr kumimoji="0" lang="en-US" sz="1600" b="1"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 </a:t>
            </a:r>
            <a:r>
              <a:rPr kumimoji="0" lang="en-US" sz="1600" b="0" i="0" u="none" strike="noStrike" kern="1200" cap="none" spc="0" normalizeH="0" baseline="0" noProof="0" dirty="0">
                <a:ln>
                  <a:noFill/>
                </a:ln>
                <a:solidFill>
                  <a:prstClr val="black"/>
                </a:solidFill>
                <a:effectLst/>
                <a:uLnTx/>
                <a:uFillTx/>
                <a:latin typeface="Times New Roman"/>
                <a:ea typeface="+mn-ea"/>
                <a:cs typeface="+mn-cs"/>
              </a:rPr>
              <a:t>CDR are conducted using HIV nucleotide-sequences of new diagnoses.</a:t>
            </a:r>
            <a:endParaRPr kumimoji="0" lang="en-US" sz="1600" b="1" i="0" u="none" strike="noStrike" kern="1200" cap="none" spc="0" normalizeH="0" baseline="0" noProof="0" dirty="0">
              <a:ln>
                <a:noFill/>
              </a:ln>
              <a:solidFill>
                <a:srgbClr val="0E2841">
                  <a:lumMod val="75000"/>
                  <a:lumOff val="25000"/>
                </a:srgbClr>
              </a:solidFill>
              <a:effectLst/>
              <a:uLnTx/>
              <a:uFillTx/>
              <a:latin typeface="Times New Roman"/>
              <a:ea typeface="+mn-ea"/>
              <a:cs typeface="+mn-cs"/>
            </a:endParaRPr>
          </a:p>
          <a:p>
            <a:pPr marL="2116" marR="0" lvl="0" indent="0" algn="l" defTabSz="914400" rtl="0" eaLnBrk="1" fontAlgn="auto" latinLnBrk="0" hangingPunct="1">
              <a:lnSpc>
                <a:spcPct val="100000"/>
              </a:lnSpc>
              <a:spcBef>
                <a:spcPts val="0"/>
              </a:spcBef>
              <a:spcAft>
                <a:spcPts val="0"/>
              </a:spcAft>
              <a:buClr>
                <a:srgbClr val="156082"/>
              </a:buClr>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mn-cs"/>
              </a:rPr>
              <a:t>France et.al., JAIDS, 2024</a:t>
            </a:r>
          </a:p>
          <a:p>
            <a:pPr marL="2116" marR="0" lvl="0" indent="0" algn="l" defTabSz="914400" rtl="0" eaLnBrk="1" fontAlgn="auto" latinLnBrk="0" hangingPunct="1">
              <a:lnSpc>
                <a:spcPct val="100000"/>
              </a:lnSpc>
              <a:spcBef>
                <a:spcPts val="0"/>
              </a:spcBef>
              <a:spcAft>
                <a:spcPts val="0"/>
              </a:spcAft>
              <a:buClr>
                <a:srgbClr val="156082"/>
              </a:buClr>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mn-cs"/>
              </a:rPr>
              <a:t>Panneer et. al., AIDS poster, Munich, Germany 2024</a:t>
            </a:r>
          </a:p>
        </p:txBody>
      </p:sp>
      <p:sp>
        <p:nvSpPr>
          <p:cNvPr id="8" name="Rectangle 7"/>
          <p:cNvSpPr/>
          <p:nvPr/>
        </p:nvSpPr>
        <p:spPr>
          <a:xfrm>
            <a:off x="3495381" y="1961031"/>
            <a:ext cx="1449422" cy="7782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NSF SCH</a:t>
            </a:r>
          </a:p>
        </p:txBody>
      </p:sp>
      <p:sp>
        <p:nvSpPr>
          <p:cNvPr id="11" name="Rectangle 10"/>
          <p:cNvSpPr/>
          <p:nvPr/>
        </p:nvSpPr>
        <p:spPr>
          <a:xfrm>
            <a:off x="9252606" y="3548299"/>
            <a:ext cx="1449422" cy="7782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NIH R01,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CDC</a:t>
            </a:r>
          </a:p>
        </p:txBody>
      </p:sp>
      <p:sp>
        <p:nvSpPr>
          <p:cNvPr id="13" name="Rectangle 12"/>
          <p:cNvSpPr/>
          <p:nvPr/>
        </p:nvSpPr>
        <p:spPr>
          <a:xfrm>
            <a:off x="10454481" y="5451106"/>
            <a:ext cx="1449422" cy="881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FUTURE DIRECTION</a:t>
            </a:r>
          </a:p>
        </p:txBody>
      </p:sp>
      <p:sp>
        <p:nvSpPr>
          <p:cNvPr id="14" name="Text Placeholder 2"/>
          <p:cNvSpPr txBox="1">
            <a:spLocks/>
          </p:cNvSpPr>
          <p:nvPr/>
        </p:nvSpPr>
        <p:spPr>
          <a:xfrm>
            <a:off x="8283529" y="5578295"/>
            <a:ext cx="2081714" cy="778213"/>
          </a:xfrm>
          <a:prstGeom prst="rect">
            <a:avLst/>
          </a:prstGeom>
        </p:spPr>
        <p:txBody>
          <a:bodyPr vert="horz" lIns="91440" tIns="45720" rIns="91440" bIns="45720" rtlCol="0">
            <a:noAutofit/>
          </a:bodyPr>
          <a:lstStyle>
            <a:lvl1pPr marL="304792" indent="-302676"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764098" indent="-380990" algn="l" defTabSz="6074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149322" indent="-304792"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519729" indent="-304792"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1902836" indent="-304792"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16" marR="0" lvl="0" indent="0" algn="l" defTabSz="914400" rtl="0" eaLnBrk="1" fontAlgn="auto" latinLnBrk="0" hangingPunct="1">
              <a:lnSpc>
                <a:spcPct val="90000"/>
              </a:lnSpc>
              <a:spcBef>
                <a:spcPts val="1000"/>
              </a:spcBef>
              <a:spcAft>
                <a:spcPts val="0"/>
              </a:spcAft>
              <a:buClr>
                <a:srgbClr val="156082"/>
              </a:buClr>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HIV cluster </a:t>
            </a:r>
            <a:r>
              <a:rPr kumimoji="0" lang="en-US" sz="1600" b="1"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prediction (</a:t>
            </a:r>
            <a:r>
              <a:rPr kumimoji="0" lang="en-US" sz="1600" b="1" i="1"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future</a:t>
            </a:r>
            <a:r>
              <a:rPr kumimoji="0" lang="en-US" sz="16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1600" b="1"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outbreaks) and prevention</a:t>
            </a:r>
          </a:p>
        </p:txBody>
      </p:sp>
      <p:pic>
        <p:nvPicPr>
          <p:cNvPr id="10" name="Picture 9">
            <a:extLst>
              <a:ext uri="{FF2B5EF4-FFF2-40B4-BE49-F238E27FC236}">
                <a16:creationId xmlns:a16="http://schemas.microsoft.com/office/drawing/2014/main" id="{5BE24420-CAB5-CCA2-1108-F8C9CE2271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1630" y="2006520"/>
            <a:ext cx="2503283" cy="894149"/>
          </a:xfrm>
          <a:prstGeom prst="rect">
            <a:avLst/>
          </a:prstGeom>
        </p:spPr>
      </p:pic>
    </p:spTree>
    <p:extLst>
      <p:ext uri="{BB962C8B-B14F-4D97-AF65-F5344CB8AC3E}">
        <p14:creationId xmlns:p14="http://schemas.microsoft.com/office/powerpoint/2010/main" val="2107530781"/>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743859-BEFD-4E2C-A99E-99C72B7CA612}"/>
              </a:ext>
            </a:extLst>
          </p:cNvPr>
          <p:cNvSpPr>
            <a:spLocks noGrp="1"/>
          </p:cNvSpPr>
          <p:nvPr>
            <p:ph type="title"/>
          </p:nvPr>
        </p:nvSpPr>
        <p:spPr>
          <a:xfrm>
            <a:off x="4603750" y="3167810"/>
            <a:ext cx="7588250" cy="3657322"/>
          </a:xfrm>
          <a:ln>
            <a:solidFill>
              <a:srgbClr val="156082"/>
            </a:solidFill>
          </a:ln>
        </p:spPr>
        <p:txBody>
          <a:bodyPr vert="horz" lIns="91440" tIns="45720" rIns="91440" bIns="45720" rtlCol="0" anchor="ctr" anchorCtr="0">
            <a:normAutofit/>
          </a:bodyPr>
          <a:lstStyle/>
          <a:p>
            <a:pPr algn="ctr"/>
            <a:r>
              <a:rPr lang="en-US" sz="4800" dirty="0">
                <a:solidFill>
                  <a:srgbClr val="0070C0"/>
                </a:solidFill>
              </a:rPr>
              <a:t>Statistical ML to estimate joint distributions</a:t>
            </a:r>
            <a:br>
              <a:rPr lang="en-US" sz="4800" dirty="0">
                <a:solidFill>
                  <a:srgbClr val="0070C0"/>
                </a:solidFill>
              </a:rPr>
            </a:br>
            <a:br>
              <a:rPr lang="en-US" sz="4800" dirty="0">
                <a:solidFill>
                  <a:srgbClr val="0070C0"/>
                </a:solidFill>
              </a:rPr>
            </a:br>
            <a:br>
              <a:rPr lang="en-US" sz="4800" dirty="0">
                <a:solidFill>
                  <a:srgbClr val="0070C0"/>
                </a:solidFill>
              </a:rPr>
            </a:br>
            <a:endParaRPr lang="en-US" sz="4800" dirty="0">
              <a:solidFill>
                <a:srgbClr val="0070C0"/>
              </a:solidFill>
            </a:endParaRPr>
          </a:p>
        </p:txBody>
      </p:sp>
      <p:sp>
        <p:nvSpPr>
          <p:cNvPr id="3" name="Rectangle 2">
            <a:extLst>
              <a:ext uri="{FF2B5EF4-FFF2-40B4-BE49-F238E27FC236}">
                <a16:creationId xmlns:a16="http://schemas.microsoft.com/office/drawing/2014/main" id="{6BC55F2A-8D51-E714-7AAC-9C3745C4A27B}"/>
              </a:ext>
              <a:ext uri="{C183D7F6-B498-43B3-948B-1728B52AA6E4}">
                <adec:decorative xmlns:adec="http://schemas.microsoft.com/office/drawing/2017/decorative" val="1"/>
              </a:ext>
            </a:extLst>
          </p:cNvPr>
          <p:cNvSpPr/>
          <p:nvPr/>
        </p:nvSpPr>
        <p:spPr>
          <a:xfrm>
            <a:off x="0" y="3167811"/>
            <a:ext cx="4603750" cy="3690189"/>
          </a:xfrm>
          <a:prstGeom prst="rect">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Slide Number Placeholder 1">
            <a:extLst>
              <a:ext uri="{FF2B5EF4-FFF2-40B4-BE49-F238E27FC236}">
                <a16:creationId xmlns:a16="http://schemas.microsoft.com/office/drawing/2014/main" id="{EA9932D1-D474-4211-9FE5-01CAF8DA57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2D801-4B5C-4A2E-83D9-66DD30EB6E79}"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82000"/>
                </a:prstClr>
              </a:solidFill>
              <a:effectLst/>
              <a:uLnTx/>
              <a:uFillTx/>
              <a:latin typeface="Times New Roman"/>
              <a:ea typeface="+mn-ea"/>
              <a:cs typeface="+mn-cs"/>
            </a:endParaRPr>
          </a:p>
        </p:txBody>
      </p:sp>
      <p:sp>
        <p:nvSpPr>
          <p:cNvPr id="10" name="Title 4">
            <a:extLst>
              <a:ext uri="{FF2B5EF4-FFF2-40B4-BE49-F238E27FC236}">
                <a16:creationId xmlns:a16="http://schemas.microsoft.com/office/drawing/2014/main" id="{6CF1C7DF-4FF3-422A-9F84-985A0F802173}"/>
              </a:ext>
            </a:extLst>
          </p:cNvPr>
          <p:cNvSpPr txBox="1">
            <a:spLocks/>
          </p:cNvSpPr>
          <p:nvPr/>
        </p:nvSpPr>
        <p:spPr>
          <a:xfrm>
            <a:off x="596900" y="4678608"/>
            <a:ext cx="3611880" cy="1057784"/>
          </a:xfrm>
          <a:prstGeom prst="rect">
            <a:avLst/>
          </a:prstGeom>
        </p:spPr>
        <p:txBody>
          <a:bodyPr vert="horz" lIns="121920" tIns="60960" rIns="121920" bIns="60960" rtlCol="0" anchor="b" anchorCtr="0">
            <a:noAutofit/>
          </a:bodyPr>
          <a:lstStyle>
            <a:lvl1pPr algn="l" defTabSz="685800" rtl="0" eaLnBrk="1" latinLnBrk="0" hangingPunct="1">
              <a:lnSpc>
                <a:spcPct val="85000"/>
              </a:lnSpc>
              <a:spcBef>
                <a:spcPct val="0"/>
              </a:spcBef>
              <a:buNone/>
              <a:defRPr sz="6000" b="0" kern="1200" spc="-38" baseline="0">
                <a:solidFill>
                  <a:schemeClr val="tx1">
                    <a:lumMod val="85000"/>
                    <a:lumOff val="15000"/>
                  </a:schemeClr>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38" normalizeH="0" baseline="0" noProof="0" dirty="0">
                <a:ln>
                  <a:noFill/>
                </a:ln>
                <a:solidFill>
                  <a:srgbClr val="0070C0"/>
                </a:solidFill>
                <a:effectLst/>
                <a:uLnTx/>
                <a:uFillTx/>
                <a:latin typeface="Times New Roman"/>
                <a:ea typeface="+mj-ea"/>
                <a:cs typeface="+mj-cs"/>
              </a:rPr>
              <a:t>Challenge 2: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38" normalizeH="0" baseline="0" noProof="0" dirty="0">
                <a:ln>
                  <a:noFill/>
                </a:ln>
                <a:solidFill>
                  <a:srgbClr val="0070C0"/>
                </a:solidFill>
                <a:effectLst/>
                <a:uLnTx/>
                <a:uFillTx/>
                <a:latin typeface="Times New Roman"/>
                <a:ea typeface="+mj-ea"/>
                <a:cs typeface="+mj-cs"/>
              </a:rPr>
              <a:t>Dependency between features</a:t>
            </a:r>
          </a:p>
        </p:txBody>
      </p:sp>
      <p:sp>
        <p:nvSpPr>
          <p:cNvPr id="14" name="TextBox 13">
            <a:extLst>
              <a:ext uri="{FF2B5EF4-FFF2-40B4-BE49-F238E27FC236}">
                <a16:creationId xmlns:a16="http://schemas.microsoft.com/office/drawing/2014/main" id="{D1286A59-849F-ED34-9968-44BD9EB669E4}"/>
              </a:ext>
            </a:extLst>
          </p:cNvPr>
          <p:cNvSpPr txBox="1"/>
          <p:nvPr/>
        </p:nvSpPr>
        <p:spPr>
          <a:xfrm>
            <a:off x="8066552" y="1976928"/>
            <a:ext cx="22016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Amir Khosheghbal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PhD Student</a:t>
            </a:r>
          </a:p>
        </p:txBody>
      </p:sp>
      <p:pic>
        <p:nvPicPr>
          <p:cNvPr id="15" name="Picture 14" descr="A person with short hair wearing a black shirt&#10;&#10;Description automatically generated">
            <a:extLst>
              <a:ext uri="{FF2B5EF4-FFF2-40B4-BE49-F238E27FC236}">
                <a16:creationId xmlns:a16="http://schemas.microsoft.com/office/drawing/2014/main" id="{30EB0220-2B59-16DE-8256-1D76935C6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786" y="189204"/>
            <a:ext cx="1390523" cy="1704009"/>
          </a:xfrm>
          <a:prstGeom prst="rect">
            <a:avLst/>
          </a:prstGeom>
          <a:ln>
            <a:noFill/>
          </a:ln>
          <a:effectLst>
            <a:outerShdw blurRad="292100" dist="139700" dir="2700000" algn="tl" rotWithShape="0">
              <a:srgbClr val="333333">
                <a:alpha val="65000"/>
              </a:srgbClr>
            </a:outerShdw>
          </a:effectLst>
        </p:spPr>
      </p:pic>
      <p:pic>
        <p:nvPicPr>
          <p:cNvPr id="16" name="Picture 15" descr="A person standing on a porch&#10;&#10;Description automatically generated">
            <a:extLst>
              <a:ext uri="{FF2B5EF4-FFF2-40B4-BE49-F238E27FC236}">
                <a16:creationId xmlns:a16="http://schemas.microsoft.com/office/drawing/2014/main" id="{AA060417-A68C-9A16-9540-22537BFAF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2693" y="189205"/>
            <a:ext cx="1575732" cy="1724818"/>
          </a:xfrm>
          <a:prstGeom prst="rect">
            <a:avLst/>
          </a:prstGeom>
        </p:spPr>
      </p:pic>
      <p:sp>
        <p:nvSpPr>
          <p:cNvPr id="17" name="TextBox 16">
            <a:extLst>
              <a:ext uri="{FF2B5EF4-FFF2-40B4-BE49-F238E27FC236}">
                <a16:creationId xmlns:a16="http://schemas.microsoft.com/office/drawing/2014/main" id="{96E6B519-B097-9D70-95ED-39E1F56D60F1}"/>
              </a:ext>
            </a:extLst>
          </p:cNvPr>
          <p:cNvSpPr txBox="1"/>
          <p:nvPr/>
        </p:nvSpPr>
        <p:spPr>
          <a:xfrm>
            <a:off x="10252991" y="1947829"/>
            <a:ext cx="22016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Xinmeng Zhao,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 PhD student</a:t>
            </a:r>
          </a:p>
        </p:txBody>
      </p:sp>
      <p:pic>
        <p:nvPicPr>
          <p:cNvPr id="6" name="Picture 5">
            <a:extLst>
              <a:ext uri="{FF2B5EF4-FFF2-40B4-BE49-F238E27FC236}">
                <a16:creationId xmlns:a16="http://schemas.microsoft.com/office/drawing/2014/main" id="{7A650ED8-FBFF-CB48-D223-A140BF25B567}"/>
              </a:ext>
              <a:ext uri="{C183D7F6-B498-43B3-948B-1728B52AA6E4}">
                <adec:decorative xmlns:adec="http://schemas.microsoft.com/office/drawing/2017/decorative" val="1"/>
              </a:ext>
            </a:extLst>
          </p:cNvPr>
          <p:cNvPicPr>
            <a:picLocks noChangeAspect="1"/>
          </p:cNvPicPr>
          <p:nvPr/>
        </p:nvPicPr>
        <p:blipFill>
          <a:blip r:embed="rId5">
            <a:alphaModFix amt="64000"/>
          </a:blip>
          <a:stretch>
            <a:fillRect/>
          </a:stretch>
        </p:blipFill>
        <p:spPr>
          <a:xfrm>
            <a:off x="8809121" y="4780065"/>
            <a:ext cx="2459976" cy="1941410"/>
          </a:xfrm>
          <a:prstGeom prst="rect">
            <a:avLst/>
          </a:prstGeom>
        </p:spPr>
      </p:pic>
      <p:sp>
        <p:nvSpPr>
          <p:cNvPr id="7" name="Arrow: Right 6">
            <a:extLst>
              <a:ext uri="{FF2B5EF4-FFF2-40B4-BE49-F238E27FC236}">
                <a16:creationId xmlns:a16="http://schemas.microsoft.com/office/drawing/2014/main" id="{29C877B3-B436-BC62-6CF1-C72DDB300F9C}"/>
              </a:ext>
            </a:extLst>
          </p:cNvPr>
          <p:cNvSpPr/>
          <p:nvPr/>
        </p:nvSpPr>
        <p:spPr>
          <a:xfrm>
            <a:off x="7624463" y="5143146"/>
            <a:ext cx="1061882" cy="4900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imes New Roman"/>
                <a:ea typeface="+mn-ea"/>
                <a:cs typeface="+mn-cs"/>
              </a:rPr>
              <a:t>Transform</a:t>
            </a:r>
          </a:p>
        </p:txBody>
      </p:sp>
      <p:pic>
        <p:nvPicPr>
          <p:cNvPr id="8" name="Picture 7">
            <a:extLst>
              <a:ext uri="{FF2B5EF4-FFF2-40B4-BE49-F238E27FC236}">
                <a16:creationId xmlns:a16="http://schemas.microsoft.com/office/drawing/2014/main" id="{FEFBCFE5-9574-46C4-D6F2-4491C8C24094}"/>
              </a:ext>
              <a:ext uri="{C183D7F6-B498-43B3-948B-1728B52AA6E4}">
                <adec:decorative xmlns:adec="http://schemas.microsoft.com/office/drawing/2017/decorative" val="1"/>
              </a:ext>
            </a:extLst>
          </p:cNvPr>
          <p:cNvPicPr>
            <a:picLocks noChangeAspect="1"/>
          </p:cNvPicPr>
          <p:nvPr/>
        </p:nvPicPr>
        <p:blipFill rotWithShape="1">
          <a:blip r:embed="rId6"/>
          <a:srcRect r="26098"/>
          <a:stretch/>
        </p:blipFill>
        <p:spPr>
          <a:xfrm>
            <a:off x="5180034" y="4765687"/>
            <a:ext cx="2257383" cy="1941410"/>
          </a:xfrm>
          <a:prstGeom prst="rect">
            <a:avLst/>
          </a:prstGeom>
        </p:spPr>
      </p:pic>
    </p:spTree>
    <p:extLst>
      <p:ext uri="{BB962C8B-B14F-4D97-AF65-F5344CB8AC3E}">
        <p14:creationId xmlns:p14="http://schemas.microsoft.com/office/powerpoint/2010/main" val="2813848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29711D0C-7A40-630B-5ADC-D398326D9C51}"/>
              </a:ext>
              <a:ext uri="{C183D7F6-B498-43B3-948B-1728B52AA6E4}">
                <adec:decorative xmlns:adec="http://schemas.microsoft.com/office/drawing/2017/decorative" val="1"/>
              </a:ext>
            </a:extLst>
          </p:cNvPr>
          <p:cNvSpPr/>
          <p:nvPr/>
        </p:nvSpPr>
        <p:spPr>
          <a:xfrm>
            <a:off x="8698883" y="2278164"/>
            <a:ext cx="3335072" cy="2797000"/>
          </a:xfrm>
          <a:prstGeom prst="rect">
            <a:avLst/>
          </a:prstGeom>
          <a:solidFill>
            <a:schemeClr val="bg1">
              <a:lumMod val="9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0" name="Rectangle 89">
            <a:extLst>
              <a:ext uri="{FF2B5EF4-FFF2-40B4-BE49-F238E27FC236}">
                <a16:creationId xmlns:a16="http://schemas.microsoft.com/office/drawing/2014/main" id="{A77C723F-741A-CD72-D36D-503580D88B3E}"/>
              </a:ext>
              <a:ext uri="{C183D7F6-B498-43B3-948B-1728B52AA6E4}">
                <adec:decorative xmlns:adec="http://schemas.microsoft.com/office/drawing/2017/decorative" val="1"/>
              </a:ext>
            </a:extLst>
          </p:cNvPr>
          <p:cNvSpPr/>
          <p:nvPr/>
        </p:nvSpPr>
        <p:spPr>
          <a:xfrm>
            <a:off x="8550909" y="2476678"/>
            <a:ext cx="3335072" cy="2797000"/>
          </a:xfrm>
          <a:prstGeom prst="rect">
            <a:avLst/>
          </a:prstGeom>
          <a:solidFill>
            <a:schemeClr val="bg1">
              <a:lumMod val="9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9" name="Rectangle 88">
            <a:extLst>
              <a:ext uri="{FF2B5EF4-FFF2-40B4-BE49-F238E27FC236}">
                <a16:creationId xmlns:a16="http://schemas.microsoft.com/office/drawing/2014/main" id="{D34194A2-8B90-4DD1-F1E2-8C58813D9E19}"/>
              </a:ext>
              <a:ext uri="{C183D7F6-B498-43B3-948B-1728B52AA6E4}">
                <adec:decorative xmlns:adec="http://schemas.microsoft.com/office/drawing/2017/decorative" val="1"/>
              </a:ext>
            </a:extLst>
          </p:cNvPr>
          <p:cNvSpPr/>
          <p:nvPr/>
        </p:nvSpPr>
        <p:spPr>
          <a:xfrm>
            <a:off x="8391483" y="2625110"/>
            <a:ext cx="3335072" cy="2797000"/>
          </a:xfrm>
          <a:prstGeom prst="rect">
            <a:avLst/>
          </a:prstGeom>
          <a:solidFill>
            <a:schemeClr val="bg1">
              <a:lumMod val="9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2" name="Rectangle 81">
            <a:extLst>
              <a:ext uri="{FF2B5EF4-FFF2-40B4-BE49-F238E27FC236}">
                <a16:creationId xmlns:a16="http://schemas.microsoft.com/office/drawing/2014/main" id="{5C0CFAE6-EC6B-F312-2F3E-DB1897CB4D8B}"/>
              </a:ext>
              <a:ext uri="{C183D7F6-B498-43B3-948B-1728B52AA6E4}">
                <adec:decorative xmlns:adec="http://schemas.microsoft.com/office/drawing/2017/decorative" val="1"/>
              </a:ext>
            </a:extLst>
          </p:cNvPr>
          <p:cNvSpPr/>
          <p:nvPr/>
        </p:nvSpPr>
        <p:spPr>
          <a:xfrm>
            <a:off x="8251029" y="2776558"/>
            <a:ext cx="3335072" cy="2797000"/>
          </a:xfrm>
          <a:prstGeom prst="rect">
            <a:avLst/>
          </a:prstGeom>
          <a:solidFill>
            <a:schemeClr val="bg1">
              <a:lumMod val="9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itle 1">
            <a:extLst>
              <a:ext uri="{FF2B5EF4-FFF2-40B4-BE49-F238E27FC236}">
                <a16:creationId xmlns:a16="http://schemas.microsoft.com/office/drawing/2014/main" id="{7FC517F6-274D-F9CF-651C-9E9E647AF488}"/>
              </a:ext>
            </a:extLst>
          </p:cNvPr>
          <p:cNvSpPr>
            <a:spLocks noGrp="1"/>
          </p:cNvSpPr>
          <p:nvPr>
            <p:ph type="title"/>
          </p:nvPr>
        </p:nvSpPr>
        <p:spPr>
          <a:xfrm>
            <a:off x="838200" y="365126"/>
            <a:ext cx="10515600" cy="828852"/>
          </a:xfrm>
        </p:spPr>
        <p:txBody>
          <a:bodyPr>
            <a:normAutofit/>
          </a:bodyPr>
          <a:lstStyle/>
          <a:p>
            <a:r>
              <a:rPr lang="en-US" sz="2800" dirty="0"/>
              <a:t>GOAL: Estimate joint distribution to parameterize simulation model</a:t>
            </a:r>
          </a:p>
        </p:txBody>
      </p:sp>
      <p:sp>
        <p:nvSpPr>
          <p:cNvPr id="4" name="Slide Number Placeholder 3">
            <a:extLst>
              <a:ext uri="{FF2B5EF4-FFF2-40B4-BE49-F238E27FC236}">
                <a16:creationId xmlns:a16="http://schemas.microsoft.com/office/drawing/2014/main" id="{5579624F-B625-A113-2D20-E4313F7A7016}"/>
              </a:ext>
            </a:extLst>
          </p:cNvPr>
          <p:cNvSpPr>
            <a:spLocks noGrp="1"/>
          </p:cNvSpPr>
          <p:nvPr>
            <p:ph type="sldNum" sz="quarter" idx="12"/>
          </p:nvPr>
        </p:nvSpPr>
        <p:spPr>
          <a:xfrm>
            <a:off x="9342798"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9B2B00-B35F-4271-B1D7-E8D092EAC1B0}"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82000"/>
                </a:prstClr>
              </a:solidFill>
              <a:effectLst/>
              <a:uLnTx/>
              <a:uFillTx/>
              <a:latin typeface="Times New Roman"/>
              <a:ea typeface="+mn-ea"/>
              <a:cs typeface="+mn-cs"/>
            </a:endParaRPr>
          </a:p>
        </p:txBody>
      </p:sp>
      <p:grpSp>
        <p:nvGrpSpPr>
          <p:cNvPr id="45" name="Group 44">
            <a:extLst>
              <a:ext uri="{FF2B5EF4-FFF2-40B4-BE49-F238E27FC236}">
                <a16:creationId xmlns:a16="http://schemas.microsoft.com/office/drawing/2014/main" id="{442B8D4B-6BC7-72C2-E9C7-BCB8CC81FF37}"/>
              </a:ext>
              <a:ext uri="{C183D7F6-B498-43B3-948B-1728B52AA6E4}">
                <adec:decorative xmlns:adec="http://schemas.microsoft.com/office/drawing/2017/decorative" val="1"/>
              </a:ext>
            </a:extLst>
          </p:cNvPr>
          <p:cNvGrpSpPr/>
          <p:nvPr/>
        </p:nvGrpSpPr>
        <p:grpSpPr>
          <a:xfrm>
            <a:off x="8023793" y="2926713"/>
            <a:ext cx="3626854" cy="2820537"/>
            <a:chOff x="1715395" y="4228942"/>
            <a:chExt cx="3029521" cy="1982808"/>
          </a:xfrm>
        </p:grpSpPr>
        <p:grpSp>
          <p:nvGrpSpPr>
            <p:cNvPr id="46" name="Group 45">
              <a:extLst>
                <a:ext uri="{FF2B5EF4-FFF2-40B4-BE49-F238E27FC236}">
                  <a16:creationId xmlns:a16="http://schemas.microsoft.com/office/drawing/2014/main" id="{08B52122-A0CC-39BD-8652-9352E2BA2BCD}"/>
                </a:ext>
              </a:extLst>
            </p:cNvPr>
            <p:cNvGrpSpPr/>
            <p:nvPr/>
          </p:nvGrpSpPr>
          <p:grpSpPr>
            <a:xfrm>
              <a:off x="1757256" y="4245488"/>
              <a:ext cx="2987660" cy="1966262"/>
              <a:chOff x="6252106" y="1899695"/>
              <a:chExt cx="2865735" cy="2841884"/>
            </a:xfrm>
          </p:grpSpPr>
          <p:sp>
            <p:nvSpPr>
              <p:cNvPr id="48" name="Rectangle 47">
                <a:extLst>
                  <a:ext uri="{FF2B5EF4-FFF2-40B4-BE49-F238E27FC236}">
                    <a16:creationId xmlns:a16="http://schemas.microsoft.com/office/drawing/2014/main" id="{6FE6CDD2-BA63-E58F-9513-861D9E5687FF}"/>
                  </a:ext>
                </a:extLst>
              </p:cNvPr>
              <p:cNvSpPr/>
              <p:nvPr/>
            </p:nvSpPr>
            <p:spPr>
              <a:xfrm>
                <a:off x="6252106" y="1899695"/>
                <a:ext cx="2691403" cy="2841884"/>
              </a:xfrm>
              <a:prstGeom prst="rect">
                <a:avLst/>
              </a:prstGeom>
              <a:solidFill>
                <a:schemeClr val="bg1">
                  <a:lumMod val="9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9" name="Group 48">
                <a:extLst>
                  <a:ext uri="{FF2B5EF4-FFF2-40B4-BE49-F238E27FC236}">
                    <a16:creationId xmlns:a16="http://schemas.microsoft.com/office/drawing/2014/main" id="{7DEAD940-1517-27D3-5843-725C0F3BE627}"/>
                  </a:ext>
                </a:extLst>
              </p:cNvPr>
              <p:cNvGrpSpPr/>
              <p:nvPr/>
            </p:nvGrpSpPr>
            <p:grpSpPr>
              <a:xfrm>
                <a:off x="6306987" y="2349765"/>
                <a:ext cx="2009892" cy="2335502"/>
                <a:chOff x="4713419" y="582326"/>
                <a:chExt cx="4121284" cy="3919668"/>
              </a:xfrm>
            </p:grpSpPr>
            <p:sp>
              <p:nvSpPr>
                <p:cNvPr id="57" name="Oval 56">
                  <a:extLst>
                    <a:ext uri="{FF2B5EF4-FFF2-40B4-BE49-F238E27FC236}">
                      <a16:creationId xmlns:a16="http://schemas.microsoft.com/office/drawing/2014/main" id="{BF06CA50-3910-F025-86D3-5708D8D1B4B4}"/>
                    </a:ext>
                  </a:extLst>
                </p:cNvPr>
                <p:cNvSpPr/>
                <p:nvPr/>
              </p:nvSpPr>
              <p:spPr>
                <a:xfrm>
                  <a:off x="4713419" y="582326"/>
                  <a:ext cx="4121284" cy="3919668"/>
                </a:xfrm>
                <a:prstGeom prst="ellipse">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Oval 57">
                  <a:extLst>
                    <a:ext uri="{FF2B5EF4-FFF2-40B4-BE49-F238E27FC236}">
                      <a16:creationId xmlns:a16="http://schemas.microsoft.com/office/drawing/2014/main" id="{4AEF3D4B-BD99-4B93-E40E-18360229A766}"/>
                    </a:ext>
                  </a:extLst>
                </p:cNvPr>
                <p:cNvSpPr/>
                <p:nvPr/>
              </p:nvSpPr>
              <p:spPr>
                <a:xfrm>
                  <a:off x="5383250" y="873633"/>
                  <a:ext cx="2310075" cy="1895181"/>
                </a:xfrm>
                <a:prstGeom prst="ellipse">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9" name="Oval 58">
                  <a:extLst>
                    <a:ext uri="{FF2B5EF4-FFF2-40B4-BE49-F238E27FC236}">
                      <a16:creationId xmlns:a16="http://schemas.microsoft.com/office/drawing/2014/main" id="{DFB3EC77-BD29-0CF1-9242-A52A56963C39}"/>
                    </a:ext>
                  </a:extLst>
                </p:cNvPr>
                <p:cNvSpPr/>
                <p:nvPr/>
              </p:nvSpPr>
              <p:spPr>
                <a:xfrm>
                  <a:off x="5829767" y="983545"/>
                  <a:ext cx="1447337" cy="1097601"/>
                </a:xfrm>
                <a:prstGeom prst="ellipse">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0" name="TextBox 59">
                  <a:extLst>
                    <a:ext uri="{FF2B5EF4-FFF2-40B4-BE49-F238E27FC236}">
                      <a16:creationId xmlns:a16="http://schemas.microsoft.com/office/drawing/2014/main" id="{FE8A3ED2-031F-9654-1195-B1EA60B9E118}"/>
                    </a:ext>
                  </a:extLst>
                </p:cNvPr>
                <p:cNvSpPr txBox="1"/>
                <p:nvPr/>
              </p:nvSpPr>
              <p:spPr>
                <a:xfrm>
                  <a:off x="5736551" y="1021788"/>
                  <a:ext cx="1857564" cy="577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6082">
                          <a:lumMod val="50000"/>
                        </a:srgbClr>
                      </a:solidFill>
                      <a:effectLst/>
                      <a:uLnTx/>
                      <a:uFillTx/>
                      <a:latin typeface="Times New Roman" panose="02020603050405020304" pitchFamily="18" charset="0"/>
                      <a:ea typeface="+mn-ea"/>
                      <a:cs typeface="Times New Roman" panose="02020603050405020304" pitchFamily="18" charset="0"/>
                    </a:rPr>
                    <a:t>homeless</a:t>
                  </a:r>
                </a:p>
              </p:txBody>
            </p:sp>
            <p:sp>
              <p:nvSpPr>
                <p:cNvPr id="61" name="TextBox 60">
                  <a:extLst>
                    <a:ext uri="{FF2B5EF4-FFF2-40B4-BE49-F238E27FC236}">
                      <a16:creationId xmlns:a16="http://schemas.microsoft.com/office/drawing/2014/main" id="{3A748008-946D-BA7B-B19C-2183DBC5C4A4}"/>
                    </a:ext>
                  </a:extLst>
                </p:cNvPr>
                <p:cNvSpPr txBox="1"/>
                <p:nvPr/>
              </p:nvSpPr>
              <p:spPr>
                <a:xfrm>
                  <a:off x="5738356" y="3794324"/>
                  <a:ext cx="2340473" cy="577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Infected</a:t>
                  </a:r>
                </a:p>
              </p:txBody>
            </p:sp>
            <p:sp>
              <p:nvSpPr>
                <p:cNvPr id="62" name="TextBox 61">
                  <a:extLst>
                    <a:ext uri="{FF2B5EF4-FFF2-40B4-BE49-F238E27FC236}">
                      <a16:creationId xmlns:a16="http://schemas.microsoft.com/office/drawing/2014/main" id="{1F245EC8-7E02-3455-30CB-FDBE5E294A17}"/>
                    </a:ext>
                  </a:extLst>
                </p:cNvPr>
                <p:cNvSpPr txBox="1"/>
                <p:nvPr/>
              </p:nvSpPr>
              <p:spPr>
                <a:xfrm>
                  <a:off x="5650296" y="1968790"/>
                  <a:ext cx="2569634" cy="577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6082">
                          <a:lumMod val="50000"/>
                        </a:srgbClr>
                      </a:solidFill>
                      <a:effectLst/>
                      <a:uLnTx/>
                      <a:uFillTx/>
                      <a:latin typeface="Times New Roman" panose="02020603050405020304" pitchFamily="18" charset="0"/>
                      <a:ea typeface="+mn-ea"/>
                      <a:cs typeface="Times New Roman" panose="02020603050405020304" pitchFamily="18" charset="0"/>
                    </a:rPr>
                    <a:t>poverty</a:t>
                  </a:r>
                </a:p>
              </p:txBody>
            </p:sp>
            <p:sp>
              <p:nvSpPr>
                <p:cNvPr id="63" name="Rectangle 62">
                  <a:extLst>
                    <a:ext uri="{FF2B5EF4-FFF2-40B4-BE49-F238E27FC236}">
                      <a16:creationId xmlns:a16="http://schemas.microsoft.com/office/drawing/2014/main" id="{64EA1217-62A3-D406-7D50-C40679CB8AB3}"/>
                    </a:ext>
                  </a:extLst>
                </p:cNvPr>
                <p:cNvSpPr/>
                <p:nvPr/>
              </p:nvSpPr>
              <p:spPr>
                <a:xfrm>
                  <a:off x="5383250" y="1632864"/>
                  <a:ext cx="3010466" cy="2101984"/>
                </a:xfrm>
                <a:prstGeom prst="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4" name="TextBox 63">
                  <a:extLst>
                    <a:ext uri="{FF2B5EF4-FFF2-40B4-BE49-F238E27FC236}">
                      <a16:creationId xmlns:a16="http://schemas.microsoft.com/office/drawing/2014/main" id="{6CC450C0-8004-FDF9-8CDC-D5C168FFB45B}"/>
                    </a:ext>
                  </a:extLst>
                </p:cNvPr>
                <p:cNvSpPr txBox="1"/>
                <p:nvPr/>
              </p:nvSpPr>
              <p:spPr>
                <a:xfrm>
                  <a:off x="5263387" y="3052082"/>
                  <a:ext cx="3462407" cy="577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51128"/>
                      </a:solidFill>
                      <a:effectLst/>
                      <a:uLnTx/>
                      <a:uFillTx/>
                      <a:latin typeface="Times New Roman" panose="02020603050405020304" pitchFamily="18" charset="0"/>
                      <a:ea typeface="+mn-ea"/>
                      <a:cs typeface="Times New Roman" panose="02020603050405020304" pitchFamily="18" charset="0"/>
                    </a:rPr>
                    <a:t>Care behavior</a:t>
                  </a:r>
                </a:p>
              </p:txBody>
            </p:sp>
          </p:grpSp>
          <p:sp>
            <p:nvSpPr>
              <p:cNvPr id="50" name="Oval 49">
                <a:extLst>
                  <a:ext uri="{FF2B5EF4-FFF2-40B4-BE49-F238E27FC236}">
                    <a16:creationId xmlns:a16="http://schemas.microsoft.com/office/drawing/2014/main" id="{29E42FEF-C1D3-45D7-736D-82898DCE8122}"/>
                  </a:ext>
                </a:extLst>
              </p:cNvPr>
              <p:cNvSpPr/>
              <p:nvPr/>
            </p:nvSpPr>
            <p:spPr>
              <a:xfrm>
                <a:off x="8016404" y="1907430"/>
                <a:ext cx="927105" cy="1129229"/>
              </a:xfrm>
              <a:prstGeom prst="ellipse">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1" name="Oval 50">
                <a:extLst>
                  <a:ext uri="{FF2B5EF4-FFF2-40B4-BE49-F238E27FC236}">
                    <a16:creationId xmlns:a16="http://schemas.microsoft.com/office/drawing/2014/main" id="{F450B35C-A4E6-DF63-8923-6DE0EBFBE9DA}"/>
                  </a:ext>
                </a:extLst>
              </p:cNvPr>
              <p:cNvSpPr/>
              <p:nvPr/>
            </p:nvSpPr>
            <p:spPr>
              <a:xfrm>
                <a:off x="8234164" y="1972921"/>
                <a:ext cx="631595" cy="653997"/>
              </a:xfrm>
              <a:prstGeom prst="ellipse">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CBE9A358-C335-DCFD-6832-CF1E18BB8DDB}"/>
                  </a:ext>
                </a:extLst>
              </p:cNvPr>
              <p:cNvSpPr txBox="1"/>
              <p:nvPr/>
            </p:nvSpPr>
            <p:spPr>
              <a:xfrm>
                <a:off x="8160215" y="2138989"/>
                <a:ext cx="957626" cy="34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6082">
                        <a:lumMod val="50000"/>
                      </a:srgbClr>
                    </a:solidFill>
                    <a:effectLst/>
                    <a:uLnTx/>
                    <a:uFillTx/>
                    <a:latin typeface="Times New Roman" panose="02020603050405020304" pitchFamily="18" charset="0"/>
                    <a:ea typeface="+mn-ea"/>
                    <a:cs typeface="Times New Roman" panose="02020603050405020304" pitchFamily="18" charset="0"/>
                  </a:rPr>
                  <a:t>homeless</a:t>
                </a:r>
              </a:p>
            </p:txBody>
          </p:sp>
          <p:sp>
            <p:nvSpPr>
              <p:cNvPr id="53" name="TextBox 52">
                <a:extLst>
                  <a:ext uri="{FF2B5EF4-FFF2-40B4-BE49-F238E27FC236}">
                    <a16:creationId xmlns:a16="http://schemas.microsoft.com/office/drawing/2014/main" id="{F9B205F0-0B59-E914-4561-7DC161E3B9B6}"/>
                  </a:ext>
                </a:extLst>
              </p:cNvPr>
              <p:cNvSpPr txBox="1"/>
              <p:nvPr/>
            </p:nvSpPr>
            <p:spPr>
              <a:xfrm>
                <a:off x="8023297" y="2485561"/>
                <a:ext cx="850224" cy="34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6082">
                        <a:lumMod val="50000"/>
                      </a:srgbClr>
                    </a:solidFill>
                    <a:effectLst/>
                    <a:uLnTx/>
                    <a:uFillTx/>
                    <a:latin typeface="Times New Roman" panose="02020603050405020304" pitchFamily="18" charset="0"/>
                    <a:ea typeface="+mn-ea"/>
                    <a:cs typeface="Times New Roman" panose="02020603050405020304" pitchFamily="18" charset="0"/>
                  </a:rPr>
                  <a:t>poverty</a:t>
                </a:r>
              </a:p>
            </p:txBody>
          </p:sp>
          <p:sp>
            <p:nvSpPr>
              <p:cNvPr id="54" name="TextBox 53">
                <a:extLst>
                  <a:ext uri="{FF2B5EF4-FFF2-40B4-BE49-F238E27FC236}">
                    <a16:creationId xmlns:a16="http://schemas.microsoft.com/office/drawing/2014/main" id="{99FFA0A3-884C-5253-1CA2-D287A72E1418}"/>
                  </a:ext>
                </a:extLst>
              </p:cNvPr>
              <p:cNvSpPr txBox="1"/>
              <p:nvPr/>
            </p:nvSpPr>
            <p:spPr>
              <a:xfrm>
                <a:off x="8115785" y="4184656"/>
                <a:ext cx="950340" cy="34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Uninfected</a:t>
                </a:r>
              </a:p>
            </p:txBody>
          </p:sp>
          <p:sp>
            <p:nvSpPr>
              <p:cNvPr id="55" name="Rectangle 54">
                <a:extLst>
                  <a:ext uri="{FF2B5EF4-FFF2-40B4-BE49-F238E27FC236}">
                    <a16:creationId xmlns:a16="http://schemas.microsoft.com/office/drawing/2014/main" id="{532409E2-E270-79E6-7F64-E37DCDEF2440}"/>
                  </a:ext>
                </a:extLst>
              </p:cNvPr>
              <p:cNvSpPr/>
              <p:nvPr/>
            </p:nvSpPr>
            <p:spPr>
              <a:xfrm>
                <a:off x="7108220" y="2044265"/>
                <a:ext cx="1501684" cy="1098885"/>
              </a:xfrm>
              <a:prstGeom prst="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6" name="TextBox 55">
                <a:extLst>
                  <a:ext uri="{FF2B5EF4-FFF2-40B4-BE49-F238E27FC236}">
                    <a16:creationId xmlns:a16="http://schemas.microsoft.com/office/drawing/2014/main" id="{45B909BD-2AF8-EECB-30B1-5F75B15224A9}"/>
                  </a:ext>
                </a:extLst>
              </p:cNvPr>
              <p:cNvSpPr txBox="1"/>
              <p:nvPr/>
            </p:nvSpPr>
            <p:spPr>
              <a:xfrm>
                <a:off x="7025929" y="2004729"/>
                <a:ext cx="1413701" cy="34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EA72E">
                        <a:lumMod val="50000"/>
                      </a:srgbClr>
                    </a:solidFill>
                    <a:effectLst/>
                    <a:uLnTx/>
                    <a:uFillTx/>
                    <a:latin typeface="Times New Roman" panose="02020603050405020304" pitchFamily="18" charset="0"/>
                    <a:ea typeface="+mn-ea"/>
                    <a:cs typeface="Times New Roman" panose="02020603050405020304" pitchFamily="18" charset="0"/>
                  </a:rPr>
                  <a:t>Exchange sex</a:t>
                </a:r>
              </a:p>
            </p:txBody>
          </p:sp>
        </p:grpSp>
        <p:sp>
          <p:nvSpPr>
            <p:cNvPr id="47" name="TextBox 46">
              <a:extLst>
                <a:ext uri="{FF2B5EF4-FFF2-40B4-BE49-F238E27FC236}">
                  <a16:creationId xmlns:a16="http://schemas.microsoft.com/office/drawing/2014/main" id="{4242B128-65DC-F2B4-0CDE-FCEA7B250567}"/>
                </a:ext>
              </a:extLst>
            </p:cNvPr>
            <p:cNvSpPr txBox="1"/>
            <p:nvPr/>
          </p:nvSpPr>
          <p:spPr>
            <a:xfrm>
              <a:off x="1715395" y="4228942"/>
              <a:ext cx="848607" cy="238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61023"/>
                </a:solidFill>
                <a:effectLst/>
                <a:uLnTx/>
                <a:uFillTx/>
                <a:latin typeface="Times New Roman" panose="02020603050405020304" pitchFamily="18" charset="0"/>
                <a:ea typeface="+mn-ea"/>
                <a:cs typeface="Times New Roman" panose="02020603050405020304" pitchFamily="18" charset="0"/>
              </a:endParaRPr>
            </a:p>
          </p:txBody>
        </p:sp>
      </p:grpSp>
      <p:sp>
        <p:nvSpPr>
          <p:cNvPr id="73" name="TextBox 72">
            <a:extLst>
              <a:ext uri="{FF2B5EF4-FFF2-40B4-BE49-F238E27FC236}">
                <a16:creationId xmlns:a16="http://schemas.microsoft.com/office/drawing/2014/main" id="{10CBE038-C993-6148-2828-47FB690E13CB}"/>
              </a:ext>
            </a:extLst>
          </p:cNvPr>
          <p:cNvSpPr txBox="1"/>
          <p:nvPr/>
        </p:nvSpPr>
        <p:spPr>
          <a:xfrm>
            <a:off x="4588797" y="1190791"/>
            <a:ext cx="27612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40000"/>
                </a:solidFill>
                <a:effectLst/>
                <a:uLnTx/>
                <a:uFillTx/>
                <a:latin typeface="Times New Roman"/>
                <a:ea typeface="+mn-ea"/>
                <a:cs typeface="+mn-cs"/>
              </a:rPr>
              <a:t>Identify dependency (joint distribution)</a:t>
            </a:r>
          </a:p>
        </p:txBody>
      </p:sp>
      <p:sp>
        <p:nvSpPr>
          <p:cNvPr id="65" name="TextBox 64">
            <a:extLst>
              <a:ext uri="{FF2B5EF4-FFF2-40B4-BE49-F238E27FC236}">
                <a16:creationId xmlns:a16="http://schemas.microsoft.com/office/drawing/2014/main" id="{C8DAE5B5-62B3-3568-49FD-88931E4B9EE3}"/>
              </a:ext>
            </a:extLst>
          </p:cNvPr>
          <p:cNvSpPr txBox="1"/>
          <p:nvPr/>
        </p:nvSpPr>
        <p:spPr>
          <a:xfrm>
            <a:off x="8681174" y="1187091"/>
            <a:ext cx="34081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Parameterize simulation</a:t>
            </a:r>
          </a:p>
        </p:txBody>
      </p:sp>
      <p:sp>
        <p:nvSpPr>
          <p:cNvPr id="66" name="Arrow: Right 65">
            <a:extLst>
              <a:ext uri="{FF2B5EF4-FFF2-40B4-BE49-F238E27FC236}">
                <a16:creationId xmlns:a16="http://schemas.microsoft.com/office/drawing/2014/main" id="{4587B333-5CF1-E0DC-5B89-987BCC257A14}"/>
              </a:ext>
              <a:ext uri="{C183D7F6-B498-43B3-948B-1728B52AA6E4}">
                <adec:decorative xmlns:adec="http://schemas.microsoft.com/office/drawing/2017/decorative" val="1"/>
              </a:ext>
            </a:extLst>
          </p:cNvPr>
          <p:cNvSpPr/>
          <p:nvPr/>
        </p:nvSpPr>
        <p:spPr>
          <a:xfrm>
            <a:off x="7427894" y="1430805"/>
            <a:ext cx="973198" cy="2308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7" name="TextBox 66">
            <a:extLst>
              <a:ext uri="{FF2B5EF4-FFF2-40B4-BE49-F238E27FC236}">
                <a16:creationId xmlns:a16="http://schemas.microsoft.com/office/drawing/2014/main" id="{702A0C5C-F09F-10C5-A632-0E8DCC1D8316}"/>
              </a:ext>
            </a:extLst>
          </p:cNvPr>
          <p:cNvSpPr txBox="1"/>
          <p:nvPr/>
        </p:nvSpPr>
        <p:spPr>
          <a:xfrm>
            <a:off x="8014018" y="2944865"/>
            <a:ext cx="13377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1023"/>
                </a:solidFill>
                <a:effectLst/>
                <a:uLnTx/>
                <a:uFillTx/>
                <a:latin typeface="Times New Roman" panose="02020603050405020304" pitchFamily="18" charset="0"/>
                <a:ea typeface="+mn-ea"/>
                <a:cs typeface="Times New Roman" panose="02020603050405020304" pitchFamily="18" charset="0"/>
              </a:rPr>
              <a:t>Sexual behavior</a:t>
            </a:r>
          </a:p>
        </p:txBody>
      </p:sp>
      <p:sp>
        <p:nvSpPr>
          <p:cNvPr id="71" name="TextBox 70">
            <a:extLst>
              <a:ext uri="{FF2B5EF4-FFF2-40B4-BE49-F238E27FC236}">
                <a16:creationId xmlns:a16="http://schemas.microsoft.com/office/drawing/2014/main" id="{7053AB12-8C62-CA09-CA80-EB53490824D7}"/>
              </a:ext>
            </a:extLst>
          </p:cNvPr>
          <p:cNvSpPr txBox="1"/>
          <p:nvPr/>
        </p:nvSpPr>
        <p:spPr>
          <a:xfrm>
            <a:off x="308023" y="1701501"/>
            <a:ext cx="29496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Bivariate associations from observational studies, e.g.,</a:t>
            </a:r>
          </a:p>
        </p:txBody>
      </p:sp>
      <p:sp>
        <p:nvSpPr>
          <p:cNvPr id="75" name="TextBox 74">
            <a:extLst>
              <a:ext uri="{FF2B5EF4-FFF2-40B4-BE49-F238E27FC236}">
                <a16:creationId xmlns:a16="http://schemas.microsoft.com/office/drawing/2014/main" id="{B62D6485-34BB-A665-4B17-50D491E66923}"/>
              </a:ext>
            </a:extLst>
          </p:cNvPr>
          <p:cNvSpPr txBox="1"/>
          <p:nvPr/>
        </p:nvSpPr>
        <p:spPr>
          <a:xfrm>
            <a:off x="306019" y="3828084"/>
            <a:ext cx="2851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Marginal dependent samples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(e.g., jurisdiction)</a:t>
            </a:r>
          </a:p>
        </p:txBody>
      </p:sp>
      <p:sp>
        <p:nvSpPr>
          <p:cNvPr id="76" name="TextBox 75">
            <a:extLst>
              <a:ext uri="{FF2B5EF4-FFF2-40B4-BE49-F238E27FC236}">
                <a16:creationId xmlns:a16="http://schemas.microsoft.com/office/drawing/2014/main" id="{D914C366-4F64-96D6-BDED-415173D19835}"/>
              </a:ext>
            </a:extLst>
          </p:cNvPr>
          <p:cNvSpPr txBox="1"/>
          <p:nvPr/>
        </p:nvSpPr>
        <p:spPr>
          <a:xfrm>
            <a:off x="1139428" y="1256818"/>
            <a:ext cx="13180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DATA</a:t>
            </a:r>
          </a:p>
        </p:txBody>
      </p:sp>
      <p:sp>
        <p:nvSpPr>
          <p:cNvPr id="77" name="Arrow: Right 76">
            <a:extLst>
              <a:ext uri="{FF2B5EF4-FFF2-40B4-BE49-F238E27FC236}">
                <a16:creationId xmlns:a16="http://schemas.microsoft.com/office/drawing/2014/main" id="{1EAA11F5-2796-F8F1-CD0E-FDFA0AC91DEC}"/>
              </a:ext>
              <a:ext uri="{C183D7F6-B498-43B3-948B-1728B52AA6E4}">
                <adec:decorative xmlns:adec="http://schemas.microsoft.com/office/drawing/2017/decorative" val="1"/>
              </a:ext>
            </a:extLst>
          </p:cNvPr>
          <p:cNvSpPr/>
          <p:nvPr/>
        </p:nvSpPr>
        <p:spPr>
          <a:xfrm>
            <a:off x="3349321" y="1448183"/>
            <a:ext cx="973198" cy="2308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8" name="TextBox 77">
            <a:extLst>
              <a:ext uri="{FF2B5EF4-FFF2-40B4-BE49-F238E27FC236}">
                <a16:creationId xmlns:a16="http://schemas.microsoft.com/office/drawing/2014/main" id="{6A1F189E-E763-5B75-9797-C2FCBD34AA52}"/>
              </a:ext>
            </a:extLst>
          </p:cNvPr>
          <p:cNvSpPr txBox="1"/>
          <p:nvPr/>
        </p:nvSpPr>
        <p:spPr>
          <a:xfrm>
            <a:off x="8190751" y="5890219"/>
            <a:ext cx="362685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40000"/>
                </a:solidFill>
                <a:effectLst/>
                <a:uLnTx/>
                <a:uFillTx/>
                <a:latin typeface="Times New Roman"/>
                <a:ea typeface="+mn-ea"/>
                <a:cs typeface="+mn-cs"/>
              </a:rPr>
              <a:t>     </a:t>
            </a:r>
            <a:r>
              <a:rPr kumimoji="0" lang="en-US" sz="2400" b="0"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Simulate</a:t>
            </a:r>
            <a:r>
              <a:rPr kumimoji="0" lang="en-US" sz="2400" b="0" i="0" u="none" strike="noStrike" kern="1200" cap="none" spc="0" normalizeH="0" baseline="0" noProof="0" dirty="0">
                <a:ln>
                  <a:noFill/>
                </a:ln>
                <a:solidFill>
                  <a:prstClr val="black"/>
                </a:solidFill>
                <a:effectLst/>
                <a:uLnTx/>
                <a:uFillTx/>
                <a:latin typeface="Times New Roman"/>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mn-cs"/>
              </a:rPr>
              <a:t>Infection risk ~f(behaviors)</a:t>
            </a:r>
          </a:p>
        </p:txBody>
      </p:sp>
      <p:sp>
        <p:nvSpPr>
          <p:cNvPr id="79" name="Arrow: Right 78">
            <a:extLst>
              <a:ext uri="{FF2B5EF4-FFF2-40B4-BE49-F238E27FC236}">
                <a16:creationId xmlns:a16="http://schemas.microsoft.com/office/drawing/2014/main" id="{621575CC-4BE2-9067-98F0-003B58271F8F}"/>
              </a:ext>
              <a:ext uri="{C183D7F6-B498-43B3-948B-1728B52AA6E4}">
                <adec:decorative xmlns:adec="http://schemas.microsoft.com/office/drawing/2017/decorative" val="1"/>
              </a:ext>
            </a:extLst>
          </p:cNvPr>
          <p:cNvSpPr/>
          <p:nvPr/>
        </p:nvSpPr>
        <p:spPr>
          <a:xfrm rot="5400000">
            <a:off x="9659464" y="5946619"/>
            <a:ext cx="614619" cy="2158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4" name="TextBox 83">
            <a:extLst>
              <a:ext uri="{FF2B5EF4-FFF2-40B4-BE49-F238E27FC236}">
                <a16:creationId xmlns:a16="http://schemas.microsoft.com/office/drawing/2014/main" id="{24116EE8-8AF3-9FF4-FDEB-4720338C6DDC}"/>
              </a:ext>
            </a:extLst>
          </p:cNvPr>
          <p:cNvSpPr txBox="1"/>
          <p:nvPr/>
        </p:nvSpPr>
        <p:spPr>
          <a:xfrm rot="18949222">
            <a:off x="7593282" y="2398307"/>
            <a:ext cx="1472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1023"/>
                </a:solidFill>
                <a:effectLst/>
                <a:uLnTx/>
                <a:uFillTx/>
                <a:latin typeface="Times New Roman" panose="02020603050405020304" pitchFamily="18" charset="0"/>
                <a:ea typeface="+mn-ea"/>
                <a:cs typeface="Times New Roman" panose="02020603050405020304" pitchFamily="18" charset="0"/>
              </a:rPr>
              <a:t>Behavioral risk</a:t>
            </a:r>
          </a:p>
        </p:txBody>
      </p:sp>
      <p:sp>
        <p:nvSpPr>
          <p:cNvPr id="93" name="TextBox 92">
            <a:extLst>
              <a:ext uri="{FF2B5EF4-FFF2-40B4-BE49-F238E27FC236}">
                <a16:creationId xmlns:a16="http://schemas.microsoft.com/office/drawing/2014/main" id="{75B393E6-51AB-A661-D398-AF3D3F42B255}"/>
              </a:ext>
            </a:extLst>
          </p:cNvPr>
          <p:cNvSpPr txBox="1"/>
          <p:nvPr/>
        </p:nvSpPr>
        <p:spPr>
          <a:xfrm>
            <a:off x="8975176" y="1873540"/>
            <a:ext cx="244364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Behaviors ~g(SDH)</a:t>
            </a:r>
          </a:p>
        </p:txBody>
      </p:sp>
      <p:pic>
        <p:nvPicPr>
          <p:cNvPr id="80" name="Picture 79">
            <a:extLst>
              <a:ext uri="{FF2B5EF4-FFF2-40B4-BE49-F238E27FC236}">
                <a16:creationId xmlns:a16="http://schemas.microsoft.com/office/drawing/2014/main" id="{937DA89E-CBBA-63E4-F6C6-BB5F84CE68EC}"/>
              </a:ext>
              <a:ext uri="{C183D7F6-B498-43B3-948B-1728B52AA6E4}">
                <adec:decorative xmlns:adec="http://schemas.microsoft.com/office/drawing/2017/decorative" val="1"/>
              </a:ext>
            </a:extLst>
          </p:cNvPr>
          <p:cNvPicPr>
            <a:picLocks noChangeAspect="1"/>
          </p:cNvPicPr>
          <p:nvPr/>
        </p:nvPicPr>
        <p:blipFill>
          <a:blip r:embed="rId3">
            <a:alphaModFix amt="64000"/>
          </a:blip>
          <a:stretch>
            <a:fillRect/>
          </a:stretch>
        </p:blipFill>
        <p:spPr>
          <a:xfrm>
            <a:off x="4113327" y="2675768"/>
            <a:ext cx="2851202" cy="2399396"/>
          </a:xfrm>
          <a:prstGeom prst="rect">
            <a:avLst/>
          </a:prstGeom>
        </p:spPr>
      </p:pic>
      <p:pic>
        <p:nvPicPr>
          <p:cNvPr id="83" name="Picture 82">
            <a:extLst>
              <a:ext uri="{FF2B5EF4-FFF2-40B4-BE49-F238E27FC236}">
                <a16:creationId xmlns:a16="http://schemas.microsoft.com/office/drawing/2014/main" id="{D506173A-E6EF-F401-41A0-7A245B672A14}"/>
              </a:ext>
              <a:ext uri="{C183D7F6-B498-43B3-948B-1728B52AA6E4}">
                <adec:decorative xmlns:adec="http://schemas.microsoft.com/office/drawing/2017/decorative" val="1"/>
              </a:ext>
            </a:extLst>
          </p:cNvPr>
          <p:cNvPicPr>
            <a:picLocks noChangeAspect="1"/>
          </p:cNvPicPr>
          <p:nvPr/>
        </p:nvPicPr>
        <p:blipFill>
          <a:blip r:embed="rId4">
            <a:alphaModFix amt="35000"/>
          </a:blip>
          <a:stretch>
            <a:fillRect/>
          </a:stretch>
        </p:blipFill>
        <p:spPr>
          <a:xfrm>
            <a:off x="114070" y="2394484"/>
            <a:ext cx="3633531" cy="1396105"/>
          </a:xfrm>
          <a:prstGeom prst="rect">
            <a:avLst/>
          </a:prstGeom>
        </p:spPr>
      </p:pic>
      <p:pic>
        <p:nvPicPr>
          <p:cNvPr id="86" name="Picture 85">
            <a:extLst>
              <a:ext uri="{FF2B5EF4-FFF2-40B4-BE49-F238E27FC236}">
                <a16:creationId xmlns:a16="http://schemas.microsoft.com/office/drawing/2014/main" id="{CFB97C5B-BB07-B9B9-EF90-24213EAEE2D8}"/>
              </a:ext>
              <a:ext uri="{C183D7F6-B498-43B3-948B-1728B52AA6E4}">
                <adec:decorative xmlns:adec="http://schemas.microsoft.com/office/drawing/2017/decorative" val="1"/>
              </a:ext>
            </a:extLst>
          </p:cNvPr>
          <p:cNvPicPr>
            <a:picLocks noChangeAspect="1"/>
          </p:cNvPicPr>
          <p:nvPr/>
        </p:nvPicPr>
        <p:blipFill>
          <a:blip r:embed="rId5">
            <a:alphaModFix amt="52000"/>
          </a:blip>
          <a:stretch>
            <a:fillRect/>
          </a:stretch>
        </p:blipFill>
        <p:spPr>
          <a:xfrm>
            <a:off x="512770" y="4443226"/>
            <a:ext cx="3005588" cy="2005758"/>
          </a:xfrm>
          <a:prstGeom prst="rect">
            <a:avLst/>
          </a:prstGeom>
        </p:spPr>
      </p:pic>
    </p:spTree>
    <p:extLst>
      <p:ext uri="{BB962C8B-B14F-4D97-AF65-F5344CB8AC3E}">
        <p14:creationId xmlns:p14="http://schemas.microsoft.com/office/powerpoint/2010/main" val="2114736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92344"/>
          </a:xfrm>
        </p:spPr>
        <p:txBody>
          <a:bodyPr>
            <a:noAutofit/>
          </a:bodyPr>
          <a:lstStyle/>
          <a:p>
            <a:r>
              <a:rPr lang="en-US" sz="2800" dirty="0"/>
              <a:t>APPROACH: Integrated Copula and Probabilistic Graphical Models for Joint Distribution Estimation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9B2B00-B35F-4271-B1D7-E8D092EAC1B0}"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82000"/>
                </a:prstClr>
              </a:solidFill>
              <a:effectLst/>
              <a:uLnTx/>
              <a:uFillTx/>
              <a:latin typeface="Times New Roman"/>
              <a:ea typeface="+mn-ea"/>
              <a:cs typeface="+mn-cs"/>
            </a:endParaRPr>
          </a:p>
        </p:txBody>
      </p:sp>
      <p:sp>
        <p:nvSpPr>
          <p:cNvPr id="48" name="Oval 11">
            <a:extLst>
              <a:ext uri="{FF2B5EF4-FFF2-40B4-BE49-F238E27FC236}">
                <a16:creationId xmlns:a16="http://schemas.microsoft.com/office/drawing/2014/main" id="{34DCD203-DCAF-1617-4061-F5D56BFC0C61}"/>
              </a:ext>
            </a:extLst>
          </p:cNvPr>
          <p:cNvSpPr>
            <a:spLocks noChangeArrowheads="1"/>
          </p:cNvSpPr>
          <p:nvPr/>
        </p:nvSpPr>
        <p:spPr bwMode="auto">
          <a:xfrm rot="16200000">
            <a:off x="4643861" y="1406679"/>
            <a:ext cx="534553" cy="1441626"/>
          </a:xfrm>
          <a:prstGeom prst="ellipse">
            <a:avLst/>
          </a:prstGeom>
          <a:solidFill>
            <a:srgbClr val="FFFFFF"/>
          </a:solidFill>
          <a:ln w="12700">
            <a:solidFill>
              <a:schemeClr val="accent6">
                <a:lumMod val="50000"/>
              </a:schemeClr>
            </a:solidFill>
            <a:miter lim="800000"/>
            <a:headEnd/>
            <a:tailEnd/>
          </a:ln>
        </p:spPr>
        <p:txBody>
          <a:bodyPr vert="vert" wrap="square" lIns="68580" tIns="34290" rIns="68580" bIns="34290" numCol="1"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4EA72E">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Exchange sex</a:t>
            </a:r>
            <a:endParaRPr kumimoji="0" lang="en-US" altLang="en-US" sz="1600" b="0" i="0" u="none" strike="noStrike" kern="1200" cap="none" spc="0" normalizeH="0" baseline="0" noProof="0" dirty="0">
              <a:ln>
                <a:noFill/>
              </a:ln>
              <a:solidFill>
                <a:srgbClr val="4EA72E">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9" name="Oval 48">
            <a:extLst>
              <a:ext uri="{FF2B5EF4-FFF2-40B4-BE49-F238E27FC236}">
                <a16:creationId xmlns:a16="http://schemas.microsoft.com/office/drawing/2014/main" id="{5909B70A-0EC0-DD70-96F4-5401580D2FC1}"/>
              </a:ext>
            </a:extLst>
          </p:cNvPr>
          <p:cNvSpPr>
            <a:spLocks noChangeArrowheads="1"/>
          </p:cNvSpPr>
          <p:nvPr/>
        </p:nvSpPr>
        <p:spPr bwMode="auto">
          <a:xfrm rot="16200000">
            <a:off x="6777548" y="1404589"/>
            <a:ext cx="534553" cy="1432321"/>
          </a:xfrm>
          <a:prstGeom prst="ellipse">
            <a:avLst/>
          </a:prstGeom>
          <a:solidFill>
            <a:srgbClr val="FFFFFF"/>
          </a:solidFill>
          <a:ln w="12700">
            <a:solidFill>
              <a:schemeClr val="accent2">
                <a:lumMod val="50000"/>
              </a:schemeClr>
            </a:solidFill>
            <a:miter lim="800000"/>
            <a:headEnd/>
            <a:tailEnd/>
          </a:ln>
        </p:spPr>
        <p:txBody>
          <a:bodyPr vert="vert" wrap="square" lIns="68580" tIns="34290" rIns="68580" bIns="34290" numCol="1"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#of partners </a:t>
            </a:r>
          </a:p>
        </p:txBody>
      </p:sp>
      <p:cxnSp>
        <p:nvCxnSpPr>
          <p:cNvPr id="50" name="Straight Arrow Connector 49">
            <a:extLst>
              <a:ext uri="{FF2B5EF4-FFF2-40B4-BE49-F238E27FC236}">
                <a16:creationId xmlns:a16="http://schemas.microsoft.com/office/drawing/2014/main" id="{5B7DA78D-2745-1BA6-347A-F1EE24ADE0FA}"/>
              </a:ext>
              <a:ext uri="{C183D7F6-B498-43B3-948B-1728B52AA6E4}">
                <adec:decorative xmlns:adec="http://schemas.microsoft.com/office/drawing/2017/decorative" val="1"/>
              </a:ext>
            </a:extLst>
          </p:cNvPr>
          <p:cNvCxnSpPr>
            <a:cxnSpLocks/>
            <a:stCxn id="48" idx="4"/>
            <a:endCxn id="49" idx="0"/>
          </p:cNvCxnSpPr>
          <p:nvPr/>
        </p:nvCxnSpPr>
        <p:spPr>
          <a:xfrm flipV="1">
            <a:off x="5631951" y="2120749"/>
            <a:ext cx="696713" cy="6742"/>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B6FCF147-E94A-13C4-9AB6-BE1DC407FD29}"/>
              </a:ext>
            </a:extLst>
          </p:cNvPr>
          <p:cNvSpPr txBox="1"/>
          <p:nvPr/>
        </p:nvSpPr>
        <p:spPr>
          <a:xfrm>
            <a:off x="8567787" y="1303770"/>
            <a:ext cx="29496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40000"/>
                </a:solidFill>
                <a:effectLst/>
                <a:uLnTx/>
                <a:uFillTx/>
                <a:latin typeface="Times New Roman"/>
                <a:ea typeface="+mn-ea"/>
                <a:cs typeface="+mn-cs"/>
              </a:rPr>
              <a:t>Joint distributions</a:t>
            </a:r>
          </a:p>
        </p:txBody>
      </p:sp>
      <p:sp>
        <p:nvSpPr>
          <p:cNvPr id="55" name="Oval 11">
            <a:extLst>
              <a:ext uri="{FF2B5EF4-FFF2-40B4-BE49-F238E27FC236}">
                <a16:creationId xmlns:a16="http://schemas.microsoft.com/office/drawing/2014/main" id="{01E51E79-7708-6BC3-9538-60F0170E90A1}"/>
              </a:ext>
            </a:extLst>
          </p:cNvPr>
          <p:cNvSpPr>
            <a:spLocks noChangeArrowheads="1"/>
          </p:cNvSpPr>
          <p:nvPr/>
        </p:nvSpPr>
        <p:spPr bwMode="auto">
          <a:xfrm rot="16200000">
            <a:off x="20756" y="4419695"/>
            <a:ext cx="1500144" cy="1096375"/>
          </a:xfrm>
          <a:prstGeom prst="rect">
            <a:avLst/>
          </a:prstGeom>
          <a:solidFill>
            <a:srgbClr val="FFFFFF"/>
          </a:solidFill>
          <a:ln w="12700">
            <a:solidFill>
              <a:schemeClr val="accent6">
                <a:lumMod val="50000"/>
              </a:schemeClr>
            </a:solidFill>
            <a:miter lim="800000"/>
            <a:headEnd/>
            <a:tailEnd/>
          </a:ln>
        </p:spPr>
        <p:txBody>
          <a:bodyPr vert="vert" wrap="square" lIns="68580" tIns="34290" rIns="68580" bIns="34290" numCol="1"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Employment </a:t>
            </a:r>
          </a:p>
          <a:p>
            <a:pPr marL="285750" marR="0" lvl="0" indent="-285750" algn="ctr"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County 1</a:t>
            </a:r>
          </a:p>
          <a:p>
            <a:pPr marL="285750" marR="0" lvl="0" indent="-285750" algn="ctr"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County 2</a:t>
            </a:r>
          </a:p>
          <a:p>
            <a:pPr marL="285750" marR="0" lvl="0" indent="-285750" algn="ctr"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285750" marR="0" lvl="0" indent="-285750" algn="ctr"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285750" marR="0" lvl="0" indent="-285750" algn="ctr"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County N</a:t>
            </a: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55">
            <a:extLst>
              <a:ext uri="{FF2B5EF4-FFF2-40B4-BE49-F238E27FC236}">
                <a16:creationId xmlns:a16="http://schemas.microsoft.com/office/drawing/2014/main" id="{CA5C7CC5-A33E-F2CB-7B39-246A4C59173D}"/>
              </a:ext>
            </a:extLst>
          </p:cNvPr>
          <p:cNvSpPr>
            <a:spLocks noChangeArrowheads="1"/>
          </p:cNvSpPr>
          <p:nvPr/>
        </p:nvSpPr>
        <p:spPr bwMode="auto">
          <a:xfrm rot="16200000">
            <a:off x="1197322" y="4406071"/>
            <a:ext cx="1523223" cy="1140938"/>
          </a:xfrm>
          <a:prstGeom prst="rect">
            <a:avLst/>
          </a:prstGeom>
          <a:solidFill>
            <a:srgbClr val="FFFFFF"/>
          </a:solidFill>
          <a:ln w="12700">
            <a:solidFill>
              <a:schemeClr val="accent2">
                <a:lumMod val="50000"/>
              </a:schemeClr>
            </a:solidFill>
            <a:miter lim="800000"/>
            <a:headEnd/>
            <a:tailEnd/>
          </a:ln>
        </p:spPr>
        <p:txBody>
          <a:bodyPr vert="vert" wrap="square" lIns="68580" tIns="34290" rIns="68580" bIns="34290" numCol="1"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Housing insecurity</a:t>
            </a:r>
          </a:p>
          <a:p>
            <a:pPr marL="285750" marR="0" lvl="0" indent="-285750" algn="ctr"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County 1</a:t>
            </a:r>
          </a:p>
          <a:p>
            <a:pPr marL="285750" marR="0" lvl="0" indent="-285750" algn="ctr"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County 2</a:t>
            </a:r>
          </a:p>
          <a:p>
            <a:pPr marL="285750" marR="0" lvl="0" indent="-285750" algn="ctr"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285750" marR="0" lvl="0" indent="-285750" algn="ctr"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285750" marR="0" lvl="0" indent="-285750" algn="ctr"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E2841">
                    <a:lumMod val="90000"/>
                    <a:lumOff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County N</a:t>
            </a:r>
          </a:p>
        </p:txBody>
      </p:sp>
      <p:sp>
        <p:nvSpPr>
          <p:cNvPr id="61" name="TextBox 60">
            <a:extLst>
              <a:ext uri="{FF2B5EF4-FFF2-40B4-BE49-F238E27FC236}">
                <a16:creationId xmlns:a16="http://schemas.microsoft.com/office/drawing/2014/main" id="{64E99490-2587-3C35-AC93-34D5DC1357C0}"/>
              </a:ext>
            </a:extLst>
          </p:cNvPr>
          <p:cNvSpPr txBox="1"/>
          <p:nvPr/>
        </p:nvSpPr>
        <p:spPr>
          <a:xfrm>
            <a:off x="183725" y="3437201"/>
            <a:ext cx="2851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a:ea typeface="+mn-ea"/>
                <a:cs typeface="+mn-cs"/>
              </a:rPr>
              <a:t>Marginal dependent samples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a:ea typeface="+mn-ea"/>
                <a:cs typeface="+mn-cs"/>
              </a:rPr>
              <a:t>(e.g., jurisdiction)</a:t>
            </a:r>
          </a:p>
        </p:txBody>
      </p:sp>
      <p:sp>
        <p:nvSpPr>
          <p:cNvPr id="63" name="Arrow: Right 62">
            <a:extLst>
              <a:ext uri="{FF2B5EF4-FFF2-40B4-BE49-F238E27FC236}">
                <a16:creationId xmlns:a16="http://schemas.microsoft.com/office/drawing/2014/main" id="{33E840E8-FA31-318D-7090-3068AACDEA06}"/>
              </a:ext>
            </a:extLst>
          </p:cNvPr>
          <p:cNvSpPr/>
          <p:nvPr/>
        </p:nvSpPr>
        <p:spPr>
          <a:xfrm>
            <a:off x="2639097" y="3982498"/>
            <a:ext cx="1793251" cy="21528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mn-ea"/>
                <a:cs typeface="+mn-cs"/>
              </a:rPr>
              <a:t>Copula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mn-ea"/>
                <a:cs typeface="+mn-cs"/>
              </a:rPr>
              <a:t>(Continuous to Discrete)</a:t>
            </a:r>
          </a:p>
        </p:txBody>
      </p:sp>
      <p:sp>
        <p:nvSpPr>
          <p:cNvPr id="64" name="Oval 11">
            <a:extLst>
              <a:ext uri="{FF2B5EF4-FFF2-40B4-BE49-F238E27FC236}">
                <a16:creationId xmlns:a16="http://schemas.microsoft.com/office/drawing/2014/main" id="{DC1F8AD7-3840-9FF8-B805-3900C710DC31}"/>
              </a:ext>
            </a:extLst>
          </p:cNvPr>
          <p:cNvSpPr>
            <a:spLocks noChangeArrowheads="1"/>
          </p:cNvSpPr>
          <p:nvPr/>
        </p:nvSpPr>
        <p:spPr bwMode="auto">
          <a:xfrm rot="16200000">
            <a:off x="4917620" y="4350861"/>
            <a:ext cx="534553" cy="1441626"/>
          </a:xfrm>
          <a:prstGeom prst="ellipse">
            <a:avLst/>
          </a:prstGeom>
          <a:solidFill>
            <a:srgbClr val="FFFFFF"/>
          </a:solidFill>
          <a:ln w="12700">
            <a:solidFill>
              <a:schemeClr val="accent6">
                <a:lumMod val="50000"/>
              </a:schemeClr>
            </a:solidFill>
            <a:miter lim="800000"/>
            <a:headEnd/>
            <a:tailEnd/>
          </a:ln>
        </p:spPr>
        <p:txBody>
          <a:bodyPr vert="vert" wrap="square" lIns="68580" tIns="34290" rIns="68580" bIns="34290" numCol="1"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EA72E">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Employment</a:t>
            </a:r>
            <a:endParaRPr kumimoji="0" lang="en-US" altLang="en-US" sz="1400" b="0" i="0" u="none" strike="noStrike" kern="1200" cap="none" spc="0" normalizeH="0" baseline="0" noProof="0" dirty="0">
              <a:ln>
                <a:noFill/>
              </a:ln>
              <a:solidFill>
                <a:srgbClr val="4EA72E">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5" name="Oval 64">
            <a:extLst>
              <a:ext uri="{FF2B5EF4-FFF2-40B4-BE49-F238E27FC236}">
                <a16:creationId xmlns:a16="http://schemas.microsoft.com/office/drawing/2014/main" id="{4F1F3F7B-9127-2B0D-9129-432AC819C383}"/>
              </a:ext>
            </a:extLst>
          </p:cNvPr>
          <p:cNvSpPr>
            <a:spLocks noChangeArrowheads="1"/>
          </p:cNvSpPr>
          <p:nvPr/>
        </p:nvSpPr>
        <p:spPr bwMode="auto">
          <a:xfrm rot="16200000">
            <a:off x="6644744" y="4431758"/>
            <a:ext cx="534553" cy="1279833"/>
          </a:xfrm>
          <a:prstGeom prst="ellipse">
            <a:avLst/>
          </a:prstGeom>
          <a:solidFill>
            <a:srgbClr val="FFFFFF"/>
          </a:solidFill>
          <a:ln w="12700">
            <a:solidFill>
              <a:schemeClr val="accent2">
                <a:lumMod val="50000"/>
              </a:schemeClr>
            </a:solidFill>
            <a:miter lim="800000"/>
            <a:headEnd/>
            <a:tailEnd/>
          </a:ln>
        </p:spPr>
        <p:txBody>
          <a:bodyPr vert="vert" wrap="square" lIns="68580" tIns="34290" rIns="68580" bIns="34290" numCol="1"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Housing</a:t>
            </a:r>
          </a:p>
        </p:txBody>
      </p:sp>
      <p:cxnSp>
        <p:nvCxnSpPr>
          <p:cNvPr id="66" name="Straight Arrow Connector 65">
            <a:extLst>
              <a:ext uri="{FF2B5EF4-FFF2-40B4-BE49-F238E27FC236}">
                <a16:creationId xmlns:a16="http://schemas.microsoft.com/office/drawing/2014/main" id="{EFBDC475-E272-CC29-62FB-4131F7F0BD75}"/>
              </a:ext>
              <a:ext uri="{C183D7F6-B498-43B3-948B-1728B52AA6E4}">
                <adec:decorative xmlns:adec="http://schemas.microsoft.com/office/drawing/2017/decorative" val="1"/>
              </a:ext>
            </a:extLst>
          </p:cNvPr>
          <p:cNvCxnSpPr>
            <a:cxnSpLocks/>
            <a:stCxn id="64" idx="4"/>
            <a:endCxn id="65" idx="0"/>
          </p:cNvCxnSpPr>
          <p:nvPr/>
        </p:nvCxnSpPr>
        <p:spPr>
          <a:xfrm>
            <a:off x="5905710" y="5071674"/>
            <a:ext cx="36639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0" name="Arrow: Right 69">
            <a:extLst>
              <a:ext uri="{FF2B5EF4-FFF2-40B4-BE49-F238E27FC236}">
                <a16:creationId xmlns:a16="http://schemas.microsoft.com/office/drawing/2014/main" id="{ECBC75A0-30EF-F2D9-BEA9-1DA4FB060704}"/>
              </a:ext>
            </a:extLst>
          </p:cNvPr>
          <p:cNvSpPr/>
          <p:nvPr/>
        </p:nvSpPr>
        <p:spPr>
          <a:xfrm>
            <a:off x="4608059" y="3276758"/>
            <a:ext cx="3076256" cy="14134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mn-ea"/>
                <a:cs typeface="+mn-cs"/>
              </a:rPr>
              <a:t>Probabilistic graphical  models</a:t>
            </a:r>
          </a:p>
        </p:txBody>
      </p:sp>
      <p:sp>
        <p:nvSpPr>
          <p:cNvPr id="71" name="TextBox 70">
            <a:extLst>
              <a:ext uri="{FF2B5EF4-FFF2-40B4-BE49-F238E27FC236}">
                <a16:creationId xmlns:a16="http://schemas.microsoft.com/office/drawing/2014/main" id="{48A01469-3658-F185-887B-493AA3FB5769}"/>
              </a:ext>
            </a:extLst>
          </p:cNvPr>
          <p:cNvSpPr txBox="1"/>
          <p:nvPr/>
        </p:nvSpPr>
        <p:spPr>
          <a:xfrm>
            <a:off x="4774717" y="5451114"/>
            <a:ext cx="2261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Solved using iterative proportional fitting</a:t>
            </a:r>
          </a:p>
        </p:txBody>
      </p:sp>
      <p:sp>
        <p:nvSpPr>
          <p:cNvPr id="72" name="TextBox 71">
            <a:extLst>
              <a:ext uri="{FF2B5EF4-FFF2-40B4-BE49-F238E27FC236}">
                <a16:creationId xmlns:a16="http://schemas.microsoft.com/office/drawing/2014/main" id="{C42A9162-382E-16FD-5C83-FD07981BB61B}"/>
              </a:ext>
            </a:extLst>
          </p:cNvPr>
          <p:cNvSpPr txBox="1"/>
          <p:nvPr/>
        </p:nvSpPr>
        <p:spPr>
          <a:xfrm>
            <a:off x="8541550" y="5436431"/>
            <a:ext cx="2261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Solved using maximum entropy</a:t>
            </a:r>
          </a:p>
        </p:txBody>
      </p:sp>
      <p:sp>
        <p:nvSpPr>
          <p:cNvPr id="3" name="Oval 11">
            <a:extLst>
              <a:ext uri="{FF2B5EF4-FFF2-40B4-BE49-F238E27FC236}">
                <a16:creationId xmlns:a16="http://schemas.microsoft.com/office/drawing/2014/main" id="{B88A2195-4E7E-2BAF-3F2F-3F5CDCAA8EFF}"/>
              </a:ext>
            </a:extLst>
          </p:cNvPr>
          <p:cNvSpPr>
            <a:spLocks noChangeArrowheads="1"/>
          </p:cNvSpPr>
          <p:nvPr/>
        </p:nvSpPr>
        <p:spPr bwMode="auto">
          <a:xfrm rot="16200000">
            <a:off x="4640127" y="2056202"/>
            <a:ext cx="534553" cy="1441626"/>
          </a:xfrm>
          <a:prstGeom prst="ellipse">
            <a:avLst/>
          </a:prstGeom>
          <a:solidFill>
            <a:srgbClr val="FFFFFF"/>
          </a:solidFill>
          <a:ln w="12700">
            <a:solidFill>
              <a:schemeClr val="accent1"/>
            </a:solidFill>
            <a:miter lim="800000"/>
            <a:headEnd/>
            <a:tailEnd/>
          </a:ln>
        </p:spPr>
        <p:txBody>
          <a:bodyPr vert="vert" wrap="square" lIns="68580" tIns="34290" rIns="68580" bIns="34290" numCol="1"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Housing insecurity</a:t>
            </a:r>
            <a:endParaRPr kumimoji="0" lang="en-US" altLang="en-US" sz="1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D22C9998-BD98-143C-42D2-46D891C32B82}"/>
              </a:ext>
              <a:ext uri="{C183D7F6-B498-43B3-948B-1728B52AA6E4}">
                <adec:decorative xmlns:adec="http://schemas.microsoft.com/office/drawing/2017/decorative" val="1"/>
              </a:ext>
            </a:extLst>
          </p:cNvPr>
          <p:cNvCxnSpPr>
            <a:cxnSpLocks/>
            <a:stCxn id="3" idx="4"/>
          </p:cNvCxnSpPr>
          <p:nvPr/>
        </p:nvCxnSpPr>
        <p:spPr>
          <a:xfrm flipV="1">
            <a:off x="5628217" y="2770273"/>
            <a:ext cx="696713" cy="6741"/>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6" name="Oval 11">
            <a:extLst>
              <a:ext uri="{FF2B5EF4-FFF2-40B4-BE49-F238E27FC236}">
                <a16:creationId xmlns:a16="http://schemas.microsoft.com/office/drawing/2014/main" id="{05C41DE1-09B5-85DE-A583-5668E33D4178}"/>
              </a:ext>
            </a:extLst>
          </p:cNvPr>
          <p:cNvSpPr>
            <a:spLocks noChangeArrowheads="1"/>
          </p:cNvSpPr>
          <p:nvPr/>
        </p:nvSpPr>
        <p:spPr bwMode="auto">
          <a:xfrm rot="16200000">
            <a:off x="6785123" y="2075463"/>
            <a:ext cx="534553" cy="1441626"/>
          </a:xfrm>
          <a:prstGeom prst="ellipse">
            <a:avLst/>
          </a:prstGeom>
          <a:solidFill>
            <a:srgbClr val="FFFFFF"/>
          </a:solidFill>
          <a:ln w="12700">
            <a:solidFill>
              <a:schemeClr val="accent6">
                <a:lumMod val="50000"/>
              </a:schemeClr>
            </a:solidFill>
            <a:miter lim="800000"/>
            <a:headEnd/>
            <a:tailEnd/>
          </a:ln>
        </p:spPr>
        <p:txBody>
          <a:bodyPr vert="vert" wrap="square" lIns="68580" tIns="34290" rIns="68580" bIns="34290" numCol="1"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4EA72E">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Exchange sex</a:t>
            </a:r>
            <a:endParaRPr kumimoji="0" lang="en-US" altLang="en-US" sz="1600" b="0" i="0" u="none" strike="noStrike" kern="1200" cap="none" spc="0" normalizeH="0" baseline="0" noProof="0" dirty="0">
              <a:ln>
                <a:noFill/>
              </a:ln>
              <a:solidFill>
                <a:srgbClr val="4EA72E">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51" name="TextBox 50">
            <a:extLst>
              <a:ext uri="{FF2B5EF4-FFF2-40B4-BE49-F238E27FC236}">
                <a16:creationId xmlns:a16="http://schemas.microsoft.com/office/drawing/2014/main" id="{6C75ABFE-4A4F-8FFA-4AF7-84FD90507AF7}"/>
              </a:ext>
            </a:extLst>
          </p:cNvPr>
          <p:cNvSpPr txBox="1"/>
          <p:nvPr/>
        </p:nvSpPr>
        <p:spPr>
          <a:xfrm>
            <a:off x="183725" y="6477344"/>
            <a:ext cx="370001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Times New Roman"/>
                <a:ea typeface="+mn-ea"/>
                <a:cs typeface="+mn-cs"/>
              </a:rPr>
              <a:t>Khosheghbal</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 et. al., In Review</a:t>
            </a:r>
          </a:p>
        </p:txBody>
      </p:sp>
      <p:sp>
        <p:nvSpPr>
          <p:cNvPr id="7" name="TextBox 6">
            <a:extLst>
              <a:ext uri="{FF2B5EF4-FFF2-40B4-BE49-F238E27FC236}">
                <a16:creationId xmlns:a16="http://schemas.microsoft.com/office/drawing/2014/main" id="{E70B25A5-B030-F4E8-684D-314498ADED25}"/>
              </a:ext>
            </a:extLst>
          </p:cNvPr>
          <p:cNvSpPr txBox="1"/>
          <p:nvPr/>
        </p:nvSpPr>
        <p:spPr>
          <a:xfrm>
            <a:off x="4734637" y="1165270"/>
            <a:ext cx="29496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40000"/>
                </a:solidFill>
                <a:effectLst/>
                <a:uLnTx/>
                <a:uFillTx/>
                <a:latin typeface="Times New Roman"/>
                <a:ea typeface="+mn-ea"/>
                <a:cs typeface="+mn-cs"/>
              </a:rPr>
              <a:t>Bivariate associations from observational studies, e.g.,</a:t>
            </a:r>
          </a:p>
        </p:txBody>
      </p:sp>
      <p:pic>
        <p:nvPicPr>
          <p:cNvPr id="31" name="Picture 30">
            <a:extLst>
              <a:ext uri="{FF2B5EF4-FFF2-40B4-BE49-F238E27FC236}">
                <a16:creationId xmlns:a16="http://schemas.microsoft.com/office/drawing/2014/main" id="{4816C86D-9B05-4DDB-5535-793AABBE14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6496" y="2375018"/>
            <a:ext cx="3155589" cy="2592864"/>
          </a:xfrm>
          <a:prstGeom prst="rect">
            <a:avLst/>
          </a:prstGeom>
        </p:spPr>
      </p:pic>
    </p:spTree>
    <p:extLst>
      <p:ext uri="{BB962C8B-B14F-4D97-AF65-F5344CB8AC3E}">
        <p14:creationId xmlns:p14="http://schemas.microsoft.com/office/powerpoint/2010/main" val="2340240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owchart: Process 19">
            <a:extLst>
              <a:ext uri="{FF2B5EF4-FFF2-40B4-BE49-F238E27FC236}">
                <a16:creationId xmlns:a16="http://schemas.microsoft.com/office/drawing/2014/main" id="{B36A3421-3D71-C7E7-9E8C-1A8F680B1836}"/>
              </a:ext>
            </a:extLst>
          </p:cNvPr>
          <p:cNvSpPr/>
          <p:nvPr/>
        </p:nvSpPr>
        <p:spPr>
          <a:xfrm>
            <a:off x="2193694" y="5593945"/>
            <a:ext cx="2763456" cy="475984"/>
          </a:xfrm>
          <a:prstGeom prst="flowChartProcess">
            <a:avLst/>
          </a:prstGeom>
          <a:solidFill>
            <a:schemeClr val="tx2">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panose="020B0604020202020204" pitchFamily="34" charset="0"/>
              </a:rPr>
              <a:t>35%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panose="020B0604020202020204" pitchFamily="34" charset="0"/>
              </a:rPr>
              <a:t>(29% to 41%) </a:t>
            </a:r>
            <a:r>
              <a:rPr kumimoji="0" lang="en-US" sz="1600" b="0" i="0" u="none" strike="noStrike" kern="1200" cap="none" spc="0" normalizeH="0" baseline="0" noProof="0" dirty="0">
                <a:ln>
                  <a:noFill/>
                </a:ln>
                <a:solidFill>
                  <a:srgbClr val="A40000"/>
                </a:solidFill>
                <a:effectLst/>
                <a:uLnTx/>
                <a:uFillTx/>
                <a:latin typeface="Times New Roman" panose="02020603050405020304" pitchFamily="18" charset="0"/>
                <a:ea typeface="Calibri" panose="020F0502020204030204" pitchFamily="34" charset="0"/>
                <a:cs typeface="Arial" panose="020B0604020202020204" pitchFamily="34" charset="0"/>
              </a:rPr>
              <a:t>fewer HIV </a:t>
            </a:r>
          </a:p>
        </p:txBody>
      </p:sp>
      <p:sp>
        <p:nvSpPr>
          <p:cNvPr id="2" name="Title 1">
            <a:extLst>
              <a:ext uri="{FF2B5EF4-FFF2-40B4-BE49-F238E27FC236}">
                <a16:creationId xmlns:a16="http://schemas.microsoft.com/office/drawing/2014/main" id="{0106128C-5BE8-EA5B-44E7-CC1051D3D35D}"/>
              </a:ext>
            </a:extLst>
          </p:cNvPr>
          <p:cNvSpPr>
            <a:spLocks noGrp="1"/>
          </p:cNvSpPr>
          <p:nvPr>
            <p:ph type="title"/>
          </p:nvPr>
        </p:nvSpPr>
        <p:spPr>
          <a:xfrm>
            <a:off x="554585" y="110294"/>
            <a:ext cx="10515600" cy="919313"/>
          </a:xfrm>
        </p:spPr>
        <p:txBody>
          <a:bodyPr>
            <a:normAutofit fontScale="90000"/>
          </a:bodyPr>
          <a:lstStyle/>
          <a:p>
            <a:r>
              <a:rPr lang="en-US" sz="3200" dirty="0"/>
              <a:t>APPLICATIONS: Using two sample populations for a case study</a:t>
            </a:r>
          </a:p>
        </p:txBody>
      </p:sp>
      <p:sp>
        <p:nvSpPr>
          <p:cNvPr id="4" name="Slide Number Placeholder 3">
            <a:extLst>
              <a:ext uri="{FF2B5EF4-FFF2-40B4-BE49-F238E27FC236}">
                <a16:creationId xmlns:a16="http://schemas.microsoft.com/office/drawing/2014/main" id="{B1AC2C43-B6BF-D10B-758F-5E472279F6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9B2B00-B35F-4271-B1D7-E8D092EAC1B0}"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82000"/>
                </a:prstClr>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0E7F8FFE-4704-3AD2-FBB8-57D88B36359D}"/>
              </a:ext>
            </a:extLst>
          </p:cNvPr>
          <p:cNvSpPr txBox="1"/>
          <p:nvPr/>
        </p:nvSpPr>
        <p:spPr>
          <a:xfrm>
            <a:off x="336466" y="927316"/>
            <a:ext cx="32702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a:ea typeface="+mn-ea"/>
                <a:cs typeface="+mn-cs"/>
              </a:rPr>
              <a:t>SDH burden in people with HIV</a:t>
            </a:r>
          </a:p>
        </p:txBody>
      </p:sp>
      <p:sp>
        <p:nvSpPr>
          <p:cNvPr id="19" name="TextBox 18">
            <a:extLst>
              <a:ext uri="{FF2B5EF4-FFF2-40B4-BE49-F238E27FC236}">
                <a16:creationId xmlns:a16="http://schemas.microsoft.com/office/drawing/2014/main" id="{50969A40-434E-BA76-A465-31CEFCBA9AC7}"/>
              </a:ext>
            </a:extLst>
          </p:cNvPr>
          <p:cNvSpPr txBox="1"/>
          <p:nvPr/>
        </p:nvSpPr>
        <p:spPr>
          <a:xfrm>
            <a:off x="4126969" y="867279"/>
            <a:ext cx="42183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a:ea typeface="+mn-ea"/>
                <a:cs typeface="+mn-cs"/>
              </a:rPr>
              <a:t>SDH burden in women who exchange sex (for money or drugs)</a:t>
            </a:r>
          </a:p>
        </p:txBody>
      </p:sp>
      <p:sp>
        <p:nvSpPr>
          <p:cNvPr id="11" name="TextBox 10">
            <a:extLst>
              <a:ext uri="{FF2B5EF4-FFF2-40B4-BE49-F238E27FC236}">
                <a16:creationId xmlns:a16="http://schemas.microsoft.com/office/drawing/2014/main" id="{407EFAE8-6DFD-3125-EDC5-84D63D21FCED}"/>
              </a:ext>
            </a:extLst>
          </p:cNvPr>
          <p:cNvSpPr txBox="1"/>
          <p:nvPr/>
        </p:nvSpPr>
        <p:spPr>
          <a:xfrm>
            <a:off x="992537" y="4386573"/>
            <a:ext cx="250212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56082">
                    <a:lumMod val="75000"/>
                  </a:srgbClr>
                </a:solidFill>
                <a:effectLst/>
                <a:uLnTx/>
                <a:uFillTx/>
                <a:latin typeface="Times New Roman"/>
                <a:ea typeface="+mn-ea"/>
                <a:cs typeface="+mn-cs"/>
              </a:rPr>
              <a:t>modifies </a:t>
            </a:r>
            <a:r>
              <a:rPr kumimoji="0" lang="en-US" sz="1600" b="0" i="0" u="none" strike="noStrike" kern="1200" cap="none" spc="0" normalizeH="0" baseline="0" noProof="0" dirty="0">
                <a:ln>
                  <a:noFill/>
                </a:ln>
                <a:solidFill>
                  <a:srgbClr val="FF0000"/>
                </a:solidFill>
                <a:effectLst/>
                <a:uLnTx/>
                <a:uFillTx/>
                <a:latin typeface="Times New Roman"/>
                <a:ea typeface="+mn-ea"/>
                <a:cs typeface="+mn-cs"/>
              </a:rPr>
              <a:t>HIV</a:t>
            </a:r>
            <a:r>
              <a:rPr kumimoji="0" lang="en-US" sz="1600" b="0" i="0" u="none" strike="noStrike" kern="1200" cap="none" spc="0" normalizeH="0" baseline="0" noProof="0" dirty="0">
                <a:ln>
                  <a:noFill/>
                </a:ln>
                <a:solidFill>
                  <a:srgbClr val="156082">
                    <a:lumMod val="75000"/>
                  </a:srgbClr>
                </a:solidFill>
                <a:effectLst/>
                <a:uLnTx/>
                <a:uFillTx/>
                <a:latin typeface="Times New Roman"/>
                <a:ea typeface="+mn-ea"/>
                <a:cs typeface="+mn-cs"/>
              </a:rPr>
              <a:t> </a:t>
            </a:r>
            <a:r>
              <a:rPr kumimoji="0" lang="en-US" sz="1600" b="0" i="0" u="none" strike="noStrike" kern="1200" cap="none" spc="0" normalizeH="0" baseline="0" noProof="0" dirty="0">
                <a:ln>
                  <a:noFill/>
                </a:ln>
                <a:solidFill>
                  <a:srgbClr val="C00000"/>
                </a:solidFill>
                <a:effectLst/>
                <a:uLnTx/>
                <a:uFillTx/>
                <a:latin typeface="Times New Roman"/>
                <a:ea typeface="+mn-ea"/>
                <a:cs typeface="+mn-cs"/>
              </a:rPr>
              <a:t>care behavior</a:t>
            </a:r>
            <a:r>
              <a:rPr kumimoji="0" lang="en-US" sz="1600" b="0" i="0" u="none" strike="noStrike" kern="1200" cap="none" spc="0" normalizeH="0" baseline="0" noProof="0" dirty="0">
                <a:ln>
                  <a:noFill/>
                </a:ln>
                <a:solidFill>
                  <a:srgbClr val="156082">
                    <a:lumMod val="75000"/>
                  </a:srgbClr>
                </a:solidFill>
                <a:effectLst/>
                <a:uLnTx/>
                <a:uFillTx/>
                <a:latin typeface="Times New Roman"/>
                <a:ea typeface="+mn-ea"/>
                <a:cs typeface="+mn-cs"/>
              </a:rPr>
              <a:t> in people with  &gt; 0 SDH to become equal to behavior in people with 0 SDH.</a:t>
            </a:r>
          </a:p>
        </p:txBody>
      </p:sp>
      <p:sp>
        <p:nvSpPr>
          <p:cNvPr id="14" name="TextBox 13">
            <a:extLst>
              <a:ext uri="{FF2B5EF4-FFF2-40B4-BE49-F238E27FC236}">
                <a16:creationId xmlns:a16="http://schemas.microsoft.com/office/drawing/2014/main" id="{47B27DE9-C11F-C21E-2536-DF343D0858BC}"/>
              </a:ext>
            </a:extLst>
          </p:cNvPr>
          <p:cNvSpPr txBox="1"/>
          <p:nvPr/>
        </p:nvSpPr>
        <p:spPr>
          <a:xfrm>
            <a:off x="3382438" y="4663572"/>
            <a:ext cx="8580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a:ea typeface="+mn-ea"/>
                <a:cs typeface="+mn-cs"/>
              </a:rPr>
              <a:t>+</a:t>
            </a:r>
          </a:p>
        </p:txBody>
      </p:sp>
      <p:sp>
        <p:nvSpPr>
          <p:cNvPr id="16" name="TextBox 15">
            <a:extLst>
              <a:ext uri="{FF2B5EF4-FFF2-40B4-BE49-F238E27FC236}">
                <a16:creationId xmlns:a16="http://schemas.microsoft.com/office/drawing/2014/main" id="{8288C5ED-4CE1-C790-AC51-91DFE30C982C}"/>
              </a:ext>
            </a:extLst>
          </p:cNvPr>
          <p:cNvSpPr txBox="1"/>
          <p:nvPr/>
        </p:nvSpPr>
        <p:spPr>
          <a:xfrm>
            <a:off x="3769083" y="4386573"/>
            <a:ext cx="286125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56082">
                    <a:lumMod val="75000"/>
                  </a:srgbClr>
                </a:solidFill>
                <a:effectLst/>
                <a:uLnTx/>
                <a:uFillTx/>
                <a:latin typeface="Times New Roman"/>
                <a:ea typeface="+mn-ea"/>
                <a:cs typeface="+mn-cs"/>
              </a:rPr>
              <a:t>modifies </a:t>
            </a:r>
            <a:r>
              <a:rPr kumimoji="0" lang="en-US" sz="1600" b="0" i="0" u="none" strike="noStrike" kern="1200" cap="none" spc="0" normalizeH="0" baseline="0" noProof="0" dirty="0">
                <a:ln>
                  <a:noFill/>
                </a:ln>
                <a:solidFill>
                  <a:srgbClr val="C00000"/>
                </a:solidFill>
                <a:effectLst/>
                <a:uLnTx/>
                <a:uFillTx/>
                <a:latin typeface="Times New Roman"/>
                <a:ea typeface="+mn-ea"/>
                <a:cs typeface="+mn-cs"/>
              </a:rPr>
              <a:t>sexual behavior </a:t>
            </a:r>
            <a:r>
              <a:rPr kumimoji="0" lang="en-US" sz="1600" b="0" i="0" u="none" strike="noStrike" kern="1200" cap="none" spc="0" normalizeH="0" baseline="0" noProof="0" dirty="0">
                <a:ln>
                  <a:noFill/>
                </a:ln>
                <a:solidFill>
                  <a:srgbClr val="156082">
                    <a:lumMod val="75000"/>
                  </a:srgbClr>
                </a:solidFill>
                <a:effectLst/>
                <a:uLnTx/>
                <a:uFillTx/>
                <a:latin typeface="Times New Roman"/>
                <a:ea typeface="+mn-ea"/>
                <a:cs typeface="+mn-cs"/>
              </a:rPr>
              <a:t>in people who exchange sex to become equal to behavior in people who do not.</a:t>
            </a:r>
          </a:p>
        </p:txBody>
      </p:sp>
      <p:sp>
        <p:nvSpPr>
          <p:cNvPr id="21" name="TextBox 20">
            <a:extLst>
              <a:ext uri="{FF2B5EF4-FFF2-40B4-BE49-F238E27FC236}">
                <a16:creationId xmlns:a16="http://schemas.microsoft.com/office/drawing/2014/main" id="{C81F9ED1-347C-FDDB-6B73-FC5F98895581}"/>
              </a:ext>
            </a:extLst>
          </p:cNvPr>
          <p:cNvSpPr txBox="1"/>
          <p:nvPr/>
        </p:nvSpPr>
        <p:spPr>
          <a:xfrm>
            <a:off x="360163" y="1229199"/>
            <a:ext cx="362151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(SDH: social determinants of health)</a:t>
            </a:r>
          </a:p>
        </p:txBody>
      </p:sp>
      <p:pic>
        <p:nvPicPr>
          <p:cNvPr id="24" name="Picture 23">
            <a:extLst>
              <a:ext uri="{FF2B5EF4-FFF2-40B4-BE49-F238E27FC236}">
                <a16:creationId xmlns:a16="http://schemas.microsoft.com/office/drawing/2014/main" id="{2B1B0BE5-6934-5D70-A305-DFD423EB60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3065" y="1663608"/>
            <a:ext cx="3528376" cy="2101168"/>
          </a:xfrm>
          <a:prstGeom prst="rect">
            <a:avLst/>
          </a:prstGeom>
        </p:spPr>
      </p:pic>
      <p:pic>
        <p:nvPicPr>
          <p:cNvPr id="26" name="Picture 25">
            <a:extLst>
              <a:ext uri="{FF2B5EF4-FFF2-40B4-BE49-F238E27FC236}">
                <a16:creationId xmlns:a16="http://schemas.microsoft.com/office/drawing/2014/main" id="{0D51F55D-C601-1802-21B3-66EB19940EC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16563" y="1541193"/>
            <a:ext cx="3528377" cy="2101168"/>
          </a:xfrm>
          <a:prstGeom prst="rect">
            <a:avLst/>
          </a:prstGeom>
        </p:spPr>
      </p:pic>
      <p:cxnSp>
        <p:nvCxnSpPr>
          <p:cNvPr id="29" name="Straight Connector 28">
            <a:extLst>
              <a:ext uri="{FF2B5EF4-FFF2-40B4-BE49-F238E27FC236}">
                <a16:creationId xmlns:a16="http://schemas.microsoft.com/office/drawing/2014/main" id="{1842D53D-EF05-E8F6-9323-BADEAC1EF419}"/>
              </a:ext>
              <a:ext uri="{C183D7F6-B498-43B3-948B-1728B52AA6E4}">
                <adec:decorative xmlns:adec="http://schemas.microsoft.com/office/drawing/2017/decorative" val="1"/>
              </a:ext>
            </a:extLst>
          </p:cNvPr>
          <p:cNvCxnSpPr>
            <a:cxnSpLocks/>
          </p:cNvCxnSpPr>
          <p:nvPr/>
        </p:nvCxnSpPr>
        <p:spPr>
          <a:xfrm>
            <a:off x="8406233" y="1042371"/>
            <a:ext cx="0" cy="5815629"/>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4644FCE5-DDD4-3D12-606B-48698D667728}"/>
              </a:ext>
            </a:extLst>
          </p:cNvPr>
          <p:cNvSpPr txBox="1"/>
          <p:nvPr/>
        </p:nvSpPr>
        <p:spPr>
          <a:xfrm>
            <a:off x="9620860" y="1086622"/>
            <a:ext cx="2133598" cy="369332"/>
          </a:xfrm>
          <a:prstGeom prst="rect">
            <a:avLst/>
          </a:prstGeom>
          <a:solidFill>
            <a:schemeClr val="tx2">
              <a:lumMod val="10000"/>
              <a:lumOff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Mechanistic model</a:t>
            </a:r>
          </a:p>
        </p:txBody>
      </p:sp>
      <p:cxnSp>
        <p:nvCxnSpPr>
          <p:cNvPr id="32" name="Straight Arrow Connector 31">
            <a:extLst>
              <a:ext uri="{FF2B5EF4-FFF2-40B4-BE49-F238E27FC236}">
                <a16:creationId xmlns:a16="http://schemas.microsoft.com/office/drawing/2014/main" id="{054D9099-041D-86CD-1DB8-8B084045CEFF}"/>
              </a:ext>
              <a:ext uri="{C183D7F6-B498-43B3-948B-1728B52AA6E4}">
                <adec:decorative xmlns:adec="http://schemas.microsoft.com/office/drawing/2017/decorative" val="1"/>
              </a:ext>
            </a:extLst>
          </p:cNvPr>
          <p:cNvCxnSpPr>
            <a:cxnSpLocks/>
            <a:stCxn id="30" idx="2"/>
            <a:endCxn id="34" idx="0"/>
          </p:cNvCxnSpPr>
          <p:nvPr/>
        </p:nvCxnSpPr>
        <p:spPr>
          <a:xfrm>
            <a:off x="10687659" y="1455954"/>
            <a:ext cx="0" cy="7917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E1431654-3728-C824-7882-CC2D259E9709}"/>
              </a:ext>
            </a:extLst>
          </p:cNvPr>
          <p:cNvSpPr txBox="1"/>
          <p:nvPr/>
        </p:nvSpPr>
        <p:spPr>
          <a:xfrm>
            <a:off x="9620859" y="3469175"/>
            <a:ext cx="2133598" cy="92333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Controlled studies/ Observational data collection</a:t>
            </a:r>
          </a:p>
        </p:txBody>
      </p:sp>
      <p:sp>
        <p:nvSpPr>
          <p:cNvPr id="34" name="Flowchart: Document 33">
            <a:extLst>
              <a:ext uri="{FF2B5EF4-FFF2-40B4-BE49-F238E27FC236}">
                <a16:creationId xmlns:a16="http://schemas.microsoft.com/office/drawing/2014/main" id="{A5217C0E-AF45-623F-6554-EE2F48AC285B}"/>
              </a:ext>
            </a:extLst>
          </p:cNvPr>
          <p:cNvSpPr/>
          <p:nvPr/>
        </p:nvSpPr>
        <p:spPr>
          <a:xfrm>
            <a:off x="9630505" y="2247736"/>
            <a:ext cx="2114307" cy="751530"/>
          </a:xfrm>
          <a:prstGeom prst="flowChartDocumen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Identify viable joint  interventions</a:t>
            </a:r>
          </a:p>
        </p:txBody>
      </p:sp>
      <p:sp>
        <p:nvSpPr>
          <p:cNvPr id="35" name="TextBox 34">
            <a:extLst>
              <a:ext uri="{FF2B5EF4-FFF2-40B4-BE49-F238E27FC236}">
                <a16:creationId xmlns:a16="http://schemas.microsoft.com/office/drawing/2014/main" id="{9A958545-9EF3-0B27-1C87-A7CC975D83CD}"/>
              </a:ext>
            </a:extLst>
          </p:cNvPr>
          <p:cNvSpPr txBox="1"/>
          <p:nvPr/>
        </p:nvSpPr>
        <p:spPr>
          <a:xfrm>
            <a:off x="9620859" y="4891094"/>
            <a:ext cx="2133598" cy="369332"/>
          </a:xfrm>
          <a:prstGeom prst="rect">
            <a:avLst/>
          </a:prstGeom>
          <a:solidFill>
            <a:schemeClr val="tx2">
              <a:lumMod val="10000"/>
              <a:lumOff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Mechanistic model</a:t>
            </a:r>
          </a:p>
        </p:txBody>
      </p:sp>
      <p:cxnSp>
        <p:nvCxnSpPr>
          <p:cNvPr id="36" name="Straight Arrow Connector 35">
            <a:extLst>
              <a:ext uri="{FF2B5EF4-FFF2-40B4-BE49-F238E27FC236}">
                <a16:creationId xmlns:a16="http://schemas.microsoft.com/office/drawing/2014/main" id="{D3517153-9945-4A53-573E-9C8D0888369E}"/>
              </a:ext>
              <a:ext uri="{C183D7F6-B498-43B3-948B-1728B52AA6E4}">
                <adec:decorative xmlns:adec="http://schemas.microsoft.com/office/drawing/2017/decorative" val="1"/>
              </a:ext>
            </a:extLst>
          </p:cNvPr>
          <p:cNvCxnSpPr>
            <a:cxnSpLocks/>
            <a:stCxn id="35" idx="2"/>
            <a:endCxn id="55" idx="0"/>
          </p:cNvCxnSpPr>
          <p:nvPr/>
        </p:nvCxnSpPr>
        <p:spPr>
          <a:xfrm flipH="1">
            <a:off x="10678013" y="5260426"/>
            <a:ext cx="9645" cy="4726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6163997D-2ED9-9252-7753-17828752EB45}"/>
              </a:ext>
              <a:ext uri="{C183D7F6-B498-43B3-948B-1728B52AA6E4}">
                <adec:decorative xmlns:adec="http://schemas.microsoft.com/office/drawing/2017/decorative" val="1"/>
              </a:ext>
            </a:extLst>
          </p:cNvPr>
          <p:cNvCxnSpPr>
            <a:cxnSpLocks/>
            <a:stCxn id="34" idx="2"/>
            <a:endCxn id="33" idx="0"/>
          </p:cNvCxnSpPr>
          <p:nvPr/>
        </p:nvCxnSpPr>
        <p:spPr>
          <a:xfrm flipH="1">
            <a:off x="10687658" y="2949582"/>
            <a:ext cx="1" cy="5195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91859CD6-3196-B254-5E87-84A4AFF7BDBC}"/>
              </a:ext>
            </a:extLst>
          </p:cNvPr>
          <p:cNvSpPr txBox="1"/>
          <p:nvPr/>
        </p:nvSpPr>
        <p:spPr>
          <a:xfrm>
            <a:off x="10729352" y="3016333"/>
            <a:ext cx="11033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Design</a:t>
            </a:r>
          </a:p>
        </p:txBody>
      </p:sp>
      <p:sp>
        <p:nvSpPr>
          <p:cNvPr id="46" name="TextBox 45">
            <a:extLst>
              <a:ext uri="{FF2B5EF4-FFF2-40B4-BE49-F238E27FC236}">
                <a16:creationId xmlns:a16="http://schemas.microsoft.com/office/drawing/2014/main" id="{A4DAB44F-44D7-9DF6-A8B2-3978369DD605}"/>
              </a:ext>
            </a:extLst>
          </p:cNvPr>
          <p:cNvSpPr txBox="1"/>
          <p:nvPr/>
        </p:nvSpPr>
        <p:spPr>
          <a:xfrm>
            <a:off x="9316058" y="1462906"/>
            <a:ext cx="2743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Joint distributions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Threshold impact analyses </a:t>
            </a:r>
          </a:p>
        </p:txBody>
      </p:sp>
      <p:cxnSp>
        <p:nvCxnSpPr>
          <p:cNvPr id="48" name="Straight Arrow Connector 47">
            <a:extLst>
              <a:ext uri="{FF2B5EF4-FFF2-40B4-BE49-F238E27FC236}">
                <a16:creationId xmlns:a16="http://schemas.microsoft.com/office/drawing/2014/main" id="{58D60787-95C7-2F66-F891-D2B3B77AF9DF}"/>
              </a:ext>
              <a:ext uri="{C183D7F6-B498-43B3-948B-1728B52AA6E4}">
                <adec:decorative xmlns:adec="http://schemas.microsoft.com/office/drawing/2017/decorative" val="1"/>
              </a:ext>
            </a:extLst>
          </p:cNvPr>
          <p:cNvCxnSpPr>
            <a:cxnSpLocks/>
            <a:stCxn id="33" idx="2"/>
            <a:endCxn id="35" idx="0"/>
          </p:cNvCxnSpPr>
          <p:nvPr/>
        </p:nvCxnSpPr>
        <p:spPr>
          <a:xfrm>
            <a:off x="10687658" y="4392505"/>
            <a:ext cx="0" cy="4985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70BB50ED-35D8-FB8A-EA10-8C667BE0DB38}"/>
              </a:ext>
            </a:extLst>
          </p:cNvPr>
          <p:cNvSpPr txBox="1"/>
          <p:nvPr/>
        </p:nvSpPr>
        <p:spPr>
          <a:xfrm>
            <a:off x="10729352" y="4567445"/>
            <a:ext cx="11033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Evidence</a:t>
            </a:r>
          </a:p>
        </p:txBody>
      </p:sp>
      <p:sp>
        <p:nvSpPr>
          <p:cNvPr id="52" name="TextBox 51">
            <a:extLst>
              <a:ext uri="{FF2B5EF4-FFF2-40B4-BE49-F238E27FC236}">
                <a16:creationId xmlns:a16="http://schemas.microsoft.com/office/drawing/2014/main" id="{24360B5D-8EC3-8FCE-05F8-19B11F4A55A1}"/>
              </a:ext>
            </a:extLst>
          </p:cNvPr>
          <p:cNvSpPr txBox="1"/>
          <p:nvPr/>
        </p:nvSpPr>
        <p:spPr>
          <a:xfrm>
            <a:off x="10663132" y="5340680"/>
            <a:ext cx="11033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Analyze</a:t>
            </a:r>
          </a:p>
        </p:txBody>
      </p:sp>
      <p:sp>
        <p:nvSpPr>
          <p:cNvPr id="55" name="Flowchart: Document 54">
            <a:extLst>
              <a:ext uri="{FF2B5EF4-FFF2-40B4-BE49-F238E27FC236}">
                <a16:creationId xmlns:a16="http://schemas.microsoft.com/office/drawing/2014/main" id="{63BD32D1-EF0D-FAF7-3A52-7B0F02F03A03}"/>
              </a:ext>
            </a:extLst>
          </p:cNvPr>
          <p:cNvSpPr/>
          <p:nvPr/>
        </p:nvSpPr>
        <p:spPr>
          <a:xfrm>
            <a:off x="9620859" y="5733050"/>
            <a:ext cx="2114307" cy="623300"/>
          </a:xfrm>
          <a:prstGeom prst="flowChartDocumen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Intervention optimal decisions</a:t>
            </a:r>
          </a:p>
        </p:txBody>
      </p:sp>
      <p:sp>
        <p:nvSpPr>
          <p:cNvPr id="77" name="TextBox 76">
            <a:extLst>
              <a:ext uri="{FF2B5EF4-FFF2-40B4-BE49-F238E27FC236}">
                <a16:creationId xmlns:a16="http://schemas.microsoft.com/office/drawing/2014/main" id="{9D206710-5508-35A1-8219-4A6E96BFF01C}"/>
              </a:ext>
            </a:extLst>
          </p:cNvPr>
          <p:cNvSpPr txBox="1"/>
          <p:nvPr/>
        </p:nvSpPr>
        <p:spPr>
          <a:xfrm>
            <a:off x="973636" y="4017242"/>
            <a:ext cx="722823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56082">
                    <a:lumMod val="75000"/>
                  </a:srgbClr>
                </a:solidFill>
                <a:effectLst/>
                <a:uLnTx/>
                <a:uFillTx/>
                <a:latin typeface="Times New Roman"/>
                <a:ea typeface="+mn-ea"/>
                <a:cs typeface="+mn-cs"/>
              </a:rPr>
              <a:t>Suppose a </a:t>
            </a:r>
            <a:r>
              <a:rPr kumimoji="0" lang="en-US" sz="1600" b="0" i="0" u="none" strike="noStrike" kern="1200" cap="none" spc="0" normalizeH="0" baseline="0" noProof="0" dirty="0">
                <a:ln>
                  <a:noFill/>
                </a:ln>
                <a:solidFill>
                  <a:srgbClr val="A40000"/>
                </a:solidFill>
                <a:effectLst/>
                <a:uLnTx/>
                <a:uFillTx/>
                <a:latin typeface="Times New Roman"/>
                <a:ea typeface="+mn-ea"/>
                <a:cs typeface="+mn-cs"/>
              </a:rPr>
              <a:t>hypothetical 100% efficacious structural intervention</a:t>
            </a:r>
          </a:p>
        </p:txBody>
      </p:sp>
      <p:cxnSp>
        <p:nvCxnSpPr>
          <p:cNvPr id="100" name="Connector: Elbow 99">
            <a:extLst>
              <a:ext uri="{FF2B5EF4-FFF2-40B4-BE49-F238E27FC236}">
                <a16:creationId xmlns:a16="http://schemas.microsoft.com/office/drawing/2014/main" id="{609B173F-85E3-8253-D17A-8BFEE398A952}"/>
              </a:ext>
              <a:ext uri="{C183D7F6-B498-43B3-948B-1728B52AA6E4}">
                <adec:decorative xmlns:adec="http://schemas.microsoft.com/office/drawing/2017/decorative" val="1"/>
              </a:ext>
            </a:extLst>
          </p:cNvPr>
          <p:cNvCxnSpPr>
            <a:cxnSpLocks/>
            <a:stCxn id="30" idx="1"/>
            <a:endCxn id="33" idx="1"/>
          </p:cNvCxnSpPr>
          <p:nvPr/>
        </p:nvCxnSpPr>
        <p:spPr>
          <a:xfrm rot="10800000" flipV="1">
            <a:off x="9620860" y="1271288"/>
            <a:ext cx="1" cy="2659552"/>
          </a:xfrm>
          <a:prstGeom prst="bentConnector3">
            <a:avLst>
              <a:gd name="adj1" fmla="val 2286010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108" name="Arrow: Down 107">
            <a:extLst>
              <a:ext uri="{FF2B5EF4-FFF2-40B4-BE49-F238E27FC236}">
                <a16:creationId xmlns:a16="http://schemas.microsoft.com/office/drawing/2014/main" id="{EE42478D-737F-52C9-7B17-32CBB4DA5C10}"/>
              </a:ext>
              <a:ext uri="{C183D7F6-B498-43B3-948B-1728B52AA6E4}">
                <adec:decorative xmlns:adec="http://schemas.microsoft.com/office/drawing/2017/decorative" val="1"/>
              </a:ext>
            </a:extLst>
          </p:cNvPr>
          <p:cNvSpPr/>
          <p:nvPr/>
        </p:nvSpPr>
        <p:spPr>
          <a:xfrm>
            <a:off x="3511687" y="5411539"/>
            <a:ext cx="145910" cy="269259"/>
          </a:xfrm>
          <a:prstGeom prst="downArrow">
            <a:avLst/>
          </a:prstGeom>
          <a:solidFill>
            <a:schemeClr val="tx2">
              <a:lumMod val="10000"/>
              <a:lumOff val="9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 name="Flowchart: Process 7">
            <a:extLst>
              <a:ext uri="{FF2B5EF4-FFF2-40B4-BE49-F238E27FC236}">
                <a16:creationId xmlns:a16="http://schemas.microsoft.com/office/drawing/2014/main" id="{88CDEB42-07D9-3231-40BC-99CEEA4AAAB8}"/>
              </a:ext>
            </a:extLst>
          </p:cNvPr>
          <p:cNvSpPr/>
          <p:nvPr/>
        </p:nvSpPr>
        <p:spPr>
          <a:xfrm>
            <a:off x="0" y="6087951"/>
            <a:ext cx="3560541" cy="701815"/>
          </a:xfrm>
          <a:prstGeom prst="flowChartProcess">
            <a:avLst/>
          </a:prstGeom>
          <a:solidFill>
            <a:schemeClr val="tx2">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panose="020B0604020202020204" pitchFamily="34" charset="0"/>
              </a:rPr>
              <a:t>4 % (1% to 6 %) </a:t>
            </a:r>
            <a:r>
              <a:rPr kumimoji="0" lang="en-US" sz="1600" b="0" i="0" u="none" strike="noStrike" kern="1200" cap="none" spc="0" normalizeH="0" baseline="0" noProof="0" dirty="0">
                <a:ln>
                  <a:noFill/>
                </a:ln>
                <a:solidFill>
                  <a:srgbClr val="A40000"/>
                </a:solidFill>
                <a:effectLst/>
                <a:uLnTx/>
                <a:uFillTx/>
                <a:latin typeface="Times New Roman" panose="02020603050405020304" pitchFamily="18" charset="0"/>
                <a:ea typeface="Calibri" panose="020F0502020204030204" pitchFamily="34" charset="0"/>
                <a:cs typeface="Arial" panose="020B0604020202020204" pitchFamily="34" charset="0"/>
              </a:rPr>
              <a:t>fewer HPV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panose="020B0604020202020204" pitchFamily="34" charset="0"/>
              </a:rPr>
              <a:t> 17% (1% to 30%) </a:t>
            </a:r>
            <a:r>
              <a:rPr kumimoji="0" lang="en-US" sz="1600" b="0" i="0" u="none" strike="noStrike" kern="1200" cap="none" spc="0" normalizeH="0" baseline="0" noProof="0" dirty="0">
                <a:ln>
                  <a:noFill/>
                </a:ln>
                <a:solidFill>
                  <a:srgbClr val="A40000"/>
                </a:solidFill>
                <a:effectLst/>
                <a:uLnTx/>
                <a:uFillTx/>
                <a:latin typeface="Times New Roman" panose="02020603050405020304" pitchFamily="18" charset="0"/>
                <a:ea typeface="Calibri" panose="020F0502020204030204" pitchFamily="34" charset="0"/>
                <a:cs typeface="Arial" panose="020B0604020202020204" pitchFamily="34" charset="0"/>
              </a:rPr>
              <a:t>fewer cervical cancer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40000"/>
                </a:solidFill>
                <a:effectLst/>
                <a:uLnTx/>
                <a:uFillTx/>
                <a:latin typeface="Times New Roman" panose="02020603050405020304" pitchFamily="18" charset="0"/>
                <a:ea typeface="Calibri" panose="020F0502020204030204" pitchFamily="34" charset="0"/>
                <a:cs typeface="Arial" panose="020B0604020202020204" pitchFamily="34" charset="0"/>
              </a:rPr>
              <a:t>in women with HIV</a:t>
            </a:r>
          </a:p>
        </p:txBody>
      </p:sp>
      <p:sp>
        <p:nvSpPr>
          <p:cNvPr id="9" name="Arrow: Down 8">
            <a:extLst>
              <a:ext uri="{FF2B5EF4-FFF2-40B4-BE49-F238E27FC236}">
                <a16:creationId xmlns:a16="http://schemas.microsoft.com/office/drawing/2014/main" id="{7DE9A9BE-D882-38C1-F86D-8EED9491ED73}"/>
              </a:ext>
              <a:ext uri="{C183D7F6-B498-43B3-948B-1728B52AA6E4}">
                <adec:decorative xmlns:adec="http://schemas.microsoft.com/office/drawing/2017/decorative" val="1"/>
              </a:ext>
            </a:extLst>
          </p:cNvPr>
          <p:cNvSpPr/>
          <p:nvPr/>
        </p:nvSpPr>
        <p:spPr>
          <a:xfrm>
            <a:off x="1333775" y="5457624"/>
            <a:ext cx="145907" cy="616881"/>
          </a:xfrm>
          <a:prstGeom prst="downArrow">
            <a:avLst/>
          </a:prstGeom>
          <a:solidFill>
            <a:schemeClr val="tx2">
              <a:lumMod val="10000"/>
              <a:lumOff val="9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 name="TextBox 9">
            <a:extLst>
              <a:ext uri="{FF2B5EF4-FFF2-40B4-BE49-F238E27FC236}">
                <a16:creationId xmlns:a16="http://schemas.microsoft.com/office/drawing/2014/main" id="{5B509ACA-7678-6D37-A47B-DAF2F5A43B49}"/>
              </a:ext>
            </a:extLst>
          </p:cNvPr>
          <p:cNvSpPr txBox="1"/>
          <p:nvPr/>
        </p:nvSpPr>
        <p:spPr>
          <a:xfrm>
            <a:off x="5569693" y="6302508"/>
            <a:ext cx="273948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Times New Roman"/>
                <a:ea typeface="+mn-ea"/>
                <a:cs typeface="+mn-cs"/>
              </a:rPr>
              <a:t>Khosheghbal</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 et. al., In Review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Zhao, X., et.al., Under preparation</a:t>
            </a:r>
          </a:p>
        </p:txBody>
      </p:sp>
      <p:sp>
        <p:nvSpPr>
          <p:cNvPr id="12" name="TextBox 11">
            <a:extLst>
              <a:ext uri="{FF2B5EF4-FFF2-40B4-BE49-F238E27FC236}">
                <a16:creationId xmlns:a16="http://schemas.microsoft.com/office/drawing/2014/main" id="{CDF1CE37-4005-BBE9-5E62-020710FE43F6}"/>
              </a:ext>
            </a:extLst>
          </p:cNvPr>
          <p:cNvSpPr txBox="1"/>
          <p:nvPr/>
        </p:nvSpPr>
        <p:spPr>
          <a:xfrm>
            <a:off x="9385728" y="739535"/>
            <a:ext cx="274319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40000"/>
                </a:solidFill>
                <a:effectLst/>
                <a:uLnTx/>
                <a:uFillTx/>
                <a:latin typeface="Times New Roman"/>
                <a:ea typeface="+mn-ea"/>
                <a:cs typeface="+mn-cs"/>
              </a:rPr>
              <a:t>FUTURE DIRECTION</a:t>
            </a:r>
            <a:endParaRPr kumimoji="0" lang="en-US" sz="1600" b="0" i="0" u="none" strike="noStrike" kern="1200" cap="none" spc="0" normalizeH="0" baseline="0" noProof="0" dirty="0">
              <a:ln>
                <a:noFill/>
              </a:ln>
              <a:solidFill>
                <a:srgbClr val="A4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 name="Connector: Curved 4">
            <a:extLst>
              <a:ext uri="{FF2B5EF4-FFF2-40B4-BE49-F238E27FC236}">
                <a16:creationId xmlns:a16="http://schemas.microsoft.com/office/drawing/2014/main" id="{D83201C0-A287-2998-599B-6A0425F1959B}"/>
              </a:ext>
              <a:ext uri="{C183D7F6-B498-43B3-948B-1728B52AA6E4}">
                <adec:decorative xmlns:adec="http://schemas.microsoft.com/office/drawing/2017/decorative" val="1"/>
              </a:ext>
            </a:extLst>
          </p:cNvPr>
          <p:cNvCxnSpPr>
            <a:cxnSpLocks/>
            <a:stCxn id="16" idx="3"/>
            <a:endCxn id="46" idx="1"/>
          </p:cNvCxnSpPr>
          <p:nvPr/>
        </p:nvCxnSpPr>
        <p:spPr>
          <a:xfrm flipV="1">
            <a:off x="6630342" y="1786072"/>
            <a:ext cx="2685716" cy="3139110"/>
          </a:xfrm>
          <a:prstGeom prst="curvedConnector3">
            <a:avLst>
              <a:gd name="adj1" fmla="val 55958"/>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3" name="Connector: Curved 12">
            <a:extLst>
              <a:ext uri="{FF2B5EF4-FFF2-40B4-BE49-F238E27FC236}">
                <a16:creationId xmlns:a16="http://schemas.microsoft.com/office/drawing/2014/main" id="{1F9B085B-9FA3-890D-78F7-D1F227D1811B}"/>
              </a:ext>
              <a:ext uri="{C183D7F6-B498-43B3-948B-1728B52AA6E4}">
                <adec:decorative xmlns:adec="http://schemas.microsoft.com/office/drawing/2017/decorative" val="1"/>
              </a:ext>
            </a:extLst>
          </p:cNvPr>
          <p:cNvCxnSpPr>
            <a:cxnSpLocks/>
            <a:stCxn id="26" idx="3"/>
          </p:cNvCxnSpPr>
          <p:nvPr/>
        </p:nvCxnSpPr>
        <p:spPr>
          <a:xfrm flipV="1">
            <a:off x="7644940" y="1663608"/>
            <a:ext cx="1740787" cy="928169"/>
          </a:xfrm>
          <a:prstGeom prst="curvedConnector3">
            <a:avLst>
              <a:gd name="adj1" fmla="val 11917"/>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BC66485-DC5D-0EFD-AAE0-9A927AF13CAC}"/>
              </a:ext>
              <a:ext uri="{C183D7F6-B498-43B3-948B-1728B52AA6E4}">
                <adec:decorative xmlns:adec="http://schemas.microsoft.com/office/drawing/2017/decorative" val="1"/>
              </a:ext>
            </a:extLst>
          </p:cNvPr>
          <p:cNvCxnSpPr>
            <a:cxnSpLocks/>
          </p:cNvCxnSpPr>
          <p:nvPr/>
        </p:nvCxnSpPr>
        <p:spPr>
          <a:xfrm flipV="1">
            <a:off x="731520" y="2498176"/>
            <a:ext cx="1151251" cy="364294"/>
          </a:xfrm>
          <a:prstGeom prst="line">
            <a:avLst/>
          </a:prstGeom>
          <a:ln>
            <a:prstDash val="dash"/>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52C4EBD-28BD-AA91-EF8B-2C55BC0EF916}"/>
              </a:ext>
            </a:extLst>
          </p:cNvPr>
          <p:cNvSpPr txBox="1"/>
          <p:nvPr/>
        </p:nvSpPr>
        <p:spPr>
          <a:xfrm>
            <a:off x="1882772" y="2286048"/>
            <a:ext cx="1626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(100-13%) = 87% had at least 1 SDH</a:t>
            </a:r>
          </a:p>
        </p:txBody>
      </p:sp>
      <p:sp>
        <p:nvSpPr>
          <p:cNvPr id="28" name="TextBox 27">
            <a:extLst>
              <a:ext uri="{FF2B5EF4-FFF2-40B4-BE49-F238E27FC236}">
                <a16:creationId xmlns:a16="http://schemas.microsoft.com/office/drawing/2014/main" id="{1B2B4C40-FF85-BB14-AEAB-61731C28ACC5}"/>
              </a:ext>
            </a:extLst>
          </p:cNvPr>
          <p:cNvSpPr txBox="1"/>
          <p:nvPr/>
        </p:nvSpPr>
        <p:spPr>
          <a:xfrm>
            <a:off x="5764903" y="2127692"/>
            <a:ext cx="1626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(100-31%)=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69% had at least 1 SDH</a:t>
            </a:r>
          </a:p>
        </p:txBody>
      </p:sp>
      <p:cxnSp>
        <p:nvCxnSpPr>
          <p:cNvPr id="38" name="Straight Connector 37">
            <a:extLst>
              <a:ext uri="{FF2B5EF4-FFF2-40B4-BE49-F238E27FC236}">
                <a16:creationId xmlns:a16="http://schemas.microsoft.com/office/drawing/2014/main" id="{AF44B579-A1B1-4AD7-1752-05060F076CF7}"/>
              </a:ext>
              <a:ext uri="{C183D7F6-B498-43B3-948B-1728B52AA6E4}">
                <adec:decorative xmlns:adec="http://schemas.microsoft.com/office/drawing/2017/decorative" val="1"/>
              </a:ext>
            </a:extLst>
          </p:cNvPr>
          <p:cNvCxnSpPr>
            <a:cxnSpLocks/>
            <a:endCxn id="28" idx="1"/>
          </p:cNvCxnSpPr>
          <p:nvPr/>
        </p:nvCxnSpPr>
        <p:spPr>
          <a:xfrm flipV="1">
            <a:off x="4581964" y="2543191"/>
            <a:ext cx="1182939" cy="240019"/>
          </a:xfrm>
          <a:prstGeom prst="line">
            <a:avLst/>
          </a:prstGeom>
          <a:ln>
            <a:prstDash val="dash"/>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57458123-DE65-40A7-4B09-0E6A1022ABB5}"/>
              </a:ext>
            </a:extLst>
          </p:cNvPr>
          <p:cNvSpPr txBox="1"/>
          <p:nvPr/>
        </p:nvSpPr>
        <p:spPr>
          <a:xfrm>
            <a:off x="2124240" y="3672443"/>
            <a:ext cx="42635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Limitation</a:t>
            </a:r>
            <a:r>
              <a:rPr kumimoji="0" lang="en-US" sz="1400" b="0" i="0" u="none" strike="noStrike" kern="1200" cap="none" spc="0" normalizeH="0" baseline="0" noProof="0">
                <a:ln>
                  <a:noFill/>
                </a:ln>
                <a:solidFill>
                  <a:prstClr val="black"/>
                </a:solidFill>
                <a:effectLst/>
                <a:uLnTx/>
                <a:uFillTx/>
                <a:latin typeface="Times New Roman"/>
                <a:ea typeface="+mn-ea"/>
                <a:cs typeface="+mn-cs"/>
              </a:rPr>
              <a:t>: Data not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available for </a:t>
            </a:r>
            <a:r>
              <a:rPr kumimoji="0" lang="en-US" sz="1400" b="0" i="0" u="none" strike="noStrike" kern="1200" cap="none" spc="0" normalizeH="0" baseline="0" noProof="0">
                <a:ln>
                  <a:noFill/>
                </a:ln>
                <a:solidFill>
                  <a:prstClr val="black"/>
                </a:solidFill>
                <a:effectLst/>
                <a:uLnTx/>
                <a:uFillTx/>
                <a:latin typeface="Times New Roman"/>
                <a:ea typeface="+mn-ea"/>
                <a:cs typeface="+mn-cs"/>
              </a:rPr>
              <a:t>all SDH; </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4224363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743859-BEFD-4E2C-A99E-99C72B7CA612}"/>
              </a:ext>
            </a:extLst>
          </p:cNvPr>
          <p:cNvSpPr>
            <a:spLocks noGrp="1"/>
          </p:cNvSpPr>
          <p:nvPr>
            <p:ph type="title"/>
          </p:nvPr>
        </p:nvSpPr>
        <p:spPr>
          <a:xfrm>
            <a:off x="4603750" y="3167810"/>
            <a:ext cx="7588250" cy="3657322"/>
          </a:xfrm>
          <a:ln>
            <a:solidFill>
              <a:srgbClr val="156082"/>
            </a:solidFill>
          </a:ln>
        </p:spPr>
        <p:txBody>
          <a:bodyPr vert="horz" lIns="91440" tIns="45720" rIns="91440" bIns="45720" rtlCol="0" anchor="t" anchorCtr="0">
            <a:normAutofit/>
          </a:bodyPr>
          <a:lstStyle/>
          <a:p>
            <a:pPr algn="ctr"/>
            <a:r>
              <a:rPr lang="en-US" sz="4000" dirty="0">
                <a:solidFill>
                  <a:srgbClr val="A40000"/>
                </a:solidFill>
              </a:rPr>
              <a:t>AI/ML for control optimization</a:t>
            </a:r>
          </a:p>
        </p:txBody>
      </p:sp>
      <p:sp>
        <p:nvSpPr>
          <p:cNvPr id="3" name="Rectangle 2">
            <a:extLst>
              <a:ext uri="{FF2B5EF4-FFF2-40B4-BE49-F238E27FC236}">
                <a16:creationId xmlns:a16="http://schemas.microsoft.com/office/drawing/2014/main" id="{6BC55F2A-8D51-E714-7AAC-9C3745C4A27B}"/>
              </a:ext>
              <a:ext uri="{C183D7F6-B498-43B3-948B-1728B52AA6E4}">
                <adec:decorative xmlns:adec="http://schemas.microsoft.com/office/drawing/2017/decorative" val="1"/>
              </a:ext>
            </a:extLst>
          </p:cNvPr>
          <p:cNvSpPr/>
          <p:nvPr/>
        </p:nvSpPr>
        <p:spPr>
          <a:xfrm>
            <a:off x="0" y="3167811"/>
            <a:ext cx="4603750" cy="3690189"/>
          </a:xfrm>
          <a:prstGeom prst="rect">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Slide Number Placeholder 1">
            <a:extLst>
              <a:ext uri="{FF2B5EF4-FFF2-40B4-BE49-F238E27FC236}">
                <a16:creationId xmlns:a16="http://schemas.microsoft.com/office/drawing/2014/main" id="{EA9932D1-D474-4211-9FE5-01CAF8DA57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2D801-4B5C-4A2E-83D9-66DD30EB6E79}"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82000"/>
                </a:prstClr>
              </a:solidFill>
              <a:effectLst/>
              <a:uLnTx/>
              <a:uFillTx/>
              <a:latin typeface="Times New Roman"/>
              <a:ea typeface="+mn-ea"/>
              <a:cs typeface="+mn-cs"/>
            </a:endParaRPr>
          </a:p>
        </p:txBody>
      </p:sp>
      <p:sp>
        <p:nvSpPr>
          <p:cNvPr id="10" name="Title 4">
            <a:extLst>
              <a:ext uri="{FF2B5EF4-FFF2-40B4-BE49-F238E27FC236}">
                <a16:creationId xmlns:a16="http://schemas.microsoft.com/office/drawing/2014/main" id="{6CF1C7DF-4FF3-422A-9F84-985A0F802173}"/>
              </a:ext>
            </a:extLst>
          </p:cNvPr>
          <p:cNvSpPr txBox="1">
            <a:spLocks/>
          </p:cNvSpPr>
          <p:nvPr/>
        </p:nvSpPr>
        <p:spPr>
          <a:xfrm>
            <a:off x="299434" y="4721167"/>
            <a:ext cx="4004883" cy="1057784"/>
          </a:xfrm>
          <a:prstGeom prst="rect">
            <a:avLst/>
          </a:prstGeom>
        </p:spPr>
        <p:txBody>
          <a:bodyPr vert="horz" lIns="121920" tIns="60960" rIns="121920" bIns="60960" rtlCol="0" anchor="b" anchorCtr="0">
            <a:noAutofit/>
          </a:bodyPr>
          <a:lstStyle>
            <a:lvl1pPr algn="l" defTabSz="685800" rtl="0" eaLnBrk="1" latinLnBrk="0" hangingPunct="1">
              <a:lnSpc>
                <a:spcPct val="85000"/>
              </a:lnSpc>
              <a:spcBef>
                <a:spcPct val="0"/>
              </a:spcBef>
              <a:buNone/>
              <a:defRPr sz="6000" b="0" kern="1200" spc="-38" baseline="0">
                <a:solidFill>
                  <a:schemeClr val="tx1">
                    <a:lumMod val="85000"/>
                    <a:lumOff val="15000"/>
                  </a:schemeClr>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38" normalizeH="0" baseline="0" noProof="0" dirty="0">
                <a:ln>
                  <a:noFill/>
                </a:ln>
                <a:solidFill>
                  <a:srgbClr val="A40000"/>
                </a:solidFill>
                <a:effectLst/>
                <a:uLnTx/>
                <a:uFillTx/>
                <a:latin typeface="Times New Roman"/>
                <a:ea typeface="+mj-ea"/>
                <a:cs typeface="+mj-cs"/>
              </a:rPr>
              <a:t>Challenge 3: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38" normalizeH="0" baseline="0" noProof="0" dirty="0">
                <a:ln>
                  <a:noFill/>
                </a:ln>
                <a:solidFill>
                  <a:srgbClr val="A40000"/>
                </a:solidFill>
                <a:effectLst/>
                <a:uLnTx/>
                <a:uFillTx/>
                <a:latin typeface="Times New Roman"/>
                <a:ea typeface="+mj-ea"/>
                <a:cs typeface="+mj-cs"/>
              </a:rPr>
              <a:t>Complex intervention combinations</a:t>
            </a:r>
            <a:endParaRPr kumimoji="0" lang="en-US" sz="3200" b="0" i="0" u="none" strike="noStrike" kern="1200" cap="none" spc="-38" normalizeH="0" baseline="0" noProof="0" dirty="0">
              <a:ln>
                <a:noFill/>
              </a:ln>
              <a:solidFill>
                <a:srgbClr val="0070C0"/>
              </a:solidFill>
              <a:effectLst/>
              <a:uLnTx/>
              <a:uFillTx/>
              <a:latin typeface="Times New Roman"/>
              <a:ea typeface="+mj-ea"/>
              <a:cs typeface="+mj-cs"/>
            </a:endParaRPr>
          </a:p>
        </p:txBody>
      </p:sp>
      <p:pic>
        <p:nvPicPr>
          <p:cNvPr id="5" name="Picture 4">
            <a:extLst>
              <a:ext uri="{FF2B5EF4-FFF2-40B4-BE49-F238E27FC236}">
                <a16:creationId xmlns:a16="http://schemas.microsoft.com/office/drawing/2014/main" id="{738D3573-C720-43B8-0BD8-6E86F3C2B5A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7934" y="142090"/>
            <a:ext cx="1441030" cy="1686710"/>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5E5945DA-264C-9F94-A3F9-966217A64F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2789" y="142090"/>
            <a:ext cx="1725095" cy="1686710"/>
          </a:xfrm>
          <a:prstGeom prst="rect">
            <a:avLst/>
          </a:prstGeom>
        </p:spPr>
      </p:pic>
      <p:pic>
        <p:nvPicPr>
          <p:cNvPr id="7" name="Picture 6" descr="A person in a suit&#10;&#10;Description automatically generated">
            <a:extLst>
              <a:ext uri="{FF2B5EF4-FFF2-40B4-BE49-F238E27FC236}">
                <a16:creationId xmlns:a16="http://schemas.microsoft.com/office/drawing/2014/main" id="{648E806D-3197-EE9E-0E1D-9E8B2E251B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194" y="136525"/>
            <a:ext cx="1683791" cy="1683791"/>
          </a:xfrm>
          <a:prstGeom prst="rect">
            <a:avLst/>
          </a:prstGeom>
        </p:spPr>
      </p:pic>
      <p:sp>
        <p:nvSpPr>
          <p:cNvPr id="8" name="TextBox 7">
            <a:extLst>
              <a:ext uri="{FF2B5EF4-FFF2-40B4-BE49-F238E27FC236}">
                <a16:creationId xmlns:a16="http://schemas.microsoft.com/office/drawing/2014/main" id="{BF3BBA5C-9B74-34AC-9655-BBE2CBCCE806}"/>
              </a:ext>
            </a:extLst>
          </p:cNvPr>
          <p:cNvSpPr txBox="1"/>
          <p:nvPr/>
        </p:nvSpPr>
        <p:spPr>
          <a:xfrm>
            <a:off x="3460184" y="1855652"/>
            <a:ext cx="17017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Hanisha Tatapudi,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PhD student</a:t>
            </a:r>
          </a:p>
        </p:txBody>
      </p:sp>
      <p:sp>
        <p:nvSpPr>
          <p:cNvPr id="9" name="TextBox 8">
            <a:extLst>
              <a:ext uri="{FF2B5EF4-FFF2-40B4-BE49-F238E27FC236}">
                <a16:creationId xmlns:a16="http://schemas.microsoft.com/office/drawing/2014/main" id="{56FDBC52-0F3D-3894-6B82-61198D4F0313}"/>
              </a:ext>
            </a:extLst>
          </p:cNvPr>
          <p:cNvSpPr txBox="1"/>
          <p:nvPr/>
        </p:nvSpPr>
        <p:spPr>
          <a:xfrm>
            <a:off x="5659560" y="1883661"/>
            <a:ext cx="18326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Nazanin Khatami,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PhD student</a:t>
            </a:r>
          </a:p>
        </p:txBody>
      </p:sp>
      <p:sp>
        <p:nvSpPr>
          <p:cNvPr id="11" name="TextBox 10">
            <a:extLst>
              <a:ext uri="{FF2B5EF4-FFF2-40B4-BE49-F238E27FC236}">
                <a16:creationId xmlns:a16="http://schemas.microsoft.com/office/drawing/2014/main" id="{654A973B-DF69-A420-4D8A-23686B42F38B}"/>
              </a:ext>
            </a:extLst>
          </p:cNvPr>
          <p:cNvSpPr txBox="1"/>
          <p:nvPr/>
        </p:nvSpPr>
        <p:spPr>
          <a:xfrm>
            <a:off x="8245415" y="1911671"/>
            <a:ext cx="1512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Dinesh Sharma,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PhD student</a:t>
            </a:r>
          </a:p>
        </p:txBody>
      </p:sp>
      <p:pic>
        <p:nvPicPr>
          <p:cNvPr id="12" name="Picture 11">
            <a:extLst>
              <a:ext uri="{FF2B5EF4-FFF2-40B4-BE49-F238E27FC236}">
                <a16:creationId xmlns:a16="http://schemas.microsoft.com/office/drawing/2014/main" id="{4ED2D8E6-9997-61D1-CD04-508AFCD040D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101" y="136527"/>
            <a:ext cx="1311090" cy="1683791"/>
          </a:xfrm>
          <a:prstGeom prst="rect">
            <a:avLst/>
          </a:prstGeom>
        </p:spPr>
      </p:pic>
      <p:sp>
        <p:nvSpPr>
          <p:cNvPr id="13" name="TextBox 12">
            <a:extLst>
              <a:ext uri="{FF2B5EF4-FFF2-40B4-BE49-F238E27FC236}">
                <a16:creationId xmlns:a16="http://schemas.microsoft.com/office/drawing/2014/main" id="{7F6C3DD7-2402-3048-6D67-1082329045B9}"/>
              </a:ext>
            </a:extLst>
          </p:cNvPr>
          <p:cNvSpPr txBox="1"/>
          <p:nvPr/>
        </p:nvSpPr>
        <p:spPr>
          <a:xfrm>
            <a:off x="10679101" y="1911672"/>
            <a:ext cx="1512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Sonza Singh,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PhD student</a:t>
            </a:r>
          </a:p>
        </p:txBody>
      </p:sp>
      <p:pic>
        <p:nvPicPr>
          <p:cNvPr id="14" name="Picture 13">
            <a:extLst>
              <a:ext uri="{FF2B5EF4-FFF2-40B4-BE49-F238E27FC236}">
                <a16:creationId xmlns:a16="http://schemas.microsoft.com/office/drawing/2014/main" id="{F8C09FDC-235F-CBED-0CEE-6025FEF6ACBA}"/>
              </a:ext>
              <a:ext uri="{C183D7F6-B498-43B3-948B-1728B52AA6E4}">
                <adec:decorative xmlns:adec="http://schemas.microsoft.com/office/drawing/2017/decorative" val="1"/>
              </a:ext>
            </a:extLst>
          </p:cNvPr>
          <p:cNvPicPr>
            <a:picLocks noChangeAspect="1"/>
          </p:cNvPicPr>
          <p:nvPr/>
        </p:nvPicPr>
        <p:blipFill>
          <a:blip r:embed="rId7">
            <a:alphaModFix/>
          </a:blip>
          <a:stretch>
            <a:fillRect/>
          </a:stretch>
        </p:blipFill>
        <p:spPr>
          <a:xfrm>
            <a:off x="5316384" y="4504763"/>
            <a:ext cx="6018262" cy="1152213"/>
          </a:xfrm>
          <a:prstGeom prst="rect">
            <a:avLst/>
          </a:prstGeom>
        </p:spPr>
      </p:pic>
    </p:spTree>
    <p:extLst>
      <p:ext uri="{BB962C8B-B14F-4D97-AF65-F5344CB8AC3E}">
        <p14:creationId xmlns:p14="http://schemas.microsoft.com/office/powerpoint/2010/main" val="1307132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F05AE-E229-6DFB-1881-8ABD6904EB3E}"/>
              </a:ext>
            </a:extLst>
          </p:cNvPr>
          <p:cNvSpPr>
            <a:spLocks noGrp="1"/>
          </p:cNvSpPr>
          <p:nvPr>
            <p:ph type="title"/>
          </p:nvPr>
        </p:nvSpPr>
        <p:spPr>
          <a:xfrm>
            <a:off x="838200" y="365126"/>
            <a:ext cx="10891684" cy="618958"/>
          </a:xfrm>
        </p:spPr>
        <p:txBody>
          <a:bodyPr>
            <a:normAutofit fontScale="90000"/>
          </a:bodyPr>
          <a:lstStyle/>
          <a:p>
            <a:r>
              <a:rPr lang="en-US" dirty="0"/>
              <a:t>GOAL: What is optimal intervention combinations?</a:t>
            </a:r>
          </a:p>
        </p:txBody>
      </p:sp>
      <p:sp>
        <p:nvSpPr>
          <p:cNvPr id="4" name="Slide Number Placeholder 3">
            <a:extLst>
              <a:ext uri="{FF2B5EF4-FFF2-40B4-BE49-F238E27FC236}">
                <a16:creationId xmlns:a16="http://schemas.microsoft.com/office/drawing/2014/main" id="{9577A519-B186-C438-3234-871C8BCD62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9B2B00-B35F-4271-B1D7-E8D092EAC1B0}"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82000"/>
                </a:prstClr>
              </a:solidFill>
              <a:effectLst/>
              <a:uLnTx/>
              <a:uFillTx/>
              <a:latin typeface="Times New Roman"/>
              <a:ea typeface="+mn-ea"/>
              <a:cs typeface="+mn-cs"/>
            </a:endParaRPr>
          </a:p>
        </p:txBody>
      </p:sp>
      <p:grpSp>
        <p:nvGrpSpPr>
          <p:cNvPr id="25" name="Group 24">
            <a:extLst>
              <a:ext uri="{FF2B5EF4-FFF2-40B4-BE49-F238E27FC236}">
                <a16:creationId xmlns:a16="http://schemas.microsoft.com/office/drawing/2014/main" id="{3DEF19FB-5D1C-9025-8AAD-9DB12C588334}"/>
              </a:ext>
              <a:ext uri="{C183D7F6-B498-43B3-948B-1728B52AA6E4}">
                <adec:decorative xmlns:adec="http://schemas.microsoft.com/office/drawing/2017/decorative" val="1"/>
              </a:ext>
            </a:extLst>
          </p:cNvPr>
          <p:cNvGrpSpPr/>
          <p:nvPr/>
        </p:nvGrpSpPr>
        <p:grpSpPr>
          <a:xfrm>
            <a:off x="6096000" y="2994980"/>
            <a:ext cx="3241493" cy="2995564"/>
            <a:chOff x="2472326" y="3211093"/>
            <a:chExt cx="1811794" cy="1792375"/>
          </a:xfrm>
        </p:grpSpPr>
        <p:cxnSp>
          <p:nvCxnSpPr>
            <p:cNvPr id="10" name="Straight Arrow Connector 9">
              <a:extLst>
                <a:ext uri="{FF2B5EF4-FFF2-40B4-BE49-F238E27FC236}">
                  <a16:creationId xmlns:a16="http://schemas.microsoft.com/office/drawing/2014/main" id="{867E983C-B18C-B0DA-A4B3-A6889C9247CB}"/>
                </a:ext>
              </a:extLst>
            </p:cNvPr>
            <p:cNvCxnSpPr>
              <a:cxnSpLocks/>
            </p:cNvCxnSpPr>
            <p:nvPr/>
          </p:nvCxnSpPr>
          <p:spPr>
            <a:xfrm flipH="1" flipV="1">
              <a:off x="4107032" y="3211093"/>
              <a:ext cx="177088" cy="826735"/>
            </a:xfrm>
            <a:prstGeom prst="straightConnector1">
              <a:avLst/>
            </a:prstGeom>
            <a:ln w="127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7C5F64B-D81F-8900-0F45-76C8866A8E4F}"/>
                </a:ext>
              </a:extLst>
            </p:cNvPr>
            <p:cNvCxnSpPr>
              <a:cxnSpLocks/>
            </p:cNvCxnSpPr>
            <p:nvPr/>
          </p:nvCxnSpPr>
          <p:spPr>
            <a:xfrm>
              <a:off x="2472326" y="3385604"/>
              <a:ext cx="1811794" cy="652224"/>
            </a:xfrm>
            <a:prstGeom prst="straightConnector1">
              <a:avLst/>
            </a:prstGeom>
            <a:ln w="127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A4FFBCD-5B83-3AA4-2FCF-AE0B19F00506}"/>
                </a:ext>
              </a:extLst>
            </p:cNvPr>
            <p:cNvCxnSpPr>
              <a:cxnSpLocks/>
            </p:cNvCxnSpPr>
            <p:nvPr/>
          </p:nvCxnSpPr>
          <p:spPr>
            <a:xfrm flipV="1">
              <a:off x="2652196" y="4024508"/>
              <a:ext cx="1631924" cy="330848"/>
            </a:xfrm>
            <a:prstGeom prst="straightConnector1">
              <a:avLst/>
            </a:prstGeom>
            <a:ln w="127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E749244-EE63-D4A3-79AD-D1D209DABFEF}"/>
                </a:ext>
              </a:extLst>
            </p:cNvPr>
            <p:cNvCxnSpPr>
              <a:cxnSpLocks/>
            </p:cNvCxnSpPr>
            <p:nvPr/>
          </p:nvCxnSpPr>
          <p:spPr>
            <a:xfrm flipH="1">
              <a:off x="3433422" y="4037828"/>
              <a:ext cx="850698" cy="965640"/>
            </a:xfrm>
            <a:prstGeom prst="straightConnector1">
              <a:avLst/>
            </a:prstGeom>
            <a:ln w="127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F4445CE-6DE4-7E53-96E4-2CAEFA53E0A1}"/>
                </a:ext>
              </a:extLst>
            </p:cNvPr>
            <p:cNvCxnSpPr>
              <a:cxnSpLocks/>
            </p:cNvCxnSpPr>
            <p:nvPr/>
          </p:nvCxnSpPr>
          <p:spPr>
            <a:xfrm flipV="1">
              <a:off x="2472326" y="3211093"/>
              <a:ext cx="1634706" cy="174511"/>
            </a:xfrm>
            <a:prstGeom prst="straightConnector1">
              <a:avLst/>
            </a:prstGeom>
            <a:ln w="127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42061D0-FAA2-5808-842F-940E8605B05F}"/>
                </a:ext>
              </a:extLst>
            </p:cNvPr>
            <p:cNvCxnSpPr>
              <a:cxnSpLocks/>
            </p:cNvCxnSpPr>
            <p:nvPr/>
          </p:nvCxnSpPr>
          <p:spPr>
            <a:xfrm>
              <a:off x="2486798" y="3398925"/>
              <a:ext cx="946624" cy="1604543"/>
            </a:xfrm>
            <a:prstGeom prst="straightConnector1">
              <a:avLst/>
            </a:prstGeom>
            <a:ln w="127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B64ECE9-8398-3E33-E635-89E82CDEDE32}"/>
                </a:ext>
              </a:extLst>
            </p:cNvPr>
            <p:cNvCxnSpPr>
              <a:cxnSpLocks/>
            </p:cNvCxnSpPr>
            <p:nvPr/>
          </p:nvCxnSpPr>
          <p:spPr>
            <a:xfrm>
              <a:off x="2472326" y="3385604"/>
              <a:ext cx="188576" cy="1024127"/>
            </a:xfrm>
            <a:prstGeom prst="straightConnector1">
              <a:avLst/>
            </a:prstGeom>
            <a:ln w="127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D6A87AD-0C84-A42C-1265-4F7C8F0E56CB}"/>
                </a:ext>
              </a:extLst>
            </p:cNvPr>
            <p:cNvCxnSpPr>
              <a:cxnSpLocks/>
            </p:cNvCxnSpPr>
            <p:nvPr/>
          </p:nvCxnSpPr>
          <p:spPr>
            <a:xfrm flipV="1">
              <a:off x="2652196" y="3211093"/>
              <a:ext cx="1454836" cy="1144263"/>
            </a:xfrm>
            <a:prstGeom prst="straightConnector1">
              <a:avLst/>
            </a:prstGeom>
            <a:ln w="127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F430730-0565-0C8E-7648-9A0C3382734F}"/>
                </a:ext>
              </a:extLst>
            </p:cNvPr>
            <p:cNvCxnSpPr>
              <a:cxnSpLocks/>
            </p:cNvCxnSpPr>
            <p:nvPr/>
          </p:nvCxnSpPr>
          <p:spPr>
            <a:xfrm flipH="1">
              <a:off x="3433422" y="3211093"/>
              <a:ext cx="673610" cy="1792375"/>
            </a:xfrm>
            <a:prstGeom prst="straightConnector1">
              <a:avLst/>
            </a:prstGeom>
            <a:ln w="127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2E37601-A10D-449F-7DA4-AF19A4D787D6}"/>
                </a:ext>
              </a:extLst>
            </p:cNvPr>
            <p:cNvCxnSpPr>
              <a:cxnSpLocks/>
            </p:cNvCxnSpPr>
            <p:nvPr/>
          </p:nvCxnSpPr>
          <p:spPr>
            <a:xfrm>
              <a:off x="2652196" y="4355356"/>
              <a:ext cx="781226" cy="648112"/>
            </a:xfrm>
            <a:prstGeom prst="straightConnector1">
              <a:avLst/>
            </a:prstGeom>
            <a:ln w="12700">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20" name="Rectangle 19">
            <a:extLst>
              <a:ext uri="{FF2B5EF4-FFF2-40B4-BE49-F238E27FC236}">
                <a16:creationId xmlns:a16="http://schemas.microsoft.com/office/drawing/2014/main" id="{89A9891C-99A4-6B5B-CEAF-9E4602CB8DE9}"/>
              </a:ext>
            </a:extLst>
          </p:cNvPr>
          <p:cNvSpPr/>
          <p:nvPr/>
        </p:nvSpPr>
        <p:spPr>
          <a:xfrm>
            <a:off x="5061533" y="2148680"/>
            <a:ext cx="2145370" cy="109005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 </a:t>
            </a:r>
          </a:p>
        </p:txBody>
      </p:sp>
      <p:sp>
        <p:nvSpPr>
          <p:cNvPr id="21" name="TextBox 20">
            <a:extLst>
              <a:ext uri="{FF2B5EF4-FFF2-40B4-BE49-F238E27FC236}">
                <a16:creationId xmlns:a16="http://schemas.microsoft.com/office/drawing/2014/main" id="{F2C60DEB-B308-FAE2-F99F-15993712CD87}"/>
              </a:ext>
            </a:extLst>
          </p:cNvPr>
          <p:cNvSpPr txBox="1"/>
          <p:nvPr/>
        </p:nvSpPr>
        <p:spPr>
          <a:xfrm>
            <a:off x="5061383" y="2473580"/>
            <a:ext cx="12585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Structural</a:t>
            </a:r>
          </a:p>
        </p:txBody>
      </p:sp>
      <p:sp>
        <p:nvSpPr>
          <p:cNvPr id="22" name="TextBox 21">
            <a:extLst>
              <a:ext uri="{FF2B5EF4-FFF2-40B4-BE49-F238E27FC236}">
                <a16:creationId xmlns:a16="http://schemas.microsoft.com/office/drawing/2014/main" id="{7BA5DA1D-2594-4225-220A-0EB1D302F85B}"/>
              </a:ext>
            </a:extLst>
          </p:cNvPr>
          <p:cNvSpPr txBox="1"/>
          <p:nvPr/>
        </p:nvSpPr>
        <p:spPr>
          <a:xfrm>
            <a:off x="6004029" y="2575502"/>
            <a:ext cx="12585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Behavioral</a:t>
            </a:r>
          </a:p>
        </p:txBody>
      </p:sp>
      <p:sp>
        <p:nvSpPr>
          <p:cNvPr id="23" name="TextBox 22">
            <a:extLst>
              <a:ext uri="{FF2B5EF4-FFF2-40B4-BE49-F238E27FC236}">
                <a16:creationId xmlns:a16="http://schemas.microsoft.com/office/drawing/2014/main" id="{FC717231-8DB2-3551-FB4A-11715AEBE274}"/>
              </a:ext>
            </a:extLst>
          </p:cNvPr>
          <p:cNvSpPr txBox="1"/>
          <p:nvPr/>
        </p:nvSpPr>
        <p:spPr>
          <a:xfrm>
            <a:off x="4968044" y="2731164"/>
            <a:ext cx="16850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Pharmaceutical</a:t>
            </a:r>
          </a:p>
        </p:txBody>
      </p:sp>
      <p:sp>
        <p:nvSpPr>
          <p:cNvPr id="24" name="TextBox 23">
            <a:extLst>
              <a:ext uri="{FF2B5EF4-FFF2-40B4-BE49-F238E27FC236}">
                <a16:creationId xmlns:a16="http://schemas.microsoft.com/office/drawing/2014/main" id="{19A09726-9B4D-7DFC-7FCF-35F6EC3D538D}"/>
              </a:ext>
            </a:extLst>
          </p:cNvPr>
          <p:cNvSpPr txBox="1"/>
          <p:nvPr/>
        </p:nvSpPr>
        <p:spPr>
          <a:xfrm>
            <a:off x="5040995" y="1355877"/>
            <a:ext cx="22761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Geographical Jurisdiction 1</a:t>
            </a:r>
          </a:p>
        </p:txBody>
      </p:sp>
      <p:sp>
        <p:nvSpPr>
          <p:cNvPr id="26" name="TextBox 25">
            <a:extLst>
              <a:ext uri="{FF2B5EF4-FFF2-40B4-BE49-F238E27FC236}">
                <a16:creationId xmlns:a16="http://schemas.microsoft.com/office/drawing/2014/main" id="{F356A6F8-36C7-75E3-0982-97C54E16A6A4}"/>
              </a:ext>
            </a:extLst>
          </p:cNvPr>
          <p:cNvSpPr txBox="1"/>
          <p:nvPr/>
        </p:nvSpPr>
        <p:spPr>
          <a:xfrm>
            <a:off x="5462964" y="2932424"/>
            <a:ext cx="16850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Demographic</a:t>
            </a:r>
          </a:p>
        </p:txBody>
      </p:sp>
      <p:sp>
        <p:nvSpPr>
          <p:cNvPr id="27" name="Rectangle 26">
            <a:extLst>
              <a:ext uri="{FF2B5EF4-FFF2-40B4-BE49-F238E27FC236}">
                <a16:creationId xmlns:a16="http://schemas.microsoft.com/office/drawing/2014/main" id="{CC0D954F-9110-73D4-0D75-D13B65018BB6}"/>
              </a:ext>
            </a:extLst>
          </p:cNvPr>
          <p:cNvSpPr/>
          <p:nvPr/>
        </p:nvSpPr>
        <p:spPr>
          <a:xfrm>
            <a:off x="8319114" y="2255009"/>
            <a:ext cx="1111470" cy="723789"/>
          </a:xfrm>
          <a:prstGeom prst="rect">
            <a:avLst/>
          </a:prstGeom>
          <a:solidFill>
            <a:schemeClr val="accent2">
              <a:lumMod val="20000"/>
              <a:lumOff val="80000"/>
            </a:schemeClr>
          </a:solidFill>
          <a:ln>
            <a:solidFill>
              <a:schemeClr val="accent2">
                <a:lumMod val="20000"/>
                <a:lumOff val="80000"/>
                <a:alpha val="6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 </a:t>
            </a:r>
          </a:p>
        </p:txBody>
      </p:sp>
      <p:sp>
        <p:nvSpPr>
          <p:cNvPr id="28" name="TextBox 27">
            <a:extLst>
              <a:ext uri="{FF2B5EF4-FFF2-40B4-BE49-F238E27FC236}">
                <a16:creationId xmlns:a16="http://schemas.microsoft.com/office/drawing/2014/main" id="{585916CF-1A54-B963-2AEB-7C2345BC5279}"/>
              </a:ext>
            </a:extLst>
          </p:cNvPr>
          <p:cNvSpPr txBox="1"/>
          <p:nvPr/>
        </p:nvSpPr>
        <p:spPr>
          <a:xfrm>
            <a:off x="8041027" y="1810528"/>
            <a:ext cx="2276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Jurisdiction 2</a:t>
            </a:r>
          </a:p>
        </p:txBody>
      </p:sp>
      <p:sp>
        <p:nvSpPr>
          <p:cNvPr id="29" name="Rectangle 28">
            <a:extLst>
              <a:ext uri="{FF2B5EF4-FFF2-40B4-BE49-F238E27FC236}">
                <a16:creationId xmlns:a16="http://schemas.microsoft.com/office/drawing/2014/main" id="{F5CA2D46-5878-8A6C-0C1E-CAE7CBACAEC5}"/>
              </a:ext>
            </a:extLst>
          </p:cNvPr>
          <p:cNvSpPr/>
          <p:nvPr/>
        </p:nvSpPr>
        <p:spPr>
          <a:xfrm>
            <a:off x="9352558" y="4005752"/>
            <a:ext cx="1111469" cy="72378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 </a:t>
            </a:r>
          </a:p>
        </p:txBody>
      </p:sp>
      <p:sp>
        <p:nvSpPr>
          <p:cNvPr id="30" name="TextBox 29">
            <a:extLst>
              <a:ext uri="{FF2B5EF4-FFF2-40B4-BE49-F238E27FC236}">
                <a16:creationId xmlns:a16="http://schemas.microsoft.com/office/drawing/2014/main" id="{121F1081-0EE5-F9D0-ED4A-820ED4BE7311}"/>
              </a:ext>
            </a:extLst>
          </p:cNvPr>
          <p:cNvSpPr txBox="1"/>
          <p:nvPr/>
        </p:nvSpPr>
        <p:spPr>
          <a:xfrm>
            <a:off x="9264732" y="3614665"/>
            <a:ext cx="2276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Jurisdiction 3</a:t>
            </a:r>
          </a:p>
        </p:txBody>
      </p:sp>
      <p:sp>
        <p:nvSpPr>
          <p:cNvPr id="31" name="Rectangle 30">
            <a:extLst>
              <a:ext uri="{FF2B5EF4-FFF2-40B4-BE49-F238E27FC236}">
                <a16:creationId xmlns:a16="http://schemas.microsoft.com/office/drawing/2014/main" id="{866D893B-17E2-DF55-0DB5-8E1D5B1FE188}"/>
              </a:ext>
            </a:extLst>
          </p:cNvPr>
          <p:cNvSpPr/>
          <p:nvPr/>
        </p:nvSpPr>
        <p:spPr>
          <a:xfrm>
            <a:off x="7262557" y="5997686"/>
            <a:ext cx="1149505" cy="72378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 </a:t>
            </a:r>
          </a:p>
        </p:txBody>
      </p:sp>
      <p:sp>
        <p:nvSpPr>
          <p:cNvPr id="32" name="TextBox 31">
            <a:extLst>
              <a:ext uri="{FF2B5EF4-FFF2-40B4-BE49-F238E27FC236}">
                <a16:creationId xmlns:a16="http://schemas.microsoft.com/office/drawing/2014/main" id="{2983F452-995A-DC24-1E6B-9A5FF3DD41F8}"/>
              </a:ext>
            </a:extLst>
          </p:cNvPr>
          <p:cNvSpPr txBox="1"/>
          <p:nvPr/>
        </p:nvSpPr>
        <p:spPr>
          <a:xfrm>
            <a:off x="6890359" y="5576786"/>
            <a:ext cx="2276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Jurisdiction …</a:t>
            </a:r>
          </a:p>
        </p:txBody>
      </p:sp>
      <p:sp>
        <p:nvSpPr>
          <p:cNvPr id="33" name="Rectangle 32">
            <a:extLst>
              <a:ext uri="{FF2B5EF4-FFF2-40B4-BE49-F238E27FC236}">
                <a16:creationId xmlns:a16="http://schemas.microsoft.com/office/drawing/2014/main" id="{7CAEADB9-6F5C-3A3E-1270-CB1EE613F074}"/>
              </a:ext>
            </a:extLst>
          </p:cNvPr>
          <p:cNvSpPr/>
          <p:nvPr/>
        </p:nvSpPr>
        <p:spPr>
          <a:xfrm>
            <a:off x="5325074" y="4588676"/>
            <a:ext cx="1051412" cy="72378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 </a:t>
            </a:r>
          </a:p>
        </p:txBody>
      </p:sp>
      <p:sp>
        <p:nvSpPr>
          <p:cNvPr id="34" name="TextBox 33">
            <a:extLst>
              <a:ext uri="{FF2B5EF4-FFF2-40B4-BE49-F238E27FC236}">
                <a16:creationId xmlns:a16="http://schemas.microsoft.com/office/drawing/2014/main" id="{14930AA6-6F3C-762F-26D7-172027075066}"/>
              </a:ext>
            </a:extLst>
          </p:cNvPr>
          <p:cNvSpPr txBox="1"/>
          <p:nvPr/>
        </p:nvSpPr>
        <p:spPr>
          <a:xfrm>
            <a:off x="4449414" y="4172318"/>
            <a:ext cx="2276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Jurisdiction J</a:t>
            </a:r>
          </a:p>
        </p:txBody>
      </p:sp>
      <p:sp>
        <p:nvSpPr>
          <p:cNvPr id="35" name="TextBox 34">
            <a:extLst>
              <a:ext uri="{FF2B5EF4-FFF2-40B4-BE49-F238E27FC236}">
                <a16:creationId xmlns:a16="http://schemas.microsoft.com/office/drawing/2014/main" id="{83347223-8697-4050-DB1A-DDE5C83993C7}"/>
              </a:ext>
            </a:extLst>
          </p:cNvPr>
          <p:cNvSpPr txBox="1"/>
          <p:nvPr/>
        </p:nvSpPr>
        <p:spPr>
          <a:xfrm>
            <a:off x="7407706" y="4022013"/>
            <a:ext cx="14034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40000"/>
                </a:solidFill>
                <a:effectLst/>
                <a:uLnTx/>
                <a:uFillTx/>
                <a:latin typeface="Times New Roman"/>
                <a:ea typeface="+mn-ea"/>
                <a:cs typeface="+mn-cs"/>
              </a:rPr>
              <a:t>Epidemic mixing</a:t>
            </a:r>
          </a:p>
        </p:txBody>
      </p:sp>
      <p:sp>
        <p:nvSpPr>
          <p:cNvPr id="36" name="TextBox 35">
            <a:extLst>
              <a:ext uri="{FF2B5EF4-FFF2-40B4-BE49-F238E27FC236}">
                <a16:creationId xmlns:a16="http://schemas.microsoft.com/office/drawing/2014/main" id="{4781B163-BC9F-0C99-43DC-813196C65090}"/>
              </a:ext>
            </a:extLst>
          </p:cNvPr>
          <p:cNvSpPr txBox="1"/>
          <p:nvPr/>
        </p:nvSpPr>
        <p:spPr>
          <a:xfrm>
            <a:off x="248177" y="3429000"/>
            <a:ext cx="4079203" cy="147732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Interventions at multiple scales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Multi-level, multi-disease, multi-jurisdiction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Dynamic-decision making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Adapt to epidemic changes</a:t>
            </a:r>
          </a:p>
        </p:txBody>
      </p:sp>
      <p:sp>
        <p:nvSpPr>
          <p:cNvPr id="38" name="Rectangle 37">
            <a:extLst>
              <a:ext uri="{FF2B5EF4-FFF2-40B4-BE49-F238E27FC236}">
                <a16:creationId xmlns:a16="http://schemas.microsoft.com/office/drawing/2014/main" id="{8C80BBB8-1836-4FC9-4F72-47E2F8326FE1}"/>
              </a:ext>
            </a:extLst>
          </p:cNvPr>
          <p:cNvSpPr/>
          <p:nvPr/>
        </p:nvSpPr>
        <p:spPr>
          <a:xfrm>
            <a:off x="10501120" y="4022013"/>
            <a:ext cx="1111469" cy="723789"/>
          </a:xfrm>
          <a:prstGeom prst="rect">
            <a:avLst/>
          </a:prstGeom>
          <a:solidFill>
            <a:schemeClr val="accent6">
              <a:lumMod val="20000"/>
              <a:lumOff val="80000"/>
            </a:schemeClr>
          </a:solidFill>
          <a:ln>
            <a:solidFill>
              <a:schemeClr val="accent6">
                <a:lumMod val="20000"/>
                <a:lumOff val="80000"/>
                <a:alpha val="6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Multi-disease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 </a:t>
            </a:r>
          </a:p>
        </p:txBody>
      </p:sp>
      <p:sp>
        <p:nvSpPr>
          <p:cNvPr id="39" name="Rectangle 38">
            <a:extLst>
              <a:ext uri="{FF2B5EF4-FFF2-40B4-BE49-F238E27FC236}">
                <a16:creationId xmlns:a16="http://schemas.microsoft.com/office/drawing/2014/main" id="{2F4659D4-A901-40B9-324D-8B89C7F0AF41}"/>
              </a:ext>
            </a:extLst>
          </p:cNvPr>
          <p:cNvSpPr/>
          <p:nvPr/>
        </p:nvSpPr>
        <p:spPr>
          <a:xfrm>
            <a:off x="8464928" y="5997685"/>
            <a:ext cx="1111469" cy="723789"/>
          </a:xfrm>
          <a:prstGeom prst="rect">
            <a:avLst/>
          </a:prstGeom>
          <a:solidFill>
            <a:schemeClr val="accent6">
              <a:lumMod val="20000"/>
              <a:lumOff val="80000"/>
            </a:schemeClr>
          </a:solidFill>
          <a:ln>
            <a:solidFill>
              <a:schemeClr val="accent6">
                <a:lumMod val="20000"/>
                <a:lumOff val="80000"/>
                <a:alpha val="6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Multi-disease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 </a:t>
            </a:r>
          </a:p>
        </p:txBody>
      </p:sp>
      <p:sp>
        <p:nvSpPr>
          <p:cNvPr id="40" name="Rectangle 39">
            <a:extLst>
              <a:ext uri="{FF2B5EF4-FFF2-40B4-BE49-F238E27FC236}">
                <a16:creationId xmlns:a16="http://schemas.microsoft.com/office/drawing/2014/main" id="{2CFDE511-E336-5F30-3E14-1AE51322823A}"/>
              </a:ext>
            </a:extLst>
          </p:cNvPr>
          <p:cNvSpPr/>
          <p:nvPr/>
        </p:nvSpPr>
        <p:spPr>
          <a:xfrm>
            <a:off x="9487174" y="2276044"/>
            <a:ext cx="1111469" cy="723789"/>
          </a:xfrm>
          <a:prstGeom prst="rect">
            <a:avLst/>
          </a:prstGeom>
          <a:solidFill>
            <a:schemeClr val="accent6">
              <a:lumMod val="20000"/>
              <a:lumOff val="80000"/>
            </a:schemeClr>
          </a:solidFill>
          <a:ln>
            <a:solidFill>
              <a:schemeClr val="accent6">
                <a:lumMod val="20000"/>
                <a:lumOff val="80000"/>
                <a:alpha val="6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Multi-disease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 </a:t>
            </a:r>
          </a:p>
        </p:txBody>
      </p:sp>
      <p:sp>
        <p:nvSpPr>
          <p:cNvPr id="41" name="Rectangle 40">
            <a:extLst>
              <a:ext uri="{FF2B5EF4-FFF2-40B4-BE49-F238E27FC236}">
                <a16:creationId xmlns:a16="http://schemas.microsoft.com/office/drawing/2014/main" id="{7F238750-E964-440A-8511-3BD96944736C}"/>
              </a:ext>
            </a:extLst>
          </p:cNvPr>
          <p:cNvSpPr/>
          <p:nvPr/>
        </p:nvSpPr>
        <p:spPr>
          <a:xfrm>
            <a:off x="3903169" y="2120726"/>
            <a:ext cx="1111469" cy="1150252"/>
          </a:xfrm>
          <a:prstGeom prst="rect">
            <a:avLst/>
          </a:prstGeom>
          <a:solidFill>
            <a:schemeClr val="accent6">
              <a:lumMod val="20000"/>
              <a:lumOff val="80000"/>
            </a:schemeClr>
          </a:solidFill>
          <a:ln>
            <a:solidFill>
              <a:schemeClr val="accent6">
                <a:lumMod val="20000"/>
                <a:lumOff val="80000"/>
                <a:alpha val="6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Multi-disease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 </a:t>
            </a:r>
          </a:p>
        </p:txBody>
      </p:sp>
      <p:sp>
        <p:nvSpPr>
          <p:cNvPr id="42" name="Rectangle 41">
            <a:extLst>
              <a:ext uri="{FF2B5EF4-FFF2-40B4-BE49-F238E27FC236}">
                <a16:creationId xmlns:a16="http://schemas.microsoft.com/office/drawing/2014/main" id="{34B3DCBA-3A62-29C6-EEED-4C10636B6E38}"/>
              </a:ext>
            </a:extLst>
          </p:cNvPr>
          <p:cNvSpPr/>
          <p:nvPr/>
        </p:nvSpPr>
        <p:spPr>
          <a:xfrm>
            <a:off x="4158145" y="4588675"/>
            <a:ext cx="1111469" cy="723789"/>
          </a:xfrm>
          <a:prstGeom prst="rect">
            <a:avLst/>
          </a:prstGeom>
          <a:solidFill>
            <a:schemeClr val="accent6">
              <a:lumMod val="20000"/>
              <a:lumOff val="80000"/>
            </a:schemeClr>
          </a:solidFill>
          <a:ln>
            <a:solidFill>
              <a:schemeClr val="accent6">
                <a:lumMod val="20000"/>
                <a:lumOff val="80000"/>
                <a:alpha val="6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Multi-disease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srgbClr>
                </a:solidFill>
                <a:effectLst/>
                <a:uLnTx/>
                <a:uFillTx/>
                <a:latin typeface="Times New Roman"/>
                <a:ea typeface="+mn-ea"/>
                <a:cs typeface="+mn-cs"/>
              </a:rPr>
              <a:t> </a:t>
            </a:r>
          </a:p>
        </p:txBody>
      </p:sp>
    </p:spTree>
    <p:extLst>
      <p:ext uri="{BB962C8B-B14F-4D97-AF65-F5344CB8AC3E}">
        <p14:creationId xmlns:p14="http://schemas.microsoft.com/office/powerpoint/2010/main" val="1485702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F05AE-E229-6DFB-1881-8ABD6904EB3E}"/>
              </a:ext>
            </a:extLst>
          </p:cNvPr>
          <p:cNvSpPr>
            <a:spLocks noGrp="1"/>
          </p:cNvSpPr>
          <p:nvPr>
            <p:ph type="title"/>
          </p:nvPr>
        </p:nvSpPr>
        <p:spPr>
          <a:xfrm>
            <a:off x="838200" y="365126"/>
            <a:ext cx="10515600" cy="618958"/>
          </a:xfrm>
        </p:spPr>
        <p:txBody>
          <a:bodyPr>
            <a:normAutofit fontScale="90000"/>
          </a:bodyPr>
          <a:lstStyle/>
          <a:p>
            <a:r>
              <a:rPr lang="en-US" dirty="0"/>
              <a:t>APPROACH: Deep reinforcement learning (DRL)</a:t>
            </a:r>
          </a:p>
        </p:txBody>
      </p:sp>
      <p:sp>
        <p:nvSpPr>
          <p:cNvPr id="4" name="Slide Number Placeholder 3">
            <a:extLst>
              <a:ext uri="{FF2B5EF4-FFF2-40B4-BE49-F238E27FC236}">
                <a16:creationId xmlns:a16="http://schemas.microsoft.com/office/drawing/2014/main" id="{9577A519-B186-C438-3234-871C8BCD62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9B2B00-B35F-4271-B1D7-E8D092EAC1B0}"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82000"/>
                </a:prstClr>
              </a:solidFill>
              <a:effectLst/>
              <a:uLnTx/>
              <a:uFillTx/>
              <a:latin typeface="Times New Roman"/>
              <a:ea typeface="+mn-ea"/>
              <a:cs typeface="+mn-cs"/>
            </a:endParaRPr>
          </a:p>
        </p:txBody>
      </p:sp>
      <p:grpSp>
        <p:nvGrpSpPr>
          <p:cNvPr id="9" name="Group 8">
            <a:extLst>
              <a:ext uri="{FF2B5EF4-FFF2-40B4-BE49-F238E27FC236}">
                <a16:creationId xmlns:a16="http://schemas.microsoft.com/office/drawing/2014/main" id="{4FCEC141-6498-8300-1701-B2EFF1A7A483}"/>
              </a:ext>
              <a:ext uri="{C183D7F6-B498-43B3-948B-1728B52AA6E4}">
                <adec:decorative xmlns:adec="http://schemas.microsoft.com/office/drawing/2017/decorative" val="1"/>
              </a:ext>
            </a:extLst>
          </p:cNvPr>
          <p:cNvGrpSpPr/>
          <p:nvPr/>
        </p:nvGrpSpPr>
        <p:grpSpPr>
          <a:xfrm>
            <a:off x="5564435" y="984084"/>
            <a:ext cx="6627566" cy="5763709"/>
            <a:chOff x="4449414" y="957766"/>
            <a:chExt cx="6627566" cy="5763709"/>
          </a:xfrm>
        </p:grpSpPr>
        <p:grpSp>
          <p:nvGrpSpPr>
            <p:cNvPr id="25" name="Group 24">
              <a:extLst>
                <a:ext uri="{FF2B5EF4-FFF2-40B4-BE49-F238E27FC236}">
                  <a16:creationId xmlns:a16="http://schemas.microsoft.com/office/drawing/2014/main" id="{3DEF19FB-5D1C-9025-8AAD-9DB12C588334}"/>
                </a:ext>
              </a:extLst>
            </p:cNvPr>
            <p:cNvGrpSpPr/>
            <p:nvPr/>
          </p:nvGrpSpPr>
          <p:grpSpPr>
            <a:xfrm>
              <a:off x="6096000" y="2994980"/>
              <a:ext cx="3241493" cy="2995564"/>
              <a:chOff x="2472326" y="3211093"/>
              <a:chExt cx="1811794" cy="1792375"/>
            </a:xfrm>
          </p:grpSpPr>
          <p:cxnSp>
            <p:nvCxnSpPr>
              <p:cNvPr id="10" name="Straight Arrow Connector 9">
                <a:extLst>
                  <a:ext uri="{FF2B5EF4-FFF2-40B4-BE49-F238E27FC236}">
                    <a16:creationId xmlns:a16="http://schemas.microsoft.com/office/drawing/2014/main" id="{867E983C-B18C-B0DA-A4B3-A6889C9247CB}"/>
                  </a:ext>
                </a:extLst>
              </p:cNvPr>
              <p:cNvCxnSpPr>
                <a:cxnSpLocks/>
              </p:cNvCxnSpPr>
              <p:nvPr/>
            </p:nvCxnSpPr>
            <p:spPr>
              <a:xfrm flipH="1" flipV="1">
                <a:off x="4107032" y="3211093"/>
                <a:ext cx="177088" cy="826735"/>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7C5F64B-D81F-8900-0F45-76C8866A8E4F}"/>
                  </a:ext>
                </a:extLst>
              </p:cNvPr>
              <p:cNvCxnSpPr>
                <a:cxnSpLocks/>
              </p:cNvCxnSpPr>
              <p:nvPr/>
            </p:nvCxnSpPr>
            <p:spPr>
              <a:xfrm>
                <a:off x="2472326" y="3385604"/>
                <a:ext cx="1811794" cy="652224"/>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A4FFBCD-5B83-3AA4-2FCF-AE0B19F00506}"/>
                  </a:ext>
                </a:extLst>
              </p:cNvPr>
              <p:cNvCxnSpPr>
                <a:cxnSpLocks/>
              </p:cNvCxnSpPr>
              <p:nvPr/>
            </p:nvCxnSpPr>
            <p:spPr>
              <a:xfrm flipV="1">
                <a:off x="2652196" y="4024508"/>
                <a:ext cx="1631924" cy="330848"/>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E749244-EE63-D4A3-79AD-D1D209DABFEF}"/>
                  </a:ext>
                </a:extLst>
              </p:cNvPr>
              <p:cNvCxnSpPr>
                <a:cxnSpLocks/>
              </p:cNvCxnSpPr>
              <p:nvPr/>
            </p:nvCxnSpPr>
            <p:spPr>
              <a:xfrm flipH="1">
                <a:off x="3433422" y="4037828"/>
                <a:ext cx="850698" cy="965640"/>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F4445CE-6DE4-7E53-96E4-2CAEFA53E0A1}"/>
                  </a:ext>
                </a:extLst>
              </p:cNvPr>
              <p:cNvCxnSpPr>
                <a:cxnSpLocks/>
              </p:cNvCxnSpPr>
              <p:nvPr/>
            </p:nvCxnSpPr>
            <p:spPr>
              <a:xfrm flipV="1">
                <a:off x="2472326" y="3211093"/>
                <a:ext cx="1634706" cy="174511"/>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42061D0-FAA2-5808-842F-940E8605B05F}"/>
                  </a:ext>
                </a:extLst>
              </p:cNvPr>
              <p:cNvCxnSpPr>
                <a:cxnSpLocks/>
              </p:cNvCxnSpPr>
              <p:nvPr/>
            </p:nvCxnSpPr>
            <p:spPr>
              <a:xfrm>
                <a:off x="2486798" y="3398925"/>
                <a:ext cx="946624" cy="1604543"/>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B64ECE9-8398-3E33-E635-89E82CDEDE32}"/>
                  </a:ext>
                </a:extLst>
              </p:cNvPr>
              <p:cNvCxnSpPr>
                <a:cxnSpLocks/>
              </p:cNvCxnSpPr>
              <p:nvPr/>
            </p:nvCxnSpPr>
            <p:spPr>
              <a:xfrm>
                <a:off x="2472326" y="3385604"/>
                <a:ext cx="188576" cy="1024127"/>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D6A87AD-0C84-A42C-1265-4F7C8F0E56CB}"/>
                  </a:ext>
                </a:extLst>
              </p:cNvPr>
              <p:cNvCxnSpPr>
                <a:cxnSpLocks/>
              </p:cNvCxnSpPr>
              <p:nvPr/>
            </p:nvCxnSpPr>
            <p:spPr>
              <a:xfrm flipV="1">
                <a:off x="2652196" y="3211093"/>
                <a:ext cx="1454836" cy="1144263"/>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F430730-0565-0C8E-7648-9A0C3382734F}"/>
                  </a:ext>
                </a:extLst>
              </p:cNvPr>
              <p:cNvCxnSpPr>
                <a:cxnSpLocks/>
              </p:cNvCxnSpPr>
              <p:nvPr/>
            </p:nvCxnSpPr>
            <p:spPr>
              <a:xfrm flipH="1">
                <a:off x="3433422" y="3211093"/>
                <a:ext cx="673610" cy="1792375"/>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2E37601-A10D-449F-7DA4-AF19A4D787D6}"/>
                  </a:ext>
                </a:extLst>
              </p:cNvPr>
              <p:cNvCxnSpPr>
                <a:cxnSpLocks/>
              </p:cNvCxnSpPr>
              <p:nvPr/>
            </p:nvCxnSpPr>
            <p:spPr>
              <a:xfrm>
                <a:off x="2652196" y="4355356"/>
                <a:ext cx="781226" cy="648112"/>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20" name="Rectangle 19">
              <a:extLst>
                <a:ext uri="{FF2B5EF4-FFF2-40B4-BE49-F238E27FC236}">
                  <a16:creationId xmlns:a16="http://schemas.microsoft.com/office/drawing/2014/main" id="{89A9891C-99A4-6B5B-CEAF-9E4602CB8DE9}"/>
                </a:ext>
              </a:extLst>
            </p:cNvPr>
            <p:cNvSpPr/>
            <p:nvPr/>
          </p:nvSpPr>
          <p:spPr>
            <a:xfrm>
              <a:off x="4865978" y="1481987"/>
              <a:ext cx="2340925" cy="175674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8E8E8">
                    <a:lumMod val="75000"/>
                    <a:alpha val="45000"/>
                  </a:srgbClr>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alpha val="45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alpha val="45000"/>
                    </a:srgbClr>
                  </a:solidFill>
                  <a:effectLst/>
                  <a:uLnTx/>
                  <a:uFillTx/>
                  <a:latin typeface="Times New Roman"/>
                  <a:ea typeface="+mn-ea"/>
                  <a:cs typeface="+mn-cs"/>
                </a:rPr>
                <a:t> </a:t>
              </a:r>
            </a:p>
          </p:txBody>
        </p:sp>
        <p:sp>
          <p:nvSpPr>
            <p:cNvPr id="21" name="TextBox 20">
              <a:extLst>
                <a:ext uri="{FF2B5EF4-FFF2-40B4-BE49-F238E27FC236}">
                  <a16:creationId xmlns:a16="http://schemas.microsoft.com/office/drawing/2014/main" id="{F2C60DEB-B308-FAE2-F99F-15993712CD87}"/>
                </a:ext>
              </a:extLst>
            </p:cNvPr>
            <p:cNvSpPr txBox="1"/>
            <p:nvPr/>
          </p:nvSpPr>
          <p:spPr>
            <a:xfrm>
              <a:off x="5061383" y="2473580"/>
              <a:ext cx="12585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alpha val="45000"/>
                    </a:prstClr>
                  </a:solidFill>
                  <a:effectLst/>
                  <a:uLnTx/>
                  <a:uFillTx/>
                  <a:latin typeface="Times New Roman"/>
                  <a:ea typeface="+mn-ea"/>
                  <a:cs typeface="+mn-cs"/>
                </a:rPr>
                <a:t>Structural</a:t>
              </a:r>
            </a:p>
          </p:txBody>
        </p:sp>
        <p:sp>
          <p:nvSpPr>
            <p:cNvPr id="22" name="TextBox 21">
              <a:extLst>
                <a:ext uri="{FF2B5EF4-FFF2-40B4-BE49-F238E27FC236}">
                  <a16:creationId xmlns:a16="http://schemas.microsoft.com/office/drawing/2014/main" id="{7BA5DA1D-2594-4225-220A-0EB1D302F85B}"/>
                </a:ext>
              </a:extLst>
            </p:cNvPr>
            <p:cNvSpPr txBox="1"/>
            <p:nvPr/>
          </p:nvSpPr>
          <p:spPr>
            <a:xfrm>
              <a:off x="6004029" y="2575502"/>
              <a:ext cx="12585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alpha val="45000"/>
                    </a:prstClr>
                  </a:solidFill>
                  <a:effectLst/>
                  <a:uLnTx/>
                  <a:uFillTx/>
                  <a:latin typeface="Times New Roman"/>
                  <a:ea typeface="+mn-ea"/>
                  <a:cs typeface="+mn-cs"/>
                </a:rPr>
                <a:t>Behavioral</a:t>
              </a:r>
            </a:p>
          </p:txBody>
        </p:sp>
        <p:sp>
          <p:nvSpPr>
            <p:cNvPr id="23" name="TextBox 22">
              <a:extLst>
                <a:ext uri="{FF2B5EF4-FFF2-40B4-BE49-F238E27FC236}">
                  <a16:creationId xmlns:a16="http://schemas.microsoft.com/office/drawing/2014/main" id="{FC717231-8DB2-3551-FB4A-11715AEBE274}"/>
                </a:ext>
              </a:extLst>
            </p:cNvPr>
            <p:cNvSpPr txBox="1"/>
            <p:nvPr/>
          </p:nvSpPr>
          <p:spPr>
            <a:xfrm>
              <a:off x="4968044" y="2731164"/>
              <a:ext cx="16850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alpha val="45000"/>
                    </a:prstClr>
                  </a:solidFill>
                  <a:effectLst/>
                  <a:uLnTx/>
                  <a:uFillTx/>
                  <a:latin typeface="Times New Roman"/>
                  <a:ea typeface="+mn-ea"/>
                  <a:cs typeface="+mn-cs"/>
                </a:rPr>
                <a:t>Pharmaceutical</a:t>
              </a:r>
            </a:p>
          </p:txBody>
        </p:sp>
        <p:sp>
          <p:nvSpPr>
            <p:cNvPr id="24" name="TextBox 23">
              <a:extLst>
                <a:ext uri="{FF2B5EF4-FFF2-40B4-BE49-F238E27FC236}">
                  <a16:creationId xmlns:a16="http://schemas.microsoft.com/office/drawing/2014/main" id="{19A09726-9B4D-7DFC-7FCF-35F6EC3D538D}"/>
                </a:ext>
              </a:extLst>
            </p:cNvPr>
            <p:cNvSpPr txBox="1"/>
            <p:nvPr/>
          </p:nvSpPr>
          <p:spPr>
            <a:xfrm>
              <a:off x="4865978" y="957766"/>
              <a:ext cx="2276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75000"/>
                      <a:lumOff val="25000"/>
                      <a:alpha val="45000"/>
                    </a:srgbClr>
                  </a:solidFill>
                  <a:effectLst/>
                  <a:uLnTx/>
                  <a:uFillTx/>
                  <a:latin typeface="Times New Roman"/>
                  <a:ea typeface="+mn-ea"/>
                  <a:cs typeface="+mn-cs"/>
                </a:rPr>
                <a:t>Jurisdiction 1</a:t>
              </a:r>
            </a:p>
          </p:txBody>
        </p:sp>
        <p:sp>
          <p:nvSpPr>
            <p:cNvPr id="26" name="TextBox 25">
              <a:extLst>
                <a:ext uri="{FF2B5EF4-FFF2-40B4-BE49-F238E27FC236}">
                  <a16:creationId xmlns:a16="http://schemas.microsoft.com/office/drawing/2014/main" id="{F356A6F8-36C7-75E3-0982-97C54E16A6A4}"/>
                </a:ext>
              </a:extLst>
            </p:cNvPr>
            <p:cNvSpPr txBox="1"/>
            <p:nvPr/>
          </p:nvSpPr>
          <p:spPr>
            <a:xfrm>
              <a:off x="5462964" y="2932424"/>
              <a:ext cx="16850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alpha val="45000"/>
                    </a:prstClr>
                  </a:solidFill>
                  <a:effectLst/>
                  <a:uLnTx/>
                  <a:uFillTx/>
                  <a:latin typeface="Times New Roman"/>
                  <a:ea typeface="+mn-ea"/>
                  <a:cs typeface="+mn-cs"/>
                </a:rPr>
                <a:t>Demographic</a:t>
              </a:r>
            </a:p>
          </p:txBody>
        </p:sp>
        <p:sp>
          <p:nvSpPr>
            <p:cNvPr id="27" name="Rectangle 26">
              <a:extLst>
                <a:ext uri="{FF2B5EF4-FFF2-40B4-BE49-F238E27FC236}">
                  <a16:creationId xmlns:a16="http://schemas.microsoft.com/office/drawing/2014/main" id="{CC0D954F-9110-73D4-0D75-D13B65018BB6}"/>
                </a:ext>
              </a:extLst>
            </p:cNvPr>
            <p:cNvSpPr/>
            <p:nvPr/>
          </p:nvSpPr>
          <p:spPr>
            <a:xfrm>
              <a:off x="8319114" y="2255009"/>
              <a:ext cx="1111470" cy="723789"/>
            </a:xfrm>
            <a:prstGeom prst="rect">
              <a:avLst/>
            </a:prstGeom>
            <a:solidFill>
              <a:schemeClr val="accent2">
                <a:lumMod val="20000"/>
                <a:lumOff val="80000"/>
              </a:schemeClr>
            </a:solidFill>
            <a:ln>
              <a:solidFill>
                <a:schemeClr val="accent2">
                  <a:lumMod val="20000"/>
                  <a:lumOff val="80000"/>
                  <a:alpha val="6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alpha val="45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alpha val="45000"/>
                    </a:srgbClr>
                  </a:solidFill>
                  <a:effectLst/>
                  <a:uLnTx/>
                  <a:uFillTx/>
                  <a:latin typeface="Times New Roman"/>
                  <a:ea typeface="+mn-ea"/>
                  <a:cs typeface="+mn-cs"/>
                </a:rPr>
                <a:t> </a:t>
              </a:r>
            </a:p>
          </p:txBody>
        </p:sp>
        <p:sp>
          <p:nvSpPr>
            <p:cNvPr id="28" name="TextBox 27">
              <a:extLst>
                <a:ext uri="{FF2B5EF4-FFF2-40B4-BE49-F238E27FC236}">
                  <a16:creationId xmlns:a16="http://schemas.microsoft.com/office/drawing/2014/main" id="{585916CF-1A54-B963-2AEB-7C2345BC5279}"/>
                </a:ext>
              </a:extLst>
            </p:cNvPr>
            <p:cNvSpPr txBox="1"/>
            <p:nvPr/>
          </p:nvSpPr>
          <p:spPr>
            <a:xfrm>
              <a:off x="8041027" y="1810528"/>
              <a:ext cx="2276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75000"/>
                      <a:lumOff val="25000"/>
                      <a:alpha val="45000"/>
                    </a:srgbClr>
                  </a:solidFill>
                  <a:effectLst/>
                  <a:uLnTx/>
                  <a:uFillTx/>
                  <a:latin typeface="Times New Roman"/>
                  <a:ea typeface="+mn-ea"/>
                  <a:cs typeface="+mn-cs"/>
                </a:rPr>
                <a:t>Jurisdiction 2</a:t>
              </a:r>
            </a:p>
          </p:txBody>
        </p:sp>
        <p:sp>
          <p:nvSpPr>
            <p:cNvPr id="29" name="Rectangle 28">
              <a:extLst>
                <a:ext uri="{FF2B5EF4-FFF2-40B4-BE49-F238E27FC236}">
                  <a16:creationId xmlns:a16="http://schemas.microsoft.com/office/drawing/2014/main" id="{F5CA2D46-5878-8A6C-0C1E-CAE7CBACAEC5}"/>
                </a:ext>
              </a:extLst>
            </p:cNvPr>
            <p:cNvSpPr/>
            <p:nvPr/>
          </p:nvSpPr>
          <p:spPr>
            <a:xfrm>
              <a:off x="9352558" y="4005752"/>
              <a:ext cx="1111469" cy="72378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alpha val="45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alpha val="45000"/>
                    </a:srgbClr>
                  </a:solidFill>
                  <a:effectLst/>
                  <a:uLnTx/>
                  <a:uFillTx/>
                  <a:latin typeface="Times New Roman"/>
                  <a:ea typeface="+mn-ea"/>
                  <a:cs typeface="+mn-cs"/>
                </a:rPr>
                <a:t> </a:t>
              </a:r>
            </a:p>
          </p:txBody>
        </p:sp>
        <p:sp>
          <p:nvSpPr>
            <p:cNvPr id="30" name="TextBox 29">
              <a:extLst>
                <a:ext uri="{FF2B5EF4-FFF2-40B4-BE49-F238E27FC236}">
                  <a16:creationId xmlns:a16="http://schemas.microsoft.com/office/drawing/2014/main" id="{121F1081-0EE5-F9D0-ED4A-820ED4BE7311}"/>
                </a:ext>
              </a:extLst>
            </p:cNvPr>
            <p:cNvSpPr txBox="1"/>
            <p:nvPr/>
          </p:nvSpPr>
          <p:spPr>
            <a:xfrm>
              <a:off x="9213200" y="3614665"/>
              <a:ext cx="18637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75000"/>
                      <a:lumOff val="25000"/>
                      <a:alpha val="45000"/>
                    </a:srgbClr>
                  </a:solidFill>
                  <a:effectLst/>
                  <a:uLnTx/>
                  <a:uFillTx/>
                  <a:latin typeface="Times New Roman"/>
                  <a:ea typeface="+mn-ea"/>
                  <a:cs typeface="+mn-cs"/>
                </a:rPr>
                <a:t>Jurisdiction 3</a:t>
              </a:r>
            </a:p>
          </p:txBody>
        </p:sp>
        <p:sp>
          <p:nvSpPr>
            <p:cNvPr id="31" name="Rectangle 30">
              <a:extLst>
                <a:ext uri="{FF2B5EF4-FFF2-40B4-BE49-F238E27FC236}">
                  <a16:creationId xmlns:a16="http://schemas.microsoft.com/office/drawing/2014/main" id="{866D893B-17E2-DF55-0DB5-8E1D5B1FE188}"/>
                </a:ext>
              </a:extLst>
            </p:cNvPr>
            <p:cNvSpPr/>
            <p:nvPr/>
          </p:nvSpPr>
          <p:spPr>
            <a:xfrm>
              <a:off x="7262557" y="5997686"/>
              <a:ext cx="1149505" cy="72378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alpha val="45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alpha val="45000"/>
                    </a:srgbClr>
                  </a:solidFill>
                  <a:effectLst/>
                  <a:uLnTx/>
                  <a:uFillTx/>
                  <a:latin typeface="Times New Roman"/>
                  <a:ea typeface="+mn-ea"/>
                  <a:cs typeface="+mn-cs"/>
                </a:rPr>
                <a:t> </a:t>
              </a:r>
            </a:p>
          </p:txBody>
        </p:sp>
        <p:sp>
          <p:nvSpPr>
            <p:cNvPr id="32" name="TextBox 31">
              <a:extLst>
                <a:ext uri="{FF2B5EF4-FFF2-40B4-BE49-F238E27FC236}">
                  <a16:creationId xmlns:a16="http://schemas.microsoft.com/office/drawing/2014/main" id="{2983F452-995A-DC24-1E6B-9A5FF3DD41F8}"/>
                </a:ext>
              </a:extLst>
            </p:cNvPr>
            <p:cNvSpPr txBox="1"/>
            <p:nvPr/>
          </p:nvSpPr>
          <p:spPr>
            <a:xfrm>
              <a:off x="6890359" y="5576786"/>
              <a:ext cx="2276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75000"/>
                      <a:lumOff val="25000"/>
                      <a:alpha val="45000"/>
                    </a:srgbClr>
                  </a:solidFill>
                  <a:effectLst/>
                  <a:uLnTx/>
                  <a:uFillTx/>
                  <a:latin typeface="Times New Roman"/>
                  <a:ea typeface="+mn-ea"/>
                  <a:cs typeface="+mn-cs"/>
                </a:rPr>
                <a:t>Jurisdiction …</a:t>
              </a:r>
            </a:p>
          </p:txBody>
        </p:sp>
        <p:sp>
          <p:nvSpPr>
            <p:cNvPr id="33" name="Rectangle 32">
              <a:extLst>
                <a:ext uri="{FF2B5EF4-FFF2-40B4-BE49-F238E27FC236}">
                  <a16:creationId xmlns:a16="http://schemas.microsoft.com/office/drawing/2014/main" id="{7CAEADB9-6F5C-3A3E-1270-CB1EE613F074}"/>
                </a:ext>
              </a:extLst>
            </p:cNvPr>
            <p:cNvSpPr/>
            <p:nvPr/>
          </p:nvSpPr>
          <p:spPr>
            <a:xfrm>
              <a:off x="5325074" y="4588676"/>
              <a:ext cx="1051412" cy="72378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alpha val="45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8E8E8">
                      <a:lumMod val="75000"/>
                      <a:alpha val="45000"/>
                    </a:srgbClr>
                  </a:solidFill>
                  <a:effectLst/>
                  <a:uLnTx/>
                  <a:uFillTx/>
                  <a:latin typeface="Times New Roman"/>
                  <a:ea typeface="+mn-ea"/>
                  <a:cs typeface="+mn-cs"/>
                </a:rPr>
                <a:t> </a:t>
              </a:r>
            </a:p>
          </p:txBody>
        </p:sp>
        <p:sp>
          <p:nvSpPr>
            <p:cNvPr id="34" name="TextBox 33">
              <a:extLst>
                <a:ext uri="{FF2B5EF4-FFF2-40B4-BE49-F238E27FC236}">
                  <a16:creationId xmlns:a16="http://schemas.microsoft.com/office/drawing/2014/main" id="{14930AA6-6F3C-762F-26D7-172027075066}"/>
                </a:ext>
              </a:extLst>
            </p:cNvPr>
            <p:cNvSpPr txBox="1"/>
            <p:nvPr/>
          </p:nvSpPr>
          <p:spPr>
            <a:xfrm>
              <a:off x="4449414" y="4172318"/>
              <a:ext cx="2276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2841">
                      <a:lumMod val="75000"/>
                      <a:lumOff val="25000"/>
                      <a:alpha val="45000"/>
                    </a:srgbClr>
                  </a:solidFill>
                  <a:effectLst/>
                  <a:uLnTx/>
                  <a:uFillTx/>
                  <a:latin typeface="Times New Roman"/>
                  <a:ea typeface="+mn-ea"/>
                  <a:cs typeface="+mn-cs"/>
                </a:rPr>
                <a:t>Jurisdiction J</a:t>
              </a:r>
            </a:p>
          </p:txBody>
        </p:sp>
        <p:sp>
          <p:nvSpPr>
            <p:cNvPr id="35" name="TextBox 34">
              <a:extLst>
                <a:ext uri="{FF2B5EF4-FFF2-40B4-BE49-F238E27FC236}">
                  <a16:creationId xmlns:a16="http://schemas.microsoft.com/office/drawing/2014/main" id="{83347223-8697-4050-DB1A-DDE5C83993C7}"/>
                </a:ext>
              </a:extLst>
            </p:cNvPr>
            <p:cNvSpPr txBox="1"/>
            <p:nvPr/>
          </p:nvSpPr>
          <p:spPr>
            <a:xfrm>
              <a:off x="7407706" y="4022013"/>
              <a:ext cx="14034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40000">
                      <a:alpha val="45000"/>
                    </a:srgbClr>
                  </a:solidFill>
                  <a:effectLst/>
                  <a:uLnTx/>
                  <a:uFillTx/>
                  <a:latin typeface="Times New Roman"/>
                  <a:ea typeface="+mn-ea"/>
                  <a:cs typeface="+mn-cs"/>
                </a:rPr>
                <a:t>Epidemic mixing</a:t>
              </a:r>
            </a:p>
          </p:txBody>
        </p:sp>
        <p:sp>
          <p:nvSpPr>
            <p:cNvPr id="36" name="TextBox 35">
              <a:extLst>
                <a:ext uri="{FF2B5EF4-FFF2-40B4-BE49-F238E27FC236}">
                  <a16:creationId xmlns:a16="http://schemas.microsoft.com/office/drawing/2014/main" id="{4781B163-BC9F-0C99-43DC-813196C65090}"/>
                </a:ext>
              </a:extLst>
            </p:cNvPr>
            <p:cNvSpPr txBox="1"/>
            <p:nvPr/>
          </p:nvSpPr>
          <p:spPr>
            <a:xfrm>
              <a:off x="5004036" y="1477214"/>
              <a:ext cx="2202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A40000"/>
                  </a:solidFill>
                  <a:effectLst/>
                  <a:uLnTx/>
                  <a:uFillTx/>
                  <a:latin typeface="Times New Roman"/>
                  <a:ea typeface="+mn-ea"/>
                  <a:cs typeface="+mn-cs"/>
                </a:rPr>
                <a:t>Khatami et. al.,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Single agent RL</a:t>
              </a:r>
            </a:p>
          </p:txBody>
        </p:sp>
      </p:grpSp>
      <p:sp>
        <p:nvSpPr>
          <p:cNvPr id="3" name="TextBox 2">
            <a:extLst>
              <a:ext uri="{FF2B5EF4-FFF2-40B4-BE49-F238E27FC236}">
                <a16:creationId xmlns:a16="http://schemas.microsoft.com/office/drawing/2014/main" id="{8A2AA6BB-8396-CB10-537F-982983AA24C9}"/>
              </a:ext>
            </a:extLst>
          </p:cNvPr>
          <p:cNvSpPr txBox="1"/>
          <p:nvPr/>
        </p:nvSpPr>
        <p:spPr>
          <a:xfrm>
            <a:off x="2556386" y="1026186"/>
            <a:ext cx="372853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Multi-agent (jurisdiction) DRL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A40000"/>
                </a:solidFill>
                <a:effectLst/>
                <a:uLnTx/>
                <a:uFillTx/>
                <a:latin typeface="Times New Roman"/>
                <a:ea typeface="+mn-ea"/>
                <a:cs typeface="+mn-cs"/>
              </a:rPr>
              <a:t>Tatapudi</a:t>
            </a:r>
            <a:r>
              <a:rPr kumimoji="0" lang="en-US" sz="1800" b="0" i="1" u="none" strike="noStrike" kern="1200" cap="none" spc="0" normalizeH="0" baseline="0" noProof="0" dirty="0">
                <a:ln>
                  <a:noFill/>
                </a:ln>
                <a:solidFill>
                  <a:srgbClr val="A40000"/>
                </a:solidFill>
                <a:effectLst/>
                <a:uLnTx/>
                <a:uFillTx/>
                <a:latin typeface="Times New Roman"/>
                <a:ea typeface="+mn-ea"/>
                <a:cs typeface="+mn-cs"/>
              </a:rPr>
              <a:t> et. al.,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A40000"/>
                </a:solidFill>
                <a:effectLst/>
                <a:uLnTx/>
                <a:uFillTx/>
                <a:latin typeface="Times New Roman"/>
                <a:ea typeface="+mn-ea"/>
                <a:cs typeface="+mn-cs"/>
              </a:rPr>
              <a:t>Sharma et. al., 2024, Preparation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40000"/>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5BAF54E7-6533-03D0-D123-06A32C117EC7}"/>
              </a:ext>
            </a:extLst>
          </p:cNvPr>
          <p:cNvSpPr txBox="1"/>
          <p:nvPr/>
        </p:nvSpPr>
        <p:spPr>
          <a:xfrm>
            <a:off x="321807" y="6038450"/>
            <a:ext cx="514115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NIH R01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National Institute of Allergy and Infectious Diseases </a:t>
            </a:r>
          </a:p>
        </p:txBody>
      </p:sp>
      <p:sp>
        <p:nvSpPr>
          <p:cNvPr id="8" name="TextBox 7">
            <a:extLst>
              <a:ext uri="{FF2B5EF4-FFF2-40B4-BE49-F238E27FC236}">
                <a16:creationId xmlns:a16="http://schemas.microsoft.com/office/drawing/2014/main" id="{D960AB8C-6CDE-D0D2-441A-B3D7964FA0FB}"/>
              </a:ext>
            </a:extLst>
          </p:cNvPr>
          <p:cNvSpPr txBox="1"/>
          <p:nvPr/>
        </p:nvSpPr>
        <p:spPr>
          <a:xfrm>
            <a:off x="813428" y="2276579"/>
            <a:ext cx="433394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Novelty</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Identify efficient formulations (for convexity of policy function to improve convergence)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2841">
                    <a:lumMod val="75000"/>
                    <a:lumOff val="25000"/>
                  </a:srgbClr>
                </a:solidFill>
                <a:effectLst/>
                <a:uLnTx/>
                <a:uFillTx/>
                <a:latin typeface="Times New Roman"/>
                <a:ea typeface="+mn-ea"/>
                <a:cs typeface="+mn-cs"/>
              </a:rPr>
              <a:t>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MARL: each county is an agent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Environment: simulation model of HIV (national model as a composition of 96 interacting sub-models (jurisdictions))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5" name="TextBox 4">
            <a:extLst>
              <a:ext uri="{FF2B5EF4-FFF2-40B4-BE49-F238E27FC236}">
                <a16:creationId xmlns:a16="http://schemas.microsoft.com/office/drawing/2014/main" id="{66E181A4-C9F3-4149-8B3F-44AF276653E9}"/>
              </a:ext>
            </a:extLst>
          </p:cNvPr>
          <p:cNvSpPr txBox="1"/>
          <p:nvPr/>
        </p:nvSpPr>
        <p:spPr>
          <a:xfrm>
            <a:off x="838200" y="4340719"/>
            <a:ext cx="48499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a:ea typeface="+mn-ea"/>
                <a:cs typeface="+mn-cs"/>
              </a:rPr>
              <a:t>Challenge</a:t>
            </a:r>
            <a:r>
              <a:rPr kumimoji="0" lang="en-US" sz="1800" b="0" i="0" u="none" strike="noStrike" kern="1200" cap="none" spc="0" normalizeH="0" baseline="0" noProof="0" dirty="0">
                <a:ln>
                  <a:noFill/>
                </a:ln>
                <a:solidFill>
                  <a:prstClr val="black"/>
                </a:solidFill>
                <a:effectLst/>
                <a:uLnTx/>
                <a:uFillTx/>
                <a:latin typeface="Times New Roman"/>
                <a:ea typeface="+mn-ea"/>
                <a:cs typeface="+mn-cs"/>
              </a:rPr>
              <a:t>: Complexity with number of agents (multi-jurisdiction/ multi-disease)</a:t>
            </a:r>
          </a:p>
        </p:txBody>
      </p:sp>
    </p:spTree>
    <p:extLst>
      <p:ext uri="{BB962C8B-B14F-4D97-AF65-F5344CB8AC3E}">
        <p14:creationId xmlns:p14="http://schemas.microsoft.com/office/powerpoint/2010/main" val="3185875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763831" y="252223"/>
            <a:ext cx="10868118" cy="1020081"/>
          </a:xfrm>
          <a:prstGeom prst="rect">
            <a:avLst/>
          </a:prstGeom>
        </p:spPr>
        <p:txBody>
          <a:bodyPr vert="horz" wrap="square" lIns="0" tIns="88577" rIns="0" bIns="0" rtlCol="0">
            <a:spAutoFit/>
          </a:bodyPr>
          <a:lstStyle/>
          <a:p>
            <a:pPr marL="3322972" marR="1217260" indent="-2305681">
              <a:lnSpc>
                <a:spcPct val="106700"/>
              </a:lnSpc>
              <a:spcBef>
                <a:spcPts val="697"/>
              </a:spcBef>
            </a:pPr>
            <a:r>
              <a:rPr spc="-42" dirty="0"/>
              <a:t>Predictive</a:t>
            </a:r>
            <a:r>
              <a:rPr spc="-116" dirty="0"/>
              <a:t> </a:t>
            </a:r>
            <a:r>
              <a:rPr spc="-21" dirty="0"/>
              <a:t>Models</a:t>
            </a:r>
            <a:r>
              <a:rPr spc="-106" dirty="0"/>
              <a:t> </a:t>
            </a:r>
            <a:r>
              <a:rPr dirty="0"/>
              <a:t>of</a:t>
            </a:r>
            <a:r>
              <a:rPr spc="-106" dirty="0"/>
              <a:t> </a:t>
            </a:r>
            <a:r>
              <a:rPr spc="-74" dirty="0"/>
              <a:t>Pregnancy</a:t>
            </a:r>
            <a:r>
              <a:rPr spc="-106" dirty="0"/>
              <a:t> </a:t>
            </a:r>
            <a:r>
              <a:rPr spc="-63" dirty="0"/>
              <a:t>and</a:t>
            </a:r>
            <a:r>
              <a:rPr spc="-106" dirty="0"/>
              <a:t> </a:t>
            </a:r>
            <a:r>
              <a:rPr spc="-21" dirty="0"/>
              <a:t>Health</a:t>
            </a:r>
            <a:r>
              <a:rPr spc="-106" dirty="0"/>
              <a:t> </a:t>
            </a:r>
            <a:r>
              <a:rPr spc="-53" dirty="0"/>
              <a:t>Conditions </a:t>
            </a:r>
            <a:r>
              <a:rPr spc="-63" dirty="0"/>
              <a:t>Associated</a:t>
            </a:r>
            <a:r>
              <a:rPr spc="-116" dirty="0"/>
              <a:t> </a:t>
            </a:r>
            <a:r>
              <a:rPr dirty="0"/>
              <a:t>with</a:t>
            </a:r>
            <a:r>
              <a:rPr spc="-106" dirty="0"/>
              <a:t> </a:t>
            </a:r>
            <a:r>
              <a:rPr spc="-21" dirty="0"/>
              <a:t>Infertility</a:t>
            </a:r>
          </a:p>
        </p:txBody>
      </p:sp>
      <p:sp>
        <p:nvSpPr>
          <p:cNvPr id="6" name="object 6"/>
          <p:cNvSpPr txBox="1"/>
          <p:nvPr/>
        </p:nvSpPr>
        <p:spPr>
          <a:xfrm>
            <a:off x="2977797" y="1857931"/>
            <a:ext cx="6134622" cy="721063"/>
          </a:xfrm>
          <a:prstGeom prst="rect">
            <a:avLst/>
          </a:prstGeom>
        </p:spPr>
        <p:txBody>
          <a:bodyPr vert="horz" wrap="square" lIns="0" tIns="14763" rIns="0" bIns="0" rtlCol="0">
            <a:spAutoFit/>
          </a:bodyPr>
          <a:lstStyle/>
          <a:p>
            <a:pPr marL="26841" marR="10737" indent="1979557" defTabSz="1932584">
              <a:lnSpc>
                <a:spcPct val="102600"/>
              </a:lnSpc>
              <a:spcBef>
                <a:spcPts val="116"/>
              </a:spcBef>
            </a:pPr>
            <a:r>
              <a:rPr sz="2325" kern="0" spc="-63" dirty="0">
                <a:solidFill>
                  <a:sysClr val="windowText" lastClr="000000"/>
                </a:solidFill>
                <a:latin typeface="Tahoma"/>
                <a:cs typeface="Tahoma"/>
              </a:rPr>
              <a:t>Yannis</a:t>
            </a:r>
            <a:r>
              <a:rPr sz="2325" kern="0" spc="-95" dirty="0">
                <a:solidFill>
                  <a:sysClr val="windowText" lastClr="000000"/>
                </a:solidFill>
                <a:latin typeface="Tahoma"/>
                <a:cs typeface="Tahoma"/>
              </a:rPr>
              <a:t> </a:t>
            </a:r>
            <a:r>
              <a:rPr sz="2325" kern="0" spc="-21" dirty="0">
                <a:solidFill>
                  <a:sysClr val="windowText" lastClr="000000"/>
                </a:solidFill>
                <a:latin typeface="Tahoma"/>
                <a:cs typeface="Tahoma"/>
              </a:rPr>
              <a:t>Paschalidis </a:t>
            </a:r>
            <a:r>
              <a:rPr sz="2325" kern="0" spc="-127" dirty="0">
                <a:solidFill>
                  <a:sysClr val="windowText" lastClr="000000"/>
                </a:solidFill>
                <a:latin typeface="Tahoma"/>
                <a:cs typeface="Tahoma"/>
                <a:hlinkClick r:id="rId3"/>
              </a:rPr>
              <a:t>yannisp@bu.edu,</a:t>
            </a:r>
            <a:r>
              <a:rPr sz="2325" kern="0" spc="412" dirty="0">
                <a:solidFill>
                  <a:sysClr val="windowText" lastClr="000000"/>
                </a:solidFill>
                <a:latin typeface="Tahoma"/>
                <a:cs typeface="Tahoma"/>
              </a:rPr>
              <a:t> </a:t>
            </a:r>
            <a:r>
              <a:rPr sz="2325" kern="0" spc="-53" dirty="0">
                <a:solidFill>
                  <a:sysClr val="windowText" lastClr="000000"/>
                </a:solidFill>
                <a:latin typeface="Tahoma"/>
                <a:cs typeface="Tahoma"/>
                <a:hlinkClick r:id="rId4"/>
              </a:rPr>
              <a:t>http://sites.bu.edu/paschalidis/</a:t>
            </a:r>
            <a:endParaRPr sz="2325" kern="0" dirty="0">
              <a:solidFill>
                <a:sysClr val="windowText" lastClr="000000"/>
              </a:solidFill>
              <a:latin typeface="Tahoma"/>
              <a:cs typeface="Tahoma"/>
            </a:endParaRPr>
          </a:p>
        </p:txBody>
      </p:sp>
      <p:pic>
        <p:nvPicPr>
          <p:cNvPr id="7" name="object 7" descr="A logo for Rafik B. Hariri Institute for Computing and Computational Science and Engineering"/>
          <p:cNvPicPr/>
          <p:nvPr/>
        </p:nvPicPr>
        <p:blipFill>
          <a:blip r:embed="rId5" cstate="print"/>
          <a:stretch>
            <a:fillRect/>
          </a:stretch>
        </p:blipFill>
        <p:spPr>
          <a:xfrm>
            <a:off x="2202932" y="2767563"/>
            <a:ext cx="5024718" cy="908326"/>
          </a:xfrm>
          <a:prstGeom prst="rect">
            <a:avLst/>
          </a:prstGeom>
        </p:spPr>
      </p:pic>
      <p:pic>
        <p:nvPicPr>
          <p:cNvPr id="8" name="object 8" descr="A logo for Boston University"/>
          <p:cNvPicPr/>
          <p:nvPr/>
        </p:nvPicPr>
        <p:blipFill>
          <a:blip r:embed="rId6" cstate="print"/>
          <a:stretch>
            <a:fillRect/>
          </a:stretch>
        </p:blipFill>
        <p:spPr>
          <a:xfrm>
            <a:off x="7425799" y="2774918"/>
            <a:ext cx="2319058" cy="901912"/>
          </a:xfrm>
          <a:prstGeom prst="rect">
            <a:avLst/>
          </a:prstGeom>
        </p:spPr>
      </p:pic>
      <p:sp>
        <p:nvSpPr>
          <p:cNvPr id="9" name="object 9"/>
          <p:cNvSpPr txBox="1"/>
          <p:nvPr/>
        </p:nvSpPr>
        <p:spPr>
          <a:xfrm>
            <a:off x="2614097" y="3675889"/>
            <a:ext cx="6986839" cy="3145711"/>
          </a:xfrm>
          <a:prstGeom prst="rect">
            <a:avLst/>
          </a:prstGeom>
        </p:spPr>
        <p:txBody>
          <a:bodyPr vert="horz" wrap="square" lIns="0" tIns="36236" rIns="0" bIns="0" rtlCol="0" anchor="t">
            <a:spAutoFit/>
          </a:bodyPr>
          <a:lstStyle/>
          <a:p>
            <a:pPr marL="989965" marR="972820" algn="ctr" defTabSz="1932584">
              <a:lnSpc>
                <a:spcPct val="133002"/>
              </a:lnSpc>
              <a:spcBef>
                <a:spcPts val="285"/>
              </a:spcBef>
            </a:pPr>
            <a:r>
              <a:rPr sz="1691" kern="0" dirty="0">
                <a:solidFill>
                  <a:sysClr val="windowText" lastClr="000000"/>
                </a:solidFill>
                <a:latin typeface="Arial"/>
                <a:cs typeface="Arial"/>
              </a:rPr>
              <a:t>Department</a:t>
            </a:r>
            <a:r>
              <a:rPr sz="1691" kern="0" spc="32" dirty="0">
                <a:solidFill>
                  <a:sysClr val="windowText" lastClr="000000"/>
                </a:solidFill>
                <a:latin typeface="Arial"/>
                <a:cs typeface="Arial"/>
              </a:rPr>
              <a:t> </a:t>
            </a:r>
            <a:r>
              <a:rPr sz="1691" kern="0" dirty="0">
                <a:solidFill>
                  <a:sysClr val="windowText" lastClr="000000"/>
                </a:solidFill>
                <a:latin typeface="Arial"/>
                <a:cs typeface="Arial"/>
              </a:rPr>
              <a:t>of</a:t>
            </a:r>
            <a:r>
              <a:rPr sz="1691" kern="0" spc="32" dirty="0">
                <a:solidFill>
                  <a:sysClr val="windowText" lastClr="000000"/>
                </a:solidFill>
                <a:latin typeface="Arial"/>
                <a:cs typeface="Arial"/>
              </a:rPr>
              <a:t> </a:t>
            </a:r>
            <a:r>
              <a:rPr sz="1691" kern="0" dirty="0">
                <a:solidFill>
                  <a:sysClr val="windowText" lastClr="000000"/>
                </a:solidFill>
                <a:latin typeface="Arial"/>
                <a:cs typeface="Arial"/>
              </a:rPr>
              <a:t>Electrical</a:t>
            </a:r>
            <a:r>
              <a:rPr sz="1691" kern="0" spc="42" dirty="0">
                <a:solidFill>
                  <a:sysClr val="windowText" lastClr="000000"/>
                </a:solidFill>
                <a:latin typeface="Arial"/>
                <a:cs typeface="Arial"/>
              </a:rPr>
              <a:t> </a:t>
            </a:r>
            <a:r>
              <a:rPr sz="1691" kern="0" dirty="0">
                <a:solidFill>
                  <a:sysClr val="windowText" lastClr="000000"/>
                </a:solidFill>
                <a:latin typeface="Arial"/>
                <a:cs typeface="Arial"/>
              </a:rPr>
              <a:t>and</a:t>
            </a:r>
            <a:r>
              <a:rPr sz="1691" kern="0" spc="32" dirty="0">
                <a:solidFill>
                  <a:sysClr val="windowText" lastClr="000000"/>
                </a:solidFill>
                <a:latin typeface="Arial"/>
                <a:cs typeface="Arial"/>
              </a:rPr>
              <a:t> </a:t>
            </a:r>
            <a:r>
              <a:rPr sz="1691" kern="0" dirty="0">
                <a:solidFill>
                  <a:sysClr val="windowText" lastClr="000000"/>
                </a:solidFill>
                <a:latin typeface="Arial"/>
                <a:cs typeface="Arial"/>
              </a:rPr>
              <a:t>Computer</a:t>
            </a:r>
            <a:r>
              <a:rPr sz="1691" kern="0" spc="42" dirty="0">
                <a:solidFill>
                  <a:sysClr val="windowText" lastClr="000000"/>
                </a:solidFill>
                <a:latin typeface="Arial"/>
                <a:cs typeface="Arial"/>
              </a:rPr>
              <a:t> </a:t>
            </a:r>
            <a:r>
              <a:rPr sz="1691" kern="0" spc="-42" dirty="0">
                <a:solidFill>
                  <a:sysClr val="windowText" lastClr="000000"/>
                </a:solidFill>
                <a:latin typeface="Arial"/>
                <a:cs typeface="Arial"/>
              </a:rPr>
              <a:t>Engineering, </a:t>
            </a:r>
            <a:r>
              <a:rPr sz="1691" kern="0" dirty="0">
                <a:solidFill>
                  <a:sysClr val="windowText" lastClr="000000"/>
                </a:solidFill>
                <a:latin typeface="Arial"/>
                <a:cs typeface="Arial"/>
              </a:rPr>
              <a:t>Division</a:t>
            </a:r>
            <a:r>
              <a:rPr sz="1691" kern="0" spc="74" dirty="0">
                <a:solidFill>
                  <a:sysClr val="windowText" lastClr="000000"/>
                </a:solidFill>
                <a:latin typeface="Arial"/>
                <a:cs typeface="Arial"/>
              </a:rPr>
              <a:t> </a:t>
            </a:r>
            <a:r>
              <a:rPr sz="1691" kern="0" dirty="0">
                <a:solidFill>
                  <a:sysClr val="windowText" lastClr="000000"/>
                </a:solidFill>
                <a:latin typeface="Arial"/>
                <a:cs typeface="Arial"/>
              </a:rPr>
              <a:t>of</a:t>
            </a:r>
            <a:r>
              <a:rPr sz="1691" kern="0" spc="74" dirty="0">
                <a:solidFill>
                  <a:sysClr val="windowText" lastClr="000000"/>
                </a:solidFill>
                <a:latin typeface="Arial"/>
                <a:cs typeface="Arial"/>
              </a:rPr>
              <a:t> </a:t>
            </a:r>
            <a:r>
              <a:rPr sz="1691" kern="0" spc="-53" dirty="0">
                <a:solidFill>
                  <a:sysClr val="windowText" lastClr="000000"/>
                </a:solidFill>
                <a:latin typeface="Arial"/>
                <a:cs typeface="Arial"/>
              </a:rPr>
              <a:t>Systems</a:t>
            </a:r>
            <a:r>
              <a:rPr sz="1691" kern="0" spc="85" dirty="0">
                <a:solidFill>
                  <a:sysClr val="windowText" lastClr="000000"/>
                </a:solidFill>
                <a:latin typeface="Arial"/>
                <a:cs typeface="Arial"/>
              </a:rPr>
              <a:t> </a:t>
            </a:r>
            <a:r>
              <a:rPr sz="1691" kern="0" spc="-21" dirty="0">
                <a:solidFill>
                  <a:sysClr val="windowText" lastClr="000000"/>
                </a:solidFill>
                <a:latin typeface="Arial"/>
                <a:cs typeface="Arial"/>
              </a:rPr>
              <a:t>Engineering,</a:t>
            </a:r>
            <a:endParaRPr lang="en-US" sz="1691" kern="0" dirty="0">
              <a:solidFill>
                <a:sysClr val="windowText" lastClr="000000"/>
              </a:solidFill>
              <a:latin typeface="Arial"/>
              <a:cs typeface="Arial"/>
            </a:endParaRPr>
          </a:p>
          <a:p>
            <a:pPr algn="ctr" defTabSz="1932584">
              <a:lnSpc>
                <a:spcPct val="126709"/>
              </a:lnSpc>
            </a:pPr>
            <a:r>
              <a:rPr sz="1691" kern="0" dirty="0">
                <a:solidFill>
                  <a:sysClr val="windowText" lastClr="000000"/>
                </a:solidFill>
                <a:latin typeface="Arial"/>
                <a:cs typeface="Arial"/>
              </a:rPr>
              <a:t>Department</a:t>
            </a:r>
            <a:r>
              <a:rPr sz="1691" kern="0" spc="42" dirty="0">
                <a:solidFill>
                  <a:sysClr val="windowText" lastClr="000000"/>
                </a:solidFill>
                <a:latin typeface="Arial"/>
                <a:cs typeface="Arial"/>
              </a:rPr>
              <a:t> </a:t>
            </a:r>
            <a:r>
              <a:rPr sz="1691" kern="0" dirty="0">
                <a:solidFill>
                  <a:sysClr val="windowText" lastClr="000000"/>
                </a:solidFill>
                <a:latin typeface="Arial"/>
                <a:cs typeface="Arial"/>
              </a:rPr>
              <a:t>of</a:t>
            </a:r>
            <a:r>
              <a:rPr sz="1691" kern="0" spc="53" dirty="0">
                <a:solidFill>
                  <a:sysClr val="windowText" lastClr="000000"/>
                </a:solidFill>
                <a:latin typeface="Arial"/>
                <a:cs typeface="Arial"/>
              </a:rPr>
              <a:t> </a:t>
            </a:r>
            <a:r>
              <a:rPr sz="1691" kern="0" dirty="0">
                <a:solidFill>
                  <a:sysClr val="windowText" lastClr="000000"/>
                </a:solidFill>
                <a:latin typeface="Arial"/>
                <a:cs typeface="Arial"/>
              </a:rPr>
              <a:t>Biomedical</a:t>
            </a:r>
            <a:r>
              <a:rPr sz="1691" kern="0" spc="53" dirty="0">
                <a:solidFill>
                  <a:sysClr val="windowText" lastClr="000000"/>
                </a:solidFill>
                <a:latin typeface="Arial"/>
                <a:cs typeface="Arial"/>
              </a:rPr>
              <a:t> </a:t>
            </a:r>
            <a:r>
              <a:rPr sz="1691" kern="0" spc="-21" dirty="0">
                <a:solidFill>
                  <a:sysClr val="windowText" lastClr="000000"/>
                </a:solidFill>
                <a:latin typeface="Arial"/>
                <a:cs typeface="Arial"/>
              </a:rPr>
              <a:t>Engineering,</a:t>
            </a:r>
            <a:endParaRPr lang="en-US" sz="1691" kern="0" dirty="0">
              <a:solidFill>
                <a:sysClr val="windowText" lastClr="000000"/>
              </a:solidFill>
              <a:latin typeface="Arial"/>
              <a:cs typeface="Arial"/>
            </a:endParaRPr>
          </a:p>
          <a:p>
            <a:pPr algn="ctr" defTabSz="1932584">
              <a:lnSpc>
                <a:spcPct val="132141"/>
              </a:lnSpc>
            </a:pPr>
            <a:r>
              <a:rPr sz="1691" kern="0" dirty="0">
                <a:solidFill>
                  <a:sysClr val="windowText" lastClr="000000"/>
                </a:solidFill>
                <a:latin typeface="Arial"/>
                <a:cs typeface="Arial"/>
              </a:rPr>
              <a:t>Faculty</a:t>
            </a:r>
            <a:r>
              <a:rPr sz="1691" kern="0" spc="85" dirty="0">
                <a:solidFill>
                  <a:sysClr val="windowText" lastClr="000000"/>
                </a:solidFill>
                <a:latin typeface="Arial"/>
                <a:cs typeface="Arial"/>
              </a:rPr>
              <a:t> </a:t>
            </a:r>
            <a:r>
              <a:rPr sz="1691" kern="0" dirty="0">
                <a:solidFill>
                  <a:sysClr val="windowText" lastClr="000000"/>
                </a:solidFill>
                <a:latin typeface="Arial"/>
                <a:cs typeface="Arial"/>
              </a:rPr>
              <a:t>of</a:t>
            </a:r>
            <a:r>
              <a:rPr sz="1691" kern="0" spc="95" dirty="0">
                <a:solidFill>
                  <a:sysClr val="windowText" lastClr="000000"/>
                </a:solidFill>
                <a:latin typeface="Arial"/>
                <a:cs typeface="Arial"/>
              </a:rPr>
              <a:t> </a:t>
            </a:r>
            <a:r>
              <a:rPr sz="1691" kern="0" dirty="0">
                <a:solidFill>
                  <a:sysClr val="windowText" lastClr="000000"/>
                </a:solidFill>
                <a:latin typeface="Arial"/>
                <a:cs typeface="Arial"/>
              </a:rPr>
              <a:t>Computing</a:t>
            </a:r>
            <a:r>
              <a:rPr sz="1691" kern="0" spc="85" dirty="0">
                <a:solidFill>
                  <a:sysClr val="windowText" lastClr="000000"/>
                </a:solidFill>
                <a:latin typeface="Arial"/>
                <a:cs typeface="Arial"/>
              </a:rPr>
              <a:t> </a:t>
            </a:r>
            <a:r>
              <a:rPr sz="1691" kern="0" spc="211" dirty="0">
                <a:solidFill>
                  <a:sysClr val="windowText" lastClr="000000"/>
                </a:solidFill>
                <a:latin typeface="Arial"/>
                <a:cs typeface="Arial"/>
              </a:rPr>
              <a:t>&amp;</a:t>
            </a:r>
            <a:r>
              <a:rPr sz="1691" kern="0" spc="95" dirty="0">
                <a:solidFill>
                  <a:sysClr val="windowText" lastClr="000000"/>
                </a:solidFill>
                <a:latin typeface="Arial"/>
                <a:cs typeface="Arial"/>
              </a:rPr>
              <a:t> </a:t>
            </a:r>
            <a:r>
              <a:rPr sz="1691" kern="0" dirty="0">
                <a:solidFill>
                  <a:sysClr val="windowText" lastClr="000000"/>
                </a:solidFill>
                <a:latin typeface="Arial"/>
                <a:cs typeface="Arial"/>
              </a:rPr>
              <a:t>Data</a:t>
            </a:r>
            <a:r>
              <a:rPr sz="1691" kern="0" spc="85" dirty="0">
                <a:solidFill>
                  <a:sysClr val="windowText" lastClr="000000"/>
                </a:solidFill>
                <a:latin typeface="Arial"/>
                <a:cs typeface="Arial"/>
              </a:rPr>
              <a:t> </a:t>
            </a:r>
            <a:r>
              <a:rPr sz="1691" kern="0" spc="-74" dirty="0">
                <a:solidFill>
                  <a:sysClr val="windowText" lastClr="000000"/>
                </a:solidFill>
                <a:latin typeface="Arial"/>
                <a:cs typeface="Arial"/>
              </a:rPr>
              <a:t>Sciences,</a:t>
            </a:r>
            <a:r>
              <a:rPr sz="1691" kern="0" spc="95" dirty="0">
                <a:solidFill>
                  <a:sysClr val="windowText" lastClr="000000"/>
                </a:solidFill>
                <a:latin typeface="Arial"/>
                <a:cs typeface="Arial"/>
              </a:rPr>
              <a:t> </a:t>
            </a:r>
            <a:r>
              <a:rPr sz="1691" kern="0" spc="-53" dirty="0">
                <a:solidFill>
                  <a:sysClr val="windowText" lastClr="000000"/>
                </a:solidFill>
                <a:latin typeface="Arial"/>
                <a:cs typeface="Arial"/>
              </a:rPr>
              <a:t>and</a:t>
            </a:r>
            <a:endParaRPr lang="en-US" sz="1691" kern="0" dirty="0">
              <a:solidFill>
                <a:sysClr val="windowText" lastClr="000000"/>
              </a:solidFill>
              <a:latin typeface="Arial"/>
              <a:cs typeface="Arial"/>
            </a:endParaRPr>
          </a:p>
          <a:p>
            <a:pPr marL="26670" marR="10160" algn="ctr" defTabSz="1932584">
              <a:lnSpc>
                <a:spcPct val="133002"/>
              </a:lnSpc>
              <a:spcBef>
                <a:spcPts val="74"/>
              </a:spcBef>
            </a:pPr>
            <a:r>
              <a:rPr sz="1691" kern="0" dirty="0">
                <a:solidFill>
                  <a:sysClr val="windowText" lastClr="000000"/>
                </a:solidFill>
                <a:latin typeface="Arial"/>
                <a:cs typeface="Arial"/>
              </a:rPr>
              <a:t>Hariri</a:t>
            </a:r>
            <a:r>
              <a:rPr sz="1691" kern="0" spc="106" dirty="0">
                <a:solidFill>
                  <a:sysClr val="windowText" lastClr="000000"/>
                </a:solidFill>
                <a:latin typeface="Arial"/>
                <a:cs typeface="Arial"/>
              </a:rPr>
              <a:t> </a:t>
            </a:r>
            <a:r>
              <a:rPr sz="1691" kern="0" dirty="0">
                <a:solidFill>
                  <a:sysClr val="windowText" lastClr="000000"/>
                </a:solidFill>
                <a:latin typeface="Arial"/>
                <a:cs typeface="Arial"/>
              </a:rPr>
              <a:t>Institute</a:t>
            </a:r>
            <a:r>
              <a:rPr sz="1691" kern="0" spc="116" dirty="0">
                <a:solidFill>
                  <a:sysClr val="windowText" lastClr="000000"/>
                </a:solidFill>
                <a:latin typeface="Arial"/>
                <a:cs typeface="Arial"/>
              </a:rPr>
              <a:t> </a:t>
            </a:r>
            <a:r>
              <a:rPr sz="1691" kern="0" dirty="0">
                <a:solidFill>
                  <a:sysClr val="windowText" lastClr="000000"/>
                </a:solidFill>
                <a:latin typeface="Arial"/>
                <a:cs typeface="Arial"/>
              </a:rPr>
              <a:t>for</a:t>
            </a:r>
            <a:r>
              <a:rPr sz="1691" kern="0" spc="116" dirty="0">
                <a:solidFill>
                  <a:sysClr val="windowText" lastClr="000000"/>
                </a:solidFill>
                <a:latin typeface="Arial"/>
                <a:cs typeface="Arial"/>
              </a:rPr>
              <a:t> </a:t>
            </a:r>
            <a:r>
              <a:rPr sz="1691" kern="0" dirty="0">
                <a:solidFill>
                  <a:sysClr val="windowText" lastClr="000000"/>
                </a:solidFill>
                <a:latin typeface="Arial"/>
                <a:cs typeface="Arial"/>
              </a:rPr>
              <a:t>Computing</a:t>
            </a:r>
            <a:r>
              <a:rPr sz="1691" kern="0" spc="116" dirty="0">
                <a:solidFill>
                  <a:sysClr val="windowText" lastClr="000000"/>
                </a:solidFill>
                <a:latin typeface="Arial"/>
                <a:cs typeface="Arial"/>
              </a:rPr>
              <a:t> </a:t>
            </a:r>
            <a:r>
              <a:rPr sz="1691" kern="0" dirty="0">
                <a:solidFill>
                  <a:sysClr val="windowText" lastClr="000000"/>
                </a:solidFill>
                <a:latin typeface="Arial"/>
                <a:cs typeface="Arial"/>
              </a:rPr>
              <a:t>and</a:t>
            </a:r>
            <a:r>
              <a:rPr sz="1691" kern="0" spc="116" dirty="0">
                <a:solidFill>
                  <a:sysClr val="windowText" lastClr="000000"/>
                </a:solidFill>
                <a:latin typeface="Arial"/>
                <a:cs typeface="Arial"/>
              </a:rPr>
              <a:t> </a:t>
            </a:r>
            <a:r>
              <a:rPr sz="1691" kern="0" dirty="0">
                <a:solidFill>
                  <a:sysClr val="windowText" lastClr="000000"/>
                </a:solidFill>
                <a:latin typeface="Arial"/>
                <a:cs typeface="Arial"/>
              </a:rPr>
              <a:t>Computational</a:t>
            </a:r>
            <a:r>
              <a:rPr sz="1691" kern="0" spc="116" dirty="0">
                <a:solidFill>
                  <a:sysClr val="windowText" lastClr="000000"/>
                </a:solidFill>
                <a:latin typeface="Arial"/>
                <a:cs typeface="Arial"/>
              </a:rPr>
              <a:t> </a:t>
            </a:r>
            <a:r>
              <a:rPr sz="1691" kern="0" spc="-63" dirty="0">
                <a:solidFill>
                  <a:sysClr val="windowText" lastClr="000000"/>
                </a:solidFill>
                <a:latin typeface="Arial"/>
                <a:cs typeface="Arial"/>
              </a:rPr>
              <a:t>Science</a:t>
            </a:r>
            <a:r>
              <a:rPr sz="1691" kern="0" spc="116" dirty="0">
                <a:solidFill>
                  <a:sysClr val="windowText" lastClr="000000"/>
                </a:solidFill>
                <a:latin typeface="Arial"/>
                <a:cs typeface="Arial"/>
              </a:rPr>
              <a:t> </a:t>
            </a:r>
            <a:r>
              <a:rPr sz="1691" kern="0" spc="211" dirty="0">
                <a:solidFill>
                  <a:sysClr val="windowText" lastClr="000000"/>
                </a:solidFill>
                <a:latin typeface="Arial"/>
                <a:cs typeface="Arial"/>
              </a:rPr>
              <a:t>&amp;</a:t>
            </a:r>
            <a:r>
              <a:rPr sz="1691" kern="0" spc="106" dirty="0">
                <a:solidFill>
                  <a:sysClr val="windowText" lastClr="000000"/>
                </a:solidFill>
                <a:latin typeface="Arial"/>
                <a:cs typeface="Arial"/>
              </a:rPr>
              <a:t> </a:t>
            </a:r>
            <a:r>
              <a:rPr sz="1691" kern="0" spc="-42" dirty="0">
                <a:solidFill>
                  <a:sysClr val="windowText" lastClr="000000"/>
                </a:solidFill>
                <a:latin typeface="Arial"/>
                <a:cs typeface="Arial"/>
              </a:rPr>
              <a:t>Engineering </a:t>
            </a:r>
            <a:r>
              <a:rPr sz="1691" kern="0" dirty="0">
                <a:solidFill>
                  <a:sysClr val="windowText" lastClr="000000"/>
                </a:solidFill>
                <a:latin typeface="Arial"/>
                <a:cs typeface="Arial"/>
              </a:rPr>
              <a:t>Boston</a:t>
            </a:r>
            <a:r>
              <a:rPr sz="1691" kern="0" spc="11" dirty="0">
                <a:solidFill>
                  <a:sysClr val="windowText" lastClr="000000"/>
                </a:solidFill>
                <a:latin typeface="Arial"/>
                <a:cs typeface="Arial"/>
              </a:rPr>
              <a:t> </a:t>
            </a:r>
            <a:r>
              <a:rPr sz="1691" kern="0" spc="-21" dirty="0">
                <a:solidFill>
                  <a:sysClr val="windowText" lastClr="000000"/>
                </a:solidFill>
                <a:latin typeface="Arial"/>
                <a:cs typeface="Arial"/>
              </a:rPr>
              <a:t>University</a:t>
            </a:r>
            <a:endParaRPr lang="en-US" sz="1691" kern="0" dirty="0">
              <a:solidFill>
                <a:sysClr val="windowText" lastClr="000000"/>
              </a:solidFill>
              <a:latin typeface="Arial"/>
              <a:cs typeface="Arial"/>
            </a:endParaRPr>
          </a:p>
          <a:p>
            <a:pPr marL="1270" algn="ctr" defTabSz="1932584">
              <a:lnSpc>
                <a:spcPct val="131980"/>
              </a:lnSpc>
              <a:spcBef>
                <a:spcPts val="1784"/>
              </a:spcBef>
            </a:pPr>
            <a:r>
              <a:rPr sz="2114" kern="0" dirty="0">
                <a:solidFill>
                  <a:sysClr val="windowText" lastClr="000000"/>
                </a:solidFill>
                <a:latin typeface="Tahoma"/>
                <a:cs typeface="Tahoma"/>
              </a:rPr>
              <a:t>July</a:t>
            </a:r>
            <a:r>
              <a:rPr sz="2114" kern="0" spc="-63" dirty="0">
                <a:solidFill>
                  <a:sysClr val="windowText" lastClr="000000"/>
                </a:solidFill>
                <a:latin typeface="Tahoma"/>
                <a:cs typeface="Tahoma"/>
              </a:rPr>
              <a:t> 16,</a:t>
            </a:r>
            <a:r>
              <a:rPr sz="2114" kern="0" spc="-42" dirty="0">
                <a:solidFill>
                  <a:sysClr val="windowText" lastClr="000000"/>
                </a:solidFill>
                <a:latin typeface="Tahoma"/>
                <a:cs typeface="Tahoma"/>
              </a:rPr>
              <a:t> 2024</a:t>
            </a:r>
            <a:endParaRPr lang="en-US" sz="2114" kern="0" dirty="0">
              <a:solidFill>
                <a:sysClr val="windowText" lastClr="000000"/>
              </a:solidFill>
              <a:latin typeface="Tahoma"/>
              <a:ea typeface="Tahoma"/>
              <a:cs typeface="Tahoma"/>
            </a:endParaRPr>
          </a:p>
          <a:p>
            <a:pPr marL="1270" algn="ctr" defTabSz="1932584">
              <a:lnSpc>
                <a:spcPct val="131980"/>
              </a:lnSpc>
            </a:pPr>
            <a:r>
              <a:rPr sz="2114" kern="0" dirty="0">
                <a:solidFill>
                  <a:sysClr val="windowText" lastClr="000000"/>
                </a:solidFill>
                <a:latin typeface="Tahoma"/>
                <a:cs typeface="Tahoma"/>
              </a:rPr>
              <a:t>NSF</a:t>
            </a:r>
            <a:r>
              <a:rPr sz="2114" kern="0" spc="-11" dirty="0">
                <a:solidFill>
                  <a:sysClr val="windowText" lastClr="000000"/>
                </a:solidFill>
                <a:latin typeface="Tahoma"/>
                <a:cs typeface="Tahoma"/>
              </a:rPr>
              <a:t> </a:t>
            </a:r>
            <a:r>
              <a:rPr sz="2114" kern="0" spc="-42" dirty="0">
                <a:solidFill>
                  <a:sysClr val="windowText" lastClr="000000"/>
                </a:solidFill>
                <a:latin typeface="Tahoma"/>
                <a:cs typeface="Tahoma"/>
              </a:rPr>
              <a:t>Smart</a:t>
            </a:r>
            <a:r>
              <a:rPr sz="2114" kern="0" spc="-11" dirty="0">
                <a:solidFill>
                  <a:sysClr val="windowText" lastClr="000000"/>
                </a:solidFill>
                <a:latin typeface="Tahoma"/>
                <a:cs typeface="Tahoma"/>
              </a:rPr>
              <a:t> </a:t>
            </a:r>
            <a:r>
              <a:rPr sz="2114" kern="0" spc="-21" dirty="0">
                <a:solidFill>
                  <a:sysClr val="windowText" lastClr="000000"/>
                </a:solidFill>
                <a:latin typeface="Tahoma"/>
                <a:cs typeface="Tahoma"/>
              </a:rPr>
              <a:t>Health</a:t>
            </a:r>
            <a:r>
              <a:rPr sz="2114" kern="0" dirty="0">
                <a:solidFill>
                  <a:sysClr val="windowText" lastClr="000000"/>
                </a:solidFill>
                <a:latin typeface="Tahoma"/>
                <a:cs typeface="Tahoma"/>
              </a:rPr>
              <a:t> </a:t>
            </a:r>
            <a:r>
              <a:rPr sz="2114" kern="0" spc="-53" dirty="0">
                <a:solidFill>
                  <a:sysClr val="windowText" lastClr="000000"/>
                </a:solidFill>
                <a:latin typeface="Tahoma"/>
                <a:cs typeface="Tahoma"/>
              </a:rPr>
              <a:t>Frontiers</a:t>
            </a:r>
            <a:r>
              <a:rPr sz="2114" kern="0" dirty="0">
                <a:solidFill>
                  <a:sysClr val="windowText" lastClr="000000"/>
                </a:solidFill>
                <a:latin typeface="Tahoma"/>
                <a:cs typeface="Tahoma"/>
              </a:rPr>
              <a:t> </a:t>
            </a:r>
            <a:r>
              <a:rPr sz="2114" kern="0" spc="-21" dirty="0">
                <a:solidFill>
                  <a:sysClr val="windowText" lastClr="000000"/>
                </a:solidFill>
                <a:latin typeface="Tahoma"/>
                <a:cs typeface="Tahoma"/>
              </a:rPr>
              <a:t>Symposium</a:t>
            </a:r>
            <a:endParaRPr lang="en-US" sz="2114" kern="0" dirty="0">
              <a:solidFill>
                <a:sysClr val="windowText" lastClr="000000"/>
              </a:solidFill>
              <a:latin typeface="Tahoma"/>
              <a:ea typeface="Tahoma"/>
              <a:cs typeface="Tahoma"/>
            </a:endParaRPr>
          </a:p>
        </p:txBody>
      </p:sp>
    </p:spTree>
  </p:cSld>
  <p:clrMapOvr>
    <a:masterClrMapping/>
  </p:clrMapOvr>
  <p:transition>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F05AE-E229-6DFB-1881-8ABD6904EB3E}"/>
              </a:ext>
            </a:extLst>
          </p:cNvPr>
          <p:cNvSpPr>
            <a:spLocks noGrp="1"/>
          </p:cNvSpPr>
          <p:nvPr>
            <p:ph type="title"/>
          </p:nvPr>
        </p:nvSpPr>
        <p:spPr>
          <a:xfrm>
            <a:off x="838200" y="365126"/>
            <a:ext cx="10515600" cy="618958"/>
          </a:xfrm>
        </p:spPr>
        <p:txBody>
          <a:bodyPr>
            <a:normAutofit fontScale="90000"/>
          </a:bodyPr>
          <a:lstStyle/>
          <a:p>
            <a:r>
              <a:rPr lang="en-US" dirty="0"/>
              <a:t>ONGOING: New Multi-agent DRL Algorithm</a:t>
            </a:r>
          </a:p>
        </p:txBody>
      </p:sp>
      <p:sp>
        <p:nvSpPr>
          <p:cNvPr id="4" name="Slide Number Placeholder 3">
            <a:extLst>
              <a:ext uri="{FF2B5EF4-FFF2-40B4-BE49-F238E27FC236}">
                <a16:creationId xmlns:a16="http://schemas.microsoft.com/office/drawing/2014/main" id="{9577A519-B186-C438-3234-871C8BCD62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9B2B00-B35F-4271-B1D7-E8D092EAC1B0}" type="slidenum">
              <a:rPr kumimoji="0" lang="en-US" sz="1200" b="0" i="0" u="none" strike="noStrike" kern="1200" cap="none" spc="0" normalizeH="0" baseline="0" noProof="0" smtClean="0">
                <a:ln>
                  <a:noFill/>
                </a:ln>
                <a:solidFill>
                  <a:prstClr val="black">
                    <a:tint val="82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82000"/>
                </a:prstClr>
              </a:solidFill>
              <a:effectLst/>
              <a:uLnTx/>
              <a:uFillTx/>
              <a:latin typeface="Times New Roman"/>
              <a:ea typeface="+mn-ea"/>
              <a:cs typeface="+mn-cs"/>
            </a:endParaRPr>
          </a:p>
        </p:txBody>
      </p:sp>
      <p:grpSp>
        <p:nvGrpSpPr>
          <p:cNvPr id="7" name="Group 6">
            <a:extLst>
              <a:ext uri="{FF2B5EF4-FFF2-40B4-BE49-F238E27FC236}">
                <a16:creationId xmlns:a16="http://schemas.microsoft.com/office/drawing/2014/main" id="{75A613AE-EECD-DA16-16CB-D82156AFDC82}"/>
              </a:ext>
              <a:ext uri="{C183D7F6-B498-43B3-948B-1728B52AA6E4}">
                <adec:decorative xmlns:adec="http://schemas.microsoft.com/office/drawing/2017/decorative" val="1"/>
              </a:ext>
            </a:extLst>
          </p:cNvPr>
          <p:cNvGrpSpPr/>
          <p:nvPr/>
        </p:nvGrpSpPr>
        <p:grpSpPr>
          <a:xfrm>
            <a:off x="5440460" y="1184880"/>
            <a:ext cx="6168704" cy="4970673"/>
            <a:chOff x="5440460" y="1184880"/>
            <a:chExt cx="6168704" cy="4970673"/>
          </a:xfrm>
        </p:grpSpPr>
        <p:grpSp>
          <p:nvGrpSpPr>
            <p:cNvPr id="25" name="Group 24">
              <a:extLst>
                <a:ext uri="{FF2B5EF4-FFF2-40B4-BE49-F238E27FC236}">
                  <a16:creationId xmlns:a16="http://schemas.microsoft.com/office/drawing/2014/main" id="{3DEF19FB-5D1C-9025-8AAD-9DB12C588334}"/>
                </a:ext>
              </a:extLst>
            </p:cNvPr>
            <p:cNvGrpSpPr/>
            <p:nvPr/>
          </p:nvGrpSpPr>
          <p:grpSpPr>
            <a:xfrm>
              <a:off x="6872797" y="2429058"/>
              <a:ext cx="2819719" cy="2995564"/>
              <a:chOff x="2472326" y="3211093"/>
              <a:chExt cx="1811794" cy="1792375"/>
            </a:xfrm>
          </p:grpSpPr>
          <p:cxnSp>
            <p:nvCxnSpPr>
              <p:cNvPr id="10" name="Straight Arrow Connector 9">
                <a:extLst>
                  <a:ext uri="{FF2B5EF4-FFF2-40B4-BE49-F238E27FC236}">
                    <a16:creationId xmlns:a16="http://schemas.microsoft.com/office/drawing/2014/main" id="{867E983C-B18C-B0DA-A4B3-A6889C9247CB}"/>
                  </a:ext>
                </a:extLst>
              </p:cNvPr>
              <p:cNvCxnSpPr>
                <a:cxnSpLocks/>
              </p:cNvCxnSpPr>
              <p:nvPr/>
            </p:nvCxnSpPr>
            <p:spPr>
              <a:xfrm flipH="1" flipV="1">
                <a:off x="4107032" y="3211093"/>
                <a:ext cx="177088" cy="826735"/>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7C5F64B-D81F-8900-0F45-76C8866A8E4F}"/>
                  </a:ext>
                </a:extLst>
              </p:cNvPr>
              <p:cNvCxnSpPr>
                <a:cxnSpLocks/>
              </p:cNvCxnSpPr>
              <p:nvPr/>
            </p:nvCxnSpPr>
            <p:spPr>
              <a:xfrm>
                <a:off x="2472326" y="3385604"/>
                <a:ext cx="1811794" cy="652224"/>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A4FFBCD-5B83-3AA4-2FCF-AE0B19F00506}"/>
                  </a:ext>
                </a:extLst>
              </p:cNvPr>
              <p:cNvCxnSpPr>
                <a:cxnSpLocks/>
              </p:cNvCxnSpPr>
              <p:nvPr/>
            </p:nvCxnSpPr>
            <p:spPr>
              <a:xfrm flipV="1">
                <a:off x="2652196" y="4024508"/>
                <a:ext cx="1631924" cy="330848"/>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E749244-EE63-D4A3-79AD-D1D209DABFEF}"/>
                  </a:ext>
                </a:extLst>
              </p:cNvPr>
              <p:cNvCxnSpPr>
                <a:cxnSpLocks/>
              </p:cNvCxnSpPr>
              <p:nvPr/>
            </p:nvCxnSpPr>
            <p:spPr>
              <a:xfrm flipH="1">
                <a:off x="3433422" y="4037828"/>
                <a:ext cx="850698" cy="965640"/>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F4445CE-6DE4-7E53-96E4-2CAEFA53E0A1}"/>
                  </a:ext>
                </a:extLst>
              </p:cNvPr>
              <p:cNvCxnSpPr>
                <a:cxnSpLocks/>
              </p:cNvCxnSpPr>
              <p:nvPr/>
            </p:nvCxnSpPr>
            <p:spPr>
              <a:xfrm flipV="1">
                <a:off x="2472326" y="3211093"/>
                <a:ext cx="1634706" cy="174511"/>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42061D0-FAA2-5808-842F-940E8605B05F}"/>
                  </a:ext>
                </a:extLst>
              </p:cNvPr>
              <p:cNvCxnSpPr>
                <a:cxnSpLocks/>
              </p:cNvCxnSpPr>
              <p:nvPr/>
            </p:nvCxnSpPr>
            <p:spPr>
              <a:xfrm>
                <a:off x="2486798" y="3398925"/>
                <a:ext cx="946624" cy="1604543"/>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B64ECE9-8398-3E33-E635-89E82CDEDE32}"/>
                  </a:ext>
                </a:extLst>
              </p:cNvPr>
              <p:cNvCxnSpPr>
                <a:cxnSpLocks/>
              </p:cNvCxnSpPr>
              <p:nvPr/>
            </p:nvCxnSpPr>
            <p:spPr>
              <a:xfrm>
                <a:off x="2472326" y="3385604"/>
                <a:ext cx="188576" cy="1024127"/>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D6A87AD-0C84-A42C-1265-4F7C8F0E56CB}"/>
                  </a:ext>
                </a:extLst>
              </p:cNvPr>
              <p:cNvCxnSpPr>
                <a:cxnSpLocks/>
              </p:cNvCxnSpPr>
              <p:nvPr/>
            </p:nvCxnSpPr>
            <p:spPr>
              <a:xfrm flipV="1">
                <a:off x="2652196" y="3211093"/>
                <a:ext cx="1454836" cy="1144263"/>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F430730-0565-0C8E-7648-9A0C3382734F}"/>
                  </a:ext>
                </a:extLst>
              </p:cNvPr>
              <p:cNvCxnSpPr>
                <a:cxnSpLocks/>
              </p:cNvCxnSpPr>
              <p:nvPr/>
            </p:nvCxnSpPr>
            <p:spPr>
              <a:xfrm flipH="1">
                <a:off x="3433422" y="3211093"/>
                <a:ext cx="673610" cy="1792375"/>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2E37601-A10D-449F-7DA4-AF19A4D787D6}"/>
                  </a:ext>
                </a:extLst>
              </p:cNvPr>
              <p:cNvCxnSpPr>
                <a:cxnSpLocks/>
              </p:cNvCxnSpPr>
              <p:nvPr/>
            </p:nvCxnSpPr>
            <p:spPr>
              <a:xfrm>
                <a:off x="2652196" y="4355356"/>
                <a:ext cx="781226" cy="648112"/>
              </a:xfrm>
              <a:prstGeom prst="straightConnector1">
                <a:avLst/>
              </a:prstGeom>
              <a:ln w="12700">
                <a:solidFill>
                  <a:schemeClr val="bg2">
                    <a:lumMod val="9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20" name="Rectangle 19">
              <a:extLst>
                <a:ext uri="{FF2B5EF4-FFF2-40B4-BE49-F238E27FC236}">
                  <a16:creationId xmlns:a16="http://schemas.microsoft.com/office/drawing/2014/main" id="{89A9891C-99A4-6B5B-CEAF-9E4602CB8DE9}"/>
                </a:ext>
              </a:extLst>
            </p:cNvPr>
            <p:cNvSpPr/>
            <p:nvPr/>
          </p:nvSpPr>
          <p:spPr>
            <a:xfrm>
              <a:off x="5972932" y="1582758"/>
              <a:ext cx="1866221" cy="109005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 </a:t>
              </a:r>
            </a:p>
          </p:txBody>
        </p:sp>
        <p:sp>
          <p:nvSpPr>
            <p:cNvPr id="21" name="TextBox 20">
              <a:extLst>
                <a:ext uri="{FF2B5EF4-FFF2-40B4-BE49-F238E27FC236}">
                  <a16:creationId xmlns:a16="http://schemas.microsoft.com/office/drawing/2014/main" id="{F2C60DEB-B308-FAE2-F99F-15993712CD87}"/>
                </a:ext>
              </a:extLst>
            </p:cNvPr>
            <p:cNvSpPr txBox="1"/>
            <p:nvPr/>
          </p:nvSpPr>
          <p:spPr>
            <a:xfrm>
              <a:off x="5972801" y="1907658"/>
              <a:ext cx="10947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Structural</a:t>
              </a:r>
            </a:p>
          </p:txBody>
        </p:sp>
        <p:sp>
          <p:nvSpPr>
            <p:cNvPr id="22" name="TextBox 21">
              <a:extLst>
                <a:ext uri="{FF2B5EF4-FFF2-40B4-BE49-F238E27FC236}">
                  <a16:creationId xmlns:a16="http://schemas.microsoft.com/office/drawing/2014/main" id="{7BA5DA1D-2594-4225-220A-0EB1D302F85B}"/>
                </a:ext>
              </a:extLst>
            </p:cNvPr>
            <p:cNvSpPr txBox="1"/>
            <p:nvPr/>
          </p:nvSpPr>
          <p:spPr>
            <a:xfrm>
              <a:off x="6792793" y="2009580"/>
              <a:ext cx="10947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Behavioral</a:t>
              </a:r>
            </a:p>
          </p:txBody>
        </p:sp>
        <p:sp>
          <p:nvSpPr>
            <p:cNvPr id="23" name="TextBox 22">
              <a:extLst>
                <a:ext uri="{FF2B5EF4-FFF2-40B4-BE49-F238E27FC236}">
                  <a16:creationId xmlns:a16="http://schemas.microsoft.com/office/drawing/2014/main" id="{FC717231-8DB2-3551-FB4A-11715AEBE274}"/>
                </a:ext>
              </a:extLst>
            </p:cNvPr>
            <p:cNvSpPr txBox="1"/>
            <p:nvPr/>
          </p:nvSpPr>
          <p:spPr>
            <a:xfrm>
              <a:off x="5891607" y="2165242"/>
              <a:ext cx="14657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Pharmaceutical</a:t>
              </a:r>
            </a:p>
          </p:txBody>
        </p:sp>
        <p:sp>
          <p:nvSpPr>
            <p:cNvPr id="24" name="TextBox 23">
              <a:extLst>
                <a:ext uri="{FF2B5EF4-FFF2-40B4-BE49-F238E27FC236}">
                  <a16:creationId xmlns:a16="http://schemas.microsoft.com/office/drawing/2014/main" id="{19A09726-9B4D-7DFC-7FCF-35F6EC3D538D}"/>
                </a:ext>
              </a:extLst>
            </p:cNvPr>
            <p:cNvSpPr txBox="1"/>
            <p:nvPr/>
          </p:nvSpPr>
          <p:spPr>
            <a:xfrm>
              <a:off x="5916638" y="1184880"/>
              <a:ext cx="1979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E2841">
                      <a:lumMod val="75000"/>
                      <a:lumOff val="25000"/>
                      <a:alpha val="51000"/>
                    </a:srgbClr>
                  </a:solidFill>
                  <a:effectLst/>
                  <a:uLnTx/>
                  <a:uFillTx/>
                  <a:latin typeface="Times New Roman"/>
                  <a:ea typeface="+mn-ea"/>
                  <a:cs typeface="+mn-cs"/>
                </a:rPr>
                <a:t>Jurisdiction 1</a:t>
              </a:r>
            </a:p>
          </p:txBody>
        </p:sp>
        <p:sp>
          <p:nvSpPr>
            <p:cNvPr id="26" name="TextBox 25">
              <a:extLst>
                <a:ext uri="{FF2B5EF4-FFF2-40B4-BE49-F238E27FC236}">
                  <a16:creationId xmlns:a16="http://schemas.microsoft.com/office/drawing/2014/main" id="{F356A6F8-36C7-75E3-0982-97C54E16A6A4}"/>
                </a:ext>
              </a:extLst>
            </p:cNvPr>
            <p:cNvSpPr txBox="1"/>
            <p:nvPr/>
          </p:nvSpPr>
          <p:spPr>
            <a:xfrm>
              <a:off x="6322130" y="2366502"/>
              <a:ext cx="14657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Demographic</a:t>
              </a:r>
            </a:p>
          </p:txBody>
        </p:sp>
        <p:sp>
          <p:nvSpPr>
            <p:cNvPr id="27" name="Rectangle 26">
              <a:extLst>
                <a:ext uri="{FF2B5EF4-FFF2-40B4-BE49-F238E27FC236}">
                  <a16:creationId xmlns:a16="http://schemas.microsoft.com/office/drawing/2014/main" id="{CC0D954F-9110-73D4-0D75-D13B65018BB6}"/>
                </a:ext>
              </a:extLst>
            </p:cNvPr>
            <p:cNvSpPr/>
            <p:nvPr/>
          </p:nvSpPr>
          <p:spPr>
            <a:xfrm>
              <a:off x="8806646" y="1689087"/>
              <a:ext cx="966849" cy="723789"/>
            </a:xfrm>
            <a:prstGeom prst="rect">
              <a:avLst/>
            </a:prstGeom>
            <a:solidFill>
              <a:schemeClr val="accent2">
                <a:lumMod val="20000"/>
                <a:lumOff val="80000"/>
              </a:schemeClr>
            </a:solidFill>
            <a:ln>
              <a:solidFill>
                <a:schemeClr val="accent2">
                  <a:lumMod val="20000"/>
                  <a:lumOff val="80000"/>
                  <a:alpha val="6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 </a:t>
              </a:r>
            </a:p>
          </p:txBody>
        </p:sp>
        <p:sp>
          <p:nvSpPr>
            <p:cNvPr id="28" name="TextBox 27">
              <a:extLst>
                <a:ext uri="{FF2B5EF4-FFF2-40B4-BE49-F238E27FC236}">
                  <a16:creationId xmlns:a16="http://schemas.microsoft.com/office/drawing/2014/main" id="{585916CF-1A54-B963-2AEB-7C2345BC5279}"/>
                </a:ext>
              </a:extLst>
            </p:cNvPr>
            <p:cNvSpPr txBox="1"/>
            <p:nvPr/>
          </p:nvSpPr>
          <p:spPr>
            <a:xfrm>
              <a:off x="8564743" y="1244606"/>
              <a:ext cx="1979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E2841">
                      <a:lumMod val="75000"/>
                      <a:lumOff val="25000"/>
                      <a:alpha val="51000"/>
                    </a:srgbClr>
                  </a:solidFill>
                  <a:effectLst/>
                  <a:uLnTx/>
                  <a:uFillTx/>
                  <a:latin typeface="Times New Roman"/>
                  <a:ea typeface="+mn-ea"/>
                  <a:cs typeface="+mn-cs"/>
                </a:rPr>
                <a:t>Jurisdiction 2</a:t>
              </a:r>
            </a:p>
          </p:txBody>
        </p:sp>
        <p:sp>
          <p:nvSpPr>
            <p:cNvPr id="29" name="Rectangle 28">
              <a:extLst>
                <a:ext uri="{FF2B5EF4-FFF2-40B4-BE49-F238E27FC236}">
                  <a16:creationId xmlns:a16="http://schemas.microsoft.com/office/drawing/2014/main" id="{F5CA2D46-5878-8A6C-0C1E-CAE7CBACAEC5}"/>
                </a:ext>
              </a:extLst>
            </p:cNvPr>
            <p:cNvSpPr/>
            <p:nvPr/>
          </p:nvSpPr>
          <p:spPr>
            <a:xfrm>
              <a:off x="9705621" y="3439830"/>
              <a:ext cx="966848" cy="72378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 </a:t>
              </a:r>
            </a:p>
          </p:txBody>
        </p:sp>
        <p:sp>
          <p:nvSpPr>
            <p:cNvPr id="30" name="TextBox 29">
              <a:extLst>
                <a:ext uri="{FF2B5EF4-FFF2-40B4-BE49-F238E27FC236}">
                  <a16:creationId xmlns:a16="http://schemas.microsoft.com/office/drawing/2014/main" id="{121F1081-0EE5-F9D0-ED4A-820ED4BE7311}"/>
                </a:ext>
              </a:extLst>
            </p:cNvPr>
            <p:cNvSpPr txBox="1"/>
            <p:nvPr/>
          </p:nvSpPr>
          <p:spPr>
            <a:xfrm>
              <a:off x="9629223" y="3048743"/>
              <a:ext cx="1979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E2841">
                      <a:lumMod val="75000"/>
                      <a:lumOff val="25000"/>
                      <a:alpha val="51000"/>
                    </a:srgbClr>
                  </a:solidFill>
                  <a:effectLst/>
                  <a:uLnTx/>
                  <a:uFillTx/>
                  <a:latin typeface="Times New Roman"/>
                  <a:ea typeface="+mn-ea"/>
                  <a:cs typeface="+mn-cs"/>
                </a:rPr>
                <a:t>Jurisdiction 3</a:t>
              </a:r>
            </a:p>
          </p:txBody>
        </p:sp>
        <p:sp>
          <p:nvSpPr>
            <p:cNvPr id="31" name="Rectangle 30">
              <a:extLst>
                <a:ext uri="{FF2B5EF4-FFF2-40B4-BE49-F238E27FC236}">
                  <a16:creationId xmlns:a16="http://schemas.microsoft.com/office/drawing/2014/main" id="{866D893B-17E2-DF55-0DB5-8E1D5B1FE188}"/>
                </a:ext>
              </a:extLst>
            </p:cNvPr>
            <p:cNvSpPr/>
            <p:nvPr/>
          </p:nvSpPr>
          <p:spPr>
            <a:xfrm>
              <a:off x="7887565" y="5431764"/>
              <a:ext cx="999935" cy="72378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 </a:t>
              </a:r>
            </a:p>
          </p:txBody>
        </p:sp>
        <p:sp>
          <p:nvSpPr>
            <p:cNvPr id="32" name="TextBox 31">
              <a:extLst>
                <a:ext uri="{FF2B5EF4-FFF2-40B4-BE49-F238E27FC236}">
                  <a16:creationId xmlns:a16="http://schemas.microsoft.com/office/drawing/2014/main" id="{2983F452-995A-DC24-1E6B-9A5FF3DD41F8}"/>
                </a:ext>
              </a:extLst>
            </p:cNvPr>
            <p:cNvSpPr txBox="1"/>
            <p:nvPr/>
          </p:nvSpPr>
          <p:spPr>
            <a:xfrm>
              <a:off x="7563796" y="5010864"/>
              <a:ext cx="1979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E2841">
                      <a:lumMod val="75000"/>
                      <a:lumOff val="25000"/>
                      <a:alpha val="51000"/>
                    </a:srgbClr>
                  </a:solidFill>
                  <a:effectLst/>
                  <a:uLnTx/>
                  <a:uFillTx/>
                  <a:latin typeface="Times New Roman"/>
                  <a:ea typeface="+mn-ea"/>
                  <a:cs typeface="+mn-cs"/>
                </a:rPr>
                <a:t>Jurisdiction …</a:t>
              </a:r>
            </a:p>
          </p:txBody>
        </p:sp>
        <p:sp>
          <p:nvSpPr>
            <p:cNvPr id="33" name="Rectangle 32">
              <a:extLst>
                <a:ext uri="{FF2B5EF4-FFF2-40B4-BE49-F238E27FC236}">
                  <a16:creationId xmlns:a16="http://schemas.microsoft.com/office/drawing/2014/main" id="{7CAEADB9-6F5C-3A3E-1270-CB1EE613F074}"/>
                </a:ext>
              </a:extLst>
            </p:cNvPr>
            <p:cNvSpPr/>
            <p:nvPr/>
          </p:nvSpPr>
          <p:spPr>
            <a:xfrm>
              <a:off x="6202182" y="4022754"/>
              <a:ext cx="914605" cy="72378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Multi-level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75000"/>
                      <a:alpha val="51000"/>
                    </a:srgbClr>
                  </a:solidFill>
                  <a:effectLst/>
                  <a:uLnTx/>
                  <a:uFillTx/>
                  <a:latin typeface="Times New Roman"/>
                  <a:ea typeface="+mn-ea"/>
                  <a:cs typeface="+mn-cs"/>
                </a:rPr>
                <a:t> </a:t>
              </a:r>
            </a:p>
          </p:txBody>
        </p:sp>
        <p:sp>
          <p:nvSpPr>
            <p:cNvPr id="34" name="TextBox 33">
              <a:extLst>
                <a:ext uri="{FF2B5EF4-FFF2-40B4-BE49-F238E27FC236}">
                  <a16:creationId xmlns:a16="http://schemas.microsoft.com/office/drawing/2014/main" id="{14930AA6-6F3C-762F-26D7-172027075066}"/>
                </a:ext>
              </a:extLst>
            </p:cNvPr>
            <p:cNvSpPr txBox="1"/>
            <p:nvPr/>
          </p:nvSpPr>
          <p:spPr>
            <a:xfrm>
              <a:off x="5440460" y="3606396"/>
              <a:ext cx="1979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E2841">
                      <a:lumMod val="75000"/>
                      <a:lumOff val="25000"/>
                      <a:alpha val="51000"/>
                    </a:srgbClr>
                  </a:solidFill>
                  <a:effectLst/>
                  <a:uLnTx/>
                  <a:uFillTx/>
                  <a:latin typeface="Times New Roman"/>
                  <a:ea typeface="+mn-ea"/>
                  <a:cs typeface="+mn-cs"/>
                </a:rPr>
                <a:t>Jurisdiction J</a:t>
              </a:r>
            </a:p>
          </p:txBody>
        </p:sp>
        <p:sp>
          <p:nvSpPr>
            <p:cNvPr id="35" name="TextBox 34">
              <a:extLst>
                <a:ext uri="{FF2B5EF4-FFF2-40B4-BE49-F238E27FC236}">
                  <a16:creationId xmlns:a16="http://schemas.microsoft.com/office/drawing/2014/main" id="{83347223-8697-4050-DB1A-DDE5C83993C7}"/>
                </a:ext>
              </a:extLst>
            </p:cNvPr>
            <p:cNvSpPr txBox="1"/>
            <p:nvPr/>
          </p:nvSpPr>
          <p:spPr>
            <a:xfrm>
              <a:off x="8013828" y="3456091"/>
              <a:ext cx="12207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40000">
                      <a:alpha val="51000"/>
                    </a:srgbClr>
                  </a:solidFill>
                  <a:effectLst/>
                  <a:uLnTx/>
                  <a:uFillTx/>
                  <a:latin typeface="Times New Roman"/>
                  <a:ea typeface="+mn-ea"/>
                  <a:cs typeface="+mn-cs"/>
                </a:rPr>
                <a:t>Epidemic mixing</a:t>
              </a:r>
            </a:p>
          </p:txBody>
        </p:sp>
      </p:grpSp>
      <p:sp>
        <p:nvSpPr>
          <p:cNvPr id="6" name="TextBox 5">
            <a:extLst>
              <a:ext uri="{FF2B5EF4-FFF2-40B4-BE49-F238E27FC236}">
                <a16:creationId xmlns:a16="http://schemas.microsoft.com/office/drawing/2014/main" id="{1461AC5A-A9D5-6B0A-44F5-9DF5F5BD90D2}"/>
              </a:ext>
            </a:extLst>
          </p:cNvPr>
          <p:cNvSpPr txBox="1"/>
          <p:nvPr/>
        </p:nvSpPr>
        <p:spPr>
          <a:xfrm>
            <a:off x="620280" y="1225212"/>
            <a:ext cx="4160837" cy="29238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imes New Roman"/>
                <a:ea typeface="+mn-ea"/>
                <a:cs typeface="+mn-cs"/>
              </a:rPr>
              <a:t>New algorithm</a:t>
            </a:r>
            <a:endParaRPr kumimoji="0" lang="en-US" sz="2000" b="0" i="0" u="none" strike="noStrike" kern="1200" cap="none" spc="0" normalizeH="0" baseline="0" noProof="0" dirty="0">
              <a:ln>
                <a:noFill/>
              </a:ln>
              <a:solidFill>
                <a:prstClr val="black"/>
              </a:solidFill>
              <a:effectLst/>
              <a:uLnTx/>
              <a:uFillTx/>
              <a:latin typeface="Times New Roman"/>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Leverage physics-based knowledge of the systems (epidemiological and behavioral systems) for coordinated learning of the policy or value networks, but each agent is executing its own policy using local observations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Type of coordinated learning + decentralized execution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7D784B3B-FD0C-5CDA-0C11-1B7ABED7F17E}"/>
              </a:ext>
            </a:extLst>
          </p:cNvPr>
          <p:cNvSpPr txBox="1"/>
          <p:nvPr/>
        </p:nvSpPr>
        <p:spPr>
          <a:xfrm>
            <a:off x="452436" y="6169580"/>
            <a:ext cx="514115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NSF Smart </a:t>
            </a:r>
            <a:r>
              <a:rPr kumimoji="0" lang="en-US" sz="1800" b="0" i="0" u="none" strike="noStrike" kern="1200" cap="none" spc="0" normalizeH="0" baseline="0" noProof="0">
                <a:ln>
                  <a:noFill/>
                </a:ln>
                <a:solidFill>
                  <a:prstClr val="black"/>
                </a:solidFill>
                <a:effectLst/>
                <a:uLnTx/>
                <a:uFillTx/>
                <a:latin typeface="Times New Roman"/>
                <a:ea typeface="+mn-ea"/>
                <a:cs typeface="+mn-cs"/>
              </a:rPr>
              <a:t>and Connected </a:t>
            </a:r>
            <a:r>
              <a:rPr kumimoji="0" lang="en-US" sz="1800" b="0" i="0" u="none" strike="noStrike" kern="1200" cap="none" spc="0" normalizeH="0" baseline="0" noProof="0" dirty="0">
                <a:ln>
                  <a:noFill/>
                </a:ln>
                <a:solidFill>
                  <a:prstClr val="black"/>
                </a:solidFill>
                <a:effectLst/>
                <a:uLnTx/>
                <a:uFillTx/>
                <a:latin typeface="Times New Roman"/>
                <a:ea typeface="+mn-ea"/>
                <a:cs typeface="+mn-cs"/>
              </a:rPr>
              <a:t>H</a:t>
            </a:r>
            <a:r>
              <a:rPr kumimoji="0" lang="en-US" sz="1800" b="0" i="0" u="none" strike="noStrike" kern="1200" cap="none" spc="0" normalizeH="0" baseline="0" noProof="0">
                <a:ln>
                  <a:noFill/>
                </a:ln>
                <a:solidFill>
                  <a:prstClr val="black"/>
                </a:solidFill>
                <a:effectLst/>
                <a:uLnTx/>
                <a:uFillTx/>
                <a:latin typeface="Times New Roman"/>
                <a:ea typeface="+mn-ea"/>
                <a:cs typeface="+mn-cs"/>
              </a:rPr>
              <a:t>ealth</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5" name="TextBox 4">
            <a:extLst>
              <a:ext uri="{FF2B5EF4-FFF2-40B4-BE49-F238E27FC236}">
                <a16:creationId xmlns:a16="http://schemas.microsoft.com/office/drawing/2014/main" id="{DBE79774-4888-D2C2-98F6-3244106051F7}"/>
              </a:ext>
            </a:extLst>
          </p:cNvPr>
          <p:cNvSpPr txBox="1"/>
          <p:nvPr/>
        </p:nvSpPr>
        <p:spPr>
          <a:xfrm>
            <a:off x="635214" y="4778291"/>
            <a:ext cx="37285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a:ea typeface="+mn-ea"/>
                <a:cs typeface="+mn-cs"/>
              </a:rPr>
              <a:t>Singh, et.al., Under preparation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996770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19" y="692380"/>
            <a:ext cx="2916207" cy="600397"/>
          </a:xfrm>
        </p:spPr>
        <p:txBody>
          <a:bodyPr>
            <a:normAutofit/>
          </a:bodyPr>
          <a:lstStyle/>
          <a:p>
            <a:r>
              <a:rPr lang="en-US" sz="2400" dirty="0"/>
              <a:t>Collaborators</a:t>
            </a:r>
            <a:endParaRPr lang="en-US" sz="2400" dirty="0">
              <a:solidFill>
                <a:srgbClr val="0070C0"/>
              </a:solidFill>
            </a:endParaRPr>
          </a:p>
        </p:txBody>
      </p:sp>
      <p:pic>
        <p:nvPicPr>
          <p:cNvPr id="19" name="Picture 18" descr="The CDC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2715" y="239519"/>
            <a:ext cx="1981123" cy="1453696"/>
          </a:xfrm>
          <a:prstGeom prst="rect">
            <a:avLst/>
          </a:prstGeom>
        </p:spPr>
      </p:pic>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0AEA5-A348-2949-9B8B-EA763C54C64D}" type="slidenum">
              <a:rPr kumimoji="0" lang="en-US" sz="16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12" name="Text Placeholder 2"/>
          <p:cNvSpPr>
            <a:spLocks noGrp="1"/>
          </p:cNvSpPr>
          <p:nvPr>
            <p:ph type="body" sz="quarter" idx="10"/>
          </p:nvPr>
        </p:nvSpPr>
        <p:spPr>
          <a:xfrm>
            <a:off x="7983648" y="6138654"/>
            <a:ext cx="3230481" cy="359802"/>
          </a:xfrm>
        </p:spPr>
        <p:txBody>
          <a:bodyPr>
            <a:noAutofit/>
          </a:bodyPr>
          <a:lstStyle/>
          <a:p>
            <a:pPr marL="2116" indent="0">
              <a:buNone/>
            </a:pPr>
            <a:r>
              <a:rPr lang="en-US" sz="1400" dirty="0"/>
              <a:t>Chaitra Gopalappa, chaitrag@umass.edu </a:t>
            </a:r>
          </a:p>
        </p:txBody>
      </p:sp>
      <p:sp>
        <p:nvSpPr>
          <p:cNvPr id="10" name="Rectangle 9"/>
          <p:cNvSpPr/>
          <p:nvPr/>
        </p:nvSpPr>
        <p:spPr>
          <a:xfrm>
            <a:off x="2571750" y="1841240"/>
            <a:ext cx="9305131" cy="66697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Disclaimer:</a:t>
            </a:r>
            <a:r>
              <a:rPr kumimoji="0" lang="en-US" sz="18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The findings and conclusions in this report are those of the presenter and do not necessarily represent the official position of the organizations</a:t>
            </a:r>
            <a:endParaRPr kumimoji="0" lang="en-US" sz="18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logo with a tower and text&#10;&#10;Description automatically generated">
            <a:extLst>
              <a:ext uri="{FF2B5EF4-FFF2-40B4-BE49-F238E27FC236}">
                <a16:creationId xmlns:a16="http://schemas.microsoft.com/office/drawing/2014/main" id="{B1BF2D35-AD68-1F3E-4FC5-7296E7DC9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9675" y="149410"/>
            <a:ext cx="1695370" cy="1695370"/>
          </a:xfrm>
          <a:prstGeom prst="rect">
            <a:avLst/>
          </a:prstGeom>
        </p:spPr>
      </p:pic>
      <p:pic>
        <p:nvPicPr>
          <p:cNvPr id="14" name="Picture 13" descr="A logo with a globe and sun&#10;&#10;Description automatically generated">
            <a:extLst>
              <a:ext uri="{FF2B5EF4-FFF2-40B4-BE49-F238E27FC236}">
                <a16:creationId xmlns:a16="http://schemas.microsoft.com/office/drawing/2014/main" id="{39D49CD8-C53F-FFF9-A9B9-B886E5F9BE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5260" y="155470"/>
            <a:ext cx="1683250" cy="1683250"/>
          </a:xfrm>
          <a:prstGeom prst="rect">
            <a:avLst/>
          </a:prstGeom>
        </p:spPr>
      </p:pic>
      <p:pic>
        <p:nvPicPr>
          <p:cNvPr id="17" name="Picture 16" descr="A qr code with black squares&#10;&#10;Description automatically generated">
            <a:extLst>
              <a:ext uri="{FF2B5EF4-FFF2-40B4-BE49-F238E27FC236}">
                <a16:creationId xmlns:a16="http://schemas.microsoft.com/office/drawing/2014/main" id="{0857A923-36DC-C730-A617-623D9E339F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0808" y="3213256"/>
            <a:ext cx="2751785" cy="2751785"/>
          </a:xfrm>
          <a:prstGeom prst="rect">
            <a:avLst/>
          </a:prstGeom>
        </p:spPr>
      </p:pic>
      <p:pic>
        <p:nvPicPr>
          <p:cNvPr id="7" name="Picture 6" descr="A logo with a globe and a snake&#10;&#10;Description automatically generated">
            <a:extLst>
              <a:ext uri="{FF2B5EF4-FFF2-40B4-BE49-F238E27FC236}">
                <a16:creationId xmlns:a16="http://schemas.microsoft.com/office/drawing/2014/main" id="{A9B51861-D9E6-2133-4EE2-A0A4800E66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7665" y="266040"/>
            <a:ext cx="1409065" cy="1453696"/>
          </a:xfrm>
          <a:prstGeom prst="rect">
            <a:avLst/>
          </a:prstGeom>
        </p:spPr>
      </p:pic>
      <p:sp>
        <p:nvSpPr>
          <p:cNvPr id="4" name="Rectangle 3">
            <a:extLst>
              <a:ext uri="{FF2B5EF4-FFF2-40B4-BE49-F238E27FC236}">
                <a16:creationId xmlns:a16="http://schemas.microsoft.com/office/drawing/2014/main" id="{BDCE8454-0F43-1FB2-7F06-62F533B8B71F}"/>
              </a:ext>
            </a:extLst>
          </p:cNvPr>
          <p:cNvSpPr/>
          <p:nvPr/>
        </p:nvSpPr>
        <p:spPr>
          <a:xfrm>
            <a:off x="3317944" y="3319366"/>
            <a:ext cx="3512276" cy="22576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EA72E">
                    <a:lumMod val="50000"/>
                  </a:srgbClr>
                </a:solidFill>
                <a:effectLst/>
                <a:uLnTx/>
                <a:uFillTx/>
                <a:latin typeface="Times New Roman"/>
                <a:ea typeface="+mn-ea"/>
                <a:cs typeface="+mn-cs"/>
              </a:rPr>
              <a:t>1. Multi-scale simulation technique</a:t>
            </a:r>
          </a:p>
        </p:txBody>
      </p:sp>
      <p:sp>
        <p:nvSpPr>
          <p:cNvPr id="5" name="Rectangle 4">
            <a:extLst>
              <a:ext uri="{FF2B5EF4-FFF2-40B4-BE49-F238E27FC236}">
                <a16:creationId xmlns:a16="http://schemas.microsoft.com/office/drawing/2014/main" id="{CB99A84D-EC5E-63A3-E123-320438EA585A}"/>
              </a:ext>
            </a:extLst>
          </p:cNvPr>
          <p:cNvSpPr/>
          <p:nvPr/>
        </p:nvSpPr>
        <p:spPr>
          <a:xfrm>
            <a:off x="315120" y="3316614"/>
            <a:ext cx="2992240" cy="2100368"/>
          </a:xfrm>
          <a:prstGeom prst="rect">
            <a:avLst/>
          </a:prstGeom>
          <a:solidFill>
            <a:schemeClr val="bg1"/>
          </a:solidFill>
          <a:ln>
            <a:solidFill>
              <a:schemeClr val="accent1">
                <a:shade val="50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a:ea typeface="+mn-ea"/>
                <a:cs typeface="+mn-cs"/>
              </a:rPr>
              <a:t>2. Statistical machine learning approach</a:t>
            </a:r>
          </a:p>
        </p:txBody>
      </p:sp>
      <p:sp>
        <p:nvSpPr>
          <p:cNvPr id="6" name="Rectangle 5">
            <a:extLst>
              <a:ext uri="{FF2B5EF4-FFF2-40B4-BE49-F238E27FC236}">
                <a16:creationId xmlns:a16="http://schemas.microsoft.com/office/drawing/2014/main" id="{E23F556A-F68F-9E6E-B090-048F39CEB715}"/>
              </a:ext>
            </a:extLst>
          </p:cNvPr>
          <p:cNvSpPr/>
          <p:nvPr/>
        </p:nvSpPr>
        <p:spPr>
          <a:xfrm>
            <a:off x="315119" y="5416983"/>
            <a:ext cx="6515101" cy="10003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4000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4000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40000"/>
                </a:solidFill>
                <a:effectLst/>
                <a:uLnTx/>
                <a:uFillTx/>
                <a:latin typeface="Times New Roman"/>
                <a:ea typeface="+mn-ea"/>
                <a:cs typeface="+mn-cs"/>
              </a:rPr>
              <a:t>3. Multi-agent reinforcement learning algorithm</a:t>
            </a:r>
          </a:p>
        </p:txBody>
      </p:sp>
      <p:pic>
        <p:nvPicPr>
          <p:cNvPr id="8" name="Picture 7">
            <a:extLst>
              <a:ext uri="{FF2B5EF4-FFF2-40B4-BE49-F238E27FC236}">
                <a16:creationId xmlns:a16="http://schemas.microsoft.com/office/drawing/2014/main" id="{584EDDD0-0A07-FF41-C0E4-7D09E2A60C86}"/>
              </a:ext>
              <a:ext uri="{C183D7F6-B498-43B3-948B-1728B52AA6E4}">
                <adec:decorative xmlns:adec="http://schemas.microsoft.com/office/drawing/2017/decorative" val="1"/>
              </a:ext>
            </a:extLst>
          </p:cNvPr>
          <p:cNvPicPr>
            <a:picLocks noChangeAspect="1"/>
          </p:cNvPicPr>
          <p:nvPr/>
        </p:nvPicPr>
        <p:blipFill rotWithShape="1">
          <a:blip r:embed="rId8"/>
          <a:srcRect l="32344"/>
          <a:stretch/>
        </p:blipFill>
        <p:spPr>
          <a:xfrm>
            <a:off x="3361096" y="3760778"/>
            <a:ext cx="3218155" cy="1427935"/>
          </a:xfrm>
          <a:prstGeom prst="rect">
            <a:avLst/>
          </a:prstGeom>
        </p:spPr>
      </p:pic>
      <p:pic>
        <p:nvPicPr>
          <p:cNvPr id="9" name="Picture 8">
            <a:extLst>
              <a:ext uri="{FF2B5EF4-FFF2-40B4-BE49-F238E27FC236}">
                <a16:creationId xmlns:a16="http://schemas.microsoft.com/office/drawing/2014/main" id="{72066B8D-9DE1-0446-16F3-00C72FB44041}"/>
              </a:ext>
              <a:ext uri="{C183D7F6-B498-43B3-948B-1728B52AA6E4}">
                <adec:decorative xmlns:adec="http://schemas.microsoft.com/office/drawing/2017/decorative" val="1"/>
              </a:ext>
            </a:extLst>
          </p:cNvPr>
          <p:cNvPicPr>
            <a:picLocks noChangeAspect="1"/>
          </p:cNvPicPr>
          <p:nvPr/>
        </p:nvPicPr>
        <p:blipFill>
          <a:blip r:embed="rId9">
            <a:alphaModFix/>
          </a:blip>
          <a:stretch>
            <a:fillRect/>
          </a:stretch>
        </p:blipFill>
        <p:spPr>
          <a:xfrm>
            <a:off x="1058069" y="3698263"/>
            <a:ext cx="2257697" cy="1781772"/>
          </a:xfrm>
          <a:prstGeom prst="rect">
            <a:avLst/>
          </a:prstGeom>
        </p:spPr>
      </p:pic>
      <p:pic>
        <p:nvPicPr>
          <p:cNvPr id="13" name="Picture 12">
            <a:extLst>
              <a:ext uri="{FF2B5EF4-FFF2-40B4-BE49-F238E27FC236}">
                <a16:creationId xmlns:a16="http://schemas.microsoft.com/office/drawing/2014/main" id="{89F3E14B-59A4-43E5-4E62-911D616BD5E0}"/>
              </a:ext>
              <a:ext uri="{C183D7F6-B498-43B3-948B-1728B52AA6E4}">
                <adec:decorative xmlns:adec="http://schemas.microsoft.com/office/drawing/2017/decorative" val="1"/>
              </a:ext>
            </a:extLst>
          </p:cNvPr>
          <p:cNvPicPr>
            <a:picLocks noChangeAspect="1"/>
          </p:cNvPicPr>
          <p:nvPr/>
        </p:nvPicPr>
        <p:blipFill>
          <a:blip r:embed="rId10">
            <a:alphaModFix/>
          </a:blip>
          <a:stretch>
            <a:fillRect/>
          </a:stretch>
        </p:blipFill>
        <p:spPr>
          <a:xfrm>
            <a:off x="1605707" y="5416982"/>
            <a:ext cx="5344342" cy="640114"/>
          </a:xfrm>
          <a:prstGeom prst="rect">
            <a:avLst/>
          </a:prstGeom>
        </p:spPr>
      </p:pic>
      <p:sp>
        <p:nvSpPr>
          <p:cNvPr id="15" name="Title 1">
            <a:extLst>
              <a:ext uri="{FF2B5EF4-FFF2-40B4-BE49-F238E27FC236}">
                <a16:creationId xmlns:a16="http://schemas.microsoft.com/office/drawing/2014/main" id="{DFC0B317-E90B-4622-A4CD-D1D5D561EAA0}"/>
              </a:ext>
            </a:extLst>
          </p:cNvPr>
          <p:cNvSpPr txBox="1">
            <a:spLocks/>
          </p:cNvSpPr>
          <p:nvPr/>
        </p:nvSpPr>
        <p:spPr>
          <a:xfrm>
            <a:off x="1674555" y="2709109"/>
            <a:ext cx="4708160" cy="6003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861119"/>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861119"/>
                </a:solidFill>
                <a:effectLst/>
                <a:uLnTx/>
                <a:uFillTx/>
                <a:latin typeface="Times New Roman"/>
                <a:ea typeface="+mj-ea"/>
                <a:cs typeface="+mj-cs"/>
              </a:rPr>
              <a:t>Contributions (on NSF SCH)</a:t>
            </a:r>
            <a:endParaRPr kumimoji="0" lang="en-US" sz="2400" b="0" i="0" u="none" strike="noStrike" kern="1200" cap="none" spc="0" normalizeH="0" baseline="0" noProof="0" dirty="0">
              <a:ln>
                <a:noFill/>
              </a:ln>
              <a:solidFill>
                <a:srgbClr val="0070C0"/>
              </a:solidFill>
              <a:effectLst/>
              <a:uLnTx/>
              <a:uFillTx/>
              <a:latin typeface="Times New Roman"/>
              <a:ea typeface="+mj-ea"/>
              <a:cs typeface="+mj-cs"/>
            </a:endParaRPr>
          </a:p>
        </p:txBody>
      </p:sp>
      <p:sp>
        <p:nvSpPr>
          <p:cNvPr id="16" name="Title 1">
            <a:extLst>
              <a:ext uri="{FF2B5EF4-FFF2-40B4-BE49-F238E27FC236}">
                <a16:creationId xmlns:a16="http://schemas.microsoft.com/office/drawing/2014/main" id="{B95FEB26-270C-4C9D-2CCA-76F8392D4F4A}"/>
              </a:ext>
            </a:extLst>
          </p:cNvPr>
          <p:cNvSpPr txBox="1">
            <a:spLocks/>
          </p:cNvSpPr>
          <p:nvPr/>
        </p:nvSpPr>
        <p:spPr>
          <a:xfrm>
            <a:off x="8507337" y="2716216"/>
            <a:ext cx="1960479" cy="5752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861119"/>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861119"/>
                </a:solidFill>
                <a:effectLst/>
                <a:uLnTx/>
                <a:uFillTx/>
                <a:latin typeface="Times New Roman"/>
                <a:ea typeface="+mj-ea"/>
                <a:cs typeface="+mj-cs"/>
              </a:rPr>
              <a:t>Publications</a:t>
            </a:r>
            <a:endParaRPr kumimoji="0" lang="en-US" sz="2400" b="0" i="0" u="none" strike="noStrike" kern="1200" cap="none" spc="0" normalizeH="0" baseline="0" noProof="0" dirty="0">
              <a:ln>
                <a:noFill/>
              </a:ln>
              <a:solidFill>
                <a:srgbClr val="0070C0"/>
              </a:solidFill>
              <a:effectLst/>
              <a:uLnTx/>
              <a:uFillTx/>
              <a:latin typeface="Times New Roman"/>
              <a:ea typeface="+mj-ea"/>
              <a:cs typeface="+mj-cs"/>
            </a:endParaRPr>
          </a:p>
        </p:txBody>
      </p:sp>
      <p:sp>
        <p:nvSpPr>
          <p:cNvPr id="20" name="TextBox 19">
            <a:extLst>
              <a:ext uri="{FF2B5EF4-FFF2-40B4-BE49-F238E27FC236}">
                <a16:creationId xmlns:a16="http://schemas.microsoft.com/office/drawing/2014/main" id="{97D2B0B2-52BA-E766-B81C-F306EEAAE046}"/>
              </a:ext>
            </a:extLst>
          </p:cNvPr>
          <p:cNvSpPr txBox="1"/>
          <p:nvPr/>
        </p:nvSpPr>
        <p:spPr>
          <a:xfrm>
            <a:off x="7958874" y="5826471"/>
            <a:ext cx="34334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https://diseasemodeling.github.io/</a:t>
            </a:r>
          </a:p>
        </p:txBody>
      </p:sp>
      <p:pic>
        <p:nvPicPr>
          <p:cNvPr id="22" name="Picture 21" descr="A logo with text on it&#10;&#10;Description automatically generated">
            <a:extLst>
              <a:ext uri="{FF2B5EF4-FFF2-40B4-BE49-F238E27FC236}">
                <a16:creationId xmlns:a16="http://schemas.microsoft.com/office/drawing/2014/main" id="{5FB2AED8-438F-A2C6-17E7-9392B0DC56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60557" y="667097"/>
            <a:ext cx="1533739" cy="609685"/>
          </a:xfrm>
          <a:prstGeom prst="rect">
            <a:avLst/>
          </a:prstGeom>
        </p:spPr>
      </p:pic>
    </p:spTree>
    <p:extLst>
      <p:ext uri="{BB962C8B-B14F-4D97-AF65-F5344CB8AC3E}">
        <p14:creationId xmlns:p14="http://schemas.microsoft.com/office/powerpoint/2010/main" val="1656697917"/>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F27C2-F256-F946-93B4-5169F17C71EB}"/>
              </a:ext>
            </a:extLst>
          </p:cNvPr>
          <p:cNvSpPr>
            <a:spLocks noGrp="1"/>
          </p:cNvSpPr>
          <p:nvPr>
            <p:ph type="ctrTitle"/>
          </p:nvPr>
        </p:nvSpPr>
        <p:spPr>
          <a:xfrm>
            <a:off x="337457" y="751114"/>
            <a:ext cx="11854543" cy="2463718"/>
          </a:xfrm>
        </p:spPr>
        <p:txBody>
          <a:bodyPr>
            <a:normAutofit/>
          </a:bodyPr>
          <a:lstStyle/>
          <a:p>
            <a:pPr>
              <a:lnSpc>
                <a:spcPct val="100000"/>
              </a:lnSpc>
              <a:spcBef>
                <a:spcPts val="1200"/>
              </a:spcBef>
              <a:tabLst>
                <a:tab pos="2166938" algn="l"/>
              </a:tabLst>
            </a:pPr>
            <a:r>
              <a:rPr lang="en-US" sz="4800" dirty="0"/>
              <a:t>The Digital Transformation of</a:t>
            </a:r>
            <a:br>
              <a:rPr lang="en-US" sz="4800" dirty="0"/>
            </a:br>
            <a:r>
              <a:rPr lang="en-US" sz="4800" dirty="0"/>
              <a:t>Diabetes Care Delivery</a:t>
            </a:r>
            <a:br>
              <a:rPr lang="en-US" sz="4800" dirty="0"/>
            </a:br>
            <a:r>
              <a:rPr lang="en-US" sz="3600" i="1" dirty="0"/>
              <a:t>Insights From Practice and Future Challenges</a:t>
            </a:r>
          </a:p>
        </p:txBody>
      </p:sp>
      <p:sp>
        <p:nvSpPr>
          <p:cNvPr id="3" name="Subtitle 2">
            <a:extLst>
              <a:ext uri="{FF2B5EF4-FFF2-40B4-BE49-F238E27FC236}">
                <a16:creationId xmlns:a16="http://schemas.microsoft.com/office/drawing/2014/main" id="{95A80E2C-90E5-DD41-954B-E5095EDC3355}"/>
              </a:ext>
            </a:extLst>
          </p:cNvPr>
          <p:cNvSpPr>
            <a:spLocks noGrp="1"/>
          </p:cNvSpPr>
          <p:nvPr>
            <p:ph type="subTitle" idx="1"/>
          </p:nvPr>
        </p:nvSpPr>
        <p:spPr>
          <a:xfrm>
            <a:off x="1307432" y="3588524"/>
            <a:ext cx="9577136" cy="2959768"/>
          </a:xfrm>
        </p:spPr>
        <p:txBody>
          <a:bodyPr>
            <a:normAutofit/>
          </a:bodyPr>
          <a:lstStyle/>
          <a:p>
            <a:r>
              <a:rPr lang="en-US" dirty="0"/>
              <a:t>Prof. Ramesh Johari</a:t>
            </a:r>
          </a:p>
          <a:p>
            <a:r>
              <a:rPr lang="en-US" dirty="0"/>
              <a:t>rjohari@stanford.edu</a:t>
            </a:r>
          </a:p>
          <a:p>
            <a:r>
              <a:rPr lang="en-US" i="1" dirty="0"/>
              <a:t>Management Science and Engineering</a:t>
            </a:r>
          </a:p>
          <a:p>
            <a:r>
              <a:rPr lang="en-US" i="1" dirty="0"/>
              <a:t>Stanford University</a:t>
            </a:r>
            <a:endParaRPr lang="en-US" dirty="0"/>
          </a:p>
          <a:p>
            <a:endParaRPr lang="en-US" i="1" dirty="0"/>
          </a:p>
          <a:p>
            <a:endParaRPr lang="en-US" dirty="0"/>
          </a:p>
        </p:txBody>
      </p:sp>
      <p:pic>
        <p:nvPicPr>
          <p:cNvPr id="1026" name="Picture 2" descr="Stanford University - Wikipedia">
            <a:extLst>
              <a:ext uri="{FF2B5EF4-FFF2-40B4-BE49-F238E27FC236}">
                <a16:creationId xmlns:a16="http://schemas.microsoft.com/office/drawing/2014/main" id="{EAFA7075-9551-F64F-B995-900DB3E90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2941" y="3914863"/>
            <a:ext cx="1463253" cy="14632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e NSF logo">
            <a:extLst>
              <a:ext uri="{FF2B5EF4-FFF2-40B4-BE49-F238E27FC236}">
                <a16:creationId xmlns:a16="http://schemas.microsoft.com/office/drawing/2014/main" id="{C0F1E689-0B62-6244-804A-4B373EDA9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806" y="3711897"/>
            <a:ext cx="1860097" cy="18691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A4D966-01D5-4155-43C6-91BCD4D4BA31}"/>
              </a:ext>
            </a:extLst>
          </p:cNvPr>
          <p:cNvSpPr txBox="1"/>
          <p:nvPr/>
        </p:nvSpPr>
        <p:spPr>
          <a:xfrm>
            <a:off x="76200" y="6477900"/>
            <a:ext cx="1185454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NSF SCH Award 2205084: Improving Patient Health and Equity through the Digital Transformation of Diabetes Care Delivery</a:t>
            </a:r>
          </a:p>
        </p:txBody>
      </p:sp>
    </p:spTree>
    <p:extLst>
      <p:ext uri="{BB962C8B-B14F-4D97-AF65-F5344CB8AC3E}">
        <p14:creationId xmlns:p14="http://schemas.microsoft.com/office/powerpoint/2010/main" val="1876770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A Map silhouette vector graphics | Free SVG">
            <a:extLst>
              <a:ext uri="{FF2B5EF4-FFF2-40B4-BE49-F238E27FC236}">
                <a16:creationId xmlns:a16="http://schemas.microsoft.com/office/drawing/2014/main" id="{1D1B08DB-FCA6-4A45-9CD8-4EA5E4CD7F48}"/>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837473B0-CC2E-450A-ABE3-18F120FF3D39}">
                <a1611:picAttrSrcUrl xmlns:a1611="http://schemas.microsoft.com/office/drawing/2016/11/main" r:id="rId4"/>
              </a:ext>
            </a:extLst>
          </a:blip>
          <a:stretch>
            <a:fillRect/>
          </a:stretch>
        </p:blipFill>
        <p:spPr>
          <a:xfrm>
            <a:off x="1695450" y="427825"/>
            <a:ext cx="8801100" cy="6002350"/>
          </a:xfrm>
          <a:prstGeom prst="rect">
            <a:avLst/>
          </a:prstGeom>
        </p:spPr>
      </p:pic>
      <p:sp>
        <p:nvSpPr>
          <p:cNvPr id="8" name="TextBox 7">
            <a:extLst>
              <a:ext uri="{FF2B5EF4-FFF2-40B4-BE49-F238E27FC236}">
                <a16:creationId xmlns:a16="http://schemas.microsoft.com/office/drawing/2014/main" id="{660CAABB-5E5B-CA4B-9227-6F71355860D5}"/>
              </a:ext>
            </a:extLst>
          </p:cNvPr>
          <p:cNvSpPr txBox="1"/>
          <p:nvPr/>
        </p:nvSpPr>
        <p:spPr>
          <a:xfrm>
            <a:off x="7516907" y="6430175"/>
            <a:ext cx="467509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t>Source: American Diabetes Association</a:t>
            </a:r>
          </a:p>
        </p:txBody>
      </p:sp>
      <p:sp>
        <p:nvSpPr>
          <p:cNvPr id="3" name="Title 2">
            <a:extLst>
              <a:ext uri="{FF2B5EF4-FFF2-40B4-BE49-F238E27FC236}">
                <a16:creationId xmlns:a16="http://schemas.microsoft.com/office/drawing/2014/main" id="{EA763AE7-3CE0-28E6-0748-07333E51F5F0}"/>
              </a:ext>
            </a:extLst>
          </p:cNvPr>
          <p:cNvSpPr txBox="1">
            <a:spLocks noGrp="1"/>
          </p:cNvSpPr>
          <p:nvPr>
            <p:ph type="title" idx="4294967295"/>
          </p:nvPr>
        </p:nvSpPr>
        <p:spPr>
          <a:xfrm>
            <a:off x="2764971" y="2601686"/>
            <a:ext cx="721722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Diabetes in the US…</a:t>
            </a:r>
          </a:p>
        </p:txBody>
      </p:sp>
    </p:spTree>
    <p:extLst>
      <p:ext uri="{BB962C8B-B14F-4D97-AF65-F5344CB8AC3E}">
        <p14:creationId xmlns:p14="http://schemas.microsoft.com/office/powerpoint/2010/main" val="1724681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A Map silhouette vector graphics | Free SVG">
            <a:extLst>
              <a:ext uri="{FF2B5EF4-FFF2-40B4-BE49-F238E27FC236}">
                <a16:creationId xmlns:a16="http://schemas.microsoft.com/office/drawing/2014/main" id="{1D1B08DB-FCA6-4A45-9CD8-4EA5E4CD7F48}"/>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837473B0-CC2E-450A-ABE3-18F120FF3D39}">
                <a1611:picAttrSrcUrl xmlns:a1611="http://schemas.microsoft.com/office/drawing/2016/11/main" r:id="rId4"/>
              </a:ext>
            </a:extLst>
          </a:blip>
          <a:stretch>
            <a:fillRect/>
          </a:stretch>
        </p:blipFill>
        <p:spPr>
          <a:xfrm>
            <a:off x="1695450" y="427825"/>
            <a:ext cx="8801100" cy="6002350"/>
          </a:xfrm>
          <a:prstGeom prst="rect">
            <a:avLst/>
          </a:prstGeom>
        </p:spPr>
      </p:pic>
      <p:sp>
        <p:nvSpPr>
          <p:cNvPr id="6" name="TextBox 5">
            <a:extLst>
              <a:ext uri="{FF2B5EF4-FFF2-40B4-BE49-F238E27FC236}">
                <a16:creationId xmlns:a16="http://schemas.microsoft.com/office/drawing/2014/main" id="{B3C21FA6-2ACE-A943-B6EE-4AA510F7AEE4}"/>
              </a:ext>
            </a:extLst>
          </p:cNvPr>
          <p:cNvSpPr txBox="1"/>
          <p:nvPr/>
        </p:nvSpPr>
        <p:spPr>
          <a:xfrm>
            <a:off x="658329" y="1222051"/>
            <a:ext cx="4592282"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Gill Sans MT" panose="020B0502020104020203" pitchFamily="34" charset="77"/>
                <a:ea typeface="Helvetica Neue Light" panose="02000403000000020004" pitchFamily="2" charset="0"/>
                <a:cs typeface="+mn-cs"/>
              </a:rPr>
              <a:t>38.4M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t>U.S. population</a:t>
            </a:r>
            <a:br>
              <a:rPr kumimoji="0" lang="en-US" sz="32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br>
            <a:r>
              <a:rPr kumimoji="0" lang="en-US" sz="32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t>with diabetes</a:t>
            </a:r>
            <a:endParaRPr kumimoji="0" lang="en-US" sz="32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endParaRPr>
          </a:p>
        </p:txBody>
      </p:sp>
      <p:sp>
        <p:nvSpPr>
          <p:cNvPr id="8" name="TextBox 7">
            <a:extLst>
              <a:ext uri="{FF2B5EF4-FFF2-40B4-BE49-F238E27FC236}">
                <a16:creationId xmlns:a16="http://schemas.microsoft.com/office/drawing/2014/main" id="{660CAABB-5E5B-CA4B-9227-6F71355860D5}"/>
              </a:ext>
            </a:extLst>
          </p:cNvPr>
          <p:cNvSpPr txBox="1"/>
          <p:nvPr/>
        </p:nvSpPr>
        <p:spPr>
          <a:xfrm>
            <a:off x="7516907" y="6430175"/>
            <a:ext cx="467509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t>Source: American Diabetes Association</a:t>
            </a:r>
          </a:p>
        </p:txBody>
      </p:sp>
      <p:sp>
        <p:nvSpPr>
          <p:cNvPr id="7" name="TextBox 6">
            <a:extLst>
              <a:ext uri="{FF2B5EF4-FFF2-40B4-BE49-F238E27FC236}">
                <a16:creationId xmlns:a16="http://schemas.microsoft.com/office/drawing/2014/main" id="{AF67EB56-35F3-3344-A436-0BD2A282A0E9}"/>
              </a:ext>
            </a:extLst>
          </p:cNvPr>
          <p:cNvSpPr txBox="1"/>
          <p:nvPr/>
        </p:nvSpPr>
        <p:spPr>
          <a:xfrm>
            <a:off x="4129023" y="1222051"/>
            <a:ext cx="4592282"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Gill Sans MT" panose="020B0502020104020203" pitchFamily="34" charset="77"/>
                <a:ea typeface="Helvetica Neue Light" panose="02000403000000020004" pitchFamily="2" charset="0"/>
                <a:cs typeface="+mn-cs"/>
              </a:rPr>
              <a:t>97.6M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t>U.S. adults with prediabetes</a:t>
            </a:r>
            <a:endParaRPr kumimoji="0" lang="en-US" sz="32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endParaRPr>
          </a:p>
        </p:txBody>
      </p:sp>
      <p:sp>
        <p:nvSpPr>
          <p:cNvPr id="9" name="TextBox 8">
            <a:extLst>
              <a:ext uri="{FF2B5EF4-FFF2-40B4-BE49-F238E27FC236}">
                <a16:creationId xmlns:a16="http://schemas.microsoft.com/office/drawing/2014/main" id="{58466644-BB95-C049-BD2B-64F1CBDC8CDC}"/>
              </a:ext>
            </a:extLst>
          </p:cNvPr>
          <p:cNvSpPr txBox="1"/>
          <p:nvPr/>
        </p:nvSpPr>
        <p:spPr>
          <a:xfrm>
            <a:off x="7599718" y="1222050"/>
            <a:ext cx="4592282"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Gill Sans MT" panose="020B0502020104020203" pitchFamily="34" charset="77"/>
                <a:ea typeface="Helvetica Neue Light" panose="02000403000000020004" pitchFamily="2" charset="0"/>
                <a:cs typeface="+mn-cs"/>
              </a:rPr>
              <a:t>304,000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t>U.S. youth</a:t>
            </a:r>
            <a:br>
              <a:rPr kumimoji="0" lang="en-US" sz="32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br>
            <a:r>
              <a:rPr kumimoji="0" lang="en-US" sz="32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t>with type 1</a:t>
            </a:r>
            <a:br>
              <a:rPr kumimoji="0" lang="en-US" sz="32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br>
            <a:r>
              <a:rPr kumimoji="0" lang="en-US" sz="32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t>diabetes (T1D)</a:t>
            </a:r>
            <a:endParaRPr kumimoji="0" lang="en-US" sz="1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endParaRPr>
          </a:p>
        </p:txBody>
      </p:sp>
      <p:sp>
        <p:nvSpPr>
          <p:cNvPr id="2" name="Title 1">
            <a:extLst>
              <a:ext uri="{FF2B5EF4-FFF2-40B4-BE49-F238E27FC236}">
                <a16:creationId xmlns:a16="http://schemas.microsoft.com/office/drawing/2014/main" id="{D69C427B-3C2E-5B4A-AFB3-442D4E5763A3}"/>
              </a:ext>
            </a:extLst>
          </p:cNvPr>
          <p:cNvSpPr txBox="1">
            <a:spLocks noGrp="1"/>
          </p:cNvSpPr>
          <p:nvPr>
            <p:ph type="title" idx="4294967295"/>
          </p:nvPr>
        </p:nvSpPr>
        <p:spPr>
          <a:xfrm>
            <a:off x="1016401" y="4133888"/>
            <a:ext cx="10817525" cy="12618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Disparities abound: </a:t>
            </a:r>
            <a:br>
              <a:rPr kumimoji="0" lang="en-US" sz="3600" b="0" i="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br>
            <a:r>
              <a:rPr kumimoji="0" lang="en-US" sz="3600" b="0" i="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By race, by SES, by education</a:t>
            </a:r>
            <a:endParaRPr kumimoji="0" lang="en-US" sz="3600" b="1" i="0" u="none" strike="noStrike" kern="1200" cap="none" spc="0" normalizeH="0" baseline="0" noProof="0" dirty="0">
              <a:ln>
                <a:noFill/>
              </a:ln>
              <a:solidFill>
                <a:prstClr val="black"/>
              </a:solidFill>
              <a:effectLst/>
              <a:uLnTx/>
              <a:uFillTx/>
              <a:latin typeface="Gill Sans MT" panose="020B0502020104020203" pitchFamily="34" charset="77"/>
              <a:ea typeface="Helvetica Neue Light" panose="02000403000000020004" pitchFamily="2" charset="0"/>
              <a:cs typeface="+mn-cs"/>
            </a:endParaRPr>
          </a:p>
        </p:txBody>
      </p:sp>
    </p:spTree>
    <p:extLst>
      <p:ext uri="{BB962C8B-B14F-4D97-AF65-F5344CB8AC3E}">
        <p14:creationId xmlns:p14="http://schemas.microsoft.com/office/powerpoint/2010/main" val="305733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D3571-1608-85DD-1CE2-A160424D216D}"/>
              </a:ext>
            </a:extLst>
          </p:cNvPr>
          <p:cNvSpPr>
            <a:spLocks noGrp="1"/>
          </p:cNvSpPr>
          <p:nvPr>
            <p:ph type="title"/>
          </p:nvPr>
        </p:nvSpPr>
        <p:spPr/>
        <p:txBody>
          <a:bodyPr/>
          <a:lstStyle/>
          <a:p>
            <a:r>
              <a:rPr lang="en-US" dirty="0"/>
              <a:t>The Stanford 4T Study</a:t>
            </a:r>
          </a:p>
        </p:txBody>
      </p:sp>
      <p:sp>
        <p:nvSpPr>
          <p:cNvPr id="3" name="Content Placeholder 2">
            <a:extLst>
              <a:ext uri="{FF2B5EF4-FFF2-40B4-BE49-F238E27FC236}">
                <a16:creationId xmlns:a16="http://schemas.microsoft.com/office/drawing/2014/main" id="{B76DD249-7449-5AA5-918B-2C37FB539F68}"/>
              </a:ext>
            </a:extLst>
          </p:cNvPr>
          <p:cNvSpPr>
            <a:spLocks noGrp="1"/>
          </p:cNvSpPr>
          <p:nvPr>
            <p:ph idx="1"/>
          </p:nvPr>
        </p:nvSpPr>
        <p:spPr>
          <a:xfrm>
            <a:off x="838200" y="1607905"/>
            <a:ext cx="10515600" cy="4351338"/>
          </a:xfrm>
        </p:spPr>
        <p:txBody>
          <a:bodyPr/>
          <a:lstStyle/>
          <a:p>
            <a:pPr marL="0" indent="0" algn="ctr">
              <a:buNone/>
            </a:pPr>
            <a:r>
              <a:rPr lang="en-US"/>
              <a:t>The 4 T’s: </a:t>
            </a:r>
            <a:r>
              <a:rPr lang="en-US" b="1">
                <a:latin typeface="Gill Sans MT" panose="020B0502020104020203" pitchFamily="34" charset="77"/>
              </a:rPr>
              <a:t>T</a:t>
            </a:r>
            <a:r>
              <a:rPr lang="en-US"/>
              <a:t>eamwork, </a:t>
            </a:r>
            <a:r>
              <a:rPr lang="en-US" b="1">
                <a:latin typeface="Gill Sans MT" panose="020B0502020104020203" pitchFamily="34" charset="77"/>
              </a:rPr>
              <a:t>T</a:t>
            </a:r>
            <a:r>
              <a:rPr lang="en-US"/>
              <a:t>argets, </a:t>
            </a:r>
            <a:r>
              <a:rPr lang="en-US" b="1">
                <a:latin typeface="Gill Sans MT" panose="020B0502020104020203" pitchFamily="34" charset="77"/>
              </a:rPr>
              <a:t>T</a:t>
            </a:r>
            <a:r>
              <a:rPr lang="en-US"/>
              <a:t>echnology, and </a:t>
            </a:r>
            <a:r>
              <a:rPr lang="en-US" b="1">
                <a:latin typeface="Gill Sans MT" panose="020B0502020104020203" pitchFamily="34" charset="77"/>
              </a:rPr>
              <a:t>T</a:t>
            </a:r>
            <a:r>
              <a:rPr lang="en-US"/>
              <a:t>ight Control</a:t>
            </a:r>
          </a:p>
          <a:p>
            <a:pPr marL="0" indent="0">
              <a:buNone/>
            </a:pPr>
            <a:r>
              <a:rPr lang="en-US"/>
              <a:t>Outcomes in newly diagnosed youth:</a:t>
            </a:r>
          </a:p>
        </p:txBody>
      </p:sp>
      <p:pic>
        <p:nvPicPr>
          <p:cNvPr id="5" name="Google Shape;1029;gf2325acf61_0_111" descr="A chart showing HbA1c % vs months since diabetes onset">
            <a:extLst>
              <a:ext uri="{FF2B5EF4-FFF2-40B4-BE49-F238E27FC236}">
                <a16:creationId xmlns:a16="http://schemas.microsoft.com/office/drawing/2014/main" id="{220EFA95-DBBF-1C5C-7C1F-AD61F92E3B04}"/>
              </a:ext>
            </a:extLst>
          </p:cNvPr>
          <p:cNvPicPr preferRelativeResize="0"/>
          <p:nvPr/>
        </p:nvPicPr>
        <p:blipFill>
          <a:blip r:embed="rId2">
            <a:alphaModFix/>
          </a:blip>
          <a:stretch>
            <a:fillRect/>
          </a:stretch>
        </p:blipFill>
        <p:spPr>
          <a:xfrm>
            <a:off x="625250" y="2808514"/>
            <a:ext cx="5560665" cy="3849257"/>
          </a:xfrm>
          <a:prstGeom prst="rect">
            <a:avLst/>
          </a:prstGeom>
          <a:noFill/>
          <a:ln>
            <a:noFill/>
          </a:ln>
        </p:spPr>
      </p:pic>
      <p:pic>
        <p:nvPicPr>
          <p:cNvPr id="9" name="Picture 8" descr="Screenshot of an article called &quot;Equitable implementation of a precision digital health program from glucose management in individuals with newly diagnosed type 1 diabetes">
            <a:extLst>
              <a:ext uri="{FF2B5EF4-FFF2-40B4-BE49-F238E27FC236}">
                <a16:creationId xmlns:a16="http://schemas.microsoft.com/office/drawing/2014/main" id="{F3ECC714-4836-C5FD-E995-8E900EA87845}"/>
              </a:ext>
            </a:extLst>
          </p:cNvPr>
          <p:cNvPicPr>
            <a:picLocks noChangeAspect="1"/>
          </p:cNvPicPr>
          <p:nvPr/>
        </p:nvPicPr>
        <p:blipFill>
          <a:blip r:embed="rId3"/>
          <a:stretch>
            <a:fillRect/>
          </a:stretch>
        </p:blipFill>
        <p:spPr>
          <a:xfrm>
            <a:off x="6185916" y="3113314"/>
            <a:ext cx="5817960" cy="3063649"/>
          </a:xfrm>
          <a:prstGeom prst="rect">
            <a:avLst/>
          </a:prstGeom>
        </p:spPr>
      </p:pic>
    </p:spTree>
    <p:extLst>
      <p:ext uri="{BB962C8B-B14F-4D97-AF65-F5344CB8AC3E}">
        <p14:creationId xmlns:p14="http://schemas.microsoft.com/office/powerpoint/2010/main" val="3187438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D3571-1608-85DD-1CE2-A160424D216D}"/>
              </a:ext>
            </a:extLst>
          </p:cNvPr>
          <p:cNvSpPr>
            <a:spLocks noGrp="1"/>
          </p:cNvSpPr>
          <p:nvPr>
            <p:ph type="title"/>
          </p:nvPr>
        </p:nvSpPr>
        <p:spPr/>
        <p:txBody>
          <a:bodyPr/>
          <a:lstStyle/>
          <a:p>
            <a:r>
              <a:rPr lang="en-US" dirty="0"/>
              <a:t>The Stanford 4T Study</a:t>
            </a:r>
          </a:p>
        </p:txBody>
      </p:sp>
      <p:sp>
        <p:nvSpPr>
          <p:cNvPr id="3" name="Content Placeholder 2">
            <a:extLst>
              <a:ext uri="{FF2B5EF4-FFF2-40B4-BE49-F238E27FC236}">
                <a16:creationId xmlns:a16="http://schemas.microsoft.com/office/drawing/2014/main" id="{B76DD249-7449-5AA5-918B-2C37FB539F68}"/>
              </a:ext>
            </a:extLst>
          </p:cNvPr>
          <p:cNvSpPr>
            <a:spLocks noGrp="1"/>
          </p:cNvSpPr>
          <p:nvPr>
            <p:ph idx="1"/>
          </p:nvPr>
        </p:nvSpPr>
        <p:spPr>
          <a:xfrm>
            <a:off x="838200" y="1607905"/>
            <a:ext cx="10515600" cy="4351338"/>
          </a:xfrm>
        </p:spPr>
        <p:txBody>
          <a:bodyPr/>
          <a:lstStyle/>
          <a:p>
            <a:pPr marL="0" indent="0" algn="ctr">
              <a:buNone/>
            </a:pPr>
            <a:r>
              <a:rPr lang="en-US"/>
              <a:t>The 4 T’s: </a:t>
            </a:r>
            <a:r>
              <a:rPr lang="en-US" b="1">
                <a:latin typeface="Gill Sans MT" panose="020B0502020104020203" pitchFamily="34" charset="77"/>
              </a:rPr>
              <a:t>T</a:t>
            </a:r>
            <a:r>
              <a:rPr lang="en-US"/>
              <a:t>eamwork, </a:t>
            </a:r>
            <a:r>
              <a:rPr lang="en-US" b="1">
                <a:latin typeface="Gill Sans MT" panose="020B0502020104020203" pitchFamily="34" charset="77"/>
              </a:rPr>
              <a:t>T</a:t>
            </a:r>
            <a:r>
              <a:rPr lang="en-US"/>
              <a:t>argets, </a:t>
            </a:r>
            <a:r>
              <a:rPr lang="en-US" b="1">
                <a:latin typeface="Gill Sans MT" panose="020B0502020104020203" pitchFamily="34" charset="77"/>
              </a:rPr>
              <a:t>T</a:t>
            </a:r>
            <a:r>
              <a:rPr lang="en-US"/>
              <a:t>echnology, and </a:t>
            </a:r>
            <a:r>
              <a:rPr lang="en-US" b="1">
                <a:latin typeface="Gill Sans MT" panose="020B0502020104020203" pitchFamily="34" charset="77"/>
              </a:rPr>
              <a:t>T</a:t>
            </a:r>
            <a:r>
              <a:rPr lang="en-US"/>
              <a:t>ight Control</a:t>
            </a:r>
          </a:p>
          <a:p>
            <a:pPr marL="0" indent="0">
              <a:buNone/>
            </a:pPr>
            <a:r>
              <a:rPr lang="en-US"/>
              <a:t>Outcomes in newly diagnosed youth:</a:t>
            </a:r>
          </a:p>
        </p:txBody>
      </p:sp>
      <p:pic>
        <p:nvPicPr>
          <p:cNvPr id="5" name="Google Shape;1029;gf2325acf61_0_111">
            <a:extLst>
              <a:ext uri="{FF2B5EF4-FFF2-40B4-BE49-F238E27FC236}">
                <a16:creationId xmlns:a16="http://schemas.microsoft.com/office/drawing/2014/main" id="{220EFA95-DBBF-1C5C-7C1F-AD61F92E3B04}"/>
              </a:ext>
              <a:ext uri="{C183D7F6-B498-43B3-948B-1728B52AA6E4}">
                <adec:decorative xmlns:adec="http://schemas.microsoft.com/office/drawing/2017/decorative" val="1"/>
              </a:ext>
            </a:extLst>
          </p:cNvPr>
          <p:cNvPicPr preferRelativeResize="0"/>
          <p:nvPr/>
        </p:nvPicPr>
        <p:blipFill>
          <a:blip r:embed="rId2">
            <a:alphaModFix/>
          </a:blip>
          <a:stretch>
            <a:fillRect/>
          </a:stretch>
        </p:blipFill>
        <p:spPr>
          <a:xfrm>
            <a:off x="625250" y="2808514"/>
            <a:ext cx="5560665" cy="3849257"/>
          </a:xfrm>
          <a:prstGeom prst="rect">
            <a:avLst/>
          </a:prstGeom>
          <a:noFill/>
          <a:ln>
            <a:noFill/>
          </a:ln>
        </p:spPr>
      </p:pic>
      <p:pic>
        <p:nvPicPr>
          <p:cNvPr id="9" name="Picture 8">
            <a:extLst>
              <a:ext uri="{FF2B5EF4-FFF2-40B4-BE49-F238E27FC236}">
                <a16:creationId xmlns:a16="http://schemas.microsoft.com/office/drawing/2014/main" id="{F3ECC714-4836-C5FD-E995-8E900EA87845}"/>
              </a:ext>
              <a:ext uri="{C183D7F6-B498-43B3-948B-1728B52AA6E4}">
                <adec:decorative xmlns:adec="http://schemas.microsoft.com/office/drawing/2017/decorative" val="1"/>
              </a:ext>
            </a:extLst>
          </p:cNvPr>
          <p:cNvPicPr>
            <a:picLocks noChangeAspect="1"/>
          </p:cNvPicPr>
          <p:nvPr/>
        </p:nvPicPr>
        <p:blipFill>
          <a:blip r:embed="rId3">
            <a:alphaModFix amt="10000"/>
          </a:blip>
          <a:stretch>
            <a:fillRect/>
          </a:stretch>
        </p:blipFill>
        <p:spPr>
          <a:xfrm>
            <a:off x="6185916" y="3113314"/>
            <a:ext cx="5817960" cy="3063649"/>
          </a:xfrm>
          <a:prstGeom prst="rect">
            <a:avLst/>
          </a:prstGeom>
        </p:spPr>
      </p:pic>
      <p:sp>
        <p:nvSpPr>
          <p:cNvPr id="11" name="Left Arrow 10">
            <a:extLst>
              <a:ext uri="{FF2B5EF4-FFF2-40B4-BE49-F238E27FC236}">
                <a16:creationId xmlns:a16="http://schemas.microsoft.com/office/drawing/2014/main" id="{084EE48E-D70D-7FAC-BE1B-EB3D23DD587C}"/>
              </a:ext>
              <a:ext uri="{C183D7F6-B498-43B3-948B-1728B52AA6E4}">
                <adec:decorative xmlns:adec="http://schemas.microsoft.com/office/drawing/2017/decorative" val="1"/>
              </a:ext>
            </a:extLst>
          </p:cNvPr>
          <p:cNvSpPr/>
          <p:nvPr/>
        </p:nvSpPr>
        <p:spPr>
          <a:xfrm rot="18952568">
            <a:off x="5479043" y="4451577"/>
            <a:ext cx="2118484" cy="216647"/>
          </a:xfrm>
          <a:prstGeom prst="leftArrow">
            <a:avLst/>
          </a:prstGeom>
          <a:solidFill>
            <a:srgbClr val="E9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2" name="Left Arrow 11">
            <a:extLst>
              <a:ext uri="{FF2B5EF4-FFF2-40B4-BE49-F238E27FC236}">
                <a16:creationId xmlns:a16="http://schemas.microsoft.com/office/drawing/2014/main" id="{CEC9A3B5-2277-C974-1BC2-7E418118B779}"/>
              </a:ext>
              <a:ext uri="{C183D7F6-B498-43B3-948B-1728B52AA6E4}">
                <adec:decorative xmlns:adec="http://schemas.microsoft.com/office/drawing/2017/decorative" val="1"/>
              </a:ext>
            </a:extLst>
          </p:cNvPr>
          <p:cNvSpPr/>
          <p:nvPr/>
        </p:nvSpPr>
        <p:spPr>
          <a:xfrm>
            <a:off x="5764609" y="5357379"/>
            <a:ext cx="1607449" cy="211390"/>
          </a:xfrm>
          <a:prstGeom prst="lef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3" name="TextBox 12">
            <a:extLst>
              <a:ext uri="{FF2B5EF4-FFF2-40B4-BE49-F238E27FC236}">
                <a16:creationId xmlns:a16="http://schemas.microsoft.com/office/drawing/2014/main" id="{4B554B26-0621-C96E-90CB-BD36DC18664A}"/>
              </a:ext>
            </a:extLst>
          </p:cNvPr>
          <p:cNvSpPr txBox="1"/>
          <p:nvPr/>
        </p:nvSpPr>
        <p:spPr>
          <a:xfrm>
            <a:off x="7136111" y="3327742"/>
            <a:ext cx="4867765"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From HbA1c = 7.68% at 12 months in historical controls … </a:t>
            </a:r>
          </a:p>
        </p:txBody>
      </p:sp>
      <p:sp>
        <p:nvSpPr>
          <p:cNvPr id="14" name="TextBox 13">
            <a:extLst>
              <a:ext uri="{FF2B5EF4-FFF2-40B4-BE49-F238E27FC236}">
                <a16:creationId xmlns:a16="http://schemas.microsoft.com/office/drawing/2014/main" id="{B409A4EC-1FBC-F23B-F1C8-37EAF163FCC8}"/>
              </a:ext>
            </a:extLst>
          </p:cNvPr>
          <p:cNvSpPr txBox="1"/>
          <p:nvPr/>
        </p:nvSpPr>
        <p:spPr>
          <a:xfrm>
            <a:off x="6929047" y="5156465"/>
            <a:ext cx="4867765"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To HbA1c = </a:t>
            </a:r>
            <a:r>
              <a:rPr kumimoji="0" lang="en-US" sz="2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6.58%</a:t>
            </a:r>
            <a:r>
              <a:rPr kumimoji="0" lang="en-US" sz="2600" b="0" i="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 at 12 months in 4T (Study 1) !!</a:t>
            </a:r>
          </a:p>
        </p:txBody>
      </p:sp>
    </p:spTree>
    <p:extLst>
      <p:ext uri="{BB962C8B-B14F-4D97-AF65-F5344CB8AC3E}">
        <p14:creationId xmlns:p14="http://schemas.microsoft.com/office/powerpoint/2010/main" val="20166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64527-B766-2193-1A1F-439CB78D4384}"/>
              </a:ext>
            </a:extLst>
          </p:cNvPr>
          <p:cNvSpPr>
            <a:spLocks noGrp="1"/>
          </p:cNvSpPr>
          <p:nvPr>
            <p:ph type="title"/>
          </p:nvPr>
        </p:nvSpPr>
        <p:spPr/>
        <p:txBody>
          <a:bodyPr/>
          <a:lstStyle/>
          <a:p>
            <a:r>
              <a:rPr lang="en-US" dirty="0"/>
              <a:t>What is the role of </a:t>
            </a:r>
            <a:r>
              <a:rPr lang="en-US" b="1" dirty="0">
                <a:latin typeface="Gill Sans MT" panose="020B0502020104020203" pitchFamily="34" charset="77"/>
              </a:rPr>
              <a:t>T</a:t>
            </a:r>
            <a:r>
              <a:rPr lang="en-US" dirty="0"/>
              <a:t>echnology?</a:t>
            </a:r>
          </a:p>
        </p:txBody>
      </p:sp>
      <p:sp>
        <p:nvSpPr>
          <p:cNvPr id="3" name="Content Placeholder 2">
            <a:extLst>
              <a:ext uri="{FF2B5EF4-FFF2-40B4-BE49-F238E27FC236}">
                <a16:creationId xmlns:a16="http://schemas.microsoft.com/office/drawing/2014/main" id="{E8B02C01-04FD-0617-2CA3-EA64083F8375}"/>
              </a:ext>
            </a:extLst>
          </p:cNvPr>
          <p:cNvSpPr>
            <a:spLocks noGrp="1"/>
          </p:cNvSpPr>
          <p:nvPr>
            <p:ph idx="1"/>
          </p:nvPr>
        </p:nvSpPr>
        <p:spPr/>
        <p:txBody>
          <a:bodyPr/>
          <a:lstStyle/>
          <a:p>
            <a:pPr marL="0" indent="0">
              <a:buNone/>
            </a:pPr>
            <a:endParaRPr lang="en-US"/>
          </a:p>
        </p:txBody>
      </p:sp>
      <p:sp>
        <p:nvSpPr>
          <p:cNvPr id="4" name="Rounded Rectangle 3">
            <a:extLst>
              <a:ext uri="{FF2B5EF4-FFF2-40B4-BE49-F238E27FC236}">
                <a16:creationId xmlns:a16="http://schemas.microsoft.com/office/drawing/2014/main" id="{155F86EF-1304-CC09-0C72-70F063F9454C}"/>
              </a:ext>
            </a:extLst>
          </p:cNvPr>
          <p:cNvSpPr/>
          <p:nvPr/>
        </p:nvSpPr>
        <p:spPr>
          <a:xfrm>
            <a:off x="1258437" y="3014437"/>
            <a:ext cx="3218736" cy="210200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Clinical context:</a:t>
            </a:r>
            <a:br>
              <a:rPr kumimoji="0" lang="en-US" sz="26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br>
            <a:r>
              <a:rPr kumimoji="0" lang="en-US" sz="26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Patients, providers, devices, data, interventions…</a:t>
            </a:r>
            <a:endPar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5" name="Rounded Rectangle 4">
            <a:extLst>
              <a:ext uri="{FF2B5EF4-FFF2-40B4-BE49-F238E27FC236}">
                <a16:creationId xmlns:a16="http://schemas.microsoft.com/office/drawing/2014/main" id="{3B0DDC0F-F66E-DE74-9179-CC089A8DB044}"/>
              </a:ext>
            </a:extLst>
          </p:cNvPr>
          <p:cNvSpPr/>
          <p:nvPr/>
        </p:nvSpPr>
        <p:spPr>
          <a:xfrm>
            <a:off x="7139335" y="3004285"/>
            <a:ext cx="2682240" cy="211215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t>Algorithm-augmented improvements in care</a:t>
            </a:r>
            <a:endParaRPr kumimoji="0" lang="en-US" sz="26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6" name="Curved Down Arrow 5">
            <a:extLst>
              <a:ext uri="{FF2B5EF4-FFF2-40B4-BE49-F238E27FC236}">
                <a16:creationId xmlns:a16="http://schemas.microsoft.com/office/drawing/2014/main" id="{47BA89E9-F55E-BB4D-152E-D60C05932738}"/>
              </a:ext>
              <a:ext uri="{C183D7F6-B498-43B3-948B-1728B52AA6E4}">
                <adec:decorative xmlns:adec="http://schemas.microsoft.com/office/drawing/2017/decorative" val="1"/>
              </a:ext>
            </a:extLst>
          </p:cNvPr>
          <p:cNvSpPr/>
          <p:nvPr/>
        </p:nvSpPr>
        <p:spPr>
          <a:xfrm>
            <a:off x="2739710" y="2328637"/>
            <a:ext cx="6303264" cy="685800"/>
          </a:xfrm>
          <a:prstGeom prst="curvedDownArrow">
            <a:avLst>
              <a:gd name="adj1" fmla="val 46000"/>
              <a:gd name="adj2" fmla="val 155502"/>
              <a:gd name="adj3" fmla="val 2144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urved Down Arrow 6">
            <a:extLst>
              <a:ext uri="{FF2B5EF4-FFF2-40B4-BE49-F238E27FC236}">
                <a16:creationId xmlns:a16="http://schemas.microsoft.com/office/drawing/2014/main" id="{DC556E8D-AF94-4247-DFA8-9B728806B3B3}"/>
              </a:ext>
              <a:ext uri="{C183D7F6-B498-43B3-948B-1728B52AA6E4}">
                <adec:decorative xmlns:adec="http://schemas.microsoft.com/office/drawing/2017/decorative" val="1"/>
              </a:ext>
            </a:extLst>
          </p:cNvPr>
          <p:cNvSpPr/>
          <p:nvPr/>
        </p:nvSpPr>
        <p:spPr>
          <a:xfrm rot="10800000">
            <a:off x="2388374" y="5116441"/>
            <a:ext cx="6303264" cy="685800"/>
          </a:xfrm>
          <a:prstGeom prst="curvedDownArrow">
            <a:avLst>
              <a:gd name="adj1" fmla="val 46000"/>
              <a:gd name="adj2" fmla="val 155502"/>
              <a:gd name="adj3" fmla="val 2144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2B12A62-624D-4793-6485-5145DE43989B}"/>
              </a:ext>
            </a:extLst>
          </p:cNvPr>
          <p:cNvSpPr txBox="1"/>
          <p:nvPr/>
        </p:nvSpPr>
        <p:spPr>
          <a:xfrm>
            <a:off x="7453973" y="1793387"/>
            <a:ext cx="44716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What are feasible and efficient innovations?</a:t>
            </a:r>
          </a:p>
        </p:txBody>
      </p:sp>
      <p:sp>
        <p:nvSpPr>
          <p:cNvPr id="9" name="TextBox 8">
            <a:extLst>
              <a:ext uri="{FF2B5EF4-FFF2-40B4-BE49-F238E27FC236}">
                <a16:creationId xmlns:a16="http://schemas.microsoft.com/office/drawing/2014/main" id="{DF195E8D-A7AE-592E-93D7-0AB77C666C99}"/>
              </a:ext>
            </a:extLst>
          </p:cNvPr>
          <p:cNvSpPr txBox="1"/>
          <p:nvPr/>
        </p:nvSpPr>
        <p:spPr>
          <a:xfrm>
            <a:off x="462338" y="5656438"/>
            <a:ext cx="3852071"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What have we learned?</a:t>
            </a:r>
            <a:br>
              <a:rPr kumimoji="0" lang="en-US" sz="2000" b="0" i="1"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br>
            <a:r>
              <a:rPr kumimoji="0" lang="en-US" sz="2000" b="0" i="1"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What worked, and what didn’t?</a:t>
            </a:r>
          </a:p>
        </p:txBody>
      </p:sp>
    </p:spTree>
    <p:extLst>
      <p:ext uri="{BB962C8B-B14F-4D97-AF65-F5344CB8AC3E}">
        <p14:creationId xmlns:p14="http://schemas.microsoft.com/office/powerpoint/2010/main" val="407980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64527-B766-2193-1A1F-439CB78D4384}"/>
              </a:ext>
            </a:extLst>
          </p:cNvPr>
          <p:cNvSpPr>
            <a:spLocks noGrp="1"/>
          </p:cNvSpPr>
          <p:nvPr>
            <p:ph type="title"/>
          </p:nvPr>
        </p:nvSpPr>
        <p:spPr/>
        <p:txBody>
          <a:bodyPr/>
          <a:lstStyle/>
          <a:p>
            <a:r>
              <a:rPr lang="en-US" dirty="0"/>
              <a:t>What is the role of </a:t>
            </a:r>
            <a:r>
              <a:rPr lang="en-US" b="1" dirty="0">
                <a:latin typeface="Gill Sans MT" panose="020B0502020104020203" pitchFamily="34" charset="77"/>
              </a:rPr>
              <a:t>T</a:t>
            </a:r>
            <a:r>
              <a:rPr lang="en-US" dirty="0"/>
              <a:t>echnology?</a:t>
            </a:r>
          </a:p>
        </p:txBody>
      </p:sp>
      <p:sp>
        <p:nvSpPr>
          <p:cNvPr id="3" name="Content Placeholder 2">
            <a:extLst>
              <a:ext uri="{FF2B5EF4-FFF2-40B4-BE49-F238E27FC236}">
                <a16:creationId xmlns:a16="http://schemas.microsoft.com/office/drawing/2014/main" id="{E8B02C01-04FD-0617-2CA3-EA64083F8375}"/>
              </a:ext>
            </a:extLst>
          </p:cNvPr>
          <p:cNvSpPr>
            <a:spLocks noGrp="1"/>
          </p:cNvSpPr>
          <p:nvPr>
            <p:ph idx="1"/>
          </p:nvPr>
        </p:nvSpPr>
        <p:spPr/>
        <p:txBody>
          <a:bodyPr/>
          <a:lstStyle/>
          <a:p>
            <a:pPr marL="0" indent="0">
              <a:buNone/>
            </a:pPr>
            <a:endParaRPr lang="en-US"/>
          </a:p>
        </p:txBody>
      </p:sp>
      <p:sp>
        <p:nvSpPr>
          <p:cNvPr id="4" name="Rounded Rectangle 3">
            <a:extLst>
              <a:ext uri="{FF2B5EF4-FFF2-40B4-BE49-F238E27FC236}">
                <a16:creationId xmlns:a16="http://schemas.microsoft.com/office/drawing/2014/main" id="{155F86EF-1304-CC09-0C72-70F063F9454C}"/>
              </a:ext>
            </a:extLst>
          </p:cNvPr>
          <p:cNvSpPr/>
          <p:nvPr/>
        </p:nvSpPr>
        <p:spPr>
          <a:xfrm>
            <a:off x="1258437" y="3014437"/>
            <a:ext cx="3218736" cy="210200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Clinical context:</a:t>
            </a:r>
            <a:br>
              <a:rPr kumimoji="0" lang="en-US" sz="26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br>
            <a:r>
              <a:rPr kumimoji="0" lang="en-US" sz="26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Patients, providers, devices, data, interventions…</a:t>
            </a:r>
            <a:endPar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5" name="Rounded Rectangle 4">
            <a:extLst>
              <a:ext uri="{FF2B5EF4-FFF2-40B4-BE49-F238E27FC236}">
                <a16:creationId xmlns:a16="http://schemas.microsoft.com/office/drawing/2014/main" id="{3B0DDC0F-F66E-DE74-9179-CC089A8DB044}"/>
              </a:ext>
            </a:extLst>
          </p:cNvPr>
          <p:cNvSpPr/>
          <p:nvPr/>
        </p:nvSpPr>
        <p:spPr>
          <a:xfrm>
            <a:off x="7139335" y="3004285"/>
            <a:ext cx="2682240" cy="211215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t>Algorithm-augmented improvements in care</a:t>
            </a:r>
            <a:endParaRPr kumimoji="0" lang="en-US" sz="26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6" name="Curved Down Arrow 5">
            <a:extLst>
              <a:ext uri="{FF2B5EF4-FFF2-40B4-BE49-F238E27FC236}">
                <a16:creationId xmlns:a16="http://schemas.microsoft.com/office/drawing/2014/main" id="{47BA89E9-F55E-BB4D-152E-D60C05932738}"/>
              </a:ext>
              <a:ext uri="{C183D7F6-B498-43B3-948B-1728B52AA6E4}">
                <adec:decorative xmlns:adec="http://schemas.microsoft.com/office/drawing/2017/decorative" val="1"/>
              </a:ext>
            </a:extLst>
          </p:cNvPr>
          <p:cNvSpPr/>
          <p:nvPr/>
        </p:nvSpPr>
        <p:spPr>
          <a:xfrm>
            <a:off x="2739710" y="2328637"/>
            <a:ext cx="6303264" cy="685800"/>
          </a:xfrm>
          <a:prstGeom prst="curvedDownArrow">
            <a:avLst>
              <a:gd name="adj1" fmla="val 46000"/>
              <a:gd name="adj2" fmla="val 155502"/>
              <a:gd name="adj3" fmla="val 2144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urved Down Arrow 6">
            <a:extLst>
              <a:ext uri="{FF2B5EF4-FFF2-40B4-BE49-F238E27FC236}">
                <a16:creationId xmlns:a16="http://schemas.microsoft.com/office/drawing/2014/main" id="{DC556E8D-AF94-4247-DFA8-9B728806B3B3}"/>
              </a:ext>
              <a:ext uri="{C183D7F6-B498-43B3-948B-1728B52AA6E4}">
                <adec:decorative xmlns:adec="http://schemas.microsoft.com/office/drawing/2017/decorative" val="1"/>
              </a:ext>
            </a:extLst>
          </p:cNvPr>
          <p:cNvSpPr/>
          <p:nvPr/>
        </p:nvSpPr>
        <p:spPr>
          <a:xfrm rot="10800000">
            <a:off x="2388374" y="5116441"/>
            <a:ext cx="6303264" cy="685800"/>
          </a:xfrm>
          <a:prstGeom prst="curvedDownArrow">
            <a:avLst>
              <a:gd name="adj1" fmla="val 46000"/>
              <a:gd name="adj2" fmla="val 155502"/>
              <a:gd name="adj3" fmla="val 2144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281A095-B1B8-2510-BEA4-30590302AB2F}"/>
              </a:ext>
            </a:extLst>
          </p:cNvPr>
          <p:cNvSpPr/>
          <p:nvPr/>
        </p:nvSpPr>
        <p:spPr>
          <a:xfrm>
            <a:off x="0" y="6026047"/>
            <a:ext cx="12192000" cy="831954"/>
          </a:xfrm>
          <a:prstGeom prst="rect">
            <a:avLst/>
          </a:prstGeom>
          <a:solidFill>
            <a:srgbClr val="EEA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This talk: </a:t>
            </a:r>
            <a:r>
              <a:rPr kumimoji="0" lang="en-US" sz="26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Improving care for children with T1D</a:t>
            </a:r>
            <a:endPar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2673150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56C8-7860-D5AC-2C28-AAEE17BD7B6C}"/>
              </a:ext>
            </a:extLst>
          </p:cNvPr>
          <p:cNvSpPr>
            <a:spLocks noGrp="1"/>
          </p:cNvSpPr>
          <p:nvPr>
            <p:ph type="title"/>
          </p:nvPr>
        </p:nvSpPr>
        <p:spPr/>
        <p:txBody>
          <a:bodyPr/>
          <a:lstStyle/>
          <a:p>
            <a:r>
              <a:rPr lang="en-US" dirty="0"/>
              <a:t>The challenge: Devices aren’t enough!</a:t>
            </a:r>
          </a:p>
        </p:txBody>
      </p:sp>
      <p:sp>
        <p:nvSpPr>
          <p:cNvPr id="3" name="Content Placeholder 2">
            <a:extLst>
              <a:ext uri="{FF2B5EF4-FFF2-40B4-BE49-F238E27FC236}">
                <a16:creationId xmlns:a16="http://schemas.microsoft.com/office/drawing/2014/main" id="{A7F2E31C-364B-DF02-9AC2-900CF21E71CD}"/>
              </a:ext>
            </a:extLst>
          </p:cNvPr>
          <p:cNvSpPr>
            <a:spLocks noGrp="1"/>
          </p:cNvSpPr>
          <p:nvPr>
            <p:ph idx="1"/>
          </p:nvPr>
        </p:nvSpPr>
        <p:spPr/>
        <p:txBody>
          <a:bodyPr/>
          <a:lstStyle/>
          <a:p>
            <a:pPr marL="0" indent="0">
              <a:buNone/>
            </a:pPr>
            <a:r>
              <a:rPr lang="en-US" i="1"/>
              <a:t>Status quo ante: </a:t>
            </a:r>
            <a:r>
              <a:rPr lang="en-US"/>
              <a:t>Even with continuous glucose monitors (CGM), </a:t>
            </a:r>
            <a:br>
              <a:rPr lang="en-US"/>
            </a:br>
            <a:r>
              <a:rPr lang="en-US"/>
              <a:t>data only reviewed at clinic visits </a:t>
            </a:r>
            <a:r>
              <a:rPr lang="en-US" i="1"/>
              <a:t>every 3 months</a:t>
            </a:r>
          </a:p>
        </p:txBody>
      </p:sp>
      <p:pic>
        <p:nvPicPr>
          <p:cNvPr id="4" name="Google Shape;954;g2c708898ce5_0_410" descr="Chart showing Mean Glucose (CGM) vs. month of quarterly clinic visit">
            <a:extLst>
              <a:ext uri="{FF2B5EF4-FFF2-40B4-BE49-F238E27FC236}">
                <a16:creationId xmlns:a16="http://schemas.microsoft.com/office/drawing/2014/main" id="{AF1399E3-63CE-55A3-6BC5-AC4695AE3E26}"/>
              </a:ext>
            </a:extLst>
          </p:cNvPr>
          <p:cNvPicPr preferRelativeResize="0"/>
          <p:nvPr/>
        </p:nvPicPr>
        <p:blipFill rotWithShape="1">
          <a:blip r:embed="rId2">
            <a:alphaModFix/>
          </a:blip>
          <a:srcRect/>
          <a:stretch/>
        </p:blipFill>
        <p:spPr>
          <a:xfrm>
            <a:off x="2801967" y="2914523"/>
            <a:ext cx="7049604" cy="3772523"/>
          </a:xfrm>
          <a:prstGeom prst="rect">
            <a:avLst/>
          </a:prstGeom>
          <a:noFill/>
          <a:ln>
            <a:noFill/>
          </a:ln>
        </p:spPr>
      </p:pic>
      <p:pic>
        <p:nvPicPr>
          <p:cNvPr id="5" name="Picture 4" descr="File:FreeStyle Libre.jpg - Wikimedia Commons">
            <a:extLst>
              <a:ext uri="{FF2B5EF4-FFF2-40B4-BE49-F238E27FC236}">
                <a16:creationId xmlns:a16="http://schemas.microsoft.com/office/drawing/2014/main" id="{BD88D318-15F4-FB83-33FC-ECD115EA4A2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4475" y="3831772"/>
            <a:ext cx="2677492" cy="1883838"/>
          </a:xfrm>
          <a:prstGeom prst="rect">
            <a:avLst/>
          </a:prstGeom>
        </p:spPr>
      </p:pic>
    </p:spTree>
    <p:extLst>
      <p:ext uri="{BB962C8B-B14F-4D97-AF65-F5344CB8AC3E}">
        <p14:creationId xmlns:p14="http://schemas.microsoft.com/office/powerpoint/2010/main" val="215084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306968" y="539663"/>
            <a:ext cx="16553270" cy="491971"/>
          </a:xfrm>
          <a:prstGeom prst="rect">
            <a:avLst/>
          </a:prstGeom>
        </p:spPr>
        <p:txBody>
          <a:bodyPr vert="horz" wrap="square" lIns="0" tIns="36236" rIns="0" bIns="0" rtlCol="0">
            <a:spAutoFit/>
          </a:bodyPr>
          <a:lstStyle/>
          <a:p>
            <a:pPr marL="26841">
              <a:spcBef>
                <a:spcPts val="285"/>
              </a:spcBef>
            </a:pPr>
            <a:r>
              <a:rPr spc="-53" dirty="0"/>
              <a:t>Accelerating</a:t>
            </a:r>
            <a:r>
              <a:rPr spc="-159" dirty="0"/>
              <a:t> </a:t>
            </a:r>
            <a:r>
              <a:rPr spc="-106" dirty="0"/>
              <a:t>challenges</a:t>
            </a:r>
            <a:r>
              <a:rPr spc="-116" dirty="0"/>
              <a:t> </a:t>
            </a:r>
            <a:r>
              <a:rPr spc="-21" dirty="0"/>
              <a:t>for</a:t>
            </a:r>
            <a:r>
              <a:rPr spc="-137" dirty="0"/>
              <a:t> </a:t>
            </a:r>
            <a:r>
              <a:rPr spc="-42" dirty="0"/>
              <a:t>family</a:t>
            </a:r>
            <a:r>
              <a:rPr spc="-137" dirty="0"/>
              <a:t> </a:t>
            </a:r>
            <a:r>
              <a:rPr spc="-74" dirty="0"/>
              <a:t>planning</a:t>
            </a:r>
          </a:p>
        </p:txBody>
      </p:sp>
      <p:pic>
        <p:nvPicPr>
          <p:cNvPr id="8" name="object 8" descr="Hands holding a pregnancy test"/>
          <p:cNvPicPr/>
          <p:nvPr/>
        </p:nvPicPr>
        <p:blipFill>
          <a:blip r:embed="rId3" cstate="print"/>
          <a:stretch>
            <a:fillRect/>
          </a:stretch>
        </p:blipFill>
        <p:spPr>
          <a:xfrm>
            <a:off x="155120" y="1295927"/>
            <a:ext cx="2875689" cy="1439568"/>
          </a:xfrm>
          <a:prstGeom prst="rect">
            <a:avLst/>
          </a:prstGeom>
        </p:spPr>
      </p:pic>
      <p:pic>
        <p:nvPicPr>
          <p:cNvPr id="9" name="object 9" descr="An image of a needle entering an ovary"/>
          <p:cNvPicPr/>
          <p:nvPr/>
        </p:nvPicPr>
        <p:blipFill>
          <a:blip r:embed="rId4" cstate="print"/>
          <a:stretch>
            <a:fillRect/>
          </a:stretch>
        </p:blipFill>
        <p:spPr>
          <a:xfrm>
            <a:off x="155120" y="2842511"/>
            <a:ext cx="2875689" cy="1917125"/>
          </a:xfrm>
          <a:prstGeom prst="rect">
            <a:avLst/>
          </a:prstGeom>
        </p:spPr>
      </p:pic>
      <p:pic>
        <p:nvPicPr>
          <p:cNvPr id="10" name="object 10" descr="A banner for Polycystic Ovary Syndrome (PCOS) Awareness Month"/>
          <p:cNvPicPr/>
          <p:nvPr/>
        </p:nvPicPr>
        <p:blipFill>
          <a:blip r:embed="rId5" cstate="print"/>
          <a:stretch>
            <a:fillRect/>
          </a:stretch>
        </p:blipFill>
        <p:spPr>
          <a:xfrm>
            <a:off x="155120" y="4866502"/>
            <a:ext cx="2876251" cy="1506659"/>
          </a:xfrm>
          <a:prstGeom prst="rect">
            <a:avLst/>
          </a:prstGeom>
        </p:spPr>
      </p:pic>
      <p:pic>
        <p:nvPicPr>
          <p:cNvPr id="11" name="object 11">
            <a:extLst>
              <a:ext uri="{C183D7F6-B498-43B3-948B-1728B52AA6E4}">
                <adec:decorative xmlns:adec="http://schemas.microsoft.com/office/drawing/2017/decorative" val="1"/>
              </a:ext>
            </a:extLst>
          </p:cNvPr>
          <p:cNvPicPr/>
          <p:nvPr/>
        </p:nvPicPr>
        <p:blipFill>
          <a:blip r:embed="rId6" cstate="print"/>
          <a:stretch>
            <a:fillRect/>
          </a:stretch>
        </p:blipFill>
        <p:spPr>
          <a:xfrm>
            <a:off x="3484673" y="1710689"/>
            <a:ext cx="137938" cy="137938"/>
          </a:xfrm>
          <a:prstGeom prst="rect">
            <a:avLst/>
          </a:prstGeom>
        </p:spPr>
      </p:pic>
      <p:sp>
        <p:nvSpPr>
          <p:cNvPr id="12" name="object 12"/>
          <p:cNvSpPr txBox="1">
            <a:spLocks noGrp="1"/>
          </p:cNvSpPr>
          <p:nvPr>
            <p:ph type="body" idx="1"/>
          </p:nvPr>
        </p:nvSpPr>
        <p:spPr>
          <a:xfrm>
            <a:off x="3686694" y="1593542"/>
            <a:ext cx="8350185" cy="4734020"/>
          </a:xfrm>
          <a:prstGeom prst="rect">
            <a:avLst/>
          </a:prstGeom>
        </p:spPr>
        <p:txBody>
          <a:bodyPr vert="horz" wrap="square" lIns="0" tIns="14763" rIns="0" bIns="0" rtlCol="0">
            <a:spAutoFit/>
          </a:bodyPr>
          <a:lstStyle/>
          <a:p>
            <a:pPr marL="26841" marR="10737">
              <a:lnSpc>
                <a:spcPct val="102600"/>
              </a:lnSpc>
              <a:spcBef>
                <a:spcPts val="116"/>
              </a:spcBef>
            </a:pPr>
            <a:r>
              <a:rPr spc="-74" dirty="0"/>
              <a:t>Average</a:t>
            </a:r>
            <a:r>
              <a:rPr spc="-116" dirty="0"/>
              <a:t> </a:t>
            </a:r>
            <a:r>
              <a:rPr spc="-127" dirty="0"/>
              <a:t>age</a:t>
            </a:r>
            <a:r>
              <a:rPr spc="-53" dirty="0"/>
              <a:t> </a:t>
            </a:r>
            <a:r>
              <a:rPr dirty="0"/>
              <a:t>of</a:t>
            </a:r>
            <a:r>
              <a:rPr spc="-106" dirty="0"/>
              <a:t> </a:t>
            </a:r>
            <a:r>
              <a:rPr dirty="0"/>
              <a:t>first</a:t>
            </a:r>
            <a:r>
              <a:rPr spc="-85" dirty="0"/>
              <a:t> </a:t>
            </a:r>
            <a:r>
              <a:rPr spc="-95" dirty="0"/>
              <a:t>mothers</a:t>
            </a:r>
            <a:r>
              <a:rPr spc="-85" dirty="0"/>
              <a:t> </a:t>
            </a:r>
            <a:r>
              <a:rPr dirty="0"/>
              <a:t>in</a:t>
            </a:r>
            <a:r>
              <a:rPr spc="-74" dirty="0"/>
              <a:t> </a:t>
            </a:r>
            <a:r>
              <a:rPr spc="-21" dirty="0"/>
              <a:t>the</a:t>
            </a:r>
            <a:r>
              <a:rPr spc="-74" dirty="0"/>
              <a:t> </a:t>
            </a:r>
            <a:r>
              <a:rPr dirty="0"/>
              <a:t>U.S.:</a:t>
            </a:r>
            <a:r>
              <a:rPr spc="137" dirty="0"/>
              <a:t> </a:t>
            </a:r>
            <a:r>
              <a:rPr spc="-95" dirty="0"/>
              <a:t>21.4</a:t>
            </a:r>
            <a:r>
              <a:rPr spc="-85" dirty="0"/>
              <a:t> </a:t>
            </a:r>
            <a:r>
              <a:rPr spc="-148" dirty="0"/>
              <a:t>years</a:t>
            </a:r>
            <a:r>
              <a:rPr spc="-42" dirty="0"/>
              <a:t> </a:t>
            </a:r>
            <a:r>
              <a:rPr spc="-63" dirty="0"/>
              <a:t>(1970)</a:t>
            </a:r>
            <a:r>
              <a:rPr spc="-85" dirty="0"/>
              <a:t> </a:t>
            </a:r>
            <a:r>
              <a:rPr spc="106" dirty="0">
                <a:latin typeface="Lucida Sans Unicode"/>
                <a:cs typeface="Lucida Sans Unicode"/>
              </a:rPr>
              <a:t>⇒</a:t>
            </a:r>
            <a:r>
              <a:rPr spc="-85" dirty="0">
                <a:latin typeface="Lucida Sans Unicode"/>
                <a:cs typeface="Lucida Sans Unicode"/>
              </a:rPr>
              <a:t> </a:t>
            </a:r>
            <a:r>
              <a:rPr spc="-85" dirty="0"/>
              <a:t>27.3 </a:t>
            </a:r>
            <a:r>
              <a:rPr spc="-148" dirty="0"/>
              <a:t>years</a:t>
            </a:r>
            <a:r>
              <a:rPr spc="-11" dirty="0"/>
              <a:t> </a:t>
            </a:r>
            <a:r>
              <a:rPr spc="-21" dirty="0"/>
              <a:t>(2021).</a:t>
            </a:r>
          </a:p>
          <a:p>
            <a:pPr marL="26841">
              <a:spcBef>
                <a:spcPts val="708"/>
              </a:spcBef>
            </a:pPr>
            <a:r>
              <a:rPr spc="-21" dirty="0"/>
              <a:t>Probability</a:t>
            </a:r>
            <a:r>
              <a:rPr spc="-169" dirty="0"/>
              <a:t> </a:t>
            </a:r>
            <a:r>
              <a:rPr dirty="0"/>
              <a:t>of</a:t>
            </a:r>
            <a:r>
              <a:rPr spc="-95" dirty="0"/>
              <a:t> </a:t>
            </a:r>
            <a:r>
              <a:rPr spc="-85" dirty="0"/>
              <a:t>conceiving</a:t>
            </a:r>
            <a:r>
              <a:rPr spc="-74" dirty="0"/>
              <a:t> </a:t>
            </a:r>
            <a:r>
              <a:rPr spc="-42" dirty="0"/>
              <a:t>(naturally)</a:t>
            </a:r>
            <a:r>
              <a:rPr spc="-74" dirty="0"/>
              <a:t> </a:t>
            </a:r>
            <a:r>
              <a:rPr spc="-42" dirty="0"/>
              <a:t>after</a:t>
            </a:r>
            <a:r>
              <a:rPr spc="-85" dirty="0"/>
              <a:t> </a:t>
            </a:r>
            <a:r>
              <a:rPr dirty="0"/>
              <a:t>3</a:t>
            </a:r>
            <a:r>
              <a:rPr spc="-63" dirty="0"/>
              <a:t> </a:t>
            </a:r>
            <a:r>
              <a:rPr spc="-74" dirty="0"/>
              <a:t>cycles:</a:t>
            </a:r>
            <a:r>
              <a:rPr spc="148" dirty="0"/>
              <a:t> </a:t>
            </a:r>
            <a:r>
              <a:rPr spc="-222" dirty="0"/>
              <a:t>58%</a:t>
            </a:r>
            <a:r>
              <a:rPr spc="21" dirty="0"/>
              <a:t> </a:t>
            </a:r>
            <a:r>
              <a:rPr dirty="0"/>
              <a:t>(at</a:t>
            </a:r>
            <a:r>
              <a:rPr spc="-85" dirty="0"/>
              <a:t> </a:t>
            </a:r>
            <a:r>
              <a:rPr spc="-42" dirty="0"/>
              <a:t>23</a:t>
            </a:r>
            <a:r>
              <a:rPr spc="-74" dirty="0"/>
              <a:t> </a:t>
            </a:r>
            <a:r>
              <a:rPr spc="-42" dirty="0"/>
              <a:t>yrs)</a:t>
            </a:r>
          </a:p>
          <a:p>
            <a:pPr marL="26841">
              <a:spcBef>
                <a:spcPts val="74"/>
              </a:spcBef>
            </a:pPr>
            <a:r>
              <a:rPr spc="106" dirty="0">
                <a:latin typeface="Lucida Sans Unicode"/>
                <a:cs typeface="Lucida Sans Unicode"/>
              </a:rPr>
              <a:t>⇒</a:t>
            </a:r>
            <a:r>
              <a:rPr spc="-74" dirty="0">
                <a:latin typeface="Lucida Sans Unicode"/>
                <a:cs typeface="Lucida Sans Unicode"/>
              </a:rPr>
              <a:t> </a:t>
            </a:r>
            <a:r>
              <a:rPr spc="-211" dirty="0"/>
              <a:t>14%</a:t>
            </a:r>
            <a:r>
              <a:rPr spc="21" dirty="0"/>
              <a:t> </a:t>
            </a:r>
            <a:r>
              <a:rPr dirty="0"/>
              <a:t>(at</a:t>
            </a:r>
            <a:r>
              <a:rPr spc="-11" dirty="0"/>
              <a:t> </a:t>
            </a:r>
            <a:r>
              <a:rPr spc="-42" dirty="0"/>
              <a:t>40</a:t>
            </a:r>
            <a:r>
              <a:rPr spc="-21" dirty="0"/>
              <a:t> yrs).</a:t>
            </a:r>
          </a:p>
          <a:p>
            <a:pPr marL="26841" marR="609301">
              <a:lnSpc>
                <a:spcPct val="102600"/>
              </a:lnSpc>
              <a:spcBef>
                <a:spcPts val="634"/>
              </a:spcBef>
            </a:pPr>
            <a:r>
              <a:rPr spc="-53" dirty="0"/>
              <a:t>Infertility</a:t>
            </a:r>
            <a:r>
              <a:rPr spc="-137" dirty="0"/>
              <a:t> </a:t>
            </a:r>
            <a:r>
              <a:rPr spc="-74" dirty="0"/>
              <a:t>and</a:t>
            </a:r>
            <a:r>
              <a:rPr spc="-53" dirty="0"/>
              <a:t> subfertility</a:t>
            </a:r>
            <a:r>
              <a:rPr spc="-63" dirty="0"/>
              <a:t> </a:t>
            </a:r>
            <a:r>
              <a:rPr spc="-74" dirty="0"/>
              <a:t>affecting</a:t>
            </a:r>
            <a:r>
              <a:rPr spc="-42" dirty="0"/>
              <a:t> </a:t>
            </a:r>
            <a:r>
              <a:rPr spc="-211" dirty="0"/>
              <a:t>15%</a:t>
            </a:r>
            <a:r>
              <a:rPr spc="21" dirty="0"/>
              <a:t> </a:t>
            </a:r>
            <a:r>
              <a:rPr dirty="0"/>
              <a:t>of</a:t>
            </a:r>
            <a:r>
              <a:rPr spc="-53" dirty="0"/>
              <a:t> </a:t>
            </a:r>
            <a:r>
              <a:rPr spc="-95" dirty="0"/>
              <a:t>couples</a:t>
            </a:r>
            <a:r>
              <a:rPr spc="-42" dirty="0"/>
              <a:t> </a:t>
            </a:r>
            <a:r>
              <a:rPr dirty="0"/>
              <a:t>in</a:t>
            </a:r>
            <a:r>
              <a:rPr spc="-53" dirty="0"/>
              <a:t> </a:t>
            </a:r>
            <a:r>
              <a:rPr spc="-21" dirty="0"/>
              <a:t>the</a:t>
            </a:r>
            <a:r>
              <a:rPr spc="-53" dirty="0"/>
              <a:t> </a:t>
            </a:r>
            <a:r>
              <a:rPr spc="-42" dirty="0"/>
              <a:t>U.S. </a:t>
            </a:r>
            <a:r>
              <a:rPr dirty="0"/>
              <a:t>About</a:t>
            </a:r>
            <a:r>
              <a:rPr spc="-190" dirty="0"/>
              <a:t> </a:t>
            </a:r>
            <a:r>
              <a:rPr spc="-211" dirty="0"/>
              <a:t>12%</a:t>
            </a:r>
            <a:r>
              <a:rPr spc="32" dirty="0"/>
              <a:t> </a:t>
            </a:r>
            <a:r>
              <a:rPr dirty="0"/>
              <a:t>of</a:t>
            </a:r>
            <a:r>
              <a:rPr spc="-53" dirty="0"/>
              <a:t> </a:t>
            </a:r>
            <a:r>
              <a:rPr spc="-148" dirty="0"/>
              <a:t>women</a:t>
            </a:r>
            <a:r>
              <a:rPr spc="-32" dirty="0"/>
              <a:t> </a:t>
            </a:r>
            <a:r>
              <a:rPr spc="-74" dirty="0"/>
              <a:t>and</a:t>
            </a:r>
            <a:r>
              <a:rPr spc="-53" dirty="0"/>
              <a:t> </a:t>
            </a:r>
            <a:r>
              <a:rPr spc="-159" dirty="0"/>
              <a:t>9.4%</a:t>
            </a:r>
            <a:r>
              <a:rPr spc="-21" dirty="0"/>
              <a:t> </a:t>
            </a:r>
            <a:r>
              <a:rPr dirty="0"/>
              <a:t>of</a:t>
            </a:r>
            <a:r>
              <a:rPr spc="-53" dirty="0"/>
              <a:t> </a:t>
            </a:r>
            <a:r>
              <a:rPr spc="-127" dirty="0"/>
              <a:t>men</a:t>
            </a:r>
            <a:r>
              <a:rPr spc="-42" dirty="0"/>
              <a:t> </a:t>
            </a:r>
            <a:r>
              <a:rPr spc="-137" dirty="0"/>
              <a:t>use</a:t>
            </a:r>
            <a:r>
              <a:rPr spc="-53" dirty="0"/>
              <a:t> </a:t>
            </a:r>
            <a:r>
              <a:rPr spc="-21" dirty="0"/>
              <a:t>infertility</a:t>
            </a:r>
            <a:r>
              <a:rPr spc="-53" dirty="0"/>
              <a:t> </a:t>
            </a:r>
            <a:r>
              <a:rPr spc="-106" dirty="0"/>
              <a:t>services.</a:t>
            </a:r>
          </a:p>
          <a:p>
            <a:pPr marL="26841" marR="373096">
              <a:lnSpc>
                <a:spcPct val="102600"/>
              </a:lnSpc>
              <a:spcBef>
                <a:spcPts val="634"/>
              </a:spcBef>
            </a:pPr>
            <a:r>
              <a:rPr spc="-63" dirty="0">
                <a:solidFill>
                  <a:srgbClr val="0000FF"/>
                </a:solidFill>
              </a:rPr>
              <a:t>Assisted</a:t>
            </a:r>
            <a:r>
              <a:rPr spc="42" dirty="0">
                <a:solidFill>
                  <a:srgbClr val="0000FF"/>
                </a:solidFill>
              </a:rPr>
              <a:t> </a:t>
            </a:r>
            <a:r>
              <a:rPr spc="-85" dirty="0">
                <a:solidFill>
                  <a:srgbClr val="0000FF"/>
                </a:solidFill>
              </a:rPr>
              <a:t>Reproductive</a:t>
            </a:r>
            <a:r>
              <a:rPr spc="42" dirty="0">
                <a:solidFill>
                  <a:srgbClr val="0000FF"/>
                </a:solidFill>
              </a:rPr>
              <a:t> </a:t>
            </a:r>
            <a:r>
              <a:rPr spc="-95" dirty="0">
                <a:solidFill>
                  <a:srgbClr val="0000FF"/>
                </a:solidFill>
              </a:rPr>
              <a:t>Technologies</a:t>
            </a:r>
            <a:r>
              <a:rPr spc="42" dirty="0">
                <a:solidFill>
                  <a:srgbClr val="0000FF"/>
                </a:solidFill>
              </a:rPr>
              <a:t> </a:t>
            </a:r>
            <a:r>
              <a:rPr dirty="0">
                <a:solidFill>
                  <a:srgbClr val="0000FF"/>
                </a:solidFill>
              </a:rPr>
              <a:t>(ART)</a:t>
            </a:r>
            <a:r>
              <a:rPr spc="42" dirty="0">
                <a:solidFill>
                  <a:srgbClr val="0000FF"/>
                </a:solidFill>
              </a:rPr>
              <a:t> </a:t>
            </a:r>
            <a:r>
              <a:rPr spc="-85" dirty="0"/>
              <a:t>(e.g.,</a:t>
            </a:r>
            <a:r>
              <a:rPr spc="42" dirty="0"/>
              <a:t> </a:t>
            </a:r>
            <a:r>
              <a:rPr dirty="0"/>
              <a:t>IVF)</a:t>
            </a:r>
            <a:r>
              <a:rPr spc="53" dirty="0"/>
              <a:t> </a:t>
            </a:r>
            <a:r>
              <a:rPr spc="-85" dirty="0"/>
              <a:t>lead</a:t>
            </a:r>
            <a:r>
              <a:rPr spc="42" dirty="0"/>
              <a:t> </a:t>
            </a:r>
            <a:r>
              <a:rPr spc="-53" dirty="0"/>
              <a:t>to </a:t>
            </a:r>
            <a:r>
              <a:rPr spc="-116" dirty="0"/>
              <a:t>pregnancy</a:t>
            </a:r>
            <a:r>
              <a:rPr spc="-74" dirty="0"/>
              <a:t> </a:t>
            </a:r>
            <a:r>
              <a:rPr dirty="0"/>
              <a:t>with</a:t>
            </a:r>
            <a:r>
              <a:rPr spc="-180" dirty="0"/>
              <a:t> </a:t>
            </a:r>
            <a:r>
              <a:rPr dirty="0"/>
              <a:t>a</a:t>
            </a:r>
            <a:r>
              <a:rPr spc="-95" dirty="0"/>
              <a:t> </a:t>
            </a:r>
            <a:r>
              <a:rPr spc="-211" dirty="0"/>
              <a:t>33%</a:t>
            </a:r>
            <a:r>
              <a:rPr spc="32" dirty="0"/>
              <a:t> </a:t>
            </a:r>
            <a:r>
              <a:rPr spc="-74" dirty="0"/>
              <a:t>probability.</a:t>
            </a:r>
            <a:r>
              <a:rPr spc="137" dirty="0"/>
              <a:t> </a:t>
            </a:r>
            <a:r>
              <a:rPr dirty="0"/>
              <a:t>Cost</a:t>
            </a:r>
            <a:r>
              <a:rPr spc="-85" dirty="0"/>
              <a:t> </a:t>
            </a:r>
            <a:r>
              <a:rPr dirty="0"/>
              <a:t>of</a:t>
            </a:r>
            <a:r>
              <a:rPr spc="-85" dirty="0"/>
              <a:t> </a:t>
            </a:r>
            <a:r>
              <a:rPr spc="-21" dirty="0"/>
              <a:t>an</a:t>
            </a:r>
            <a:r>
              <a:rPr spc="-74" dirty="0"/>
              <a:t> </a:t>
            </a:r>
            <a:r>
              <a:rPr dirty="0"/>
              <a:t>IVF</a:t>
            </a:r>
            <a:r>
              <a:rPr spc="-85" dirty="0"/>
              <a:t> </a:t>
            </a:r>
            <a:r>
              <a:rPr spc="-53" dirty="0"/>
              <a:t>cycle:</a:t>
            </a:r>
            <a:r>
              <a:rPr spc="148" dirty="0"/>
              <a:t> </a:t>
            </a:r>
            <a:r>
              <a:rPr dirty="0">
                <a:solidFill>
                  <a:srgbClr val="0000FF"/>
                </a:solidFill>
                <a:latin typeface="Calibri"/>
                <a:cs typeface="Calibri"/>
              </a:rPr>
              <a:t>$</a:t>
            </a:r>
            <a:r>
              <a:rPr dirty="0">
                <a:solidFill>
                  <a:srgbClr val="0000FF"/>
                </a:solidFill>
              </a:rPr>
              <a:t>15K</a:t>
            </a:r>
            <a:r>
              <a:rPr spc="-74" dirty="0">
                <a:solidFill>
                  <a:srgbClr val="0000FF"/>
                </a:solidFill>
              </a:rPr>
              <a:t> </a:t>
            </a:r>
            <a:r>
              <a:rPr spc="-106" dirty="0">
                <a:solidFill>
                  <a:srgbClr val="0000FF"/>
                </a:solidFill>
              </a:rPr>
              <a:t>–</a:t>
            </a:r>
          </a:p>
          <a:p>
            <a:pPr marL="26841">
              <a:spcBef>
                <a:spcPts val="74"/>
              </a:spcBef>
            </a:pPr>
            <a:r>
              <a:rPr dirty="0">
                <a:solidFill>
                  <a:srgbClr val="0000FF"/>
                </a:solidFill>
                <a:latin typeface="Calibri"/>
                <a:cs typeface="Calibri"/>
              </a:rPr>
              <a:t>$</a:t>
            </a:r>
            <a:r>
              <a:rPr dirty="0">
                <a:solidFill>
                  <a:srgbClr val="0000FF"/>
                </a:solidFill>
              </a:rPr>
              <a:t>30K</a:t>
            </a:r>
            <a:r>
              <a:rPr dirty="0"/>
              <a:t>.</a:t>
            </a:r>
            <a:r>
              <a:rPr spc="-95" dirty="0"/>
              <a:t> </a:t>
            </a:r>
            <a:r>
              <a:rPr spc="-53" dirty="0"/>
              <a:t>Variable</a:t>
            </a:r>
            <a:r>
              <a:rPr spc="-74" dirty="0"/>
              <a:t> </a:t>
            </a:r>
            <a:r>
              <a:rPr spc="-85" dirty="0"/>
              <a:t>insurance</a:t>
            </a:r>
            <a:r>
              <a:rPr spc="-74" dirty="0"/>
              <a:t> </a:t>
            </a:r>
            <a:r>
              <a:rPr spc="-116" dirty="0"/>
              <a:t>coverage</a:t>
            </a:r>
            <a:r>
              <a:rPr spc="-74" dirty="0"/>
              <a:t> </a:t>
            </a:r>
            <a:r>
              <a:rPr spc="-95" dirty="0"/>
              <a:t>creates</a:t>
            </a:r>
            <a:r>
              <a:rPr spc="-85" dirty="0"/>
              <a:t> </a:t>
            </a:r>
            <a:r>
              <a:rPr spc="-21" dirty="0">
                <a:solidFill>
                  <a:srgbClr val="FF0000"/>
                </a:solidFill>
              </a:rPr>
              <a:t>disparities</a:t>
            </a:r>
            <a:r>
              <a:rPr spc="-21" dirty="0"/>
              <a:t>.</a:t>
            </a:r>
          </a:p>
          <a:p>
            <a:pPr marL="26841" marR="224126">
              <a:lnSpc>
                <a:spcPct val="102600"/>
              </a:lnSpc>
              <a:spcBef>
                <a:spcPts val="623"/>
              </a:spcBef>
            </a:pPr>
            <a:r>
              <a:rPr spc="-21" dirty="0">
                <a:solidFill>
                  <a:srgbClr val="0000FF"/>
                </a:solidFill>
              </a:rPr>
              <a:t>Polycystic</a:t>
            </a:r>
            <a:r>
              <a:rPr spc="-74" dirty="0">
                <a:solidFill>
                  <a:srgbClr val="0000FF"/>
                </a:solidFill>
              </a:rPr>
              <a:t> </a:t>
            </a:r>
            <a:r>
              <a:rPr spc="-53" dirty="0">
                <a:solidFill>
                  <a:srgbClr val="0000FF"/>
                </a:solidFill>
              </a:rPr>
              <a:t>Ovary</a:t>
            </a:r>
            <a:r>
              <a:rPr spc="-32" dirty="0">
                <a:solidFill>
                  <a:srgbClr val="0000FF"/>
                </a:solidFill>
              </a:rPr>
              <a:t> </a:t>
            </a:r>
            <a:r>
              <a:rPr spc="-95" dirty="0">
                <a:solidFill>
                  <a:srgbClr val="0000FF"/>
                </a:solidFill>
              </a:rPr>
              <a:t>Syndrome</a:t>
            </a:r>
            <a:r>
              <a:rPr spc="-32" dirty="0">
                <a:solidFill>
                  <a:srgbClr val="0000FF"/>
                </a:solidFill>
              </a:rPr>
              <a:t> </a:t>
            </a:r>
            <a:r>
              <a:rPr dirty="0">
                <a:solidFill>
                  <a:srgbClr val="0000FF"/>
                </a:solidFill>
              </a:rPr>
              <a:t>(PCOS)</a:t>
            </a:r>
            <a:r>
              <a:rPr spc="-21" dirty="0">
                <a:solidFill>
                  <a:srgbClr val="0000FF"/>
                </a:solidFill>
              </a:rPr>
              <a:t> </a:t>
            </a:r>
            <a:r>
              <a:rPr spc="-74" dirty="0"/>
              <a:t>affects</a:t>
            </a:r>
            <a:r>
              <a:rPr spc="-32" dirty="0"/>
              <a:t> </a:t>
            </a:r>
            <a:r>
              <a:rPr spc="-211" dirty="0"/>
              <a:t>15%</a:t>
            </a:r>
            <a:r>
              <a:rPr spc="32" dirty="0"/>
              <a:t> </a:t>
            </a:r>
            <a:r>
              <a:rPr dirty="0"/>
              <a:t>of</a:t>
            </a:r>
            <a:r>
              <a:rPr spc="-21" dirty="0"/>
              <a:t> </a:t>
            </a:r>
            <a:r>
              <a:rPr spc="-148" dirty="0"/>
              <a:t>women</a:t>
            </a:r>
            <a:r>
              <a:rPr spc="-32" dirty="0"/>
              <a:t> </a:t>
            </a:r>
            <a:r>
              <a:rPr spc="-74" dirty="0"/>
              <a:t>and</a:t>
            </a:r>
            <a:r>
              <a:rPr spc="-21" dirty="0"/>
              <a:t> </a:t>
            </a:r>
            <a:r>
              <a:rPr spc="-53" dirty="0"/>
              <a:t>is </a:t>
            </a:r>
            <a:r>
              <a:rPr spc="-21" dirty="0"/>
              <a:t>the</a:t>
            </a:r>
            <a:r>
              <a:rPr spc="-74" dirty="0"/>
              <a:t> leading </a:t>
            </a:r>
            <a:r>
              <a:rPr spc="-116" dirty="0"/>
              <a:t>cause</a:t>
            </a:r>
            <a:r>
              <a:rPr spc="-74" dirty="0"/>
              <a:t> </a:t>
            </a:r>
            <a:r>
              <a:rPr dirty="0"/>
              <a:t>of</a:t>
            </a:r>
            <a:r>
              <a:rPr spc="-63" dirty="0"/>
              <a:t> </a:t>
            </a:r>
            <a:r>
              <a:rPr spc="-74" dirty="0"/>
              <a:t>ovulatory </a:t>
            </a:r>
            <a:r>
              <a:rPr spc="-53" dirty="0"/>
              <a:t>infertility,</a:t>
            </a:r>
            <a:r>
              <a:rPr spc="-74" dirty="0"/>
              <a:t> </a:t>
            </a:r>
            <a:r>
              <a:rPr spc="-53" dirty="0"/>
              <a:t>also</a:t>
            </a:r>
            <a:r>
              <a:rPr spc="-85" dirty="0"/>
              <a:t> causing</a:t>
            </a:r>
            <a:r>
              <a:rPr spc="-63" dirty="0"/>
              <a:t> </a:t>
            </a:r>
            <a:r>
              <a:rPr spc="-106" dirty="0"/>
              <a:t>long-</a:t>
            </a:r>
            <a:r>
              <a:rPr spc="-42" dirty="0"/>
              <a:t>term </a:t>
            </a:r>
            <a:r>
              <a:rPr spc="-53" dirty="0"/>
              <a:t>health</a:t>
            </a:r>
            <a:r>
              <a:rPr spc="-95" dirty="0"/>
              <a:t> </a:t>
            </a:r>
            <a:r>
              <a:rPr spc="-106" dirty="0"/>
              <a:t>issues</a:t>
            </a:r>
            <a:r>
              <a:rPr spc="-85" dirty="0"/>
              <a:t> </a:t>
            </a:r>
            <a:r>
              <a:rPr dirty="0"/>
              <a:t>at</a:t>
            </a:r>
            <a:r>
              <a:rPr spc="-95" dirty="0"/>
              <a:t> </a:t>
            </a:r>
            <a:r>
              <a:rPr dirty="0"/>
              <a:t>a</a:t>
            </a:r>
            <a:r>
              <a:rPr spc="-85" dirty="0"/>
              <a:t> </a:t>
            </a:r>
            <a:r>
              <a:rPr spc="-21" dirty="0"/>
              <a:t>cost</a:t>
            </a:r>
            <a:r>
              <a:rPr spc="-85" dirty="0"/>
              <a:t> </a:t>
            </a:r>
            <a:r>
              <a:rPr dirty="0"/>
              <a:t>of</a:t>
            </a:r>
            <a:r>
              <a:rPr spc="-85" dirty="0"/>
              <a:t> </a:t>
            </a:r>
            <a:r>
              <a:rPr spc="-74" dirty="0">
                <a:latin typeface="Calibri"/>
                <a:cs typeface="Calibri"/>
              </a:rPr>
              <a:t>$</a:t>
            </a:r>
            <a:r>
              <a:rPr spc="-74" dirty="0"/>
              <a:t>4.37</a:t>
            </a:r>
            <a:r>
              <a:rPr spc="-95" dirty="0"/>
              <a:t> </a:t>
            </a:r>
            <a:r>
              <a:rPr spc="-21" dirty="0"/>
              <a:t>billion</a:t>
            </a:r>
            <a:r>
              <a:rPr spc="-85" dirty="0"/>
              <a:t> </a:t>
            </a:r>
            <a:r>
              <a:rPr spc="-74" dirty="0"/>
              <a:t>annually</a:t>
            </a:r>
            <a:r>
              <a:rPr spc="-85" dirty="0"/>
              <a:t> </a:t>
            </a:r>
            <a:r>
              <a:rPr dirty="0"/>
              <a:t>in</a:t>
            </a:r>
            <a:r>
              <a:rPr spc="-95" dirty="0"/>
              <a:t> </a:t>
            </a:r>
            <a:r>
              <a:rPr spc="-21" dirty="0"/>
              <a:t>the</a:t>
            </a:r>
            <a:r>
              <a:rPr spc="-85" dirty="0"/>
              <a:t> </a:t>
            </a:r>
            <a:r>
              <a:rPr spc="-42" dirty="0"/>
              <a:t>U.S.</a:t>
            </a:r>
          </a:p>
        </p:txBody>
      </p:sp>
      <p:pic>
        <p:nvPicPr>
          <p:cNvPr id="14" name="object 14">
            <a:extLst>
              <a:ext uri="{C183D7F6-B498-43B3-948B-1728B52AA6E4}">
                <adec:decorative xmlns:adec="http://schemas.microsoft.com/office/drawing/2017/decorative" val="1"/>
              </a:ext>
            </a:extLst>
          </p:cNvPr>
          <p:cNvPicPr/>
          <p:nvPr/>
        </p:nvPicPr>
        <p:blipFill>
          <a:blip r:embed="rId7" cstate="print"/>
          <a:stretch>
            <a:fillRect/>
          </a:stretch>
        </p:blipFill>
        <p:spPr>
          <a:xfrm>
            <a:off x="3484673" y="3325875"/>
            <a:ext cx="137938" cy="137938"/>
          </a:xfrm>
          <a:prstGeom prst="rect">
            <a:avLst/>
          </a:prstGeom>
        </p:spPr>
      </p:pic>
      <p:pic>
        <p:nvPicPr>
          <p:cNvPr id="15" name="object 15">
            <a:extLst>
              <a:ext uri="{C183D7F6-B498-43B3-948B-1728B52AA6E4}">
                <adec:decorative xmlns:adec="http://schemas.microsoft.com/office/drawing/2017/decorative" val="1"/>
              </a:ext>
            </a:extLst>
          </p:cNvPr>
          <p:cNvPicPr/>
          <p:nvPr/>
        </p:nvPicPr>
        <p:blipFill>
          <a:blip r:embed="rId8" cstate="print"/>
          <a:stretch>
            <a:fillRect/>
          </a:stretch>
        </p:blipFill>
        <p:spPr>
          <a:xfrm>
            <a:off x="3484673" y="4133455"/>
            <a:ext cx="137938" cy="137938"/>
          </a:xfrm>
          <a:prstGeom prst="rect">
            <a:avLst/>
          </a:prstGeom>
        </p:spPr>
      </p:pic>
      <p:pic>
        <p:nvPicPr>
          <p:cNvPr id="16" name="object 16">
            <a:extLst>
              <a:ext uri="{C183D7F6-B498-43B3-948B-1728B52AA6E4}">
                <adec:decorative xmlns:adec="http://schemas.microsoft.com/office/drawing/2017/decorative" val="1"/>
              </a:ext>
            </a:extLst>
          </p:cNvPr>
          <p:cNvPicPr/>
          <p:nvPr/>
        </p:nvPicPr>
        <p:blipFill>
          <a:blip r:embed="rId9" cstate="print"/>
          <a:stretch>
            <a:fillRect/>
          </a:stretch>
        </p:blipFill>
        <p:spPr>
          <a:xfrm>
            <a:off x="3484673" y="5304709"/>
            <a:ext cx="137938" cy="137938"/>
          </a:xfrm>
          <a:prstGeom prst="rect">
            <a:avLst/>
          </a:prstGeom>
        </p:spPr>
      </p:pic>
      <p:pic>
        <p:nvPicPr>
          <p:cNvPr id="13" name="object 13">
            <a:extLst>
              <a:ext uri="{C183D7F6-B498-43B3-948B-1728B52AA6E4}">
                <adec:decorative xmlns:adec="http://schemas.microsoft.com/office/drawing/2017/decorative" val="1"/>
              </a:ext>
            </a:extLst>
          </p:cNvPr>
          <p:cNvPicPr/>
          <p:nvPr/>
        </p:nvPicPr>
        <p:blipFill>
          <a:blip r:embed="rId10" cstate="print"/>
          <a:stretch>
            <a:fillRect/>
          </a:stretch>
        </p:blipFill>
        <p:spPr>
          <a:xfrm>
            <a:off x="3484673" y="2518295"/>
            <a:ext cx="137938" cy="137938"/>
          </a:xfrm>
          <a:prstGeom prst="rect">
            <a:avLst/>
          </a:prstGeom>
        </p:spPr>
      </p:pic>
      <p:grpSp>
        <p:nvGrpSpPr>
          <p:cNvPr id="17" name="object 17">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18" name="object 18"/>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19" name="object 19"/>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20" name="object 20"/>
          <p:cNvSpPr txBox="1">
            <a:spLocks noGrp="1"/>
          </p:cNvSpPr>
          <p:nvPr>
            <p:ph type="sldNum" sz="quarter" idx="7"/>
          </p:nvPr>
        </p:nvSpPr>
        <p:spPr>
          <a:xfrm>
            <a:off x="5025554" y="13988376"/>
            <a:ext cx="1130887" cy="198003"/>
          </a:xfrm>
          <a:prstGeom prst="rect">
            <a:avLst/>
          </a:prstGeom>
        </p:spPr>
        <p:txBody>
          <a:bodyPr vert="horz" wrap="square" lIns="0" tIns="0" rIns="0" bIns="0" rtlCol="0" anchor="t">
            <a:spAutoFit/>
          </a:bodyPr>
          <a:lstStyle/>
          <a:p>
            <a:pPr marL="164465" defTabSz="1932584">
              <a:lnSpc>
                <a:spcPct val="110299"/>
              </a:lnSpc>
            </a:pPr>
            <a:fld id="{81D60167-4931-47E6-BA6A-407CBD079E47}" type="slidenum">
              <a:rPr kern="0" spc="-42" dirty="0"/>
              <a:pPr marL="164465" defTabSz="1932584">
                <a:lnSpc>
                  <a:spcPct val="110299"/>
                </a:lnSpc>
              </a:pPr>
              <a:t>5</a:t>
            </a:fld>
            <a:r>
              <a:rPr kern="0" spc="-42" dirty="0"/>
              <a:t>/12</a:t>
            </a:r>
            <a:endParaRPr lang="en-US"/>
          </a:p>
        </p:txBody>
      </p:sp>
      <p:sp>
        <p:nvSpPr>
          <p:cNvPr id="21" name="object 21"/>
          <p:cNvSpPr txBox="1">
            <a:spLocks noGrp="1"/>
          </p:cNvSpPr>
          <p:nvPr>
            <p:ph type="ftr" sz="quarter" idx="5"/>
          </p:nvPr>
        </p:nvSpPr>
        <p:spPr>
          <a:xfrm>
            <a:off x="3180964" y="6618575"/>
            <a:ext cx="2708312" cy="198003"/>
          </a:xfrm>
          <a:prstGeom prst="rect">
            <a:avLst/>
          </a:prstGeom>
        </p:spPr>
        <p:txBody>
          <a:bodyPr vert="horz" wrap="square" lIns="0" tIns="0" rIns="0" bIns="0" rtlCol="0" anchor="t">
            <a:spAutoFit/>
          </a:bodyPr>
          <a:lstStyle/>
          <a:p>
            <a:pPr marL="26670" defTabSz="1932584">
              <a:lnSpc>
                <a:spcPct val="110299"/>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22" name="object 22"/>
          <p:cNvSpPr txBox="1"/>
          <p:nvPr/>
        </p:nvSpPr>
        <p:spPr>
          <a:xfrm>
            <a:off x="6291299" y="6618575"/>
            <a:ext cx="1528623" cy="198003"/>
          </a:xfrm>
          <a:prstGeom prst="rect">
            <a:avLst/>
          </a:prstGeom>
        </p:spPr>
        <p:txBody>
          <a:bodyPr vert="horz" wrap="square" lIns="0" tIns="0" rIns="0" bIns="0" rtlCol="0" anchor="t">
            <a:spAutoFit/>
          </a:bodyPr>
          <a:lstStyle/>
          <a:p>
            <a:pPr marL="26670" defTabSz="1932584">
              <a:lnSpc>
                <a:spcPct val="110299"/>
              </a:lnSpc>
            </a:pPr>
            <a:r>
              <a:rPr sz="1268" kern="0" dirty="0">
                <a:solidFill>
                  <a:srgbClr val="890000"/>
                </a:solidFill>
                <a:latin typeface="Arial"/>
                <a:cs typeface="Arial"/>
                <a:hlinkClick r:id="rId11" action="ppaction://hlinksldjump"/>
              </a:rPr>
              <a:t>AI</a:t>
            </a:r>
            <a:r>
              <a:rPr sz="1268" kern="0" spc="180" dirty="0">
                <a:solidFill>
                  <a:srgbClr val="890000"/>
                </a:solidFill>
                <a:latin typeface="Arial"/>
                <a:cs typeface="Arial"/>
                <a:hlinkClick r:id="rId11" action="ppaction://hlinksldjump"/>
              </a:rPr>
              <a:t> </a:t>
            </a:r>
            <a:r>
              <a:rPr sz="1268" kern="0" dirty="0">
                <a:solidFill>
                  <a:srgbClr val="890000"/>
                </a:solidFill>
                <a:latin typeface="Arial"/>
                <a:cs typeface="Arial"/>
                <a:hlinkClick r:id="rId11" action="ppaction://hlinksldjump"/>
              </a:rPr>
              <a:t>for</a:t>
            </a:r>
            <a:r>
              <a:rPr sz="1268" kern="0" spc="180" dirty="0">
                <a:solidFill>
                  <a:srgbClr val="890000"/>
                </a:solidFill>
                <a:latin typeface="Arial"/>
                <a:cs typeface="Arial"/>
                <a:hlinkClick r:id="rId11" action="ppaction://hlinksldjump"/>
              </a:rPr>
              <a:t> </a:t>
            </a:r>
            <a:r>
              <a:rPr sz="1268" kern="0" dirty="0">
                <a:solidFill>
                  <a:srgbClr val="890000"/>
                </a:solidFill>
                <a:latin typeface="Arial"/>
                <a:cs typeface="Arial"/>
                <a:hlinkClick r:id="rId11" action="ppaction://hlinksldjump"/>
              </a:rPr>
              <a:t>Fertility:</a:t>
            </a:r>
            <a:r>
              <a:rPr sz="1268" kern="0" spc="328" dirty="0">
                <a:solidFill>
                  <a:srgbClr val="890000"/>
                </a:solidFill>
                <a:latin typeface="Arial"/>
                <a:cs typeface="Arial"/>
              </a:rPr>
              <a:t> </a:t>
            </a:r>
            <a:r>
              <a:rPr sz="1268" kern="0" spc="-21" dirty="0">
                <a:solidFill>
                  <a:srgbClr val="890000"/>
                </a:solidFill>
                <a:latin typeface="Arial"/>
                <a:cs typeface="Arial"/>
                <a:hlinkClick r:id="rId12" action="ppaction://hlinksldjump"/>
              </a:rPr>
              <a:t>Intro</a:t>
            </a:r>
            <a:endParaRPr lang="en-US" sz="1268" kern="0">
              <a:solidFill>
                <a:sysClr val="windowText" lastClr="000000"/>
              </a:solidFill>
              <a:latin typeface="Arial"/>
              <a:cs typeface="Arial"/>
            </a:endParaRPr>
          </a:p>
        </p:txBody>
      </p:sp>
    </p:spTree>
  </p:cSld>
  <p:clrMapOvr>
    <a:masterClrMapping/>
  </p:clrMapOvr>
  <p:transition>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56C8-7860-D5AC-2C28-AAEE17BD7B6C}"/>
              </a:ext>
            </a:extLst>
          </p:cNvPr>
          <p:cNvSpPr>
            <a:spLocks noGrp="1"/>
          </p:cNvSpPr>
          <p:nvPr>
            <p:ph type="title"/>
          </p:nvPr>
        </p:nvSpPr>
        <p:spPr/>
        <p:txBody>
          <a:bodyPr/>
          <a:lstStyle/>
          <a:p>
            <a:r>
              <a:rPr lang="en-US" dirty="0"/>
              <a:t>The challenge: Devices aren’t enough!</a:t>
            </a:r>
          </a:p>
        </p:txBody>
      </p:sp>
      <p:sp>
        <p:nvSpPr>
          <p:cNvPr id="3" name="Content Placeholder 2">
            <a:extLst>
              <a:ext uri="{FF2B5EF4-FFF2-40B4-BE49-F238E27FC236}">
                <a16:creationId xmlns:a16="http://schemas.microsoft.com/office/drawing/2014/main" id="{A7F2E31C-364B-DF02-9AC2-900CF21E71CD}"/>
              </a:ext>
            </a:extLst>
          </p:cNvPr>
          <p:cNvSpPr>
            <a:spLocks noGrp="1"/>
          </p:cNvSpPr>
          <p:nvPr>
            <p:ph idx="1"/>
          </p:nvPr>
        </p:nvSpPr>
        <p:spPr/>
        <p:txBody>
          <a:bodyPr/>
          <a:lstStyle/>
          <a:p>
            <a:pPr marL="0" indent="0">
              <a:buNone/>
            </a:pPr>
            <a:r>
              <a:rPr lang="en-US" i="1"/>
              <a:t>What if: </a:t>
            </a:r>
            <a:r>
              <a:rPr lang="en-US"/>
              <a:t>Patient data could be reviewed more frequently?</a:t>
            </a:r>
            <a:endParaRPr lang="en-US" i="1"/>
          </a:p>
        </p:txBody>
      </p:sp>
      <p:pic>
        <p:nvPicPr>
          <p:cNvPr id="4" name="Google Shape;954;g2c708898ce5_0_410" descr="Chart showing Mean Glucose (CGM) vs. Month of as-needed patient contact">
            <a:extLst>
              <a:ext uri="{FF2B5EF4-FFF2-40B4-BE49-F238E27FC236}">
                <a16:creationId xmlns:a16="http://schemas.microsoft.com/office/drawing/2014/main" id="{AF1399E3-63CE-55A3-6BC5-AC4695AE3E26}"/>
              </a:ext>
            </a:extLst>
          </p:cNvPr>
          <p:cNvPicPr preferRelativeResize="0"/>
          <p:nvPr/>
        </p:nvPicPr>
        <p:blipFill rotWithShape="1">
          <a:blip r:embed="rId2"/>
          <a:srcRect/>
          <a:stretch/>
        </p:blipFill>
        <p:spPr>
          <a:xfrm>
            <a:off x="2831324" y="2914523"/>
            <a:ext cx="6990890" cy="3772523"/>
          </a:xfrm>
          <a:prstGeom prst="rect">
            <a:avLst/>
          </a:prstGeom>
          <a:noFill/>
          <a:ln>
            <a:noFill/>
          </a:ln>
        </p:spPr>
      </p:pic>
      <p:pic>
        <p:nvPicPr>
          <p:cNvPr id="5" name="Picture 4" descr="File:FreeStyle Libre.jpg - Wikimedia Commons">
            <a:extLst>
              <a:ext uri="{FF2B5EF4-FFF2-40B4-BE49-F238E27FC236}">
                <a16:creationId xmlns:a16="http://schemas.microsoft.com/office/drawing/2014/main" id="{BD88D318-15F4-FB83-33FC-ECD115EA4A2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4475" y="3831772"/>
            <a:ext cx="2677492" cy="1883838"/>
          </a:xfrm>
          <a:prstGeom prst="rect">
            <a:avLst/>
          </a:prstGeom>
        </p:spPr>
      </p:pic>
    </p:spTree>
    <p:extLst>
      <p:ext uri="{BB962C8B-B14F-4D97-AF65-F5344CB8AC3E}">
        <p14:creationId xmlns:p14="http://schemas.microsoft.com/office/powerpoint/2010/main" val="2322453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86C7-000D-A670-9356-CE84B0D8086D}"/>
              </a:ext>
            </a:extLst>
          </p:cNvPr>
          <p:cNvSpPr>
            <a:spLocks noGrp="1"/>
          </p:cNvSpPr>
          <p:nvPr>
            <p:ph type="title"/>
          </p:nvPr>
        </p:nvSpPr>
        <p:spPr/>
        <p:txBody>
          <a:bodyPr/>
          <a:lstStyle/>
          <a:p>
            <a:r>
              <a:rPr lang="en-US" b="1" dirty="0"/>
              <a:t>2020: The launch of TIDE</a:t>
            </a:r>
          </a:p>
        </p:txBody>
      </p:sp>
      <p:sp>
        <p:nvSpPr>
          <p:cNvPr id="3" name="Content Placeholder 2">
            <a:extLst>
              <a:ext uri="{FF2B5EF4-FFF2-40B4-BE49-F238E27FC236}">
                <a16:creationId xmlns:a16="http://schemas.microsoft.com/office/drawing/2014/main" id="{5F0010CD-9A08-1E2D-B187-785817F88D53}"/>
              </a:ext>
            </a:extLst>
          </p:cNvPr>
          <p:cNvSpPr>
            <a:spLocks noGrp="1"/>
          </p:cNvSpPr>
          <p:nvPr>
            <p:ph idx="1"/>
          </p:nvPr>
        </p:nvSpPr>
        <p:spPr/>
        <p:txBody>
          <a:bodyPr/>
          <a:lstStyle/>
          <a:p>
            <a:pPr marL="0" indent="0">
              <a:buNone/>
            </a:pPr>
            <a:r>
              <a:rPr lang="en-US"/>
              <a:t>Working closely with clinical care providers, </a:t>
            </a:r>
            <a:br>
              <a:rPr lang="en-US"/>
            </a:br>
            <a:r>
              <a:rPr lang="en-US"/>
              <a:t>TIDE (“Timely interventions for diabetes excellence”) is</a:t>
            </a:r>
            <a:br>
              <a:rPr lang="en-US"/>
            </a:br>
            <a:r>
              <a:rPr lang="en-US" i="1"/>
              <a:t>deployed in &lt; 1 month as an R Shiny dashboard on a single laptop (!):</a:t>
            </a:r>
            <a:br>
              <a:rPr lang="en-US" i="1"/>
            </a:br>
            <a:r>
              <a:rPr lang="en-US"/>
              <a:t> </a:t>
            </a:r>
          </a:p>
        </p:txBody>
      </p:sp>
      <p:pic>
        <p:nvPicPr>
          <p:cNvPr id="4" name="Google Shape;1150;g2c708898ce5_0_1669">
            <a:extLst>
              <a:ext uri="{FF2B5EF4-FFF2-40B4-BE49-F238E27FC236}">
                <a16:creationId xmlns:a16="http://schemas.microsoft.com/office/drawing/2014/main" id="{49C42F62-C917-D922-3764-6E9223FDA1AC}"/>
              </a:ext>
              <a:ext uri="{C183D7F6-B498-43B3-948B-1728B52AA6E4}">
                <adec:decorative xmlns:adec="http://schemas.microsoft.com/office/drawing/2017/decorative" val="1"/>
              </a:ext>
            </a:extLst>
          </p:cNvPr>
          <p:cNvPicPr preferRelativeResize="0"/>
          <p:nvPr/>
        </p:nvPicPr>
        <p:blipFill rotWithShape="1">
          <a:blip r:embed="rId2">
            <a:alphaModFix/>
          </a:blip>
          <a:srcRect t="3812" b="50087"/>
          <a:stretch/>
        </p:blipFill>
        <p:spPr>
          <a:xfrm>
            <a:off x="1451928" y="3328986"/>
            <a:ext cx="9288143" cy="2847977"/>
          </a:xfrm>
          <a:prstGeom prst="rect">
            <a:avLst/>
          </a:prstGeom>
          <a:noFill/>
          <a:ln>
            <a:noFill/>
          </a:ln>
        </p:spPr>
      </p:pic>
    </p:spTree>
    <p:extLst>
      <p:ext uri="{BB962C8B-B14F-4D97-AF65-F5344CB8AC3E}">
        <p14:creationId xmlns:p14="http://schemas.microsoft.com/office/powerpoint/2010/main" val="2249622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86C7-000D-A670-9356-CE84B0D8086D}"/>
              </a:ext>
            </a:extLst>
          </p:cNvPr>
          <p:cNvSpPr>
            <a:spLocks noGrp="1"/>
          </p:cNvSpPr>
          <p:nvPr>
            <p:ph type="title"/>
          </p:nvPr>
        </p:nvSpPr>
        <p:spPr/>
        <p:txBody>
          <a:bodyPr/>
          <a:lstStyle/>
          <a:p>
            <a:r>
              <a:rPr lang="en-US" b="1" dirty="0"/>
              <a:t>2021: A robust version of TIDE</a:t>
            </a:r>
          </a:p>
        </p:txBody>
      </p:sp>
      <p:sp>
        <p:nvSpPr>
          <p:cNvPr id="3" name="Content Placeholder 2">
            <a:extLst>
              <a:ext uri="{FF2B5EF4-FFF2-40B4-BE49-F238E27FC236}">
                <a16:creationId xmlns:a16="http://schemas.microsoft.com/office/drawing/2014/main" id="{5F0010CD-9A08-1E2D-B187-785817F88D53}"/>
              </a:ext>
            </a:extLst>
          </p:cNvPr>
          <p:cNvSpPr>
            <a:spLocks noGrp="1"/>
          </p:cNvSpPr>
          <p:nvPr>
            <p:ph idx="1"/>
          </p:nvPr>
        </p:nvSpPr>
        <p:spPr>
          <a:xfrm>
            <a:off x="838199" y="1477282"/>
            <a:ext cx="10842171" cy="4351338"/>
          </a:xfrm>
        </p:spPr>
        <p:txBody>
          <a:bodyPr/>
          <a:lstStyle/>
          <a:p>
            <a:pPr marL="0" indent="0">
              <a:buNone/>
            </a:pPr>
            <a:r>
              <a:rPr lang="en-US"/>
              <a:t>Buy-in from providers, iterative improvement ⟹ new version of TIDE:</a:t>
            </a:r>
            <a:br>
              <a:rPr lang="en-US"/>
            </a:br>
            <a:r>
              <a:rPr lang="en-US"/>
              <a:t>Tableau server deployment, contextual ranking, and stratification</a:t>
            </a:r>
          </a:p>
        </p:txBody>
      </p:sp>
      <p:pic>
        <p:nvPicPr>
          <p:cNvPr id="5" name="Google Shape;1187;g2c708898ce5_0_1889">
            <a:extLst>
              <a:ext uri="{FF2B5EF4-FFF2-40B4-BE49-F238E27FC236}">
                <a16:creationId xmlns:a16="http://schemas.microsoft.com/office/drawing/2014/main" id="{34A83387-9A35-9154-2FD5-46BBA2528845}"/>
              </a:ext>
              <a:ext uri="{C183D7F6-B498-43B3-948B-1728B52AA6E4}">
                <adec:decorative xmlns:adec="http://schemas.microsoft.com/office/drawing/2017/decorative" val="1"/>
              </a:ext>
            </a:extLst>
          </p:cNvPr>
          <p:cNvPicPr preferRelativeResize="0"/>
          <p:nvPr/>
        </p:nvPicPr>
        <p:blipFill rotWithShape="1">
          <a:blip r:embed="rId2">
            <a:alphaModFix/>
          </a:blip>
          <a:srcRect t="7677" b="56598"/>
          <a:stretch/>
        </p:blipFill>
        <p:spPr>
          <a:xfrm>
            <a:off x="0" y="2460171"/>
            <a:ext cx="12212034" cy="5644404"/>
          </a:xfrm>
          <a:prstGeom prst="rect">
            <a:avLst/>
          </a:prstGeom>
          <a:noFill/>
          <a:ln>
            <a:noFill/>
          </a:ln>
        </p:spPr>
      </p:pic>
    </p:spTree>
    <p:extLst>
      <p:ext uri="{BB962C8B-B14F-4D97-AF65-F5344CB8AC3E}">
        <p14:creationId xmlns:p14="http://schemas.microsoft.com/office/powerpoint/2010/main" val="428598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EDF0-47E4-7D26-4731-7A8770405365}"/>
              </a:ext>
            </a:extLst>
          </p:cNvPr>
          <p:cNvSpPr>
            <a:spLocks noGrp="1"/>
          </p:cNvSpPr>
          <p:nvPr>
            <p:ph type="title"/>
          </p:nvPr>
        </p:nvSpPr>
        <p:spPr/>
        <p:txBody>
          <a:bodyPr/>
          <a:lstStyle/>
          <a:p>
            <a:r>
              <a:rPr lang="en-US" dirty="0"/>
              <a:t>Improved care </a:t>
            </a:r>
            <a:r>
              <a:rPr lang="en-US" i="1" dirty="0"/>
              <a:t>and </a:t>
            </a:r>
            <a:r>
              <a:rPr lang="en-US" dirty="0"/>
              <a:t>more efficient care</a:t>
            </a:r>
          </a:p>
        </p:txBody>
      </p:sp>
      <p:sp>
        <p:nvSpPr>
          <p:cNvPr id="3" name="Content Placeholder 2">
            <a:extLst>
              <a:ext uri="{FF2B5EF4-FFF2-40B4-BE49-F238E27FC236}">
                <a16:creationId xmlns:a16="http://schemas.microsoft.com/office/drawing/2014/main" id="{6B9D1C90-5CD4-F90D-F779-3F8F4C400E82}"/>
              </a:ext>
            </a:extLst>
          </p:cNvPr>
          <p:cNvSpPr>
            <a:spLocks noGrp="1"/>
          </p:cNvSpPr>
          <p:nvPr>
            <p:ph idx="1"/>
          </p:nvPr>
        </p:nvSpPr>
        <p:spPr>
          <a:ln>
            <a:noFill/>
          </a:ln>
        </p:spPr>
        <p:txBody>
          <a:bodyPr/>
          <a:lstStyle/>
          <a:p>
            <a:endParaRPr lang="en-US"/>
          </a:p>
        </p:txBody>
      </p:sp>
      <p:pic>
        <p:nvPicPr>
          <p:cNvPr id="4" name="Google Shape;1209;g2c708898ce5_0_1169">
            <a:extLst>
              <a:ext uri="{FF2B5EF4-FFF2-40B4-BE49-F238E27FC236}">
                <a16:creationId xmlns:a16="http://schemas.microsoft.com/office/drawing/2014/main" id="{50EBF404-D61A-F80D-89AD-58E44D14DCC9}"/>
              </a:ext>
              <a:ext uri="{C183D7F6-B498-43B3-948B-1728B52AA6E4}">
                <adec:decorative xmlns:adec="http://schemas.microsoft.com/office/drawing/2017/decorative" val="1"/>
              </a:ext>
            </a:extLst>
          </p:cNvPr>
          <p:cNvPicPr preferRelativeResize="0"/>
          <p:nvPr/>
        </p:nvPicPr>
        <p:blipFill rotWithShape="1">
          <a:blip r:embed="rId2">
            <a:alphaModFix/>
          </a:blip>
          <a:srcRect t="6620"/>
          <a:stretch/>
        </p:blipFill>
        <p:spPr>
          <a:xfrm>
            <a:off x="385301" y="2141926"/>
            <a:ext cx="6218025" cy="4716074"/>
          </a:xfrm>
          <a:prstGeom prst="rect">
            <a:avLst/>
          </a:prstGeom>
          <a:noFill/>
          <a:ln>
            <a:noFill/>
          </a:ln>
        </p:spPr>
      </p:pic>
      <p:pic>
        <p:nvPicPr>
          <p:cNvPr id="5" name="Picture 4" descr="Screenshot of an article called &quot;Population-level management of type 1 diabetes via continuous glucose monitoring and algorithm-enabled patient prioritization: Precision health meets population health.">
            <a:extLst>
              <a:ext uri="{FF2B5EF4-FFF2-40B4-BE49-F238E27FC236}">
                <a16:creationId xmlns:a16="http://schemas.microsoft.com/office/drawing/2014/main" id="{9B95CCE5-D9E1-2A9E-1685-83D9F6269434}"/>
              </a:ext>
            </a:extLst>
          </p:cNvPr>
          <p:cNvPicPr>
            <a:picLocks noChangeAspect="1"/>
          </p:cNvPicPr>
          <p:nvPr/>
        </p:nvPicPr>
        <p:blipFill>
          <a:blip r:embed="rId3"/>
          <a:stretch>
            <a:fillRect/>
          </a:stretch>
        </p:blipFill>
        <p:spPr>
          <a:xfrm>
            <a:off x="6270172" y="2411208"/>
            <a:ext cx="5921828" cy="2388776"/>
          </a:xfrm>
          <a:prstGeom prst="rect">
            <a:avLst/>
          </a:prstGeom>
        </p:spPr>
      </p:pic>
      <p:sp>
        <p:nvSpPr>
          <p:cNvPr id="6" name="Rounded Rectangle 5">
            <a:extLst>
              <a:ext uri="{FF2B5EF4-FFF2-40B4-BE49-F238E27FC236}">
                <a16:creationId xmlns:a16="http://schemas.microsoft.com/office/drawing/2014/main" id="{BB83B876-668D-DE70-E2BB-AF77F1B4ACD5}"/>
              </a:ext>
            </a:extLst>
          </p:cNvPr>
          <p:cNvSpPr/>
          <p:nvPr/>
        </p:nvSpPr>
        <p:spPr>
          <a:xfrm>
            <a:off x="1186543" y="1714523"/>
            <a:ext cx="2090057" cy="69668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Revised flagging criteria</a:t>
            </a:r>
          </a:p>
        </p:txBody>
      </p:sp>
      <p:sp>
        <p:nvSpPr>
          <p:cNvPr id="7" name="Rounded Rectangle 6">
            <a:extLst>
              <a:ext uri="{FF2B5EF4-FFF2-40B4-BE49-F238E27FC236}">
                <a16:creationId xmlns:a16="http://schemas.microsoft.com/office/drawing/2014/main" id="{38DFEE21-A311-D3B2-8A00-1A606C606923}"/>
              </a:ext>
            </a:extLst>
          </p:cNvPr>
          <p:cNvSpPr/>
          <p:nvPr/>
        </p:nvSpPr>
        <p:spPr>
          <a:xfrm>
            <a:off x="4005943" y="1714523"/>
            <a:ext cx="2090057" cy="69668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Deployment via Tableau</a:t>
            </a:r>
          </a:p>
        </p:txBody>
      </p:sp>
    </p:spTree>
    <p:extLst>
      <p:ext uri="{BB962C8B-B14F-4D97-AF65-F5344CB8AC3E}">
        <p14:creationId xmlns:p14="http://schemas.microsoft.com/office/powerpoint/2010/main" val="1352397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64527-B766-2193-1A1F-439CB78D4384}"/>
              </a:ext>
            </a:extLst>
          </p:cNvPr>
          <p:cNvSpPr>
            <a:spLocks noGrp="1"/>
          </p:cNvSpPr>
          <p:nvPr>
            <p:ph type="title"/>
          </p:nvPr>
        </p:nvSpPr>
        <p:spPr/>
        <p:txBody>
          <a:bodyPr/>
          <a:lstStyle/>
          <a:p>
            <a:r>
              <a:rPr lang="en-US" dirty="0"/>
              <a:t>Learning from what we’ve built</a:t>
            </a:r>
          </a:p>
        </p:txBody>
      </p:sp>
      <p:sp>
        <p:nvSpPr>
          <p:cNvPr id="3" name="Content Placeholder 2">
            <a:extLst>
              <a:ext uri="{FF2B5EF4-FFF2-40B4-BE49-F238E27FC236}">
                <a16:creationId xmlns:a16="http://schemas.microsoft.com/office/drawing/2014/main" id="{E8B02C01-04FD-0617-2CA3-EA64083F8375}"/>
              </a:ext>
            </a:extLst>
          </p:cNvPr>
          <p:cNvSpPr>
            <a:spLocks noGrp="1"/>
          </p:cNvSpPr>
          <p:nvPr>
            <p:ph idx="1"/>
          </p:nvPr>
        </p:nvSpPr>
        <p:spPr/>
        <p:txBody>
          <a:bodyPr/>
          <a:lstStyle/>
          <a:p>
            <a:pPr marL="0" indent="0">
              <a:buNone/>
            </a:pPr>
            <a:endParaRPr lang="en-US"/>
          </a:p>
        </p:txBody>
      </p:sp>
      <p:sp>
        <p:nvSpPr>
          <p:cNvPr id="4" name="Rounded Rectangle 3">
            <a:extLst>
              <a:ext uri="{FF2B5EF4-FFF2-40B4-BE49-F238E27FC236}">
                <a16:creationId xmlns:a16="http://schemas.microsoft.com/office/drawing/2014/main" id="{155F86EF-1304-CC09-0C72-70F063F9454C}"/>
              </a:ext>
            </a:extLst>
          </p:cNvPr>
          <p:cNvSpPr/>
          <p:nvPr/>
        </p:nvSpPr>
        <p:spPr>
          <a:xfrm>
            <a:off x="1258437" y="3014437"/>
            <a:ext cx="3218736" cy="210200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Clinical context:</a:t>
            </a:r>
            <a:br>
              <a:rPr kumimoji="0" lang="en-US" sz="26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br>
            <a:r>
              <a:rPr kumimoji="0" lang="en-US" sz="26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Patients, providers, devices, data, interventions…</a:t>
            </a:r>
            <a:endPar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5" name="Rounded Rectangle 4">
            <a:extLst>
              <a:ext uri="{FF2B5EF4-FFF2-40B4-BE49-F238E27FC236}">
                <a16:creationId xmlns:a16="http://schemas.microsoft.com/office/drawing/2014/main" id="{3B0DDC0F-F66E-DE74-9179-CC089A8DB044}"/>
              </a:ext>
            </a:extLst>
          </p:cNvPr>
          <p:cNvSpPr/>
          <p:nvPr/>
        </p:nvSpPr>
        <p:spPr>
          <a:xfrm>
            <a:off x="6954175" y="3004285"/>
            <a:ext cx="3218736" cy="211215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t>TIDE:</a:t>
            </a:r>
            <a:br>
              <a:rPr kumimoji="0" lang="en-US" sz="24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br>
            <a:r>
              <a:rPr kumimoji="0" lang="en-US" sz="24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t>Population-level remote patient management for T1D</a:t>
            </a:r>
            <a:endParaRPr kumimoji="0" lang="en-US" sz="26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6" name="Curved Down Arrow 5">
            <a:extLst>
              <a:ext uri="{FF2B5EF4-FFF2-40B4-BE49-F238E27FC236}">
                <a16:creationId xmlns:a16="http://schemas.microsoft.com/office/drawing/2014/main" id="{47BA89E9-F55E-BB4D-152E-D60C05932738}"/>
              </a:ext>
              <a:ext uri="{C183D7F6-B498-43B3-948B-1728B52AA6E4}">
                <adec:decorative xmlns:adec="http://schemas.microsoft.com/office/drawing/2017/decorative" val="1"/>
              </a:ext>
            </a:extLst>
          </p:cNvPr>
          <p:cNvSpPr/>
          <p:nvPr/>
        </p:nvSpPr>
        <p:spPr>
          <a:xfrm>
            <a:off x="2739710" y="2328637"/>
            <a:ext cx="6303264" cy="685800"/>
          </a:xfrm>
          <a:prstGeom prst="curvedDownArrow">
            <a:avLst>
              <a:gd name="adj1" fmla="val 46000"/>
              <a:gd name="adj2" fmla="val 155502"/>
              <a:gd name="adj3" fmla="val 2144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urved Down Arrow 6">
            <a:extLst>
              <a:ext uri="{FF2B5EF4-FFF2-40B4-BE49-F238E27FC236}">
                <a16:creationId xmlns:a16="http://schemas.microsoft.com/office/drawing/2014/main" id="{DC556E8D-AF94-4247-DFA8-9B728806B3B3}"/>
              </a:ext>
              <a:ext uri="{C183D7F6-B498-43B3-948B-1728B52AA6E4}">
                <adec:decorative xmlns:adec="http://schemas.microsoft.com/office/drawing/2017/decorative" val="1"/>
              </a:ext>
            </a:extLst>
          </p:cNvPr>
          <p:cNvSpPr/>
          <p:nvPr/>
        </p:nvSpPr>
        <p:spPr>
          <a:xfrm rot="10800000">
            <a:off x="2388374" y="5116441"/>
            <a:ext cx="6303264" cy="685800"/>
          </a:xfrm>
          <a:prstGeom prst="curvedDownArrow">
            <a:avLst>
              <a:gd name="adj1" fmla="val 46000"/>
              <a:gd name="adj2" fmla="val 155502"/>
              <a:gd name="adj3" fmla="val 2144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281A095-B1B8-2510-BEA4-30590302AB2F}"/>
              </a:ext>
            </a:extLst>
          </p:cNvPr>
          <p:cNvSpPr/>
          <p:nvPr/>
        </p:nvSpPr>
        <p:spPr>
          <a:xfrm>
            <a:off x="0" y="6026047"/>
            <a:ext cx="12192000" cy="831954"/>
          </a:xfrm>
          <a:prstGeom prst="rect">
            <a:avLst/>
          </a:prstGeom>
          <a:solidFill>
            <a:srgbClr val="EEA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What can we learn from TIDE?</a:t>
            </a:r>
          </a:p>
        </p:txBody>
      </p:sp>
    </p:spTree>
    <p:extLst>
      <p:ext uri="{BB962C8B-B14F-4D97-AF65-F5344CB8AC3E}">
        <p14:creationId xmlns:p14="http://schemas.microsoft.com/office/powerpoint/2010/main" val="254691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CEFB-F59B-19A4-791C-0CD97D5B666C}"/>
              </a:ext>
            </a:extLst>
          </p:cNvPr>
          <p:cNvSpPr>
            <a:spLocks noGrp="1"/>
          </p:cNvSpPr>
          <p:nvPr>
            <p:ph type="title"/>
          </p:nvPr>
        </p:nvSpPr>
        <p:spPr/>
        <p:txBody>
          <a:bodyPr/>
          <a:lstStyle/>
          <a:p>
            <a:r>
              <a:rPr lang="en-US" dirty="0"/>
              <a:t>Optimizing care under capacity constraints</a:t>
            </a:r>
          </a:p>
        </p:txBody>
      </p:sp>
      <p:sp>
        <p:nvSpPr>
          <p:cNvPr id="3" name="Content Placeholder 2">
            <a:extLst>
              <a:ext uri="{FF2B5EF4-FFF2-40B4-BE49-F238E27FC236}">
                <a16:creationId xmlns:a16="http://schemas.microsoft.com/office/drawing/2014/main" id="{6F5606A2-2BB8-C454-1B46-C8AEEB82F290}"/>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E02BD856-B760-5264-518E-19937E2F454A}"/>
              </a:ext>
              <a:ext uri="{C183D7F6-B498-43B3-948B-1728B52AA6E4}">
                <adec:decorative xmlns:adec="http://schemas.microsoft.com/office/drawing/2017/decorative" val="1"/>
              </a:ext>
            </a:extLst>
          </p:cNvPr>
          <p:cNvGrpSpPr/>
          <p:nvPr/>
        </p:nvGrpSpPr>
        <p:grpSpPr>
          <a:xfrm>
            <a:off x="1688229" y="3305630"/>
            <a:ext cx="3411123" cy="669129"/>
            <a:chOff x="5030144" y="3891985"/>
            <a:chExt cx="5433580" cy="1065856"/>
          </a:xfrm>
        </p:grpSpPr>
        <p:pic>
          <p:nvPicPr>
            <p:cNvPr id="5" name="Picture 4" descr="Shauna Smith, | Nurse Practitioner | Downtown Chicago | City of Hope">
              <a:extLst>
                <a:ext uri="{FF2B5EF4-FFF2-40B4-BE49-F238E27FC236}">
                  <a16:creationId xmlns:a16="http://schemas.microsoft.com/office/drawing/2014/main" id="{BE5E7C3C-D648-B33C-21B3-98DD33984FF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4006" y="3891985"/>
              <a:ext cx="1065856" cy="10658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auna Smith, | Nurse Practitioner | Downtown Chicago | City of Hope">
              <a:extLst>
                <a:ext uri="{FF2B5EF4-FFF2-40B4-BE49-F238E27FC236}">
                  <a16:creationId xmlns:a16="http://schemas.microsoft.com/office/drawing/2014/main" id="{A431B0D0-5DC8-CD38-FE9E-F82A16F3B3F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0144" y="3891985"/>
              <a:ext cx="1065856" cy="10658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hauna Smith, | Nurse Practitioner | Downtown Chicago | City of Hope">
              <a:extLst>
                <a:ext uri="{FF2B5EF4-FFF2-40B4-BE49-F238E27FC236}">
                  <a16:creationId xmlns:a16="http://schemas.microsoft.com/office/drawing/2014/main" id="{7C4B2124-8FDB-366E-EB76-27AE312E749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2075" y="3891985"/>
              <a:ext cx="1065856" cy="10658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hauna Smith, | Nurse Practitioner | Downtown Chicago | City of Hope">
              <a:extLst>
                <a:ext uri="{FF2B5EF4-FFF2-40B4-BE49-F238E27FC236}">
                  <a16:creationId xmlns:a16="http://schemas.microsoft.com/office/drawing/2014/main" id="{29148214-0F44-19F3-E9D8-BF88F73C078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05937" y="3891985"/>
              <a:ext cx="1065856" cy="10658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hauna Smith, | Nurse Practitioner | Downtown Chicago | City of Hope">
              <a:extLst>
                <a:ext uri="{FF2B5EF4-FFF2-40B4-BE49-F238E27FC236}">
                  <a16:creationId xmlns:a16="http://schemas.microsoft.com/office/drawing/2014/main" id="{68FC5AE4-5D62-B2D1-39CD-C6B06A26C7F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7868" y="3891985"/>
              <a:ext cx="1065856" cy="10658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B04C2C00-50A2-75E0-A656-73588D14516E}"/>
              </a:ext>
              <a:ext uri="{C183D7F6-B498-43B3-948B-1728B52AA6E4}">
                <adec:decorative xmlns:adec="http://schemas.microsoft.com/office/drawing/2017/decorative" val="1"/>
              </a:ext>
            </a:extLst>
          </p:cNvPr>
          <p:cNvGrpSpPr/>
          <p:nvPr/>
        </p:nvGrpSpPr>
        <p:grpSpPr>
          <a:xfrm>
            <a:off x="6270170" y="2750910"/>
            <a:ext cx="4017498" cy="1813657"/>
            <a:chOff x="2969741" y="3641960"/>
            <a:chExt cx="5873578" cy="2651564"/>
          </a:xfrm>
        </p:grpSpPr>
        <p:pic>
          <p:nvPicPr>
            <p:cNvPr id="11" name="Content Placeholder 9" descr="User with solid fill">
              <a:extLst>
                <a:ext uri="{FF2B5EF4-FFF2-40B4-BE49-F238E27FC236}">
                  <a16:creationId xmlns:a16="http://schemas.microsoft.com/office/drawing/2014/main" id="{12095111-9A5A-AC4C-1050-B7D80BE6A6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9741" y="3641960"/>
              <a:ext cx="914400" cy="914400"/>
            </a:xfrm>
            <a:prstGeom prst="rect">
              <a:avLst/>
            </a:prstGeom>
          </p:spPr>
        </p:pic>
        <p:pic>
          <p:nvPicPr>
            <p:cNvPr id="12" name="Content Placeholder 9" descr="User with solid fill">
              <a:extLst>
                <a:ext uri="{FF2B5EF4-FFF2-40B4-BE49-F238E27FC236}">
                  <a16:creationId xmlns:a16="http://schemas.microsoft.com/office/drawing/2014/main" id="{396292E9-E9DB-01BF-9FC4-56B45A2323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8195" y="3641960"/>
              <a:ext cx="914400" cy="914400"/>
            </a:xfrm>
            <a:prstGeom prst="rect">
              <a:avLst/>
            </a:prstGeom>
          </p:spPr>
        </p:pic>
        <p:pic>
          <p:nvPicPr>
            <p:cNvPr id="13" name="Content Placeholder 9" descr="User with solid fill">
              <a:extLst>
                <a:ext uri="{FF2B5EF4-FFF2-40B4-BE49-F238E27FC236}">
                  <a16:creationId xmlns:a16="http://schemas.microsoft.com/office/drawing/2014/main" id="{57B32EBE-B1A9-1BB2-DC68-B81BCB0209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6649" y="3641960"/>
              <a:ext cx="914400" cy="914400"/>
            </a:xfrm>
            <a:prstGeom prst="rect">
              <a:avLst/>
            </a:prstGeom>
          </p:spPr>
        </p:pic>
        <p:pic>
          <p:nvPicPr>
            <p:cNvPr id="14" name="Content Placeholder 9" descr="User with solid fill">
              <a:extLst>
                <a:ext uri="{FF2B5EF4-FFF2-40B4-BE49-F238E27FC236}">
                  <a16:creationId xmlns:a16="http://schemas.microsoft.com/office/drawing/2014/main" id="{B8A5A499-3E2E-6F25-4EA5-F151C64E8C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5103" y="3641960"/>
              <a:ext cx="914400" cy="914400"/>
            </a:xfrm>
            <a:prstGeom prst="rect">
              <a:avLst/>
            </a:prstGeom>
          </p:spPr>
        </p:pic>
        <p:pic>
          <p:nvPicPr>
            <p:cNvPr id="15" name="Content Placeholder 9" descr="User with solid fill">
              <a:extLst>
                <a:ext uri="{FF2B5EF4-FFF2-40B4-BE49-F238E27FC236}">
                  <a16:creationId xmlns:a16="http://schemas.microsoft.com/office/drawing/2014/main" id="{C4A56B5E-97AD-04F3-100F-27C0D16741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03557" y="3641960"/>
              <a:ext cx="914400" cy="914400"/>
            </a:xfrm>
            <a:prstGeom prst="rect">
              <a:avLst/>
            </a:prstGeom>
          </p:spPr>
        </p:pic>
        <p:pic>
          <p:nvPicPr>
            <p:cNvPr id="16" name="Content Placeholder 9" descr="User with solid fill">
              <a:extLst>
                <a:ext uri="{FF2B5EF4-FFF2-40B4-BE49-F238E27FC236}">
                  <a16:creationId xmlns:a16="http://schemas.microsoft.com/office/drawing/2014/main" id="{76E454C4-1B46-FE5E-0C8E-DFC05BAE7A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2011" y="3641960"/>
              <a:ext cx="914400" cy="914400"/>
            </a:xfrm>
            <a:prstGeom prst="rect">
              <a:avLst/>
            </a:prstGeom>
          </p:spPr>
        </p:pic>
        <p:pic>
          <p:nvPicPr>
            <p:cNvPr id="17" name="Content Placeholder 9" descr="User with solid fill">
              <a:extLst>
                <a:ext uri="{FF2B5EF4-FFF2-40B4-BE49-F238E27FC236}">
                  <a16:creationId xmlns:a16="http://schemas.microsoft.com/office/drawing/2014/main" id="{B9DC88C8-B6DB-14BD-D336-CC7FAF76F4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0465" y="3641960"/>
              <a:ext cx="914400" cy="914400"/>
            </a:xfrm>
            <a:prstGeom prst="rect">
              <a:avLst/>
            </a:prstGeom>
          </p:spPr>
        </p:pic>
        <p:pic>
          <p:nvPicPr>
            <p:cNvPr id="18" name="Content Placeholder 9" descr="User with solid fill">
              <a:extLst>
                <a:ext uri="{FF2B5EF4-FFF2-40B4-BE49-F238E27FC236}">
                  <a16:creationId xmlns:a16="http://schemas.microsoft.com/office/drawing/2014/main" id="{92FF927B-1D64-5C02-F6DE-747C70AF32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8919" y="3641960"/>
              <a:ext cx="914400" cy="914400"/>
            </a:xfrm>
            <a:prstGeom prst="rect">
              <a:avLst/>
            </a:prstGeom>
          </p:spPr>
        </p:pic>
        <p:pic>
          <p:nvPicPr>
            <p:cNvPr id="19" name="Content Placeholder 9" descr="User with solid fill">
              <a:extLst>
                <a:ext uri="{FF2B5EF4-FFF2-40B4-BE49-F238E27FC236}">
                  <a16:creationId xmlns:a16="http://schemas.microsoft.com/office/drawing/2014/main" id="{B47FDF67-F221-247B-30E9-F5AB6FB303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9741" y="4503650"/>
              <a:ext cx="914400" cy="914400"/>
            </a:xfrm>
            <a:prstGeom prst="rect">
              <a:avLst/>
            </a:prstGeom>
          </p:spPr>
        </p:pic>
        <p:pic>
          <p:nvPicPr>
            <p:cNvPr id="20" name="Content Placeholder 9" descr="User with solid fill">
              <a:extLst>
                <a:ext uri="{FF2B5EF4-FFF2-40B4-BE49-F238E27FC236}">
                  <a16:creationId xmlns:a16="http://schemas.microsoft.com/office/drawing/2014/main" id="{F05BFA9D-382B-261D-9C09-2972B3FAA1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8195" y="4503650"/>
              <a:ext cx="914400" cy="914400"/>
            </a:xfrm>
            <a:prstGeom prst="rect">
              <a:avLst/>
            </a:prstGeom>
          </p:spPr>
        </p:pic>
        <p:pic>
          <p:nvPicPr>
            <p:cNvPr id="21" name="Content Placeholder 9" descr="User with solid fill">
              <a:extLst>
                <a:ext uri="{FF2B5EF4-FFF2-40B4-BE49-F238E27FC236}">
                  <a16:creationId xmlns:a16="http://schemas.microsoft.com/office/drawing/2014/main" id="{E8B2563A-7E4F-5847-CB2C-E271866AEB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6649" y="4503650"/>
              <a:ext cx="914400" cy="914400"/>
            </a:xfrm>
            <a:prstGeom prst="rect">
              <a:avLst/>
            </a:prstGeom>
          </p:spPr>
        </p:pic>
        <p:pic>
          <p:nvPicPr>
            <p:cNvPr id="22" name="Content Placeholder 9" descr="User with solid fill">
              <a:extLst>
                <a:ext uri="{FF2B5EF4-FFF2-40B4-BE49-F238E27FC236}">
                  <a16:creationId xmlns:a16="http://schemas.microsoft.com/office/drawing/2014/main" id="{DBC65AC7-4F42-C78A-8631-70F0A09355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5103" y="4503650"/>
              <a:ext cx="914400" cy="914400"/>
            </a:xfrm>
            <a:prstGeom prst="rect">
              <a:avLst/>
            </a:prstGeom>
          </p:spPr>
        </p:pic>
        <p:pic>
          <p:nvPicPr>
            <p:cNvPr id="23" name="Content Placeholder 9" descr="User with solid fill">
              <a:extLst>
                <a:ext uri="{FF2B5EF4-FFF2-40B4-BE49-F238E27FC236}">
                  <a16:creationId xmlns:a16="http://schemas.microsoft.com/office/drawing/2014/main" id="{DD5DFD41-2CDE-5F61-7F53-6DDA5D6068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03557" y="4503650"/>
              <a:ext cx="914400" cy="914400"/>
            </a:xfrm>
            <a:prstGeom prst="rect">
              <a:avLst/>
            </a:prstGeom>
          </p:spPr>
        </p:pic>
        <p:pic>
          <p:nvPicPr>
            <p:cNvPr id="24" name="Content Placeholder 9" descr="User with solid fill">
              <a:extLst>
                <a:ext uri="{FF2B5EF4-FFF2-40B4-BE49-F238E27FC236}">
                  <a16:creationId xmlns:a16="http://schemas.microsoft.com/office/drawing/2014/main" id="{DD4E21E1-9713-EB09-107D-4FB3869F17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2011" y="4503650"/>
              <a:ext cx="914400" cy="914400"/>
            </a:xfrm>
            <a:prstGeom prst="rect">
              <a:avLst/>
            </a:prstGeom>
          </p:spPr>
        </p:pic>
        <p:pic>
          <p:nvPicPr>
            <p:cNvPr id="25" name="Content Placeholder 9" descr="User with solid fill">
              <a:extLst>
                <a:ext uri="{FF2B5EF4-FFF2-40B4-BE49-F238E27FC236}">
                  <a16:creationId xmlns:a16="http://schemas.microsoft.com/office/drawing/2014/main" id="{DA205C03-6072-0572-3671-13B7F68097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0465" y="4503650"/>
              <a:ext cx="914400" cy="914400"/>
            </a:xfrm>
            <a:prstGeom prst="rect">
              <a:avLst/>
            </a:prstGeom>
          </p:spPr>
        </p:pic>
        <p:pic>
          <p:nvPicPr>
            <p:cNvPr id="26" name="Content Placeholder 9" descr="User with solid fill">
              <a:extLst>
                <a:ext uri="{FF2B5EF4-FFF2-40B4-BE49-F238E27FC236}">
                  <a16:creationId xmlns:a16="http://schemas.microsoft.com/office/drawing/2014/main" id="{A162A31A-C492-7280-94F2-CFBC39BDD6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8919" y="4503650"/>
              <a:ext cx="914400" cy="914400"/>
            </a:xfrm>
            <a:prstGeom prst="rect">
              <a:avLst/>
            </a:prstGeom>
          </p:spPr>
        </p:pic>
        <p:pic>
          <p:nvPicPr>
            <p:cNvPr id="27" name="Content Placeholder 9" descr="User with solid fill">
              <a:extLst>
                <a:ext uri="{FF2B5EF4-FFF2-40B4-BE49-F238E27FC236}">
                  <a16:creationId xmlns:a16="http://schemas.microsoft.com/office/drawing/2014/main" id="{86E6476E-6474-1244-9A4C-0C284B694A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9741" y="5379124"/>
              <a:ext cx="914400" cy="914400"/>
            </a:xfrm>
            <a:prstGeom prst="rect">
              <a:avLst/>
            </a:prstGeom>
          </p:spPr>
        </p:pic>
        <p:pic>
          <p:nvPicPr>
            <p:cNvPr id="28" name="Content Placeholder 9" descr="User with solid fill">
              <a:extLst>
                <a:ext uri="{FF2B5EF4-FFF2-40B4-BE49-F238E27FC236}">
                  <a16:creationId xmlns:a16="http://schemas.microsoft.com/office/drawing/2014/main" id="{27E33E9C-CB48-D4F5-1081-59D3BB1D5B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8195" y="5379124"/>
              <a:ext cx="914400" cy="914400"/>
            </a:xfrm>
            <a:prstGeom prst="rect">
              <a:avLst/>
            </a:prstGeom>
          </p:spPr>
        </p:pic>
        <p:pic>
          <p:nvPicPr>
            <p:cNvPr id="29" name="Content Placeholder 9" descr="User with solid fill">
              <a:extLst>
                <a:ext uri="{FF2B5EF4-FFF2-40B4-BE49-F238E27FC236}">
                  <a16:creationId xmlns:a16="http://schemas.microsoft.com/office/drawing/2014/main" id="{41D9B557-9B7D-D463-F877-8314635065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6649" y="5379124"/>
              <a:ext cx="914400" cy="914400"/>
            </a:xfrm>
            <a:prstGeom prst="rect">
              <a:avLst/>
            </a:prstGeom>
          </p:spPr>
        </p:pic>
        <p:pic>
          <p:nvPicPr>
            <p:cNvPr id="30" name="Content Placeholder 9" descr="User with solid fill">
              <a:extLst>
                <a:ext uri="{FF2B5EF4-FFF2-40B4-BE49-F238E27FC236}">
                  <a16:creationId xmlns:a16="http://schemas.microsoft.com/office/drawing/2014/main" id="{5CD5815E-BDF3-272B-E325-20D37FDD09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5103" y="5379124"/>
              <a:ext cx="914400" cy="914400"/>
            </a:xfrm>
            <a:prstGeom prst="rect">
              <a:avLst/>
            </a:prstGeom>
          </p:spPr>
        </p:pic>
        <p:pic>
          <p:nvPicPr>
            <p:cNvPr id="31" name="Content Placeholder 9" descr="User with solid fill">
              <a:extLst>
                <a:ext uri="{FF2B5EF4-FFF2-40B4-BE49-F238E27FC236}">
                  <a16:creationId xmlns:a16="http://schemas.microsoft.com/office/drawing/2014/main" id="{478F216B-941B-D895-FB96-46E9053F23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03557" y="5379124"/>
              <a:ext cx="914400" cy="914400"/>
            </a:xfrm>
            <a:prstGeom prst="rect">
              <a:avLst/>
            </a:prstGeom>
          </p:spPr>
        </p:pic>
        <p:pic>
          <p:nvPicPr>
            <p:cNvPr id="32" name="Content Placeholder 9" descr="User with solid fill">
              <a:extLst>
                <a:ext uri="{FF2B5EF4-FFF2-40B4-BE49-F238E27FC236}">
                  <a16:creationId xmlns:a16="http://schemas.microsoft.com/office/drawing/2014/main" id="{70EE7F60-3F81-3805-3116-320F1D3A35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2011" y="5379124"/>
              <a:ext cx="914400" cy="914400"/>
            </a:xfrm>
            <a:prstGeom prst="rect">
              <a:avLst/>
            </a:prstGeom>
          </p:spPr>
        </p:pic>
        <p:pic>
          <p:nvPicPr>
            <p:cNvPr id="33" name="Content Placeholder 9" descr="User with solid fill">
              <a:extLst>
                <a:ext uri="{FF2B5EF4-FFF2-40B4-BE49-F238E27FC236}">
                  <a16:creationId xmlns:a16="http://schemas.microsoft.com/office/drawing/2014/main" id="{3744385E-EF1A-3255-8BBD-B9D98A4A47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0465" y="5379124"/>
              <a:ext cx="914400" cy="914400"/>
            </a:xfrm>
            <a:prstGeom prst="rect">
              <a:avLst/>
            </a:prstGeom>
          </p:spPr>
        </p:pic>
        <p:pic>
          <p:nvPicPr>
            <p:cNvPr id="34" name="Content Placeholder 9" descr="User with solid fill">
              <a:extLst>
                <a:ext uri="{FF2B5EF4-FFF2-40B4-BE49-F238E27FC236}">
                  <a16:creationId xmlns:a16="http://schemas.microsoft.com/office/drawing/2014/main" id="{9D504972-D2B2-28B9-32A6-F852E5AC79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8919" y="5379124"/>
              <a:ext cx="914400" cy="914400"/>
            </a:xfrm>
            <a:prstGeom prst="rect">
              <a:avLst/>
            </a:prstGeom>
          </p:spPr>
        </p:pic>
      </p:grpSp>
      <p:sp>
        <p:nvSpPr>
          <p:cNvPr id="35" name="TextBox 34">
            <a:extLst>
              <a:ext uri="{FF2B5EF4-FFF2-40B4-BE49-F238E27FC236}">
                <a16:creationId xmlns:a16="http://schemas.microsoft.com/office/drawing/2014/main" id="{8609B14C-8264-F364-1B48-96037BBD1746}"/>
              </a:ext>
            </a:extLst>
          </p:cNvPr>
          <p:cNvSpPr txBox="1"/>
          <p:nvPr/>
        </p:nvSpPr>
        <p:spPr>
          <a:xfrm>
            <a:off x="2332185" y="4072124"/>
            <a:ext cx="315685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Few providers…</a:t>
            </a:r>
          </a:p>
        </p:txBody>
      </p:sp>
      <p:sp>
        <p:nvSpPr>
          <p:cNvPr id="36" name="TextBox 35">
            <a:extLst>
              <a:ext uri="{FF2B5EF4-FFF2-40B4-BE49-F238E27FC236}">
                <a16:creationId xmlns:a16="http://schemas.microsoft.com/office/drawing/2014/main" id="{224BEE00-E784-FCF0-E585-F6B78B3CA91B}"/>
              </a:ext>
            </a:extLst>
          </p:cNvPr>
          <p:cNvSpPr txBox="1"/>
          <p:nvPr/>
        </p:nvSpPr>
        <p:spPr>
          <a:xfrm>
            <a:off x="6458201" y="4569073"/>
            <a:ext cx="315685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…many patients</a:t>
            </a:r>
          </a:p>
        </p:txBody>
      </p:sp>
    </p:spTree>
    <p:extLst>
      <p:ext uri="{BB962C8B-B14F-4D97-AF65-F5344CB8AC3E}">
        <p14:creationId xmlns:p14="http://schemas.microsoft.com/office/powerpoint/2010/main" val="71108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C2E8-731E-9D50-B64A-4562524BE8F7}"/>
              </a:ext>
            </a:extLst>
          </p:cNvPr>
          <p:cNvSpPr>
            <a:spLocks noGrp="1"/>
          </p:cNvSpPr>
          <p:nvPr>
            <p:ph type="title"/>
          </p:nvPr>
        </p:nvSpPr>
        <p:spPr/>
        <p:txBody>
          <a:bodyPr/>
          <a:lstStyle/>
          <a:p>
            <a:r>
              <a:rPr lang="en-US" dirty="0"/>
              <a:t>(1) Learning personalized treatment policies</a:t>
            </a:r>
          </a:p>
        </p:txBody>
      </p:sp>
      <p:sp>
        <p:nvSpPr>
          <p:cNvPr id="8" name="Content Placeholder 7">
            <a:extLst>
              <a:ext uri="{FF2B5EF4-FFF2-40B4-BE49-F238E27FC236}">
                <a16:creationId xmlns:a16="http://schemas.microsoft.com/office/drawing/2014/main" id="{D59CEF25-0127-0516-BDF6-F53640A89CB5}"/>
              </a:ext>
            </a:extLst>
          </p:cNvPr>
          <p:cNvSpPr>
            <a:spLocks noGrp="1"/>
          </p:cNvSpPr>
          <p:nvPr>
            <p:ph idx="1"/>
          </p:nvPr>
        </p:nvSpPr>
        <p:spPr>
          <a:xfrm>
            <a:off x="838200" y="1825625"/>
            <a:ext cx="10515600" cy="4667250"/>
          </a:xfrm>
        </p:spPr>
        <p:txBody>
          <a:bodyPr/>
          <a:lstStyle/>
          <a:p>
            <a:pPr marL="0" indent="0">
              <a:buNone/>
            </a:pPr>
            <a:r>
              <a:rPr lang="en-US"/>
              <a:t>Given </a:t>
            </a:r>
            <a:r>
              <a:rPr lang="en-US" i="1"/>
              <a:t>patient state </a:t>
            </a:r>
            <a:r>
              <a:rPr lang="en-US"/>
              <a:t>(i.e., demographics, CGM readings)</a:t>
            </a:r>
            <a:r>
              <a:rPr lang="en-US" i="1"/>
              <a:t>,</a:t>
            </a:r>
            <a:br>
              <a:rPr lang="en-US" i="1"/>
            </a:br>
            <a:r>
              <a:rPr lang="en-US" b="1">
                <a:latin typeface="Helvetica Neue" panose="02000503000000020004" pitchFamily="2" charset="0"/>
                <a:ea typeface="Helvetica Neue" panose="02000503000000020004" pitchFamily="2" charset="0"/>
              </a:rPr>
              <a:t>which patients should be prioritized for review and/or contact?</a:t>
            </a:r>
          </a:p>
          <a:p>
            <a:pPr marL="0" indent="0">
              <a:buNone/>
            </a:pPr>
            <a:endParaRPr lang="en-US" b="1">
              <a:latin typeface="Helvetica Neue" panose="02000503000000020004" pitchFamily="2" charset="0"/>
              <a:ea typeface="Helvetica Neue" panose="02000503000000020004" pitchFamily="2" charset="0"/>
            </a:endParaRPr>
          </a:p>
          <a:p>
            <a:pPr marL="0" indent="0">
              <a:buNone/>
            </a:pPr>
            <a:endParaRPr lang="en-US" b="1">
              <a:latin typeface="Helvetica Neue" panose="02000503000000020004" pitchFamily="2" charset="0"/>
              <a:ea typeface="Helvetica Neue" panose="02000503000000020004" pitchFamily="2" charset="0"/>
            </a:endParaRPr>
          </a:p>
          <a:p>
            <a:pPr marL="0" indent="0">
              <a:buNone/>
            </a:pPr>
            <a:endParaRPr lang="en-US" b="1">
              <a:latin typeface="Helvetica Neue" panose="02000503000000020004" pitchFamily="2" charset="0"/>
              <a:ea typeface="Helvetica Neue" panose="02000503000000020004" pitchFamily="2" charset="0"/>
            </a:endParaRPr>
          </a:p>
          <a:p>
            <a:pPr marL="0" indent="0">
              <a:buNone/>
            </a:pPr>
            <a:endParaRPr lang="en-US" b="1">
              <a:latin typeface="Helvetica Neue" panose="02000503000000020004" pitchFamily="2" charset="0"/>
              <a:ea typeface="Helvetica Neue" panose="02000503000000020004" pitchFamily="2" charset="0"/>
            </a:endParaRPr>
          </a:p>
          <a:p>
            <a:pPr marL="0" indent="0">
              <a:buNone/>
            </a:pPr>
            <a:endParaRPr lang="en-US" b="1">
              <a:latin typeface="Helvetica Neue" panose="02000503000000020004" pitchFamily="2" charset="0"/>
              <a:ea typeface="Helvetica Neue" panose="02000503000000020004" pitchFamily="2" charset="0"/>
            </a:endParaRPr>
          </a:p>
          <a:p>
            <a:pPr marL="0" indent="0">
              <a:buNone/>
            </a:pPr>
            <a:r>
              <a:rPr lang="en-US" i="1">
                <a:latin typeface="Helvetica Neue Light" panose="02000403000000020004" pitchFamily="2" charset="0"/>
                <a:ea typeface="Helvetica Neue Light" panose="02000403000000020004" pitchFamily="2" charset="0"/>
              </a:rPr>
              <a:t>Key challenge:</a:t>
            </a:r>
            <a:r>
              <a:rPr lang="en-US">
                <a:latin typeface="Helvetica Neue Light" panose="02000403000000020004" pitchFamily="2" charset="0"/>
                <a:ea typeface="Helvetica Neue Light" panose="02000403000000020004" pitchFamily="2" charset="0"/>
              </a:rPr>
              <a:t> Learning useful </a:t>
            </a:r>
            <a:r>
              <a:rPr lang="en-US" b="1">
                <a:latin typeface="Helvetica Neue" panose="02000503000000020004" pitchFamily="2" charset="0"/>
                <a:ea typeface="Helvetica Neue" panose="02000503000000020004" pitchFamily="2" charset="0"/>
              </a:rPr>
              <a:t>representations</a:t>
            </a:r>
            <a:r>
              <a:rPr lang="en-US" i="1">
                <a:latin typeface="Helvetica Neue Light" panose="02000403000000020004" pitchFamily="2" charset="0"/>
                <a:ea typeface="Helvetica Neue Light" panose="02000403000000020004" pitchFamily="2" charset="0"/>
              </a:rPr>
              <a:t> </a:t>
            </a:r>
            <a:r>
              <a:rPr lang="en-US">
                <a:latin typeface="Helvetica Neue Light" panose="02000403000000020004" pitchFamily="2" charset="0"/>
                <a:ea typeface="Helvetica Neue Light" panose="02000403000000020004" pitchFamily="2" charset="0"/>
              </a:rPr>
              <a:t>of patient states and actions (treatment recommendations) to optimize policies</a:t>
            </a:r>
          </a:p>
        </p:txBody>
      </p:sp>
      <p:pic>
        <p:nvPicPr>
          <p:cNvPr id="10" name="Picture 2" descr="Coronavirus: How many people have died in the UK? - BBC News">
            <a:extLst>
              <a:ext uri="{FF2B5EF4-FFF2-40B4-BE49-F238E27FC236}">
                <a16:creationId xmlns:a16="http://schemas.microsoft.com/office/drawing/2014/main" id="{9AD3BE8A-E6C7-9B7F-1E74-5C92BD18F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192" y="2915515"/>
            <a:ext cx="3860546" cy="217155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032D838-C8B2-6EBB-751E-E1216DF5E64D}"/>
              </a:ext>
              <a:ext uri="{C183D7F6-B498-43B3-948B-1728B52AA6E4}">
                <adec:decorative xmlns:adec="http://schemas.microsoft.com/office/drawing/2017/decorative" val="1"/>
              </a:ext>
            </a:extLst>
          </p:cNvPr>
          <p:cNvGrpSpPr/>
          <p:nvPr/>
        </p:nvGrpSpPr>
        <p:grpSpPr>
          <a:xfrm>
            <a:off x="1487720" y="3121993"/>
            <a:ext cx="4518239" cy="1835705"/>
            <a:chOff x="1503762" y="3065878"/>
            <a:chExt cx="4518239" cy="1835705"/>
          </a:xfrm>
        </p:grpSpPr>
        <p:cxnSp>
          <p:nvCxnSpPr>
            <p:cNvPr id="12" name="Straight Arrow Connector 11">
              <a:extLst>
                <a:ext uri="{FF2B5EF4-FFF2-40B4-BE49-F238E27FC236}">
                  <a16:creationId xmlns:a16="http://schemas.microsoft.com/office/drawing/2014/main" id="{1695FDF2-675B-FD25-4243-6A047D8984D2}"/>
                </a:ext>
              </a:extLst>
            </p:cNvPr>
            <p:cNvCxnSpPr>
              <a:cxnSpLocks/>
            </p:cNvCxnSpPr>
            <p:nvPr/>
          </p:nvCxnSpPr>
          <p:spPr>
            <a:xfrm>
              <a:off x="3818569" y="3325638"/>
              <a:ext cx="220343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3F903E-7A3A-2003-2584-B2439A84CF1A}"/>
                </a:ext>
              </a:extLst>
            </p:cNvPr>
            <p:cNvCxnSpPr>
              <a:cxnSpLocks/>
            </p:cNvCxnSpPr>
            <p:nvPr/>
          </p:nvCxnSpPr>
          <p:spPr>
            <a:xfrm flipV="1">
              <a:off x="4512429" y="3945031"/>
              <a:ext cx="1509572" cy="14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E6A919-D84A-2393-68CB-F63078143FFD}"/>
                </a:ext>
              </a:extLst>
            </p:cNvPr>
            <p:cNvCxnSpPr>
              <a:cxnSpLocks/>
            </p:cNvCxnSpPr>
            <p:nvPr/>
          </p:nvCxnSpPr>
          <p:spPr>
            <a:xfrm>
              <a:off x="4399111" y="4901583"/>
              <a:ext cx="162289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55DB840-07B1-C2C3-3BA1-660A3ABF4CA2}"/>
                </a:ext>
              </a:extLst>
            </p:cNvPr>
            <p:cNvCxnSpPr>
              <a:cxnSpLocks/>
            </p:cNvCxnSpPr>
            <p:nvPr/>
          </p:nvCxnSpPr>
          <p:spPr>
            <a:xfrm>
              <a:off x="3818569" y="4384234"/>
              <a:ext cx="220343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23EAA37-0AC4-D7D0-E756-D1308FE42FC0}"/>
                </a:ext>
              </a:extLst>
            </p:cNvPr>
            <p:cNvCxnSpPr>
              <a:cxnSpLocks/>
            </p:cNvCxnSpPr>
            <p:nvPr/>
          </p:nvCxnSpPr>
          <p:spPr>
            <a:xfrm>
              <a:off x="2360882" y="3065878"/>
              <a:ext cx="3661119"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86BDE10-A6DC-8FD4-E6BF-A69ADD1B8D32}"/>
                </a:ext>
              </a:extLst>
            </p:cNvPr>
            <p:cNvCxnSpPr>
              <a:cxnSpLocks/>
            </p:cNvCxnSpPr>
            <p:nvPr/>
          </p:nvCxnSpPr>
          <p:spPr>
            <a:xfrm>
              <a:off x="2906438" y="3710299"/>
              <a:ext cx="311556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32ED6DF-3933-B340-B112-C34720C7F3C3}"/>
                </a:ext>
              </a:extLst>
            </p:cNvPr>
            <p:cNvCxnSpPr>
              <a:cxnSpLocks/>
            </p:cNvCxnSpPr>
            <p:nvPr/>
          </p:nvCxnSpPr>
          <p:spPr>
            <a:xfrm>
              <a:off x="2612281" y="4646296"/>
              <a:ext cx="340972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4A82BF3-A8A2-05F9-7629-0EA0EAAD853F}"/>
                </a:ext>
              </a:extLst>
            </p:cNvPr>
            <p:cNvCxnSpPr>
              <a:cxnSpLocks/>
            </p:cNvCxnSpPr>
            <p:nvPr/>
          </p:nvCxnSpPr>
          <p:spPr>
            <a:xfrm>
              <a:off x="1857495" y="4168175"/>
              <a:ext cx="4164506"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6D2FD36-9887-A115-1CBD-37187D0B1804}"/>
                </a:ext>
              </a:extLst>
            </p:cNvPr>
            <p:cNvCxnSpPr>
              <a:cxnSpLocks/>
            </p:cNvCxnSpPr>
            <p:nvPr/>
          </p:nvCxnSpPr>
          <p:spPr>
            <a:xfrm>
              <a:off x="1503762" y="3487302"/>
              <a:ext cx="4518239" cy="1558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6A66D25A-6985-4DA0-2B25-5257D3A154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79958" y="2845838"/>
            <a:ext cx="7150100" cy="2241234"/>
          </a:xfrm>
          <a:prstGeom prst="rect">
            <a:avLst/>
          </a:prstGeom>
        </p:spPr>
      </p:pic>
    </p:spTree>
    <p:extLst>
      <p:ext uri="{BB962C8B-B14F-4D97-AF65-F5344CB8AC3E}">
        <p14:creationId xmlns:p14="http://schemas.microsoft.com/office/powerpoint/2010/main" val="10862746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89B40-5440-ADE3-A4F8-63915077B1C1}"/>
              </a:ext>
            </a:extLst>
          </p:cNvPr>
          <p:cNvSpPr>
            <a:spLocks noGrp="1"/>
          </p:cNvSpPr>
          <p:nvPr>
            <p:ph type="title"/>
          </p:nvPr>
        </p:nvSpPr>
        <p:spPr/>
        <p:txBody>
          <a:bodyPr/>
          <a:lstStyle/>
          <a:p>
            <a:r>
              <a:rPr lang="en-US" dirty="0"/>
              <a:t>(1) Learning policies:</a:t>
            </a:r>
            <a:br>
              <a:rPr lang="en-US" dirty="0"/>
            </a:br>
            <a:r>
              <a:rPr lang="en-US" dirty="0"/>
              <a:t>Clinician-knowledge is crucial</a:t>
            </a:r>
          </a:p>
        </p:txBody>
      </p:sp>
      <p:sp>
        <p:nvSpPr>
          <p:cNvPr id="3" name="Content Placeholder 2">
            <a:extLst>
              <a:ext uri="{FF2B5EF4-FFF2-40B4-BE49-F238E27FC236}">
                <a16:creationId xmlns:a16="http://schemas.microsoft.com/office/drawing/2014/main" id="{9F74F7D3-2647-A2B2-8CE5-A36E89A98AE7}"/>
              </a:ext>
            </a:extLst>
          </p:cNvPr>
          <p:cNvSpPr>
            <a:spLocks noGrp="1"/>
          </p:cNvSpPr>
          <p:nvPr>
            <p:ph idx="1"/>
          </p:nvPr>
        </p:nvSpPr>
        <p:spPr>
          <a:xfrm>
            <a:off x="256674" y="1825625"/>
            <a:ext cx="2967789" cy="4351338"/>
          </a:xfrm>
        </p:spPr>
        <p:txBody>
          <a:bodyPr anchor="ctr"/>
          <a:lstStyle/>
          <a:p>
            <a:pPr marL="0" indent="0">
              <a:buNone/>
            </a:pPr>
            <a:r>
              <a:rPr lang="en-US"/>
              <a:t>Clinician-informed representations are aligned with guidelines (and perform well!),</a:t>
            </a:r>
          </a:p>
          <a:p>
            <a:pPr marL="0" indent="0">
              <a:buNone/>
            </a:pPr>
            <a:r>
              <a:rPr lang="en-US"/>
              <a:t>“black-box” representations do not</a:t>
            </a:r>
            <a:br>
              <a:rPr lang="en-US"/>
            </a:br>
            <a:endParaRPr lang="en-US"/>
          </a:p>
        </p:txBody>
      </p:sp>
      <p:pic>
        <p:nvPicPr>
          <p:cNvPr id="4" name="Picture 3">
            <a:extLst>
              <a:ext uri="{FF2B5EF4-FFF2-40B4-BE49-F238E27FC236}">
                <a16:creationId xmlns:a16="http://schemas.microsoft.com/office/drawing/2014/main" id="{0BE701A7-A0C9-712C-4977-31D8A787C15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65883" y="1825625"/>
            <a:ext cx="8169443" cy="4741962"/>
          </a:xfrm>
          <a:prstGeom prst="rect">
            <a:avLst/>
          </a:prstGeom>
        </p:spPr>
      </p:pic>
      <p:sp>
        <p:nvSpPr>
          <p:cNvPr id="5" name="TextBox 4">
            <a:extLst>
              <a:ext uri="{FF2B5EF4-FFF2-40B4-BE49-F238E27FC236}">
                <a16:creationId xmlns:a16="http://schemas.microsoft.com/office/drawing/2014/main" id="{70D9C75D-DF01-F137-2759-22AB72AC0586}"/>
              </a:ext>
            </a:extLst>
          </p:cNvPr>
          <p:cNvSpPr txBox="1"/>
          <p:nvPr/>
        </p:nvSpPr>
        <p:spPr>
          <a:xfrm rot="16200000">
            <a:off x="2137609" y="3851324"/>
            <a:ext cx="290362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Patient priority</a:t>
            </a:r>
          </a:p>
        </p:txBody>
      </p:sp>
    </p:spTree>
    <p:extLst>
      <p:ext uri="{BB962C8B-B14F-4D97-AF65-F5344CB8AC3E}">
        <p14:creationId xmlns:p14="http://schemas.microsoft.com/office/powerpoint/2010/main" val="2967301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E1B884-F4E5-644B-C989-0AF43206FF44}"/>
              </a:ext>
            </a:extLst>
          </p:cNvPr>
          <p:cNvSpPr>
            <a:spLocks noGrp="1"/>
          </p:cNvSpPr>
          <p:nvPr>
            <p:ph idx="1"/>
          </p:nvPr>
        </p:nvSpPr>
        <p:spPr>
          <a:xfrm>
            <a:off x="838200" y="1825625"/>
            <a:ext cx="5998029" cy="4667250"/>
          </a:xfrm>
        </p:spPr>
        <p:txBody>
          <a:bodyPr>
            <a:normAutofit/>
          </a:bodyPr>
          <a:lstStyle/>
          <a:p>
            <a:pPr marL="0" indent="0">
              <a:buNone/>
            </a:pPr>
            <a:endParaRPr lang="en-US"/>
          </a:p>
          <a:p>
            <a:pPr marL="0" indent="0">
              <a:buNone/>
            </a:pPr>
            <a:r>
              <a:rPr lang="en-US"/>
              <a:t>Platforms like TIDE open up the possibility of </a:t>
            </a:r>
            <a:r>
              <a:rPr lang="en-US" i="1"/>
              <a:t>optimization trials </a:t>
            </a:r>
            <a:r>
              <a:rPr lang="en-US"/>
              <a:t>(e.g., </a:t>
            </a:r>
            <a:r>
              <a:rPr lang="en-US" i="1"/>
              <a:t>micro-randomized trials)</a:t>
            </a:r>
            <a:r>
              <a:rPr lang="en-US"/>
              <a:t> to improve patient prioritization.</a:t>
            </a:r>
            <a:endParaRPr lang="en-US" i="1"/>
          </a:p>
          <a:p>
            <a:pPr marL="0" indent="0">
              <a:buNone/>
            </a:pPr>
            <a:endParaRPr lang="en-US"/>
          </a:p>
          <a:p>
            <a:pPr marL="0" indent="0">
              <a:buNone/>
            </a:pPr>
            <a:r>
              <a:rPr lang="en-US"/>
              <a:t>Implicit and explicit randomization in the data from TIDE enables </a:t>
            </a:r>
            <a:r>
              <a:rPr lang="en-US" i="1"/>
              <a:t>prospective simulation </a:t>
            </a:r>
            <a:r>
              <a:rPr lang="en-US"/>
              <a:t>of such trial designs to maximize targeting efficacy.</a:t>
            </a:r>
          </a:p>
        </p:txBody>
      </p:sp>
      <p:sp>
        <p:nvSpPr>
          <p:cNvPr id="39" name="Title 1">
            <a:extLst>
              <a:ext uri="{FF2B5EF4-FFF2-40B4-BE49-F238E27FC236}">
                <a16:creationId xmlns:a16="http://schemas.microsoft.com/office/drawing/2014/main" id="{B30030E8-9D19-615E-A8AA-40D9EB65871F}"/>
              </a:ext>
            </a:extLst>
          </p:cNvPr>
          <p:cNvSpPr>
            <a:spLocks noGrp="1"/>
          </p:cNvSpPr>
          <p:nvPr>
            <p:ph type="title"/>
          </p:nvPr>
        </p:nvSpPr>
        <p:spPr>
          <a:xfrm>
            <a:off x="587828" y="339097"/>
            <a:ext cx="11430001" cy="1325563"/>
          </a:xfrm>
        </p:spPr>
        <p:txBody>
          <a:bodyPr/>
          <a:lstStyle/>
          <a:p>
            <a:r>
              <a:rPr lang="en-US" dirty="0"/>
              <a:t>(2) Optimization trials</a:t>
            </a:r>
          </a:p>
        </p:txBody>
      </p:sp>
      <p:pic>
        <p:nvPicPr>
          <p:cNvPr id="2" name="Picture 1" descr="Screenshot of an article called &quot;Smart Start--Designing Powerful Clinical Trials Using Pilot Study Data&quot;">
            <a:extLst>
              <a:ext uri="{FF2B5EF4-FFF2-40B4-BE49-F238E27FC236}">
                <a16:creationId xmlns:a16="http://schemas.microsoft.com/office/drawing/2014/main" id="{BE0AB77A-7ED3-4DD0-CBB4-A63242B03FB0}"/>
              </a:ext>
            </a:extLst>
          </p:cNvPr>
          <p:cNvPicPr>
            <a:picLocks noChangeAspect="1"/>
          </p:cNvPicPr>
          <p:nvPr/>
        </p:nvPicPr>
        <p:blipFill>
          <a:blip r:embed="rId2"/>
          <a:stretch>
            <a:fillRect/>
          </a:stretch>
        </p:blipFill>
        <p:spPr>
          <a:xfrm>
            <a:off x="7010357" y="2156570"/>
            <a:ext cx="5099194" cy="3558430"/>
          </a:xfrm>
          <a:prstGeom prst="rect">
            <a:avLst/>
          </a:prstGeom>
        </p:spPr>
      </p:pic>
    </p:spTree>
    <p:extLst>
      <p:ext uri="{BB962C8B-B14F-4D97-AF65-F5344CB8AC3E}">
        <p14:creationId xmlns:p14="http://schemas.microsoft.com/office/powerpoint/2010/main" val="3425844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5997C-57B0-88AB-6571-DD9782DA48EE}"/>
              </a:ext>
            </a:extLst>
          </p:cNvPr>
          <p:cNvSpPr>
            <a:spLocks noGrp="1"/>
          </p:cNvSpPr>
          <p:nvPr>
            <p:ph type="title"/>
          </p:nvPr>
        </p:nvSpPr>
        <p:spPr>
          <a:xfrm>
            <a:off x="587828" y="339097"/>
            <a:ext cx="11430001" cy="1325563"/>
          </a:xfrm>
        </p:spPr>
        <p:txBody>
          <a:bodyPr/>
          <a:lstStyle/>
          <a:p>
            <a:r>
              <a:rPr lang="en-US" dirty="0"/>
              <a:t>(2) Optimization trials: PPOS</a:t>
            </a:r>
          </a:p>
        </p:txBody>
      </p:sp>
      <p:sp>
        <p:nvSpPr>
          <p:cNvPr id="3" name="Content Placeholder 2">
            <a:extLst>
              <a:ext uri="{FF2B5EF4-FFF2-40B4-BE49-F238E27FC236}">
                <a16:creationId xmlns:a16="http://schemas.microsoft.com/office/drawing/2014/main" id="{F69BE36B-8237-A108-11AE-2C6B2D51EA6C}"/>
              </a:ext>
            </a:extLst>
          </p:cNvPr>
          <p:cNvSpPr>
            <a:spLocks noGrp="1"/>
          </p:cNvSpPr>
          <p:nvPr>
            <p:ph idx="1"/>
          </p:nvPr>
        </p:nvSpPr>
        <p:spPr>
          <a:xfrm>
            <a:off x="838200" y="1504783"/>
            <a:ext cx="10515600" cy="5165840"/>
          </a:xfrm>
        </p:spPr>
        <p:txBody>
          <a:bodyPr/>
          <a:lstStyle/>
          <a:p>
            <a:pPr marL="0" indent="0">
              <a:buNone/>
            </a:pPr>
            <a:r>
              <a:rPr lang="en-US"/>
              <a:t>Estimated </a:t>
            </a:r>
            <a:r>
              <a:rPr lang="en-US" i="1"/>
              <a:t>predictive probability of success (PPOS) </a:t>
            </a:r>
            <a:r>
              <a:rPr lang="en-US"/>
              <a:t>of an optimization trial, by targeting policy</a:t>
            </a:r>
            <a:r>
              <a:rPr lang="en-US" i="1"/>
              <a:t>:</a:t>
            </a:r>
          </a:p>
          <a:p>
            <a:pPr marL="0" indent="0">
              <a:buNone/>
            </a:pPr>
            <a:endParaRPr lang="en-US" i="1"/>
          </a:p>
          <a:p>
            <a:pPr marL="0" indent="0">
              <a:buNone/>
            </a:pPr>
            <a:endParaRPr lang="en-US" i="1"/>
          </a:p>
          <a:p>
            <a:pPr marL="0" indent="0">
              <a:buNone/>
            </a:pPr>
            <a:endParaRPr lang="en-US" i="1"/>
          </a:p>
          <a:p>
            <a:pPr marL="0" indent="0">
              <a:buNone/>
            </a:pPr>
            <a:endParaRPr lang="en-US" i="1"/>
          </a:p>
          <a:p>
            <a:pPr marL="0" indent="0">
              <a:buNone/>
            </a:pPr>
            <a:endParaRPr lang="en-US" i="1"/>
          </a:p>
          <a:p>
            <a:pPr marL="0" indent="0">
              <a:buNone/>
            </a:pPr>
            <a:endParaRPr lang="en-US" i="1"/>
          </a:p>
          <a:p>
            <a:pPr marL="0" indent="0">
              <a:buNone/>
            </a:pPr>
            <a:endParaRPr lang="en-US" i="1"/>
          </a:p>
          <a:p>
            <a:pPr marL="0" indent="0">
              <a:buNone/>
            </a:pPr>
            <a:r>
              <a:rPr lang="en-US" i="1"/>
              <a:t>Note: </a:t>
            </a:r>
            <a:r>
              <a:rPr lang="en-US"/>
              <a:t>Targeting should not be at the expense of equitable care!</a:t>
            </a:r>
            <a:endParaRPr lang="en-US" i="1"/>
          </a:p>
          <a:p>
            <a:pPr marL="0" indent="0">
              <a:buNone/>
            </a:pPr>
            <a:endParaRPr lang="en-US" i="1"/>
          </a:p>
          <a:p>
            <a:pPr marL="0" indent="0">
              <a:buNone/>
            </a:pPr>
            <a:endParaRPr lang="en-US" i="1"/>
          </a:p>
          <a:p>
            <a:pPr marL="0" indent="0">
              <a:buNone/>
            </a:pPr>
            <a:endParaRPr lang="en-US" i="1"/>
          </a:p>
          <a:p>
            <a:pPr marL="0" indent="0">
              <a:buNone/>
            </a:pPr>
            <a:endParaRPr lang="en-US"/>
          </a:p>
        </p:txBody>
      </p:sp>
      <p:pic>
        <p:nvPicPr>
          <p:cNvPr id="4" name="Google Shape;1235;g2c708898ce5_0_1083">
            <a:extLst>
              <a:ext uri="{FF2B5EF4-FFF2-40B4-BE49-F238E27FC236}">
                <a16:creationId xmlns:a16="http://schemas.microsoft.com/office/drawing/2014/main" id="{AC0BFA2E-6911-7773-749D-688FC74668FE}"/>
              </a:ext>
              <a:ext uri="{C183D7F6-B498-43B3-948B-1728B52AA6E4}">
                <adec:decorative xmlns:adec="http://schemas.microsoft.com/office/drawing/2017/decorative" val="1"/>
              </a:ext>
            </a:extLst>
          </p:cNvPr>
          <p:cNvPicPr preferRelativeResize="0"/>
          <p:nvPr/>
        </p:nvPicPr>
        <p:blipFill rotWithShape="1">
          <a:blip r:embed="rId2">
            <a:alphaModFix/>
          </a:blip>
          <a:srcRect t="3717"/>
          <a:stretch/>
        </p:blipFill>
        <p:spPr>
          <a:xfrm>
            <a:off x="1415144" y="2393011"/>
            <a:ext cx="8469085" cy="3571032"/>
          </a:xfrm>
          <a:prstGeom prst="rect">
            <a:avLst/>
          </a:prstGeom>
          <a:noFill/>
          <a:ln>
            <a:noFill/>
          </a:ln>
        </p:spPr>
      </p:pic>
    </p:spTree>
    <p:extLst>
      <p:ext uri="{BB962C8B-B14F-4D97-AF65-F5344CB8AC3E}">
        <p14:creationId xmlns:p14="http://schemas.microsoft.com/office/powerpoint/2010/main" val="1135213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6"/>
            <a:ext cx="5166986" cy="220866"/>
          </a:xfrm>
          <a:prstGeom prst="rect">
            <a:avLst/>
          </a:prstGeom>
        </p:spPr>
        <p:txBody>
          <a:bodyPr vert="horz" wrap="square" lIns="0" tIns="25499" rIns="0" bIns="0" rtlCol="0">
            <a:spAutoFit/>
          </a:bodyPr>
          <a:lstStyle/>
          <a:p>
            <a:pPr marL="26841" defTabSz="1932584">
              <a:spcBef>
                <a:spcPts val="201"/>
              </a:spcBef>
              <a:tabLst>
                <a:tab pos="3808802" algn="l"/>
              </a:tabLst>
            </a:pPr>
            <a:r>
              <a:rPr sz="1268" kern="0" dirty="0">
                <a:solidFill>
                  <a:srgbClr val="E50000"/>
                </a:solidFill>
                <a:latin typeface="Arial"/>
                <a:cs typeface="Arial"/>
                <a:hlinkClick r:id="rId2" action="ppaction://hlinksldjump"/>
              </a:rPr>
              <a:t>Intro</a:t>
            </a:r>
            <a:r>
              <a:rPr sz="1268" kern="0" spc="623" dirty="0">
                <a:solidFill>
                  <a:srgbClr val="E50000"/>
                </a:solidFill>
                <a:latin typeface="Arial"/>
                <a:cs typeface="Arial"/>
              </a:rPr>
              <a:t> </a:t>
            </a:r>
            <a:r>
              <a:rPr sz="1268" kern="0" dirty="0">
                <a:solidFill>
                  <a:srgbClr val="EF7C7C"/>
                </a:solidFill>
                <a:latin typeface="Arial"/>
                <a:cs typeface="Arial"/>
                <a:hlinkClick r:id="rId3" action="ppaction://hlinksldjump"/>
              </a:rPr>
              <a:t>Pregnancy</a:t>
            </a:r>
            <a:r>
              <a:rPr sz="1268" kern="0" spc="623" dirty="0">
                <a:solidFill>
                  <a:srgbClr val="EF7C7C"/>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F7C7C"/>
                </a:solidFill>
                <a:latin typeface="Arial"/>
                <a:cs typeface="Arial"/>
                <a:hlinkClick r:id="rId5" action="ppaction://hlinksldjump"/>
              </a:rPr>
              <a:t>PCOS</a:t>
            </a:r>
            <a:r>
              <a:rPr sz="1268" kern="0" spc="623" dirty="0">
                <a:solidFill>
                  <a:srgbClr val="EF7C7C"/>
                </a:solidFill>
                <a:latin typeface="Arial"/>
                <a:cs typeface="Arial"/>
              </a:rPr>
              <a:t> </a:t>
            </a:r>
            <a:r>
              <a:rPr sz="1268" kern="0" dirty="0">
                <a:solidFill>
                  <a:srgbClr val="EF7C7C"/>
                </a:solidFill>
                <a:latin typeface="Arial"/>
                <a:cs typeface="Arial"/>
                <a:hlinkClick r:id="rId6" action="ppaction://hlinksldjump"/>
              </a:rPr>
              <a:t>DRL</a:t>
            </a:r>
            <a:r>
              <a:rPr sz="1268" kern="0" spc="623" dirty="0">
                <a:solidFill>
                  <a:srgbClr val="EF7C7C"/>
                </a:solidFill>
                <a:latin typeface="Arial"/>
                <a:cs typeface="Arial"/>
              </a:rPr>
              <a:t> </a:t>
            </a:r>
            <a:r>
              <a:rPr sz="1268" kern="0" spc="-53" dirty="0">
                <a:solidFill>
                  <a:srgbClr val="EF7C7C"/>
                </a:solidFill>
                <a:latin typeface="Arial"/>
                <a:cs typeface="Arial"/>
                <a:hlinkClick r:id="rId7" action="ppaction://hlinksldjump"/>
              </a:rPr>
              <a:t>End</a:t>
            </a:r>
            <a:r>
              <a:rPr sz="1268" kern="0" dirty="0">
                <a:solidFill>
                  <a:srgbClr val="EF7C7C"/>
                </a:solidFill>
                <a:latin typeface="Arial"/>
                <a:cs typeface="Arial"/>
              </a:rPr>
              <a:t>	</a:t>
            </a:r>
            <a:r>
              <a:rPr sz="1268" kern="0" dirty="0">
                <a:solidFill>
                  <a:srgbClr val="B16C6C"/>
                </a:solidFill>
                <a:latin typeface="Arial"/>
                <a:cs typeface="Arial"/>
                <a:hlinkClick r:id="rId2" action="ppaction://hlinksldjump"/>
              </a:rPr>
              <a:t>Motivation</a:t>
            </a:r>
            <a:r>
              <a:rPr sz="1268" kern="0" spc="888" dirty="0">
                <a:solidFill>
                  <a:srgbClr val="B16C6C"/>
                </a:solidFill>
                <a:latin typeface="Arial"/>
                <a:cs typeface="Arial"/>
              </a:rPr>
              <a:t> </a:t>
            </a:r>
            <a:r>
              <a:rPr sz="1268" kern="0" spc="-21" dirty="0">
                <a:solidFill>
                  <a:srgbClr val="890000"/>
                </a:solidFill>
                <a:latin typeface="Arial"/>
                <a:cs typeface="Arial"/>
                <a:hlinkClick r:id="rId8" action="ppaction://hlinksldjump"/>
              </a:rPr>
              <a:t>Scope</a:t>
            </a:r>
            <a:endParaRPr sz="1268" kern="0">
              <a:solidFill>
                <a:sysClr val="windowText" lastClr="000000"/>
              </a:solidFill>
              <a:latin typeface="Arial"/>
              <a:cs typeface="Arial"/>
            </a:endParaRPr>
          </a:p>
        </p:txBody>
      </p:sp>
      <p:sp>
        <p:nvSpPr>
          <p:cNvPr id="6" name="object 6"/>
          <p:cNvSpPr txBox="1">
            <a:spLocks noGrp="1"/>
          </p:cNvSpPr>
          <p:nvPr>
            <p:ph type="title"/>
          </p:nvPr>
        </p:nvSpPr>
        <p:spPr>
          <a:xfrm>
            <a:off x="1910964" y="601755"/>
            <a:ext cx="16553270" cy="491971"/>
          </a:xfrm>
          <a:prstGeom prst="rect">
            <a:avLst/>
          </a:prstGeom>
        </p:spPr>
        <p:txBody>
          <a:bodyPr vert="horz" wrap="square" lIns="0" tIns="36236" rIns="0" bIns="0" rtlCol="0">
            <a:spAutoFit/>
          </a:bodyPr>
          <a:lstStyle/>
          <a:p>
            <a:pPr marL="26841">
              <a:spcBef>
                <a:spcPts val="285"/>
              </a:spcBef>
            </a:pPr>
            <a:r>
              <a:rPr dirty="0"/>
              <a:t>What</a:t>
            </a:r>
            <a:r>
              <a:rPr spc="11" dirty="0"/>
              <a:t> </a:t>
            </a:r>
            <a:r>
              <a:rPr spc="-21" dirty="0"/>
              <a:t>can</a:t>
            </a:r>
            <a:r>
              <a:rPr spc="11" dirty="0"/>
              <a:t> </a:t>
            </a:r>
            <a:r>
              <a:rPr spc="-241" dirty="0"/>
              <a:t>we</a:t>
            </a:r>
            <a:r>
              <a:rPr spc="21" dirty="0"/>
              <a:t> </a:t>
            </a:r>
            <a:r>
              <a:rPr dirty="0"/>
              <a:t>(NSF</a:t>
            </a:r>
            <a:r>
              <a:rPr spc="11" dirty="0"/>
              <a:t> </a:t>
            </a:r>
            <a:r>
              <a:rPr dirty="0"/>
              <a:t>SCH</a:t>
            </a:r>
            <a:r>
              <a:rPr spc="21" dirty="0"/>
              <a:t> </a:t>
            </a:r>
            <a:r>
              <a:rPr spc="-74" dirty="0"/>
              <a:t>community)</a:t>
            </a:r>
            <a:r>
              <a:rPr spc="11" dirty="0"/>
              <a:t> </a:t>
            </a:r>
            <a:r>
              <a:rPr dirty="0"/>
              <a:t>do</a:t>
            </a:r>
            <a:r>
              <a:rPr spc="11" dirty="0"/>
              <a:t> </a:t>
            </a:r>
            <a:r>
              <a:rPr dirty="0"/>
              <a:t>to</a:t>
            </a:r>
            <a:r>
              <a:rPr spc="21" dirty="0"/>
              <a:t> </a:t>
            </a:r>
            <a:r>
              <a:rPr spc="-21" dirty="0"/>
              <a:t>help?</a:t>
            </a:r>
          </a:p>
        </p:txBody>
      </p:sp>
      <p:pic>
        <p:nvPicPr>
          <p:cNvPr id="7" name="object 7">
            <a:extLst>
              <a:ext uri="{C183D7F6-B498-43B3-948B-1728B52AA6E4}">
                <adec:decorative xmlns:adec="http://schemas.microsoft.com/office/drawing/2017/decorative" val="1"/>
              </a:ext>
            </a:extLst>
          </p:cNvPr>
          <p:cNvPicPr/>
          <p:nvPr/>
        </p:nvPicPr>
        <p:blipFill>
          <a:blip r:embed="rId9" cstate="print"/>
          <a:stretch>
            <a:fillRect/>
          </a:stretch>
        </p:blipFill>
        <p:spPr>
          <a:xfrm>
            <a:off x="155118" y="1333814"/>
            <a:ext cx="2662900" cy="1497880"/>
          </a:xfrm>
          <a:prstGeom prst="rect">
            <a:avLst/>
          </a:prstGeom>
        </p:spPr>
      </p:pic>
      <p:pic>
        <p:nvPicPr>
          <p:cNvPr id="8" name="object 8">
            <a:extLst>
              <a:ext uri="{C183D7F6-B498-43B3-948B-1728B52AA6E4}">
                <adec:decorative xmlns:adec="http://schemas.microsoft.com/office/drawing/2017/decorative" val="1"/>
              </a:ext>
            </a:extLst>
          </p:cNvPr>
          <p:cNvPicPr/>
          <p:nvPr/>
        </p:nvPicPr>
        <p:blipFill>
          <a:blip r:embed="rId10" cstate="print"/>
          <a:stretch>
            <a:fillRect/>
          </a:stretch>
        </p:blipFill>
        <p:spPr>
          <a:xfrm>
            <a:off x="155119" y="2938606"/>
            <a:ext cx="2662836" cy="1492357"/>
          </a:xfrm>
          <a:prstGeom prst="rect">
            <a:avLst/>
          </a:prstGeom>
        </p:spPr>
      </p:pic>
      <p:pic>
        <p:nvPicPr>
          <p:cNvPr id="9" name="object 9">
            <a:extLst>
              <a:ext uri="{C183D7F6-B498-43B3-948B-1728B52AA6E4}">
                <adec:decorative xmlns:adec="http://schemas.microsoft.com/office/drawing/2017/decorative" val="1"/>
              </a:ext>
            </a:extLst>
          </p:cNvPr>
          <p:cNvPicPr/>
          <p:nvPr/>
        </p:nvPicPr>
        <p:blipFill>
          <a:blip r:embed="rId11" cstate="print"/>
          <a:stretch>
            <a:fillRect/>
          </a:stretch>
        </p:blipFill>
        <p:spPr>
          <a:xfrm>
            <a:off x="155120" y="4538041"/>
            <a:ext cx="2662602" cy="1778350"/>
          </a:xfrm>
          <a:prstGeom prst="rect">
            <a:avLst/>
          </a:prstGeom>
        </p:spPr>
      </p:pic>
      <p:pic>
        <p:nvPicPr>
          <p:cNvPr id="10" name="object 10">
            <a:extLst>
              <a:ext uri="{C183D7F6-B498-43B3-948B-1728B52AA6E4}">
                <adec:decorative xmlns:adec="http://schemas.microsoft.com/office/drawing/2017/decorative" val="1"/>
              </a:ext>
            </a:extLst>
          </p:cNvPr>
          <p:cNvPicPr/>
          <p:nvPr/>
        </p:nvPicPr>
        <p:blipFill>
          <a:blip r:embed="rId12" cstate="print"/>
          <a:stretch>
            <a:fillRect/>
          </a:stretch>
        </p:blipFill>
        <p:spPr>
          <a:xfrm>
            <a:off x="3271577" y="2471189"/>
            <a:ext cx="137938" cy="137938"/>
          </a:xfrm>
          <a:prstGeom prst="rect">
            <a:avLst/>
          </a:prstGeom>
        </p:spPr>
      </p:pic>
      <p:sp>
        <p:nvSpPr>
          <p:cNvPr id="11" name="object 11"/>
          <p:cNvSpPr txBox="1"/>
          <p:nvPr/>
        </p:nvSpPr>
        <p:spPr>
          <a:xfrm>
            <a:off x="3529095" y="2294811"/>
            <a:ext cx="7244515" cy="721063"/>
          </a:xfrm>
          <a:prstGeom prst="rect">
            <a:avLst/>
          </a:prstGeom>
        </p:spPr>
        <p:txBody>
          <a:bodyPr vert="horz" wrap="square" lIns="0" tIns="14763" rIns="0" bIns="0" rtlCol="0">
            <a:spAutoFit/>
          </a:bodyPr>
          <a:lstStyle/>
          <a:p>
            <a:pPr marL="26841" marR="10737" defTabSz="1932584">
              <a:lnSpc>
                <a:spcPct val="102600"/>
              </a:lnSpc>
              <a:spcBef>
                <a:spcPts val="116"/>
              </a:spcBef>
            </a:pPr>
            <a:r>
              <a:rPr sz="2325" kern="0" spc="-106" dirty="0">
                <a:solidFill>
                  <a:sysClr val="windowText" lastClr="000000"/>
                </a:solidFill>
                <a:latin typeface="Tahoma"/>
                <a:cs typeface="Tahoma"/>
              </a:rPr>
              <a:t>Leverage</a:t>
            </a:r>
            <a:r>
              <a:rPr sz="2325" kern="0" spc="-85" dirty="0">
                <a:solidFill>
                  <a:sysClr val="windowText" lastClr="000000"/>
                </a:solidFill>
                <a:latin typeface="Tahoma"/>
                <a:cs typeface="Tahoma"/>
              </a:rPr>
              <a:t> streams</a:t>
            </a:r>
            <a:r>
              <a:rPr sz="2325" kern="0" spc="-95" dirty="0">
                <a:solidFill>
                  <a:sysClr val="windowText" lastClr="000000"/>
                </a:solidFill>
                <a:latin typeface="Tahoma"/>
                <a:cs typeface="Tahoma"/>
              </a:rPr>
              <a:t> </a:t>
            </a:r>
            <a:r>
              <a:rPr sz="2325" kern="0" dirty="0">
                <a:solidFill>
                  <a:sysClr val="windowText" lastClr="000000"/>
                </a:solidFill>
                <a:latin typeface="Tahoma"/>
                <a:cs typeface="Tahoma"/>
              </a:rPr>
              <a:t>of</a:t>
            </a:r>
            <a:r>
              <a:rPr sz="2325" kern="0" spc="-159" dirty="0">
                <a:solidFill>
                  <a:sysClr val="windowText" lastClr="000000"/>
                </a:solidFill>
                <a:latin typeface="Tahoma"/>
                <a:cs typeface="Tahoma"/>
              </a:rPr>
              <a:t> </a:t>
            </a:r>
            <a:r>
              <a:rPr sz="2325" kern="0" spc="-21" dirty="0">
                <a:solidFill>
                  <a:srgbClr val="0000FF"/>
                </a:solidFill>
                <a:latin typeface="Tahoma"/>
                <a:cs typeface="Tahoma"/>
              </a:rPr>
              <a:t>data</a:t>
            </a:r>
            <a:r>
              <a:rPr sz="2325" kern="0" spc="-95" dirty="0">
                <a:solidFill>
                  <a:srgbClr val="0000FF"/>
                </a:solidFill>
                <a:latin typeface="Tahoma"/>
                <a:cs typeface="Tahoma"/>
              </a:rPr>
              <a:t> </a:t>
            </a:r>
            <a:r>
              <a:rPr sz="2325" kern="0" spc="-74" dirty="0">
                <a:solidFill>
                  <a:sysClr val="windowText" lastClr="000000"/>
                </a:solidFill>
                <a:latin typeface="Tahoma"/>
                <a:cs typeface="Tahoma"/>
              </a:rPr>
              <a:t>and</a:t>
            </a:r>
            <a:r>
              <a:rPr sz="2325" kern="0" spc="-95" dirty="0">
                <a:solidFill>
                  <a:sysClr val="windowText" lastClr="000000"/>
                </a:solidFill>
                <a:latin typeface="Tahoma"/>
                <a:cs typeface="Tahoma"/>
              </a:rPr>
              <a:t> unleash</a:t>
            </a:r>
            <a:r>
              <a:rPr sz="2325" kern="0" spc="-85" dirty="0">
                <a:solidFill>
                  <a:sysClr val="windowText" lastClr="000000"/>
                </a:solidFill>
                <a:latin typeface="Tahoma"/>
                <a:cs typeface="Tahoma"/>
              </a:rPr>
              <a:t> </a:t>
            </a:r>
            <a:r>
              <a:rPr sz="2325" kern="0" spc="-21" dirty="0">
                <a:solidFill>
                  <a:sysClr val="windowText" lastClr="000000"/>
                </a:solidFill>
                <a:latin typeface="Tahoma"/>
                <a:cs typeface="Tahoma"/>
              </a:rPr>
              <a:t>the</a:t>
            </a:r>
            <a:r>
              <a:rPr sz="2325" kern="0" spc="-95" dirty="0">
                <a:solidFill>
                  <a:sysClr val="windowText" lastClr="000000"/>
                </a:solidFill>
                <a:latin typeface="Tahoma"/>
                <a:cs typeface="Tahoma"/>
              </a:rPr>
              <a:t> </a:t>
            </a:r>
            <a:r>
              <a:rPr sz="2325" kern="0" spc="-137" dirty="0">
                <a:solidFill>
                  <a:sysClr val="windowText" lastClr="000000"/>
                </a:solidFill>
                <a:latin typeface="Tahoma"/>
                <a:cs typeface="Tahoma"/>
              </a:rPr>
              <a:t>power</a:t>
            </a:r>
            <a:r>
              <a:rPr sz="2325" kern="0" spc="-53" dirty="0">
                <a:solidFill>
                  <a:sysClr val="windowText" lastClr="000000"/>
                </a:solidFill>
                <a:latin typeface="Tahoma"/>
                <a:cs typeface="Tahoma"/>
              </a:rPr>
              <a:t> </a:t>
            </a:r>
            <a:r>
              <a:rPr sz="2325" kern="0" dirty="0">
                <a:solidFill>
                  <a:sysClr val="windowText" lastClr="000000"/>
                </a:solidFill>
                <a:latin typeface="Tahoma"/>
                <a:cs typeface="Tahoma"/>
              </a:rPr>
              <a:t>of</a:t>
            </a:r>
            <a:r>
              <a:rPr sz="2325" kern="0" spc="-95" dirty="0">
                <a:solidFill>
                  <a:sysClr val="windowText" lastClr="000000"/>
                </a:solidFill>
                <a:latin typeface="Tahoma"/>
                <a:cs typeface="Tahoma"/>
              </a:rPr>
              <a:t> </a:t>
            </a:r>
            <a:r>
              <a:rPr sz="2325" kern="0" spc="-21" dirty="0">
                <a:solidFill>
                  <a:srgbClr val="0000FF"/>
                </a:solidFill>
                <a:latin typeface="Tahoma"/>
                <a:cs typeface="Tahoma"/>
              </a:rPr>
              <a:t>AI/ML </a:t>
            </a:r>
            <a:r>
              <a:rPr sz="2325" kern="0" spc="-74" dirty="0">
                <a:solidFill>
                  <a:srgbClr val="0000FF"/>
                </a:solidFill>
                <a:latin typeface="Tahoma"/>
                <a:cs typeface="Tahoma"/>
              </a:rPr>
              <a:t>algorithms</a:t>
            </a:r>
            <a:r>
              <a:rPr sz="2325" kern="0" spc="-63" dirty="0">
                <a:solidFill>
                  <a:srgbClr val="0000FF"/>
                </a:solidFill>
                <a:latin typeface="Tahoma"/>
                <a:cs typeface="Tahoma"/>
              </a:rPr>
              <a:t> </a:t>
            </a:r>
            <a:r>
              <a:rPr sz="2325" kern="0" dirty="0">
                <a:solidFill>
                  <a:sysClr val="windowText" lastClr="000000"/>
                </a:solidFill>
                <a:latin typeface="Tahoma"/>
                <a:cs typeface="Tahoma"/>
              </a:rPr>
              <a:t>to</a:t>
            </a:r>
            <a:r>
              <a:rPr sz="2325" kern="0" spc="-53" dirty="0">
                <a:solidFill>
                  <a:sysClr val="windowText" lastClr="000000"/>
                </a:solidFill>
                <a:latin typeface="Tahoma"/>
                <a:cs typeface="Tahoma"/>
              </a:rPr>
              <a:t> </a:t>
            </a:r>
            <a:r>
              <a:rPr sz="2325" kern="0" spc="-95" dirty="0">
                <a:solidFill>
                  <a:sysClr val="windowText" lastClr="000000"/>
                </a:solidFill>
                <a:latin typeface="Tahoma"/>
                <a:cs typeface="Tahoma"/>
              </a:rPr>
              <a:t>develop</a:t>
            </a:r>
            <a:r>
              <a:rPr sz="2325" kern="0" spc="-42" dirty="0">
                <a:solidFill>
                  <a:sysClr val="windowText" lastClr="000000"/>
                </a:solidFill>
                <a:latin typeface="Tahoma"/>
                <a:cs typeface="Tahoma"/>
              </a:rPr>
              <a:t> </a:t>
            </a:r>
            <a:r>
              <a:rPr sz="2325" kern="0" spc="-74" dirty="0">
                <a:solidFill>
                  <a:srgbClr val="0000FF"/>
                </a:solidFill>
                <a:latin typeface="Tahoma"/>
                <a:cs typeface="Tahoma"/>
              </a:rPr>
              <a:t>predictive</a:t>
            </a:r>
            <a:r>
              <a:rPr sz="2325" kern="0" spc="-53" dirty="0">
                <a:solidFill>
                  <a:srgbClr val="0000FF"/>
                </a:solidFill>
                <a:latin typeface="Tahoma"/>
                <a:cs typeface="Tahoma"/>
              </a:rPr>
              <a:t> </a:t>
            </a:r>
            <a:r>
              <a:rPr sz="2325" kern="0" spc="-21" dirty="0">
                <a:solidFill>
                  <a:srgbClr val="0000FF"/>
                </a:solidFill>
                <a:latin typeface="Tahoma"/>
                <a:cs typeface="Tahoma"/>
              </a:rPr>
              <a:t>analytics</a:t>
            </a:r>
            <a:r>
              <a:rPr sz="2325" kern="0" spc="-21" dirty="0">
                <a:solidFill>
                  <a:sysClr val="windowText" lastClr="000000"/>
                </a:solidFill>
                <a:latin typeface="Tahoma"/>
                <a:cs typeface="Tahoma"/>
              </a:rPr>
              <a:t>.</a:t>
            </a:r>
            <a:endParaRPr sz="2325" kern="0">
              <a:solidFill>
                <a:sysClr val="windowText" lastClr="000000"/>
              </a:solidFill>
              <a:latin typeface="Tahoma"/>
              <a:cs typeface="Tahoma"/>
            </a:endParaRPr>
          </a:p>
        </p:txBody>
      </p:sp>
      <p:grpSp>
        <p:nvGrpSpPr>
          <p:cNvPr id="12" name="object 12">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13" name="object 13"/>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14" name="object 14"/>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15" name="object 15"/>
          <p:cNvSpPr txBox="1"/>
          <p:nvPr/>
        </p:nvSpPr>
        <p:spPr>
          <a:xfrm>
            <a:off x="2517143" y="6618575"/>
            <a:ext cx="395912" cy="219932"/>
          </a:xfrm>
          <a:prstGeom prst="rect">
            <a:avLst/>
          </a:prstGeom>
        </p:spPr>
        <p:txBody>
          <a:bodyPr vert="horz" wrap="square" lIns="0" tIns="0" rIns="0" bIns="0" rtlCol="0" anchor="t">
            <a:spAutoFit/>
          </a:bodyPr>
          <a:lstStyle/>
          <a:p>
            <a:pPr marL="26670" defTabSz="1932584">
              <a:lnSpc>
                <a:spcPct val="124765"/>
              </a:lnSpc>
            </a:pPr>
            <a:r>
              <a:rPr sz="1268" kern="0" spc="-42" dirty="0">
                <a:solidFill>
                  <a:srgbClr val="E50000"/>
                </a:solidFill>
                <a:latin typeface="Arial"/>
                <a:cs typeface="Arial"/>
              </a:rPr>
              <a:t>3/12</a:t>
            </a:r>
            <a:endParaRPr lang="en-US" sz="1268" kern="0">
              <a:solidFill>
                <a:sysClr val="windowText" lastClr="000000"/>
              </a:solidFill>
              <a:latin typeface="Arial"/>
              <a:cs typeface="Arial"/>
            </a:endParaRPr>
          </a:p>
        </p:txBody>
      </p:sp>
      <p:sp>
        <p:nvSpPr>
          <p:cNvPr id="16" name="object 16"/>
          <p:cNvSpPr txBox="1">
            <a:spLocks noGrp="1"/>
          </p:cNvSpPr>
          <p:nvPr>
            <p:ph type="ftr" sz="quarter" idx="5"/>
          </p:nvPr>
        </p:nvSpPr>
        <p:spPr>
          <a:xfrm>
            <a:off x="3180964" y="6618575"/>
            <a:ext cx="2708312" cy="219932"/>
          </a:xfrm>
          <a:prstGeom prst="rect">
            <a:avLst/>
          </a:prstGeom>
        </p:spPr>
        <p:txBody>
          <a:bodyPr vert="horz" wrap="square" lIns="0" tIns="0" rIns="0" bIns="0" rtlCol="0" anchor="t">
            <a:spAutoFit/>
          </a:bodyPr>
          <a:lstStyle/>
          <a:p>
            <a:pPr marL="26670" defTabSz="1932584">
              <a:lnSpc>
                <a:spcPct val="124765"/>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17" name="object 17"/>
          <p:cNvSpPr txBox="1"/>
          <p:nvPr/>
        </p:nvSpPr>
        <p:spPr>
          <a:xfrm>
            <a:off x="6291299" y="6618575"/>
            <a:ext cx="1528623" cy="219932"/>
          </a:xfrm>
          <a:prstGeom prst="rect">
            <a:avLst/>
          </a:prstGeom>
        </p:spPr>
        <p:txBody>
          <a:bodyPr vert="horz" wrap="square" lIns="0" tIns="0" rIns="0" bIns="0" rtlCol="0" anchor="t">
            <a:spAutoFit/>
          </a:bodyPr>
          <a:lstStyle/>
          <a:p>
            <a:pPr marL="26670" defTabSz="1932584">
              <a:lnSpc>
                <a:spcPct val="124765"/>
              </a:lnSpc>
            </a:pPr>
            <a:r>
              <a:rPr sz="1268" kern="0" dirty="0">
                <a:solidFill>
                  <a:srgbClr val="890000"/>
                </a:solidFill>
                <a:latin typeface="Arial"/>
                <a:cs typeface="Arial"/>
                <a:hlinkClick r:id="rId13" action="ppaction://hlinksldjump"/>
              </a:rPr>
              <a:t>AI</a:t>
            </a:r>
            <a:r>
              <a:rPr sz="1268" kern="0" spc="180" dirty="0">
                <a:solidFill>
                  <a:srgbClr val="890000"/>
                </a:solidFill>
                <a:latin typeface="Arial"/>
                <a:cs typeface="Arial"/>
                <a:hlinkClick r:id="rId13" action="ppaction://hlinksldjump"/>
              </a:rPr>
              <a:t> </a:t>
            </a:r>
            <a:r>
              <a:rPr sz="1268" kern="0" dirty="0">
                <a:solidFill>
                  <a:srgbClr val="890000"/>
                </a:solidFill>
                <a:latin typeface="Arial"/>
                <a:cs typeface="Arial"/>
                <a:hlinkClick r:id="rId13" action="ppaction://hlinksldjump"/>
              </a:rPr>
              <a:t>for</a:t>
            </a:r>
            <a:r>
              <a:rPr sz="1268" kern="0" spc="180" dirty="0">
                <a:solidFill>
                  <a:srgbClr val="890000"/>
                </a:solidFill>
                <a:latin typeface="Arial"/>
                <a:cs typeface="Arial"/>
                <a:hlinkClick r:id="rId13" action="ppaction://hlinksldjump"/>
              </a:rPr>
              <a:t> </a:t>
            </a:r>
            <a:r>
              <a:rPr sz="1268" kern="0" dirty="0">
                <a:solidFill>
                  <a:srgbClr val="890000"/>
                </a:solidFill>
                <a:latin typeface="Arial"/>
                <a:cs typeface="Arial"/>
                <a:hlinkClick r:id="rId13" action="ppaction://hlinksldjump"/>
              </a:rPr>
              <a:t>Fertility:</a:t>
            </a:r>
            <a:r>
              <a:rPr sz="1268" kern="0" spc="328" dirty="0">
                <a:solidFill>
                  <a:srgbClr val="890000"/>
                </a:solidFill>
                <a:latin typeface="Arial"/>
                <a:cs typeface="Arial"/>
              </a:rPr>
              <a:t> </a:t>
            </a:r>
            <a:r>
              <a:rPr sz="1268" kern="0" spc="-21" dirty="0">
                <a:solidFill>
                  <a:srgbClr val="890000"/>
                </a:solidFill>
                <a:latin typeface="Arial"/>
                <a:cs typeface="Arial"/>
                <a:hlinkClick r:id="rId2" action="ppaction://hlinksldjump"/>
              </a:rPr>
              <a:t>Intro</a:t>
            </a:r>
            <a:endParaRPr lang="en-US" sz="1268" kern="0">
              <a:solidFill>
                <a:sysClr val="windowText" lastClr="000000"/>
              </a:solidFill>
              <a:latin typeface="Arial"/>
              <a:cs typeface="Arial"/>
            </a:endParaRPr>
          </a:p>
        </p:txBody>
      </p:sp>
    </p:spTree>
  </p:cSld>
  <p:clrMapOvr>
    <a:masterClrMapping/>
  </p:clrMapOvr>
  <p:transition>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63DD-82A3-BDD0-BBAF-A1AF09D82E05}"/>
              </a:ext>
            </a:extLst>
          </p:cNvPr>
          <p:cNvSpPr>
            <a:spLocks noGrp="1"/>
          </p:cNvSpPr>
          <p:nvPr>
            <p:ph type="title"/>
          </p:nvPr>
        </p:nvSpPr>
        <p:spPr/>
        <p:txBody>
          <a:bodyPr/>
          <a:lstStyle/>
          <a:p>
            <a:r>
              <a:rPr lang="en-US"/>
              <a:t>The future: Scaling the model</a:t>
            </a:r>
          </a:p>
        </p:txBody>
      </p:sp>
      <p:sp>
        <p:nvSpPr>
          <p:cNvPr id="3" name="Content Placeholder 2">
            <a:extLst>
              <a:ext uri="{FF2B5EF4-FFF2-40B4-BE49-F238E27FC236}">
                <a16:creationId xmlns:a16="http://schemas.microsoft.com/office/drawing/2014/main" id="{5C40452D-F7A7-A07D-BB7F-A7E70F04B849}"/>
              </a:ext>
            </a:extLst>
          </p:cNvPr>
          <p:cNvSpPr>
            <a:spLocks noGrp="1"/>
          </p:cNvSpPr>
          <p:nvPr>
            <p:ph idx="1"/>
          </p:nvPr>
        </p:nvSpPr>
        <p:spPr>
          <a:xfrm>
            <a:off x="838200" y="1825624"/>
            <a:ext cx="3526971" cy="4586061"/>
          </a:xfrm>
        </p:spPr>
        <p:txBody>
          <a:bodyPr>
            <a:normAutofit fontScale="77500" lnSpcReduction="20000"/>
          </a:bodyPr>
          <a:lstStyle/>
          <a:p>
            <a:pPr marL="0" indent="0">
              <a:buNone/>
            </a:pPr>
            <a:r>
              <a:rPr lang="en-US" sz="3400"/>
              <a:t>TIDE deployment via the nonprofit Tidepool:</a:t>
            </a:r>
          </a:p>
          <a:p>
            <a:r>
              <a:rPr lang="en-US" sz="3000" dirty="0"/>
              <a:t>Turnkey at ~12,000+ active monthly clinics</a:t>
            </a:r>
          </a:p>
          <a:p>
            <a:r>
              <a:rPr lang="en-US" sz="3000" dirty="0"/>
              <a:t>Formal clinic and population management </a:t>
            </a:r>
          </a:p>
          <a:p>
            <a:r>
              <a:rPr lang="en-US" sz="3000" dirty="0"/>
              <a:t>User feedback and logging</a:t>
            </a:r>
          </a:p>
          <a:p>
            <a:r>
              <a:rPr lang="en-US" sz="3000" dirty="0"/>
              <a:t>Pseudo-randomization for clinical trials</a:t>
            </a:r>
          </a:p>
        </p:txBody>
      </p:sp>
      <p:pic>
        <p:nvPicPr>
          <p:cNvPr id="5" name="Google Shape;1198;g2c708898ce5_0_2422" descr="A screenshot of a computer&#10;&#10;Description automatically generated">
            <a:extLst>
              <a:ext uri="{FF2B5EF4-FFF2-40B4-BE49-F238E27FC236}">
                <a16:creationId xmlns:a16="http://schemas.microsoft.com/office/drawing/2014/main" id="{097F5FB4-1F25-D72F-F309-C3187C9E78BF}"/>
              </a:ext>
            </a:extLst>
          </p:cNvPr>
          <p:cNvPicPr preferRelativeResize="0"/>
          <p:nvPr/>
        </p:nvPicPr>
        <p:blipFill rotWithShape="1">
          <a:blip r:embed="rId2">
            <a:alphaModFix/>
          </a:blip>
          <a:srcRect b="38461"/>
          <a:stretch/>
        </p:blipFill>
        <p:spPr>
          <a:xfrm>
            <a:off x="4365171" y="1825624"/>
            <a:ext cx="8239716" cy="4205061"/>
          </a:xfrm>
          <a:prstGeom prst="rect">
            <a:avLst/>
          </a:prstGeom>
          <a:noFill/>
          <a:ln>
            <a:noFill/>
          </a:ln>
        </p:spPr>
      </p:pic>
    </p:spTree>
    <p:extLst>
      <p:ext uri="{BB962C8B-B14F-4D97-AF65-F5344CB8AC3E}">
        <p14:creationId xmlns:p14="http://schemas.microsoft.com/office/powerpoint/2010/main" val="35858789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nut 1">
            <a:extLst>
              <a:ext uri="{FF2B5EF4-FFF2-40B4-BE49-F238E27FC236}">
                <a16:creationId xmlns:a16="http://schemas.microsoft.com/office/drawing/2014/main" id="{B5E78D21-5475-6938-20E3-AACC60EFCF25}"/>
              </a:ext>
              <a:ext uri="{C183D7F6-B498-43B3-948B-1728B52AA6E4}">
                <adec:decorative xmlns:adec="http://schemas.microsoft.com/office/drawing/2017/decorative" val="1"/>
              </a:ext>
            </a:extLst>
          </p:cNvPr>
          <p:cNvSpPr/>
          <p:nvPr/>
        </p:nvSpPr>
        <p:spPr>
          <a:xfrm>
            <a:off x="3400610" y="1314387"/>
            <a:ext cx="5010511" cy="5010511"/>
          </a:xfrm>
          <a:prstGeom prst="donut">
            <a:avLst>
              <a:gd name="adj" fmla="val 8218"/>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itle 3">
            <a:extLst>
              <a:ext uri="{FF2B5EF4-FFF2-40B4-BE49-F238E27FC236}">
                <a16:creationId xmlns:a16="http://schemas.microsoft.com/office/drawing/2014/main" id="{7F04B0E8-0400-5F5C-C4A1-6DDA71F17ADF}"/>
              </a:ext>
            </a:extLst>
          </p:cNvPr>
          <p:cNvSpPr>
            <a:spLocks noGrp="1"/>
          </p:cNvSpPr>
          <p:nvPr>
            <p:ph type="title"/>
          </p:nvPr>
        </p:nvSpPr>
        <p:spPr>
          <a:xfrm>
            <a:off x="704676" y="211982"/>
            <a:ext cx="11136087" cy="1325563"/>
          </a:xfrm>
        </p:spPr>
        <p:txBody>
          <a:bodyPr/>
          <a:lstStyle/>
          <a:p>
            <a:r>
              <a:rPr lang="en-US" dirty="0"/>
              <a:t>TIDE and 4T: Continuous improvement</a:t>
            </a:r>
          </a:p>
        </p:txBody>
      </p:sp>
      <p:grpSp>
        <p:nvGrpSpPr>
          <p:cNvPr id="6" name="Google Shape;271;g1fbb046bfe4_0_560">
            <a:extLst>
              <a:ext uri="{FF2B5EF4-FFF2-40B4-BE49-F238E27FC236}">
                <a16:creationId xmlns:a16="http://schemas.microsoft.com/office/drawing/2014/main" id="{AC3514FD-B4E3-D1E0-3A82-2E32E58EFAD1}"/>
              </a:ext>
              <a:ext uri="{C183D7F6-B498-43B3-948B-1728B52AA6E4}">
                <adec:decorative xmlns:adec="http://schemas.microsoft.com/office/drawing/2017/decorative" val="1"/>
              </a:ext>
            </a:extLst>
          </p:cNvPr>
          <p:cNvGrpSpPr/>
          <p:nvPr/>
        </p:nvGrpSpPr>
        <p:grpSpPr>
          <a:xfrm>
            <a:off x="4159477" y="2067277"/>
            <a:ext cx="3492776" cy="3349560"/>
            <a:chOff x="1133056" y="1155"/>
            <a:chExt cx="5213876" cy="5033148"/>
          </a:xfrm>
        </p:grpSpPr>
        <p:sp>
          <p:nvSpPr>
            <p:cNvPr id="7" name="Google Shape;272;g1fbb046bfe4_0_560">
              <a:extLst>
                <a:ext uri="{FF2B5EF4-FFF2-40B4-BE49-F238E27FC236}">
                  <a16:creationId xmlns:a16="http://schemas.microsoft.com/office/drawing/2014/main" id="{85EA878A-12A3-6EE5-C21C-F6536895E4C5}"/>
                </a:ext>
              </a:extLst>
            </p:cNvPr>
            <p:cNvSpPr/>
            <p:nvPr/>
          </p:nvSpPr>
          <p:spPr>
            <a:xfrm>
              <a:off x="2979344" y="1155"/>
              <a:ext cx="1521300" cy="1521300"/>
            </a:xfrm>
            <a:prstGeom prst="ellipse">
              <a:avLst/>
            </a:prstGeom>
            <a:solidFill>
              <a:srgbClr val="000000"/>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 name="Google Shape;273;g1fbb046bfe4_0_560">
              <a:extLst>
                <a:ext uri="{FF2B5EF4-FFF2-40B4-BE49-F238E27FC236}">
                  <a16:creationId xmlns:a16="http://schemas.microsoft.com/office/drawing/2014/main" id="{2DAF4251-1644-5318-EBB6-ED1842E487A1}"/>
                </a:ext>
              </a:extLst>
            </p:cNvPr>
            <p:cNvSpPr txBox="1"/>
            <p:nvPr/>
          </p:nvSpPr>
          <p:spPr>
            <a:xfrm>
              <a:off x="3202115" y="223926"/>
              <a:ext cx="1075500" cy="1075500"/>
            </a:xfrm>
            <a:prstGeom prst="rect">
              <a:avLst/>
            </a:prstGeom>
            <a:noFill/>
            <a:ln>
              <a:noFill/>
            </a:ln>
          </p:spPr>
          <p:txBody>
            <a:bodyPr spcFirstLastPara="1" wrap="square" lIns="17150" tIns="17150" rIns="17150" bIns="171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Tx/>
                <a:buNone/>
                <a:tabLst/>
                <a:defRPr/>
              </a:pPr>
              <a:r>
                <a:rPr kumimoji="0" lang="en-US" sz="1400" b="0" i="0" u="none" strike="noStrike" kern="1200" cap="none" spc="0" normalizeH="0" baseline="0" noProof="0">
                  <a:ln>
                    <a:noFill/>
                  </a:ln>
                  <a:solidFill>
                    <a:srgbClr val="FFFFFF"/>
                  </a:solidFill>
                  <a:effectLst/>
                  <a:uLnTx/>
                  <a:uFillTx/>
                  <a:latin typeface="Arial"/>
                  <a:ea typeface="Arial"/>
                  <a:cs typeface="Arial"/>
                  <a:sym typeface="Arial"/>
                </a:rPr>
                <a:t>Patients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Google Shape;274;g1fbb046bfe4_0_560">
              <a:extLst>
                <a:ext uri="{FF2B5EF4-FFF2-40B4-BE49-F238E27FC236}">
                  <a16:creationId xmlns:a16="http://schemas.microsoft.com/office/drawing/2014/main" id="{6B7359BC-F3C5-2987-6951-7394BF65CB98}"/>
                </a:ext>
              </a:extLst>
            </p:cNvPr>
            <p:cNvSpPr/>
            <p:nvPr/>
          </p:nvSpPr>
          <p:spPr>
            <a:xfrm rot="2159622">
              <a:off x="4183346" y="1139622"/>
              <a:ext cx="863201" cy="513297"/>
            </a:xfrm>
            <a:prstGeom prst="rightArrow">
              <a:avLst>
                <a:gd name="adj1" fmla="val 60000"/>
                <a:gd name="adj2" fmla="val 50000"/>
              </a:avLst>
            </a:prstGeom>
            <a:solidFill>
              <a:srgbClr val="2F5496"/>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 name="Google Shape;275;g1fbb046bfe4_0_560">
              <a:extLst>
                <a:ext uri="{FF2B5EF4-FFF2-40B4-BE49-F238E27FC236}">
                  <a16:creationId xmlns:a16="http://schemas.microsoft.com/office/drawing/2014/main" id="{9FB2ECBB-1F53-965D-8CB7-B5469BAC7914}"/>
                </a:ext>
              </a:extLst>
            </p:cNvPr>
            <p:cNvSpPr txBox="1"/>
            <p:nvPr/>
          </p:nvSpPr>
          <p:spPr>
            <a:xfrm rot="2160146">
              <a:off x="4197942" y="1197142"/>
              <a:ext cx="709401" cy="30819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1" name="Google Shape;276;g1fbb046bfe4_0_560">
              <a:extLst>
                <a:ext uri="{FF2B5EF4-FFF2-40B4-BE49-F238E27FC236}">
                  <a16:creationId xmlns:a16="http://schemas.microsoft.com/office/drawing/2014/main" id="{6D500F38-FC5A-237A-ECFD-939901B8B032}"/>
                </a:ext>
              </a:extLst>
            </p:cNvPr>
            <p:cNvSpPr/>
            <p:nvPr/>
          </p:nvSpPr>
          <p:spPr>
            <a:xfrm>
              <a:off x="4825632" y="1342562"/>
              <a:ext cx="1521300" cy="1521300"/>
            </a:xfrm>
            <a:prstGeom prst="ellipse">
              <a:avLst/>
            </a:prstGeom>
            <a:solidFill>
              <a:srgbClr val="000000"/>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277;g1fbb046bfe4_0_560">
              <a:extLst>
                <a:ext uri="{FF2B5EF4-FFF2-40B4-BE49-F238E27FC236}">
                  <a16:creationId xmlns:a16="http://schemas.microsoft.com/office/drawing/2014/main" id="{18B7224F-5F22-6AF7-37BC-3DE716F7DFF4}"/>
                </a:ext>
              </a:extLst>
            </p:cNvPr>
            <p:cNvSpPr txBox="1"/>
            <p:nvPr/>
          </p:nvSpPr>
          <p:spPr>
            <a:xfrm>
              <a:off x="5048392" y="1565330"/>
              <a:ext cx="1235700" cy="1075500"/>
            </a:xfrm>
            <a:prstGeom prst="rect">
              <a:avLst/>
            </a:prstGeom>
            <a:noFill/>
            <a:ln>
              <a:noFill/>
            </a:ln>
          </p:spPr>
          <p:txBody>
            <a:bodyPr spcFirstLastPara="1" wrap="square" lIns="17150" tIns="17150" rIns="17150" bIns="171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Tx/>
                <a:buNone/>
                <a:tabLst/>
                <a:defRPr/>
              </a:pPr>
              <a:r>
                <a:rPr kumimoji="0" lang="en-US" sz="1400" b="0" i="0" u="none" strike="noStrike" kern="1200" cap="none" spc="0" normalizeH="0" baseline="0" noProof="0">
                  <a:ln>
                    <a:noFill/>
                  </a:ln>
                  <a:solidFill>
                    <a:srgbClr val="FFFFFF"/>
                  </a:solidFill>
                  <a:effectLst/>
                  <a:uLnTx/>
                  <a:uFillTx/>
                  <a:latin typeface="Arial"/>
                  <a:ea typeface="Arial"/>
                  <a:cs typeface="Arial"/>
                  <a:sym typeface="Arial"/>
                </a:rPr>
                <a:t>Wearable sensors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278;g1fbb046bfe4_0_560">
              <a:extLst>
                <a:ext uri="{FF2B5EF4-FFF2-40B4-BE49-F238E27FC236}">
                  <a16:creationId xmlns:a16="http://schemas.microsoft.com/office/drawing/2014/main" id="{D05168A5-1A40-866C-7330-0E61822E6920}"/>
                </a:ext>
              </a:extLst>
            </p:cNvPr>
            <p:cNvSpPr/>
            <p:nvPr/>
          </p:nvSpPr>
          <p:spPr>
            <a:xfrm rot="6479576">
              <a:off x="4802569" y="2791921"/>
              <a:ext cx="946909" cy="513537"/>
            </a:xfrm>
            <a:prstGeom prst="rightArrow">
              <a:avLst>
                <a:gd name="adj1" fmla="val 60000"/>
                <a:gd name="adj2" fmla="val 50000"/>
              </a:avLst>
            </a:prstGeom>
            <a:solidFill>
              <a:srgbClr val="C55A11"/>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279;g1fbb046bfe4_0_560">
              <a:extLst>
                <a:ext uri="{FF2B5EF4-FFF2-40B4-BE49-F238E27FC236}">
                  <a16:creationId xmlns:a16="http://schemas.microsoft.com/office/drawing/2014/main" id="{107A945D-9F78-7A61-1EDB-7ABA67E66CA5}"/>
                </a:ext>
              </a:extLst>
            </p:cNvPr>
            <p:cNvSpPr txBox="1"/>
            <p:nvPr/>
          </p:nvSpPr>
          <p:spPr>
            <a:xfrm rot="-4319812">
              <a:off x="4903391" y="2821404"/>
              <a:ext cx="793027" cy="30814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5" name="Google Shape;280;g1fbb046bfe4_0_560">
              <a:extLst>
                <a:ext uri="{FF2B5EF4-FFF2-40B4-BE49-F238E27FC236}">
                  <a16:creationId xmlns:a16="http://schemas.microsoft.com/office/drawing/2014/main" id="{F19F8446-82FE-32AD-7131-3595F9196A19}"/>
                </a:ext>
              </a:extLst>
            </p:cNvPr>
            <p:cNvSpPr/>
            <p:nvPr/>
          </p:nvSpPr>
          <p:spPr>
            <a:xfrm>
              <a:off x="4120413" y="3513003"/>
              <a:ext cx="1521300" cy="1521300"/>
            </a:xfrm>
            <a:prstGeom prst="ellipse">
              <a:avLst/>
            </a:prstGeom>
            <a:solidFill>
              <a:srgbClr val="000000"/>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281;g1fbb046bfe4_0_560">
              <a:extLst>
                <a:ext uri="{FF2B5EF4-FFF2-40B4-BE49-F238E27FC236}">
                  <a16:creationId xmlns:a16="http://schemas.microsoft.com/office/drawing/2014/main" id="{9AC81108-41E2-2044-2F4C-D2B69A3F2D2D}"/>
                </a:ext>
              </a:extLst>
            </p:cNvPr>
            <p:cNvSpPr txBox="1"/>
            <p:nvPr/>
          </p:nvSpPr>
          <p:spPr>
            <a:xfrm>
              <a:off x="4236483" y="3718687"/>
              <a:ext cx="1405200" cy="1075500"/>
            </a:xfrm>
            <a:prstGeom prst="rect">
              <a:avLst/>
            </a:prstGeom>
            <a:noFill/>
            <a:ln>
              <a:noFill/>
            </a:ln>
          </p:spPr>
          <p:txBody>
            <a:bodyPr spcFirstLastPara="1" wrap="square" lIns="17150" tIns="17150" rIns="17150" bIns="171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Tx/>
                <a:buNone/>
                <a:tabLst/>
                <a:defRPr/>
              </a:pPr>
              <a:r>
                <a:rPr kumimoji="0" lang="en-US" sz="1400" b="0" i="0" u="none" strike="noStrike" kern="1200" cap="none" spc="0" normalizeH="0" baseline="0" noProof="0">
                  <a:ln>
                    <a:noFill/>
                  </a:ln>
                  <a:solidFill>
                    <a:srgbClr val="FFFFFF"/>
                  </a:solidFill>
                  <a:effectLst/>
                  <a:uLnTx/>
                  <a:uFillTx/>
                  <a:latin typeface="Arial"/>
                  <a:ea typeface="Arial"/>
                  <a:cs typeface="Arial"/>
                  <a:sym typeface="Arial"/>
                </a:rPr>
                <a:t>Algorithms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282;g1fbb046bfe4_0_560">
              <a:extLst>
                <a:ext uri="{FF2B5EF4-FFF2-40B4-BE49-F238E27FC236}">
                  <a16:creationId xmlns:a16="http://schemas.microsoft.com/office/drawing/2014/main" id="{08960EC7-19CB-DC7D-6B50-E6D3752A8513}"/>
                </a:ext>
              </a:extLst>
            </p:cNvPr>
            <p:cNvSpPr/>
            <p:nvPr/>
          </p:nvSpPr>
          <p:spPr>
            <a:xfrm rot="10800000">
              <a:off x="3331819" y="4026762"/>
              <a:ext cx="955800" cy="513300"/>
            </a:xfrm>
            <a:prstGeom prst="rightArrow">
              <a:avLst>
                <a:gd name="adj1" fmla="val 60000"/>
                <a:gd name="adj2" fmla="val 50000"/>
              </a:avLst>
            </a:prstGeom>
            <a:solidFill>
              <a:srgbClr val="7B7B7B"/>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283;g1fbb046bfe4_0_560">
              <a:extLst>
                <a:ext uri="{FF2B5EF4-FFF2-40B4-BE49-F238E27FC236}">
                  <a16:creationId xmlns:a16="http://schemas.microsoft.com/office/drawing/2014/main" id="{CE6B62E1-FB38-8D8F-8099-FD27E47F2F3F}"/>
                </a:ext>
              </a:extLst>
            </p:cNvPr>
            <p:cNvSpPr txBox="1"/>
            <p:nvPr/>
          </p:nvSpPr>
          <p:spPr>
            <a:xfrm>
              <a:off x="3485726" y="4129346"/>
              <a:ext cx="801900" cy="3081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9" name="Google Shape;284;g1fbb046bfe4_0_560">
              <a:extLst>
                <a:ext uri="{FF2B5EF4-FFF2-40B4-BE49-F238E27FC236}">
                  <a16:creationId xmlns:a16="http://schemas.microsoft.com/office/drawing/2014/main" id="{224770D7-C723-D5C1-05AE-96D6F46789F6}"/>
                </a:ext>
              </a:extLst>
            </p:cNvPr>
            <p:cNvSpPr/>
            <p:nvPr/>
          </p:nvSpPr>
          <p:spPr>
            <a:xfrm>
              <a:off x="1838275" y="3513003"/>
              <a:ext cx="1521300" cy="1521300"/>
            </a:xfrm>
            <a:prstGeom prst="ellipse">
              <a:avLst/>
            </a:prstGeom>
            <a:solidFill>
              <a:srgbClr val="000000"/>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285;g1fbb046bfe4_0_560">
              <a:extLst>
                <a:ext uri="{FF2B5EF4-FFF2-40B4-BE49-F238E27FC236}">
                  <a16:creationId xmlns:a16="http://schemas.microsoft.com/office/drawing/2014/main" id="{24B74505-85AD-DBBF-C26D-2A11897BEDA2}"/>
                </a:ext>
              </a:extLst>
            </p:cNvPr>
            <p:cNvSpPr txBox="1"/>
            <p:nvPr/>
          </p:nvSpPr>
          <p:spPr>
            <a:xfrm>
              <a:off x="2061046" y="3735774"/>
              <a:ext cx="1075500" cy="1075500"/>
            </a:xfrm>
            <a:prstGeom prst="rect">
              <a:avLst/>
            </a:prstGeom>
            <a:noFill/>
            <a:ln>
              <a:noFill/>
            </a:ln>
          </p:spPr>
          <p:txBody>
            <a:bodyPr spcFirstLastPara="1" wrap="square" lIns="17150" tIns="17150" rIns="17150" bIns="171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Tx/>
                <a:buNone/>
                <a:tabLst/>
                <a:defRPr/>
              </a:pPr>
              <a:r>
                <a:rPr kumimoji="0" lang="en-US" sz="1400" b="0" i="0" u="none" strike="noStrike" kern="1200" cap="none" spc="0" normalizeH="0" baseline="0" noProof="0">
                  <a:ln>
                    <a:noFill/>
                  </a:ln>
                  <a:solidFill>
                    <a:srgbClr val="FFFFFF"/>
                  </a:solidFill>
                  <a:effectLst/>
                  <a:uLnTx/>
                  <a:uFillTx/>
                  <a:latin typeface="Arial"/>
                  <a:ea typeface="Arial"/>
                  <a:cs typeface="Arial"/>
                  <a:sym typeface="Arial"/>
                </a:rPr>
                <a:t>Decision support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286;g1fbb046bfe4_0_560">
              <a:extLst>
                <a:ext uri="{FF2B5EF4-FFF2-40B4-BE49-F238E27FC236}">
                  <a16:creationId xmlns:a16="http://schemas.microsoft.com/office/drawing/2014/main" id="{D9FBD173-0DE4-3E0F-506C-FA5F0B7E5FEE}"/>
                </a:ext>
              </a:extLst>
            </p:cNvPr>
            <p:cNvSpPr/>
            <p:nvPr/>
          </p:nvSpPr>
          <p:spPr>
            <a:xfrm rot="-6479849">
              <a:off x="1830890" y="2981478"/>
              <a:ext cx="857350" cy="513537"/>
            </a:xfrm>
            <a:prstGeom prst="rightArrow">
              <a:avLst>
                <a:gd name="adj1" fmla="val 60000"/>
                <a:gd name="adj2" fmla="val 50000"/>
              </a:avLst>
            </a:prstGeom>
            <a:solidFill>
              <a:srgbClr val="548135"/>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287;g1fbb046bfe4_0_560">
              <a:extLst>
                <a:ext uri="{FF2B5EF4-FFF2-40B4-BE49-F238E27FC236}">
                  <a16:creationId xmlns:a16="http://schemas.microsoft.com/office/drawing/2014/main" id="{BA099F12-EE58-DCE9-67AB-E6A3E449AF65}"/>
                </a:ext>
              </a:extLst>
            </p:cNvPr>
            <p:cNvSpPr txBox="1"/>
            <p:nvPr/>
          </p:nvSpPr>
          <p:spPr>
            <a:xfrm rot="4320343">
              <a:off x="1931629" y="3157410"/>
              <a:ext cx="703090" cy="30814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3" name="Google Shape;288;g1fbb046bfe4_0_560">
              <a:extLst>
                <a:ext uri="{FF2B5EF4-FFF2-40B4-BE49-F238E27FC236}">
                  <a16:creationId xmlns:a16="http://schemas.microsoft.com/office/drawing/2014/main" id="{4A7023D5-7E5C-11FC-4402-F55189705A23}"/>
                </a:ext>
              </a:extLst>
            </p:cNvPr>
            <p:cNvSpPr/>
            <p:nvPr/>
          </p:nvSpPr>
          <p:spPr>
            <a:xfrm>
              <a:off x="1133056" y="1342562"/>
              <a:ext cx="1521300" cy="1521300"/>
            </a:xfrm>
            <a:prstGeom prst="ellipse">
              <a:avLst/>
            </a:prstGeom>
            <a:solidFill>
              <a:srgbClr val="000000"/>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89;g1fbb046bfe4_0_560">
              <a:extLst>
                <a:ext uri="{FF2B5EF4-FFF2-40B4-BE49-F238E27FC236}">
                  <a16:creationId xmlns:a16="http://schemas.microsoft.com/office/drawing/2014/main" id="{F41148A2-C261-641A-CB6E-C914104EBCD9}"/>
                </a:ext>
              </a:extLst>
            </p:cNvPr>
            <p:cNvSpPr txBox="1"/>
            <p:nvPr/>
          </p:nvSpPr>
          <p:spPr>
            <a:xfrm>
              <a:off x="1355827" y="1565333"/>
              <a:ext cx="1075500" cy="1075500"/>
            </a:xfrm>
            <a:prstGeom prst="rect">
              <a:avLst/>
            </a:prstGeom>
            <a:noFill/>
            <a:ln>
              <a:noFill/>
            </a:ln>
          </p:spPr>
          <p:txBody>
            <a:bodyPr spcFirstLastPara="1" wrap="square" lIns="17150" tIns="17150" rIns="17150" bIns="171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Tx/>
                <a:buNone/>
                <a:tabLst/>
                <a:defRPr/>
              </a:pPr>
              <a:r>
                <a:rPr kumimoji="0" lang="en-US" sz="1400" b="0" i="0" u="none" strike="noStrike" kern="1200" cap="none" spc="0" normalizeH="0" baseline="0" noProof="0">
                  <a:ln>
                    <a:noFill/>
                  </a:ln>
                  <a:solidFill>
                    <a:srgbClr val="FFFFFF"/>
                  </a:solidFill>
                  <a:effectLst/>
                  <a:uLnTx/>
                  <a:uFillTx/>
                  <a:latin typeface="Arial"/>
                  <a:ea typeface="Arial"/>
                  <a:cs typeface="Arial"/>
                  <a:sym typeface="Arial"/>
                </a:rPr>
                <a:t>Care </a:t>
              </a:r>
              <a:r>
                <a:rPr kumimoji="0" lang="en-US" sz="1400" b="1" i="0" u="none" strike="noStrike" kern="1200" cap="none" spc="0" normalizeH="0" baseline="0" noProof="0">
                  <a:ln>
                    <a:noFill/>
                  </a:ln>
                  <a:solidFill>
                    <a:srgbClr val="FFFFFF"/>
                  </a:solidFill>
                  <a:effectLst/>
                  <a:uLnTx/>
                  <a:uFillTx/>
                  <a:latin typeface="Arial"/>
                  <a:ea typeface="Arial"/>
                  <a:cs typeface="Arial"/>
                  <a:sym typeface="Arial"/>
                </a:rPr>
                <a:t>team</a:t>
              </a:r>
              <a:endParaRPr kumimoji="0" sz="14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290;g1fbb046bfe4_0_560">
              <a:extLst>
                <a:ext uri="{FF2B5EF4-FFF2-40B4-BE49-F238E27FC236}">
                  <a16:creationId xmlns:a16="http://schemas.microsoft.com/office/drawing/2014/main" id="{8C709EF3-5C00-13E8-C736-7658A21C4BA6}"/>
                </a:ext>
              </a:extLst>
            </p:cNvPr>
            <p:cNvSpPr/>
            <p:nvPr/>
          </p:nvSpPr>
          <p:spPr>
            <a:xfrm rot="-2159938">
              <a:off x="2288957" y="1231317"/>
              <a:ext cx="978953" cy="513297"/>
            </a:xfrm>
            <a:prstGeom prst="rightArrow">
              <a:avLst>
                <a:gd name="adj1" fmla="val 60000"/>
                <a:gd name="adj2" fmla="val 50000"/>
              </a:avLst>
            </a:prstGeom>
            <a:solidFill>
              <a:srgbClr val="A5A5A5"/>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291;g1fbb046bfe4_0_560">
              <a:extLst>
                <a:ext uri="{FF2B5EF4-FFF2-40B4-BE49-F238E27FC236}">
                  <a16:creationId xmlns:a16="http://schemas.microsoft.com/office/drawing/2014/main" id="{00C4ADA8-51CB-A362-FBF0-068BC0F3D2ED}"/>
                </a:ext>
              </a:extLst>
            </p:cNvPr>
            <p:cNvSpPr txBox="1"/>
            <p:nvPr/>
          </p:nvSpPr>
          <p:spPr>
            <a:xfrm rot="-2159437">
              <a:off x="2303748" y="1379288"/>
              <a:ext cx="824977" cy="30819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sp>
        <p:nvSpPr>
          <p:cNvPr id="59" name="Google Shape;324;g1fbb046bfe4_0_560">
            <a:extLst>
              <a:ext uri="{FF2B5EF4-FFF2-40B4-BE49-F238E27FC236}">
                <a16:creationId xmlns:a16="http://schemas.microsoft.com/office/drawing/2014/main" id="{F69F89A1-D2B7-DEEF-586E-AA717A9D09E1}"/>
              </a:ext>
            </a:extLst>
          </p:cNvPr>
          <p:cNvSpPr txBox="1"/>
          <p:nvPr/>
        </p:nvSpPr>
        <p:spPr>
          <a:xfrm rot="2700000">
            <a:off x="7326805" y="1893782"/>
            <a:ext cx="1122758" cy="284798"/>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US" sz="1400" b="1" i="0" u="none" strike="noStrike" kern="1200" cap="none" spc="0" normalizeH="0" baseline="0" noProof="0">
                <a:ln>
                  <a:noFill/>
                </a:ln>
                <a:solidFill>
                  <a:srgbClr val="C00000"/>
                </a:solidFill>
                <a:effectLst/>
                <a:uLnTx/>
                <a:uFillTx/>
                <a:latin typeface="Arial"/>
                <a:ea typeface="Arial"/>
                <a:cs typeface="Arial"/>
                <a:sym typeface="Arial"/>
              </a:rPr>
              <a:t>Hardware</a:t>
            </a:r>
            <a:endParaRPr kumimoji="0" sz="1400" b="1" i="0" u="none" strike="noStrike" kern="1200" cap="none" spc="0" normalizeH="0" baseline="0" noProof="0">
              <a:ln>
                <a:noFill/>
              </a:ln>
              <a:solidFill>
                <a:srgbClr val="C00000"/>
              </a:solidFill>
              <a:effectLst/>
              <a:uLnTx/>
              <a:uFillTx/>
              <a:latin typeface="Arial"/>
              <a:ea typeface="Arial"/>
              <a:cs typeface="Arial"/>
              <a:sym typeface="Arial"/>
            </a:endParaRPr>
          </a:p>
        </p:txBody>
      </p:sp>
      <p:sp>
        <p:nvSpPr>
          <p:cNvPr id="60" name="Google Shape;325;g1fbb046bfe4_0_560">
            <a:extLst>
              <a:ext uri="{FF2B5EF4-FFF2-40B4-BE49-F238E27FC236}">
                <a16:creationId xmlns:a16="http://schemas.microsoft.com/office/drawing/2014/main" id="{BD98E879-CDD8-D130-5DB5-BA1400A3BBF6}"/>
              </a:ext>
            </a:extLst>
          </p:cNvPr>
          <p:cNvSpPr txBox="1"/>
          <p:nvPr/>
        </p:nvSpPr>
        <p:spPr>
          <a:xfrm rot="-3454528">
            <a:off x="7775109" y="5085225"/>
            <a:ext cx="847650" cy="500493"/>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US" sz="1400" b="1" i="0" u="none" strike="noStrike" kern="1200" cap="none" spc="0" normalizeH="0" baseline="0" noProof="0">
                <a:ln>
                  <a:noFill/>
                </a:ln>
                <a:solidFill>
                  <a:srgbClr val="C00000"/>
                </a:solidFill>
                <a:effectLst/>
                <a:uLnTx/>
                <a:uFillTx/>
                <a:latin typeface="Arial"/>
                <a:ea typeface="Arial"/>
                <a:cs typeface="Arial"/>
                <a:sym typeface="Arial"/>
              </a:rPr>
              <a:t>Data sharing</a:t>
            </a:r>
            <a:endParaRPr kumimoji="0" sz="1400" b="1" i="0" u="none" strike="noStrike" kern="1200" cap="none" spc="0" normalizeH="0" baseline="0" noProof="0">
              <a:ln>
                <a:noFill/>
              </a:ln>
              <a:solidFill>
                <a:srgbClr val="C00000"/>
              </a:solidFill>
              <a:effectLst/>
              <a:uLnTx/>
              <a:uFillTx/>
              <a:latin typeface="Arial"/>
              <a:ea typeface="Arial"/>
              <a:cs typeface="Arial"/>
              <a:sym typeface="Arial"/>
            </a:endParaRPr>
          </a:p>
        </p:txBody>
      </p:sp>
      <p:sp>
        <p:nvSpPr>
          <p:cNvPr id="61" name="Google Shape;326;g1fbb046bfe4_0_560">
            <a:extLst>
              <a:ext uri="{FF2B5EF4-FFF2-40B4-BE49-F238E27FC236}">
                <a16:creationId xmlns:a16="http://schemas.microsoft.com/office/drawing/2014/main" id="{5317C5C1-F4CD-F74E-40F4-B64533655C20}"/>
              </a:ext>
            </a:extLst>
          </p:cNvPr>
          <p:cNvSpPr txBox="1"/>
          <p:nvPr/>
        </p:nvSpPr>
        <p:spPr>
          <a:xfrm rot="-2796625">
            <a:off x="3515109" y="1924937"/>
            <a:ext cx="822761" cy="284681"/>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US" sz="1400" b="1" i="0" u="none" strike="noStrike" kern="1200" cap="none" spc="0" normalizeH="0" baseline="0" noProof="0">
                <a:ln>
                  <a:noFill/>
                </a:ln>
                <a:solidFill>
                  <a:srgbClr val="C00000"/>
                </a:solidFill>
                <a:effectLst/>
                <a:uLnTx/>
                <a:uFillTx/>
                <a:latin typeface="Arial"/>
                <a:ea typeface="Arial"/>
                <a:cs typeface="Arial"/>
                <a:sym typeface="Arial"/>
              </a:rPr>
              <a:t>Scale</a:t>
            </a:r>
            <a:endParaRPr kumimoji="0" sz="1400" b="1" i="0" u="none" strike="noStrike" kern="1200" cap="none" spc="0" normalizeH="0" baseline="0" noProof="0">
              <a:ln>
                <a:noFill/>
              </a:ln>
              <a:solidFill>
                <a:srgbClr val="C00000"/>
              </a:solidFill>
              <a:effectLst/>
              <a:uLnTx/>
              <a:uFillTx/>
              <a:latin typeface="Arial"/>
              <a:ea typeface="Arial"/>
              <a:cs typeface="Arial"/>
              <a:sym typeface="Arial"/>
            </a:endParaRPr>
          </a:p>
        </p:txBody>
      </p:sp>
      <p:sp>
        <p:nvSpPr>
          <p:cNvPr id="62" name="Google Shape;327;g1fbb046bfe4_0_560">
            <a:extLst>
              <a:ext uri="{FF2B5EF4-FFF2-40B4-BE49-F238E27FC236}">
                <a16:creationId xmlns:a16="http://schemas.microsoft.com/office/drawing/2014/main" id="{6A7AF063-5257-CE21-A167-69E65E2B8669}"/>
              </a:ext>
            </a:extLst>
          </p:cNvPr>
          <p:cNvSpPr txBox="1"/>
          <p:nvPr/>
        </p:nvSpPr>
        <p:spPr>
          <a:xfrm>
            <a:off x="5146471" y="6295988"/>
            <a:ext cx="1526400" cy="5001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US" sz="1400" b="1" i="0" u="none" strike="noStrike" kern="1200" cap="none" spc="0" normalizeH="0" baseline="0" noProof="0">
                <a:ln>
                  <a:noFill/>
                </a:ln>
                <a:solidFill>
                  <a:srgbClr val="C00000"/>
                </a:solidFill>
                <a:effectLst/>
                <a:uLnTx/>
                <a:uFillTx/>
                <a:latin typeface="Arial"/>
                <a:ea typeface="Arial"/>
                <a:cs typeface="Arial"/>
                <a:sym typeface="Arial"/>
              </a:rPr>
              <a:t>Smarter technology</a:t>
            </a:r>
            <a:endParaRPr kumimoji="0" sz="1400" b="1" i="0" u="none" strike="noStrike" kern="1200" cap="none" spc="0" normalizeH="0" baseline="0" noProof="0">
              <a:ln>
                <a:noFill/>
              </a:ln>
              <a:solidFill>
                <a:srgbClr val="C00000"/>
              </a:solidFill>
              <a:effectLst/>
              <a:uLnTx/>
              <a:uFillTx/>
              <a:latin typeface="Arial"/>
              <a:ea typeface="Arial"/>
              <a:cs typeface="Arial"/>
              <a:sym typeface="Arial"/>
            </a:endParaRPr>
          </a:p>
        </p:txBody>
      </p:sp>
      <p:sp>
        <p:nvSpPr>
          <p:cNvPr id="63" name="Google Shape;328;g1fbb046bfe4_0_560">
            <a:extLst>
              <a:ext uri="{FF2B5EF4-FFF2-40B4-BE49-F238E27FC236}">
                <a16:creationId xmlns:a16="http://schemas.microsoft.com/office/drawing/2014/main" id="{EF7BFD7F-0136-21F7-AED9-F76A5AF6B6C9}"/>
              </a:ext>
            </a:extLst>
          </p:cNvPr>
          <p:cNvSpPr txBox="1"/>
          <p:nvPr/>
        </p:nvSpPr>
        <p:spPr>
          <a:xfrm rot="3295590">
            <a:off x="3001360" y="5052779"/>
            <a:ext cx="1221784" cy="500107"/>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US" sz="1400" b="1" i="0" u="none" strike="noStrike" kern="1200" cap="none" spc="0" normalizeH="0" baseline="0" noProof="0">
                <a:ln>
                  <a:noFill/>
                </a:ln>
                <a:solidFill>
                  <a:srgbClr val="C00000"/>
                </a:solidFill>
                <a:effectLst/>
                <a:uLnTx/>
                <a:uFillTx/>
                <a:latin typeface="Arial"/>
                <a:ea typeface="Arial"/>
                <a:cs typeface="Arial"/>
                <a:sym typeface="Arial"/>
              </a:rPr>
              <a:t>Clinic optimization</a:t>
            </a:r>
            <a:endParaRPr kumimoji="0" sz="1400" b="1" i="0" u="none" strike="noStrike" kern="1200" cap="none" spc="0" normalizeH="0" baseline="0" noProof="0">
              <a:ln>
                <a:noFill/>
              </a:ln>
              <a:solidFill>
                <a:srgbClr val="C00000"/>
              </a:solidFill>
              <a:effectLst/>
              <a:uLnTx/>
              <a:uFillTx/>
              <a:latin typeface="Arial"/>
              <a:ea typeface="Arial"/>
              <a:cs typeface="Arial"/>
              <a:sym typeface="Arial"/>
            </a:endParaRPr>
          </a:p>
        </p:txBody>
      </p:sp>
      <p:sp>
        <p:nvSpPr>
          <p:cNvPr id="3" name="Triangle 2">
            <a:extLst>
              <a:ext uri="{FF2B5EF4-FFF2-40B4-BE49-F238E27FC236}">
                <a16:creationId xmlns:a16="http://schemas.microsoft.com/office/drawing/2014/main" id="{6804E259-E65C-7C84-40EE-CA400B0AF282}"/>
              </a:ext>
              <a:ext uri="{C183D7F6-B498-43B3-948B-1728B52AA6E4}">
                <adec:decorative xmlns:adec="http://schemas.microsoft.com/office/drawing/2017/decorative" val="1"/>
              </a:ext>
            </a:extLst>
          </p:cNvPr>
          <p:cNvSpPr/>
          <p:nvPr/>
        </p:nvSpPr>
        <p:spPr>
          <a:xfrm>
            <a:off x="2703394" y="3593292"/>
            <a:ext cx="1441376" cy="395740"/>
          </a:xfrm>
          <a:prstGeom prst="triangl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5" name="Triangle 4">
            <a:extLst>
              <a:ext uri="{FF2B5EF4-FFF2-40B4-BE49-F238E27FC236}">
                <a16:creationId xmlns:a16="http://schemas.microsoft.com/office/drawing/2014/main" id="{8ADAFCC6-EEC2-4D21-65EA-1C86D015A8D8}"/>
              </a:ext>
              <a:ext uri="{C183D7F6-B498-43B3-948B-1728B52AA6E4}">
                <adec:decorative xmlns:adec="http://schemas.microsoft.com/office/drawing/2017/decorative" val="1"/>
              </a:ext>
            </a:extLst>
          </p:cNvPr>
          <p:cNvSpPr/>
          <p:nvPr/>
        </p:nvSpPr>
        <p:spPr>
          <a:xfrm rot="10800000">
            <a:off x="7670542" y="3593292"/>
            <a:ext cx="1441376" cy="395740"/>
          </a:xfrm>
          <a:prstGeom prst="triangl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2351736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g2c708898ce5_0_896">
            <a:extLst>
              <a:ext uri="{C183D7F6-B498-43B3-948B-1728B52AA6E4}">
                <adec:decorative xmlns:adec="http://schemas.microsoft.com/office/drawing/2017/decorative" val="1"/>
              </a:ext>
            </a:extLst>
          </p:cNvPr>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0" name="Google Shape;910;g2c708898ce5_0_896" descr="Logo for Lucile Packard Children's Hospital Stanford"/>
          <p:cNvSpPr/>
          <p:nvPr/>
        </p:nvSpPr>
        <p:spPr>
          <a:xfrm>
            <a:off x="77002" y="5938787"/>
            <a:ext cx="3801900" cy="919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912" name="Google Shape;912;g2c708898ce5_0_89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8935" y="5909116"/>
            <a:ext cx="2592090" cy="1043883"/>
          </a:xfrm>
          <a:prstGeom prst="rect">
            <a:avLst/>
          </a:prstGeom>
          <a:noFill/>
          <a:ln>
            <a:noFill/>
          </a:ln>
        </p:spPr>
      </p:pic>
      <p:sp>
        <p:nvSpPr>
          <p:cNvPr id="913" name="Google Shape;913;g2c708898ce5_0_896"/>
          <p:cNvSpPr txBox="1">
            <a:spLocks noGrp="1"/>
          </p:cNvSpPr>
          <p:nvPr>
            <p:ph type="title" idx="4294967295"/>
          </p:nvPr>
        </p:nvSpPr>
        <p:spPr>
          <a:xfrm>
            <a:off x="0" y="-1"/>
            <a:ext cx="12192000" cy="1023600"/>
          </a:xfrm>
          <a:prstGeom prst="rect">
            <a:avLst/>
          </a:prstGeom>
          <a:solidFill>
            <a:srgbClr val="8C151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prstClr val="black"/>
              </a:buClr>
              <a:buSzPts val="3600"/>
              <a:buFont typeface="Arial"/>
              <a:buNone/>
              <a:tabLst/>
              <a:defRPr/>
            </a:pPr>
            <a:r>
              <a:rPr kumimoji="0" lang="en-US" sz="3600" b="0" i="0" u="none" strike="noStrike" kern="1200" cap="none" spc="0" normalizeH="0" baseline="0" noProof="0" dirty="0">
                <a:ln>
                  <a:noFill/>
                </a:ln>
                <a:solidFill>
                  <a:prstClr val="white"/>
                </a:solidFill>
                <a:effectLst/>
                <a:uLnTx/>
                <a:uFillTx/>
                <a:latin typeface="Helvetica Neue Light" panose="02000403000000020004" pitchFamily="2" charset="0"/>
                <a:ea typeface="Helvetica Neue Light" panose="02000403000000020004" pitchFamily="2" charset="0"/>
                <a:cs typeface="+mn-cs"/>
              </a:rPr>
              <a:t>(Partial) References</a:t>
            </a:r>
            <a:endParaRPr kumimoji="0" lang="en-US" sz="3600" b="0" i="0" u="none" strike="noStrike" kern="1200" cap="none" spc="0" normalizeH="0" baseline="0" noProof="0" dirty="0">
              <a:ln>
                <a:noFill/>
              </a:ln>
              <a:solidFill>
                <a:prstClr val="white"/>
              </a:solidFill>
              <a:effectLst/>
              <a:uLnTx/>
              <a:uFillTx/>
              <a:latin typeface="Helvetica Neue Light" panose="02000403000000020004" pitchFamily="2" charset="0"/>
              <a:ea typeface="Helvetica Neue Light" panose="02000403000000020004" pitchFamily="2" charset="0"/>
              <a:cs typeface="Arial"/>
              <a:sym typeface="Arial"/>
            </a:endParaRPr>
          </a:p>
        </p:txBody>
      </p:sp>
      <p:sp>
        <p:nvSpPr>
          <p:cNvPr id="914" name="Google Shape;914;g2c708898ce5_0_896"/>
          <p:cNvSpPr txBox="1"/>
          <p:nvPr/>
        </p:nvSpPr>
        <p:spPr>
          <a:xfrm>
            <a:off x="187800" y="1023600"/>
            <a:ext cx="11816400" cy="510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highlight>
                  <a:srgbClr val="FFFFFF"/>
                </a:highlight>
                <a:uLnTx/>
                <a:uFillTx/>
                <a:latin typeface="Helvetica Neue" panose="02000503000000020004" pitchFamily="2" charset="0"/>
                <a:ea typeface="Helvetica Neue" panose="02000503000000020004" pitchFamily="2" charset="0"/>
                <a:cs typeface="Helvetica Neue" panose="02000503000000020004" pitchFamily="2" charset="0"/>
              </a:rPr>
              <a:t>Improved, sustained outcomes: </a:t>
            </a:r>
            <a:endParaRPr kumimoji="0" sz="1200" b="1" i="0" u="none" strike="noStrike" kern="1200" cap="none" spc="0" normalizeH="0" baseline="0" noProof="0">
              <a:ln>
                <a:noFill/>
              </a:ln>
              <a:solidFill>
                <a:prstClr val="black"/>
              </a:solidFill>
              <a:effectLst/>
              <a:highlight>
                <a:srgbClr val="FFFFFF"/>
              </a:highlight>
              <a:uLnTx/>
              <a:uFillTx/>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304800" algn="l" defTabSz="914400" rtl="0" eaLnBrk="1" fontAlgn="auto" latinLnBrk="0" hangingPunct="1">
              <a:lnSpc>
                <a:spcPct val="115000"/>
              </a:lnSpc>
              <a:spcBef>
                <a:spcPts val="0"/>
              </a:spcBef>
              <a:spcAft>
                <a:spcPts val="0"/>
              </a:spcAft>
              <a:buClr>
                <a:srgbClr val="222222"/>
              </a:buClr>
              <a:buSzPts val="1200"/>
              <a:buFontTx/>
              <a:buChar char="●"/>
              <a:tabLst/>
              <a:defRPr/>
            </a:pPr>
            <a:r>
              <a:rPr kumimoji="0" lang="en-US" sz="1200" b="0" i="0" u="none" strike="noStrike" kern="1200" cap="none" spc="0" normalizeH="0" baseline="0" noProof="0">
                <a:ln>
                  <a:noFill/>
                </a:ln>
                <a:solidFill>
                  <a:prstClr val="black"/>
                </a:solidFill>
                <a:effectLst/>
                <a:highlight>
                  <a:srgbClr val="FFFFFF"/>
                </a:highlight>
                <a:uLnTx/>
                <a:uFillTx/>
                <a:latin typeface="Helvetica Neue Light" panose="02000403000000020004" pitchFamily="2" charset="0"/>
                <a:ea typeface="Helvetica Neue Light" panose="02000403000000020004" pitchFamily="2" charset="0"/>
                <a:cs typeface="+mn-cs"/>
              </a:rPr>
              <a:t>P Prahalad,  D Scheinker, M Desai, VY Ding, F Bishop, MY Lee, J Ferstad,</a:t>
            </a:r>
            <a:r>
              <a:rPr kumimoji="0" lang="en-US" sz="1200" b="0" i="0" u="none" strike="noStrike" kern="1200" cap="none" spc="0" normalizeH="0" baseline="30000" noProof="0">
                <a:ln>
                  <a:noFill/>
                </a:ln>
                <a:solidFill>
                  <a:prstClr val="black"/>
                </a:solidFill>
                <a:effectLst/>
                <a:highlight>
                  <a:srgbClr val="FFFFFF"/>
                </a:highlight>
                <a:uLnTx/>
                <a:uFillTx/>
                <a:latin typeface="Helvetica Neue Light" panose="02000403000000020004" pitchFamily="2" charset="0"/>
                <a:ea typeface="Helvetica Neue Light" panose="02000403000000020004" pitchFamily="2" charset="0"/>
                <a:cs typeface="+mn-cs"/>
              </a:rPr>
              <a:t> </a:t>
            </a:r>
            <a:r>
              <a:rPr kumimoji="0" lang="en-US" sz="1200" b="0" i="0" u="none" strike="noStrike" kern="1200" cap="none" spc="0" normalizeH="0" baseline="0" noProof="0">
                <a:ln>
                  <a:noFill/>
                </a:ln>
                <a:solidFill>
                  <a:prstClr val="black"/>
                </a:solidFill>
                <a:effectLst/>
                <a:highlight>
                  <a:srgbClr val="FFFFFF"/>
                </a:highlight>
                <a:uLnTx/>
                <a:uFillTx/>
                <a:latin typeface="Helvetica Neue Light" panose="02000403000000020004" pitchFamily="2" charset="0"/>
                <a:ea typeface="Helvetica Neue Light" panose="02000403000000020004" pitchFamily="2" charset="0"/>
                <a:cs typeface="+mn-cs"/>
              </a:rPr>
              <a:t>DP Zaharieva, A Addala, R Johari, K Hood, DM Maahs. The 4T Study: Equitable implementation of a precision digital health program for glucose management in individuals with newly diagnosed type 1 diabetes. In press, Nature Medicine, 2024.</a:t>
            </a:r>
            <a:endParaRPr kumimoji="0" sz="1200" b="0" i="0" u="none" strike="noStrike" kern="1200" cap="none" spc="0" normalizeH="0" baseline="0" noProof="0">
              <a:ln>
                <a:noFill/>
              </a:ln>
              <a:solidFill>
                <a:prstClr val="black"/>
              </a:solidFill>
              <a:effectLst/>
              <a:highlight>
                <a:srgbClr val="FFFFFF"/>
              </a:highlight>
              <a:uLnTx/>
              <a:uFillTx/>
              <a:latin typeface="Helvetica Neue Light" panose="02000403000000020004" pitchFamily="2" charset="0"/>
              <a:ea typeface="Helvetica Neue Light" panose="02000403000000020004" pitchFamily="2" charset="0"/>
              <a:cs typeface="+mn-cs"/>
            </a:endParaRPr>
          </a:p>
          <a:p>
            <a:pPr marL="457200" marR="0" lvl="0" indent="-304800" algn="l" defTabSz="914400" rtl="0" eaLnBrk="1" fontAlgn="auto" latinLnBrk="0" hangingPunct="1">
              <a:lnSpc>
                <a:spcPct val="115000"/>
              </a:lnSpc>
              <a:spcBef>
                <a:spcPts val="0"/>
              </a:spcBef>
              <a:spcAft>
                <a:spcPts val="0"/>
              </a:spcAft>
              <a:buClr>
                <a:srgbClr val="222222"/>
              </a:buClr>
              <a:buSzPts val="1200"/>
              <a:buFontTx/>
              <a:buChar char="●"/>
              <a:tabLst/>
              <a:defRPr/>
            </a:pPr>
            <a:r>
              <a:rPr kumimoji="0" lang="en-US" sz="1200" b="0" i="0" u="none" strike="noStrike" kern="1200" cap="none" spc="0" normalizeH="0" baseline="0" noProof="0">
                <a:ln>
                  <a:noFill/>
                </a:ln>
                <a:solidFill>
                  <a:prstClr val="black"/>
                </a:solidFill>
                <a:effectLst/>
                <a:highlight>
                  <a:srgbClr val="FFFFFF"/>
                </a:highlight>
                <a:uLnTx/>
                <a:uFillTx/>
                <a:latin typeface="Helvetica Neue Light" panose="02000403000000020004" pitchFamily="2" charset="0"/>
                <a:ea typeface="Helvetica Neue Light" panose="02000403000000020004" pitchFamily="2" charset="0"/>
                <a:cs typeface="+mn-cs"/>
              </a:rPr>
              <a:t>P Prahalad,  VY Ding, M Desai, DP Zaharieva, A Addala, R Johari, F Bishop, E Fox, C Guestrin, K Hood, R Johari, D Scheinker, M Desai, DM Maahs, 4T Study Group. </a:t>
            </a:r>
            <a:r>
              <a:rPr kumimoji="0" lang="en-US" sz="1200" b="0" i="0" u="none" strike="noStrike" kern="1200" cap="none" spc="0" normalizeH="0" baseline="0" noProof="0">
                <a:ln>
                  <a:noFill/>
                </a:ln>
                <a:solidFill>
                  <a:prstClr val="black"/>
                </a:solidFill>
                <a:effectLst/>
                <a:uLnTx/>
                <a:uFillTx/>
                <a:latin typeface="Helvetica Neue Light" panose="02000403000000020004" pitchFamily="2" charset="0"/>
                <a:ea typeface="Helvetica Neue Light" panose="02000403000000020004" pitchFamily="2" charset="0"/>
                <a:cs typeface="+mn-cs"/>
              </a:rPr>
              <a:t>Sustained Improvements in Glycemia Over 3-Years in the Teamwork, Targets, Technology, and Tight Control (Pilot 4T) Study. To Appear, American Diabetes Association Meeting 2024</a:t>
            </a:r>
            <a:endParaRPr kumimoji="0" sz="1200" b="0" i="0" u="none" strike="noStrike" kern="1200" cap="none" spc="0" normalizeH="0" baseline="0" noProof="0">
              <a:ln>
                <a:noFill/>
              </a:ln>
              <a:solidFill>
                <a:prstClr val="black"/>
              </a:solidFill>
              <a:effectLst/>
              <a:highlight>
                <a:srgbClr val="FFFFFF"/>
              </a:highlight>
              <a:uLnTx/>
              <a:uFillTx/>
              <a:latin typeface="Helvetica Neue Light" panose="02000403000000020004" pitchFamily="2" charset="0"/>
              <a:ea typeface="Helvetica Neue Light" panose="02000403000000020004" pitchFamily="2"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highlight>
                  <a:srgbClr val="FFFFFF"/>
                </a:highlight>
                <a:uLnTx/>
                <a:uFillTx/>
                <a:latin typeface="Helvetica Neue" panose="02000503000000020004" pitchFamily="2" charset="0"/>
                <a:ea typeface="Helvetica Neue" panose="02000503000000020004" pitchFamily="2" charset="0"/>
                <a:cs typeface="Helvetica Neue" panose="02000503000000020004" pitchFamily="2" charset="0"/>
              </a:rPr>
              <a:t>Continuously learning: </a:t>
            </a:r>
            <a:endParaRPr kumimoji="0" sz="1200" b="1" i="0" u="none" strike="noStrike" kern="1200" cap="none" spc="0" normalizeH="0" baseline="0" noProof="0">
              <a:ln>
                <a:noFill/>
              </a:ln>
              <a:solidFill>
                <a:srgbClr val="222222"/>
              </a:solidFill>
              <a:effectLst/>
              <a:highlight>
                <a:srgbClr val="FFFFFF"/>
              </a:highlight>
              <a:uLnTx/>
              <a:uFillTx/>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304800" algn="l" defTabSz="914400" rtl="0" eaLnBrk="1" fontAlgn="auto" latinLnBrk="0" hangingPunct="1">
              <a:lnSpc>
                <a:spcPct val="115000"/>
              </a:lnSpc>
              <a:spcBef>
                <a:spcPts val="0"/>
              </a:spcBef>
              <a:spcAft>
                <a:spcPts val="0"/>
              </a:spcAft>
              <a:buClr>
                <a:prstClr val="black"/>
              </a:buClr>
              <a:buSzPts val="1200"/>
              <a:buFontTx/>
              <a:buChar char="●"/>
              <a:tabLst/>
              <a:defRPr/>
            </a:pPr>
            <a:r>
              <a:rPr kumimoji="0" lang="en-US" sz="1200" b="0" i="0" u="none" strike="noStrike" kern="1200" cap="none" spc="0" normalizeH="0" baseline="0" noProof="0">
                <a:ln>
                  <a:noFill/>
                </a:ln>
                <a:solidFill>
                  <a:srgbClr val="222222"/>
                </a:solidFill>
                <a:effectLst/>
                <a:highlight>
                  <a:srgbClr val="FFFFFF"/>
                </a:highlight>
                <a:uLnTx/>
                <a:uFillTx/>
                <a:latin typeface="Helvetica Neue Light" panose="02000403000000020004" pitchFamily="2" charset="0"/>
                <a:ea typeface="Helvetica Neue Light" panose="02000403000000020004" pitchFamily="2" charset="0"/>
                <a:cs typeface="+mn-cs"/>
              </a:rPr>
              <a:t>Scheinker, D., Prahalad, P., Johari, R., Maahs, D.M. and Majzun, R., 2022. A new technology-enabled care model for pediatric type 1 diabetes. NEJM Catalyst Innovations in Care Delivery, 3(5), pp.CAT-21.</a:t>
            </a:r>
            <a:endParaRPr kumimoji="0" sz="1200" b="0" i="0" u="none" strike="noStrike" kern="1200" cap="none" spc="0" normalizeH="0" baseline="0" noProof="0">
              <a:ln>
                <a:noFill/>
              </a:ln>
              <a:solidFill>
                <a:srgbClr val="222222"/>
              </a:solidFill>
              <a:effectLst/>
              <a:highlight>
                <a:srgbClr val="FFFFFF"/>
              </a:highlight>
              <a:uLnTx/>
              <a:uFillTx/>
              <a:latin typeface="Helvetica Neue Light" panose="02000403000000020004" pitchFamily="2" charset="0"/>
              <a:ea typeface="Helvetica Neue Light" panose="02000403000000020004" pitchFamily="2" charset="0"/>
              <a:cs typeface="+mn-cs"/>
            </a:endParaRPr>
          </a:p>
          <a:p>
            <a:pPr marL="457200" marR="0" lvl="0" indent="-304800" algn="l" defTabSz="914400" rtl="0" eaLnBrk="1" fontAlgn="auto" latinLnBrk="0" hangingPunct="1">
              <a:lnSpc>
                <a:spcPct val="115000"/>
              </a:lnSpc>
              <a:spcBef>
                <a:spcPts val="0"/>
              </a:spcBef>
              <a:spcAft>
                <a:spcPts val="0"/>
              </a:spcAft>
              <a:buClr>
                <a:prstClr val="black"/>
              </a:buClr>
              <a:buSzPts val="1200"/>
              <a:buFontTx/>
              <a:buChar char="●"/>
              <a:tabLst/>
              <a:defRPr/>
            </a:pPr>
            <a:r>
              <a:rPr kumimoji="0" lang="en-US" sz="1200" b="0" i="0" u="none" strike="noStrike" kern="1200" cap="none" spc="0" normalizeH="0" baseline="0" noProof="0">
                <a:ln>
                  <a:noFill/>
                </a:ln>
                <a:solidFill>
                  <a:srgbClr val="222222"/>
                </a:solidFill>
                <a:effectLst/>
                <a:highlight>
                  <a:srgbClr val="FFFFFF"/>
                </a:highlight>
                <a:uLnTx/>
                <a:uFillTx/>
                <a:latin typeface="Helvetica Neue Light" panose="02000403000000020004" pitchFamily="2" charset="0"/>
                <a:ea typeface="Helvetica Neue Light" panose="02000403000000020004" pitchFamily="2" charset="0"/>
                <a:cs typeface="+mn-cs"/>
              </a:rPr>
              <a:t>Ferstad, J.O., Prahalad, P., Maahs, D.M., Zaharieva, D.P., Fox, E., Desai, M., Johari, R. and Scheinker, D., 2024. Smart Start—Designing Powerful Clinical Trials Using Pilot Study Data. NEJM Evidence, 3(2), p.EVIDoa2300164.</a:t>
            </a:r>
          </a:p>
          <a:p>
            <a:pPr marL="457200" marR="0" lvl="0" indent="-304800" algn="l" defTabSz="914400" rtl="0" eaLnBrk="1" fontAlgn="auto" latinLnBrk="0" hangingPunct="1">
              <a:lnSpc>
                <a:spcPct val="115000"/>
              </a:lnSpc>
              <a:spcBef>
                <a:spcPts val="0"/>
              </a:spcBef>
              <a:spcAft>
                <a:spcPts val="0"/>
              </a:spcAft>
              <a:buClr>
                <a:prstClr val="black"/>
              </a:buClr>
              <a:buSzPts val="1200"/>
              <a:buFontTx/>
              <a:buChar char="●"/>
              <a:tabLst/>
              <a:defRPr/>
            </a:pPr>
            <a:r>
              <a:rPr kumimoji="0" lang="en-US" sz="1200" b="0" i="0" u="none" strike="noStrike" kern="1200" cap="none" spc="0" normalizeH="0" baseline="0" noProof="0">
                <a:ln>
                  <a:noFill/>
                </a:ln>
                <a:solidFill>
                  <a:srgbClr val="222222"/>
                </a:solidFill>
                <a:effectLst/>
                <a:highlight>
                  <a:srgbClr val="FFFFFF"/>
                </a:highlight>
                <a:uLnTx/>
                <a:uFillTx/>
                <a:latin typeface="Helvetica Neue Light" panose="02000403000000020004" pitchFamily="2" charset="0"/>
                <a:ea typeface="Helvetica Neue Light" panose="02000403000000020004" pitchFamily="2" charset="0"/>
                <a:cs typeface="+mn-cs"/>
              </a:rPr>
              <a:t>Ferstad, J.O., Fox, E.B., Scheinker, D., Johari, R. Policies from interpretable state and action representations for digital health interventions using causal machine learning.  In preparation.</a:t>
            </a:r>
            <a:endParaRPr kumimoji="0" sz="1200" b="0" i="0" u="none" strike="noStrike" kern="1200" cap="none" spc="0" normalizeH="0" baseline="0" noProof="0">
              <a:ln>
                <a:noFill/>
              </a:ln>
              <a:solidFill>
                <a:srgbClr val="222222"/>
              </a:solidFill>
              <a:effectLst/>
              <a:highlight>
                <a:srgbClr val="FFFFFF"/>
              </a:highlight>
              <a:uLnTx/>
              <a:uFillTx/>
              <a:latin typeface="Helvetica Neue Light" panose="02000403000000020004" pitchFamily="2" charset="0"/>
              <a:ea typeface="Helvetica Neue Light" panose="02000403000000020004" pitchFamily="2"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highlight>
                  <a:srgbClr val="FFFFFF"/>
                </a:highlight>
                <a:uLnTx/>
                <a:uFillTx/>
                <a:latin typeface="Helvetica Neue" panose="02000503000000020004" pitchFamily="2" charset="0"/>
                <a:ea typeface="Helvetica Neue" panose="02000503000000020004" pitchFamily="2" charset="0"/>
                <a:cs typeface="Helvetica Neue" panose="02000503000000020004" pitchFamily="2" charset="0"/>
              </a:rPr>
              <a:t>Financially sustainable: </a:t>
            </a:r>
            <a:endParaRPr kumimoji="0" sz="1200" b="1" i="0" u="none" strike="noStrike" kern="1200" cap="none" spc="0" normalizeH="0" baseline="0" noProof="0">
              <a:ln>
                <a:noFill/>
              </a:ln>
              <a:solidFill>
                <a:srgbClr val="222222"/>
              </a:solidFill>
              <a:effectLst/>
              <a:highlight>
                <a:srgbClr val="FFFFFF"/>
              </a:highlight>
              <a:uLnTx/>
              <a:uFillTx/>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304800" algn="l" defTabSz="914400" rtl="0" eaLnBrk="1" fontAlgn="auto" latinLnBrk="0" hangingPunct="1">
              <a:lnSpc>
                <a:spcPct val="115000"/>
              </a:lnSpc>
              <a:spcBef>
                <a:spcPts val="0"/>
              </a:spcBef>
              <a:spcAft>
                <a:spcPts val="0"/>
              </a:spcAft>
              <a:buClr>
                <a:srgbClr val="222222"/>
              </a:buClr>
              <a:buSzPts val="1200"/>
              <a:buFontTx/>
              <a:buChar char="●"/>
              <a:tabLst/>
              <a:defRPr/>
            </a:pPr>
            <a:r>
              <a:rPr kumimoji="0" lang="en-US" sz="1200" b="0" i="0" u="none" strike="noStrike" kern="1200" cap="none" spc="0" normalizeH="0" baseline="0" noProof="0">
                <a:ln>
                  <a:noFill/>
                </a:ln>
                <a:solidFill>
                  <a:srgbClr val="222222"/>
                </a:solidFill>
                <a:effectLst/>
                <a:highlight>
                  <a:srgbClr val="FFFFFF"/>
                </a:highlight>
                <a:uLnTx/>
                <a:uFillTx/>
                <a:latin typeface="Helvetica Neue Light" panose="02000403000000020004" pitchFamily="2" charset="0"/>
                <a:ea typeface="Helvetica Neue Light" panose="02000403000000020004" pitchFamily="2" charset="0"/>
                <a:cs typeface="+mn-cs"/>
              </a:rPr>
              <a:t>Dupenloup, P., Pei, R.L., Chang, A., Gao, M.Z., Prahalad, P., Johari, R., Schulman, K., Addala, A., Zaharieva, D.P., Maahs, D.M. and Scheinker, D., 2022. A model to design financially sustainable algorithm-enabled remote patient monitoring for pediatric type 1 diabetes care. Frontiers in Endocrinology, 13, p.1021982.</a:t>
            </a:r>
            <a:endParaRPr kumimoji="0" sz="1200" b="0" i="0" u="none" strike="noStrike" kern="1200" cap="none" spc="0" normalizeH="0" baseline="0" noProof="0">
              <a:ln>
                <a:noFill/>
              </a:ln>
              <a:solidFill>
                <a:srgbClr val="222222"/>
              </a:solidFill>
              <a:effectLst/>
              <a:highlight>
                <a:srgbClr val="FFFFFF"/>
              </a:highlight>
              <a:uLnTx/>
              <a:uFillTx/>
              <a:latin typeface="Helvetica Neue Light" panose="02000403000000020004" pitchFamily="2" charset="0"/>
              <a:ea typeface="Helvetica Neue Light" panose="02000403000000020004" pitchFamily="2" charset="0"/>
              <a:cs typeface="+mn-cs"/>
            </a:endParaRPr>
          </a:p>
          <a:p>
            <a:pPr marL="457200" marR="0" lvl="0" indent="-304800" algn="l" defTabSz="914400" rtl="0" eaLnBrk="1" fontAlgn="auto" latinLnBrk="0" hangingPunct="1">
              <a:lnSpc>
                <a:spcPct val="115000"/>
              </a:lnSpc>
              <a:spcBef>
                <a:spcPts val="0"/>
              </a:spcBef>
              <a:spcAft>
                <a:spcPts val="0"/>
              </a:spcAft>
              <a:buClr>
                <a:srgbClr val="222222"/>
              </a:buClr>
              <a:buSzPts val="1200"/>
              <a:buFontTx/>
              <a:buChar char="●"/>
              <a:tabLst/>
              <a:defRPr/>
            </a:pPr>
            <a:r>
              <a:rPr kumimoji="0" lang="en-US" sz="1200" b="0" i="0" u="none" strike="noStrike" kern="1200" cap="none" spc="0" normalizeH="0" baseline="0" noProof="0">
                <a:ln>
                  <a:noFill/>
                </a:ln>
                <a:solidFill>
                  <a:srgbClr val="222222"/>
                </a:solidFill>
                <a:effectLst/>
                <a:highlight>
                  <a:srgbClr val="FFFFFF"/>
                </a:highlight>
                <a:uLnTx/>
                <a:uFillTx/>
                <a:latin typeface="Helvetica Neue Light" panose="02000403000000020004" pitchFamily="2" charset="0"/>
                <a:ea typeface="Helvetica Neue Light" panose="02000403000000020004" pitchFamily="2" charset="0"/>
                <a:cs typeface="+mn-cs"/>
              </a:rPr>
              <a:t>Dupenloup, P., Brandeau, M., Prahalad, P., Maahs, D.M. and Scheinker, D. Cost-effectiveness of algorithm-enabled remote patient monitoring for type 1 diabetes care. In preparation.</a:t>
            </a:r>
            <a:endParaRPr kumimoji="0" sz="1200" b="0" i="0" u="none" strike="noStrike" kern="1200" cap="none" spc="0" normalizeH="0" baseline="0" noProof="0">
              <a:ln>
                <a:noFill/>
              </a:ln>
              <a:solidFill>
                <a:srgbClr val="222222"/>
              </a:solidFill>
              <a:effectLst/>
              <a:highlight>
                <a:srgbClr val="FFFFFF"/>
              </a:highlight>
              <a:uLnTx/>
              <a:uFillTx/>
              <a:latin typeface="Helvetica Neue Light" panose="02000403000000020004" pitchFamily="2" charset="0"/>
              <a:ea typeface="Helvetica Neue Light" panose="02000403000000020004" pitchFamily="2"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highlight>
                  <a:srgbClr val="FFFFFF"/>
                </a:highlight>
                <a:uLnTx/>
                <a:uFillTx/>
                <a:latin typeface="Helvetica Neue" panose="02000503000000020004" pitchFamily="2" charset="0"/>
                <a:ea typeface="Helvetica Neue" panose="02000503000000020004" pitchFamily="2" charset="0"/>
                <a:cs typeface="Helvetica Neue" panose="02000503000000020004" pitchFamily="2" charset="0"/>
              </a:rPr>
              <a:t>Equitable: </a:t>
            </a:r>
            <a:endParaRPr kumimoji="0" sz="1200" b="1" i="0" u="none" strike="noStrike" kern="1200" cap="none" spc="0" normalizeH="0" baseline="0" noProof="0">
              <a:ln>
                <a:noFill/>
              </a:ln>
              <a:solidFill>
                <a:srgbClr val="222222"/>
              </a:solidFill>
              <a:effectLst/>
              <a:highlight>
                <a:srgbClr val="FFFFFF"/>
              </a:highlight>
              <a:uLnTx/>
              <a:uFillTx/>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304800" algn="l" defTabSz="914400" rtl="0" eaLnBrk="1" fontAlgn="auto" latinLnBrk="0" hangingPunct="1">
              <a:lnSpc>
                <a:spcPct val="115000"/>
              </a:lnSpc>
              <a:spcBef>
                <a:spcPts val="0"/>
              </a:spcBef>
              <a:spcAft>
                <a:spcPts val="0"/>
              </a:spcAft>
              <a:buClr>
                <a:srgbClr val="222222"/>
              </a:buClr>
              <a:buSzPts val="1200"/>
              <a:buFontTx/>
              <a:buChar char="●"/>
              <a:tabLst/>
              <a:defRPr/>
            </a:pPr>
            <a:r>
              <a:rPr kumimoji="0" lang="en-US" sz="1200" b="0" i="0" u="none" strike="noStrike" kern="1200" cap="none" spc="0" normalizeH="0" baseline="0" noProof="0">
                <a:ln>
                  <a:noFill/>
                </a:ln>
                <a:solidFill>
                  <a:srgbClr val="222222"/>
                </a:solidFill>
                <a:effectLst/>
                <a:highlight>
                  <a:srgbClr val="FFFFFF"/>
                </a:highlight>
                <a:uLnTx/>
                <a:uFillTx/>
                <a:latin typeface="Helvetica Neue Light" panose="02000403000000020004" pitchFamily="2" charset="0"/>
                <a:ea typeface="Helvetica Neue Light" panose="02000403000000020004" pitchFamily="2" charset="0"/>
                <a:cs typeface="+mn-cs"/>
              </a:rPr>
              <a:t>Addala, A., Ding, V., Zaharieva, D.P., Bishop, F.K., Adams, A.S., King, A.C., Johari, R., Scheinker, D., Hood, K.K., Desai, M. and Maahs, D.M., 2023. Disparities in hemoglobin A1c levels in the first year after diagnosis among youths with type 1 diabetes offered continuous glucose monitoring. JAMA Network Open, 6(4), pp.e238881-e238881.</a:t>
            </a:r>
            <a:endParaRPr kumimoji="0" sz="1200" b="0" i="0" u="none" strike="noStrike" kern="1200" cap="none" spc="0" normalizeH="0" baseline="0" noProof="0">
              <a:ln>
                <a:noFill/>
              </a:ln>
              <a:solidFill>
                <a:srgbClr val="222222"/>
              </a:solidFill>
              <a:effectLst/>
              <a:highlight>
                <a:srgbClr val="FFFFFF"/>
              </a:highlight>
              <a:uLnTx/>
              <a:uFillTx/>
              <a:latin typeface="Helvetica Neue Light" panose="02000403000000020004" pitchFamily="2" charset="0"/>
              <a:ea typeface="Helvetica Neue Light" panose="02000403000000020004"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2c708898ce5_0_136"/>
          <p:cNvSpPr txBox="1"/>
          <p:nvPr/>
        </p:nvSpPr>
        <p:spPr>
          <a:xfrm>
            <a:off x="4019800" y="818333"/>
            <a:ext cx="3026400" cy="6058800"/>
          </a:xfrm>
          <a:prstGeom prst="rect">
            <a:avLst/>
          </a:prstGeom>
          <a:noFill/>
          <a:ln>
            <a:noFill/>
          </a:ln>
        </p:spPr>
        <p:txBody>
          <a:bodyPr spcFirstLastPara="1" wrap="square" lIns="121900" tIns="60925" rIns="121900" bIns="6092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n-US" sz="1100" b="1" i="0" u="none" strike="noStrike" kern="1200" cap="none" spc="0" normalizeH="0" baseline="0" noProof="0">
                <a:ln>
                  <a:noFill/>
                </a:ln>
                <a:solidFill>
                  <a:srgbClr val="000000"/>
                </a:solidFill>
                <a:effectLst/>
                <a:uLnTx/>
                <a:uFillTx/>
                <a:latin typeface="Calibri" panose="020F0502020204030204"/>
                <a:ea typeface="+mn-ea"/>
                <a:cs typeface="+mn-cs"/>
              </a:rPr>
              <a:t>Systems Utilization Research for Stanford Medicine (SURF):</a:t>
            </a: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3048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Johannes Ferstad, (PhD student)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048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Paul Dupenloup, (PhD student)</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04800" marR="0" lvl="0" indent="-273050" algn="l" defTabSz="914400" rtl="0" eaLnBrk="1" fontAlgn="auto" latinLnBrk="0" hangingPunct="1">
              <a:lnSpc>
                <a:spcPct val="90000"/>
              </a:lnSpc>
              <a:spcBef>
                <a:spcPts val="500"/>
              </a:spcBef>
              <a:spcAft>
                <a:spcPts val="0"/>
              </a:spcAft>
              <a:buClrTx/>
              <a:buSzPts val="1100"/>
              <a:buFontTx/>
              <a:buChar char="•"/>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Gloria Kim, MS</a:t>
            </a:r>
          </a:p>
          <a:p>
            <a:pPr marL="304800" marR="0" lvl="0" indent="-273050" algn="l" defTabSz="914400" rtl="0" eaLnBrk="1" fontAlgn="auto" latinLnBrk="0" hangingPunct="1">
              <a:lnSpc>
                <a:spcPct val="90000"/>
              </a:lnSpc>
              <a:spcBef>
                <a:spcPts val="500"/>
              </a:spcBef>
              <a:spcAft>
                <a:spcPts val="0"/>
              </a:spcAft>
              <a:buClrTx/>
              <a:buSzPts val="1100"/>
              <a:buFontTx/>
              <a:buChar char="•"/>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Alex Wang (PhD student)</a:t>
            </a:r>
          </a:p>
          <a:p>
            <a:pPr marL="304800" marR="0" lvl="0" indent="-273050" algn="l" defTabSz="914400" rtl="0" eaLnBrk="1" fontAlgn="auto" latinLnBrk="0" hangingPunct="1">
              <a:lnSpc>
                <a:spcPct val="90000"/>
              </a:lnSpc>
              <a:spcBef>
                <a:spcPts val="500"/>
              </a:spcBef>
              <a:spcAft>
                <a:spcPts val="0"/>
              </a:spcAft>
              <a:buClrTx/>
              <a:buSzPts val="1100"/>
              <a:buFontTx/>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Isha Thapa, MS (PhD student)</a:t>
            </a: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304800" marR="0" lvl="0" indent="-273050" algn="l" defTabSz="914400" rtl="0" eaLnBrk="1" fontAlgn="auto" latinLnBrk="0" hangingPunct="1">
              <a:lnSpc>
                <a:spcPct val="90000"/>
              </a:lnSpc>
              <a:spcBef>
                <a:spcPts val="500"/>
              </a:spcBef>
              <a:spcAft>
                <a:spcPts val="0"/>
              </a:spcAft>
              <a:buClrTx/>
              <a:buSzPts val="1100"/>
              <a:buFontTx/>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Pierre-Amaury Laforcade, (MS student)</a:t>
            </a:r>
          </a:p>
          <a:p>
            <a:pPr marL="3048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Jamie Kurtzig (undergraduate)</a:t>
            </a:r>
          </a:p>
          <a:p>
            <a:pPr marL="317500" marR="0" lvl="0" indent="-2857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Daniel Miller, PhD</a:t>
            </a:r>
          </a:p>
          <a:p>
            <a:pPr marL="317500" marR="0" lvl="0" indent="-285750" algn="l" defTabSz="914400" rtl="0" eaLnBrk="1" fontAlgn="auto" latinLnBrk="0" hangingPunct="1">
              <a:lnSpc>
                <a:spcPct val="90000"/>
              </a:lnSpc>
              <a:spcBef>
                <a:spcPts val="500"/>
              </a:spcBef>
              <a:spcAft>
                <a:spcPts val="0"/>
              </a:spcAft>
              <a:buClrTx/>
              <a:buSzPts val="1100"/>
              <a:buFontTx/>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And many others!</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800"/>
              </a:spcBef>
              <a:spcAft>
                <a:spcPts val="0"/>
              </a:spcAft>
              <a:buClr>
                <a:srgbClr val="000000"/>
              </a:buClr>
              <a:buSzPts val="1800"/>
              <a:buFont typeface="Arial"/>
              <a:buNone/>
              <a:tabLst/>
              <a:defRPr/>
            </a:pPr>
            <a:r>
              <a:rPr kumimoji="0" lang="en-US" sz="1100" b="1" i="0" u="none" strike="noStrike" kern="1200" cap="none" spc="0" normalizeH="0" baseline="0" noProof="0">
                <a:ln>
                  <a:noFill/>
                </a:ln>
                <a:solidFill>
                  <a:srgbClr val="000000"/>
                </a:solidFill>
                <a:effectLst/>
                <a:uLnTx/>
                <a:uFillTx/>
                <a:latin typeface="Calibri" panose="020F0502020204030204"/>
                <a:ea typeface="+mn-ea"/>
                <a:cs typeface="+mn-cs"/>
              </a:rPr>
              <a:t>T1D Working Group (Statistics):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Emily Fox, PhD</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Carlos Guestrin, PhD</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Johannes Ferstad, MS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Ransalu Senanayake, PhD</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Juan Langlois, MS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Alex Wang, MS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Joseph Futoma, PhD</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Matthew Levine, PhD</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Arpita Singhal, BS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Yujin Jeong, BS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5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Matthew MacKay, MS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80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Quantitative Sciences Unit (QSU):</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600" marR="0" lvl="0" indent="-374650" algn="l" defTabSz="914400" rtl="0" eaLnBrk="1" fontAlgn="auto" latinLnBrk="0" hangingPunct="1">
              <a:lnSpc>
                <a:spcPct val="90000"/>
              </a:lnSpc>
              <a:spcBef>
                <a:spcPts val="500"/>
              </a:spcBef>
              <a:spcAft>
                <a:spcPts val="0"/>
              </a:spcAft>
              <a:buClr>
                <a:prstClr val="black"/>
              </a:buClr>
              <a:buSzPts val="1100"/>
              <a:buFontTx/>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Victoria Ding, MS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600" marR="0" lvl="0" indent="-374650" algn="l" defTabSz="914400" rtl="0" eaLnBrk="1" fontAlgn="auto" latinLnBrk="0" hangingPunct="1">
              <a:lnSpc>
                <a:spcPct val="90000"/>
              </a:lnSpc>
              <a:spcBef>
                <a:spcPts val="500"/>
              </a:spcBef>
              <a:spcAft>
                <a:spcPts val="0"/>
              </a:spcAft>
              <a:buClr>
                <a:prstClr val="black"/>
              </a:buClr>
              <a:buSzPts val="1100"/>
              <a:buFontTx/>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Rebecca Gardner, MS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600" marR="0" lvl="0" indent="-374650" algn="l" defTabSz="914400" rtl="0" eaLnBrk="1" fontAlgn="auto" latinLnBrk="0" hangingPunct="1">
              <a:lnSpc>
                <a:spcPct val="90000"/>
              </a:lnSpc>
              <a:spcBef>
                <a:spcPts val="500"/>
              </a:spcBef>
              <a:spcAft>
                <a:spcPts val="0"/>
              </a:spcAft>
              <a:buClr>
                <a:prstClr val="black"/>
              </a:buClr>
              <a:buSzPts val="1100"/>
              <a:buFontTx/>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Victor Ritter, PhD</a:t>
            </a:r>
          </a:p>
          <a:p>
            <a:pPr marL="609600" marR="0" lvl="0" indent="-374650" algn="l" defTabSz="914400" rtl="0" eaLnBrk="1" fontAlgn="auto" latinLnBrk="0" hangingPunct="1">
              <a:lnSpc>
                <a:spcPct val="90000"/>
              </a:lnSpc>
              <a:spcBef>
                <a:spcPts val="500"/>
              </a:spcBef>
              <a:spcAft>
                <a:spcPts val="0"/>
              </a:spcAft>
              <a:buClr>
                <a:prstClr val="black"/>
              </a:buClr>
              <a:buSzPts val="1100"/>
              <a:buFontTx/>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Bryan Bunning, MS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7" name="Google Shape;877;g2c708898ce5_0_136">
            <a:extLst>
              <a:ext uri="{C183D7F6-B498-43B3-948B-1728B52AA6E4}">
                <adec:decorative xmlns:adec="http://schemas.microsoft.com/office/drawing/2017/decorative" val="1"/>
              </a:ext>
            </a:extLst>
          </p:cNvPr>
          <p:cNvSpPr/>
          <p:nvPr/>
        </p:nvSpPr>
        <p:spPr>
          <a:xfrm>
            <a:off x="0" y="-153888"/>
            <a:ext cx="184800" cy="3075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8" name="Google Shape;878;g2c708898ce5_0_136">
            <a:extLst>
              <a:ext uri="{C183D7F6-B498-43B3-948B-1728B52AA6E4}">
                <adec:decorative xmlns:adec="http://schemas.microsoft.com/office/drawing/2017/decorative" val="1"/>
              </a:ext>
            </a:extLst>
          </p:cNvPr>
          <p:cNvSpPr/>
          <p:nvPr/>
        </p:nvSpPr>
        <p:spPr>
          <a:xfrm>
            <a:off x="77002" y="5938787"/>
            <a:ext cx="3801900" cy="919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880" name="Google Shape;880;g2c708898ce5_0_13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8935" y="5909116"/>
            <a:ext cx="2592096" cy="1043883"/>
          </a:xfrm>
          <a:prstGeom prst="rect">
            <a:avLst/>
          </a:prstGeom>
          <a:noFill/>
          <a:ln>
            <a:noFill/>
          </a:ln>
        </p:spPr>
      </p:pic>
      <p:sp>
        <p:nvSpPr>
          <p:cNvPr id="881" name="Google Shape;881;g2c708898ce5_0_136"/>
          <p:cNvSpPr txBox="1">
            <a:spLocks noGrp="1"/>
          </p:cNvSpPr>
          <p:nvPr>
            <p:ph type="title" idx="4294967295"/>
          </p:nvPr>
        </p:nvSpPr>
        <p:spPr>
          <a:xfrm>
            <a:off x="0" y="0"/>
            <a:ext cx="12192000" cy="821100"/>
          </a:xfrm>
          <a:prstGeom prst="rect">
            <a:avLst/>
          </a:prstGeom>
          <a:solidFill>
            <a:srgbClr val="8C1515"/>
          </a:solidFill>
          <a:ln>
            <a:noFill/>
            <a:prstDash/>
          </a:ln>
          <a:effectLst/>
        </p:spPr>
        <p:txBody>
          <a:bodyPr rot="0" spcFirstLastPara="1" vertOverflow="overflow" horzOverflow="overflow" vert="horz" wrap="square" lIns="121900" tIns="60925" rIns="121900" bIns="609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Helvetica Neue Light" panose="02000403000000020004" pitchFamily="2" charset="0"/>
                <a:ea typeface="Helvetica Neue Light" panose="02000403000000020004" pitchFamily="2" charset="0"/>
                <a:cs typeface="+mn-cs"/>
              </a:rPr>
              <a:t>Acknowledgments</a:t>
            </a:r>
          </a:p>
        </p:txBody>
      </p:sp>
      <p:sp>
        <p:nvSpPr>
          <p:cNvPr id="882" name="Google Shape;882;g2c708898ce5_0_136"/>
          <p:cNvSpPr txBox="1"/>
          <p:nvPr/>
        </p:nvSpPr>
        <p:spPr>
          <a:xfrm>
            <a:off x="-400" y="913333"/>
            <a:ext cx="3956700" cy="4995600"/>
          </a:xfrm>
          <a:prstGeom prst="rect">
            <a:avLst/>
          </a:prstGeom>
          <a:noFill/>
          <a:ln>
            <a:noFill/>
          </a:ln>
        </p:spPr>
        <p:txBody>
          <a:bodyPr spcFirstLastPara="1" wrap="square" lIns="121900" tIns="60925" rIns="121900" bIns="60925" anchor="t" anchorCtr="0">
            <a:noAutofit/>
          </a:bodyPr>
          <a:lstStyle/>
          <a:p>
            <a:pPr marL="177800" marR="0" lvl="0" indent="-107950" algn="l" defTabSz="914400" rtl="0" eaLnBrk="1" fontAlgn="auto" latinLnBrk="0" hangingPunct="1">
              <a:lnSpc>
                <a:spcPct val="90000"/>
              </a:lnSpc>
              <a:spcBef>
                <a:spcPts val="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David Maahs, MD, PhD</a:t>
            </a:r>
            <a:endParaRPr kumimoji="0" sz="1100" b="0" i="0" u="none" strike="noStrike" kern="1200" cap="none" spc="0" normalizeH="0" baseline="0" noProof="0">
              <a:ln>
                <a:noFill/>
              </a:ln>
              <a:solidFill>
                <a:srgbClr val="595959"/>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100"/>
              </a:spcBef>
              <a:spcAft>
                <a:spcPts val="0"/>
              </a:spcAft>
              <a:buClrTx/>
              <a:buSzTx/>
              <a:buFontTx/>
              <a:buNone/>
              <a:tabLst/>
              <a:defRPr/>
            </a:pP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7800" marR="0" lvl="0" indent="-107950" algn="l" defTabSz="914400" rtl="0" eaLnBrk="1" fontAlgn="auto" latinLnBrk="0" hangingPunct="1">
              <a:lnSpc>
                <a:spcPct val="90000"/>
              </a:lnSpc>
              <a:spcBef>
                <a:spcPts val="11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Priya Prahalad, MD, PhD</a:t>
            </a:r>
            <a:b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br>
            <a:b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b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7800" marR="0" lvl="0" indent="-107950" algn="l" defTabSz="914400" rtl="0" eaLnBrk="1" fontAlgn="auto" latinLnBrk="0" hangingPunct="1">
              <a:lnSpc>
                <a:spcPct val="90000"/>
              </a:lnSpc>
              <a:spcBef>
                <a:spcPts val="11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David Scheinker, PhD</a:t>
            </a:r>
            <a:b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br>
            <a:b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b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7800" marR="0" lvl="0" indent="-107950" algn="l" defTabSz="914400" rtl="0" eaLnBrk="1" fontAlgn="auto" latinLnBrk="0" hangingPunct="1">
              <a:lnSpc>
                <a:spcPct val="90000"/>
              </a:lnSpc>
              <a:spcBef>
                <a:spcPts val="11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Manisha Desai, PhD</a:t>
            </a:r>
            <a:b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br>
            <a:b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b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7800" marR="0" lvl="0" indent="-107950" algn="l" defTabSz="914400" rtl="0" eaLnBrk="1" fontAlgn="auto" latinLnBrk="0" hangingPunct="1">
              <a:lnSpc>
                <a:spcPct val="90000"/>
              </a:lnSpc>
              <a:spcBef>
                <a:spcPts val="11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Korey Hood, PhD</a:t>
            </a:r>
            <a:b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br>
            <a:b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b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7800" marR="0" lvl="0" indent="-107950" algn="l" defTabSz="914400" rtl="0" eaLnBrk="1" fontAlgn="auto" latinLnBrk="0" hangingPunct="1">
              <a:lnSpc>
                <a:spcPct val="90000"/>
              </a:lnSpc>
              <a:spcBef>
                <a:spcPts val="11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Ananta Addala, DO, MPH</a:t>
            </a: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7800" marR="0" lvl="0" indent="-38100" algn="l" defTabSz="914400" rtl="0" eaLnBrk="1" fontAlgn="auto" latinLnBrk="0" hangingPunct="1">
              <a:lnSpc>
                <a:spcPct val="90000"/>
              </a:lnSpc>
              <a:spcBef>
                <a:spcPts val="1100"/>
              </a:spcBef>
              <a:spcAft>
                <a:spcPts val="0"/>
              </a:spcAft>
              <a:buClrTx/>
              <a:buSzTx/>
              <a:buFontTx/>
              <a:buNone/>
              <a:tabLst/>
              <a:defRPr/>
            </a:pP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7800" marR="0" lvl="0" indent="-107950" algn="l" defTabSz="914400" rtl="0" eaLnBrk="1" fontAlgn="auto" latinLnBrk="0" hangingPunct="1">
              <a:lnSpc>
                <a:spcPct val="90000"/>
              </a:lnSpc>
              <a:spcBef>
                <a:spcPts val="11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Ramesh Johari, PhD</a:t>
            </a:r>
            <a:endParaRPr kumimoji="0" sz="1100" b="0" i="0" u="none" strike="noStrike" kern="1200" cap="none" spc="0" normalizeH="0" baseline="0" noProof="0">
              <a:ln>
                <a:noFill/>
              </a:ln>
              <a:solidFill>
                <a:srgbClr val="595959"/>
              </a:solidFill>
              <a:effectLst/>
              <a:uLnTx/>
              <a:uFillTx/>
              <a:latin typeface="Calibri" panose="020F0502020204030204"/>
              <a:ea typeface="+mn-ea"/>
              <a:cs typeface="+mn-cs"/>
            </a:endParaRPr>
          </a:p>
          <a:p>
            <a:pPr marL="177800" marR="0" lvl="0" indent="-38100" algn="l" defTabSz="914400" rtl="0" eaLnBrk="1" fontAlgn="auto" latinLnBrk="0" hangingPunct="1">
              <a:lnSpc>
                <a:spcPct val="90000"/>
              </a:lnSpc>
              <a:spcBef>
                <a:spcPts val="1100"/>
              </a:spcBef>
              <a:spcAft>
                <a:spcPts val="0"/>
              </a:spcAft>
              <a:buClrTx/>
              <a:buSzTx/>
              <a:buFontTx/>
              <a:buNone/>
              <a:tabLst/>
              <a:defRPr/>
            </a:pP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7800" marR="0" lvl="0" indent="-107950" algn="l" defTabSz="914400" rtl="0" eaLnBrk="1" fontAlgn="auto" latinLnBrk="0" hangingPunct="1">
              <a:lnSpc>
                <a:spcPct val="90000"/>
              </a:lnSpc>
              <a:spcBef>
                <a:spcPts val="11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Dessi Zaharieva, PhD, CDCES</a:t>
            </a:r>
            <a:endParaRPr kumimoji="0" sz="1100" b="0" i="0" u="none" strike="noStrike" kern="1200" cap="none" spc="0" normalizeH="0" baseline="0" noProof="0">
              <a:ln>
                <a:noFill/>
              </a:ln>
              <a:solidFill>
                <a:srgbClr val="595959"/>
              </a:solidFill>
              <a:effectLst/>
              <a:uLnTx/>
              <a:uFillTx/>
              <a:latin typeface="Calibri" panose="020F0502020204030204"/>
              <a:ea typeface="+mn-ea"/>
              <a:cs typeface="+mn-cs"/>
            </a:endParaRPr>
          </a:p>
          <a:p>
            <a:pPr marL="762000" marR="0" lvl="1" indent="-203200" algn="l" defTabSz="914400" rtl="0" eaLnBrk="1" fontAlgn="auto" latinLnBrk="0" hangingPunct="1">
              <a:lnSpc>
                <a:spcPct val="90000"/>
              </a:lnSpc>
              <a:spcBef>
                <a:spcPts val="500"/>
              </a:spcBef>
              <a:spcAft>
                <a:spcPts val="0"/>
              </a:spcAft>
              <a:buClrTx/>
              <a:buSzTx/>
              <a:buFontTx/>
              <a:buNone/>
              <a:tabLst/>
              <a:defRPr/>
            </a:pPr>
            <a:endParaRPr kumimoji="0" sz="1100" b="0" i="1" u="none" strike="noStrike" kern="1200" cap="none" spc="0" normalizeH="0" baseline="0" noProof="0">
              <a:ln>
                <a:noFill/>
              </a:ln>
              <a:solidFill>
                <a:srgbClr val="000000"/>
              </a:solidFill>
              <a:effectLst/>
              <a:uLnTx/>
              <a:uFillTx/>
              <a:latin typeface="Calibri" panose="020F0502020204030204"/>
              <a:ea typeface="+mn-ea"/>
              <a:cs typeface="+mn-cs"/>
            </a:endParaRPr>
          </a:p>
          <a:p>
            <a:pPr marL="177800" marR="0" lvl="0" indent="-107950" algn="l" defTabSz="914400" rtl="0" eaLnBrk="1" fontAlgn="auto" latinLnBrk="0" hangingPunct="1">
              <a:lnSpc>
                <a:spcPct val="90000"/>
              </a:lnSpc>
              <a:spcBef>
                <a:spcPts val="11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Diana Naranjo, PhD</a:t>
            </a:r>
          </a:p>
        </p:txBody>
      </p:sp>
      <p:pic>
        <p:nvPicPr>
          <p:cNvPr id="883" name="Google Shape;883;g2c708898ce5_0_136" descr="A person smiling for the camera&#10;&#10;Description automatically generated"/>
          <p:cNvPicPr preferRelativeResize="0"/>
          <p:nvPr/>
        </p:nvPicPr>
        <p:blipFill rotWithShape="1">
          <a:blip r:embed="rId4">
            <a:alphaModFix/>
          </a:blip>
          <a:srcRect/>
          <a:stretch/>
        </p:blipFill>
        <p:spPr>
          <a:xfrm>
            <a:off x="2588963" y="1984111"/>
            <a:ext cx="487275" cy="462265"/>
          </a:xfrm>
          <a:prstGeom prst="rect">
            <a:avLst/>
          </a:prstGeom>
          <a:noFill/>
          <a:ln>
            <a:noFill/>
          </a:ln>
        </p:spPr>
      </p:pic>
      <p:pic>
        <p:nvPicPr>
          <p:cNvPr id="884" name="Google Shape;884;g2c708898ce5_0_136" descr="A person in a blue shirt&#10;&#10;Description automatically generated"/>
          <p:cNvPicPr preferRelativeResize="0"/>
          <p:nvPr/>
        </p:nvPicPr>
        <p:blipFill rotWithShape="1">
          <a:blip r:embed="rId5">
            <a:alphaModFix/>
          </a:blip>
          <a:srcRect/>
          <a:stretch/>
        </p:blipFill>
        <p:spPr>
          <a:xfrm>
            <a:off x="2588333" y="3088417"/>
            <a:ext cx="482541" cy="457773"/>
          </a:xfrm>
          <a:prstGeom prst="rect">
            <a:avLst/>
          </a:prstGeom>
          <a:noFill/>
          <a:ln>
            <a:noFill/>
          </a:ln>
        </p:spPr>
      </p:pic>
      <p:pic>
        <p:nvPicPr>
          <p:cNvPr id="885" name="Google Shape;885;g2c708898ce5_0_136" descr="A person with long black hair wearing a red sweater&#10;&#10;Description automatically generated"/>
          <p:cNvPicPr preferRelativeResize="0"/>
          <p:nvPr/>
        </p:nvPicPr>
        <p:blipFill rotWithShape="1">
          <a:blip r:embed="rId6">
            <a:alphaModFix/>
          </a:blip>
          <a:srcRect/>
          <a:stretch/>
        </p:blipFill>
        <p:spPr>
          <a:xfrm>
            <a:off x="2583817" y="2534824"/>
            <a:ext cx="485876" cy="462265"/>
          </a:xfrm>
          <a:prstGeom prst="rect">
            <a:avLst/>
          </a:prstGeom>
          <a:noFill/>
          <a:ln>
            <a:noFill/>
          </a:ln>
        </p:spPr>
      </p:pic>
      <p:pic>
        <p:nvPicPr>
          <p:cNvPr id="886" name="Google Shape;886;g2c708898ce5_0_136" descr="A person with long brown hair smiling&#10;&#10;Description automatically generated"/>
          <p:cNvPicPr preferRelativeResize="0"/>
          <p:nvPr/>
        </p:nvPicPr>
        <p:blipFill rotWithShape="1">
          <a:blip r:embed="rId7">
            <a:alphaModFix/>
          </a:blip>
          <a:srcRect/>
          <a:stretch/>
        </p:blipFill>
        <p:spPr>
          <a:xfrm>
            <a:off x="2588964" y="4846124"/>
            <a:ext cx="487275" cy="462265"/>
          </a:xfrm>
          <a:prstGeom prst="rect">
            <a:avLst/>
          </a:prstGeom>
          <a:noFill/>
          <a:ln>
            <a:noFill/>
          </a:ln>
        </p:spPr>
      </p:pic>
      <p:pic>
        <p:nvPicPr>
          <p:cNvPr id="887" name="Google Shape;887;g2c708898ce5_0_136" descr="A person wearing glasses smiling&#10;&#10;Description automatically generated"/>
          <p:cNvPicPr preferRelativeResize="0"/>
          <p:nvPr/>
        </p:nvPicPr>
        <p:blipFill rotWithShape="1">
          <a:blip r:embed="rId8">
            <a:alphaModFix/>
          </a:blip>
          <a:srcRect/>
          <a:stretch/>
        </p:blipFill>
        <p:spPr>
          <a:xfrm>
            <a:off x="2588963" y="4239596"/>
            <a:ext cx="487275" cy="462264"/>
          </a:xfrm>
          <a:prstGeom prst="rect">
            <a:avLst/>
          </a:prstGeom>
          <a:noFill/>
          <a:ln>
            <a:noFill/>
          </a:ln>
        </p:spPr>
      </p:pic>
      <p:sp>
        <p:nvSpPr>
          <p:cNvPr id="888" name="Google Shape;888;g2c708898ce5_0_136"/>
          <p:cNvSpPr txBox="1"/>
          <p:nvPr/>
        </p:nvSpPr>
        <p:spPr>
          <a:xfrm>
            <a:off x="7109583" y="818338"/>
            <a:ext cx="2719500" cy="6058800"/>
          </a:xfrm>
          <a:prstGeom prst="rect">
            <a:avLst/>
          </a:prstGeom>
          <a:noFill/>
          <a:ln>
            <a:noFill/>
          </a:ln>
        </p:spPr>
        <p:txBody>
          <a:bodyPr spcFirstLastPara="1" wrap="square" lIns="121900" tIns="60925" rIns="121900" bIns="6092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n-US" sz="1100" b="1" i="0" u="none" strike="noStrike" kern="1200" cap="none" spc="0" normalizeH="0" baseline="0" noProof="0">
                <a:ln>
                  <a:noFill/>
                </a:ln>
                <a:solidFill>
                  <a:srgbClr val="000000"/>
                </a:solidFill>
                <a:effectLst/>
                <a:uLnTx/>
                <a:uFillTx/>
                <a:latin typeface="Calibri" panose="020F0502020204030204"/>
                <a:ea typeface="+mn-ea"/>
                <a:cs typeface="+mn-cs"/>
              </a:rPr>
              <a:t>Staff Scientist:</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Franziska Bishop, MS, CDCES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800"/>
              </a:spcBef>
              <a:spcAft>
                <a:spcPts val="0"/>
              </a:spcAft>
              <a:buClr>
                <a:srgbClr val="000000"/>
              </a:buClr>
              <a:buSzPts val="1800"/>
              <a:buFont typeface="Arial"/>
              <a:buNone/>
              <a:tabLst/>
              <a:defRPr/>
            </a:pPr>
            <a:r>
              <a:rPr kumimoji="0" lang="en-US" sz="1100" b="1" i="0" u="none" strike="noStrike" kern="1200" cap="none" spc="0" normalizeH="0" baseline="0" noProof="0">
                <a:ln>
                  <a:noFill/>
                </a:ln>
                <a:solidFill>
                  <a:srgbClr val="000000"/>
                </a:solidFill>
                <a:effectLst/>
                <a:uLnTx/>
                <a:uFillTx/>
                <a:latin typeface="Calibri" panose="020F0502020204030204"/>
                <a:ea typeface="+mn-ea"/>
                <a:cs typeface="+mn-cs"/>
              </a:rPr>
              <a:t>Coordinators: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Julie Hooper, MPH, RD</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Brianna Leverenz, BS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Ana Cortes, BS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Nora Arrizon-Ruiz</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Erica Pang, BS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Carolyn Herrera, BS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Dom Mitchell, BS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Andrea Bonilla Ospina, BS</a:t>
            </a: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800"/>
              </a:spcBef>
              <a:spcAft>
                <a:spcPts val="0"/>
              </a:spcAft>
              <a:buClr>
                <a:srgbClr val="000000"/>
              </a:buClr>
              <a:buSzPts val="1800"/>
              <a:buFont typeface="Arial"/>
              <a:buNone/>
              <a:tabLst/>
              <a:defRPr/>
            </a:pPr>
            <a:r>
              <a:rPr kumimoji="0" lang="en-US" sz="1100" b="1" i="0" u="none" strike="noStrike" kern="1200" cap="none" spc="0" normalizeH="0" baseline="0" noProof="0">
                <a:ln>
                  <a:noFill/>
                </a:ln>
                <a:solidFill>
                  <a:srgbClr val="000000"/>
                </a:solidFill>
                <a:effectLst/>
                <a:uLnTx/>
                <a:uFillTx/>
                <a:latin typeface="Calibri" panose="020F0502020204030204"/>
                <a:ea typeface="+mn-ea"/>
                <a:cs typeface="+mn-cs"/>
              </a:rPr>
              <a:t>Clinical Staff:</a:t>
            </a:r>
            <a:endParaRPr kumimoji="0" sz="1100" b="1" i="0" u="none" strike="noStrike" kern="1200" cap="none" spc="0" normalizeH="0" baseline="0" noProof="0">
              <a:ln>
                <a:noFill/>
              </a:ln>
              <a:solidFill>
                <a:srgbClr val="000000"/>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Jeannine Leverenz, RN, CDCES</a:t>
            </a: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Piper Sagan, RN, CDCES</a:t>
            </a: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Anjoli Martinez-Singh, RD, CDCES</a:t>
            </a: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Annette Chmielewski, RD, CDCES</a:t>
            </a: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Barry Conrad, RD, CDCES</a:t>
            </a: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Kim Clash, NP</a:t>
            </a: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Julie Senaldi, RN, CDCES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857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Erin Hodgson, RD, CDCES</a:t>
            </a: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304800" marR="0" lvl="0" indent="-2730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Molly Tanenbaum, PhD</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9" name="Google Shape;889;g2c708898ce5_0_136"/>
          <p:cNvSpPr txBox="1"/>
          <p:nvPr/>
        </p:nvSpPr>
        <p:spPr>
          <a:xfrm>
            <a:off x="9898133" y="821200"/>
            <a:ext cx="2294100" cy="2888100"/>
          </a:xfrm>
          <a:prstGeom prst="rect">
            <a:avLst/>
          </a:prstGeom>
          <a:noFill/>
          <a:ln>
            <a:noFill/>
          </a:ln>
        </p:spPr>
        <p:txBody>
          <a:bodyPr spcFirstLastPara="1" wrap="square" lIns="121900" tIns="60925" rIns="121900" bIns="6092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Hospital Operations and </a:t>
            </a:r>
            <a:r>
              <a:rPr kumimoji="0" lang="en-US" sz="1100" b="1" i="0" u="none" strike="noStrike" kern="1200" cap="none" spc="0" normalizeH="0" baseline="0" noProof="0">
                <a:ln>
                  <a:noFill/>
                </a:ln>
                <a:solidFill>
                  <a:srgbClr val="000000"/>
                </a:solidFill>
                <a:effectLst/>
                <a:uLnTx/>
                <a:uFillTx/>
                <a:latin typeface="Calibri" panose="020F0502020204030204"/>
                <a:ea typeface="+mn-ea"/>
                <a:cs typeface="+mn-cs"/>
              </a:rPr>
              <a:t>Informatics: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Rick Majzun, COO</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Natalie Pageler, MD</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04800" marR="0" lvl="0" indent="-2603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Simrat Ghuman, PhD</a:t>
            </a: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304800" marR="0" lvl="0" indent="-2603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Michelle Wiedmann, BS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04800" marR="0" lvl="0" indent="-2603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Connor Brown, BS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04800" marR="0" lvl="0" indent="-2603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Brendan Watkins, MBA</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04800" marR="0" lvl="0" indent="-2603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Glenn Loving, MS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800"/>
              </a:spcBef>
              <a:spcAft>
                <a:spcPts val="0"/>
              </a:spcAft>
              <a:buClr>
                <a:srgbClr val="000000"/>
              </a:buClr>
              <a:buSzPts val="1800"/>
              <a:buFont typeface="Arial"/>
              <a:buNone/>
              <a:tabLst/>
              <a:defRPr/>
            </a:pPr>
            <a:r>
              <a:rPr kumimoji="0" lang="en-US" sz="1100" b="1" i="0" u="none" strike="noStrike" kern="1200" cap="none" spc="0" normalizeH="0" baseline="0" noProof="0">
                <a:ln>
                  <a:noFill/>
                </a:ln>
                <a:solidFill>
                  <a:srgbClr val="000000"/>
                </a:solidFill>
                <a:effectLst/>
                <a:uLnTx/>
                <a:uFillTx/>
                <a:latin typeface="Calibri" panose="020F0502020204030204"/>
                <a:ea typeface="+mn-ea"/>
                <a:cs typeface="+mn-cs"/>
              </a:rPr>
              <a:t>Collaborators: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800"/>
              </a:spcBef>
              <a:spcAft>
                <a:spcPts val="0"/>
              </a:spcAft>
              <a:buClr>
                <a:srgbClr val="000000"/>
              </a:buClr>
              <a:buSzPts val="1800"/>
              <a:buFont typeface="Arial"/>
              <a:buNone/>
              <a:tabLst/>
              <a:defRPr/>
            </a:pPr>
            <a:r>
              <a:rPr kumimoji="0" lang="en-US" sz="1100" b="0" i="0" u="sng" strike="noStrike" kern="1200" cap="none" spc="0" normalizeH="0" baseline="0" noProof="0">
                <a:ln>
                  <a:noFill/>
                </a:ln>
                <a:solidFill>
                  <a:srgbClr val="000000"/>
                </a:solidFill>
                <a:effectLst/>
                <a:uLnTx/>
                <a:uFillTx/>
                <a:latin typeface="Calibri" panose="020F0502020204030204"/>
                <a:ea typeface="+mn-ea"/>
                <a:cs typeface="+mn-cs"/>
              </a:rPr>
              <a:t>New York University:</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Michael Riddell, PhD</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800"/>
              </a:spcBef>
              <a:spcAft>
                <a:spcPts val="0"/>
              </a:spcAft>
              <a:buClr>
                <a:srgbClr val="000000"/>
              </a:buClr>
              <a:buSzPts val="1800"/>
              <a:buFont typeface="Arial"/>
              <a:buNone/>
              <a:tabLst/>
              <a:defRPr/>
            </a:pPr>
            <a:r>
              <a:rPr kumimoji="0" lang="en-US" sz="1100" b="0" i="0" u="sng" strike="noStrike" kern="1200" cap="none" spc="0" normalizeH="0" baseline="0" noProof="0">
                <a:ln>
                  <a:noFill/>
                </a:ln>
                <a:solidFill>
                  <a:srgbClr val="000000"/>
                </a:solidFill>
                <a:effectLst/>
                <a:uLnTx/>
                <a:uFillTx/>
                <a:latin typeface="Calibri" panose="020F0502020204030204"/>
                <a:ea typeface="+mn-ea"/>
                <a:cs typeface="+mn-cs"/>
              </a:rPr>
              <a:t>Children’s Mercy:</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Mark Clements, MD, PhD</a:t>
            </a:r>
          </a:p>
          <a:p>
            <a:pPr marL="317500" marR="0" lvl="0" indent="-2730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Brent Lockee, BS</a:t>
            </a:r>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317500" marR="0" lvl="0" indent="-273050" algn="l" defTabSz="914400" rtl="0" eaLnBrk="1" fontAlgn="auto" latinLnBrk="0" hangingPunct="1">
              <a:lnSpc>
                <a:spcPct val="90000"/>
              </a:lnSpc>
              <a:spcBef>
                <a:spcPts val="800"/>
              </a:spcBef>
              <a:spcAft>
                <a:spcPts val="0"/>
              </a:spcAft>
              <a:buClr>
                <a:srgbClr val="000000"/>
              </a:buClr>
              <a:buSzPts val="1100"/>
              <a:buFontTx/>
              <a:buChar char="•"/>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Avinash Kollu, MS</a:t>
            </a:r>
          </a:p>
          <a:p>
            <a:pPr marL="317500" marR="0" lvl="0" indent="-273050" algn="l" defTabSz="914400" rtl="0" eaLnBrk="1" fontAlgn="auto" latinLnBrk="0" hangingPunct="1">
              <a:lnSpc>
                <a:spcPct val="90000"/>
              </a:lnSpc>
              <a:spcBef>
                <a:spcPts val="800"/>
              </a:spcBef>
              <a:spcAft>
                <a:spcPts val="0"/>
              </a:spcAft>
              <a:buClr>
                <a:srgbClr val="000000"/>
              </a:buClr>
              <a:buSzPts val="1100"/>
              <a:buFontTx/>
              <a:buChar char="•"/>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91" name="Google Shape;891;g2c708898ce5_0_136" descr="A person with long hair wearing a black shirt&#10;&#10;Description automatically generated"/>
          <p:cNvPicPr preferRelativeResize="0"/>
          <p:nvPr/>
        </p:nvPicPr>
        <p:blipFill rotWithShape="1">
          <a:blip r:embed="rId9">
            <a:alphaModFix/>
          </a:blip>
          <a:srcRect/>
          <a:stretch/>
        </p:blipFill>
        <p:spPr>
          <a:xfrm>
            <a:off x="2591628" y="1432509"/>
            <a:ext cx="485874" cy="468636"/>
          </a:xfrm>
          <a:prstGeom prst="rect">
            <a:avLst/>
          </a:prstGeom>
          <a:noFill/>
          <a:ln>
            <a:noFill/>
          </a:ln>
        </p:spPr>
      </p:pic>
      <p:pic>
        <p:nvPicPr>
          <p:cNvPr id="892" name="Google Shape;892;g2c708898ce5_0_136" descr="David Maahs - Stanford Children's Health"/>
          <p:cNvPicPr preferRelativeResize="0"/>
          <p:nvPr/>
        </p:nvPicPr>
        <p:blipFill rotWithShape="1">
          <a:blip r:embed="rId10">
            <a:alphaModFix/>
          </a:blip>
          <a:srcRect/>
          <a:stretch/>
        </p:blipFill>
        <p:spPr>
          <a:xfrm>
            <a:off x="2591696" y="913333"/>
            <a:ext cx="486381" cy="452256"/>
          </a:xfrm>
          <a:prstGeom prst="rect">
            <a:avLst/>
          </a:prstGeom>
          <a:noFill/>
          <a:ln>
            <a:noFill/>
          </a:ln>
        </p:spPr>
      </p:pic>
      <p:pic>
        <p:nvPicPr>
          <p:cNvPr id="893" name="Google Shape;893;g2c708898ce5_0_136" descr="Diana Naranjo"/>
          <p:cNvPicPr preferRelativeResize="0"/>
          <p:nvPr/>
        </p:nvPicPr>
        <p:blipFill rotWithShape="1">
          <a:blip r:embed="rId11">
            <a:alphaModFix/>
          </a:blip>
          <a:srcRect/>
          <a:stretch/>
        </p:blipFill>
        <p:spPr>
          <a:xfrm>
            <a:off x="2593697" y="5547436"/>
            <a:ext cx="482541" cy="457773"/>
          </a:xfrm>
          <a:prstGeom prst="rect">
            <a:avLst/>
          </a:prstGeom>
          <a:noFill/>
          <a:ln>
            <a:noFill/>
          </a:ln>
        </p:spPr>
      </p:pic>
      <p:pic>
        <p:nvPicPr>
          <p:cNvPr id="894" name="Google Shape;894;g2c708898ce5_0_136" descr="Ananta Addala"/>
          <p:cNvPicPr preferRelativeResize="0"/>
          <p:nvPr/>
        </p:nvPicPr>
        <p:blipFill rotWithShape="1">
          <a:blip r:embed="rId12">
            <a:alphaModFix/>
          </a:blip>
          <a:srcRect/>
          <a:stretch/>
        </p:blipFill>
        <p:spPr>
          <a:xfrm>
            <a:off x="2595553" y="3616600"/>
            <a:ext cx="487275" cy="4622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9599A"/>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60124F-8C65-727B-A2DB-9C7269E9DE20}"/>
              </a:ext>
            </a:extLst>
          </p:cNvPr>
          <p:cNvSpPr txBox="1"/>
          <p:nvPr/>
        </p:nvSpPr>
        <p:spPr>
          <a:xfrm>
            <a:off x="658458" y="4607481"/>
            <a:ext cx="279196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Yannis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Paschalidis</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Professor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Boston University</a:t>
            </a:r>
          </a:p>
        </p:txBody>
      </p:sp>
      <p:sp>
        <p:nvSpPr>
          <p:cNvPr id="8" name="TextBox 7">
            <a:extLst>
              <a:ext uri="{FF2B5EF4-FFF2-40B4-BE49-F238E27FC236}">
                <a16:creationId xmlns:a16="http://schemas.microsoft.com/office/drawing/2014/main" id="{9323BCB1-E06D-59B2-72CA-0DB4899E9674}"/>
              </a:ext>
            </a:extLst>
          </p:cNvPr>
          <p:cNvSpPr txBox="1"/>
          <p:nvPr/>
        </p:nvSpPr>
        <p:spPr>
          <a:xfrm>
            <a:off x="4426543" y="4607481"/>
            <a:ext cx="348405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Chaitra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Gopalappa</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Associate Professor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University of Massachusetts, Amherst</a:t>
            </a:r>
          </a:p>
        </p:txBody>
      </p:sp>
      <p:sp>
        <p:nvSpPr>
          <p:cNvPr id="9" name="TextBox 8">
            <a:extLst>
              <a:ext uri="{FF2B5EF4-FFF2-40B4-BE49-F238E27FC236}">
                <a16:creationId xmlns:a16="http://schemas.microsoft.com/office/drawing/2014/main" id="{D3C407B6-F498-BC66-12E7-1F224614CF18}"/>
              </a:ext>
            </a:extLst>
          </p:cNvPr>
          <p:cNvSpPr txBox="1"/>
          <p:nvPr/>
        </p:nvSpPr>
        <p:spPr>
          <a:xfrm>
            <a:off x="8886718" y="4607481"/>
            <a:ext cx="279196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Ramesh Johari,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Professor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Stanford University</a:t>
            </a:r>
          </a:p>
        </p:txBody>
      </p:sp>
      <p:pic>
        <p:nvPicPr>
          <p:cNvPr id="11" name="Content Placeholder 10" descr="A person with glasses and a pen&#10;&#10;Description automatically generated">
            <a:extLst>
              <a:ext uri="{FF2B5EF4-FFF2-40B4-BE49-F238E27FC236}">
                <a16:creationId xmlns:a16="http://schemas.microsoft.com/office/drawing/2014/main" id="{B0E98C4C-3B52-C952-9E96-4C2FA34949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27" b="26005"/>
          <a:stretch/>
        </p:blipFill>
        <p:spPr>
          <a:xfrm>
            <a:off x="3914796" y="-1"/>
            <a:ext cx="4507547" cy="4437755"/>
          </a:xfrm>
        </p:spPr>
      </p:pic>
      <p:pic>
        <p:nvPicPr>
          <p:cNvPr id="13" name="Picture 12" descr="A person wearing glasses and a sweater&#10;&#10;Description automatically generated">
            <a:extLst>
              <a:ext uri="{FF2B5EF4-FFF2-40B4-BE49-F238E27FC236}">
                <a16:creationId xmlns:a16="http://schemas.microsoft.com/office/drawing/2014/main" id="{1804EFD0-D182-811A-5C30-9E9FABE90F7B}"/>
              </a:ext>
            </a:extLst>
          </p:cNvPr>
          <p:cNvPicPr>
            <a:picLocks noChangeAspect="1"/>
          </p:cNvPicPr>
          <p:nvPr/>
        </p:nvPicPr>
        <p:blipFill rotWithShape="1">
          <a:blip r:embed="rId3">
            <a:extLst>
              <a:ext uri="{28A0092B-C50C-407E-A947-70E740481C1C}">
                <a14:useLocalDpi xmlns:a14="http://schemas.microsoft.com/office/drawing/2010/main" val="0"/>
              </a:ext>
            </a:extLst>
          </a:blip>
          <a:srcRect t="14673" r="2994" b="9473"/>
          <a:stretch/>
        </p:blipFill>
        <p:spPr>
          <a:xfrm>
            <a:off x="8402425" y="0"/>
            <a:ext cx="3760548" cy="4437755"/>
          </a:xfrm>
          <a:prstGeom prst="rect">
            <a:avLst/>
          </a:prstGeom>
        </p:spPr>
      </p:pic>
      <p:pic>
        <p:nvPicPr>
          <p:cNvPr id="15" name="Picture 14" descr="A person in a black jacket&#10;&#10;Description automatically generated">
            <a:extLst>
              <a:ext uri="{FF2B5EF4-FFF2-40B4-BE49-F238E27FC236}">
                <a16:creationId xmlns:a16="http://schemas.microsoft.com/office/drawing/2014/main" id="{595FA4FC-51E1-EE33-3576-96CD868901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4" b="32059"/>
          <a:stretch/>
        </p:blipFill>
        <p:spPr>
          <a:xfrm>
            <a:off x="-349539" y="0"/>
            <a:ext cx="4360529" cy="4437755"/>
          </a:xfrm>
          <a:prstGeom prst="rect">
            <a:avLst/>
          </a:prstGeom>
        </p:spPr>
      </p:pic>
      <p:sp>
        <p:nvSpPr>
          <p:cNvPr id="2" name="Title 1">
            <a:extLst>
              <a:ext uri="{FF2B5EF4-FFF2-40B4-BE49-F238E27FC236}">
                <a16:creationId xmlns:a16="http://schemas.microsoft.com/office/drawing/2014/main" id="{2EE67629-1018-961A-FC88-326C0F6E19FB}"/>
              </a:ext>
            </a:extLst>
          </p:cNvPr>
          <p:cNvSpPr txBox="1">
            <a:spLocks noGrp="1"/>
          </p:cNvSpPr>
          <p:nvPr>
            <p:ph type="title" idx="4294967295"/>
          </p:nvPr>
        </p:nvSpPr>
        <p:spPr>
          <a:xfrm>
            <a:off x="1606533" y="5827983"/>
            <a:ext cx="897893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Please use the Q&amp;A function to ask any questions of our speakers!</a:t>
            </a:r>
          </a:p>
        </p:txBody>
      </p:sp>
    </p:spTree>
    <p:extLst>
      <p:ext uri="{BB962C8B-B14F-4D97-AF65-F5344CB8AC3E}">
        <p14:creationId xmlns:p14="http://schemas.microsoft.com/office/powerpoint/2010/main" val="337572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3" name="object 3"/>
          <p:cNvSpPr txBox="1"/>
          <p:nvPr/>
        </p:nvSpPr>
        <p:spPr>
          <a:xfrm>
            <a:off x="2508688" y="169246"/>
            <a:ext cx="5166986" cy="220866"/>
          </a:xfrm>
          <a:prstGeom prst="rect">
            <a:avLst/>
          </a:prstGeom>
        </p:spPr>
        <p:txBody>
          <a:bodyPr vert="horz" wrap="square" lIns="0" tIns="25499" rIns="0" bIns="0" rtlCol="0">
            <a:spAutoFit/>
          </a:bodyPr>
          <a:lstStyle/>
          <a:p>
            <a:pPr marL="26841" defTabSz="1932584">
              <a:spcBef>
                <a:spcPts val="201"/>
              </a:spcBef>
              <a:tabLst>
                <a:tab pos="3808802" algn="l"/>
              </a:tabLst>
            </a:pPr>
            <a:r>
              <a:rPr sz="1268" kern="0" dirty="0">
                <a:solidFill>
                  <a:srgbClr val="E50000"/>
                </a:solidFill>
                <a:latin typeface="Arial"/>
                <a:cs typeface="Arial"/>
                <a:hlinkClick r:id="rId2" action="ppaction://hlinksldjump"/>
              </a:rPr>
              <a:t>Intro</a:t>
            </a:r>
            <a:r>
              <a:rPr sz="1268" kern="0" spc="623" dirty="0">
                <a:solidFill>
                  <a:srgbClr val="E50000"/>
                </a:solidFill>
                <a:latin typeface="Arial"/>
                <a:cs typeface="Arial"/>
              </a:rPr>
              <a:t> </a:t>
            </a:r>
            <a:r>
              <a:rPr sz="1268" kern="0" dirty="0">
                <a:solidFill>
                  <a:srgbClr val="EF7C7C"/>
                </a:solidFill>
                <a:latin typeface="Arial"/>
                <a:cs typeface="Arial"/>
                <a:hlinkClick r:id="rId3" action="ppaction://hlinksldjump"/>
              </a:rPr>
              <a:t>Pregnancy</a:t>
            </a:r>
            <a:r>
              <a:rPr sz="1268" kern="0" spc="623" dirty="0">
                <a:solidFill>
                  <a:srgbClr val="EF7C7C"/>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F7C7C"/>
                </a:solidFill>
                <a:latin typeface="Arial"/>
                <a:cs typeface="Arial"/>
                <a:hlinkClick r:id="rId5" action="ppaction://hlinksldjump"/>
              </a:rPr>
              <a:t>PCOS</a:t>
            </a:r>
            <a:r>
              <a:rPr sz="1268" kern="0" spc="623" dirty="0">
                <a:solidFill>
                  <a:srgbClr val="EF7C7C"/>
                </a:solidFill>
                <a:latin typeface="Arial"/>
                <a:cs typeface="Arial"/>
              </a:rPr>
              <a:t> </a:t>
            </a:r>
            <a:r>
              <a:rPr sz="1268" kern="0" dirty="0">
                <a:solidFill>
                  <a:srgbClr val="EF7C7C"/>
                </a:solidFill>
                <a:latin typeface="Arial"/>
                <a:cs typeface="Arial"/>
                <a:hlinkClick r:id="rId6" action="ppaction://hlinksldjump"/>
              </a:rPr>
              <a:t>DRL</a:t>
            </a:r>
            <a:r>
              <a:rPr sz="1268" kern="0" spc="623" dirty="0">
                <a:solidFill>
                  <a:srgbClr val="EF7C7C"/>
                </a:solidFill>
                <a:latin typeface="Arial"/>
                <a:cs typeface="Arial"/>
              </a:rPr>
              <a:t> </a:t>
            </a:r>
            <a:r>
              <a:rPr sz="1268" kern="0" spc="-53" dirty="0">
                <a:solidFill>
                  <a:srgbClr val="EF7C7C"/>
                </a:solidFill>
                <a:latin typeface="Arial"/>
                <a:cs typeface="Arial"/>
                <a:hlinkClick r:id="rId7" action="ppaction://hlinksldjump"/>
              </a:rPr>
              <a:t>End</a:t>
            </a:r>
            <a:r>
              <a:rPr sz="1268" kern="0" dirty="0">
                <a:solidFill>
                  <a:srgbClr val="EF7C7C"/>
                </a:solidFill>
                <a:latin typeface="Arial"/>
                <a:cs typeface="Arial"/>
              </a:rPr>
              <a:t>	</a:t>
            </a:r>
            <a:r>
              <a:rPr sz="1268" kern="0" dirty="0">
                <a:solidFill>
                  <a:srgbClr val="B16C6C"/>
                </a:solidFill>
                <a:latin typeface="Arial"/>
                <a:cs typeface="Arial"/>
                <a:hlinkClick r:id="rId2" action="ppaction://hlinksldjump"/>
              </a:rPr>
              <a:t>Motivation</a:t>
            </a:r>
            <a:r>
              <a:rPr sz="1268" kern="0" spc="888" dirty="0">
                <a:solidFill>
                  <a:srgbClr val="B16C6C"/>
                </a:solidFill>
                <a:latin typeface="Arial"/>
                <a:cs typeface="Arial"/>
              </a:rPr>
              <a:t> </a:t>
            </a:r>
            <a:r>
              <a:rPr sz="1268" kern="0" spc="-21" dirty="0">
                <a:solidFill>
                  <a:srgbClr val="890000"/>
                </a:solidFill>
                <a:latin typeface="Arial"/>
                <a:cs typeface="Arial"/>
                <a:hlinkClick r:id="rId8" action="ppaction://hlinksldjump"/>
              </a:rPr>
              <a:t>Scope</a:t>
            </a:r>
            <a:endParaRPr sz="1268" kern="0">
              <a:solidFill>
                <a:sysClr val="windowText" lastClr="000000"/>
              </a:solidFill>
              <a:latin typeface="Arial"/>
              <a:cs typeface="Arial"/>
            </a:endParaRPr>
          </a:p>
        </p:txBody>
      </p:sp>
      <p:sp>
        <p:nvSpPr>
          <p:cNvPr id="7" name="object 7"/>
          <p:cNvSpPr txBox="1">
            <a:spLocks noGrp="1"/>
          </p:cNvSpPr>
          <p:nvPr>
            <p:ph type="title"/>
          </p:nvPr>
        </p:nvSpPr>
        <p:spPr>
          <a:xfrm>
            <a:off x="2064648" y="550372"/>
            <a:ext cx="16553270" cy="491971"/>
          </a:xfrm>
          <a:prstGeom prst="rect">
            <a:avLst/>
          </a:prstGeom>
        </p:spPr>
        <p:txBody>
          <a:bodyPr vert="horz" wrap="square" lIns="0" tIns="36236" rIns="0" bIns="0" rtlCol="0">
            <a:spAutoFit/>
          </a:bodyPr>
          <a:lstStyle/>
          <a:p>
            <a:pPr marL="26841">
              <a:spcBef>
                <a:spcPts val="285"/>
              </a:spcBef>
            </a:pPr>
            <a:r>
              <a:rPr dirty="0"/>
              <a:t>What</a:t>
            </a:r>
            <a:r>
              <a:rPr spc="11" dirty="0"/>
              <a:t> </a:t>
            </a:r>
            <a:r>
              <a:rPr spc="-21" dirty="0"/>
              <a:t>can</a:t>
            </a:r>
            <a:r>
              <a:rPr spc="11" dirty="0"/>
              <a:t> </a:t>
            </a:r>
            <a:r>
              <a:rPr spc="-241" dirty="0"/>
              <a:t>we</a:t>
            </a:r>
            <a:r>
              <a:rPr spc="21" dirty="0"/>
              <a:t> </a:t>
            </a:r>
            <a:r>
              <a:rPr dirty="0"/>
              <a:t>(NSF</a:t>
            </a:r>
            <a:r>
              <a:rPr spc="11" dirty="0"/>
              <a:t> </a:t>
            </a:r>
            <a:r>
              <a:rPr dirty="0"/>
              <a:t>SCH</a:t>
            </a:r>
            <a:r>
              <a:rPr spc="21" dirty="0"/>
              <a:t> </a:t>
            </a:r>
            <a:r>
              <a:rPr spc="-74" dirty="0"/>
              <a:t>community)</a:t>
            </a:r>
            <a:r>
              <a:rPr spc="11" dirty="0"/>
              <a:t> </a:t>
            </a:r>
            <a:r>
              <a:rPr dirty="0"/>
              <a:t>do</a:t>
            </a:r>
            <a:r>
              <a:rPr spc="11" dirty="0"/>
              <a:t> </a:t>
            </a:r>
            <a:r>
              <a:rPr dirty="0"/>
              <a:t>to</a:t>
            </a:r>
            <a:r>
              <a:rPr spc="21" dirty="0"/>
              <a:t> </a:t>
            </a:r>
            <a:r>
              <a:rPr spc="-21" dirty="0"/>
              <a:t>help?</a:t>
            </a:r>
          </a:p>
        </p:txBody>
      </p:sp>
      <p:pic>
        <p:nvPicPr>
          <p:cNvPr id="8" name="object 8">
            <a:extLst>
              <a:ext uri="{C183D7F6-B498-43B3-948B-1728B52AA6E4}">
                <adec:decorative xmlns:adec="http://schemas.microsoft.com/office/drawing/2017/decorative" val="1"/>
              </a:ext>
            </a:extLst>
          </p:cNvPr>
          <p:cNvPicPr/>
          <p:nvPr/>
        </p:nvPicPr>
        <p:blipFill>
          <a:blip r:embed="rId9" cstate="print"/>
          <a:stretch>
            <a:fillRect/>
          </a:stretch>
        </p:blipFill>
        <p:spPr>
          <a:xfrm>
            <a:off x="155118" y="1333814"/>
            <a:ext cx="2662900" cy="1497880"/>
          </a:xfrm>
          <a:prstGeom prst="rect">
            <a:avLst/>
          </a:prstGeom>
        </p:spPr>
      </p:pic>
      <p:pic>
        <p:nvPicPr>
          <p:cNvPr id="9" name="object 9">
            <a:extLst>
              <a:ext uri="{C183D7F6-B498-43B3-948B-1728B52AA6E4}">
                <adec:decorative xmlns:adec="http://schemas.microsoft.com/office/drawing/2017/decorative" val="1"/>
              </a:ext>
            </a:extLst>
          </p:cNvPr>
          <p:cNvPicPr/>
          <p:nvPr/>
        </p:nvPicPr>
        <p:blipFill>
          <a:blip r:embed="rId10" cstate="print"/>
          <a:stretch>
            <a:fillRect/>
          </a:stretch>
        </p:blipFill>
        <p:spPr>
          <a:xfrm>
            <a:off x="155119" y="2938606"/>
            <a:ext cx="2662836" cy="1492357"/>
          </a:xfrm>
          <a:prstGeom prst="rect">
            <a:avLst/>
          </a:prstGeom>
        </p:spPr>
      </p:pic>
      <p:pic>
        <p:nvPicPr>
          <p:cNvPr id="10" name="object 10">
            <a:extLst>
              <a:ext uri="{C183D7F6-B498-43B3-948B-1728B52AA6E4}">
                <adec:decorative xmlns:adec="http://schemas.microsoft.com/office/drawing/2017/decorative" val="1"/>
              </a:ext>
            </a:extLst>
          </p:cNvPr>
          <p:cNvPicPr/>
          <p:nvPr/>
        </p:nvPicPr>
        <p:blipFill>
          <a:blip r:embed="rId11" cstate="print"/>
          <a:stretch>
            <a:fillRect/>
          </a:stretch>
        </p:blipFill>
        <p:spPr>
          <a:xfrm>
            <a:off x="155120" y="4538041"/>
            <a:ext cx="2662602" cy="1778350"/>
          </a:xfrm>
          <a:prstGeom prst="rect">
            <a:avLst/>
          </a:prstGeom>
        </p:spPr>
      </p:pic>
      <p:pic>
        <p:nvPicPr>
          <p:cNvPr id="11" name="object 11">
            <a:extLst>
              <a:ext uri="{C183D7F6-B498-43B3-948B-1728B52AA6E4}">
                <adec:decorative xmlns:adec="http://schemas.microsoft.com/office/drawing/2017/decorative" val="1"/>
              </a:ext>
            </a:extLst>
          </p:cNvPr>
          <p:cNvPicPr/>
          <p:nvPr/>
        </p:nvPicPr>
        <p:blipFill>
          <a:blip r:embed="rId12" cstate="print"/>
          <a:stretch>
            <a:fillRect/>
          </a:stretch>
        </p:blipFill>
        <p:spPr>
          <a:xfrm>
            <a:off x="3271577" y="2471189"/>
            <a:ext cx="137938" cy="137938"/>
          </a:xfrm>
          <a:prstGeom prst="rect">
            <a:avLst/>
          </a:prstGeom>
        </p:spPr>
      </p:pic>
      <p:sp>
        <p:nvSpPr>
          <p:cNvPr id="12" name="object 12"/>
          <p:cNvSpPr txBox="1"/>
          <p:nvPr/>
        </p:nvSpPr>
        <p:spPr>
          <a:xfrm>
            <a:off x="3529095" y="2294810"/>
            <a:ext cx="7244515" cy="1199462"/>
          </a:xfrm>
          <a:prstGeom prst="rect">
            <a:avLst/>
          </a:prstGeom>
        </p:spPr>
        <p:txBody>
          <a:bodyPr vert="horz" wrap="square" lIns="0" tIns="14763" rIns="0" bIns="0" rtlCol="0">
            <a:spAutoFit/>
          </a:bodyPr>
          <a:lstStyle/>
          <a:p>
            <a:pPr marL="26841" marR="10737" defTabSz="1932584">
              <a:lnSpc>
                <a:spcPct val="102600"/>
              </a:lnSpc>
              <a:spcBef>
                <a:spcPts val="116"/>
              </a:spcBef>
            </a:pPr>
            <a:r>
              <a:rPr sz="2325" kern="0" spc="-106" dirty="0">
                <a:solidFill>
                  <a:sysClr val="windowText" lastClr="000000"/>
                </a:solidFill>
                <a:latin typeface="Tahoma"/>
                <a:cs typeface="Tahoma"/>
              </a:rPr>
              <a:t>Leverage</a:t>
            </a:r>
            <a:r>
              <a:rPr sz="2325" kern="0" spc="-85" dirty="0">
                <a:solidFill>
                  <a:sysClr val="windowText" lastClr="000000"/>
                </a:solidFill>
                <a:latin typeface="Tahoma"/>
                <a:cs typeface="Tahoma"/>
              </a:rPr>
              <a:t> streams</a:t>
            </a:r>
            <a:r>
              <a:rPr sz="2325" kern="0" spc="-95" dirty="0">
                <a:solidFill>
                  <a:sysClr val="windowText" lastClr="000000"/>
                </a:solidFill>
                <a:latin typeface="Tahoma"/>
                <a:cs typeface="Tahoma"/>
              </a:rPr>
              <a:t> </a:t>
            </a:r>
            <a:r>
              <a:rPr sz="2325" kern="0" dirty="0">
                <a:solidFill>
                  <a:sysClr val="windowText" lastClr="000000"/>
                </a:solidFill>
                <a:latin typeface="Tahoma"/>
                <a:cs typeface="Tahoma"/>
              </a:rPr>
              <a:t>of</a:t>
            </a:r>
            <a:r>
              <a:rPr sz="2325" kern="0" spc="-159" dirty="0">
                <a:solidFill>
                  <a:sysClr val="windowText" lastClr="000000"/>
                </a:solidFill>
                <a:latin typeface="Tahoma"/>
                <a:cs typeface="Tahoma"/>
              </a:rPr>
              <a:t> </a:t>
            </a:r>
            <a:r>
              <a:rPr sz="2325" kern="0" spc="-21" dirty="0">
                <a:solidFill>
                  <a:srgbClr val="0000FF"/>
                </a:solidFill>
                <a:latin typeface="Tahoma"/>
                <a:cs typeface="Tahoma"/>
              </a:rPr>
              <a:t>data</a:t>
            </a:r>
            <a:r>
              <a:rPr sz="2325" kern="0" spc="-95" dirty="0">
                <a:solidFill>
                  <a:srgbClr val="0000FF"/>
                </a:solidFill>
                <a:latin typeface="Tahoma"/>
                <a:cs typeface="Tahoma"/>
              </a:rPr>
              <a:t> </a:t>
            </a:r>
            <a:r>
              <a:rPr sz="2325" kern="0" spc="-74" dirty="0">
                <a:solidFill>
                  <a:sysClr val="windowText" lastClr="000000"/>
                </a:solidFill>
                <a:latin typeface="Tahoma"/>
                <a:cs typeface="Tahoma"/>
              </a:rPr>
              <a:t>and</a:t>
            </a:r>
            <a:r>
              <a:rPr sz="2325" kern="0" spc="-95" dirty="0">
                <a:solidFill>
                  <a:sysClr val="windowText" lastClr="000000"/>
                </a:solidFill>
                <a:latin typeface="Tahoma"/>
                <a:cs typeface="Tahoma"/>
              </a:rPr>
              <a:t> unleash</a:t>
            </a:r>
            <a:r>
              <a:rPr sz="2325" kern="0" spc="-85" dirty="0">
                <a:solidFill>
                  <a:sysClr val="windowText" lastClr="000000"/>
                </a:solidFill>
                <a:latin typeface="Tahoma"/>
                <a:cs typeface="Tahoma"/>
              </a:rPr>
              <a:t> </a:t>
            </a:r>
            <a:r>
              <a:rPr sz="2325" kern="0" spc="-21" dirty="0">
                <a:solidFill>
                  <a:sysClr val="windowText" lastClr="000000"/>
                </a:solidFill>
                <a:latin typeface="Tahoma"/>
                <a:cs typeface="Tahoma"/>
              </a:rPr>
              <a:t>the</a:t>
            </a:r>
            <a:r>
              <a:rPr sz="2325" kern="0" spc="-95" dirty="0">
                <a:solidFill>
                  <a:sysClr val="windowText" lastClr="000000"/>
                </a:solidFill>
                <a:latin typeface="Tahoma"/>
                <a:cs typeface="Tahoma"/>
              </a:rPr>
              <a:t> </a:t>
            </a:r>
            <a:r>
              <a:rPr sz="2325" kern="0" spc="-137" dirty="0">
                <a:solidFill>
                  <a:sysClr val="windowText" lastClr="000000"/>
                </a:solidFill>
                <a:latin typeface="Tahoma"/>
                <a:cs typeface="Tahoma"/>
              </a:rPr>
              <a:t>power</a:t>
            </a:r>
            <a:r>
              <a:rPr sz="2325" kern="0" spc="-53" dirty="0">
                <a:solidFill>
                  <a:sysClr val="windowText" lastClr="000000"/>
                </a:solidFill>
                <a:latin typeface="Tahoma"/>
                <a:cs typeface="Tahoma"/>
              </a:rPr>
              <a:t> </a:t>
            </a:r>
            <a:r>
              <a:rPr sz="2325" kern="0" dirty="0">
                <a:solidFill>
                  <a:sysClr val="windowText" lastClr="000000"/>
                </a:solidFill>
                <a:latin typeface="Tahoma"/>
                <a:cs typeface="Tahoma"/>
              </a:rPr>
              <a:t>of</a:t>
            </a:r>
            <a:r>
              <a:rPr sz="2325" kern="0" spc="-95" dirty="0">
                <a:solidFill>
                  <a:sysClr val="windowText" lastClr="000000"/>
                </a:solidFill>
                <a:latin typeface="Tahoma"/>
                <a:cs typeface="Tahoma"/>
              </a:rPr>
              <a:t> </a:t>
            </a:r>
            <a:r>
              <a:rPr sz="2325" kern="0" spc="-21" dirty="0">
                <a:solidFill>
                  <a:srgbClr val="0000FF"/>
                </a:solidFill>
                <a:latin typeface="Tahoma"/>
                <a:cs typeface="Tahoma"/>
              </a:rPr>
              <a:t>AI/ML </a:t>
            </a:r>
            <a:r>
              <a:rPr sz="2325" kern="0" spc="-74" dirty="0">
                <a:solidFill>
                  <a:srgbClr val="0000FF"/>
                </a:solidFill>
                <a:latin typeface="Tahoma"/>
                <a:cs typeface="Tahoma"/>
              </a:rPr>
              <a:t>algorithms</a:t>
            </a:r>
            <a:r>
              <a:rPr sz="2325" kern="0" spc="-63" dirty="0">
                <a:solidFill>
                  <a:srgbClr val="0000FF"/>
                </a:solidFill>
                <a:latin typeface="Tahoma"/>
                <a:cs typeface="Tahoma"/>
              </a:rPr>
              <a:t> </a:t>
            </a:r>
            <a:r>
              <a:rPr sz="2325" kern="0" dirty="0">
                <a:solidFill>
                  <a:sysClr val="windowText" lastClr="000000"/>
                </a:solidFill>
                <a:latin typeface="Tahoma"/>
                <a:cs typeface="Tahoma"/>
              </a:rPr>
              <a:t>to</a:t>
            </a:r>
            <a:r>
              <a:rPr sz="2325" kern="0" spc="-53" dirty="0">
                <a:solidFill>
                  <a:sysClr val="windowText" lastClr="000000"/>
                </a:solidFill>
                <a:latin typeface="Tahoma"/>
                <a:cs typeface="Tahoma"/>
              </a:rPr>
              <a:t> </a:t>
            </a:r>
            <a:r>
              <a:rPr sz="2325" kern="0" spc="-95" dirty="0">
                <a:solidFill>
                  <a:sysClr val="windowText" lastClr="000000"/>
                </a:solidFill>
                <a:latin typeface="Tahoma"/>
                <a:cs typeface="Tahoma"/>
              </a:rPr>
              <a:t>develop</a:t>
            </a:r>
            <a:r>
              <a:rPr sz="2325" kern="0" spc="-42" dirty="0">
                <a:solidFill>
                  <a:sysClr val="windowText" lastClr="000000"/>
                </a:solidFill>
                <a:latin typeface="Tahoma"/>
                <a:cs typeface="Tahoma"/>
              </a:rPr>
              <a:t> </a:t>
            </a:r>
            <a:r>
              <a:rPr sz="2325" kern="0" spc="-74" dirty="0">
                <a:solidFill>
                  <a:srgbClr val="0000FF"/>
                </a:solidFill>
                <a:latin typeface="Tahoma"/>
                <a:cs typeface="Tahoma"/>
              </a:rPr>
              <a:t>predictive</a:t>
            </a:r>
            <a:r>
              <a:rPr sz="2325" kern="0" spc="-53" dirty="0">
                <a:solidFill>
                  <a:srgbClr val="0000FF"/>
                </a:solidFill>
                <a:latin typeface="Tahoma"/>
                <a:cs typeface="Tahoma"/>
              </a:rPr>
              <a:t> </a:t>
            </a:r>
            <a:r>
              <a:rPr sz="2325" kern="0" spc="-21" dirty="0">
                <a:solidFill>
                  <a:srgbClr val="0000FF"/>
                </a:solidFill>
                <a:latin typeface="Tahoma"/>
                <a:cs typeface="Tahoma"/>
              </a:rPr>
              <a:t>analytics</a:t>
            </a:r>
            <a:r>
              <a:rPr sz="2325" kern="0" spc="-21" dirty="0">
                <a:solidFill>
                  <a:sysClr val="windowText" lastClr="000000"/>
                </a:solidFill>
                <a:latin typeface="Tahoma"/>
                <a:cs typeface="Tahoma"/>
              </a:rPr>
              <a:t>.</a:t>
            </a:r>
            <a:endParaRPr sz="2325" kern="0">
              <a:solidFill>
                <a:sysClr val="windowText" lastClr="000000"/>
              </a:solidFill>
              <a:latin typeface="Tahoma"/>
              <a:cs typeface="Tahoma"/>
            </a:endParaRPr>
          </a:p>
          <a:p>
            <a:pPr marL="26841" defTabSz="1932584">
              <a:spcBef>
                <a:spcPts val="708"/>
              </a:spcBef>
            </a:pPr>
            <a:r>
              <a:rPr sz="2325" kern="0" spc="-21" dirty="0">
                <a:solidFill>
                  <a:sysClr val="windowText" lastClr="000000"/>
                </a:solidFill>
                <a:latin typeface="Tahoma"/>
                <a:cs typeface="Tahoma"/>
              </a:rPr>
              <a:t>Models:</a:t>
            </a:r>
            <a:endParaRPr sz="2325" kern="0">
              <a:solidFill>
                <a:sysClr val="windowText" lastClr="000000"/>
              </a:solidFill>
              <a:latin typeface="Tahoma"/>
              <a:cs typeface="Tahoma"/>
            </a:endParaRPr>
          </a:p>
        </p:txBody>
      </p:sp>
      <p:pic>
        <p:nvPicPr>
          <p:cNvPr id="13" name="object 13">
            <a:extLst>
              <a:ext uri="{C183D7F6-B498-43B3-948B-1728B52AA6E4}">
                <adec:decorative xmlns:adec="http://schemas.microsoft.com/office/drawing/2017/decorative" val="1"/>
              </a:ext>
            </a:extLst>
          </p:cNvPr>
          <p:cNvPicPr/>
          <p:nvPr/>
        </p:nvPicPr>
        <p:blipFill>
          <a:blip r:embed="rId13" cstate="print"/>
          <a:stretch>
            <a:fillRect/>
          </a:stretch>
        </p:blipFill>
        <p:spPr>
          <a:xfrm>
            <a:off x="3271577" y="3278769"/>
            <a:ext cx="137938" cy="137938"/>
          </a:xfrm>
          <a:prstGeom prst="rect">
            <a:avLst/>
          </a:prstGeom>
        </p:spPr>
      </p:pic>
      <p:pic>
        <p:nvPicPr>
          <p:cNvPr id="14" name="object 14" descr="1"/>
          <p:cNvPicPr/>
          <p:nvPr/>
        </p:nvPicPr>
        <p:blipFill>
          <a:blip r:embed="rId14" cstate="print"/>
          <a:stretch>
            <a:fillRect/>
          </a:stretch>
        </p:blipFill>
        <p:spPr>
          <a:xfrm>
            <a:off x="3755608" y="3598496"/>
            <a:ext cx="241392" cy="241392"/>
          </a:xfrm>
          <a:prstGeom prst="rect">
            <a:avLst/>
          </a:prstGeom>
        </p:spPr>
      </p:pic>
      <p:sp>
        <p:nvSpPr>
          <p:cNvPr id="15" name="object 15"/>
          <p:cNvSpPr txBox="1"/>
          <p:nvPr/>
        </p:nvSpPr>
        <p:spPr>
          <a:xfrm>
            <a:off x="3806850" y="3571164"/>
            <a:ext cx="139576" cy="220866"/>
          </a:xfrm>
          <a:prstGeom prst="rect">
            <a:avLst/>
          </a:prstGeom>
        </p:spPr>
        <p:txBody>
          <a:bodyPr vert="horz" wrap="square" lIns="0" tIns="25499" rIns="0" bIns="0" rtlCol="0">
            <a:spAutoFit/>
          </a:bodyPr>
          <a:lstStyle/>
          <a:p>
            <a:pPr marL="26841" defTabSz="1932584">
              <a:spcBef>
                <a:spcPts val="201"/>
              </a:spcBef>
            </a:pPr>
            <a:r>
              <a:rPr sz="1268" kern="0" spc="-106" dirty="0">
                <a:solidFill>
                  <a:srgbClr val="FFFFFF"/>
                </a:solidFill>
                <a:latin typeface="Arial"/>
                <a:cs typeface="Arial"/>
              </a:rPr>
              <a:t>1</a:t>
            </a:r>
            <a:endParaRPr sz="1268" kern="0">
              <a:solidFill>
                <a:sysClr val="windowText" lastClr="000000"/>
              </a:solidFill>
              <a:latin typeface="Arial"/>
              <a:cs typeface="Arial"/>
            </a:endParaRPr>
          </a:p>
        </p:txBody>
      </p:sp>
      <p:sp>
        <p:nvSpPr>
          <p:cNvPr id="16" name="object 16"/>
          <p:cNvSpPr txBox="1"/>
          <p:nvPr/>
        </p:nvSpPr>
        <p:spPr>
          <a:xfrm>
            <a:off x="4114722" y="3502180"/>
            <a:ext cx="7935684" cy="2156203"/>
          </a:xfrm>
          <a:prstGeom prst="rect">
            <a:avLst/>
          </a:prstGeom>
        </p:spPr>
        <p:txBody>
          <a:bodyPr vert="horz" wrap="square" lIns="0" tIns="25499" rIns="0" bIns="0" rtlCol="0" anchor="t">
            <a:spAutoFit/>
          </a:bodyPr>
          <a:lstStyle/>
          <a:p>
            <a:pPr marL="26841" marR="881742" defTabSz="1932584">
              <a:spcBef>
                <a:spcPts val="201"/>
              </a:spcBef>
            </a:pPr>
            <a:r>
              <a:rPr sz="2114" kern="0" spc="-21" dirty="0">
                <a:solidFill>
                  <a:srgbClr val="0000FF"/>
                </a:solidFill>
                <a:latin typeface="Tahoma"/>
                <a:cs typeface="Tahoma"/>
              </a:rPr>
              <a:t>Predicting</a:t>
            </a:r>
            <a:r>
              <a:rPr sz="2114" kern="0" spc="-85" dirty="0">
                <a:solidFill>
                  <a:srgbClr val="0000FF"/>
                </a:solidFill>
                <a:latin typeface="Tahoma"/>
                <a:cs typeface="Tahoma"/>
              </a:rPr>
              <a:t> </a:t>
            </a:r>
            <a:r>
              <a:rPr sz="2114" kern="0" spc="-95" dirty="0">
                <a:solidFill>
                  <a:srgbClr val="0000FF"/>
                </a:solidFill>
                <a:latin typeface="Tahoma"/>
                <a:cs typeface="Tahoma"/>
              </a:rPr>
              <a:t>pregnancy</a:t>
            </a:r>
            <a:r>
              <a:rPr sz="2114" kern="0" spc="-63" dirty="0">
                <a:solidFill>
                  <a:srgbClr val="0000FF"/>
                </a:solidFill>
                <a:latin typeface="Tahoma"/>
                <a:cs typeface="Tahoma"/>
              </a:rPr>
              <a:t> outcomes.</a:t>
            </a:r>
            <a:r>
              <a:rPr sz="2114" kern="0" spc="127" dirty="0">
                <a:solidFill>
                  <a:srgbClr val="0000FF"/>
                </a:solidFill>
                <a:latin typeface="Tahoma"/>
                <a:cs typeface="Tahoma"/>
              </a:rPr>
              <a:t> </a:t>
            </a:r>
            <a:r>
              <a:rPr sz="2114" kern="0" spc="-74" dirty="0">
                <a:solidFill>
                  <a:sysClr val="windowText" lastClr="000000"/>
                </a:solidFill>
                <a:latin typeface="Tahoma"/>
                <a:cs typeface="Tahoma"/>
              </a:rPr>
              <a:t>Enhances </a:t>
            </a:r>
            <a:r>
              <a:rPr sz="2114" kern="0" spc="-21" dirty="0">
                <a:solidFill>
                  <a:sysClr val="windowText" lastClr="000000"/>
                </a:solidFill>
                <a:latin typeface="Tahoma"/>
                <a:cs typeface="Tahoma"/>
              </a:rPr>
              <a:t>family</a:t>
            </a:r>
            <a:r>
              <a:rPr sz="2114" kern="0" spc="-74" dirty="0">
                <a:solidFill>
                  <a:sysClr val="windowText" lastClr="000000"/>
                </a:solidFill>
                <a:latin typeface="Tahoma"/>
                <a:cs typeface="Tahoma"/>
              </a:rPr>
              <a:t> </a:t>
            </a:r>
            <a:r>
              <a:rPr sz="2114" kern="0" spc="-63" dirty="0">
                <a:solidFill>
                  <a:sysClr val="windowText" lastClr="000000"/>
                </a:solidFill>
                <a:latin typeface="Tahoma"/>
                <a:cs typeface="Tahoma"/>
              </a:rPr>
              <a:t>planning</a:t>
            </a:r>
            <a:r>
              <a:rPr sz="2114" kern="0" spc="-74" dirty="0">
                <a:solidFill>
                  <a:sysClr val="windowText" lastClr="000000"/>
                </a:solidFill>
                <a:latin typeface="Tahoma"/>
                <a:cs typeface="Tahoma"/>
              </a:rPr>
              <a:t> </a:t>
            </a:r>
            <a:r>
              <a:rPr sz="2114" kern="0" spc="-63" dirty="0">
                <a:solidFill>
                  <a:sysClr val="windowText" lastClr="000000"/>
                </a:solidFill>
                <a:latin typeface="Tahoma"/>
                <a:cs typeface="Tahoma"/>
              </a:rPr>
              <a:t>and </a:t>
            </a:r>
            <a:r>
              <a:rPr sz="2114" kern="0" spc="-74" dirty="0">
                <a:solidFill>
                  <a:sysClr val="windowText" lastClr="000000"/>
                </a:solidFill>
                <a:latin typeface="Tahoma"/>
                <a:cs typeface="Tahoma"/>
              </a:rPr>
              <a:t>elucidates</a:t>
            </a:r>
            <a:r>
              <a:rPr sz="2114" kern="0" spc="-32" dirty="0">
                <a:solidFill>
                  <a:sysClr val="windowText" lastClr="000000"/>
                </a:solidFill>
                <a:latin typeface="Tahoma"/>
                <a:cs typeface="Tahoma"/>
              </a:rPr>
              <a:t> </a:t>
            </a:r>
            <a:r>
              <a:rPr sz="2114" kern="0" spc="-42" dirty="0">
                <a:solidFill>
                  <a:sysClr val="windowText" lastClr="000000"/>
                </a:solidFill>
                <a:latin typeface="Tahoma"/>
                <a:cs typeface="Tahoma"/>
              </a:rPr>
              <a:t>important</a:t>
            </a:r>
            <a:r>
              <a:rPr sz="2114" kern="0" spc="-11" dirty="0">
                <a:solidFill>
                  <a:sysClr val="windowText" lastClr="000000"/>
                </a:solidFill>
                <a:latin typeface="Tahoma"/>
                <a:cs typeface="Tahoma"/>
              </a:rPr>
              <a:t> </a:t>
            </a:r>
            <a:r>
              <a:rPr sz="2114" kern="0" spc="-63" dirty="0">
                <a:solidFill>
                  <a:sysClr val="windowText" lastClr="000000"/>
                </a:solidFill>
                <a:latin typeface="Tahoma"/>
                <a:cs typeface="Tahoma"/>
              </a:rPr>
              <a:t>factors</a:t>
            </a:r>
            <a:r>
              <a:rPr sz="2114" kern="0" spc="-21" dirty="0">
                <a:solidFill>
                  <a:sysClr val="windowText" lastClr="000000"/>
                </a:solidFill>
                <a:latin typeface="Tahoma"/>
                <a:cs typeface="Tahoma"/>
              </a:rPr>
              <a:t> </a:t>
            </a:r>
            <a:r>
              <a:rPr sz="2114" kern="0" spc="-53" dirty="0">
                <a:solidFill>
                  <a:sysClr val="windowText" lastClr="000000"/>
                </a:solidFill>
                <a:latin typeface="Tahoma"/>
                <a:cs typeface="Tahoma"/>
              </a:rPr>
              <a:t>affecting</a:t>
            </a:r>
            <a:r>
              <a:rPr sz="2114" kern="0" spc="-11" dirty="0">
                <a:solidFill>
                  <a:sysClr val="windowText" lastClr="000000"/>
                </a:solidFill>
                <a:latin typeface="Tahoma"/>
                <a:cs typeface="Tahoma"/>
              </a:rPr>
              <a:t> </a:t>
            </a:r>
            <a:r>
              <a:rPr sz="2114" kern="0" spc="-21" dirty="0">
                <a:solidFill>
                  <a:sysClr val="windowText" lastClr="000000"/>
                </a:solidFill>
                <a:latin typeface="Tahoma"/>
                <a:cs typeface="Tahoma"/>
              </a:rPr>
              <a:t>fecundability.</a:t>
            </a:r>
            <a:endParaRPr sz="2114" kern="0" dirty="0">
              <a:solidFill>
                <a:sysClr val="windowText" lastClr="000000"/>
              </a:solidFill>
              <a:latin typeface="Tahoma"/>
              <a:cs typeface="Tahoma"/>
            </a:endParaRPr>
          </a:p>
          <a:p>
            <a:pPr marL="26670" marR="1345565" defTabSz="1932584">
              <a:lnSpc>
                <a:spcPct val="116678"/>
              </a:lnSpc>
              <a:spcBef>
                <a:spcPts val="63"/>
              </a:spcBef>
            </a:pPr>
            <a:r>
              <a:rPr sz="2114" kern="0" spc="-21" dirty="0">
                <a:solidFill>
                  <a:srgbClr val="0000FF"/>
                </a:solidFill>
                <a:latin typeface="Tahoma"/>
                <a:cs typeface="Tahoma"/>
              </a:rPr>
              <a:t>Predicting</a:t>
            </a:r>
            <a:r>
              <a:rPr sz="2114" kern="0" spc="-74" dirty="0">
                <a:solidFill>
                  <a:srgbClr val="0000FF"/>
                </a:solidFill>
                <a:latin typeface="Tahoma"/>
                <a:cs typeface="Tahoma"/>
              </a:rPr>
              <a:t> </a:t>
            </a:r>
            <a:r>
              <a:rPr sz="2114" kern="0" dirty="0">
                <a:solidFill>
                  <a:srgbClr val="0000FF"/>
                </a:solidFill>
                <a:latin typeface="Tahoma"/>
                <a:cs typeface="Tahoma"/>
              </a:rPr>
              <a:t>IVF</a:t>
            </a:r>
            <a:r>
              <a:rPr sz="2114" kern="0" spc="-53" dirty="0">
                <a:solidFill>
                  <a:srgbClr val="0000FF"/>
                </a:solidFill>
                <a:latin typeface="Tahoma"/>
                <a:cs typeface="Tahoma"/>
              </a:rPr>
              <a:t> </a:t>
            </a:r>
            <a:r>
              <a:rPr sz="2114" kern="0" spc="-63" dirty="0">
                <a:solidFill>
                  <a:srgbClr val="0000FF"/>
                </a:solidFill>
                <a:latin typeface="Tahoma"/>
                <a:cs typeface="Tahoma"/>
              </a:rPr>
              <a:t>outcomes.</a:t>
            </a:r>
            <a:r>
              <a:rPr sz="2114" kern="0" spc="137" dirty="0">
                <a:solidFill>
                  <a:srgbClr val="0000FF"/>
                </a:solidFill>
                <a:latin typeface="Tahoma"/>
                <a:cs typeface="Tahoma"/>
              </a:rPr>
              <a:t> </a:t>
            </a:r>
            <a:r>
              <a:rPr sz="2114" kern="0" spc="-74" dirty="0">
                <a:solidFill>
                  <a:sysClr val="windowText" lastClr="000000"/>
                </a:solidFill>
                <a:latin typeface="Tahoma"/>
                <a:cs typeface="Tahoma"/>
              </a:rPr>
              <a:t>Enhances</a:t>
            </a:r>
            <a:r>
              <a:rPr sz="2114" kern="0" spc="-63" dirty="0">
                <a:solidFill>
                  <a:sysClr val="windowText" lastClr="000000"/>
                </a:solidFill>
                <a:latin typeface="Tahoma"/>
                <a:cs typeface="Tahoma"/>
              </a:rPr>
              <a:t> planning</a:t>
            </a:r>
            <a:r>
              <a:rPr sz="2114" kern="0" spc="-53" dirty="0">
                <a:solidFill>
                  <a:sysClr val="windowText" lastClr="000000"/>
                </a:solidFill>
                <a:latin typeface="Tahoma"/>
                <a:cs typeface="Tahoma"/>
              </a:rPr>
              <a:t> and</a:t>
            </a:r>
            <a:r>
              <a:rPr sz="2114" kern="0" spc="-63" dirty="0">
                <a:solidFill>
                  <a:sysClr val="windowText" lastClr="000000"/>
                </a:solidFill>
                <a:latin typeface="Tahoma"/>
                <a:cs typeface="Tahoma"/>
              </a:rPr>
              <a:t> </a:t>
            </a:r>
            <a:r>
              <a:rPr sz="2114" kern="0" spc="-42" dirty="0">
                <a:solidFill>
                  <a:sysClr val="windowText" lastClr="000000"/>
                </a:solidFill>
                <a:latin typeface="Tahoma"/>
                <a:cs typeface="Tahoma"/>
              </a:rPr>
              <a:t>financial </a:t>
            </a:r>
            <a:r>
              <a:rPr sz="2114" kern="0" spc="-85" dirty="0">
                <a:solidFill>
                  <a:sysClr val="windowText" lastClr="000000"/>
                </a:solidFill>
                <a:latin typeface="Tahoma"/>
                <a:cs typeface="Tahoma"/>
              </a:rPr>
              <a:t>decision-</a:t>
            </a:r>
            <a:r>
              <a:rPr sz="2114" kern="0" spc="-63" dirty="0">
                <a:solidFill>
                  <a:sysClr val="windowText" lastClr="000000"/>
                </a:solidFill>
                <a:latin typeface="Tahoma"/>
                <a:cs typeface="Tahoma"/>
              </a:rPr>
              <a:t>making</a:t>
            </a:r>
            <a:r>
              <a:rPr sz="2114" kern="0" spc="53" dirty="0">
                <a:solidFill>
                  <a:sysClr val="windowText" lastClr="000000"/>
                </a:solidFill>
                <a:latin typeface="Tahoma"/>
                <a:cs typeface="Tahoma"/>
              </a:rPr>
              <a:t> </a:t>
            </a:r>
            <a:r>
              <a:rPr sz="2114" kern="0" spc="-116" dirty="0">
                <a:solidFill>
                  <a:sysClr val="windowText" lastClr="000000"/>
                </a:solidFill>
                <a:latin typeface="Tahoma"/>
                <a:cs typeface="Tahoma"/>
              </a:rPr>
              <a:t>when</a:t>
            </a:r>
            <a:r>
              <a:rPr sz="2114" kern="0" spc="74" dirty="0">
                <a:solidFill>
                  <a:sysClr val="windowText" lastClr="000000"/>
                </a:solidFill>
                <a:latin typeface="Tahoma"/>
                <a:cs typeface="Tahoma"/>
              </a:rPr>
              <a:t> </a:t>
            </a:r>
            <a:r>
              <a:rPr sz="2114" kern="0" spc="-116" dirty="0">
                <a:solidFill>
                  <a:sysClr val="windowText" lastClr="000000"/>
                </a:solidFill>
                <a:latin typeface="Tahoma"/>
                <a:cs typeface="Tahoma"/>
              </a:rPr>
              <a:t>seeking</a:t>
            </a:r>
            <a:r>
              <a:rPr sz="2114" kern="0" spc="63" dirty="0">
                <a:solidFill>
                  <a:sysClr val="windowText" lastClr="000000"/>
                </a:solidFill>
                <a:latin typeface="Tahoma"/>
                <a:cs typeface="Tahoma"/>
              </a:rPr>
              <a:t> </a:t>
            </a:r>
            <a:r>
              <a:rPr sz="2114" kern="0" spc="106" dirty="0">
                <a:solidFill>
                  <a:sysClr val="windowText" lastClr="000000"/>
                </a:solidFill>
                <a:latin typeface="Tahoma"/>
                <a:cs typeface="Tahoma"/>
              </a:rPr>
              <a:t>ART</a:t>
            </a:r>
            <a:r>
              <a:rPr sz="2114" kern="0" spc="63" dirty="0">
                <a:solidFill>
                  <a:sysClr val="windowText" lastClr="000000"/>
                </a:solidFill>
                <a:latin typeface="Tahoma"/>
                <a:cs typeface="Tahoma"/>
              </a:rPr>
              <a:t> </a:t>
            </a:r>
            <a:r>
              <a:rPr sz="2114" kern="0" spc="-21" dirty="0">
                <a:solidFill>
                  <a:sysClr val="windowText" lastClr="000000"/>
                </a:solidFill>
                <a:latin typeface="Tahoma"/>
                <a:cs typeface="Tahoma"/>
              </a:rPr>
              <a:t>treatment.</a:t>
            </a:r>
            <a:endParaRPr lang="en-US" sz="2114" kern="0">
              <a:solidFill>
                <a:sysClr val="windowText" lastClr="000000"/>
              </a:solidFill>
              <a:latin typeface="Tahoma"/>
              <a:ea typeface="Tahoma"/>
              <a:cs typeface="Tahoma"/>
            </a:endParaRPr>
          </a:p>
          <a:p>
            <a:pPr marL="26670" defTabSz="1932584">
              <a:lnSpc>
                <a:spcPct val="111847"/>
              </a:lnSpc>
            </a:pPr>
            <a:r>
              <a:rPr sz="2114" kern="0" spc="-21" dirty="0">
                <a:solidFill>
                  <a:srgbClr val="0000FF"/>
                </a:solidFill>
                <a:latin typeface="Tahoma"/>
                <a:cs typeface="Tahoma"/>
              </a:rPr>
              <a:t>Predicting</a:t>
            </a:r>
            <a:r>
              <a:rPr sz="2114" kern="0" spc="-11" dirty="0">
                <a:solidFill>
                  <a:srgbClr val="0000FF"/>
                </a:solidFill>
                <a:latin typeface="Tahoma"/>
                <a:cs typeface="Tahoma"/>
              </a:rPr>
              <a:t> </a:t>
            </a:r>
            <a:r>
              <a:rPr sz="2114" kern="0" dirty="0">
                <a:solidFill>
                  <a:srgbClr val="0000FF"/>
                </a:solidFill>
                <a:latin typeface="Tahoma"/>
                <a:cs typeface="Tahoma"/>
              </a:rPr>
              <a:t>PCOS</a:t>
            </a:r>
            <a:r>
              <a:rPr sz="2114" kern="0" dirty="0">
                <a:solidFill>
                  <a:sysClr val="windowText" lastClr="000000"/>
                </a:solidFill>
                <a:latin typeface="Tahoma"/>
                <a:cs typeface="Tahoma"/>
              </a:rPr>
              <a:t>. </a:t>
            </a:r>
            <a:r>
              <a:rPr sz="2114" kern="0" spc="-42" dirty="0">
                <a:solidFill>
                  <a:sysClr val="windowText" lastClr="000000"/>
                </a:solidFill>
                <a:latin typeface="Tahoma"/>
                <a:cs typeface="Tahoma"/>
              </a:rPr>
              <a:t>Helps</a:t>
            </a:r>
            <a:r>
              <a:rPr sz="2114" kern="0" dirty="0">
                <a:solidFill>
                  <a:sysClr val="windowText" lastClr="000000"/>
                </a:solidFill>
                <a:latin typeface="Tahoma"/>
                <a:cs typeface="Tahoma"/>
              </a:rPr>
              <a:t> to </a:t>
            </a:r>
            <a:r>
              <a:rPr sz="2114" kern="0" spc="-85" dirty="0">
                <a:solidFill>
                  <a:sysClr val="windowText" lastClr="000000"/>
                </a:solidFill>
                <a:latin typeface="Tahoma"/>
                <a:cs typeface="Tahoma"/>
              </a:rPr>
              <a:t>discover</a:t>
            </a:r>
            <a:r>
              <a:rPr sz="2114" kern="0" dirty="0">
                <a:solidFill>
                  <a:sysClr val="windowText" lastClr="000000"/>
                </a:solidFill>
                <a:latin typeface="Tahoma"/>
                <a:cs typeface="Tahoma"/>
              </a:rPr>
              <a:t> </a:t>
            </a:r>
            <a:r>
              <a:rPr sz="2114" kern="0" spc="-95" dirty="0">
                <a:solidFill>
                  <a:sysClr val="windowText" lastClr="000000"/>
                </a:solidFill>
                <a:latin typeface="Tahoma"/>
                <a:cs typeface="Tahoma"/>
              </a:rPr>
              <a:t>many</a:t>
            </a:r>
            <a:r>
              <a:rPr sz="2114" kern="0" dirty="0">
                <a:solidFill>
                  <a:sysClr val="windowText" lastClr="000000"/>
                </a:solidFill>
                <a:latin typeface="Tahoma"/>
                <a:cs typeface="Tahoma"/>
              </a:rPr>
              <a:t> </a:t>
            </a:r>
            <a:r>
              <a:rPr sz="2114" kern="0" spc="-95" dirty="0">
                <a:solidFill>
                  <a:srgbClr val="0000FF"/>
                </a:solidFill>
                <a:latin typeface="Tahoma"/>
                <a:cs typeface="Tahoma"/>
              </a:rPr>
              <a:t>undiagnosed</a:t>
            </a:r>
            <a:r>
              <a:rPr sz="2114" kern="0" dirty="0">
                <a:solidFill>
                  <a:srgbClr val="0000FF"/>
                </a:solidFill>
                <a:latin typeface="Tahoma"/>
                <a:cs typeface="Tahoma"/>
              </a:rPr>
              <a:t> </a:t>
            </a:r>
            <a:r>
              <a:rPr sz="2114" kern="0" spc="-127" dirty="0">
                <a:solidFill>
                  <a:sysClr val="windowText" lastClr="000000"/>
                </a:solidFill>
                <a:latin typeface="Tahoma"/>
                <a:cs typeface="Tahoma"/>
              </a:rPr>
              <a:t>cases</a:t>
            </a:r>
            <a:r>
              <a:rPr sz="2114" kern="0" dirty="0">
                <a:solidFill>
                  <a:sysClr val="windowText" lastClr="000000"/>
                </a:solidFill>
                <a:latin typeface="Tahoma"/>
                <a:cs typeface="Tahoma"/>
              </a:rPr>
              <a:t> to </a:t>
            </a:r>
            <a:r>
              <a:rPr sz="2114" kern="0" spc="-53" dirty="0">
                <a:solidFill>
                  <a:sysClr val="windowText" lastClr="000000"/>
                </a:solidFill>
                <a:latin typeface="Tahoma"/>
                <a:cs typeface="Tahoma"/>
              </a:rPr>
              <a:t>enable</a:t>
            </a:r>
            <a:endParaRPr lang="en-US" sz="2114" kern="0">
              <a:solidFill>
                <a:sysClr val="windowText" lastClr="000000"/>
              </a:solidFill>
              <a:latin typeface="Tahoma"/>
              <a:ea typeface="Tahoma"/>
              <a:cs typeface="Tahoma"/>
            </a:endParaRPr>
          </a:p>
          <a:p>
            <a:pPr marL="26670" defTabSz="1932584">
              <a:lnSpc>
                <a:spcPct val="116678"/>
              </a:lnSpc>
            </a:pPr>
            <a:r>
              <a:rPr sz="2114" kern="0" spc="-85" dirty="0">
                <a:solidFill>
                  <a:sysClr val="windowText" lastClr="000000"/>
                </a:solidFill>
                <a:latin typeface="Tahoma"/>
                <a:cs typeface="Tahoma"/>
              </a:rPr>
              <a:t>early</a:t>
            </a:r>
            <a:r>
              <a:rPr sz="2114" kern="0" spc="-32" dirty="0">
                <a:solidFill>
                  <a:sysClr val="windowText" lastClr="000000"/>
                </a:solidFill>
                <a:latin typeface="Tahoma"/>
                <a:cs typeface="Tahoma"/>
              </a:rPr>
              <a:t> </a:t>
            </a:r>
            <a:r>
              <a:rPr sz="2114" kern="0" spc="-63" dirty="0">
                <a:solidFill>
                  <a:sysClr val="windowText" lastClr="000000"/>
                </a:solidFill>
                <a:latin typeface="Tahoma"/>
                <a:cs typeface="Tahoma"/>
              </a:rPr>
              <a:t>intervention</a:t>
            </a:r>
            <a:r>
              <a:rPr sz="2114" kern="0" spc="-21" dirty="0">
                <a:solidFill>
                  <a:sysClr val="windowText" lastClr="000000"/>
                </a:solidFill>
                <a:latin typeface="Tahoma"/>
                <a:cs typeface="Tahoma"/>
              </a:rPr>
              <a:t> </a:t>
            </a:r>
            <a:r>
              <a:rPr sz="2114" kern="0" spc="-53" dirty="0">
                <a:solidFill>
                  <a:sysClr val="windowText" lastClr="000000"/>
                </a:solidFill>
                <a:latin typeface="Tahoma"/>
                <a:cs typeface="Tahoma"/>
              </a:rPr>
              <a:t>and</a:t>
            </a:r>
            <a:r>
              <a:rPr sz="2114" kern="0" spc="-21" dirty="0">
                <a:solidFill>
                  <a:sysClr val="windowText" lastClr="000000"/>
                </a:solidFill>
                <a:latin typeface="Tahoma"/>
                <a:cs typeface="Tahoma"/>
              </a:rPr>
              <a:t> </a:t>
            </a:r>
            <a:r>
              <a:rPr sz="2114" kern="0" spc="-95" dirty="0">
                <a:solidFill>
                  <a:sysClr val="windowText" lastClr="000000"/>
                </a:solidFill>
                <a:latin typeface="Tahoma"/>
                <a:cs typeface="Tahoma"/>
              </a:rPr>
              <a:t>addressing</a:t>
            </a:r>
            <a:r>
              <a:rPr sz="2114" kern="0" spc="-32" dirty="0">
                <a:solidFill>
                  <a:sysClr val="windowText" lastClr="000000"/>
                </a:solidFill>
                <a:latin typeface="Tahoma"/>
                <a:cs typeface="Tahoma"/>
              </a:rPr>
              <a:t> </a:t>
            </a:r>
            <a:r>
              <a:rPr sz="2114" kern="0" spc="-85" dirty="0">
                <a:solidFill>
                  <a:sysClr val="windowText" lastClr="000000"/>
                </a:solidFill>
                <a:latin typeface="Tahoma"/>
                <a:cs typeface="Tahoma"/>
              </a:rPr>
              <a:t>long-</a:t>
            </a:r>
            <a:r>
              <a:rPr sz="2114" kern="0" spc="-42" dirty="0">
                <a:solidFill>
                  <a:sysClr val="windowText" lastClr="000000"/>
                </a:solidFill>
                <a:latin typeface="Tahoma"/>
                <a:cs typeface="Tahoma"/>
              </a:rPr>
              <a:t>term</a:t>
            </a:r>
            <a:r>
              <a:rPr sz="2114" kern="0" spc="-32" dirty="0">
                <a:solidFill>
                  <a:sysClr val="windowText" lastClr="000000"/>
                </a:solidFill>
                <a:latin typeface="Tahoma"/>
                <a:cs typeface="Tahoma"/>
              </a:rPr>
              <a:t> </a:t>
            </a:r>
            <a:r>
              <a:rPr sz="2114" kern="0" spc="-63" dirty="0">
                <a:solidFill>
                  <a:sysClr val="windowText" lastClr="000000"/>
                </a:solidFill>
                <a:latin typeface="Tahoma"/>
                <a:cs typeface="Tahoma"/>
              </a:rPr>
              <a:t>health</a:t>
            </a:r>
            <a:r>
              <a:rPr sz="2114" kern="0" spc="-21" dirty="0">
                <a:solidFill>
                  <a:sysClr val="windowText" lastClr="000000"/>
                </a:solidFill>
                <a:latin typeface="Tahoma"/>
                <a:cs typeface="Tahoma"/>
              </a:rPr>
              <a:t> risks.</a:t>
            </a:r>
            <a:endParaRPr lang="en-US" sz="2114" kern="0">
              <a:solidFill>
                <a:sysClr val="windowText" lastClr="000000"/>
              </a:solidFill>
              <a:latin typeface="Tahoma"/>
              <a:ea typeface="Tahoma"/>
              <a:cs typeface="Tahoma"/>
            </a:endParaRPr>
          </a:p>
        </p:txBody>
      </p:sp>
      <p:pic>
        <p:nvPicPr>
          <p:cNvPr id="17" name="object 17" descr="2"/>
          <p:cNvPicPr/>
          <p:nvPr/>
        </p:nvPicPr>
        <p:blipFill>
          <a:blip r:embed="rId15" cstate="print"/>
          <a:stretch>
            <a:fillRect/>
          </a:stretch>
        </p:blipFill>
        <p:spPr>
          <a:xfrm>
            <a:off x="3755608" y="4240276"/>
            <a:ext cx="241392" cy="241392"/>
          </a:xfrm>
          <a:prstGeom prst="rect">
            <a:avLst/>
          </a:prstGeom>
        </p:spPr>
      </p:pic>
      <p:sp>
        <p:nvSpPr>
          <p:cNvPr id="18" name="object 18"/>
          <p:cNvSpPr txBox="1"/>
          <p:nvPr/>
        </p:nvSpPr>
        <p:spPr>
          <a:xfrm>
            <a:off x="3806850" y="4212944"/>
            <a:ext cx="139576" cy="220866"/>
          </a:xfrm>
          <a:prstGeom prst="rect">
            <a:avLst/>
          </a:prstGeom>
        </p:spPr>
        <p:txBody>
          <a:bodyPr vert="horz" wrap="square" lIns="0" tIns="25499" rIns="0" bIns="0" rtlCol="0">
            <a:spAutoFit/>
          </a:bodyPr>
          <a:lstStyle/>
          <a:p>
            <a:pPr marL="26841" defTabSz="1932584">
              <a:spcBef>
                <a:spcPts val="201"/>
              </a:spcBef>
            </a:pPr>
            <a:r>
              <a:rPr sz="1268" kern="0" spc="-106" dirty="0">
                <a:solidFill>
                  <a:srgbClr val="FFFFFF"/>
                </a:solidFill>
                <a:latin typeface="Arial"/>
                <a:cs typeface="Arial"/>
              </a:rPr>
              <a:t>2</a:t>
            </a:r>
            <a:endParaRPr sz="1268" kern="0">
              <a:solidFill>
                <a:sysClr val="windowText" lastClr="000000"/>
              </a:solidFill>
              <a:latin typeface="Arial"/>
              <a:cs typeface="Arial"/>
            </a:endParaRPr>
          </a:p>
        </p:txBody>
      </p:sp>
      <p:pic>
        <p:nvPicPr>
          <p:cNvPr id="19" name="object 19" descr="3"/>
          <p:cNvPicPr/>
          <p:nvPr/>
        </p:nvPicPr>
        <p:blipFill>
          <a:blip r:embed="rId16" cstate="print"/>
          <a:stretch>
            <a:fillRect/>
          </a:stretch>
        </p:blipFill>
        <p:spPr>
          <a:xfrm>
            <a:off x="3755608" y="4882056"/>
            <a:ext cx="241392" cy="241392"/>
          </a:xfrm>
          <a:prstGeom prst="rect">
            <a:avLst/>
          </a:prstGeom>
        </p:spPr>
      </p:pic>
      <p:sp>
        <p:nvSpPr>
          <p:cNvPr id="20" name="object 20"/>
          <p:cNvSpPr txBox="1"/>
          <p:nvPr/>
        </p:nvSpPr>
        <p:spPr>
          <a:xfrm>
            <a:off x="3806850" y="4854749"/>
            <a:ext cx="139576" cy="220866"/>
          </a:xfrm>
          <a:prstGeom prst="rect">
            <a:avLst/>
          </a:prstGeom>
        </p:spPr>
        <p:txBody>
          <a:bodyPr vert="horz" wrap="square" lIns="0" tIns="25499" rIns="0" bIns="0" rtlCol="0">
            <a:spAutoFit/>
          </a:bodyPr>
          <a:lstStyle/>
          <a:p>
            <a:pPr marL="26841" defTabSz="1932584">
              <a:spcBef>
                <a:spcPts val="201"/>
              </a:spcBef>
            </a:pPr>
            <a:r>
              <a:rPr sz="1268" kern="0" spc="-106" dirty="0">
                <a:solidFill>
                  <a:srgbClr val="FFFFFF"/>
                </a:solidFill>
                <a:latin typeface="Arial"/>
                <a:cs typeface="Arial"/>
              </a:rPr>
              <a:t>3</a:t>
            </a:r>
            <a:endParaRPr sz="1268" kern="0">
              <a:solidFill>
                <a:sysClr val="windowText" lastClr="000000"/>
              </a:solidFill>
              <a:latin typeface="Arial"/>
              <a:cs typeface="Arial"/>
            </a:endParaRPr>
          </a:p>
        </p:txBody>
      </p:sp>
      <p:grpSp>
        <p:nvGrpSpPr>
          <p:cNvPr id="21" name="object 21">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22" name="object 22"/>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23" name="object 23"/>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24" name="object 24"/>
          <p:cNvSpPr txBox="1"/>
          <p:nvPr/>
        </p:nvSpPr>
        <p:spPr>
          <a:xfrm>
            <a:off x="2517143" y="6618575"/>
            <a:ext cx="395912" cy="198003"/>
          </a:xfrm>
          <a:prstGeom prst="rect">
            <a:avLst/>
          </a:prstGeom>
        </p:spPr>
        <p:txBody>
          <a:bodyPr vert="horz" wrap="square" lIns="0" tIns="0" rIns="0" bIns="0" rtlCol="0" anchor="t">
            <a:spAutoFit/>
          </a:bodyPr>
          <a:lstStyle/>
          <a:p>
            <a:pPr marL="26670" defTabSz="1932584">
              <a:lnSpc>
                <a:spcPct val="110299"/>
              </a:lnSpc>
            </a:pPr>
            <a:r>
              <a:rPr sz="1268" kern="0" spc="-42" dirty="0">
                <a:solidFill>
                  <a:srgbClr val="E50000"/>
                </a:solidFill>
                <a:latin typeface="Arial"/>
                <a:cs typeface="Arial"/>
              </a:rPr>
              <a:t>3/12</a:t>
            </a:r>
            <a:endParaRPr lang="en-US" sz="1268" kern="0">
              <a:solidFill>
                <a:sysClr val="windowText" lastClr="000000"/>
              </a:solidFill>
              <a:latin typeface="Arial"/>
              <a:cs typeface="Arial"/>
            </a:endParaRPr>
          </a:p>
        </p:txBody>
      </p:sp>
      <p:sp>
        <p:nvSpPr>
          <p:cNvPr id="25" name="object 25"/>
          <p:cNvSpPr txBox="1">
            <a:spLocks noGrp="1"/>
          </p:cNvSpPr>
          <p:nvPr>
            <p:ph type="ftr" sz="quarter" idx="5"/>
          </p:nvPr>
        </p:nvSpPr>
        <p:spPr>
          <a:xfrm>
            <a:off x="3180964" y="6618575"/>
            <a:ext cx="2708312" cy="198003"/>
          </a:xfrm>
          <a:prstGeom prst="rect">
            <a:avLst/>
          </a:prstGeom>
        </p:spPr>
        <p:txBody>
          <a:bodyPr vert="horz" wrap="square" lIns="0" tIns="0" rIns="0" bIns="0" rtlCol="0" anchor="t">
            <a:spAutoFit/>
          </a:bodyPr>
          <a:lstStyle/>
          <a:p>
            <a:pPr marL="26670" defTabSz="1932584">
              <a:lnSpc>
                <a:spcPct val="110299"/>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26" name="object 26"/>
          <p:cNvSpPr txBox="1"/>
          <p:nvPr/>
        </p:nvSpPr>
        <p:spPr>
          <a:xfrm>
            <a:off x="6291299" y="6618575"/>
            <a:ext cx="1528623" cy="198003"/>
          </a:xfrm>
          <a:prstGeom prst="rect">
            <a:avLst/>
          </a:prstGeom>
        </p:spPr>
        <p:txBody>
          <a:bodyPr vert="horz" wrap="square" lIns="0" tIns="0" rIns="0" bIns="0" rtlCol="0" anchor="t">
            <a:spAutoFit/>
          </a:bodyPr>
          <a:lstStyle/>
          <a:p>
            <a:pPr marL="26670" defTabSz="1932584">
              <a:lnSpc>
                <a:spcPct val="110299"/>
              </a:lnSpc>
            </a:pPr>
            <a:r>
              <a:rPr sz="1268" kern="0" dirty="0">
                <a:solidFill>
                  <a:srgbClr val="890000"/>
                </a:solidFill>
                <a:latin typeface="Arial"/>
                <a:cs typeface="Arial"/>
                <a:hlinkClick r:id="rId17" action="ppaction://hlinksldjump"/>
              </a:rPr>
              <a:t>AI</a:t>
            </a:r>
            <a:r>
              <a:rPr sz="1268" kern="0" spc="180" dirty="0">
                <a:solidFill>
                  <a:srgbClr val="890000"/>
                </a:solidFill>
                <a:latin typeface="Arial"/>
                <a:cs typeface="Arial"/>
                <a:hlinkClick r:id="rId17" action="ppaction://hlinksldjump"/>
              </a:rPr>
              <a:t> </a:t>
            </a:r>
            <a:r>
              <a:rPr sz="1268" kern="0" dirty="0">
                <a:solidFill>
                  <a:srgbClr val="890000"/>
                </a:solidFill>
                <a:latin typeface="Arial"/>
                <a:cs typeface="Arial"/>
                <a:hlinkClick r:id="rId17" action="ppaction://hlinksldjump"/>
              </a:rPr>
              <a:t>for</a:t>
            </a:r>
            <a:r>
              <a:rPr sz="1268" kern="0" spc="180" dirty="0">
                <a:solidFill>
                  <a:srgbClr val="890000"/>
                </a:solidFill>
                <a:latin typeface="Arial"/>
                <a:cs typeface="Arial"/>
                <a:hlinkClick r:id="rId17" action="ppaction://hlinksldjump"/>
              </a:rPr>
              <a:t> </a:t>
            </a:r>
            <a:r>
              <a:rPr sz="1268" kern="0" dirty="0">
                <a:solidFill>
                  <a:srgbClr val="890000"/>
                </a:solidFill>
                <a:latin typeface="Arial"/>
                <a:cs typeface="Arial"/>
                <a:hlinkClick r:id="rId17" action="ppaction://hlinksldjump"/>
              </a:rPr>
              <a:t>Fertility:</a:t>
            </a:r>
            <a:r>
              <a:rPr sz="1268" kern="0" spc="328" dirty="0">
                <a:solidFill>
                  <a:srgbClr val="890000"/>
                </a:solidFill>
                <a:latin typeface="Arial"/>
                <a:cs typeface="Arial"/>
              </a:rPr>
              <a:t> </a:t>
            </a:r>
            <a:r>
              <a:rPr sz="1268" kern="0" spc="-21" dirty="0">
                <a:solidFill>
                  <a:srgbClr val="890000"/>
                </a:solidFill>
                <a:latin typeface="Arial"/>
                <a:cs typeface="Arial"/>
                <a:hlinkClick r:id="rId2" action="ppaction://hlinksldjump"/>
              </a:rPr>
              <a:t>Intro</a:t>
            </a:r>
            <a:endParaRPr lang="en-US" sz="1268" kern="0">
              <a:solidFill>
                <a:sysClr val="windowText" lastClr="000000"/>
              </a:solidFill>
              <a:latin typeface="Arial"/>
              <a:cs typeface="Arial"/>
            </a:endParaRPr>
          </a:p>
        </p:txBody>
      </p:sp>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EF7C7C"/>
                </a:solidFill>
                <a:latin typeface="Arial"/>
                <a:cs typeface="Arial"/>
                <a:hlinkClick r:id="rId2" action="ppaction://hlinksldjump"/>
              </a:rPr>
              <a:t>Intro</a:t>
            </a:r>
            <a:r>
              <a:rPr sz="1268" kern="0" spc="623" dirty="0">
                <a:solidFill>
                  <a:srgbClr val="EF7C7C"/>
                </a:solidFill>
                <a:latin typeface="Arial"/>
                <a:cs typeface="Arial"/>
              </a:rPr>
              <a:t> </a:t>
            </a:r>
            <a:r>
              <a:rPr sz="1268" kern="0" dirty="0">
                <a:solidFill>
                  <a:srgbClr val="E50000"/>
                </a:solidFill>
                <a:latin typeface="Arial"/>
                <a:cs typeface="Arial"/>
                <a:hlinkClick r:id="rId3" action="ppaction://hlinksldjump"/>
              </a:rPr>
              <a:t>Pregnancy</a:t>
            </a:r>
            <a:r>
              <a:rPr sz="1268" kern="0" spc="623" dirty="0">
                <a:solidFill>
                  <a:srgbClr val="E50000"/>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F7C7C"/>
                </a:solidFill>
                <a:latin typeface="Arial"/>
                <a:cs typeface="Arial"/>
                <a:hlinkClick r:id="rId5" action="ppaction://hlinksldjump"/>
              </a:rPr>
              <a:t>PCOS</a:t>
            </a:r>
            <a:r>
              <a:rPr sz="1268" kern="0" spc="623" dirty="0">
                <a:solidFill>
                  <a:srgbClr val="EF7C7C"/>
                </a:solidFill>
                <a:latin typeface="Arial"/>
                <a:cs typeface="Arial"/>
              </a:rPr>
              <a:t> </a:t>
            </a:r>
            <a:r>
              <a:rPr sz="1268" kern="0" dirty="0">
                <a:solidFill>
                  <a:srgbClr val="EF7C7C"/>
                </a:solidFill>
                <a:latin typeface="Arial"/>
                <a:cs typeface="Arial"/>
                <a:hlinkClick r:id="rId6" action="ppaction://hlinksldjump"/>
              </a:rPr>
              <a:t>DRL</a:t>
            </a:r>
            <a:r>
              <a:rPr sz="1268" kern="0" spc="623" dirty="0">
                <a:solidFill>
                  <a:srgbClr val="EF7C7C"/>
                </a:solidFill>
                <a:latin typeface="Arial"/>
                <a:cs typeface="Arial"/>
              </a:rPr>
              <a:t> </a:t>
            </a:r>
            <a:r>
              <a:rPr sz="1268" kern="0" spc="-53" dirty="0">
                <a:solidFill>
                  <a:srgbClr val="EF7C7C"/>
                </a:solidFill>
                <a:latin typeface="Arial"/>
                <a:cs typeface="Arial"/>
                <a:hlinkClick r:id="rId7" action="ppaction://hlinksldjump"/>
              </a:rPr>
              <a:t>End</a:t>
            </a:r>
            <a:endParaRPr sz="1268" kern="0">
              <a:solidFill>
                <a:sysClr val="windowText" lastClr="000000"/>
              </a:solidFill>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4" name="object 4"/>
          <p:cNvSpPr txBox="1"/>
          <p:nvPr/>
        </p:nvSpPr>
        <p:spPr>
          <a:xfrm>
            <a:off x="6291299" y="169245"/>
            <a:ext cx="1045476"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890000"/>
                </a:solidFill>
                <a:latin typeface="Arial"/>
                <a:cs typeface="Arial"/>
                <a:hlinkClick r:id="rId3" action="ppaction://hlinksldjump"/>
              </a:rPr>
              <a:t>Data</a:t>
            </a:r>
            <a:r>
              <a:rPr sz="1268" kern="0" spc="697" dirty="0">
                <a:solidFill>
                  <a:srgbClr val="890000"/>
                </a:solidFill>
                <a:latin typeface="Arial"/>
                <a:cs typeface="Arial"/>
              </a:rPr>
              <a:t> </a:t>
            </a:r>
            <a:r>
              <a:rPr sz="1268" kern="0" spc="-21" dirty="0">
                <a:solidFill>
                  <a:srgbClr val="B16C6C"/>
                </a:solidFill>
                <a:latin typeface="Arial"/>
                <a:cs typeface="Arial"/>
                <a:hlinkClick r:id="rId8" action="ppaction://hlinksldjump"/>
              </a:rPr>
              <a:t>Models</a:t>
            </a:r>
            <a:endParaRPr sz="1268" kern="0">
              <a:solidFill>
                <a:sysClr val="windowText" lastClr="000000"/>
              </a:solidFill>
              <a:latin typeface="Arial"/>
              <a:cs typeface="Arial"/>
            </a:endParaRPr>
          </a:p>
        </p:txBody>
      </p:sp>
      <p:pic>
        <p:nvPicPr>
          <p:cNvPr id="8" name="object 8" descr="An icon for PRESTO, Boston University Pregnancy Study Online"/>
          <p:cNvPicPr/>
          <p:nvPr/>
        </p:nvPicPr>
        <p:blipFill>
          <a:blip r:embed="rId9" cstate="print"/>
          <a:stretch>
            <a:fillRect/>
          </a:stretch>
        </p:blipFill>
        <p:spPr>
          <a:xfrm>
            <a:off x="155119" y="2031303"/>
            <a:ext cx="2662781" cy="1327130"/>
          </a:xfrm>
          <a:prstGeom prst="rect">
            <a:avLst/>
          </a:prstGeom>
        </p:spPr>
      </p:pic>
      <p:pic>
        <p:nvPicPr>
          <p:cNvPr id="9" name="object 9" descr="A woman working on an ipad&#10;"/>
          <p:cNvPicPr/>
          <p:nvPr/>
        </p:nvPicPr>
        <p:blipFill>
          <a:blip r:embed="rId10" cstate="print"/>
          <a:stretch>
            <a:fillRect/>
          </a:stretch>
        </p:blipFill>
        <p:spPr>
          <a:xfrm>
            <a:off x="155120" y="3705944"/>
            <a:ext cx="2662847" cy="1775383"/>
          </a:xfrm>
          <a:prstGeom prst="rect">
            <a:avLst/>
          </a:prstGeom>
        </p:spPr>
      </p:pic>
      <p:pic>
        <p:nvPicPr>
          <p:cNvPr id="10" name="object 10">
            <a:extLst>
              <a:ext uri="{C183D7F6-B498-43B3-948B-1728B52AA6E4}">
                <adec:decorative xmlns:adec="http://schemas.microsoft.com/office/drawing/2017/decorative" val="1"/>
              </a:ext>
            </a:extLst>
          </p:cNvPr>
          <p:cNvPicPr/>
          <p:nvPr/>
        </p:nvPicPr>
        <p:blipFill>
          <a:blip r:embed="rId11" cstate="print"/>
          <a:stretch>
            <a:fillRect/>
          </a:stretch>
        </p:blipFill>
        <p:spPr>
          <a:xfrm>
            <a:off x="3271577" y="1882849"/>
            <a:ext cx="137938" cy="137938"/>
          </a:xfrm>
          <a:prstGeom prst="rect">
            <a:avLst/>
          </a:prstGeom>
        </p:spPr>
      </p:pic>
      <p:pic>
        <p:nvPicPr>
          <p:cNvPr id="11" name="object 11">
            <a:extLst>
              <a:ext uri="{C183D7F6-B498-43B3-948B-1728B52AA6E4}">
                <adec:decorative xmlns:adec="http://schemas.microsoft.com/office/drawing/2017/decorative" val="1"/>
              </a:ext>
            </a:extLst>
          </p:cNvPr>
          <p:cNvPicPr/>
          <p:nvPr/>
        </p:nvPicPr>
        <p:blipFill>
          <a:blip r:embed="rId12" cstate="print"/>
          <a:stretch>
            <a:fillRect/>
          </a:stretch>
        </p:blipFill>
        <p:spPr>
          <a:xfrm>
            <a:off x="3271577" y="3054131"/>
            <a:ext cx="137938" cy="137938"/>
          </a:xfrm>
          <a:prstGeom prst="rect">
            <a:avLst/>
          </a:prstGeom>
        </p:spPr>
      </p:pic>
      <p:pic>
        <p:nvPicPr>
          <p:cNvPr id="12" name="object 12">
            <a:extLst>
              <a:ext uri="{C183D7F6-B498-43B3-948B-1728B52AA6E4}">
                <adec:decorative xmlns:adec="http://schemas.microsoft.com/office/drawing/2017/decorative" val="1"/>
              </a:ext>
            </a:extLst>
          </p:cNvPr>
          <p:cNvPicPr/>
          <p:nvPr/>
        </p:nvPicPr>
        <p:blipFill>
          <a:blip r:embed="rId13" cstate="print"/>
          <a:stretch>
            <a:fillRect/>
          </a:stretch>
        </p:blipFill>
        <p:spPr>
          <a:xfrm>
            <a:off x="3271577" y="4225386"/>
            <a:ext cx="137938" cy="137938"/>
          </a:xfrm>
          <a:prstGeom prst="rect">
            <a:avLst/>
          </a:prstGeom>
        </p:spPr>
      </p:pic>
      <p:pic>
        <p:nvPicPr>
          <p:cNvPr id="13" name="object 13">
            <a:extLst>
              <a:ext uri="{C183D7F6-B498-43B3-948B-1728B52AA6E4}">
                <adec:decorative xmlns:adec="http://schemas.microsoft.com/office/drawing/2017/decorative" val="1"/>
              </a:ext>
            </a:extLst>
          </p:cNvPr>
          <p:cNvPicPr/>
          <p:nvPr/>
        </p:nvPicPr>
        <p:blipFill>
          <a:blip r:embed="rId14" cstate="print"/>
          <a:stretch>
            <a:fillRect/>
          </a:stretch>
        </p:blipFill>
        <p:spPr>
          <a:xfrm>
            <a:off x="3271577" y="5396668"/>
            <a:ext cx="137938" cy="137938"/>
          </a:xfrm>
          <a:prstGeom prst="rect">
            <a:avLst/>
          </a:prstGeom>
        </p:spPr>
      </p:pic>
      <p:sp>
        <p:nvSpPr>
          <p:cNvPr id="14" name="object 14"/>
          <p:cNvSpPr txBox="1">
            <a:spLocks noGrp="1"/>
          </p:cNvSpPr>
          <p:nvPr>
            <p:ph type="title" idx="4294967295"/>
          </p:nvPr>
        </p:nvSpPr>
        <p:spPr>
          <a:xfrm>
            <a:off x="204399" y="563316"/>
            <a:ext cx="11678731" cy="5418833"/>
          </a:xfrm>
          <a:prstGeom prst="rect">
            <a:avLst/>
          </a:prstGeom>
          <a:noFill/>
          <a:ln>
            <a:noFill/>
            <a:prstDash/>
          </a:ln>
          <a:effectLst/>
        </p:spPr>
        <p:txBody>
          <a:bodyPr rot="0" spcFirstLastPara="0" vertOverflow="overflow" horzOverflow="overflow" vert="horz" wrap="square" lIns="0" tIns="36236" rIns="0" bIns="0" numCol="1" spcCol="0" rtlCol="0" fromWordArt="0" anchor="t" anchorCtr="0" forceAA="0" compatLnSpc="1">
            <a:prstTxWarp prst="textNoShape">
              <a:avLst/>
            </a:prstTxWarp>
            <a:spAutoFit/>
          </a:bodyPr>
          <a:lstStyle/>
          <a:p>
            <a:pPr marL="26841" marR="0" lvl="0" indent="0" algn="l" defTabSz="1932584" rtl="0" eaLnBrk="1" fontAlgn="auto" latinLnBrk="0" hangingPunct="1">
              <a:lnSpc>
                <a:spcPct val="100000"/>
              </a:lnSpc>
              <a:spcBef>
                <a:spcPts val="285"/>
              </a:spcBef>
              <a:spcAft>
                <a:spcPts val="0"/>
              </a:spcAft>
              <a:buClrTx/>
              <a:buSzTx/>
              <a:buFontTx/>
              <a:buNone/>
              <a:tabLst/>
              <a:defRPr/>
            </a:pPr>
            <a:r>
              <a:rPr kumimoji="0" lang="en-US" sz="2959" b="0" i="0" u="none" strike="noStrike" kern="0" cap="none" spc="-74" normalizeH="0" baseline="0" noProof="0" dirty="0">
                <a:ln>
                  <a:noFill/>
                </a:ln>
                <a:solidFill>
                  <a:srgbClr val="E50000"/>
                </a:solidFill>
                <a:effectLst/>
                <a:uLnTx/>
                <a:uFillTx/>
                <a:latin typeface="Tahoma"/>
                <a:ea typeface="+mn-ea"/>
                <a:cs typeface="Tahoma"/>
              </a:rPr>
              <a:t>Pregnancy</a:t>
            </a:r>
            <a:r>
              <a:rPr kumimoji="0" lang="en-US" sz="2959" b="0" i="0" u="none" strike="noStrike" kern="0" cap="none" spc="-106" normalizeH="0" baseline="0" noProof="0" dirty="0">
                <a:ln>
                  <a:noFill/>
                </a:ln>
                <a:solidFill>
                  <a:srgbClr val="E50000"/>
                </a:solidFill>
                <a:effectLst/>
                <a:uLnTx/>
                <a:uFillTx/>
                <a:latin typeface="Tahoma"/>
                <a:ea typeface="+mn-ea"/>
                <a:cs typeface="Tahoma"/>
              </a:rPr>
              <a:t> </a:t>
            </a:r>
            <a:r>
              <a:rPr kumimoji="0" lang="en-US" sz="2959" b="0" i="0" u="none" strike="noStrike" kern="0" cap="none" spc="-21" normalizeH="0" baseline="0" noProof="0" dirty="0">
                <a:ln>
                  <a:noFill/>
                </a:ln>
                <a:solidFill>
                  <a:srgbClr val="E50000"/>
                </a:solidFill>
                <a:effectLst/>
                <a:uLnTx/>
                <a:uFillTx/>
                <a:latin typeface="Tahoma"/>
                <a:ea typeface="+mn-ea"/>
                <a:cs typeface="Tahoma"/>
              </a:rPr>
              <a:t>Study</a:t>
            </a:r>
            <a:r>
              <a:rPr kumimoji="0" lang="en-US" sz="2959" b="0" i="0" u="none" strike="noStrike" kern="0" cap="none" spc="-106" normalizeH="0" baseline="0" noProof="0" dirty="0">
                <a:ln>
                  <a:noFill/>
                </a:ln>
                <a:solidFill>
                  <a:srgbClr val="E50000"/>
                </a:solidFill>
                <a:effectLst/>
                <a:uLnTx/>
                <a:uFillTx/>
                <a:latin typeface="Tahoma"/>
                <a:ea typeface="+mn-ea"/>
                <a:cs typeface="Tahoma"/>
              </a:rPr>
              <a:t> </a:t>
            </a:r>
            <a:r>
              <a:rPr kumimoji="0" lang="en-US" sz="2959" b="0" i="0" u="none" strike="noStrike" kern="0" cap="none" spc="-42" normalizeH="0" baseline="0" noProof="0" dirty="0">
                <a:ln>
                  <a:noFill/>
                </a:ln>
                <a:solidFill>
                  <a:srgbClr val="E50000"/>
                </a:solidFill>
                <a:effectLst/>
                <a:uLnTx/>
                <a:uFillTx/>
                <a:latin typeface="Tahoma"/>
                <a:ea typeface="+mn-ea"/>
                <a:cs typeface="Tahoma"/>
              </a:rPr>
              <a:t>Online</a:t>
            </a:r>
            <a:r>
              <a:rPr kumimoji="0" lang="en-US" sz="2959" b="0" i="0" u="none" strike="noStrike" kern="0" cap="none" spc="-106" normalizeH="0" baseline="0" noProof="0" dirty="0">
                <a:ln>
                  <a:noFill/>
                </a:ln>
                <a:solidFill>
                  <a:srgbClr val="E50000"/>
                </a:solidFill>
                <a:effectLst/>
                <a:uLnTx/>
                <a:uFillTx/>
                <a:latin typeface="Tahoma"/>
                <a:ea typeface="+mn-ea"/>
                <a:cs typeface="Tahoma"/>
              </a:rPr>
              <a:t> </a:t>
            </a:r>
            <a:r>
              <a:rPr kumimoji="0" lang="en-US" sz="2959" b="0" i="0" u="none" strike="noStrike" kern="0" cap="none" spc="-21" normalizeH="0" baseline="0" noProof="0" dirty="0">
                <a:ln>
                  <a:noFill/>
                </a:ln>
                <a:solidFill>
                  <a:srgbClr val="E50000"/>
                </a:solidFill>
                <a:effectLst/>
                <a:uLnTx/>
                <a:uFillTx/>
                <a:latin typeface="Tahoma"/>
                <a:ea typeface="+mn-ea"/>
                <a:cs typeface="Tahoma"/>
              </a:rPr>
              <a:t>(PRESTO)</a:t>
            </a:r>
            <a:endParaRPr kumimoji="0" lang="en-US" sz="2959" b="0" i="0" u="none" strike="noStrike" kern="0" cap="none" spc="0" normalizeH="0" baseline="0" noProof="0" dirty="0">
              <a:ln>
                <a:noFill/>
              </a:ln>
              <a:solidFill>
                <a:sysClr val="windowText" lastClr="000000"/>
              </a:solidFill>
              <a:effectLst/>
              <a:uLnTx/>
              <a:uFillTx/>
              <a:latin typeface="Tahoma"/>
              <a:ea typeface="+mn-ea"/>
              <a:cs typeface="Tahoma"/>
            </a:endParaRPr>
          </a:p>
          <a:p>
            <a:pPr marL="0" marR="0" lvl="0" indent="0" algn="l" defTabSz="1932584" rtl="0" eaLnBrk="1" fontAlgn="auto" latinLnBrk="0" hangingPunct="1">
              <a:lnSpc>
                <a:spcPct val="100000"/>
              </a:lnSpc>
              <a:spcBef>
                <a:spcPts val="1712"/>
              </a:spcBef>
              <a:spcAft>
                <a:spcPts val="0"/>
              </a:spcAft>
              <a:buClrTx/>
              <a:buSzTx/>
              <a:buFontTx/>
              <a:buNone/>
              <a:tabLst/>
              <a:defRPr/>
            </a:pPr>
            <a:endParaRPr kumimoji="0" lang="en-US" sz="2959" b="0" i="0" u="none" strike="noStrike" kern="0" cap="none" spc="0" normalizeH="0" baseline="0" noProof="0" dirty="0">
              <a:ln>
                <a:noFill/>
              </a:ln>
              <a:solidFill>
                <a:sysClr val="windowText" lastClr="000000"/>
              </a:solidFill>
              <a:effectLst/>
              <a:uLnTx/>
              <a:uFillTx/>
              <a:latin typeface="Tahoma"/>
              <a:ea typeface="+mn-ea"/>
              <a:cs typeface="Tahoma"/>
            </a:endParaRPr>
          </a:p>
          <a:p>
            <a:pPr marL="3351155" marR="148970" lvl="0" indent="0" algn="just" defTabSz="1932584" rtl="0" eaLnBrk="1" fontAlgn="auto" latinLnBrk="0" hangingPunct="1">
              <a:lnSpc>
                <a:spcPct val="102600"/>
              </a:lnSpc>
              <a:spcBef>
                <a:spcPts val="0"/>
              </a:spcBef>
              <a:spcAft>
                <a:spcPts val="0"/>
              </a:spcAft>
              <a:buClrTx/>
              <a:buSzTx/>
              <a:buFontTx/>
              <a:buNone/>
              <a:tabLst/>
              <a:defRPr/>
            </a:pP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PRESTO,</a:t>
            </a:r>
            <a:r>
              <a:rPr kumimoji="0" lang="en-US" sz="2325" b="0" i="0" u="none" strike="noStrike" kern="0" cap="none" spc="21"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a</a:t>
            </a:r>
            <a:r>
              <a:rPr kumimoji="0" lang="en-US" sz="2325" b="0" i="0" u="none" strike="noStrike" kern="0" cap="none" spc="32"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169" normalizeH="0" baseline="0" noProof="0" dirty="0">
                <a:ln>
                  <a:noFill/>
                </a:ln>
                <a:solidFill>
                  <a:sysClr val="windowText" lastClr="000000"/>
                </a:solidFill>
                <a:effectLst/>
                <a:uLnTx/>
                <a:uFillTx/>
                <a:latin typeface="Tahoma"/>
                <a:ea typeface="+mn-ea"/>
                <a:cs typeface="Tahoma"/>
              </a:rPr>
              <a:t>web-</a:t>
            </a:r>
            <a:r>
              <a:rPr kumimoji="0" lang="en-US" sz="2325" b="0" i="0" u="none" strike="noStrike" kern="0" cap="none" spc="-127" normalizeH="0" baseline="0" noProof="0" dirty="0">
                <a:ln>
                  <a:noFill/>
                </a:ln>
                <a:solidFill>
                  <a:sysClr val="windowText" lastClr="000000"/>
                </a:solidFill>
                <a:effectLst/>
                <a:uLnTx/>
                <a:uFillTx/>
                <a:latin typeface="Tahoma"/>
                <a:ea typeface="+mn-ea"/>
                <a:cs typeface="Tahoma"/>
              </a:rPr>
              <a:t>based</a:t>
            </a:r>
            <a:r>
              <a:rPr kumimoji="0" lang="en-US" sz="2325" b="0" i="0" u="none" strike="noStrike" kern="0" cap="none" spc="32"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95" normalizeH="0" baseline="0" noProof="0" dirty="0">
                <a:ln>
                  <a:noFill/>
                </a:ln>
                <a:solidFill>
                  <a:sysClr val="windowText" lastClr="000000"/>
                </a:solidFill>
                <a:effectLst/>
                <a:uLnTx/>
                <a:uFillTx/>
                <a:latin typeface="Tahoma"/>
                <a:ea typeface="+mn-ea"/>
                <a:cs typeface="Tahoma"/>
              </a:rPr>
              <a:t>preconception</a:t>
            </a:r>
            <a:r>
              <a:rPr kumimoji="0" lang="en-US" sz="2325" b="0" i="0" u="none" strike="noStrike" kern="0" cap="none" spc="32"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cohort</a:t>
            </a:r>
            <a:r>
              <a:rPr kumimoji="0" lang="en-US" sz="2325" b="0" i="0" u="none" strike="noStrike" kern="0" cap="none" spc="21"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study</a:t>
            </a:r>
            <a:r>
              <a:rPr kumimoji="0" lang="en-US" sz="2325" b="0" i="0" u="none" strike="noStrike" kern="0" cap="none" spc="32"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of</a:t>
            </a:r>
            <a:r>
              <a:rPr kumimoji="0" lang="en-US" sz="2325" b="0" i="0" u="none" strike="noStrike" kern="0" cap="none" spc="32"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148" normalizeH="0" baseline="0" noProof="0" dirty="0">
                <a:ln>
                  <a:noFill/>
                </a:ln>
                <a:solidFill>
                  <a:sysClr val="windowText" lastClr="000000"/>
                </a:solidFill>
                <a:effectLst/>
                <a:uLnTx/>
                <a:uFillTx/>
                <a:latin typeface="Tahoma"/>
                <a:ea typeface="+mn-ea"/>
                <a:cs typeface="Tahoma"/>
              </a:rPr>
              <a:t>women</a:t>
            </a:r>
            <a:r>
              <a:rPr kumimoji="0" lang="en-US" sz="2325" b="0" i="0" u="none" strike="noStrike" kern="0" cap="none" spc="32"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106" normalizeH="0" baseline="0" noProof="0" dirty="0">
                <a:ln>
                  <a:noFill/>
                </a:ln>
                <a:solidFill>
                  <a:sysClr val="windowText" lastClr="000000"/>
                </a:solidFill>
                <a:effectLst/>
                <a:uLnTx/>
                <a:uFillTx/>
                <a:latin typeface="Tahoma"/>
                <a:ea typeface="+mn-ea"/>
                <a:cs typeface="Tahoma"/>
              </a:rPr>
              <a:t>aged </a:t>
            </a:r>
            <a:r>
              <a:rPr kumimoji="0" lang="en-US" sz="2325" b="0" i="0" u="none" strike="noStrike" kern="0" cap="none" spc="-116" normalizeH="0" baseline="0" noProof="0" dirty="0">
                <a:ln>
                  <a:noFill/>
                </a:ln>
                <a:solidFill>
                  <a:sysClr val="windowText" lastClr="000000"/>
                </a:solidFill>
                <a:effectLst/>
                <a:uLnTx/>
                <a:uFillTx/>
                <a:latin typeface="Tahoma"/>
                <a:ea typeface="+mn-ea"/>
                <a:cs typeface="Tahoma"/>
              </a:rPr>
              <a:t>21–45</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in</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21" normalizeH="0" baseline="0" noProof="0" dirty="0">
                <a:ln>
                  <a:noFill/>
                </a:ln>
                <a:solidFill>
                  <a:sysClr val="windowText" lastClr="000000"/>
                </a:solidFill>
                <a:effectLst/>
                <a:uLnTx/>
                <a:uFillTx/>
                <a:latin typeface="Tahoma"/>
                <a:ea typeface="+mn-ea"/>
                <a:cs typeface="Tahoma"/>
              </a:rPr>
              <a:t>the</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U.S.</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and </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Canada,</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actively</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trying</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to</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95" normalizeH="0" baseline="0" noProof="0" dirty="0">
                <a:ln>
                  <a:noFill/>
                </a:ln>
                <a:solidFill>
                  <a:sysClr val="windowText" lastClr="000000"/>
                </a:solidFill>
                <a:effectLst/>
                <a:uLnTx/>
                <a:uFillTx/>
                <a:latin typeface="Tahoma"/>
                <a:ea typeface="+mn-ea"/>
                <a:cs typeface="Tahoma"/>
              </a:rPr>
              <a:t>conceive</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and </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not </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using </a:t>
            </a:r>
            <a:r>
              <a:rPr kumimoji="0" lang="en-US" sz="2325" b="0" i="0" u="none" strike="noStrike" kern="0" cap="none" spc="116" normalizeH="0" baseline="0" noProof="0" dirty="0">
                <a:ln>
                  <a:noFill/>
                </a:ln>
                <a:solidFill>
                  <a:sysClr val="windowText" lastClr="000000"/>
                </a:solidFill>
                <a:effectLst/>
                <a:uLnTx/>
                <a:uFillTx/>
                <a:latin typeface="Tahoma"/>
                <a:ea typeface="+mn-ea"/>
                <a:cs typeface="Tahoma"/>
              </a:rPr>
              <a:t>ART</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(led</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by</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63" normalizeH="0" baseline="0" noProof="0" dirty="0">
                <a:ln>
                  <a:noFill/>
                </a:ln>
                <a:solidFill>
                  <a:srgbClr val="0000FF"/>
                </a:solidFill>
                <a:effectLst/>
                <a:uLnTx/>
                <a:uFillTx/>
                <a:latin typeface="Tahoma"/>
                <a:ea typeface="+mn-ea"/>
                <a:cs typeface="Tahoma"/>
              </a:rPr>
              <a:t>Lauren</a:t>
            </a:r>
            <a:r>
              <a:rPr kumimoji="0" lang="en-US" sz="2325" b="0" i="0" u="none" strike="noStrike" kern="0" cap="none" spc="-53" normalizeH="0" baseline="0" noProof="0" dirty="0">
                <a:ln>
                  <a:noFill/>
                </a:ln>
                <a:solidFill>
                  <a:srgbClr val="0000FF"/>
                </a:solidFill>
                <a:effectLst/>
                <a:uLnTx/>
                <a:uFillTx/>
                <a:latin typeface="Tahoma"/>
                <a:ea typeface="+mn-ea"/>
                <a:cs typeface="Tahoma"/>
              </a:rPr>
              <a:t> </a:t>
            </a:r>
            <a:r>
              <a:rPr kumimoji="0" lang="en-US" sz="2325" b="0" i="0" u="none" strike="noStrike" kern="0" cap="none" spc="-21" normalizeH="0" baseline="0" noProof="0" dirty="0">
                <a:ln>
                  <a:noFill/>
                </a:ln>
                <a:solidFill>
                  <a:srgbClr val="0000FF"/>
                </a:solidFill>
                <a:effectLst/>
                <a:uLnTx/>
                <a:uFillTx/>
                <a:latin typeface="Tahoma"/>
                <a:ea typeface="+mn-ea"/>
                <a:cs typeface="Tahoma"/>
              </a:rPr>
              <a:t>Wise</a:t>
            </a:r>
            <a:r>
              <a:rPr kumimoji="0" lang="en-US" sz="2325" b="0" i="0" u="none" strike="noStrike" kern="0" cap="none" spc="-21" normalizeH="0" baseline="0" noProof="0" dirty="0">
                <a:ln>
                  <a:noFill/>
                </a:ln>
                <a:solidFill>
                  <a:sysClr val="windowText" lastClr="000000"/>
                </a:solidFill>
                <a:effectLst/>
                <a:uLnTx/>
                <a:uFillTx/>
                <a:latin typeface="Tahoma"/>
                <a:ea typeface="+mn-ea"/>
                <a:cs typeface="Tahoma"/>
              </a:rPr>
              <a:t>).</a:t>
            </a:r>
            <a:endParaRPr kumimoji="0" lang="en-US" sz="2325" b="0" i="0" u="none" strike="noStrike" kern="0" cap="none" spc="0" normalizeH="0" baseline="0" noProof="0" dirty="0">
              <a:ln>
                <a:noFill/>
              </a:ln>
              <a:solidFill>
                <a:sysClr val="windowText" lastClr="000000"/>
              </a:solidFill>
              <a:effectLst/>
              <a:uLnTx/>
              <a:uFillTx/>
              <a:latin typeface="Tahoma"/>
              <a:ea typeface="+mn-ea"/>
              <a:cs typeface="Tahoma"/>
            </a:endParaRPr>
          </a:p>
          <a:p>
            <a:pPr marL="3351155" marR="10737" lvl="0" indent="0" algn="just" defTabSz="1932584" rtl="0" eaLnBrk="1" fontAlgn="auto" latinLnBrk="0" hangingPunct="1">
              <a:lnSpc>
                <a:spcPct val="102600"/>
              </a:lnSpc>
              <a:spcBef>
                <a:spcPts val="634"/>
              </a:spcBef>
              <a:spcAft>
                <a:spcPts val="0"/>
              </a:spcAft>
              <a:buClrTx/>
              <a:buSzTx/>
              <a:buFontTx/>
              <a:buNone/>
              <a:tabLst/>
              <a:defRPr/>
            </a:pPr>
            <a:r>
              <a:rPr kumimoji="0" lang="en-US" sz="2325" b="0" i="0" u="none" strike="noStrike" kern="0" cap="none" spc="-21" normalizeH="0" baseline="0" noProof="0" dirty="0">
                <a:ln>
                  <a:noFill/>
                </a:ln>
                <a:solidFill>
                  <a:sysClr val="windowText" lastClr="000000"/>
                </a:solidFill>
                <a:effectLst/>
                <a:uLnTx/>
                <a:uFillTx/>
                <a:latin typeface="Tahoma"/>
                <a:ea typeface="+mn-ea"/>
                <a:cs typeface="Tahoma"/>
              </a:rPr>
              <a:t>Online</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95" normalizeH="0" baseline="0" noProof="0" dirty="0">
                <a:ln>
                  <a:noFill/>
                </a:ln>
                <a:solidFill>
                  <a:sysClr val="windowText" lastClr="000000"/>
                </a:solidFill>
                <a:effectLst/>
                <a:uLnTx/>
                <a:uFillTx/>
                <a:latin typeface="Tahoma"/>
                <a:ea typeface="+mn-ea"/>
                <a:cs typeface="Tahoma"/>
              </a:rPr>
              <a:t>questionnaire</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at</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enrollment</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and</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127" normalizeH="0" baseline="0" noProof="0" dirty="0">
                <a:ln>
                  <a:noFill/>
                </a:ln>
                <a:solidFill>
                  <a:sysClr val="windowText" lastClr="000000"/>
                </a:solidFill>
                <a:effectLst/>
                <a:uLnTx/>
                <a:uFillTx/>
                <a:latin typeface="Tahoma"/>
                <a:ea typeface="+mn-ea"/>
                <a:cs typeface="Tahoma"/>
              </a:rPr>
              <a:t>every</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2</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months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for</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21" normalizeH="0" baseline="0" noProof="0" dirty="0">
                <a:ln>
                  <a:noFill/>
                </a:ln>
                <a:solidFill>
                  <a:sysClr val="windowText" lastClr="000000"/>
                </a:solidFill>
                <a:effectLst/>
                <a:uLnTx/>
                <a:uFillTx/>
                <a:latin typeface="Tahoma"/>
                <a:ea typeface="+mn-ea"/>
                <a:cs typeface="Tahoma"/>
              </a:rPr>
              <a:t>up</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to</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12 </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months</a:t>
            </a:r>
            <a:r>
              <a:rPr kumimoji="0" lang="en-US" sz="2325" b="0" i="0" u="none" strike="noStrike" kern="0" cap="none" spc="-127"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or</a:t>
            </a:r>
            <a:r>
              <a:rPr kumimoji="0" lang="en-US" sz="2325" b="0" i="0" u="none" strike="noStrike" kern="0" cap="none" spc="-9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until</a:t>
            </a:r>
            <a:r>
              <a:rPr kumimoji="0" lang="en-US" sz="2325" b="0" i="0" u="none" strike="noStrike" kern="0" cap="none" spc="-9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getting</a:t>
            </a:r>
            <a:r>
              <a:rPr kumimoji="0" lang="en-US" sz="2325" b="0" i="0" u="none" strike="noStrike" kern="0" cap="none" spc="-116"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pregnant.</a:t>
            </a:r>
            <a:r>
              <a:rPr kumimoji="0" lang="en-US" sz="2325" b="0" i="0" u="none" strike="noStrike" kern="0" cap="none" spc="116"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Opportunity</a:t>
            </a:r>
            <a:r>
              <a:rPr kumimoji="0" lang="en-US" sz="2325" b="0" i="0" u="none" strike="noStrike" kern="0" cap="none" spc="-116"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for</a:t>
            </a:r>
            <a:r>
              <a:rPr kumimoji="0" lang="en-US" sz="2325" b="0" i="0" u="none" strike="noStrike" kern="0" cap="none" spc="-95"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male</a:t>
            </a:r>
            <a:r>
              <a:rPr kumimoji="0" lang="en-US" sz="2325" b="0" i="0" u="none" strike="noStrike" kern="0" cap="none" spc="-95" normalizeH="0" baseline="0" noProof="0" dirty="0">
                <a:ln>
                  <a:noFill/>
                </a:ln>
                <a:solidFill>
                  <a:sysClr val="windowText" lastClr="000000"/>
                </a:solidFill>
                <a:effectLst/>
                <a:uLnTx/>
                <a:uFillTx/>
                <a:latin typeface="Tahoma"/>
                <a:ea typeface="+mn-ea"/>
                <a:cs typeface="Tahoma"/>
              </a:rPr>
              <a:t> partners </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to </a:t>
            </a:r>
            <a:r>
              <a:rPr kumimoji="0" lang="en-US" sz="2325" b="0" i="0" u="none" strike="noStrike" kern="0" cap="none" spc="-21" normalizeH="0" baseline="0" noProof="0" dirty="0">
                <a:ln>
                  <a:noFill/>
                </a:ln>
                <a:solidFill>
                  <a:sysClr val="windowText" lastClr="000000"/>
                </a:solidFill>
                <a:effectLst/>
                <a:uLnTx/>
                <a:uFillTx/>
                <a:latin typeface="Tahoma"/>
                <a:ea typeface="+mn-ea"/>
                <a:cs typeface="Tahoma"/>
              </a:rPr>
              <a:t>participate.</a:t>
            </a:r>
            <a:endParaRPr kumimoji="0" lang="en-US" sz="2325" b="0" i="0" u="none" strike="noStrike" kern="0" cap="none" spc="0" normalizeH="0" baseline="0" noProof="0" dirty="0">
              <a:ln>
                <a:noFill/>
              </a:ln>
              <a:solidFill>
                <a:sysClr val="windowText" lastClr="000000"/>
              </a:solidFill>
              <a:effectLst/>
              <a:uLnTx/>
              <a:uFillTx/>
              <a:latin typeface="Tahoma"/>
              <a:ea typeface="+mn-ea"/>
              <a:cs typeface="Tahoma"/>
            </a:endParaRPr>
          </a:p>
          <a:p>
            <a:pPr marL="3351155" marR="63077" lvl="0" indent="0" algn="just" defTabSz="1932584" rtl="0" eaLnBrk="1" fontAlgn="auto" latinLnBrk="0" hangingPunct="1">
              <a:lnSpc>
                <a:spcPct val="102600"/>
              </a:lnSpc>
              <a:spcBef>
                <a:spcPts val="634"/>
              </a:spcBef>
              <a:spcAft>
                <a:spcPts val="0"/>
              </a:spcAft>
              <a:buClrTx/>
              <a:buSzTx/>
              <a:buFontTx/>
              <a:buNone/>
              <a:tabLst/>
              <a:defRPr/>
            </a:pPr>
            <a:r>
              <a:rPr kumimoji="0" lang="en-US" sz="2325" b="0" i="1" u="none" strike="noStrike" kern="0" cap="none" spc="0" normalizeH="0" baseline="0" noProof="0" dirty="0">
                <a:ln>
                  <a:noFill/>
                </a:ln>
                <a:solidFill>
                  <a:sysClr val="windowText" lastClr="000000"/>
                </a:solidFill>
                <a:effectLst/>
                <a:uLnTx/>
                <a:uFillTx/>
                <a:latin typeface="Arial"/>
                <a:ea typeface="+mn-ea"/>
                <a:cs typeface="Arial"/>
              </a:rPr>
              <a:t>N</a:t>
            </a:r>
            <a:r>
              <a:rPr kumimoji="0" lang="en-US" sz="2325" b="0" i="1" u="none" strike="noStrike" kern="0" cap="none" spc="-159" normalizeH="0" baseline="0" noProof="0" dirty="0">
                <a:ln>
                  <a:noFill/>
                </a:ln>
                <a:solidFill>
                  <a:sysClr val="windowText" lastClr="000000"/>
                </a:solidFill>
                <a:effectLst/>
                <a:uLnTx/>
                <a:uFillTx/>
                <a:latin typeface="Arial"/>
                <a:ea typeface="+mn-ea"/>
                <a:cs typeface="Arial"/>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a:t>
            </a:r>
            <a:r>
              <a:rPr kumimoji="0" lang="en-US" sz="2325" b="0" i="0" u="none" strike="noStrike" kern="0" cap="none" spc="-190"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254" normalizeH="0" baseline="0" noProof="0" dirty="0">
                <a:ln>
                  <a:noFill/>
                </a:ln>
                <a:solidFill>
                  <a:sysClr val="windowText" lastClr="000000"/>
                </a:solidFill>
                <a:effectLst/>
                <a:uLnTx/>
                <a:uFillTx/>
                <a:latin typeface="Tahoma"/>
                <a:ea typeface="+mn-ea"/>
                <a:cs typeface="Tahoma"/>
              </a:rPr>
              <a:t>4</a:t>
            </a:r>
            <a:r>
              <a:rPr kumimoji="0" lang="en-US" sz="2325" b="0" i="1" u="none" strike="noStrike" kern="0" cap="none" spc="-254" normalizeH="0" baseline="0" noProof="0" dirty="0">
                <a:ln>
                  <a:noFill/>
                </a:ln>
                <a:solidFill>
                  <a:sysClr val="windowText" lastClr="000000"/>
                </a:solidFill>
                <a:effectLst/>
                <a:uLnTx/>
                <a:uFillTx/>
                <a:latin typeface="Arial"/>
                <a:ea typeface="+mn-ea"/>
                <a:cs typeface="Arial"/>
              </a:rPr>
              <a:t>,</a:t>
            </a:r>
            <a:r>
              <a:rPr kumimoji="0" lang="en-US" sz="2325" b="0" i="1" u="none" strike="noStrike" kern="0" cap="none" spc="95" normalizeH="0" baseline="0" noProof="0" dirty="0">
                <a:ln>
                  <a:noFill/>
                </a:ln>
                <a:solidFill>
                  <a:sysClr val="windowText" lastClr="000000"/>
                </a:solidFill>
                <a:effectLst/>
                <a:uLnTx/>
                <a:uFillTx/>
                <a:latin typeface="Arial"/>
                <a:ea typeface="+mn-ea"/>
                <a:cs typeface="Arial"/>
              </a:rPr>
              <a:t> </a:t>
            </a:r>
            <a:r>
              <a:rPr kumimoji="0" lang="en-US" sz="2325" b="0" i="0" u="none" strike="noStrike" kern="0" cap="none" spc="-95" normalizeH="0" baseline="0" noProof="0" dirty="0">
                <a:ln>
                  <a:noFill/>
                </a:ln>
                <a:solidFill>
                  <a:sysClr val="windowText" lastClr="000000"/>
                </a:solidFill>
                <a:effectLst/>
                <a:uLnTx/>
                <a:uFillTx/>
                <a:latin typeface="Tahoma"/>
                <a:ea typeface="+mn-ea"/>
                <a:cs typeface="Tahoma"/>
              </a:rPr>
              <a:t>133</a:t>
            </a:r>
            <a:r>
              <a:rPr kumimoji="0" lang="en-US" sz="2325" b="0" i="0" u="none" strike="noStrike" kern="0" cap="none" spc="-32"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and</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95" normalizeH="0" baseline="0" noProof="0" dirty="0">
                <a:ln>
                  <a:noFill/>
                </a:ln>
                <a:solidFill>
                  <a:sysClr val="windowText" lastClr="000000"/>
                </a:solidFill>
                <a:effectLst/>
                <a:uLnTx/>
                <a:uFillTx/>
                <a:latin typeface="Tahoma"/>
                <a:ea typeface="+mn-ea"/>
                <a:cs typeface="Tahoma"/>
              </a:rPr>
              <a:t>163</a:t>
            </a:r>
            <a:r>
              <a:rPr kumimoji="0" lang="en-US" sz="2325" b="0" i="0" u="none" strike="noStrike" kern="0" cap="none" spc="-11"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predictive</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variables:</a:t>
            </a:r>
            <a:r>
              <a:rPr kumimoji="0" lang="en-US" sz="2325" b="0" i="0" u="none" strike="noStrike" kern="0" cap="none" spc="232"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Sociodemographic</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factors, </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lifestyle </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and</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behavioral</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factors, dietary</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factors,</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medical</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history,</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and </a:t>
            </a:r>
            <a:r>
              <a:rPr kumimoji="0" lang="en-US" sz="2325" b="0" i="0" u="none" strike="noStrike" kern="0" cap="none" spc="-95" normalizeH="0" baseline="0" noProof="0" dirty="0">
                <a:ln>
                  <a:noFill/>
                </a:ln>
                <a:solidFill>
                  <a:sysClr val="windowText" lastClr="000000"/>
                </a:solidFill>
                <a:effectLst/>
                <a:uLnTx/>
                <a:uFillTx/>
                <a:latin typeface="Tahoma"/>
                <a:ea typeface="+mn-ea"/>
                <a:cs typeface="Tahoma"/>
              </a:rPr>
              <a:t>selected</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male</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partner</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21" normalizeH="0" baseline="0" noProof="0" dirty="0">
                <a:ln>
                  <a:noFill/>
                </a:ln>
                <a:solidFill>
                  <a:sysClr val="windowText" lastClr="000000"/>
                </a:solidFill>
                <a:effectLst/>
                <a:uLnTx/>
                <a:uFillTx/>
                <a:latin typeface="Tahoma"/>
                <a:ea typeface="+mn-ea"/>
                <a:cs typeface="Tahoma"/>
              </a:rPr>
              <a:t>characteristics.</a:t>
            </a:r>
            <a:endParaRPr kumimoji="0" lang="en-US" sz="2325" b="0" i="0" u="none" strike="noStrike" kern="0" cap="none" spc="0" normalizeH="0" baseline="0" noProof="0" dirty="0">
              <a:ln>
                <a:noFill/>
              </a:ln>
              <a:solidFill>
                <a:sysClr val="windowText" lastClr="000000"/>
              </a:solidFill>
              <a:effectLst/>
              <a:uLnTx/>
              <a:uFillTx/>
              <a:latin typeface="Tahoma"/>
              <a:ea typeface="+mn-ea"/>
              <a:cs typeface="Tahoma"/>
            </a:endParaRPr>
          </a:p>
          <a:p>
            <a:pPr marL="3351155" marR="57709" lvl="0" indent="0" algn="just" defTabSz="1932584" rtl="0" eaLnBrk="1" fontAlgn="auto" latinLnBrk="0" hangingPunct="1">
              <a:lnSpc>
                <a:spcPct val="102600"/>
              </a:lnSpc>
              <a:spcBef>
                <a:spcPts val="634"/>
              </a:spcBef>
              <a:spcAft>
                <a:spcPts val="0"/>
              </a:spcAft>
              <a:buClrTx/>
              <a:buSzTx/>
              <a:buFontTx/>
              <a:buNone/>
              <a:tabLst/>
              <a:defRPr/>
            </a:pP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Earlier</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106" normalizeH="0" baseline="0" noProof="0" dirty="0">
                <a:ln>
                  <a:noFill/>
                </a:ln>
                <a:solidFill>
                  <a:sysClr val="windowText" lastClr="000000"/>
                </a:solidFill>
                <a:effectLst/>
                <a:uLnTx/>
                <a:uFillTx/>
                <a:latin typeface="Tahoma"/>
                <a:ea typeface="+mn-ea"/>
                <a:cs typeface="Tahoma"/>
              </a:rPr>
              <a:t>work</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in</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21" normalizeH="0" baseline="0" noProof="0" dirty="0">
                <a:ln>
                  <a:noFill/>
                </a:ln>
                <a:solidFill>
                  <a:sysClr val="windowText" lastClr="000000"/>
                </a:solidFill>
                <a:effectLst/>
                <a:uLnTx/>
                <a:uFillTx/>
                <a:latin typeface="Tahoma"/>
                <a:ea typeface="+mn-ea"/>
                <a:cs typeface="Tahoma"/>
              </a:rPr>
              <a:t>the</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mold</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of</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85" normalizeH="0" baseline="0" noProof="0" dirty="0">
                <a:ln>
                  <a:noFill/>
                </a:ln>
                <a:solidFill>
                  <a:sysClr val="windowText" lastClr="000000"/>
                </a:solidFill>
                <a:effectLst/>
                <a:uLnTx/>
                <a:uFillTx/>
                <a:latin typeface="Tahoma"/>
                <a:ea typeface="+mn-ea"/>
                <a:cs typeface="Tahoma"/>
              </a:rPr>
              <a:t>epidemiological</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116" normalizeH="0" baseline="0" noProof="0" dirty="0">
                <a:ln>
                  <a:noFill/>
                </a:ln>
                <a:solidFill>
                  <a:sysClr val="windowText" lastClr="000000"/>
                </a:solidFill>
                <a:effectLst/>
                <a:uLnTx/>
                <a:uFillTx/>
                <a:latin typeface="Tahoma"/>
                <a:ea typeface="+mn-ea"/>
                <a:cs typeface="Tahoma"/>
              </a:rPr>
              <a:t>research,</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looking</a:t>
            </a:r>
            <a:r>
              <a:rPr kumimoji="0" lang="en-US" sz="2325" b="0" i="0" u="none" strike="noStrike" kern="0" cap="none" spc="-74"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at</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106" normalizeH="0" baseline="0" noProof="0" dirty="0">
                <a:ln>
                  <a:noFill/>
                </a:ln>
                <a:solidFill>
                  <a:sysClr val="windowText" lastClr="000000"/>
                </a:solidFill>
                <a:effectLst/>
                <a:uLnTx/>
                <a:uFillTx/>
                <a:latin typeface="Tahoma"/>
                <a:ea typeface="+mn-ea"/>
                <a:cs typeface="Tahoma"/>
              </a:rPr>
              <a:t>one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factor</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at</a:t>
            </a:r>
            <a:r>
              <a:rPr kumimoji="0" lang="en-US" sz="2325" b="0" i="0" u="none" strike="noStrike" kern="0" cap="none" spc="-6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0" normalizeH="0" baseline="0" noProof="0" dirty="0">
                <a:ln>
                  <a:noFill/>
                </a:ln>
                <a:solidFill>
                  <a:sysClr val="windowText" lastClr="000000"/>
                </a:solidFill>
                <a:effectLst/>
                <a:uLnTx/>
                <a:uFillTx/>
                <a:latin typeface="Tahoma"/>
                <a:ea typeface="+mn-ea"/>
                <a:cs typeface="Tahoma"/>
              </a:rPr>
              <a:t>a</a:t>
            </a:r>
            <a:r>
              <a:rPr kumimoji="0" lang="en-US" sz="2325" b="0" i="0" u="none" strike="noStrike" kern="0" cap="none" spc="-53" normalizeH="0" baseline="0" noProof="0" dirty="0">
                <a:ln>
                  <a:noFill/>
                </a:ln>
                <a:solidFill>
                  <a:sysClr val="windowText" lastClr="000000"/>
                </a:solidFill>
                <a:effectLst/>
                <a:uLnTx/>
                <a:uFillTx/>
                <a:latin typeface="Tahoma"/>
                <a:ea typeface="+mn-ea"/>
                <a:cs typeface="Tahoma"/>
              </a:rPr>
              <a:t> </a:t>
            </a:r>
            <a:r>
              <a:rPr kumimoji="0" lang="en-US" sz="2325" b="0" i="0" u="none" strike="noStrike" kern="0" cap="none" spc="-42" normalizeH="0" baseline="0" noProof="0" dirty="0">
                <a:ln>
                  <a:noFill/>
                </a:ln>
                <a:solidFill>
                  <a:sysClr val="windowText" lastClr="000000"/>
                </a:solidFill>
                <a:effectLst/>
                <a:uLnTx/>
                <a:uFillTx/>
                <a:latin typeface="Tahoma"/>
                <a:ea typeface="+mn-ea"/>
                <a:cs typeface="Tahoma"/>
              </a:rPr>
              <a:t>time.</a:t>
            </a:r>
            <a:endParaRPr kumimoji="0" lang="en-US" sz="2325" b="0" i="0" u="none" strike="noStrike" kern="0" cap="none" spc="0" normalizeH="0" baseline="0" noProof="0" dirty="0">
              <a:ln>
                <a:noFill/>
              </a:ln>
              <a:solidFill>
                <a:sysClr val="windowText" lastClr="000000"/>
              </a:solidFill>
              <a:effectLst/>
              <a:uLnTx/>
              <a:uFillTx/>
              <a:latin typeface="Tahoma"/>
              <a:ea typeface="+mn-ea"/>
              <a:cs typeface="Tahoma"/>
            </a:endParaRPr>
          </a:p>
        </p:txBody>
      </p:sp>
      <p:grpSp>
        <p:nvGrpSpPr>
          <p:cNvPr id="15" name="object 15">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16" name="object 16"/>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17" name="object 17"/>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18" name="object 18"/>
          <p:cNvSpPr txBox="1">
            <a:spLocks noGrp="1"/>
          </p:cNvSpPr>
          <p:nvPr>
            <p:ph type="sldNum" sz="quarter" idx="7"/>
          </p:nvPr>
        </p:nvSpPr>
        <p:spPr>
          <a:xfrm>
            <a:off x="5025554" y="13988376"/>
            <a:ext cx="1130887" cy="219932"/>
          </a:xfrm>
          <a:prstGeom prst="rect">
            <a:avLst/>
          </a:prstGeom>
        </p:spPr>
        <p:txBody>
          <a:bodyPr vert="horz" wrap="square" lIns="0" tIns="0" rIns="0" bIns="0" rtlCol="0" anchor="t">
            <a:spAutoFit/>
          </a:bodyPr>
          <a:lstStyle/>
          <a:p>
            <a:pPr marL="164465" defTabSz="1932584">
              <a:lnSpc>
                <a:spcPct val="124765"/>
              </a:lnSpc>
            </a:pPr>
            <a:r>
              <a:rPr kern="0" spc="-42" dirty="0"/>
              <a:t>4/12</a:t>
            </a:r>
            <a:endParaRPr lang="en-US"/>
          </a:p>
        </p:txBody>
      </p:sp>
      <p:sp>
        <p:nvSpPr>
          <p:cNvPr id="19" name="object 19"/>
          <p:cNvSpPr txBox="1">
            <a:spLocks noGrp="1"/>
          </p:cNvSpPr>
          <p:nvPr>
            <p:ph type="ftr" sz="quarter" idx="5"/>
          </p:nvPr>
        </p:nvSpPr>
        <p:spPr>
          <a:xfrm>
            <a:off x="3180964" y="6618575"/>
            <a:ext cx="2708312" cy="219932"/>
          </a:xfrm>
          <a:prstGeom prst="rect">
            <a:avLst/>
          </a:prstGeom>
        </p:spPr>
        <p:txBody>
          <a:bodyPr vert="horz" wrap="square" lIns="0" tIns="0" rIns="0" bIns="0" rtlCol="0" anchor="t">
            <a:spAutoFit/>
          </a:bodyPr>
          <a:lstStyle/>
          <a:p>
            <a:pPr marL="26670" defTabSz="1932584">
              <a:lnSpc>
                <a:spcPct val="124765"/>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20" name="object 20"/>
          <p:cNvSpPr txBox="1"/>
          <p:nvPr/>
        </p:nvSpPr>
        <p:spPr>
          <a:xfrm>
            <a:off x="6291298" y="6618575"/>
            <a:ext cx="1928559" cy="219932"/>
          </a:xfrm>
          <a:prstGeom prst="rect">
            <a:avLst/>
          </a:prstGeom>
        </p:spPr>
        <p:txBody>
          <a:bodyPr vert="horz" wrap="square" lIns="0" tIns="0" rIns="0" bIns="0" rtlCol="0" anchor="t">
            <a:spAutoFit/>
          </a:bodyPr>
          <a:lstStyle/>
          <a:p>
            <a:pPr marL="26670" defTabSz="1932584">
              <a:lnSpc>
                <a:spcPct val="124765"/>
              </a:lnSpc>
            </a:pPr>
            <a:r>
              <a:rPr sz="1268" kern="0" dirty="0">
                <a:solidFill>
                  <a:srgbClr val="890000"/>
                </a:solidFill>
                <a:latin typeface="Arial"/>
                <a:cs typeface="Arial"/>
                <a:hlinkClick r:id="rId15" action="ppaction://hlinksldjump"/>
              </a:rPr>
              <a:t>AI</a:t>
            </a:r>
            <a:r>
              <a:rPr sz="1268" kern="0" spc="180" dirty="0">
                <a:solidFill>
                  <a:srgbClr val="890000"/>
                </a:solidFill>
                <a:latin typeface="Arial"/>
                <a:cs typeface="Arial"/>
                <a:hlinkClick r:id="rId15" action="ppaction://hlinksldjump"/>
              </a:rPr>
              <a:t> </a:t>
            </a:r>
            <a:r>
              <a:rPr sz="1268" kern="0" dirty="0">
                <a:solidFill>
                  <a:srgbClr val="890000"/>
                </a:solidFill>
                <a:latin typeface="Arial"/>
                <a:cs typeface="Arial"/>
                <a:hlinkClick r:id="rId15" action="ppaction://hlinksldjump"/>
              </a:rPr>
              <a:t>for</a:t>
            </a:r>
            <a:r>
              <a:rPr sz="1268" kern="0" spc="180" dirty="0">
                <a:solidFill>
                  <a:srgbClr val="890000"/>
                </a:solidFill>
                <a:latin typeface="Arial"/>
                <a:cs typeface="Arial"/>
                <a:hlinkClick r:id="rId15" action="ppaction://hlinksldjump"/>
              </a:rPr>
              <a:t> </a:t>
            </a:r>
            <a:r>
              <a:rPr sz="1268" kern="0" dirty="0">
                <a:solidFill>
                  <a:srgbClr val="890000"/>
                </a:solidFill>
                <a:latin typeface="Arial"/>
                <a:cs typeface="Arial"/>
                <a:hlinkClick r:id="rId15" action="ppaction://hlinksldjump"/>
              </a:rPr>
              <a:t>Fertility:</a:t>
            </a:r>
            <a:r>
              <a:rPr sz="1268" kern="0" spc="328" dirty="0">
                <a:solidFill>
                  <a:srgbClr val="890000"/>
                </a:solidFill>
                <a:latin typeface="Arial"/>
                <a:cs typeface="Arial"/>
              </a:rPr>
              <a:t> </a:t>
            </a:r>
            <a:r>
              <a:rPr sz="1268" kern="0" spc="-21" dirty="0">
                <a:solidFill>
                  <a:srgbClr val="890000"/>
                </a:solidFill>
                <a:latin typeface="Arial"/>
                <a:cs typeface="Arial"/>
                <a:hlinkClick r:id="rId3" action="ppaction://hlinksldjump"/>
              </a:rPr>
              <a:t>Pregnancy</a:t>
            </a:r>
            <a:endParaRPr lang="en-US" sz="1268" kern="0">
              <a:solidFill>
                <a:sysClr val="windowText" lastClr="000000"/>
              </a:solidFill>
              <a:latin typeface="Arial"/>
              <a:cs typeface="Arial"/>
            </a:endParaRPr>
          </a:p>
        </p:txBody>
      </p:sp>
    </p:spTree>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8688" y="169245"/>
            <a:ext cx="3105560"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EF7C7C"/>
                </a:solidFill>
                <a:latin typeface="Arial"/>
                <a:cs typeface="Arial"/>
                <a:hlinkClick r:id="rId2" action="ppaction://hlinksldjump"/>
              </a:rPr>
              <a:t>Intro</a:t>
            </a:r>
            <a:r>
              <a:rPr sz="1268" kern="0" spc="623" dirty="0">
                <a:solidFill>
                  <a:srgbClr val="EF7C7C"/>
                </a:solidFill>
                <a:latin typeface="Arial"/>
                <a:cs typeface="Arial"/>
              </a:rPr>
              <a:t> </a:t>
            </a:r>
            <a:r>
              <a:rPr sz="1268" kern="0" dirty="0">
                <a:solidFill>
                  <a:srgbClr val="E50000"/>
                </a:solidFill>
                <a:latin typeface="Arial"/>
                <a:cs typeface="Arial"/>
                <a:hlinkClick r:id="rId3" action="ppaction://hlinksldjump"/>
              </a:rPr>
              <a:t>Pregnancy</a:t>
            </a:r>
            <a:r>
              <a:rPr sz="1268" kern="0" spc="623" dirty="0">
                <a:solidFill>
                  <a:srgbClr val="E50000"/>
                </a:solidFill>
                <a:latin typeface="Arial"/>
                <a:cs typeface="Arial"/>
              </a:rPr>
              <a:t> </a:t>
            </a:r>
            <a:r>
              <a:rPr sz="1268" kern="0" dirty="0">
                <a:solidFill>
                  <a:srgbClr val="EF7C7C"/>
                </a:solidFill>
                <a:latin typeface="Arial"/>
                <a:cs typeface="Arial"/>
                <a:hlinkClick r:id="rId4" action="ppaction://hlinksldjump"/>
              </a:rPr>
              <a:t>IVF</a:t>
            </a:r>
            <a:r>
              <a:rPr sz="1268" kern="0" spc="634" dirty="0">
                <a:solidFill>
                  <a:srgbClr val="EF7C7C"/>
                </a:solidFill>
                <a:latin typeface="Arial"/>
                <a:cs typeface="Arial"/>
              </a:rPr>
              <a:t> </a:t>
            </a:r>
            <a:r>
              <a:rPr sz="1268" kern="0" dirty="0">
                <a:solidFill>
                  <a:srgbClr val="EF7C7C"/>
                </a:solidFill>
                <a:latin typeface="Arial"/>
                <a:cs typeface="Arial"/>
                <a:hlinkClick r:id="rId5" action="ppaction://hlinksldjump"/>
              </a:rPr>
              <a:t>PCOS</a:t>
            </a:r>
            <a:r>
              <a:rPr sz="1268" kern="0" spc="623" dirty="0">
                <a:solidFill>
                  <a:srgbClr val="EF7C7C"/>
                </a:solidFill>
                <a:latin typeface="Arial"/>
                <a:cs typeface="Arial"/>
              </a:rPr>
              <a:t> </a:t>
            </a:r>
            <a:r>
              <a:rPr sz="1268" kern="0" dirty="0">
                <a:solidFill>
                  <a:srgbClr val="EF7C7C"/>
                </a:solidFill>
                <a:latin typeface="Arial"/>
                <a:cs typeface="Arial"/>
                <a:hlinkClick r:id="rId6" action="ppaction://hlinksldjump"/>
              </a:rPr>
              <a:t>DRL</a:t>
            </a:r>
            <a:r>
              <a:rPr sz="1268" kern="0" spc="623" dirty="0">
                <a:solidFill>
                  <a:srgbClr val="EF7C7C"/>
                </a:solidFill>
                <a:latin typeface="Arial"/>
                <a:cs typeface="Arial"/>
              </a:rPr>
              <a:t> </a:t>
            </a:r>
            <a:r>
              <a:rPr sz="1268" kern="0" spc="-53" dirty="0">
                <a:solidFill>
                  <a:srgbClr val="EF7C7C"/>
                </a:solidFill>
                <a:latin typeface="Arial"/>
                <a:cs typeface="Arial"/>
                <a:hlinkClick r:id="rId7" action="ppaction://hlinksldjump"/>
              </a:rPr>
              <a:t>End</a:t>
            </a:r>
            <a:endParaRPr sz="1268" kern="0">
              <a:solidFill>
                <a:sysClr val="windowText" lastClr="000000"/>
              </a:solidFill>
              <a:latin typeface="Arial"/>
              <a:cs typeface="Arial"/>
            </a:endParaRPr>
          </a:p>
        </p:txBody>
      </p:sp>
      <p:sp>
        <p:nvSpPr>
          <p:cNvPr id="3" name="object 3" descr="Chart showing Model I (Pregnancy withing 6 months) and Model II (Pregnancy within 12 months)&#10;&#10;"/>
          <p:cNvSpPr/>
          <p:nvPr/>
        </p:nvSpPr>
        <p:spPr>
          <a:xfrm>
            <a:off x="6089879" y="0"/>
            <a:ext cx="6087649" cy="437516"/>
          </a:xfrm>
          <a:custGeom>
            <a:avLst/>
            <a:gdLst/>
            <a:ahLst/>
            <a:cxnLst/>
            <a:rect l="l" t="t" r="r" b="b"/>
            <a:pathLst>
              <a:path w="2880360" h="207010">
                <a:moveTo>
                  <a:pt x="2880004" y="0"/>
                </a:moveTo>
                <a:lnTo>
                  <a:pt x="0" y="0"/>
                </a:lnTo>
                <a:lnTo>
                  <a:pt x="0" y="206654"/>
                </a:lnTo>
                <a:lnTo>
                  <a:pt x="2880004" y="206654"/>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sp>
        <p:nvSpPr>
          <p:cNvPr id="4" name="object 4"/>
          <p:cNvSpPr txBox="1"/>
          <p:nvPr/>
        </p:nvSpPr>
        <p:spPr>
          <a:xfrm>
            <a:off x="6291299" y="169245"/>
            <a:ext cx="1045476" cy="220866"/>
          </a:xfrm>
          <a:prstGeom prst="rect">
            <a:avLst/>
          </a:prstGeom>
        </p:spPr>
        <p:txBody>
          <a:bodyPr vert="horz" wrap="square" lIns="0" tIns="25499" rIns="0" bIns="0" rtlCol="0">
            <a:spAutoFit/>
          </a:bodyPr>
          <a:lstStyle/>
          <a:p>
            <a:pPr marL="26841" defTabSz="1932584">
              <a:spcBef>
                <a:spcPts val="201"/>
              </a:spcBef>
            </a:pPr>
            <a:r>
              <a:rPr sz="1268" kern="0" dirty="0">
                <a:solidFill>
                  <a:srgbClr val="B16C6C"/>
                </a:solidFill>
                <a:latin typeface="Arial"/>
                <a:cs typeface="Arial"/>
                <a:hlinkClick r:id="rId3" action="ppaction://hlinksldjump"/>
              </a:rPr>
              <a:t>Data</a:t>
            </a:r>
            <a:r>
              <a:rPr sz="1268" kern="0" spc="697" dirty="0">
                <a:solidFill>
                  <a:srgbClr val="B16C6C"/>
                </a:solidFill>
                <a:latin typeface="Arial"/>
                <a:cs typeface="Arial"/>
              </a:rPr>
              <a:t> </a:t>
            </a:r>
            <a:r>
              <a:rPr sz="1268" kern="0" spc="-21" dirty="0">
                <a:solidFill>
                  <a:srgbClr val="890000"/>
                </a:solidFill>
                <a:latin typeface="Arial"/>
                <a:cs typeface="Arial"/>
                <a:hlinkClick r:id="rId8" action="ppaction://hlinksldjump"/>
              </a:rPr>
              <a:t>Models</a:t>
            </a:r>
            <a:endParaRPr sz="1268" kern="0">
              <a:solidFill>
                <a:sysClr val="windowText" lastClr="000000"/>
              </a:solidFill>
              <a:latin typeface="Arial"/>
              <a:cs typeface="Arial"/>
            </a:endParaRPr>
          </a:p>
        </p:txBody>
      </p:sp>
      <p:sp>
        <p:nvSpPr>
          <p:cNvPr id="8" name="object 8"/>
          <p:cNvSpPr txBox="1">
            <a:spLocks noGrp="1"/>
          </p:cNvSpPr>
          <p:nvPr>
            <p:ph type="title" idx="4294967295"/>
          </p:nvPr>
        </p:nvSpPr>
        <p:spPr>
          <a:xfrm>
            <a:off x="150716" y="563316"/>
            <a:ext cx="3188769" cy="491971"/>
          </a:xfrm>
          <a:prstGeom prst="rect">
            <a:avLst/>
          </a:prstGeom>
          <a:noFill/>
          <a:ln>
            <a:noFill/>
            <a:prstDash/>
          </a:ln>
          <a:effectLst/>
        </p:spPr>
        <p:txBody>
          <a:bodyPr rot="0" spcFirstLastPara="0" vertOverflow="overflow" horzOverflow="overflow" vert="horz" wrap="square" lIns="0" tIns="36236" rIns="0" bIns="0" numCol="1" spcCol="0" rtlCol="0" fromWordArt="0" anchor="t" anchorCtr="0" forceAA="0" compatLnSpc="1">
            <a:prstTxWarp prst="textNoShape">
              <a:avLst/>
            </a:prstTxWarp>
            <a:spAutoFit/>
          </a:bodyPr>
          <a:lstStyle/>
          <a:p>
            <a:pPr marL="80524" marR="0" lvl="0" indent="0" algn="l" defTabSz="1932584" rtl="0" eaLnBrk="1" fontAlgn="auto" latinLnBrk="0" hangingPunct="1">
              <a:lnSpc>
                <a:spcPct val="100000"/>
              </a:lnSpc>
              <a:spcBef>
                <a:spcPts val="285"/>
              </a:spcBef>
              <a:spcAft>
                <a:spcPts val="0"/>
              </a:spcAft>
              <a:buClrTx/>
              <a:buSzTx/>
              <a:buFontTx/>
              <a:buNone/>
              <a:tabLst/>
              <a:defRPr/>
            </a:pPr>
            <a:r>
              <a:rPr kumimoji="0" lang="en-US" sz="2959" b="0" i="0" u="none" strike="noStrike" kern="0" cap="none" spc="-42" normalizeH="0" baseline="0" noProof="0" dirty="0">
                <a:ln>
                  <a:noFill/>
                </a:ln>
                <a:solidFill>
                  <a:srgbClr val="E50000"/>
                </a:solidFill>
                <a:effectLst/>
                <a:uLnTx/>
                <a:uFillTx/>
                <a:latin typeface="Tahoma"/>
                <a:ea typeface="+mn-ea"/>
                <a:cs typeface="Tahoma"/>
              </a:rPr>
              <a:t>Predictive</a:t>
            </a:r>
            <a:r>
              <a:rPr kumimoji="0" lang="en-US" sz="2959" b="0" i="0" u="none" strike="noStrike" kern="0" cap="none" spc="-32" normalizeH="0" baseline="0" noProof="0" dirty="0">
                <a:ln>
                  <a:noFill/>
                </a:ln>
                <a:solidFill>
                  <a:srgbClr val="E50000"/>
                </a:solidFill>
                <a:effectLst/>
                <a:uLnTx/>
                <a:uFillTx/>
                <a:latin typeface="Tahoma"/>
                <a:ea typeface="+mn-ea"/>
                <a:cs typeface="Tahoma"/>
              </a:rPr>
              <a:t> </a:t>
            </a:r>
            <a:r>
              <a:rPr kumimoji="0" lang="en-US" sz="2959" b="0" i="0" u="none" strike="noStrike" kern="0" cap="none" spc="-116" normalizeH="0" baseline="0" noProof="0" dirty="0">
                <a:ln>
                  <a:noFill/>
                </a:ln>
                <a:solidFill>
                  <a:srgbClr val="E50000"/>
                </a:solidFill>
                <a:effectLst/>
                <a:uLnTx/>
                <a:uFillTx/>
                <a:latin typeface="Tahoma"/>
                <a:ea typeface="+mn-ea"/>
                <a:cs typeface="Tahoma"/>
              </a:rPr>
              <a:t>models</a:t>
            </a:r>
            <a:r>
              <a:rPr kumimoji="0" lang="en-US" sz="2959" b="0" i="0" u="none" strike="noStrike" kern="0" cap="none" spc="-21" normalizeH="0" baseline="0" noProof="0" dirty="0">
                <a:ln>
                  <a:noFill/>
                </a:ln>
                <a:solidFill>
                  <a:srgbClr val="E50000"/>
                </a:solidFill>
                <a:effectLst/>
                <a:uLnTx/>
                <a:uFillTx/>
                <a:latin typeface="Tahoma"/>
                <a:ea typeface="+mn-ea"/>
                <a:cs typeface="Tahoma"/>
              </a:rPr>
              <a:t> </a:t>
            </a:r>
            <a:r>
              <a:rPr kumimoji="0" lang="en-US" sz="3170" b="0" i="0" u="none" strike="noStrike" kern="0" cap="none" spc="-159" normalizeH="0" baseline="27777" noProof="0" dirty="0">
                <a:ln>
                  <a:noFill/>
                </a:ln>
                <a:solidFill>
                  <a:srgbClr val="E50000"/>
                </a:solidFill>
                <a:effectLst/>
                <a:uLnTx/>
                <a:uFillTx/>
                <a:latin typeface="Tahoma"/>
                <a:ea typeface="+mn-ea"/>
                <a:cs typeface="Tahoma"/>
              </a:rPr>
              <a:t>1</a:t>
            </a:r>
            <a:endParaRPr kumimoji="0" lang="en-US" sz="3170" b="0" i="0" u="none" strike="noStrike" kern="0" cap="none" spc="0" normalizeH="0" baseline="27777" noProof="0" dirty="0">
              <a:ln>
                <a:noFill/>
              </a:ln>
              <a:solidFill>
                <a:sysClr val="windowText" lastClr="000000"/>
              </a:solidFill>
              <a:effectLst/>
              <a:uLnTx/>
              <a:uFillTx/>
              <a:latin typeface="Tahoma"/>
              <a:ea typeface="+mn-ea"/>
              <a:cs typeface="Tahoma"/>
            </a:endParaRPr>
          </a:p>
        </p:txBody>
      </p:sp>
      <p:sp>
        <p:nvSpPr>
          <p:cNvPr id="9" name="object 9">
            <a:extLst>
              <a:ext uri="{C183D7F6-B498-43B3-948B-1728B52AA6E4}">
                <adec:decorative xmlns:adec="http://schemas.microsoft.com/office/drawing/2017/decorative" val="1"/>
              </a:ext>
            </a:extLst>
          </p:cNvPr>
          <p:cNvSpPr/>
          <p:nvPr/>
        </p:nvSpPr>
        <p:spPr>
          <a:xfrm>
            <a:off x="2472987" y="1700744"/>
            <a:ext cx="7292832" cy="0"/>
          </a:xfrm>
          <a:custGeom>
            <a:avLst/>
            <a:gdLst/>
            <a:ahLst/>
            <a:cxnLst/>
            <a:rect l="l" t="t" r="r" b="b"/>
            <a:pathLst>
              <a:path w="3450590">
                <a:moveTo>
                  <a:pt x="0" y="0"/>
                </a:moveTo>
                <a:lnTo>
                  <a:pt x="3450168" y="0"/>
                </a:lnTo>
              </a:path>
            </a:pathLst>
          </a:custGeom>
          <a:ln w="6604">
            <a:solidFill>
              <a:srgbClr val="000000"/>
            </a:solidFill>
          </a:ln>
        </p:spPr>
        <p:txBody>
          <a:bodyPr wrap="square" lIns="0" tIns="0" rIns="0" bIns="0" rtlCol="0"/>
          <a:lstStyle/>
          <a:p>
            <a:pPr defTabSz="1932584"/>
            <a:endParaRPr sz="3804" kern="0">
              <a:solidFill>
                <a:sysClr val="windowText" lastClr="000000"/>
              </a:solidFill>
            </a:endParaRPr>
          </a:p>
        </p:txBody>
      </p:sp>
      <p:sp>
        <p:nvSpPr>
          <p:cNvPr id="10" name="object 10">
            <a:extLst>
              <a:ext uri="{C183D7F6-B498-43B3-948B-1728B52AA6E4}">
                <adec:decorative xmlns:adec="http://schemas.microsoft.com/office/drawing/2017/decorative" val="1"/>
              </a:ext>
            </a:extLst>
          </p:cNvPr>
          <p:cNvSpPr/>
          <p:nvPr/>
        </p:nvSpPr>
        <p:spPr>
          <a:xfrm>
            <a:off x="5017541" y="2008377"/>
            <a:ext cx="2243948" cy="0"/>
          </a:xfrm>
          <a:custGeom>
            <a:avLst/>
            <a:gdLst/>
            <a:ahLst/>
            <a:cxnLst/>
            <a:rect l="l" t="t" r="r" b="b"/>
            <a:pathLst>
              <a:path w="1061720">
                <a:moveTo>
                  <a:pt x="0" y="0"/>
                </a:moveTo>
                <a:lnTo>
                  <a:pt x="1061209" y="0"/>
                </a:lnTo>
              </a:path>
            </a:pathLst>
          </a:custGeom>
          <a:ln w="3175">
            <a:solidFill>
              <a:srgbClr val="000000"/>
            </a:solidFill>
          </a:ln>
        </p:spPr>
        <p:txBody>
          <a:bodyPr wrap="square" lIns="0" tIns="0" rIns="0" bIns="0" rtlCol="0"/>
          <a:lstStyle/>
          <a:p>
            <a:pPr defTabSz="1932584"/>
            <a:endParaRPr sz="3804" kern="0">
              <a:solidFill>
                <a:sysClr val="windowText" lastClr="000000"/>
              </a:solidFill>
            </a:endParaRPr>
          </a:p>
        </p:txBody>
      </p:sp>
      <p:sp>
        <p:nvSpPr>
          <p:cNvPr id="11" name="object 11">
            <a:extLst>
              <a:ext uri="{C183D7F6-B498-43B3-948B-1728B52AA6E4}">
                <adec:decorative xmlns:adec="http://schemas.microsoft.com/office/drawing/2017/decorative" val="1"/>
              </a:ext>
            </a:extLst>
          </p:cNvPr>
          <p:cNvSpPr/>
          <p:nvPr/>
        </p:nvSpPr>
        <p:spPr>
          <a:xfrm>
            <a:off x="7434837" y="2008377"/>
            <a:ext cx="2243948" cy="0"/>
          </a:xfrm>
          <a:custGeom>
            <a:avLst/>
            <a:gdLst/>
            <a:ahLst/>
            <a:cxnLst/>
            <a:rect l="l" t="t" r="r" b="b"/>
            <a:pathLst>
              <a:path w="1061720">
                <a:moveTo>
                  <a:pt x="0" y="0"/>
                </a:moveTo>
                <a:lnTo>
                  <a:pt x="1061209" y="0"/>
                </a:lnTo>
              </a:path>
            </a:pathLst>
          </a:custGeom>
          <a:ln w="3175">
            <a:solidFill>
              <a:srgbClr val="000000"/>
            </a:solidFill>
          </a:ln>
        </p:spPr>
        <p:txBody>
          <a:bodyPr wrap="square" lIns="0" tIns="0" rIns="0" bIns="0" rtlCol="0"/>
          <a:lstStyle/>
          <a:p>
            <a:pPr defTabSz="1932584"/>
            <a:endParaRPr sz="3804" kern="0">
              <a:solidFill>
                <a:sysClr val="windowText" lastClr="000000"/>
              </a:solidFill>
            </a:endParaRPr>
          </a:p>
        </p:txBody>
      </p:sp>
      <p:sp>
        <p:nvSpPr>
          <p:cNvPr id="12" name="object 12">
            <a:extLst>
              <a:ext uri="{C183D7F6-B498-43B3-948B-1728B52AA6E4}">
                <adec:decorative xmlns:adec="http://schemas.microsoft.com/office/drawing/2017/decorative" val="1"/>
              </a:ext>
            </a:extLst>
          </p:cNvPr>
          <p:cNvSpPr/>
          <p:nvPr/>
        </p:nvSpPr>
        <p:spPr>
          <a:xfrm>
            <a:off x="2472987" y="2313402"/>
            <a:ext cx="7292832" cy="0"/>
          </a:xfrm>
          <a:custGeom>
            <a:avLst/>
            <a:gdLst/>
            <a:ahLst/>
            <a:cxnLst/>
            <a:rect l="l" t="t" r="r" b="b"/>
            <a:pathLst>
              <a:path w="3450590">
                <a:moveTo>
                  <a:pt x="0" y="0"/>
                </a:moveTo>
                <a:lnTo>
                  <a:pt x="3450168" y="0"/>
                </a:lnTo>
              </a:path>
            </a:pathLst>
          </a:custGeom>
          <a:ln w="4123">
            <a:solidFill>
              <a:srgbClr val="000000"/>
            </a:solidFill>
          </a:ln>
        </p:spPr>
        <p:txBody>
          <a:bodyPr wrap="square" lIns="0" tIns="0" rIns="0" bIns="0" rtlCol="0"/>
          <a:lstStyle/>
          <a:p>
            <a:pPr defTabSz="1932584"/>
            <a:endParaRPr sz="3804" kern="0">
              <a:solidFill>
                <a:sysClr val="windowText" lastClr="000000"/>
              </a:solidFill>
            </a:endParaRPr>
          </a:p>
        </p:txBody>
      </p:sp>
      <p:sp>
        <p:nvSpPr>
          <p:cNvPr id="13" name="object 13">
            <a:extLst>
              <a:ext uri="{C183D7F6-B498-43B3-948B-1728B52AA6E4}">
                <adec:decorative xmlns:adec="http://schemas.microsoft.com/office/drawing/2017/decorative" val="1"/>
              </a:ext>
            </a:extLst>
          </p:cNvPr>
          <p:cNvSpPr/>
          <p:nvPr/>
        </p:nvSpPr>
        <p:spPr>
          <a:xfrm>
            <a:off x="2472987" y="2620156"/>
            <a:ext cx="7292832" cy="0"/>
          </a:xfrm>
          <a:custGeom>
            <a:avLst/>
            <a:gdLst/>
            <a:ahLst/>
            <a:cxnLst/>
            <a:rect l="l" t="t" r="r" b="b"/>
            <a:pathLst>
              <a:path w="3450590">
                <a:moveTo>
                  <a:pt x="0" y="0"/>
                </a:moveTo>
                <a:lnTo>
                  <a:pt x="3450168" y="0"/>
                </a:lnTo>
              </a:path>
            </a:pathLst>
          </a:custGeom>
          <a:ln w="4123">
            <a:solidFill>
              <a:srgbClr val="000000"/>
            </a:solidFill>
          </a:ln>
        </p:spPr>
        <p:txBody>
          <a:bodyPr wrap="square" lIns="0" tIns="0" rIns="0" bIns="0" rtlCol="0"/>
          <a:lstStyle/>
          <a:p>
            <a:pPr defTabSz="1932584"/>
            <a:endParaRPr sz="3804" kern="0">
              <a:solidFill>
                <a:sysClr val="windowText" lastClr="000000"/>
              </a:solidFill>
            </a:endParaRPr>
          </a:p>
        </p:txBody>
      </p:sp>
      <p:sp>
        <p:nvSpPr>
          <p:cNvPr id="14" name="object 14">
            <a:extLst>
              <a:ext uri="{C183D7F6-B498-43B3-948B-1728B52AA6E4}">
                <adec:decorative xmlns:adec="http://schemas.microsoft.com/office/drawing/2017/decorative" val="1"/>
              </a:ext>
            </a:extLst>
          </p:cNvPr>
          <p:cNvSpPr/>
          <p:nvPr/>
        </p:nvSpPr>
        <p:spPr>
          <a:xfrm>
            <a:off x="2472987" y="2929531"/>
            <a:ext cx="7292832" cy="0"/>
          </a:xfrm>
          <a:custGeom>
            <a:avLst/>
            <a:gdLst/>
            <a:ahLst/>
            <a:cxnLst/>
            <a:rect l="l" t="t" r="r" b="b"/>
            <a:pathLst>
              <a:path w="3450590">
                <a:moveTo>
                  <a:pt x="0" y="0"/>
                </a:moveTo>
                <a:lnTo>
                  <a:pt x="3450168" y="0"/>
                </a:lnTo>
              </a:path>
            </a:pathLst>
          </a:custGeom>
          <a:ln w="6604">
            <a:solidFill>
              <a:srgbClr val="000000"/>
            </a:solidFill>
          </a:ln>
        </p:spPr>
        <p:txBody>
          <a:bodyPr wrap="square" lIns="0" tIns="0" rIns="0" bIns="0" rtlCol="0"/>
          <a:lstStyle/>
          <a:p>
            <a:pPr defTabSz="1932584"/>
            <a:endParaRPr sz="3804" kern="0">
              <a:solidFill>
                <a:sysClr val="windowText" lastClr="000000"/>
              </a:solidFill>
            </a:endParaRPr>
          </a:p>
        </p:txBody>
      </p:sp>
      <p:sp>
        <p:nvSpPr>
          <p:cNvPr id="15" name="object 15"/>
          <p:cNvSpPr txBox="1"/>
          <p:nvPr/>
        </p:nvSpPr>
        <p:spPr>
          <a:xfrm>
            <a:off x="1110757" y="1085977"/>
            <a:ext cx="9959534" cy="2460832"/>
          </a:xfrm>
          <a:prstGeom prst="rect">
            <a:avLst/>
          </a:prstGeom>
        </p:spPr>
        <p:txBody>
          <a:bodyPr vert="horz" wrap="square" lIns="0" tIns="163733" rIns="0" bIns="0" rtlCol="0" anchor="t">
            <a:spAutoFit/>
          </a:bodyPr>
          <a:lstStyle/>
          <a:p>
            <a:pPr algn="ctr" defTabSz="1932584">
              <a:spcBef>
                <a:spcPts val="1289"/>
              </a:spcBef>
            </a:pPr>
            <a:r>
              <a:rPr sz="2325" kern="0" dirty="0">
                <a:solidFill>
                  <a:srgbClr val="0000FF"/>
                </a:solidFill>
                <a:latin typeface="Tahoma"/>
                <a:cs typeface="Tahoma"/>
              </a:rPr>
              <a:t>Model</a:t>
            </a:r>
            <a:r>
              <a:rPr sz="2325" kern="0" spc="-190" dirty="0">
                <a:solidFill>
                  <a:srgbClr val="0000FF"/>
                </a:solidFill>
                <a:latin typeface="Tahoma"/>
                <a:cs typeface="Tahoma"/>
              </a:rPr>
              <a:t> </a:t>
            </a:r>
            <a:r>
              <a:rPr sz="2325" kern="0" spc="-254" dirty="0">
                <a:solidFill>
                  <a:srgbClr val="0000FF"/>
                </a:solidFill>
                <a:latin typeface="Tahoma"/>
                <a:cs typeface="Tahoma"/>
              </a:rPr>
              <a:t>I</a:t>
            </a:r>
            <a:r>
              <a:rPr sz="2325" kern="0" spc="42" dirty="0">
                <a:solidFill>
                  <a:srgbClr val="0000FF"/>
                </a:solidFill>
                <a:latin typeface="Tahoma"/>
                <a:cs typeface="Tahoma"/>
              </a:rPr>
              <a:t> </a:t>
            </a:r>
            <a:r>
              <a:rPr sz="2325" kern="0" spc="-74" dirty="0">
                <a:solidFill>
                  <a:srgbClr val="0000FF"/>
                </a:solidFill>
                <a:latin typeface="Tahoma"/>
                <a:cs typeface="Tahoma"/>
              </a:rPr>
              <a:t>(Pregnancy </a:t>
            </a:r>
            <a:r>
              <a:rPr sz="2325" kern="0" spc="-21" dirty="0">
                <a:solidFill>
                  <a:srgbClr val="0000FF"/>
                </a:solidFill>
                <a:latin typeface="Tahoma"/>
                <a:cs typeface="Tahoma"/>
              </a:rPr>
              <a:t>within</a:t>
            </a:r>
            <a:r>
              <a:rPr sz="2325" kern="0" spc="-53" dirty="0">
                <a:solidFill>
                  <a:srgbClr val="0000FF"/>
                </a:solidFill>
                <a:latin typeface="Tahoma"/>
                <a:cs typeface="Tahoma"/>
              </a:rPr>
              <a:t> </a:t>
            </a:r>
            <a:r>
              <a:rPr sz="2325" kern="0" dirty="0">
                <a:solidFill>
                  <a:srgbClr val="0000FF"/>
                </a:solidFill>
                <a:latin typeface="Tahoma"/>
                <a:cs typeface="Tahoma"/>
              </a:rPr>
              <a:t>6</a:t>
            </a:r>
            <a:r>
              <a:rPr sz="2325" kern="0" spc="-53" dirty="0">
                <a:solidFill>
                  <a:srgbClr val="0000FF"/>
                </a:solidFill>
                <a:latin typeface="Tahoma"/>
                <a:cs typeface="Tahoma"/>
              </a:rPr>
              <a:t> </a:t>
            </a:r>
            <a:r>
              <a:rPr sz="2325" kern="0" spc="-63" dirty="0">
                <a:solidFill>
                  <a:srgbClr val="0000FF"/>
                </a:solidFill>
                <a:latin typeface="Tahoma"/>
                <a:cs typeface="Tahoma"/>
              </a:rPr>
              <a:t>months)</a:t>
            </a:r>
            <a:r>
              <a:rPr sz="2325" kern="0" spc="-53" dirty="0">
                <a:solidFill>
                  <a:srgbClr val="0000FF"/>
                </a:solidFill>
                <a:latin typeface="Tahoma"/>
                <a:cs typeface="Tahoma"/>
              </a:rPr>
              <a:t> </a:t>
            </a:r>
            <a:r>
              <a:rPr sz="2325" kern="0" spc="180" dirty="0">
                <a:solidFill>
                  <a:srgbClr val="0000FF"/>
                </a:solidFill>
                <a:latin typeface="Tahoma"/>
                <a:cs typeface="Tahoma"/>
              </a:rPr>
              <a:t>&amp;</a:t>
            </a:r>
            <a:r>
              <a:rPr sz="2325" kern="0" spc="-63" dirty="0">
                <a:solidFill>
                  <a:srgbClr val="0000FF"/>
                </a:solidFill>
                <a:latin typeface="Tahoma"/>
                <a:cs typeface="Tahoma"/>
              </a:rPr>
              <a:t> </a:t>
            </a:r>
            <a:r>
              <a:rPr sz="2325" kern="0" dirty="0">
                <a:solidFill>
                  <a:srgbClr val="0000FF"/>
                </a:solidFill>
                <a:latin typeface="Tahoma"/>
                <a:cs typeface="Tahoma"/>
              </a:rPr>
              <a:t>Model</a:t>
            </a:r>
            <a:r>
              <a:rPr sz="2325" kern="0" spc="-53" dirty="0">
                <a:solidFill>
                  <a:srgbClr val="0000FF"/>
                </a:solidFill>
                <a:latin typeface="Tahoma"/>
                <a:cs typeface="Tahoma"/>
              </a:rPr>
              <a:t> </a:t>
            </a:r>
            <a:r>
              <a:rPr sz="2325" kern="0" spc="-190" dirty="0">
                <a:solidFill>
                  <a:srgbClr val="0000FF"/>
                </a:solidFill>
                <a:latin typeface="Tahoma"/>
                <a:cs typeface="Tahoma"/>
              </a:rPr>
              <a:t>II</a:t>
            </a:r>
            <a:r>
              <a:rPr sz="2325" kern="0" spc="11" dirty="0">
                <a:solidFill>
                  <a:srgbClr val="0000FF"/>
                </a:solidFill>
                <a:latin typeface="Tahoma"/>
                <a:cs typeface="Tahoma"/>
              </a:rPr>
              <a:t> </a:t>
            </a:r>
            <a:r>
              <a:rPr sz="2325" kern="0" spc="-74" dirty="0">
                <a:solidFill>
                  <a:srgbClr val="0000FF"/>
                </a:solidFill>
                <a:latin typeface="Tahoma"/>
                <a:cs typeface="Tahoma"/>
              </a:rPr>
              <a:t>(Pregnancy</a:t>
            </a:r>
            <a:r>
              <a:rPr sz="2325" kern="0" spc="-53" dirty="0">
                <a:solidFill>
                  <a:srgbClr val="0000FF"/>
                </a:solidFill>
                <a:latin typeface="Tahoma"/>
                <a:cs typeface="Tahoma"/>
              </a:rPr>
              <a:t> </a:t>
            </a:r>
            <a:r>
              <a:rPr sz="2325" kern="0" spc="-21" dirty="0">
                <a:solidFill>
                  <a:srgbClr val="0000FF"/>
                </a:solidFill>
                <a:latin typeface="Tahoma"/>
                <a:cs typeface="Tahoma"/>
              </a:rPr>
              <a:t>within</a:t>
            </a:r>
            <a:r>
              <a:rPr sz="2325" kern="0" spc="-53" dirty="0">
                <a:solidFill>
                  <a:srgbClr val="0000FF"/>
                </a:solidFill>
                <a:latin typeface="Tahoma"/>
                <a:cs typeface="Tahoma"/>
              </a:rPr>
              <a:t> </a:t>
            </a:r>
            <a:r>
              <a:rPr sz="2325" kern="0" spc="-42" dirty="0">
                <a:solidFill>
                  <a:srgbClr val="0000FF"/>
                </a:solidFill>
                <a:latin typeface="Tahoma"/>
                <a:cs typeface="Tahoma"/>
              </a:rPr>
              <a:t>12</a:t>
            </a:r>
            <a:r>
              <a:rPr sz="2325" kern="0" spc="-63" dirty="0">
                <a:solidFill>
                  <a:srgbClr val="0000FF"/>
                </a:solidFill>
                <a:latin typeface="Tahoma"/>
                <a:cs typeface="Tahoma"/>
              </a:rPr>
              <a:t> </a:t>
            </a:r>
            <a:r>
              <a:rPr sz="2325" kern="0" spc="-21" dirty="0">
                <a:solidFill>
                  <a:srgbClr val="0000FF"/>
                </a:solidFill>
                <a:latin typeface="Tahoma"/>
                <a:cs typeface="Tahoma"/>
              </a:rPr>
              <a:t>months)</a:t>
            </a:r>
            <a:endParaRPr sz="2325" kern="0" dirty="0">
              <a:solidFill>
                <a:sysClr val="windowText" lastClr="000000"/>
              </a:solidFill>
              <a:latin typeface="Tahoma"/>
              <a:cs typeface="Tahoma"/>
            </a:endParaRPr>
          </a:p>
          <a:p>
            <a:pPr marL="4714701" defTabSz="1932584">
              <a:spcBef>
                <a:spcPts val="645"/>
              </a:spcBef>
              <a:tabLst>
                <a:tab pos="7100906" algn="l"/>
              </a:tabLst>
            </a:pPr>
            <a:r>
              <a:rPr sz="1374" b="1" kern="0" dirty="0">
                <a:solidFill>
                  <a:sysClr val="windowText" lastClr="000000"/>
                </a:solidFill>
                <a:latin typeface="Gill Sans MT"/>
                <a:cs typeface="Gill Sans MT"/>
              </a:rPr>
              <a:t>Model</a:t>
            </a:r>
            <a:r>
              <a:rPr sz="1374" b="1" kern="0" spc="95" dirty="0">
                <a:solidFill>
                  <a:sysClr val="windowText" lastClr="000000"/>
                </a:solidFill>
                <a:latin typeface="Gill Sans MT"/>
                <a:cs typeface="Gill Sans MT"/>
              </a:rPr>
              <a:t> </a:t>
            </a:r>
            <a:r>
              <a:rPr sz="1374" b="1" kern="0" spc="-106" dirty="0">
                <a:solidFill>
                  <a:sysClr val="windowText" lastClr="000000"/>
                </a:solidFill>
                <a:latin typeface="Gill Sans MT"/>
                <a:cs typeface="Gill Sans MT"/>
              </a:rPr>
              <a:t>I</a:t>
            </a:r>
            <a:r>
              <a:rPr sz="1374" b="1" kern="0" dirty="0">
                <a:solidFill>
                  <a:sysClr val="windowText" lastClr="000000"/>
                </a:solidFill>
                <a:latin typeface="Gill Sans MT"/>
                <a:cs typeface="Gill Sans MT"/>
              </a:rPr>
              <a:t>	Model</a:t>
            </a:r>
            <a:r>
              <a:rPr sz="1374" b="1" kern="0" spc="85" dirty="0">
                <a:solidFill>
                  <a:sysClr val="windowText" lastClr="000000"/>
                </a:solidFill>
                <a:latin typeface="Gill Sans MT"/>
                <a:cs typeface="Gill Sans MT"/>
              </a:rPr>
              <a:t> </a:t>
            </a:r>
            <a:r>
              <a:rPr sz="1374" b="1" kern="0" spc="-53" dirty="0">
                <a:solidFill>
                  <a:sysClr val="windowText" lastClr="000000"/>
                </a:solidFill>
                <a:latin typeface="Gill Sans MT"/>
                <a:cs typeface="Gill Sans MT"/>
              </a:rPr>
              <a:t>II</a:t>
            </a:r>
            <a:endParaRPr sz="1374" kern="0" dirty="0">
              <a:solidFill>
                <a:sysClr val="windowText" lastClr="000000"/>
              </a:solidFill>
              <a:latin typeface="Gill Sans MT"/>
              <a:cs typeface="Gill Sans MT"/>
            </a:endParaRPr>
          </a:p>
          <a:p>
            <a:pPr marL="2161540" marR="1380490" indent="2070735" algn="r" defTabSz="1932584">
              <a:lnSpc>
                <a:spcPct val="172410"/>
              </a:lnSpc>
              <a:spcBef>
                <a:spcPts val="190"/>
              </a:spcBef>
              <a:tabLst>
                <a:tab pos="3914825" algn="l"/>
                <a:tab pos="5144164" algn="l"/>
                <a:tab pos="6651311" algn="l"/>
                <a:tab pos="7561236" algn="l"/>
              </a:tabLst>
            </a:pPr>
            <a:r>
              <a:rPr sz="1374" b="1" kern="0" spc="-53" dirty="0">
                <a:solidFill>
                  <a:sysClr val="windowText" lastClr="000000"/>
                </a:solidFill>
                <a:latin typeface="Gill Sans MT"/>
                <a:cs typeface="Gill Sans MT"/>
              </a:rPr>
              <a:t>AUC</a:t>
            </a:r>
            <a:r>
              <a:rPr sz="1374" b="1" kern="0" dirty="0">
                <a:solidFill>
                  <a:sysClr val="windowText" lastClr="000000"/>
                </a:solidFill>
                <a:latin typeface="Gill Sans MT"/>
                <a:cs typeface="Gill Sans MT"/>
              </a:rPr>
              <a:t>	F1-</a:t>
            </a:r>
            <a:r>
              <a:rPr sz="1374" b="1" kern="0" spc="-21" dirty="0">
                <a:solidFill>
                  <a:sysClr val="windowText" lastClr="000000"/>
                </a:solidFill>
                <a:latin typeface="Gill Sans MT"/>
                <a:cs typeface="Gill Sans MT"/>
              </a:rPr>
              <a:t>weighted</a:t>
            </a:r>
            <a:r>
              <a:rPr sz="1374" b="1" kern="0" dirty="0">
                <a:solidFill>
                  <a:sysClr val="windowText" lastClr="000000"/>
                </a:solidFill>
                <a:latin typeface="Gill Sans MT"/>
                <a:cs typeface="Gill Sans MT"/>
              </a:rPr>
              <a:t>	</a:t>
            </a:r>
            <a:r>
              <a:rPr sz="1374" b="1" kern="0" spc="-53" dirty="0">
                <a:solidFill>
                  <a:sysClr val="windowText" lastClr="000000"/>
                </a:solidFill>
                <a:latin typeface="Gill Sans MT"/>
                <a:cs typeface="Gill Sans MT"/>
              </a:rPr>
              <a:t>AUC</a:t>
            </a:r>
            <a:r>
              <a:rPr sz="1374" b="1" kern="0" dirty="0">
                <a:solidFill>
                  <a:sysClr val="windowText" lastClr="000000"/>
                </a:solidFill>
                <a:latin typeface="Gill Sans MT"/>
                <a:cs typeface="Gill Sans MT"/>
              </a:rPr>
              <a:t>	F1-</a:t>
            </a:r>
            <a:r>
              <a:rPr sz="1374" b="1" kern="0" spc="-21" dirty="0">
                <a:solidFill>
                  <a:sysClr val="windowText" lastClr="000000"/>
                </a:solidFill>
                <a:latin typeface="Gill Sans MT"/>
                <a:cs typeface="Gill Sans MT"/>
              </a:rPr>
              <a:t>weighted</a:t>
            </a:r>
            <a:r>
              <a:rPr sz="1374" b="1" kern="0" spc="1057" dirty="0">
                <a:solidFill>
                  <a:sysClr val="windowText" lastClr="000000"/>
                </a:solidFill>
                <a:latin typeface="Gill Sans MT"/>
                <a:cs typeface="Gill Sans MT"/>
              </a:rPr>
              <a:t> </a:t>
            </a:r>
            <a:r>
              <a:rPr sz="1374" b="1" kern="0" dirty="0">
                <a:solidFill>
                  <a:sysClr val="windowText" lastClr="000000"/>
                </a:solidFill>
                <a:latin typeface="Gill Sans MT"/>
                <a:cs typeface="Gill Sans MT"/>
              </a:rPr>
              <a:t>Full</a:t>
            </a:r>
            <a:r>
              <a:rPr sz="1374" b="1" kern="0" spc="11" dirty="0">
                <a:solidFill>
                  <a:sysClr val="windowText" lastClr="000000"/>
                </a:solidFill>
                <a:latin typeface="Gill Sans MT"/>
                <a:cs typeface="Gill Sans MT"/>
              </a:rPr>
              <a:t> </a:t>
            </a:r>
            <a:r>
              <a:rPr sz="1374" b="1" kern="0" spc="-21" dirty="0">
                <a:solidFill>
                  <a:sysClr val="windowText" lastClr="000000"/>
                </a:solidFill>
                <a:latin typeface="Gill Sans MT"/>
                <a:cs typeface="Gill Sans MT"/>
              </a:rPr>
              <a:t>Model</a:t>
            </a:r>
            <a:r>
              <a:rPr sz="1374" b="1" kern="0" dirty="0">
                <a:solidFill>
                  <a:sysClr val="windowText" lastClr="000000"/>
                </a:solidFill>
                <a:latin typeface="Gill Sans MT"/>
                <a:cs typeface="Gill Sans MT"/>
              </a:rPr>
              <a:t>	</a:t>
            </a:r>
            <a:r>
              <a:rPr sz="1374" kern="0" spc="-95" dirty="0">
                <a:solidFill>
                  <a:sysClr val="windowText" lastClr="000000"/>
                </a:solidFill>
                <a:latin typeface="Tahoma"/>
                <a:cs typeface="Tahoma"/>
              </a:rPr>
              <a:t>70.5%</a:t>
            </a:r>
            <a:r>
              <a:rPr sz="1374" kern="0" spc="-11" dirty="0">
                <a:solidFill>
                  <a:sysClr val="windowText" lastClr="000000"/>
                </a:solidFill>
                <a:latin typeface="Tahoma"/>
                <a:cs typeface="Tahoma"/>
              </a:rPr>
              <a:t> </a:t>
            </a:r>
            <a:r>
              <a:rPr sz="1374" kern="0" dirty="0">
                <a:solidFill>
                  <a:sysClr val="windowText" lastClr="000000"/>
                </a:solidFill>
                <a:latin typeface="Tahoma"/>
                <a:cs typeface="Tahoma"/>
              </a:rPr>
              <a:t>(1.2%)</a:t>
            </a:r>
            <a:r>
              <a:rPr sz="1374" kern="0" spc="708" dirty="0">
                <a:solidFill>
                  <a:sysClr val="windowText" lastClr="000000"/>
                </a:solidFill>
                <a:latin typeface="Tahoma"/>
                <a:cs typeface="Tahoma"/>
              </a:rPr>
              <a:t> </a:t>
            </a:r>
            <a:r>
              <a:rPr sz="1374" kern="0" spc="-95" dirty="0">
                <a:solidFill>
                  <a:sysClr val="windowText" lastClr="000000"/>
                </a:solidFill>
                <a:latin typeface="Tahoma"/>
                <a:cs typeface="Tahoma"/>
              </a:rPr>
              <a:t>82.0%</a:t>
            </a:r>
            <a:r>
              <a:rPr sz="1374" kern="0" spc="-11" dirty="0">
                <a:solidFill>
                  <a:sysClr val="windowText" lastClr="000000"/>
                </a:solidFill>
                <a:latin typeface="Tahoma"/>
                <a:cs typeface="Tahoma"/>
              </a:rPr>
              <a:t> </a:t>
            </a:r>
            <a:r>
              <a:rPr sz="1374" kern="0" dirty="0">
                <a:solidFill>
                  <a:sysClr val="windowText" lastClr="000000"/>
                </a:solidFill>
                <a:latin typeface="Tahoma"/>
                <a:cs typeface="Tahoma"/>
              </a:rPr>
              <a:t>(0.5%)</a:t>
            </a:r>
            <a:r>
              <a:rPr sz="1374" kern="0" spc="845" dirty="0">
                <a:solidFill>
                  <a:sysClr val="windowText" lastClr="000000"/>
                </a:solidFill>
                <a:latin typeface="Tahoma"/>
                <a:cs typeface="Tahoma"/>
              </a:rPr>
              <a:t> </a:t>
            </a:r>
            <a:r>
              <a:rPr sz="1374" kern="0" spc="-95" dirty="0">
                <a:solidFill>
                  <a:sysClr val="windowText" lastClr="000000"/>
                </a:solidFill>
                <a:latin typeface="Tahoma"/>
                <a:cs typeface="Tahoma"/>
              </a:rPr>
              <a:t>65.9%</a:t>
            </a:r>
            <a:r>
              <a:rPr sz="1374" kern="0" spc="-11" dirty="0">
                <a:solidFill>
                  <a:sysClr val="windowText" lastClr="000000"/>
                </a:solidFill>
                <a:latin typeface="Tahoma"/>
                <a:cs typeface="Tahoma"/>
              </a:rPr>
              <a:t> </a:t>
            </a:r>
            <a:r>
              <a:rPr sz="1374" kern="0" dirty="0">
                <a:solidFill>
                  <a:sysClr val="windowText" lastClr="000000"/>
                </a:solidFill>
                <a:latin typeface="Tahoma"/>
                <a:cs typeface="Tahoma"/>
              </a:rPr>
              <a:t>(1.3%)</a:t>
            </a:r>
            <a:r>
              <a:rPr sz="1374" kern="0" spc="845" dirty="0">
                <a:solidFill>
                  <a:sysClr val="windowText" lastClr="000000"/>
                </a:solidFill>
                <a:latin typeface="Tahoma"/>
                <a:cs typeface="Tahoma"/>
              </a:rPr>
              <a:t> </a:t>
            </a:r>
            <a:r>
              <a:rPr sz="1374" kern="0" spc="-95" dirty="0">
                <a:solidFill>
                  <a:sysClr val="windowText" lastClr="000000"/>
                </a:solidFill>
                <a:latin typeface="Tahoma"/>
                <a:cs typeface="Tahoma"/>
              </a:rPr>
              <a:t>67.1%</a:t>
            </a:r>
            <a:r>
              <a:rPr sz="1374" kern="0" spc="-11" dirty="0">
                <a:solidFill>
                  <a:sysClr val="windowText" lastClr="000000"/>
                </a:solidFill>
                <a:latin typeface="Tahoma"/>
                <a:cs typeface="Tahoma"/>
              </a:rPr>
              <a:t> </a:t>
            </a:r>
            <a:r>
              <a:rPr sz="1374" kern="0" spc="-21" dirty="0">
                <a:solidFill>
                  <a:sysClr val="windowText" lastClr="000000"/>
                </a:solidFill>
                <a:latin typeface="Tahoma"/>
                <a:cs typeface="Tahoma"/>
              </a:rPr>
              <a:t>(1.4%)</a:t>
            </a:r>
            <a:endParaRPr lang="en-US" sz="1374" kern="0" dirty="0">
              <a:solidFill>
                <a:sysClr val="windowText" lastClr="000000"/>
              </a:solidFill>
              <a:latin typeface="Tahoma"/>
              <a:ea typeface="Tahoma"/>
              <a:cs typeface="Tahoma"/>
            </a:endParaRPr>
          </a:p>
          <a:p>
            <a:pPr marR="1380993" algn="r" defTabSz="1932584">
              <a:spcBef>
                <a:spcPts val="560"/>
              </a:spcBef>
              <a:tabLst>
                <a:tab pos="2192946" algn="l"/>
              </a:tabLst>
            </a:pPr>
            <a:r>
              <a:rPr sz="1374" b="1" kern="0" dirty="0">
                <a:solidFill>
                  <a:sysClr val="windowText" lastClr="000000"/>
                </a:solidFill>
                <a:latin typeface="Gill Sans MT"/>
                <a:cs typeface="Gill Sans MT"/>
              </a:rPr>
              <a:t>Sparse/Robust</a:t>
            </a:r>
            <a:r>
              <a:rPr sz="1374" b="1" kern="0" spc="106" dirty="0">
                <a:solidFill>
                  <a:sysClr val="windowText" lastClr="000000"/>
                </a:solidFill>
                <a:latin typeface="Gill Sans MT"/>
                <a:cs typeface="Gill Sans MT"/>
              </a:rPr>
              <a:t> </a:t>
            </a:r>
            <a:r>
              <a:rPr sz="1374" b="1" kern="0" spc="-42" dirty="0">
                <a:solidFill>
                  <a:sysClr val="windowText" lastClr="000000"/>
                </a:solidFill>
                <a:latin typeface="Gill Sans MT"/>
                <a:cs typeface="Gill Sans MT"/>
              </a:rPr>
              <a:t>Model</a:t>
            </a:r>
            <a:r>
              <a:rPr sz="1374" b="1" kern="0" dirty="0">
                <a:solidFill>
                  <a:sysClr val="windowText" lastClr="000000"/>
                </a:solidFill>
                <a:latin typeface="Gill Sans MT"/>
                <a:cs typeface="Gill Sans MT"/>
              </a:rPr>
              <a:t>	</a:t>
            </a:r>
            <a:r>
              <a:rPr sz="1374" kern="0" spc="-95" dirty="0">
                <a:solidFill>
                  <a:srgbClr val="0000FF"/>
                </a:solidFill>
                <a:latin typeface="Tahoma"/>
                <a:cs typeface="Tahoma"/>
              </a:rPr>
              <a:t>71.2%</a:t>
            </a:r>
            <a:r>
              <a:rPr sz="1374" kern="0" spc="-11" dirty="0">
                <a:solidFill>
                  <a:srgbClr val="0000FF"/>
                </a:solidFill>
                <a:latin typeface="Tahoma"/>
                <a:cs typeface="Tahoma"/>
              </a:rPr>
              <a:t> </a:t>
            </a:r>
            <a:r>
              <a:rPr sz="1374" kern="0" dirty="0">
                <a:solidFill>
                  <a:sysClr val="windowText" lastClr="000000"/>
                </a:solidFill>
                <a:latin typeface="Tahoma"/>
                <a:cs typeface="Tahoma"/>
              </a:rPr>
              <a:t>(1.0%)</a:t>
            </a:r>
            <a:r>
              <a:rPr sz="1374" kern="0" spc="708" dirty="0">
                <a:solidFill>
                  <a:sysClr val="windowText" lastClr="000000"/>
                </a:solidFill>
                <a:latin typeface="Tahoma"/>
                <a:cs typeface="Tahoma"/>
              </a:rPr>
              <a:t> </a:t>
            </a:r>
            <a:r>
              <a:rPr sz="1374" kern="0" spc="-95" dirty="0">
                <a:solidFill>
                  <a:sysClr val="windowText" lastClr="000000"/>
                </a:solidFill>
                <a:latin typeface="Tahoma"/>
                <a:cs typeface="Tahoma"/>
              </a:rPr>
              <a:t>82.0%</a:t>
            </a:r>
            <a:r>
              <a:rPr sz="1374" kern="0" spc="-11" dirty="0">
                <a:solidFill>
                  <a:sysClr val="windowText" lastClr="000000"/>
                </a:solidFill>
                <a:latin typeface="Tahoma"/>
                <a:cs typeface="Tahoma"/>
              </a:rPr>
              <a:t> </a:t>
            </a:r>
            <a:r>
              <a:rPr sz="1374" kern="0" dirty="0">
                <a:solidFill>
                  <a:sysClr val="windowText" lastClr="000000"/>
                </a:solidFill>
                <a:latin typeface="Tahoma"/>
                <a:cs typeface="Tahoma"/>
              </a:rPr>
              <a:t>(0.6%)</a:t>
            </a:r>
            <a:r>
              <a:rPr sz="1374" kern="0" spc="845" dirty="0">
                <a:solidFill>
                  <a:sysClr val="windowText" lastClr="000000"/>
                </a:solidFill>
                <a:latin typeface="Tahoma"/>
                <a:cs typeface="Tahoma"/>
              </a:rPr>
              <a:t> </a:t>
            </a:r>
            <a:r>
              <a:rPr sz="1374" kern="0" spc="-95" dirty="0">
                <a:solidFill>
                  <a:srgbClr val="0000FF"/>
                </a:solidFill>
                <a:latin typeface="Tahoma"/>
                <a:cs typeface="Tahoma"/>
              </a:rPr>
              <a:t>67.1%</a:t>
            </a:r>
            <a:r>
              <a:rPr sz="1374" kern="0" spc="-11" dirty="0">
                <a:solidFill>
                  <a:srgbClr val="0000FF"/>
                </a:solidFill>
                <a:latin typeface="Tahoma"/>
                <a:cs typeface="Tahoma"/>
              </a:rPr>
              <a:t> </a:t>
            </a:r>
            <a:r>
              <a:rPr sz="1374" kern="0" dirty="0">
                <a:solidFill>
                  <a:sysClr val="windowText" lastClr="000000"/>
                </a:solidFill>
                <a:latin typeface="Tahoma"/>
                <a:cs typeface="Tahoma"/>
              </a:rPr>
              <a:t>(1.5%)</a:t>
            </a:r>
            <a:r>
              <a:rPr sz="1374" kern="0" spc="845" dirty="0">
                <a:solidFill>
                  <a:sysClr val="windowText" lastClr="000000"/>
                </a:solidFill>
                <a:latin typeface="Tahoma"/>
                <a:cs typeface="Tahoma"/>
              </a:rPr>
              <a:t> </a:t>
            </a:r>
            <a:r>
              <a:rPr sz="1374" kern="0" spc="-95" dirty="0">
                <a:solidFill>
                  <a:sysClr val="windowText" lastClr="000000"/>
                </a:solidFill>
                <a:latin typeface="Tahoma"/>
                <a:cs typeface="Tahoma"/>
              </a:rPr>
              <a:t>67.7%</a:t>
            </a:r>
            <a:r>
              <a:rPr sz="1374" kern="0" spc="-11" dirty="0">
                <a:solidFill>
                  <a:sysClr val="windowText" lastClr="000000"/>
                </a:solidFill>
                <a:latin typeface="Tahoma"/>
                <a:cs typeface="Tahoma"/>
              </a:rPr>
              <a:t> </a:t>
            </a:r>
            <a:r>
              <a:rPr sz="1374" kern="0" spc="-21" dirty="0">
                <a:solidFill>
                  <a:sysClr val="windowText" lastClr="000000"/>
                </a:solidFill>
                <a:latin typeface="Tahoma"/>
                <a:cs typeface="Tahoma"/>
              </a:rPr>
              <a:t>(0.3%)</a:t>
            </a:r>
            <a:endParaRPr sz="1374" kern="0" dirty="0">
              <a:solidFill>
                <a:sysClr val="windowText" lastClr="000000"/>
              </a:solidFill>
              <a:latin typeface="Tahoma"/>
              <a:cs typeface="Tahoma"/>
            </a:endParaRPr>
          </a:p>
          <a:p>
            <a:pPr defTabSz="1932584">
              <a:spcBef>
                <a:spcPts val="317"/>
              </a:spcBef>
            </a:pPr>
            <a:endParaRPr sz="1374" kern="0" dirty="0">
              <a:solidFill>
                <a:sysClr val="windowText" lastClr="000000"/>
              </a:solidFill>
              <a:latin typeface="Tahoma"/>
              <a:cs typeface="Tahoma"/>
            </a:endParaRPr>
          </a:p>
          <a:p>
            <a:pPr marL="57709" algn="ctr" defTabSz="1932584">
              <a:tabLst>
                <a:tab pos="1429307" algn="l"/>
                <a:tab pos="8307429" algn="l"/>
              </a:tabLst>
            </a:pPr>
            <a:r>
              <a:rPr sz="2325" u="sng" kern="0" dirty="0">
                <a:solidFill>
                  <a:srgbClr val="0000FF"/>
                </a:solidFill>
                <a:uFill>
                  <a:solidFill>
                    <a:srgbClr val="000000"/>
                  </a:solidFill>
                </a:uFill>
                <a:latin typeface="Times New Roman"/>
                <a:cs typeface="Times New Roman"/>
              </a:rPr>
              <a:t>	</a:t>
            </a:r>
            <a:r>
              <a:rPr sz="2325" u="sng" kern="0" dirty="0">
                <a:solidFill>
                  <a:srgbClr val="0000FF"/>
                </a:solidFill>
                <a:uFill>
                  <a:solidFill>
                    <a:srgbClr val="000000"/>
                  </a:solidFill>
                </a:uFill>
                <a:latin typeface="Tahoma"/>
                <a:cs typeface="Tahoma"/>
              </a:rPr>
              <a:t>Key</a:t>
            </a:r>
            <a:r>
              <a:rPr sz="2325" u="sng" kern="0" spc="-53" dirty="0">
                <a:solidFill>
                  <a:srgbClr val="0000FF"/>
                </a:solidFill>
                <a:uFill>
                  <a:solidFill>
                    <a:srgbClr val="000000"/>
                  </a:solidFill>
                </a:uFill>
                <a:latin typeface="Tahoma"/>
                <a:cs typeface="Tahoma"/>
              </a:rPr>
              <a:t> </a:t>
            </a:r>
            <a:r>
              <a:rPr sz="2325" u="sng" kern="0" spc="-95" dirty="0">
                <a:solidFill>
                  <a:srgbClr val="0000FF"/>
                </a:solidFill>
                <a:uFill>
                  <a:solidFill>
                    <a:srgbClr val="000000"/>
                  </a:solidFill>
                </a:uFill>
                <a:latin typeface="Tahoma"/>
                <a:cs typeface="Tahoma"/>
              </a:rPr>
              <a:t>predictors</a:t>
            </a:r>
            <a:r>
              <a:rPr sz="2325" u="sng" kern="0" spc="-53" dirty="0">
                <a:solidFill>
                  <a:srgbClr val="0000FF"/>
                </a:solidFill>
                <a:uFill>
                  <a:solidFill>
                    <a:srgbClr val="000000"/>
                  </a:solidFill>
                </a:uFill>
                <a:latin typeface="Tahoma"/>
                <a:cs typeface="Tahoma"/>
              </a:rPr>
              <a:t> </a:t>
            </a:r>
            <a:r>
              <a:rPr sz="2325" u="sng" kern="0" dirty="0">
                <a:solidFill>
                  <a:srgbClr val="0000FF"/>
                </a:solidFill>
                <a:uFill>
                  <a:solidFill>
                    <a:srgbClr val="000000"/>
                  </a:solidFill>
                </a:uFill>
                <a:latin typeface="Tahoma"/>
                <a:cs typeface="Tahoma"/>
              </a:rPr>
              <a:t>of</a:t>
            </a:r>
            <a:r>
              <a:rPr sz="2325" u="sng" kern="0" spc="-42" dirty="0">
                <a:solidFill>
                  <a:srgbClr val="0000FF"/>
                </a:solidFill>
                <a:uFill>
                  <a:solidFill>
                    <a:srgbClr val="000000"/>
                  </a:solidFill>
                </a:uFill>
                <a:latin typeface="Tahoma"/>
                <a:cs typeface="Tahoma"/>
              </a:rPr>
              <a:t> </a:t>
            </a:r>
            <a:r>
              <a:rPr sz="2325" u="sng" kern="0" spc="-116" dirty="0">
                <a:solidFill>
                  <a:srgbClr val="0000FF"/>
                </a:solidFill>
                <a:uFill>
                  <a:solidFill>
                    <a:srgbClr val="000000"/>
                  </a:solidFill>
                </a:uFill>
                <a:latin typeface="Tahoma"/>
                <a:cs typeface="Tahoma"/>
              </a:rPr>
              <a:t>pregnancy</a:t>
            </a:r>
            <a:r>
              <a:rPr sz="2325" u="sng" kern="0" spc="-53" dirty="0">
                <a:solidFill>
                  <a:srgbClr val="0000FF"/>
                </a:solidFill>
                <a:uFill>
                  <a:solidFill>
                    <a:srgbClr val="000000"/>
                  </a:solidFill>
                </a:uFill>
                <a:latin typeface="Tahoma"/>
                <a:cs typeface="Tahoma"/>
              </a:rPr>
              <a:t> </a:t>
            </a:r>
            <a:r>
              <a:rPr sz="2325" u="sng" kern="0" spc="-21" dirty="0">
                <a:solidFill>
                  <a:srgbClr val="0000FF"/>
                </a:solidFill>
                <a:uFill>
                  <a:solidFill>
                    <a:srgbClr val="000000"/>
                  </a:solidFill>
                </a:uFill>
                <a:latin typeface="Tahoma"/>
                <a:cs typeface="Tahoma"/>
              </a:rPr>
              <a:t>within</a:t>
            </a:r>
            <a:r>
              <a:rPr sz="2325" u="sng" kern="0" spc="-42" dirty="0">
                <a:solidFill>
                  <a:srgbClr val="0000FF"/>
                </a:solidFill>
                <a:uFill>
                  <a:solidFill>
                    <a:srgbClr val="000000"/>
                  </a:solidFill>
                </a:uFill>
                <a:latin typeface="Tahoma"/>
                <a:cs typeface="Tahoma"/>
              </a:rPr>
              <a:t> 12 </a:t>
            </a:r>
            <a:r>
              <a:rPr sz="2325" u="sng" kern="0" spc="-21" dirty="0">
                <a:solidFill>
                  <a:srgbClr val="0000FF"/>
                </a:solidFill>
                <a:uFill>
                  <a:solidFill>
                    <a:srgbClr val="000000"/>
                  </a:solidFill>
                </a:uFill>
                <a:latin typeface="Tahoma"/>
                <a:cs typeface="Tahoma"/>
              </a:rPr>
              <a:t>cycles</a:t>
            </a:r>
            <a:r>
              <a:rPr sz="2325" u="sng" kern="0" dirty="0">
                <a:solidFill>
                  <a:srgbClr val="0000FF"/>
                </a:solidFill>
                <a:uFill>
                  <a:solidFill>
                    <a:srgbClr val="000000"/>
                  </a:solidFill>
                </a:uFill>
                <a:latin typeface="Tahoma"/>
                <a:cs typeface="Tahoma"/>
              </a:rPr>
              <a:t>	</a:t>
            </a:r>
            <a:endParaRPr sz="2325" kern="0" dirty="0">
              <a:solidFill>
                <a:sysClr val="windowText" lastClr="000000"/>
              </a:solidFill>
              <a:latin typeface="Tahoma"/>
              <a:cs typeface="Tahoma"/>
            </a:endParaRPr>
          </a:p>
        </p:txBody>
      </p:sp>
      <p:graphicFrame>
        <p:nvGraphicFramePr>
          <p:cNvPr id="16" name="object 16"/>
          <p:cNvGraphicFramePr>
            <a:graphicFrameLocks noGrp="1"/>
          </p:cNvGraphicFramePr>
          <p:nvPr>
            <p:extLst>
              <p:ext uri="{D42A27DB-BD31-4B8C-83A1-F6EECF244321}">
                <p14:modId xmlns:p14="http://schemas.microsoft.com/office/powerpoint/2010/main" val="937513015"/>
              </p:ext>
            </p:extLst>
          </p:nvPr>
        </p:nvGraphicFramePr>
        <p:xfrm>
          <a:off x="1994210" y="3571559"/>
          <a:ext cx="8249728" cy="2290920"/>
        </p:xfrm>
        <a:graphic>
          <a:graphicData uri="http://schemas.openxmlformats.org/drawingml/2006/table">
            <a:tbl>
              <a:tblPr firstRow="1" bandRow="1">
                <a:tableStyleId>{2D5ABB26-0587-4C30-8999-92F81FD0307C}</a:tableStyleId>
              </a:tblPr>
              <a:tblGrid>
                <a:gridCol w="5008622">
                  <a:extLst>
                    <a:ext uri="{9D8B030D-6E8A-4147-A177-3AD203B41FA5}">
                      <a16:colId xmlns:a16="http://schemas.microsoft.com/office/drawing/2014/main" val="20000"/>
                    </a:ext>
                  </a:extLst>
                </a:gridCol>
                <a:gridCol w="563671">
                  <a:extLst>
                    <a:ext uri="{9D8B030D-6E8A-4147-A177-3AD203B41FA5}">
                      <a16:colId xmlns:a16="http://schemas.microsoft.com/office/drawing/2014/main" val="20001"/>
                    </a:ext>
                  </a:extLst>
                </a:gridCol>
                <a:gridCol w="845507">
                  <a:extLst>
                    <a:ext uri="{9D8B030D-6E8A-4147-A177-3AD203B41FA5}">
                      <a16:colId xmlns:a16="http://schemas.microsoft.com/office/drawing/2014/main" val="20002"/>
                    </a:ext>
                  </a:extLst>
                </a:gridCol>
                <a:gridCol w="915293">
                  <a:extLst>
                    <a:ext uri="{9D8B030D-6E8A-4147-A177-3AD203B41FA5}">
                      <a16:colId xmlns:a16="http://schemas.microsoft.com/office/drawing/2014/main" val="20003"/>
                    </a:ext>
                  </a:extLst>
                </a:gridCol>
                <a:gridCol w="916635">
                  <a:extLst>
                    <a:ext uri="{9D8B030D-6E8A-4147-A177-3AD203B41FA5}">
                      <a16:colId xmlns:a16="http://schemas.microsoft.com/office/drawing/2014/main" val="20004"/>
                    </a:ext>
                  </a:extLst>
                </a:gridCol>
              </a:tblGrid>
              <a:tr h="237547">
                <a:tc>
                  <a:txBody>
                    <a:bodyPr/>
                    <a:lstStyle/>
                    <a:p>
                      <a:pPr algn="ctr">
                        <a:lnSpc>
                          <a:spcPct val="44168"/>
                        </a:lnSpc>
                      </a:pPr>
                      <a:r>
                        <a:rPr lang="en-US" sz="1400" b="1" spc="-10">
                          <a:latin typeface="Gill Sans MT"/>
                          <a:cs typeface="Gill Sans MT"/>
                        </a:rPr>
                        <a:t>Variable</a:t>
                      </a:r>
                      <a:endParaRPr lang="en-US" sz="1400">
                        <a:latin typeface="Gill Sans MT"/>
                        <a:cs typeface="Gill Sans MT"/>
                      </a:endParaRPr>
                    </a:p>
                  </a:txBody>
                  <a:tcPr marL="0" marR="0" marT="0" marB="0">
                    <a:lnB w="6350">
                      <a:solidFill>
                        <a:srgbClr val="000000"/>
                      </a:solidFill>
                      <a:prstDash val="solid"/>
                    </a:lnB>
                  </a:tcPr>
                </a:tc>
                <a:tc>
                  <a:txBody>
                    <a:bodyPr/>
                    <a:lstStyle/>
                    <a:p>
                      <a:pPr algn="ctr">
                        <a:lnSpc>
                          <a:spcPct val="44168"/>
                        </a:lnSpc>
                      </a:pPr>
                      <a:r>
                        <a:rPr lang="el-GR" sz="1400" i="1" spc="-50">
                          <a:latin typeface="Arial"/>
                          <a:cs typeface="Arial"/>
                        </a:rPr>
                        <a:t>β</a:t>
                      </a:r>
                      <a:endParaRPr lang="el-GR" sz="1400">
                        <a:latin typeface="Arial"/>
                        <a:cs typeface="Arial"/>
                      </a:endParaRPr>
                    </a:p>
                  </a:txBody>
                  <a:tcPr marL="0" marR="0" marT="0" marB="0">
                    <a:lnB w="6350">
                      <a:solidFill>
                        <a:srgbClr val="000000"/>
                      </a:solidFill>
                      <a:prstDash val="solid"/>
                    </a:lnB>
                  </a:tcPr>
                </a:tc>
                <a:tc>
                  <a:txBody>
                    <a:bodyPr/>
                    <a:lstStyle/>
                    <a:p>
                      <a:pPr algn="ctr">
                        <a:lnSpc>
                          <a:spcPct val="44168"/>
                        </a:lnSpc>
                      </a:pPr>
                      <a:r>
                        <a:rPr lang="en-US" sz="1400" b="1">
                          <a:latin typeface="Gill Sans MT"/>
                          <a:cs typeface="Gill Sans MT"/>
                        </a:rPr>
                        <a:t>p-</a:t>
                      </a:r>
                      <a:r>
                        <a:rPr lang="en-US" sz="1400" b="1" spc="-10">
                          <a:latin typeface="Gill Sans MT"/>
                          <a:cs typeface="Gill Sans MT"/>
                        </a:rPr>
                        <a:t>value</a:t>
                      </a:r>
                      <a:endParaRPr lang="en-US" sz="1400">
                        <a:latin typeface="Gill Sans MT"/>
                        <a:cs typeface="Gill Sans MT"/>
                      </a:endParaRPr>
                    </a:p>
                  </a:txBody>
                  <a:tcPr marL="0" marR="0" marT="0" marB="0">
                    <a:lnB w="6350">
                      <a:solidFill>
                        <a:srgbClr val="000000"/>
                      </a:solidFill>
                      <a:prstDash val="solid"/>
                    </a:lnB>
                  </a:tcPr>
                </a:tc>
                <a:tc>
                  <a:txBody>
                    <a:bodyPr/>
                    <a:lstStyle/>
                    <a:p>
                      <a:pPr algn="ctr">
                        <a:lnSpc>
                          <a:spcPct val="44168"/>
                        </a:lnSpc>
                      </a:pPr>
                      <a:r>
                        <a:rPr lang="en-US" sz="1400" b="1" spc="-20">
                          <a:latin typeface="Gill Sans MT"/>
                          <a:cs typeface="Gill Sans MT"/>
                        </a:rPr>
                        <a:t>Y1-mean</a:t>
                      </a:r>
                      <a:endParaRPr lang="en-US" sz="1400">
                        <a:latin typeface="Gill Sans MT"/>
                        <a:cs typeface="Gill Sans MT"/>
                      </a:endParaRPr>
                    </a:p>
                  </a:txBody>
                  <a:tcPr marL="0" marR="0" marT="0" marB="0">
                    <a:lnB w="6350">
                      <a:solidFill>
                        <a:srgbClr val="000000"/>
                      </a:solidFill>
                      <a:prstDash val="solid"/>
                    </a:lnB>
                  </a:tcPr>
                </a:tc>
                <a:tc>
                  <a:txBody>
                    <a:bodyPr/>
                    <a:lstStyle/>
                    <a:p>
                      <a:pPr algn="ctr">
                        <a:lnSpc>
                          <a:spcPct val="44168"/>
                        </a:lnSpc>
                      </a:pPr>
                      <a:r>
                        <a:rPr lang="en-US" sz="1400" b="1" spc="-20">
                          <a:latin typeface="Gill Sans MT"/>
                          <a:cs typeface="Gill Sans MT"/>
                        </a:rPr>
                        <a:t>Y0-mean</a:t>
                      </a:r>
                      <a:endParaRPr lang="en-US" sz="1400">
                        <a:latin typeface="Gill Sans MT"/>
                        <a:cs typeface="Gill Sans MT"/>
                      </a:endParaRPr>
                    </a:p>
                  </a:txBody>
                  <a:tcPr marL="0" marR="0" marT="0" marB="0">
                    <a:lnB w="6350">
                      <a:solidFill>
                        <a:srgbClr val="000000"/>
                      </a:solidFill>
                      <a:prstDash val="solid"/>
                    </a:lnB>
                  </a:tcPr>
                </a:tc>
                <a:extLst>
                  <a:ext uri="{0D108BD9-81ED-4DB2-BD59-A6C34878D82A}">
                    <a16:rowId xmlns:a16="http://schemas.microsoft.com/office/drawing/2014/main" val="10000"/>
                  </a:ext>
                </a:extLst>
              </a:tr>
              <a:tr h="272441">
                <a:tc>
                  <a:txBody>
                    <a:bodyPr/>
                    <a:lstStyle/>
                    <a:p>
                      <a:pPr algn="ctr">
                        <a:lnSpc>
                          <a:spcPct val="100000"/>
                        </a:lnSpc>
                        <a:spcBef>
                          <a:spcPts val="125"/>
                        </a:spcBef>
                      </a:pPr>
                      <a:r>
                        <a:rPr sz="1400" spc="-10" dirty="0">
                          <a:latin typeface="Tahoma"/>
                          <a:cs typeface="Tahoma"/>
                        </a:rPr>
                        <a:t>Menstrual</a:t>
                      </a:r>
                      <a:r>
                        <a:rPr sz="1400" spc="-15" dirty="0">
                          <a:latin typeface="Tahoma"/>
                          <a:cs typeface="Tahoma"/>
                        </a:rPr>
                        <a:t> </a:t>
                      </a:r>
                      <a:r>
                        <a:rPr sz="1400" spc="-10" dirty="0">
                          <a:latin typeface="Tahoma"/>
                          <a:cs typeface="Tahoma"/>
                        </a:rPr>
                        <a:t>cycle length (days)</a:t>
                      </a:r>
                      <a:endParaRPr sz="1400">
                        <a:latin typeface="Tahoma"/>
                        <a:cs typeface="Tahoma"/>
                      </a:endParaRPr>
                    </a:p>
                  </a:txBody>
                  <a:tcPr marL="0" marR="0" marT="33552" marB="0">
                    <a:lnT w="6350">
                      <a:solidFill>
                        <a:srgbClr val="000000"/>
                      </a:solidFill>
                      <a:prstDash val="solid"/>
                    </a:lnT>
                  </a:tcPr>
                </a:tc>
                <a:tc>
                  <a:txBody>
                    <a:bodyPr/>
                    <a:lstStyle/>
                    <a:p>
                      <a:pPr marL="635" algn="ctr">
                        <a:lnSpc>
                          <a:spcPct val="100000"/>
                        </a:lnSpc>
                        <a:spcBef>
                          <a:spcPts val="125"/>
                        </a:spcBef>
                      </a:pPr>
                      <a:r>
                        <a:rPr sz="1400" spc="-20" dirty="0">
                          <a:latin typeface="Tahoma"/>
                          <a:cs typeface="Tahoma"/>
                        </a:rPr>
                        <a:t>0.27</a:t>
                      </a:r>
                      <a:endParaRPr sz="1400">
                        <a:latin typeface="Tahoma"/>
                        <a:cs typeface="Tahoma"/>
                      </a:endParaRPr>
                    </a:p>
                  </a:txBody>
                  <a:tcPr marL="0" marR="0" marT="33552" marB="0">
                    <a:lnT w="6350">
                      <a:solidFill>
                        <a:srgbClr val="000000"/>
                      </a:solidFill>
                      <a:prstDash val="solid"/>
                    </a:lnT>
                  </a:tcPr>
                </a:tc>
                <a:tc>
                  <a:txBody>
                    <a:bodyPr/>
                    <a:lstStyle/>
                    <a:p>
                      <a:pPr marL="635" algn="ctr">
                        <a:lnSpc>
                          <a:spcPct val="100000"/>
                        </a:lnSpc>
                        <a:spcBef>
                          <a:spcPts val="125"/>
                        </a:spcBef>
                      </a:pPr>
                      <a:r>
                        <a:rPr sz="1400" spc="-25" dirty="0">
                          <a:latin typeface="Tahoma"/>
                          <a:cs typeface="Tahoma"/>
                        </a:rPr>
                        <a:t>3.72E-03</a:t>
                      </a:r>
                      <a:endParaRPr sz="1400">
                        <a:latin typeface="Tahoma"/>
                        <a:cs typeface="Tahoma"/>
                      </a:endParaRPr>
                    </a:p>
                  </a:txBody>
                  <a:tcPr marL="0" marR="0" marT="33552" marB="0">
                    <a:lnT w="6350">
                      <a:solidFill>
                        <a:srgbClr val="000000"/>
                      </a:solidFill>
                      <a:prstDash val="solid"/>
                    </a:lnT>
                  </a:tcPr>
                </a:tc>
                <a:tc>
                  <a:txBody>
                    <a:bodyPr/>
                    <a:lstStyle/>
                    <a:p>
                      <a:pPr marL="635" algn="ctr">
                        <a:lnSpc>
                          <a:spcPct val="100000"/>
                        </a:lnSpc>
                        <a:spcBef>
                          <a:spcPts val="125"/>
                        </a:spcBef>
                      </a:pPr>
                      <a:r>
                        <a:rPr sz="1400" spc="-20" dirty="0">
                          <a:latin typeface="Tahoma"/>
                          <a:cs typeface="Tahoma"/>
                        </a:rPr>
                        <a:t>29.7</a:t>
                      </a:r>
                      <a:endParaRPr sz="1400">
                        <a:latin typeface="Tahoma"/>
                        <a:cs typeface="Tahoma"/>
                      </a:endParaRPr>
                    </a:p>
                  </a:txBody>
                  <a:tcPr marL="0" marR="0" marT="33552" marB="0">
                    <a:lnT w="6350">
                      <a:solidFill>
                        <a:srgbClr val="000000"/>
                      </a:solidFill>
                      <a:prstDash val="solid"/>
                    </a:lnT>
                  </a:tcPr>
                </a:tc>
                <a:tc>
                  <a:txBody>
                    <a:bodyPr/>
                    <a:lstStyle/>
                    <a:p>
                      <a:pPr marL="635" algn="ctr">
                        <a:lnSpc>
                          <a:spcPct val="100000"/>
                        </a:lnSpc>
                        <a:spcBef>
                          <a:spcPts val="125"/>
                        </a:spcBef>
                      </a:pPr>
                      <a:r>
                        <a:rPr sz="1400" spc="-20" dirty="0">
                          <a:latin typeface="Tahoma"/>
                          <a:cs typeface="Tahoma"/>
                        </a:rPr>
                        <a:t>28.7</a:t>
                      </a:r>
                      <a:endParaRPr sz="1400">
                        <a:latin typeface="Tahoma"/>
                        <a:cs typeface="Tahoma"/>
                      </a:endParaRPr>
                    </a:p>
                  </a:txBody>
                  <a:tcPr marL="0" marR="0" marT="33552" marB="0">
                    <a:lnT w="6350">
                      <a:solidFill>
                        <a:srgbClr val="000000"/>
                      </a:solidFill>
                      <a:prstDash val="solid"/>
                    </a:lnT>
                  </a:tcPr>
                </a:tc>
                <a:extLst>
                  <a:ext uri="{0D108BD9-81ED-4DB2-BD59-A6C34878D82A}">
                    <a16:rowId xmlns:a16="http://schemas.microsoft.com/office/drawing/2014/main" val="10001"/>
                  </a:ext>
                </a:extLst>
              </a:tr>
              <a:tr h="217416">
                <a:tc>
                  <a:txBody>
                    <a:bodyPr/>
                    <a:lstStyle/>
                    <a:p>
                      <a:pPr algn="ctr">
                        <a:lnSpc>
                          <a:spcPct val="48654"/>
                        </a:lnSpc>
                      </a:pPr>
                      <a:r>
                        <a:rPr lang="en-US" sz="1400" spc="-20">
                          <a:solidFill>
                            <a:srgbClr val="008C00"/>
                          </a:solidFill>
                          <a:latin typeface="Tahoma"/>
                          <a:cs typeface="Tahoma"/>
                        </a:rPr>
                        <a:t>Female</a:t>
                      </a:r>
                      <a:r>
                        <a:rPr lang="en-US" sz="1400" spc="-5">
                          <a:solidFill>
                            <a:srgbClr val="008C00"/>
                          </a:solidFill>
                          <a:latin typeface="Tahoma"/>
                          <a:cs typeface="Tahoma"/>
                        </a:rPr>
                        <a:t> </a:t>
                      </a:r>
                      <a:r>
                        <a:rPr lang="en-US" sz="1400" spc="-25">
                          <a:solidFill>
                            <a:srgbClr val="008C00"/>
                          </a:solidFill>
                          <a:latin typeface="Tahoma"/>
                          <a:cs typeface="Tahoma"/>
                        </a:rPr>
                        <a:t>age</a:t>
                      </a:r>
                      <a:r>
                        <a:rPr lang="en-US" sz="1400">
                          <a:solidFill>
                            <a:srgbClr val="008C00"/>
                          </a:solidFill>
                          <a:latin typeface="Tahoma"/>
                          <a:cs typeface="Tahoma"/>
                        </a:rPr>
                        <a:t> at</a:t>
                      </a:r>
                      <a:r>
                        <a:rPr lang="en-US" sz="1400" spc="-5">
                          <a:solidFill>
                            <a:srgbClr val="008C00"/>
                          </a:solidFill>
                          <a:latin typeface="Tahoma"/>
                          <a:cs typeface="Tahoma"/>
                        </a:rPr>
                        <a:t> </a:t>
                      </a:r>
                      <a:r>
                        <a:rPr lang="en-US" sz="1400" spc="-25">
                          <a:solidFill>
                            <a:srgbClr val="008C00"/>
                          </a:solidFill>
                          <a:latin typeface="Tahoma"/>
                          <a:cs typeface="Tahoma"/>
                        </a:rPr>
                        <a:t>baseline</a:t>
                      </a:r>
                      <a:r>
                        <a:rPr lang="en-US" sz="1400">
                          <a:solidFill>
                            <a:srgbClr val="008C00"/>
                          </a:solidFill>
                          <a:latin typeface="Tahoma"/>
                          <a:cs typeface="Tahoma"/>
                        </a:rPr>
                        <a:t> </a:t>
                      </a:r>
                      <a:r>
                        <a:rPr lang="en-US" sz="1400" spc="-10">
                          <a:solidFill>
                            <a:srgbClr val="008C00"/>
                          </a:solidFill>
                          <a:latin typeface="Tahoma"/>
                          <a:cs typeface="Tahoma"/>
                        </a:rPr>
                        <a:t>(years)</a:t>
                      </a:r>
                      <a:endParaRPr lang="en-US" sz="1400">
                        <a:latin typeface="Tahoma"/>
                        <a:cs typeface="Tahoma"/>
                      </a:endParaRPr>
                    </a:p>
                  </a:txBody>
                  <a:tcPr marL="0" marR="0" marT="0" marB="0"/>
                </a:tc>
                <a:tc>
                  <a:txBody>
                    <a:bodyPr/>
                    <a:lstStyle/>
                    <a:p>
                      <a:pPr algn="ctr">
                        <a:lnSpc>
                          <a:spcPct val="48654"/>
                        </a:lnSpc>
                      </a:pPr>
                      <a:r>
                        <a:rPr lang="en-US" sz="1400" spc="-25">
                          <a:latin typeface="Tahoma"/>
                          <a:cs typeface="Tahoma"/>
                        </a:rPr>
                        <a:t>-</a:t>
                      </a:r>
                      <a:r>
                        <a:rPr lang="en-US" sz="1400" spc="-20">
                          <a:latin typeface="Tahoma"/>
                          <a:cs typeface="Tahoma"/>
                        </a:rPr>
                        <a:t>0.26</a:t>
                      </a:r>
                      <a:endParaRPr lang="en-US" sz="1400">
                        <a:latin typeface="Tahoma"/>
                        <a:cs typeface="Tahoma"/>
                      </a:endParaRPr>
                    </a:p>
                  </a:txBody>
                  <a:tcPr marL="0" marR="0" marT="0" marB="0"/>
                </a:tc>
                <a:tc>
                  <a:txBody>
                    <a:bodyPr/>
                    <a:lstStyle/>
                    <a:p>
                      <a:pPr algn="ctr">
                        <a:lnSpc>
                          <a:spcPct val="48654"/>
                        </a:lnSpc>
                      </a:pPr>
                      <a:r>
                        <a:rPr lang="en-US" sz="1400" spc="-25">
                          <a:latin typeface="Tahoma"/>
                          <a:cs typeface="Tahoma"/>
                        </a:rPr>
                        <a:t>4.13E-04</a:t>
                      </a:r>
                      <a:endParaRPr lang="en-US" sz="1400">
                        <a:latin typeface="Tahoma"/>
                        <a:cs typeface="Tahoma"/>
                      </a:endParaRPr>
                    </a:p>
                  </a:txBody>
                  <a:tcPr marL="0" marR="0" marT="0" marB="0"/>
                </a:tc>
                <a:tc>
                  <a:txBody>
                    <a:bodyPr/>
                    <a:lstStyle/>
                    <a:p>
                      <a:pPr algn="ctr">
                        <a:lnSpc>
                          <a:spcPct val="48654"/>
                        </a:lnSpc>
                      </a:pPr>
                      <a:r>
                        <a:rPr lang="en-US" sz="1400" spc="-20">
                          <a:latin typeface="Tahoma"/>
                          <a:cs typeface="Tahoma"/>
                        </a:rPr>
                        <a:t>29.7</a:t>
                      </a:r>
                      <a:endParaRPr lang="en-US" sz="1400">
                        <a:latin typeface="Tahoma"/>
                        <a:cs typeface="Tahoma"/>
                      </a:endParaRPr>
                    </a:p>
                  </a:txBody>
                  <a:tcPr marL="0" marR="0" marT="0" marB="0"/>
                </a:tc>
                <a:tc>
                  <a:txBody>
                    <a:bodyPr/>
                    <a:lstStyle/>
                    <a:p>
                      <a:pPr algn="ctr">
                        <a:lnSpc>
                          <a:spcPct val="48654"/>
                        </a:lnSpc>
                      </a:pPr>
                      <a:r>
                        <a:rPr lang="en-US" sz="1400" spc="-20">
                          <a:latin typeface="Tahoma"/>
                          <a:cs typeface="Tahoma"/>
                        </a:rPr>
                        <a:t>30.6</a:t>
                      </a:r>
                      <a:endParaRPr lang="en-US" sz="1400">
                        <a:latin typeface="Tahoma"/>
                        <a:cs typeface="Tahoma"/>
                      </a:endParaRPr>
                    </a:p>
                  </a:txBody>
                  <a:tcPr marL="0" marR="0" marT="0" marB="0"/>
                </a:tc>
                <a:extLst>
                  <a:ext uri="{0D108BD9-81ED-4DB2-BD59-A6C34878D82A}">
                    <a16:rowId xmlns:a16="http://schemas.microsoft.com/office/drawing/2014/main" val="10002"/>
                  </a:ext>
                </a:extLst>
              </a:tr>
              <a:tr h="217416">
                <a:tc>
                  <a:txBody>
                    <a:bodyPr/>
                    <a:lstStyle/>
                    <a:p>
                      <a:pPr algn="ctr">
                        <a:lnSpc>
                          <a:spcPct val="48654"/>
                        </a:lnSpc>
                      </a:pPr>
                      <a:r>
                        <a:rPr lang="en-US" sz="1400">
                          <a:latin typeface="Tahoma"/>
                          <a:cs typeface="Tahoma"/>
                        </a:rPr>
                        <a:t>Rural</a:t>
                      </a:r>
                      <a:r>
                        <a:rPr lang="en-US" sz="1400" spc="-5">
                          <a:latin typeface="Tahoma"/>
                          <a:cs typeface="Tahoma"/>
                        </a:rPr>
                        <a:t> </a:t>
                      </a:r>
                      <a:r>
                        <a:rPr lang="en-US" sz="1400" spc="-25">
                          <a:latin typeface="Tahoma"/>
                          <a:cs typeface="Tahoma"/>
                        </a:rPr>
                        <a:t>area</a:t>
                      </a:r>
                      <a:r>
                        <a:rPr lang="en-US" sz="1400" spc="-5">
                          <a:latin typeface="Tahoma"/>
                          <a:cs typeface="Tahoma"/>
                        </a:rPr>
                        <a:t> </a:t>
                      </a:r>
                      <a:r>
                        <a:rPr lang="en-US" sz="1400" spc="-10">
                          <a:latin typeface="Tahoma"/>
                          <a:cs typeface="Tahoma"/>
                        </a:rPr>
                        <a:t>(ref</a:t>
                      </a:r>
                      <a:r>
                        <a:rPr lang="en-US" sz="1400" spc="-5">
                          <a:latin typeface="Tahoma"/>
                          <a:cs typeface="Tahoma"/>
                        </a:rPr>
                        <a:t> </a:t>
                      </a:r>
                      <a:r>
                        <a:rPr lang="en-US" sz="1400">
                          <a:latin typeface="Tahoma"/>
                          <a:cs typeface="Tahoma"/>
                        </a:rPr>
                        <a:t>=</a:t>
                      </a:r>
                      <a:r>
                        <a:rPr lang="en-US" sz="1400" spc="-5">
                          <a:latin typeface="Tahoma"/>
                          <a:cs typeface="Tahoma"/>
                        </a:rPr>
                        <a:t> </a:t>
                      </a:r>
                      <a:r>
                        <a:rPr lang="en-US" sz="1400" spc="-20">
                          <a:latin typeface="Tahoma"/>
                          <a:cs typeface="Tahoma"/>
                        </a:rPr>
                        <a:t>urbanized</a:t>
                      </a:r>
                      <a:r>
                        <a:rPr lang="en-US" sz="1400">
                          <a:latin typeface="Tahoma"/>
                          <a:cs typeface="Tahoma"/>
                        </a:rPr>
                        <a:t> </a:t>
                      </a:r>
                      <a:r>
                        <a:rPr lang="en-US" sz="1400" spc="-10">
                          <a:latin typeface="Tahoma"/>
                          <a:cs typeface="Tahoma"/>
                        </a:rPr>
                        <a:t>area)</a:t>
                      </a:r>
                      <a:endParaRPr lang="en-US" sz="1400">
                        <a:latin typeface="Tahoma"/>
                        <a:cs typeface="Tahoma"/>
                      </a:endParaRPr>
                    </a:p>
                  </a:txBody>
                  <a:tcPr marL="0" marR="0" marT="0" marB="0"/>
                </a:tc>
                <a:tc>
                  <a:txBody>
                    <a:bodyPr/>
                    <a:lstStyle/>
                    <a:p>
                      <a:pPr algn="ctr">
                        <a:lnSpc>
                          <a:spcPct val="48654"/>
                        </a:lnSpc>
                      </a:pPr>
                      <a:r>
                        <a:rPr lang="en-US" sz="1400" spc="-20">
                          <a:latin typeface="Tahoma"/>
                          <a:cs typeface="Tahoma"/>
                        </a:rPr>
                        <a:t>0.25</a:t>
                      </a:r>
                      <a:endParaRPr lang="en-US" sz="1400">
                        <a:latin typeface="Tahoma"/>
                        <a:cs typeface="Tahoma"/>
                      </a:endParaRPr>
                    </a:p>
                  </a:txBody>
                  <a:tcPr marL="0" marR="0" marT="0" marB="0"/>
                </a:tc>
                <a:tc>
                  <a:txBody>
                    <a:bodyPr/>
                    <a:lstStyle/>
                    <a:p>
                      <a:pPr algn="ctr">
                        <a:lnSpc>
                          <a:spcPct val="48654"/>
                        </a:lnSpc>
                      </a:pPr>
                      <a:r>
                        <a:rPr lang="en-US" sz="1400" spc="-25">
                          <a:latin typeface="Tahoma"/>
                          <a:cs typeface="Tahoma"/>
                        </a:rPr>
                        <a:t>9.96E-03</a:t>
                      </a:r>
                      <a:endParaRPr lang="en-US" sz="1400">
                        <a:latin typeface="Tahoma"/>
                        <a:cs typeface="Tahoma"/>
                      </a:endParaRPr>
                    </a:p>
                  </a:txBody>
                  <a:tcPr marL="0" marR="0" marT="0" marB="0"/>
                </a:tc>
                <a:tc>
                  <a:txBody>
                    <a:bodyPr/>
                    <a:lstStyle/>
                    <a:p>
                      <a:pPr algn="ctr">
                        <a:lnSpc>
                          <a:spcPct val="48654"/>
                        </a:lnSpc>
                      </a:pPr>
                      <a:r>
                        <a:rPr lang="en-US" sz="1400" spc="-20">
                          <a:latin typeface="Tahoma"/>
                          <a:cs typeface="Tahoma"/>
                        </a:rPr>
                        <a:t>0.05</a:t>
                      </a:r>
                      <a:endParaRPr lang="en-US" sz="1400">
                        <a:latin typeface="Tahoma"/>
                        <a:cs typeface="Tahoma"/>
                      </a:endParaRPr>
                    </a:p>
                  </a:txBody>
                  <a:tcPr marL="0" marR="0" marT="0" marB="0"/>
                </a:tc>
                <a:tc>
                  <a:txBody>
                    <a:bodyPr/>
                    <a:lstStyle/>
                    <a:p>
                      <a:pPr algn="ctr">
                        <a:lnSpc>
                          <a:spcPct val="48654"/>
                        </a:lnSpc>
                      </a:pPr>
                      <a:r>
                        <a:rPr lang="en-US" sz="1400" spc="-20">
                          <a:latin typeface="Tahoma"/>
                          <a:cs typeface="Tahoma"/>
                        </a:rPr>
                        <a:t>0.01</a:t>
                      </a:r>
                      <a:endParaRPr lang="en-US" sz="1400">
                        <a:latin typeface="Tahoma"/>
                        <a:cs typeface="Tahoma"/>
                      </a:endParaRPr>
                    </a:p>
                  </a:txBody>
                  <a:tcPr marL="0" marR="0" marT="0" marB="0"/>
                </a:tc>
                <a:extLst>
                  <a:ext uri="{0D108BD9-81ED-4DB2-BD59-A6C34878D82A}">
                    <a16:rowId xmlns:a16="http://schemas.microsoft.com/office/drawing/2014/main" val="10003"/>
                  </a:ext>
                </a:extLst>
              </a:tr>
              <a:tr h="217416">
                <a:tc>
                  <a:txBody>
                    <a:bodyPr/>
                    <a:lstStyle/>
                    <a:p>
                      <a:pPr algn="ctr">
                        <a:lnSpc>
                          <a:spcPct val="48654"/>
                        </a:lnSpc>
                      </a:pPr>
                      <a:r>
                        <a:rPr lang="en-US" sz="1400" spc="-10">
                          <a:latin typeface="Tahoma"/>
                          <a:cs typeface="Tahoma"/>
                        </a:rPr>
                        <a:t>Previously</a:t>
                      </a:r>
                      <a:r>
                        <a:rPr lang="en-US" sz="1400" spc="-15">
                          <a:latin typeface="Tahoma"/>
                          <a:cs typeface="Tahoma"/>
                        </a:rPr>
                        <a:t> </a:t>
                      </a:r>
                      <a:r>
                        <a:rPr lang="en-US" sz="1400">
                          <a:latin typeface="Tahoma"/>
                          <a:cs typeface="Tahoma"/>
                        </a:rPr>
                        <a:t>tried</a:t>
                      </a:r>
                      <a:r>
                        <a:rPr lang="en-US" sz="1400" spc="-10">
                          <a:latin typeface="Tahoma"/>
                          <a:cs typeface="Tahoma"/>
                        </a:rPr>
                        <a:t> </a:t>
                      </a:r>
                      <a:r>
                        <a:rPr lang="en-US" sz="1400">
                          <a:latin typeface="Tahoma"/>
                          <a:cs typeface="Tahoma"/>
                        </a:rPr>
                        <a:t>to</a:t>
                      </a:r>
                      <a:r>
                        <a:rPr lang="en-US" sz="1400" spc="-15">
                          <a:latin typeface="Tahoma"/>
                          <a:cs typeface="Tahoma"/>
                        </a:rPr>
                        <a:t> </a:t>
                      </a:r>
                      <a:r>
                        <a:rPr lang="en-US" sz="1400" spc="-25">
                          <a:latin typeface="Tahoma"/>
                          <a:cs typeface="Tahoma"/>
                        </a:rPr>
                        <a:t>conceive</a:t>
                      </a:r>
                      <a:r>
                        <a:rPr lang="en-US" sz="1400" spc="-10">
                          <a:latin typeface="Tahoma"/>
                          <a:cs typeface="Tahoma"/>
                        </a:rPr>
                        <a:t> for</a:t>
                      </a:r>
                      <a:r>
                        <a:rPr lang="en-US" sz="1400" spc="-15">
                          <a:latin typeface="Tahoma"/>
                          <a:cs typeface="Tahoma"/>
                        </a:rPr>
                        <a:t> </a:t>
                      </a:r>
                      <a:r>
                        <a:rPr lang="en-US" sz="1400">
                          <a:latin typeface="Lucida Sans Unicode"/>
                          <a:cs typeface="Lucida Sans Unicode"/>
                        </a:rPr>
                        <a:t>≥</a:t>
                      </a:r>
                      <a:r>
                        <a:rPr lang="en-US" sz="1400" spc="-45">
                          <a:latin typeface="Lucida Sans Unicode"/>
                          <a:cs typeface="Lucida Sans Unicode"/>
                        </a:rPr>
                        <a:t> </a:t>
                      </a:r>
                      <a:r>
                        <a:rPr lang="en-US" sz="1400">
                          <a:latin typeface="Tahoma"/>
                          <a:cs typeface="Tahoma"/>
                        </a:rPr>
                        <a:t>12</a:t>
                      </a:r>
                      <a:r>
                        <a:rPr lang="en-US" sz="1400" spc="-15">
                          <a:latin typeface="Tahoma"/>
                          <a:cs typeface="Tahoma"/>
                        </a:rPr>
                        <a:t> </a:t>
                      </a:r>
                      <a:r>
                        <a:rPr lang="en-US" sz="1400" spc="-10">
                          <a:latin typeface="Tahoma"/>
                          <a:cs typeface="Tahoma"/>
                        </a:rPr>
                        <a:t>months:</a:t>
                      </a:r>
                      <a:r>
                        <a:rPr lang="en-US" sz="1400" spc="50">
                          <a:latin typeface="Tahoma"/>
                          <a:cs typeface="Tahoma"/>
                        </a:rPr>
                        <a:t> </a:t>
                      </a:r>
                      <a:r>
                        <a:rPr lang="en-US" sz="1400">
                          <a:latin typeface="Tahoma"/>
                          <a:cs typeface="Tahoma"/>
                        </a:rPr>
                        <a:t>“yes”</a:t>
                      </a:r>
                      <a:r>
                        <a:rPr lang="en-US" sz="1400" spc="-15">
                          <a:latin typeface="Tahoma"/>
                          <a:cs typeface="Tahoma"/>
                        </a:rPr>
                        <a:t> </a:t>
                      </a:r>
                      <a:r>
                        <a:rPr lang="en-US" sz="1400" spc="-10">
                          <a:latin typeface="Tahoma"/>
                          <a:cs typeface="Tahoma"/>
                        </a:rPr>
                        <a:t>(ref </a:t>
                      </a:r>
                      <a:r>
                        <a:rPr lang="en-US" sz="1400">
                          <a:latin typeface="Tahoma"/>
                          <a:cs typeface="Tahoma"/>
                        </a:rPr>
                        <a:t>=</a:t>
                      </a:r>
                      <a:r>
                        <a:rPr lang="en-US" sz="1400" spc="-15">
                          <a:latin typeface="Tahoma"/>
                          <a:cs typeface="Tahoma"/>
                        </a:rPr>
                        <a:t> </a:t>
                      </a:r>
                      <a:r>
                        <a:rPr lang="en-US" sz="1400" spc="-10">
                          <a:latin typeface="Tahoma"/>
                          <a:cs typeface="Tahoma"/>
                        </a:rPr>
                        <a:t>“no”)</a:t>
                      </a:r>
                      <a:endParaRPr lang="en-US" sz="1400">
                        <a:latin typeface="Tahoma"/>
                        <a:cs typeface="Tahoma"/>
                      </a:endParaRPr>
                    </a:p>
                  </a:txBody>
                  <a:tcPr marL="0" marR="0" marT="0" marB="0"/>
                </a:tc>
                <a:tc>
                  <a:txBody>
                    <a:bodyPr/>
                    <a:lstStyle/>
                    <a:p>
                      <a:pPr marL="635" algn="ctr">
                        <a:lnSpc>
                          <a:spcPct val="48654"/>
                        </a:lnSpc>
                      </a:pPr>
                      <a:r>
                        <a:rPr lang="en-US" sz="1400" spc="-25">
                          <a:latin typeface="Tahoma"/>
                          <a:cs typeface="Tahoma"/>
                        </a:rPr>
                        <a:t>-</a:t>
                      </a:r>
                      <a:r>
                        <a:rPr lang="en-US" sz="1400" spc="-20">
                          <a:latin typeface="Tahoma"/>
                          <a:cs typeface="Tahoma"/>
                        </a:rPr>
                        <a:t>0.24</a:t>
                      </a:r>
                      <a:endParaRPr lang="en-US" sz="1400">
                        <a:latin typeface="Tahoma"/>
                        <a:cs typeface="Tahoma"/>
                      </a:endParaRPr>
                    </a:p>
                  </a:txBody>
                  <a:tcPr marL="0" marR="0" marT="0" marB="0"/>
                </a:tc>
                <a:tc>
                  <a:txBody>
                    <a:bodyPr/>
                    <a:lstStyle/>
                    <a:p>
                      <a:pPr algn="ctr">
                        <a:lnSpc>
                          <a:spcPct val="48654"/>
                        </a:lnSpc>
                      </a:pPr>
                      <a:r>
                        <a:rPr lang="en-US" sz="1400" spc="-25">
                          <a:latin typeface="Tahoma"/>
                          <a:cs typeface="Tahoma"/>
                        </a:rPr>
                        <a:t>1.12E-07</a:t>
                      </a:r>
                      <a:endParaRPr lang="en-US" sz="1400">
                        <a:latin typeface="Tahoma"/>
                        <a:cs typeface="Tahoma"/>
                      </a:endParaRPr>
                    </a:p>
                  </a:txBody>
                  <a:tcPr marL="0" marR="0" marT="0" marB="0"/>
                </a:tc>
                <a:tc>
                  <a:txBody>
                    <a:bodyPr/>
                    <a:lstStyle/>
                    <a:p>
                      <a:pPr algn="ctr">
                        <a:lnSpc>
                          <a:spcPct val="48654"/>
                        </a:lnSpc>
                      </a:pPr>
                      <a:r>
                        <a:rPr lang="en-US" sz="1400" spc="-20">
                          <a:latin typeface="Tahoma"/>
                          <a:cs typeface="Tahoma"/>
                        </a:rPr>
                        <a:t>0.04</a:t>
                      </a:r>
                      <a:endParaRPr lang="en-US" sz="1400">
                        <a:latin typeface="Tahoma"/>
                        <a:cs typeface="Tahoma"/>
                      </a:endParaRPr>
                    </a:p>
                  </a:txBody>
                  <a:tcPr marL="0" marR="0" marT="0" marB="0"/>
                </a:tc>
                <a:tc>
                  <a:txBody>
                    <a:bodyPr/>
                    <a:lstStyle/>
                    <a:p>
                      <a:pPr algn="ctr">
                        <a:lnSpc>
                          <a:spcPct val="48654"/>
                        </a:lnSpc>
                      </a:pPr>
                      <a:r>
                        <a:rPr lang="en-US" sz="1400" spc="-20">
                          <a:latin typeface="Tahoma"/>
                          <a:cs typeface="Tahoma"/>
                        </a:rPr>
                        <a:t>0.10</a:t>
                      </a:r>
                      <a:endParaRPr lang="en-US" sz="1400">
                        <a:latin typeface="Tahoma"/>
                        <a:cs typeface="Tahoma"/>
                      </a:endParaRPr>
                    </a:p>
                  </a:txBody>
                  <a:tcPr marL="0" marR="0" marT="0" marB="0"/>
                </a:tc>
                <a:extLst>
                  <a:ext uri="{0D108BD9-81ED-4DB2-BD59-A6C34878D82A}">
                    <a16:rowId xmlns:a16="http://schemas.microsoft.com/office/drawing/2014/main" val="10004"/>
                  </a:ext>
                </a:extLst>
              </a:tr>
              <a:tr h="217416">
                <a:tc>
                  <a:txBody>
                    <a:bodyPr/>
                    <a:lstStyle/>
                    <a:p>
                      <a:pPr algn="ctr">
                        <a:lnSpc>
                          <a:spcPct val="48654"/>
                        </a:lnSpc>
                      </a:pPr>
                      <a:r>
                        <a:rPr lang="en-US" sz="1400">
                          <a:latin typeface="Tahoma"/>
                          <a:cs typeface="Tahoma"/>
                        </a:rPr>
                        <a:t>One</a:t>
                      </a:r>
                      <a:r>
                        <a:rPr lang="en-US" sz="1400" spc="-10">
                          <a:latin typeface="Tahoma"/>
                          <a:cs typeface="Tahoma"/>
                        </a:rPr>
                        <a:t> </a:t>
                      </a:r>
                      <a:r>
                        <a:rPr lang="en-US" sz="1400" spc="-20">
                          <a:latin typeface="Tahoma"/>
                          <a:cs typeface="Tahoma"/>
                        </a:rPr>
                        <a:t>menstrual</a:t>
                      </a:r>
                      <a:r>
                        <a:rPr lang="en-US" sz="1400" spc="-10">
                          <a:latin typeface="Tahoma"/>
                          <a:cs typeface="Tahoma"/>
                        </a:rPr>
                        <a:t> cycle</a:t>
                      </a:r>
                      <a:r>
                        <a:rPr lang="en-US" sz="1400" spc="-5">
                          <a:latin typeface="Tahoma"/>
                          <a:cs typeface="Tahoma"/>
                        </a:rPr>
                        <a:t> </a:t>
                      </a:r>
                      <a:r>
                        <a:rPr lang="en-US" sz="1400">
                          <a:latin typeface="Tahoma"/>
                          <a:cs typeface="Tahoma"/>
                        </a:rPr>
                        <a:t>of</a:t>
                      </a:r>
                      <a:r>
                        <a:rPr lang="en-US" sz="1400" spc="-10">
                          <a:latin typeface="Tahoma"/>
                          <a:cs typeface="Tahoma"/>
                        </a:rPr>
                        <a:t> attempt</a:t>
                      </a:r>
                      <a:r>
                        <a:rPr lang="en-US" sz="1400" spc="-5">
                          <a:latin typeface="Tahoma"/>
                          <a:cs typeface="Tahoma"/>
                        </a:rPr>
                        <a:t> </a:t>
                      </a:r>
                      <a:r>
                        <a:rPr lang="en-US" sz="1400">
                          <a:latin typeface="Tahoma"/>
                          <a:cs typeface="Tahoma"/>
                        </a:rPr>
                        <a:t>time</a:t>
                      </a:r>
                      <a:r>
                        <a:rPr lang="en-US" sz="1400" spc="-10">
                          <a:latin typeface="Tahoma"/>
                          <a:cs typeface="Tahoma"/>
                        </a:rPr>
                        <a:t> </a:t>
                      </a:r>
                      <a:r>
                        <a:rPr lang="en-US" sz="1400">
                          <a:latin typeface="Tahoma"/>
                          <a:cs typeface="Tahoma"/>
                        </a:rPr>
                        <a:t>at</a:t>
                      </a:r>
                      <a:r>
                        <a:rPr lang="en-US" sz="1400" spc="-5">
                          <a:latin typeface="Tahoma"/>
                          <a:cs typeface="Tahoma"/>
                        </a:rPr>
                        <a:t> </a:t>
                      </a:r>
                      <a:r>
                        <a:rPr lang="en-US" sz="1400" spc="-10">
                          <a:latin typeface="Tahoma"/>
                          <a:cs typeface="Tahoma"/>
                        </a:rPr>
                        <a:t>study entry</a:t>
                      </a:r>
                      <a:r>
                        <a:rPr lang="en-US" sz="1400" spc="-5">
                          <a:latin typeface="Tahoma"/>
                          <a:cs typeface="Tahoma"/>
                        </a:rPr>
                        <a:t> </a:t>
                      </a:r>
                      <a:r>
                        <a:rPr lang="en-US" sz="1400" spc="-10">
                          <a:latin typeface="Tahoma"/>
                          <a:cs typeface="Tahoma"/>
                        </a:rPr>
                        <a:t>(ref </a:t>
                      </a:r>
                      <a:r>
                        <a:rPr lang="en-US" sz="1400">
                          <a:latin typeface="Tahoma"/>
                          <a:cs typeface="Tahoma"/>
                        </a:rPr>
                        <a:t>=</a:t>
                      </a:r>
                      <a:r>
                        <a:rPr lang="en-US" sz="1400" spc="-10">
                          <a:latin typeface="Tahoma"/>
                          <a:cs typeface="Tahoma"/>
                        </a:rPr>
                        <a:t> </a:t>
                      </a:r>
                      <a:r>
                        <a:rPr lang="en-US" sz="1400" spc="-25">
                          <a:latin typeface="Tahoma"/>
                          <a:cs typeface="Tahoma"/>
                        </a:rPr>
                        <a:t>0)</a:t>
                      </a:r>
                      <a:endParaRPr lang="en-US" sz="1400">
                        <a:latin typeface="Tahoma"/>
                        <a:cs typeface="Tahoma"/>
                      </a:endParaRPr>
                    </a:p>
                  </a:txBody>
                  <a:tcPr marL="0" marR="0" marT="0" marB="0"/>
                </a:tc>
                <a:tc>
                  <a:txBody>
                    <a:bodyPr/>
                    <a:lstStyle/>
                    <a:p>
                      <a:pPr algn="ctr">
                        <a:lnSpc>
                          <a:spcPct val="48654"/>
                        </a:lnSpc>
                      </a:pPr>
                      <a:r>
                        <a:rPr lang="en-US" sz="1400" spc="-25">
                          <a:latin typeface="Tahoma"/>
                          <a:cs typeface="Tahoma"/>
                        </a:rPr>
                        <a:t>-</a:t>
                      </a:r>
                      <a:r>
                        <a:rPr lang="en-US" sz="1400" spc="-20">
                          <a:latin typeface="Tahoma"/>
                          <a:cs typeface="Tahoma"/>
                        </a:rPr>
                        <a:t>0.23</a:t>
                      </a:r>
                      <a:endParaRPr lang="en-US" sz="1400">
                        <a:latin typeface="Tahoma"/>
                        <a:cs typeface="Tahoma"/>
                      </a:endParaRPr>
                    </a:p>
                  </a:txBody>
                  <a:tcPr marL="0" marR="0" marT="0" marB="0"/>
                </a:tc>
                <a:tc>
                  <a:txBody>
                    <a:bodyPr/>
                    <a:lstStyle/>
                    <a:p>
                      <a:pPr algn="ctr">
                        <a:lnSpc>
                          <a:spcPct val="48654"/>
                        </a:lnSpc>
                      </a:pPr>
                      <a:r>
                        <a:rPr lang="en-US" sz="1400" spc="-25">
                          <a:latin typeface="Tahoma"/>
                          <a:cs typeface="Tahoma"/>
                        </a:rPr>
                        <a:t>5.04E-05</a:t>
                      </a:r>
                      <a:endParaRPr lang="en-US" sz="1400">
                        <a:latin typeface="Tahoma"/>
                        <a:cs typeface="Tahoma"/>
                      </a:endParaRPr>
                    </a:p>
                  </a:txBody>
                  <a:tcPr marL="0" marR="0" marT="0" marB="0"/>
                </a:tc>
                <a:tc>
                  <a:txBody>
                    <a:bodyPr/>
                    <a:lstStyle/>
                    <a:p>
                      <a:pPr algn="ctr">
                        <a:lnSpc>
                          <a:spcPct val="48654"/>
                        </a:lnSpc>
                      </a:pPr>
                      <a:r>
                        <a:rPr lang="en-US" sz="1400" spc="-20">
                          <a:latin typeface="Tahoma"/>
                          <a:cs typeface="Tahoma"/>
                        </a:rPr>
                        <a:t>0.56</a:t>
                      </a:r>
                      <a:endParaRPr lang="en-US" sz="1400">
                        <a:latin typeface="Tahoma"/>
                        <a:cs typeface="Tahoma"/>
                      </a:endParaRPr>
                    </a:p>
                  </a:txBody>
                  <a:tcPr marL="0" marR="0" marT="0" marB="0"/>
                </a:tc>
                <a:tc>
                  <a:txBody>
                    <a:bodyPr/>
                    <a:lstStyle/>
                    <a:p>
                      <a:pPr algn="ctr">
                        <a:lnSpc>
                          <a:spcPct val="48654"/>
                        </a:lnSpc>
                      </a:pPr>
                      <a:r>
                        <a:rPr lang="en-US" sz="1400" spc="-20">
                          <a:latin typeface="Tahoma"/>
                          <a:cs typeface="Tahoma"/>
                        </a:rPr>
                        <a:t>0.68</a:t>
                      </a:r>
                      <a:endParaRPr lang="en-US" sz="1400">
                        <a:latin typeface="Tahoma"/>
                        <a:cs typeface="Tahoma"/>
                      </a:endParaRPr>
                    </a:p>
                  </a:txBody>
                  <a:tcPr marL="0" marR="0" marT="0" marB="0"/>
                </a:tc>
                <a:extLst>
                  <a:ext uri="{0D108BD9-81ED-4DB2-BD59-A6C34878D82A}">
                    <a16:rowId xmlns:a16="http://schemas.microsoft.com/office/drawing/2014/main" val="10005"/>
                  </a:ext>
                </a:extLst>
              </a:tr>
              <a:tr h="217416">
                <a:tc>
                  <a:txBody>
                    <a:bodyPr/>
                    <a:lstStyle/>
                    <a:p>
                      <a:pPr algn="ctr">
                        <a:lnSpc>
                          <a:spcPct val="48654"/>
                        </a:lnSpc>
                      </a:pPr>
                      <a:r>
                        <a:rPr lang="en-US" sz="1400">
                          <a:solidFill>
                            <a:srgbClr val="008C00"/>
                          </a:solidFill>
                          <a:latin typeface="Tahoma"/>
                          <a:cs typeface="Tahoma"/>
                        </a:rPr>
                        <a:t>Daily</a:t>
                      </a:r>
                      <a:r>
                        <a:rPr lang="en-US" sz="1400" spc="20">
                          <a:solidFill>
                            <a:srgbClr val="008C00"/>
                          </a:solidFill>
                          <a:latin typeface="Tahoma"/>
                          <a:cs typeface="Tahoma"/>
                        </a:rPr>
                        <a:t> </a:t>
                      </a:r>
                      <a:r>
                        <a:rPr lang="en-US" sz="1400" spc="-30">
                          <a:solidFill>
                            <a:srgbClr val="008C00"/>
                          </a:solidFill>
                          <a:latin typeface="Tahoma"/>
                          <a:cs typeface="Tahoma"/>
                        </a:rPr>
                        <a:t>use</a:t>
                      </a:r>
                      <a:r>
                        <a:rPr lang="en-US" sz="1400" spc="20">
                          <a:solidFill>
                            <a:srgbClr val="008C00"/>
                          </a:solidFill>
                          <a:latin typeface="Tahoma"/>
                          <a:cs typeface="Tahoma"/>
                        </a:rPr>
                        <a:t> </a:t>
                      </a:r>
                      <a:r>
                        <a:rPr lang="en-US" sz="1400">
                          <a:solidFill>
                            <a:srgbClr val="008C00"/>
                          </a:solidFill>
                          <a:latin typeface="Tahoma"/>
                          <a:cs typeface="Tahoma"/>
                        </a:rPr>
                        <a:t>of</a:t>
                      </a:r>
                      <a:r>
                        <a:rPr lang="en-US" sz="1400" spc="25">
                          <a:solidFill>
                            <a:srgbClr val="008C00"/>
                          </a:solidFill>
                          <a:latin typeface="Tahoma"/>
                          <a:cs typeface="Tahoma"/>
                        </a:rPr>
                        <a:t> </a:t>
                      </a:r>
                      <a:r>
                        <a:rPr lang="en-US" sz="1400" spc="-10">
                          <a:solidFill>
                            <a:srgbClr val="008C00"/>
                          </a:solidFill>
                          <a:latin typeface="Tahoma"/>
                          <a:cs typeface="Tahoma"/>
                        </a:rPr>
                        <a:t>multivitamins/folic</a:t>
                      </a:r>
                      <a:r>
                        <a:rPr lang="en-US" sz="1400" spc="20">
                          <a:solidFill>
                            <a:srgbClr val="008C00"/>
                          </a:solidFill>
                          <a:latin typeface="Tahoma"/>
                          <a:cs typeface="Tahoma"/>
                        </a:rPr>
                        <a:t> </a:t>
                      </a:r>
                      <a:r>
                        <a:rPr lang="en-US" sz="1400" spc="-20">
                          <a:solidFill>
                            <a:srgbClr val="008C00"/>
                          </a:solidFill>
                          <a:latin typeface="Tahoma"/>
                          <a:cs typeface="Tahoma"/>
                        </a:rPr>
                        <a:t>acid</a:t>
                      </a:r>
                      <a:endParaRPr lang="en-US" sz="1400">
                        <a:latin typeface="Tahoma"/>
                        <a:cs typeface="Tahoma"/>
                      </a:endParaRPr>
                    </a:p>
                  </a:txBody>
                  <a:tcPr marL="0" marR="0" marT="0" marB="0"/>
                </a:tc>
                <a:tc>
                  <a:txBody>
                    <a:bodyPr/>
                    <a:lstStyle/>
                    <a:p>
                      <a:pPr algn="ctr">
                        <a:lnSpc>
                          <a:spcPct val="48654"/>
                        </a:lnSpc>
                      </a:pPr>
                      <a:r>
                        <a:rPr lang="en-US" sz="1400" spc="-20">
                          <a:latin typeface="Tahoma"/>
                          <a:cs typeface="Tahoma"/>
                        </a:rPr>
                        <a:t>0.22</a:t>
                      </a:r>
                      <a:endParaRPr lang="en-US" sz="1400">
                        <a:latin typeface="Tahoma"/>
                        <a:cs typeface="Tahoma"/>
                      </a:endParaRPr>
                    </a:p>
                  </a:txBody>
                  <a:tcPr marL="0" marR="0" marT="0" marB="0"/>
                </a:tc>
                <a:tc>
                  <a:txBody>
                    <a:bodyPr/>
                    <a:lstStyle/>
                    <a:p>
                      <a:pPr algn="ctr">
                        <a:lnSpc>
                          <a:spcPct val="48654"/>
                        </a:lnSpc>
                      </a:pPr>
                      <a:r>
                        <a:rPr lang="en-US" sz="1400" spc="-25">
                          <a:latin typeface="Tahoma"/>
                          <a:cs typeface="Tahoma"/>
                        </a:rPr>
                        <a:t>2.02E-09</a:t>
                      </a:r>
                      <a:endParaRPr lang="en-US" sz="1400">
                        <a:latin typeface="Tahoma"/>
                        <a:cs typeface="Tahoma"/>
                      </a:endParaRPr>
                    </a:p>
                  </a:txBody>
                  <a:tcPr marL="0" marR="0" marT="0" marB="0"/>
                </a:tc>
                <a:tc>
                  <a:txBody>
                    <a:bodyPr/>
                    <a:lstStyle/>
                    <a:p>
                      <a:pPr algn="ctr">
                        <a:lnSpc>
                          <a:spcPct val="48654"/>
                        </a:lnSpc>
                      </a:pPr>
                      <a:r>
                        <a:rPr lang="en-US" sz="1400" spc="-20">
                          <a:latin typeface="Tahoma"/>
                          <a:cs typeface="Tahoma"/>
                        </a:rPr>
                        <a:t>0.85</a:t>
                      </a:r>
                      <a:endParaRPr lang="en-US" sz="1400">
                        <a:latin typeface="Tahoma"/>
                        <a:cs typeface="Tahoma"/>
                      </a:endParaRPr>
                    </a:p>
                  </a:txBody>
                  <a:tcPr marL="0" marR="0" marT="0" marB="0"/>
                </a:tc>
                <a:tc>
                  <a:txBody>
                    <a:bodyPr/>
                    <a:lstStyle/>
                    <a:p>
                      <a:pPr algn="ctr">
                        <a:lnSpc>
                          <a:spcPct val="48654"/>
                        </a:lnSpc>
                      </a:pPr>
                      <a:r>
                        <a:rPr lang="en-US" sz="1400" spc="-20">
                          <a:latin typeface="Tahoma"/>
                          <a:cs typeface="Tahoma"/>
                        </a:rPr>
                        <a:t>0.73</a:t>
                      </a:r>
                      <a:endParaRPr lang="en-US" sz="1400">
                        <a:latin typeface="Tahoma"/>
                        <a:cs typeface="Tahoma"/>
                      </a:endParaRPr>
                    </a:p>
                  </a:txBody>
                  <a:tcPr marL="0" marR="0" marT="0" marB="0"/>
                </a:tc>
                <a:extLst>
                  <a:ext uri="{0D108BD9-81ED-4DB2-BD59-A6C34878D82A}">
                    <a16:rowId xmlns:a16="http://schemas.microsoft.com/office/drawing/2014/main" val="10006"/>
                  </a:ext>
                </a:extLst>
              </a:tr>
              <a:tr h="203995">
                <a:tc>
                  <a:txBody>
                    <a:bodyPr/>
                    <a:lstStyle/>
                    <a:p>
                      <a:pPr algn="ctr">
                        <a:lnSpc>
                          <a:spcPct val="45548"/>
                        </a:lnSpc>
                      </a:pPr>
                      <a:r>
                        <a:rPr lang="en-US" sz="1400">
                          <a:solidFill>
                            <a:srgbClr val="008C00"/>
                          </a:solidFill>
                          <a:latin typeface="Tahoma"/>
                          <a:cs typeface="Tahoma"/>
                        </a:rPr>
                        <a:t>Last</a:t>
                      </a:r>
                      <a:r>
                        <a:rPr lang="en-US" sz="1400" spc="10">
                          <a:solidFill>
                            <a:srgbClr val="008C00"/>
                          </a:solidFill>
                          <a:latin typeface="Tahoma"/>
                          <a:cs typeface="Tahoma"/>
                        </a:rPr>
                        <a:t> </a:t>
                      </a:r>
                      <a:r>
                        <a:rPr lang="en-US" sz="1400" spc="-20">
                          <a:solidFill>
                            <a:srgbClr val="008C00"/>
                          </a:solidFill>
                          <a:latin typeface="Tahoma"/>
                          <a:cs typeface="Tahoma"/>
                        </a:rPr>
                        <a:t>method</a:t>
                      </a:r>
                      <a:r>
                        <a:rPr lang="en-US" sz="1400" spc="15">
                          <a:solidFill>
                            <a:srgbClr val="008C00"/>
                          </a:solidFill>
                          <a:latin typeface="Tahoma"/>
                          <a:cs typeface="Tahoma"/>
                        </a:rPr>
                        <a:t> </a:t>
                      </a:r>
                      <a:r>
                        <a:rPr lang="en-US" sz="1400">
                          <a:solidFill>
                            <a:srgbClr val="008C00"/>
                          </a:solidFill>
                          <a:latin typeface="Tahoma"/>
                          <a:cs typeface="Tahoma"/>
                        </a:rPr>
                        <a:t>of</a:t>
                      </a:r>
                      <a:r>
                        <a:rPr lang="en-US" sz="1400" spc="15">
                          <a:solidFill>
                            <a:srgbClr val="008C00"/>
                          </a:solidFill>
                          <a:latin typeface="Tahoma"/>
                          <a:cs typeface="Tahoma"/>
                        </a:rPr>
                        <a:t> </a:t>
                      </a:r>
                      <a:r>
                        <a:rPr lang="en-US" sz="1400" spc="-20">
                          <a:solidFill>
                            <a:srgbClr val="008C00"/>
                          </a:solidFill>
                          <a:latin typeface="Tahoma"/>
                          <a:cs typeface="Tahoma"/>
                        </a:rPr>
                        <a:t>contraception:</a:t>
                      </a:r>
                      <a:r>
                        <a:rPr lang="en-US" sz="1400" spc="85">
                          <a:solidFill>
                            <a:srgbClr val="008C00"/>
                          </a:solidFill>
                          <a:latin typeface="Tahoma"/>
                          <a:cs typeface="Tahoma"/>
                        </a:rPr>
                        <a:t> </a:t>
                      </a:r>
                      <a:r>
                        <a:rPr lang="en-US" sz="1400" spc="-25">
                          <a:solidFill>
                            <a:srgbClr val="008C00"/>
                          </a:solidFill>
                          <a:latin typeface="Tahoma"/>
                          <a:cs typeface="Tahoma"/>
                        </a:rPr>
                        <a:t>hormonal</a:t>
                      </a:r>
                      <a:r>
                        <a:rPr lang="en-US" sz="1400" spc="10">
                          <a:solidFill>
                            <a:srgbClr val="008C00"/>
                          </a:solidFill>
                          <a:latin typeface="Tahoma"/>
                          <a:cs typeface="Tahoma"/>
                        </a:rPr>
                        <a:t> </a:t>
                      </a:r>
                      <a:r>
                        <a:rPr lang="en-US" sz="1400" spc="-25">
                          <a:solidFill>
                            <a:srgbClr val="008C00"/>
                          </a:solidFill>
                          <a:latin typeface="Tahoma"/>
                          <a:cs typeface="Tahoma"/>
                        </a:rPr>
                        <a:t>IUD</a:t>
                      </a:r>
                      <a:endParaRPr lang="en-US" sz="1400">
                        <a:latin typeface="Tahoma"/>
                        <a:cs typeface="Tahoma"/>
                      </a:endParaRPr>
                    </a:p>
                  </a:txBody>
                  <a:tcPr marL="0" marR="0" marT="0" marB="0"/>
                </a:tc>
                <a:tc>
                  <a:txBody>
                    <a:bodyPr/>
                    <a:lstStyle/>
                    <a:p>
                      <a:pPr algn="ctr">
                        <a:lnSpc>
                          <a:spcPct val="45548"/>
                        </a:lnSpc>
                      </a:pPr>
                      <a:r>
                        <a:rPr lang="en-US" sz="1400" spc="-20">
                          <a:latin typeface="Tahoma"/>
                          <a:cs typeface="Tahoma"/>
                        </a:rPr>
                        <a:t>0.19</a:t>
                      </a:r>
                      <a:endParaRPr lang="en-US" sz="1400">
                        <a:latin typeface="Tahoma"/>
                        <a:cs typeface="Tahoma"/>
                      </a:endParaRPr>
                    </a:p>
                  </a:txBody>
                  <a:tcPr marL="0" marR="0" marT="0" marB="0"/>
                </a:tc>
                <a:tc>
                  <a:txBody>
                    <a:bodyPr/>
                    <a:lstStyle/>
                    <a:p>
                      <a:pPr algn="ctr">
                        <a:lnSpc>
                          <a:spcPct val="45548"/>
                        </a:lnSpc>
                      </a:pPr>
                      <a:r>
                        <a:rPr lang="en-US" sz="1400" spc="-25">
                          <a:latin typeface="Tahoma"/>
                          <a:cs typeface="Tahoma"/>
                        </a:rPr>
                        <a:t>1.21E-02</a:t>
                      </a:r>
                      <a:endParaRPr lang="en-US" sz="1400">
                        <a:latin typeface="Tahoma"/>
                        <a:cs typeface="Tahoma"/>
                      </a:endParaRPr>
                    </a:p>
                  </a:txBody>
                  <a:tcPr marL="0" marR="0" marT="0" marB="0"/>
                </a:tc>
                <a:tc>
                  <a:txBody>
                    <a:bodyPr/>
                    <a:lstStyle/>
                    <a:p>
                      <a:pPr algn="ctr">
                        <a:lnSpc>
                          <a:spcPct val="45548"/>
                        </a:lnSpc>
                      </a:pPr>
                      <a:r>
                        <a:rPr lang="en-US" sz="1400" spc="-20">
                          <a:latin typeface="Tahoma"/>
                          <a:cs typeface="Tahoma"/>
                        </a:rPr>
                        <a:t>0.12</a:t>
                      </a:r>
                      <a:endParaRPr lang="en-US" sz="1400">
                        <a:latin typeface="Tahoma"/>
                        <a:cs typeface="Tahoma"/>
                      </a:endParaRPr>
                    </a:p>
                  </a:txBody>
                  <a:tcPr marL="0" marR="0" marT="0" marB="0"/>
                </a:tc>
                <a:tc>
                  <a:txBody>
                    <a:bodyPr/>
                    <a:lstStyle/>
                    <a:p>
                      <a:pPr algn="ctr">
                        <a:lnSpc>
                          <a:spcPct val="45548"/>
                        </a:lnSpc>
                      </a:pPr>
                      <a:r>
                        <a:rPr lang="en-US" sz="1400" spc="-20">
                          <a:latin typeface="Tahoma"/>
                          <a:cs typeface="Tahoma"/>
                        </a:rPr>
                        <a:t>0.07</a:t>
                      </a:r>
                      <a:endParaRPr lang="en-US" sz="1400">
                        <a:latin typeface="Tahoma"/>
                        <a:cs typeface="Tahoma"/>
                      </a:endParaRPr>
                    </a:p>
                  </a:txBody>
                  <a:tcPr marL="0" marR="0" marT="0" marB="0"/>
                </a:tc>
                <a:extLst>
                  <a:ext uri="{0D108BD9-81ED-4DB2-BD59-A6C34878D82A}">
                    <a16:rowId xmlns:a16="http://schemas.microsoft.com/office/drawing/2014/main" val="10007"/>
                  </a:ext>
                </a:extLst>
              </a:tr>
              <a:tr h="232179">
                <a:tc>
                  <a:txBody>
                    <a:bodyPr/>
                    <a:lstStyle/>
                    <a:p>
                      <a:pPr algn="ctr">
                        <a:lnSpc>
                          <a:spcPct val="52104"/>
                        </a:lnSpc>
                      </a:pPr>
                      <a:r>
                        <a:rPr lang="en-US" sz="1400" spc="-20">
                          <a:solidFill>
                            <a:srgbClr val="008C00"/>
                          </a:solidFill>
                          <a:latin typeface="Tahoma"/>
                          <a:cs typeface="Tahoma"/>
                        </a:rPr>
                        <a:t>Female</a:t>
                      </a:r>
                      <a:r>
                        <a:rPr lang="en-US" sz="1400" spc="30">
                          <a:solidFill>
                            <a:srgbClr val="008C00"/>
                          </a:solidFill>
                          <a:latin typeface="Tahoma"/>
                          <a:cs typeface="Tahoma"/>
                        </a:rPr>
                        <a:t> </a:t>
                      </a:r>
                      <a:r>
                        <a:rPr lang="en-US" sz="1400">
                          <a:solidFill>
                            <a:srgbClr val="008C00"/>
                          </a:solidFill>
                          <a:latin typeface="Tahoma"/>
                          <a:cs typeface="Tahoma"/>
                        </a:rPr>
                        <a:t>BMI</a:t>
                      </a:r>
                      <a:r>
                        <a:rPr lang="en-US" sz="1400" spc="35">
                          <a:solidFill>
                            <a:srgbClr val="008C00"/>
                          </a:solidFill>
                          <a:latin typeface="Tahoma"/>
                          <a:cs typeface="Tahoma"/>
                        </a:rPr>
                        <a:t> </a:t>
                      </a:r>
                      <a:r>
                        <a:rPr lang="en-US" sz="1400" spc="-10">
                          <a:solidFill>
                            <a:srgbClr val="008C00"/>
                          </a:solidFill>
                          <a:latin typeface="Tahoma"/>
                          <a:cs typeface="Tahoma"/>
                        </a:rPr>
                        <a:t>(kg/m</a:t>
                      </a:r>
                      <a:r>
                        <a:rPr lang="en-US" sz="1400" spc="-15" baseline="30864">
                          <a:solidFill>
                            <a:srgbClr val="008C00"/>
                          </a:solidFill>
                          <a:latin typeface="Arial"/>
                          <a:cs typeface="Arial"/>
                        </a:rPr>
                        <a:t>2</a:t>
                      </a:r>
                      <a:r>
                        <a:rPr lang="en-US" sz="1400" spc="-10">
                          <a:solidFill>
                            <a:srgbClr val="008C00"/>
                          </a:solidFill>
                          <a:latin typeface="Tahoma"/>
                          <a:cs typeface="Tahoma"/>
                        </a:rPr>
                        <a:t>)</a:t>
                      </a:r>
                      <a:endParaRPr lang="en-US" sz="1400">
                        <a:latin typeface="Tahoma"/>
                        <a:cs typeface="Tahoma"/>
                      </a:endParaRPr>
                    </a:p>
                  </a:txBody>
                  <a:tcPr marL="0" marR="0" marT="0" marB="0"/>
                </a:tc>
                <a:tc>
                  <a:txBody>
                    <a:bodyPr/>
                    <a:lstStyle/>
                    <a:p>
                      <a:pPr algn="ctr">
                        <a:lnSpc>
                          <a:spcPct val="52104"/>
                        </a:lnSpc>
                      </a:pPr>
                      <a:r>
                        <a:rPr lang="en-US" sz="1400" spc="-25">
                          <a:latin typeface="Tahoma"/>
                          <a:cs typeface="Tahoma"/>
                        </a:rPr>
                        <a:t>-</a:t>
                      </a:r>
                      <a:r>
                        <a:rPr lang="en-US" sz="1400" spc="-20">
                          <a:latin typeface="Tahoma"/>
                          <a:cs typeface="Tahoma"/>
                        </a:rPr>
                        <a:t>0.19</a:t>
                      </a:r>
                      <a:endParaRPr lang="en-US" sz="1400">
                        <a:latin typeface="Tahoma"/>
                        <a:cs typeface="Tahoma"/>
                      </a:endParaRPr>
                    </a:p>
                  </a:txBody>
                  <a:tcPr marL="0" marR="0" marT="0" marB="0"/>
                </a:tc>
                <a:tc>
                  <a:txBody>
                    <a:bodyPr/>
                    <a:lstStyle/>
                    <a:p>
                      <a:pPr algn="ctr">
                        <a:lnSpc>
                          <a:spcPct val="52104"/>
                        </a:lnSpc>
                      </a:pPr>
                      <a:r>
                        <a:rPr lang="en-US" sz="1400" spc="-25">
                          <a:latin typeface="Tahoma"/>
                          <a:cs typeface="Tahoma"/>
                        </a:rPr>
                        <a:t>1.05E-05</a:t>
                      </a:r>
                      <a:endParaRPr lang="en-US" sz="1400">
                        <a:latin typeface="Tahoma"/>
                        <a:cs typeface="Tahoma"/>
                      </a:endParaRPr>
                    </a:p>
                  </a:txBody>
                  <a:tcPr marL="0" marR="0" marT="0" marB="0"/>
                </a:tc>
                <a:tc>
                  <a:txBody>
                    <a:bodyPr/>
                    <a:lstStyle/>
                    <a:p>
                      <a:pPr algn="ctr">
                        <a:lnSpc>
                          <a:spcPct val="52104"/>
                        </a:lnSpc>
                      </a:pPr>
                      <a:r>
                        <a:rPr lang="en-US" sz="1400" spc="-20">
                          <a:latin typeface="Tahoma"/>
                          <a:cs typeface="Tahoma"/>
                        </a:rPr>
                        <a:t>26.3</a:t>
                      </a:r>
                      <a:endParaRPr lang="en-US" sz="1400">
                        <a:latin typeface="Tahoma"/>
                        <a:cs typeface="Tahoma"/>
                      </a:endParaRPr>
                    </a:p>
                  </a:txBody>
                  <a:tcPr marL="0" marR="0" marT="0" marB="0"/>
                </a:tc>
                <a:tc>
                  <a:txBody>
                    <a:bodyPr/>
                    <a:lstStyle/>
                    <a:p>
                      <a:pPr algn="ctr">
                        <a:lnSpc>
                          <a:spcPct val="52104"/>
                        </a:lnSpc>
                      </a:pPr>
                      <a:r>
                        <a:rPr lang="en-US" sz="1400" spc="-20">
                          <a:latin typeface="Tahoma"/>
                          <a:cs typeface="Tahoma"/>
                        </a:rPr>
                        <a:t>28.4</a:t>
                      </a:r>
                      <a:endParaRPr lang="en-US" sz="1400">
                        <a:latin typeface="Tahoma"/>
                        <a:cs typeface="Tahoma"/>
                      </a:endParaRPr>
                    </a:p>
                  </a:txBody>
                  <a:tcPr marL="0" marR="0" marT="0" marB="0"/>
                </a:tc>
                <a:extLst>
                  <a:ext uri="{0D108BD9-81ED-4DB2-BD59-A6C34878D82A}">
                    <a16:rowId xmlns:a16="http://schemas.microsoft.com/office/drawing/2014/main" val="10008"/>
                  </a:ext>
                </a:extLst>
              </a:tr>
              <a:tr h="257678">
                <a:tc>
                  <a:txBody>
                    <a:bodyPr/>
                    <a:lstStyle/>
                    <a:p>
                      <a:pPr algn="ctr">
                        <a:lnSpc>
                          <a:spcPct val="48654"/>
                        </a:lnSpc>
                      </a:pPr>
                      <a:r>
                        <a:rPr lang="en-US" sz="1400" dirty="0">
                          <a:latin typeface="Tahoma"/>
                          <a:cs typeface="Tahoma"/>
                        </a:rPr>
                        <a:t>Ever</a:t>
                      </a:r>
                      <a:r>
                        <a:rPr lang="en-US" sz="1400" spc="-25" dirty="0">
                          <a:latin typeface="Tahoma"/>
                          <a:cs typeface="Tahoma"/>
                        </a:rPr>
                        <a:t> breastfed </a:t>
                      </a:r>
                      <a:r>
                        <a:rPr lang="en-US" sz="1400" dirty="0">
                          <a:latin typeface="Tahoma"/>
                          <a:cs typeface="Tahoma"/>
                        </a:rPr>
                        <a:t>an</a:t>
                      </a:r>
                      <a:r>
                        <a:rPr lang="en-US" sz="1400" spc="-25" dirty="0">
                          <a:latin typeface="Tahoma"/>
                          <a:cs typeface="Tahoma"/>
                        </a:rPr>
                        <a:t> </a:t>
                      </a:r>
                      <a:r>
                        <a:rPr lang="en-US" sz="1400" spc="-10" dirty="0">
                          <a:latin typeface="Tahoma"/>
                          <a:cs typeface="Tahoma"/>
                        </a:rPr>
                        <a:t>infant</a:t>
                      </a:r>
                      <a:endParaRPr lang="en-US" sz="1400" dirty="0">
                        <a:latin typeface="Tahoma"/>
                        <a:cs typeface="Tahoma"/>
                      </a:endParaRPr>
                    </a:p>
                  </a:txBody>
                  <a:tcPr marL="0" marR="0" marT="0" marB="0">
                    <a:lnB w="9525">
                      <a:solidFill>
                        <a:srgbClr val="000000"/>
                      </a:solidFill>
                      <a:prstDash val="solid"/>
                    </a:lnB>
                  </a:tcPr>
                </a:tc>
                <a:tc>
                  <a:txBody>
                    <a:bodyPr/>
                    <a:lstStyle/>
                    <a:p>
                      <a:pPr algn="ctr">
                        <a:lnSpc>
                          <a:spcPct val="48654"/>
                        </a:lnSpc>
                      </a:pPr>
                      <a:r>
                        <a:rPr lang="en-US" sz="1400" spc="-20">
                          <a:latin typeface="Tahoma"/>
                          <a:cs typeface="Tahoma"/>
                        </a:rPr>
                        <a:t>0.18</a:t>
                      </a:r>
                      <a:endParaRPr lang="en-US" sz="1400">
                        <a:latin typeface="Tahoma"/>
                        <a:cs typeface="Tahoma"/>
                      </a:endParaRPr>
                    </a:p>
                  </a:txBody>
                  <a:tcPr marL="0" marR="0" marT="0" marB="0">
                    <a:lnB w="9525">
                      <a:solidFill>
                        <a:srgbClr val="000000"/>
                      </a:solidFill>
                      <a:prstDash val="solid"/>
                    </a:lnB>
                  </a:tcPr>
                </a:tc>
                <a:tc>
                  <a:txBody>
                    <a:bodyPr/>
                    <a:lstStyle/>
                    <a:p>
                      <a:pPr algn="ctr">
                        <a:lnSpc>
                          <a:spcPct val="48654"/>
                        </a:lnSpc>
                      </a:pPr>
                      <a:r>
                        <a:rPr lang="en-US" sz="1400" spc="-25">
                          <a:latin typeface="Tahoma"/>
                          <a:cs typeface="Tahoma"/>
                        </a:rPr>
                        <a:t>1.64E-04</a:t>
                      </a:r>
                      <a:endParaRPr lang="en-US" sz="1400">
                        <a:latin typeface="Tahoma"/>
                        <a:cs typeface="Tahoma"/>
                      </a:endParaRPr>
                    </a:p>
                  </a:txBody>
                  <a:tcPr marL="0" marR="0" marT="0" marB="0">
                    <a:lnB w="9525">
                      <a:solidFill>
                        <a:srgbClr val="000000"/>
                      </a:solidFill>
                      <a:prstDash val="solid"/>
                    </a:lnB>
                  </a:tcPr>
                </a:tc>
                <a:tc>
                  <a:txBody>
                    <a:bodyPr/>
                    <a:lstStyle/>
                    <a:p>
                      <a:pPr algn="ctr">
                        <a:lnSpc>
                          <a:spcPct val="48654"/>
                        </a:lnSpc>
                      </a:pPr>
                      <a:r>
                        <a:rPr lang="en-US" sz="1400" spc="-20">
                          <a:latin typeface="Tahoma"/>
                          <a:cs typeface="Tahoma"/>
                        </a:rPr>
                        <a:t>0.32</a:t>
                      </a:r>
                      <a:endParaRPr lang="en-US" sz="1400">
                        <a:latin typeface="Tahoma"/>
                        <a:cs typeface="Tahoma"/>
                      </a:endParaRPr>
                    </a:p>
                  </a:txBody>
                  <a:tcPr marL="0" marR="0" marT="0" marB="0">
                    <a:lnB w="9525">
                      <a:solidFill>
                        <a:srgbClr val="000000"/>
                      </a:solidFill>
                      <a:prstDash val="solid"/>
                    </a:lnB>
                  </a:tcPr>
                </a:tc>
                <a:tc>
                  <a:txBody>
                    <a:bodyPr/>
                    <a:lstStyle/>
                    <a:p>
                      <a:pPr algn="ctr">
                        <a:lnSpc>
                          <a:spcPct val="48654"/>
                        </a:lnSpc>
                      </a:pPr>
                      <a:r>
                        <a:rPr lang="en-US" sz="1400" spc="-20" dirty="0">
                          <a:latin typeface="Tahoma"/>
                          <a:cs typeface="Tahoma"/>
                        </a:rPr>
                        <a:t>0.22</a:t>
                      </a:r>
                      <a:endParaRPr lang="en-US" sz="1400" dirty="0">
                        <a:latin typeface="Tahoma"/>
                        <a:cs typeface="Tahoma"/>
                      </a:endParaRPr>
                    </a:p>
                  </a:txBody>
                  <a:tcPr marL="0" marR="0" marT="0" marB="0">
                    <a:lnB w="9525">
                      <a:solidFill>
                        <a:srgbClr val="000000"/>
                      </a:solidFill>
                      <a:prstDash val="solid"/>
                    </a:lnB>
                  </a:tcPr>
                </a:tc>
                <a:extLst>
                  <a:ext uri="{0D108BD9-81ED-4DB2-BD59-A6C34878D82A}">
                    <a16:rowId xmlns:a16="http://schemas.microsoft.com/office/drawing/2014/main" val="10009"/>
                  </a:ext>
                </a:extLst>
              </a:tr>
            </a:tbl>
          </a:graphicData>
        </a:graphic>
      </p:graphicFrame>
      <p:sp>
        <p:nvSpPr>
          <p:cNvPr id="17" name="object 17">
            <a:extLst>
              <a:ext uri="{C183D7F6-B498-43B3-948B-1728B52AA6E4}">
                <adec:decorative xmlns:adec="http://schemas.microsoft.com/office/drawing/2017/decorative" val="1"/>
              </a:ext>
            </a:extLst>
          </p:cNvPr>
          <p:cNvSpPr/>
          <p:nvPr/>
        </p:nvSpPr>
        <p:spPr>
          <a:xfrm>
            <a:off x="763832" y="6012679"/>
            <a:ext cx="4261086" cy="0"/>
          </a:xfrm>
          <a:custGeom>
            <a:avLst/>
            <a:gdLst/>
            <a:ahLst/>
            <a:cxnLst/>
            <a:rect l="l" t="t" r="r" b="b"/>
            <a:pathLst>
              <a:path w="2016125">
                <a:moveTo>
                  <a:pt x="0" y="0"/>
                </a:moveTo>
                <a:lnTo>
                  <a:pt x="2015972" y="0"/>
                </a:lnTo>
              </a:path>
            </a:pathLst>
          </a:custGeom>
          <a:ln w="5054">
            <a:solidFill>
              <a:srgbClr val="000000"/>
            </a:solidFill>
          </a:ln>
        </p:spPr>
        <p:txBody>
          <a:bodyPr wrap="square" lIns="0" tIns="0" rIns="0" bIns="0" rtlCol="0"/>
          <a:lstStyle/>
          <a:p>
            <a:pPr defTabSz="1932584"/>
            <a:endParaRPr sz="3804" kern="0">
              <a:solidFill>
                <a:sysClr val="windowText" lastClr="000000"/>
              </a:solidFill>
            </a:endParaRPr>
          </a:p>
        </p:txBody>
      </p:sp>
      <p:sp>
        <p:nvSpPr>
          <p:cNvPr id="18" name="object 18"/>
          <p:cNvSpPr txBox="1"/>
          <p:nvPr/>
        </p:nvSpPr>
        <p:spPr>
          <a:xfrm>
            <a:off x="683307" y="6107817"/>
            <a:ext cx="5101225" cy="462860"/>
          </a:xfrm>
          <a:prstGeom prst="rect">
            <a:avLst/>
          </a:prstGeom>
        </p:spPr>
        <p:txBody>
          <a:bodyPr vert="horz" wrap="square" lIns="0" tIns="36236" rIns="0" bIns="0" rtlCol="0" anchor="t">
            <a:spAutoFit/>
          </a:bodyPr>
          <a:lstStyle/>
          <a:p>
            <a:pPr marL="80010" marR="64135" indent="346075" defTabSz="1932584">
              <a:lnSpc>
                <a:spcPct val="114318"/>
              </a:lnSpc>
              <a:spcBef>
                <a:spcPts val="285"/>
              </a:spcBef>
            </a:pPr>
            <a:r>
              <a:rPr sz="1902" kern="0" baseline="37037" dirty="0">
                <a:solidFill>
                  <a:sysClr val="windowText" lastClr="000000"/>
                </a:solidFill>
                <a:latin typeface="Arial"/>
                <a:cs typeface="Arial"/>
              </a:rPr>
              <a:t>1</a:t>
            </a:r>
            <a:r>
              <a:rPr sz="1268" kern="0" dirty="0">
                <a:solidFill>
                  <a:sysClr val="windowText" lastClr="000000"/>
                </a:solidFill>
                <a:latin typeface="Arial"/>
                <a:cs typeface="Arial"/>
              </a:rPr>
              <a:t>Yland,</a:t>
            </a:r>
            <a:r>
              <a:rPr sz="1268" kern="0" spc="74" dirty="0">
                <a:solidFill>
                  <a:sysClr val="windowText" lastClr="000000"/>
                </a:solidFill>
                <a:latin typeface="Arial"/>
                <a:cs typeface="Arial"/>
              </a:rPr>
              <a:t> </a:t>
            </a:r>
            <a:r>
              <a:rPr sz="1268" kern="0" dirty="0">
                <a:solidFill>
                  <a:sysClr val="windowText" lastClr="000000"/>
                </a:solidFill>
                <a:latin typeface="Arial"/>
                <a:cs typeface="Arial"/>
              </a:rPr>
              <a:t>Wang,</a:t>
            </a:r>
            <a:r>
              <a:rPr sz="1268" kern="0" spc="74" dirty="0">
                <a:solidFill>
                  <a:sysClr val="windowText" lastClr="000000"/>
                </a:solidFill>
                <a:latin typeface="Arial"/>
                <a:cs typeface="Arial"/>
              </a:rPr>
              <a:t> </a:t>
            </a:r>
            <a:r>
              <a:rPr sz="1268" kern="0" dirty="0">
                <a:solidFill>
                  <a:sysClr val="windowText" lastClr="000000"/>
                </a:solidFill>
                <a:latin typeface="Arial"/>
                <a:cs typeface="Arial"/>
              </a:rPr>
              <a:t>Zad,</a:t>
            </a:r>
            <a:r>
              <a:rPr sz="1268" kern="0" spc="74" dirty="0">
                <a:solidFill>
                  <a:sysClr val="windowText" lastClr="000000"/>
                </a:solidFill>
                <a:latin typeface="Arial"/>
                <a:cs typeface="Arial"/>
              </a:rPr>
              <a:t> </a:t>
            </a:r>
            <a:r>
              <a:rPr sz="1268" kern="0" dirty="0">
                <a:solidFill>
                  <a:sysClr val="windowText" lastClr="000000"/>
                </a:solidFill>
                <a:latin typeface="Arial"/>
                <a:cs typeface="Arial"/>
              </a:rPr>
              <a:t>...,</a:t>
            </a:r>
            <a:r>
              <a:rPr sz="1268" kern="0" spc="74" dirty="0">
                <a:solidFill>
                  <a:sysClr val="windowText" lastClr="000000"/>
                </a:solidFill>
                <a:latin typeface="Arial"/>
                <a:cs typeface="Arial"/>
              </a:rPr>
              <a:t> </a:t>
            </a:r>
            <a:r>
              <a:rPr sz="1268" kern="0" dirty="0">
                <a:solidFill>
                  <a:sysClr val="windowText" lastClr="000000"/>
                </a:solidFill>
                <a:latin typeface="Arial"/>
                <a:cs typeface="Arial"/>
              </a:rPr>
              <a:t>Wise,</a:t>
            </a:r>
            <a:r>
              <a:rPr sz="1268" kern="0" spc="74" dirty="0">
                <a:solidFill>
                  <a:sysClr val="windowText" lastClr="000000"/>
                </a:solidFill>
                <a:latin typeface="Arial"/>
                <a:cs typeface="Arial"/>
              </a:rPr>
              <a:t> </a:t>
            </a:r>
            <a:r>
              <a:rPr sz="1268" b="1" kern="0" dirty="0">
                <a:solidFill>
                  <a:sysClr val="windowText" lastClr="000000"/>
                </a:solidFill>
                <a:latin typeface="Gill Sans MT"/>
                <a:cs typeface="Gill Sans MT"/>
              </a:rPr>
              <a:t>ICP</a:t>
            </a:r>
            <a:r>
              <a:rPr sz="1268" kern="0" dirty="0">
                <a:solidFill>
                  <a:sysClr val="windowText" lastClr="000000"/>
                </a:solidFill>
                <a:latin typeface="Arial"/>
                <a:cs typeface="Arial"/>
              </a:rPr>
              <a:t>,</a:t>
            </a:r>
            <a:r>
              <a:rPr sz="1268" kern="0" spc="74" dirty="0">
                <a:solidFill>
                  <a:sysClr val="windowText" lastClr="000000"/>
                </a:solidFill>
                <a:latin typeface="Arial"/>
                <a:cs typeface="Arial"/>
              </a:rPr>
              <a:t> </a:t>
            </a:r>
            <a:r>
              <a:rPr sz="1268" i="1" kern="0" dirty="0">
                <a:solidFill>
                  <a:sysClr val="windowText" lastClr="000000"/>
                </a:solidFill>
                <a:latin typeface="Arial"/>
                <a:cs typeface="Arial"/>
              </a:rPr>
              <a:t>Human</a:t>
            </a:r>
            <a:r>
              <a:rPr sz="1268" i="1" kern="0" spc="74" dirty="0">
                <a:solidFill>
                  <a:sysClr val="windowText" lastClr="000000"/>
                </a:solidFill>
                <a:latin typeface="Arial"/>
                <a:cs typeface="Arial"/>
              </a:rPr>
              <a:t> </a:t>
            </a:r>
            <a:r>
              <a:rPr sz="1268" i="1" kern="0" spc="-21" dirty="0">
                <a:solidFill>
                  <a:sysClr val="windowText" lastClr="000000"/>
                </a:solidFill>
                <a:latin typeface="Arial"/>
                <a:cs typeface="Arial"/>
              </a:rPr>
              <a:t>Reproduction</a:t>
            </a:r>
            <a:r>
              <a:rPr sz="1268" kern="0" spc="-21" dirty="0">
                <a:solidFill>
                  <a:sysClr val="windowText" lastClr="000000"/>
                </a:solidFill>
                <a:latin typeface="Arial"/>
                <a:cs typeface="Arial"/>
              </a:rPr>
              <a:t>,</a:t>
            </a:r>
            <a:r>
              <a:rPr sz="1268" kern="0" spc="74" dirty="0">
                <a:solidFill>
                  <a:sysClr val="windowText" lastClr="000000"/>
                </a:solidFill>
                <a:latin typeface="Arial"/>
                <a:cs typeface="Arial"/>
              </a:rPr>
              <a:t> </a:t>
            </a:r>
            <a:r>
              <a:rPr sz="1268" kern="0" spc="-21" dirty="0">
                <a:solidFill>
                  <a:sysClr val="windowText" lastClr="000000"/>
                </a:solidFill>
                <a:latin typeface="Arial"/>
                <a:cs typeface="Arial"/>
              </a:rPr>
              <a:t>2021,</a:t>
            </a:r>
            <a:r>
              <a:rPr sz="1268" kern="0" spc="1057" dirty="0">
                <a:solidFill>
                  <a:sysClr val="windowText" lastClr="000000"/>
                </a:solidFill>
                <a:latin typeface="Arial"/>
                <a:cs typeface="Arial"/>
              </a:rPr>
              <a:t> </a:t>
            </a:r>
            <a:r>
              <a:rPr sz="1268" kern="0" dirty="0">
                <a:solidFill>
                  <a:sysClr val="windowText" lastClr="000000"/>
                </a:solidFill>
                <a:latin typeface="Arial"/>
                <a:cs typeface="Arial"/>
              </a:rPr>
              <a:t>(“Tweetutorial”</a:t>
            </a:r>
            <a:r>
              <a:rPr sz="1268" kern="0" spc="137" dirty="0">
                <a:solidFill>
                  <a:sysClr val="windowText" lastClr="000000"/>
                </a:solidFill>
                <a:latin typeface="Arial"/>
                <a:cs typeface="Arial"/>
              </a:rPr>
              <a:t> </a:t>
            </a:r>
            <a:r>
              <a:rPr sz="1268" kern="0" dirty="0">
                <a:solidFill>
                  <a:sysClr val="windowText" lastClr="000000"/>
                </a:solidFill>
                <a:latin typeface="Arial"/>
                <a:cs typeface="Arial"/>
              </a:rPr>
              <a:t>by</a:t>
            </a:r>
            <a:r>
              <a:rPr sz="1268" kern="0" spc="148" dirty="0">
                <a:solidFill>
                  <a:sysClr val="windowText" lastClr="000000"/>
                </a:solidFill>
                <a:latin typeface="Arial"/>
                <a:cs typeface="Arial"/>
              </a:rPr>
              <a:t> </a:t>
            </a:r>
            <a:r>
              <a:rPr sz="1268" kern="0" spc="-21" dirty="0">
                <a:solidFill>
                  <a:sysClr val="windowText" lastClr="000000"/>
                </a:solidFill>
                <a:latin typeface="Arial"/>
                <a:cs typeface="Arial"/>
              </a:rPr>
              <a:t>ESHRE</a:t>
            </a:r>
            <a:r>
              <a:rPr sz="1268" kern="0" spc="137" dirty="0">
                <a:solidFill>
                  <a:sysClr val="windowText" lastClr="000000"/>
                </a:solidFill>
                <a:latin typeface="Arial"/>
                <a:cs typeface="Arial"/>
              </a:rPr>
              <a:t> </a:t>
            </a:r>
            <a:r>
              <a:rPr sz="1268" kern="0" dirty="0">
                <a:solidFill>
                  <a:sysClr val="windowText" lastClr="000000"/>
                </a:solidFill>
                <a:latin typeface="Arial"/>
                <a:cs typeface="Arial"/>
              </a:rPr>
              <a:t>–</a:t>
            </a:r>
            <a:r>
              <a:rPr sz="1268" kern="0" spc="148" dirty="0">
                <a:solidFill>
                  <a:sysClr val="windowText" lastClr="000000"/>
                </a:solidFill>
                <a:latin typeface="Arial"/>
                <a:cs typeface="Arial"/>
              </a:rPr>
              <a:t> </a:t>
            </a:r>
            <a:r>
              <a:rPr sz="1268" kern="0" dirty="0">
                <a:solidFill>
                  <a:sysClr val="windowText" lastClr="000000"/>
                </a:solidFill>
                <a:latin typeface="Arial"/>
                <a:cs typeface="Arial"/>
              </a:rPr>
              <a:t>1K</a:t>
            </a:r>
            <a:r>
              <a:rPr sz="1268" kern="0" spc="137" dirty="0">
                <a:solidFill>
                  <a:sysClr val="windowText" lastClr="000000"/>
                </a:solidFill>
                <a:latin typeface="Arial"/>
                <a:cs typeface="Arial"/>
              </a:rPr>
              <a:t> </a:t>
            </a:r>
            <a:r>
              <a:rPr sz="1268" kern="0" dirty="0">
                <a:solidFill>
                  <a:sysClr val="windowText" lastClr="000000"/>
                </a:solidFill>
                <a:latin typeface="Arial"/>
                <a:cs typeface="Arial"/>
              </a:rPr>
              <a:t>tweets,</a:t>
            </a:r>
            <a:r>
              <a:rPr sz="1268" kern="0" spc="148" dirty="0">
                <a:solidFill>
                  <a:sysClr val="windowText" lastClr="000000"/>
                </a:solidFill>
                <a:latin typeface="Arial"/>
                <a:cs typeface="Arial"/>
              </a:rPr>
              <a:t> </a:t>
            </a:r>
            <a:r>
              <a:rPr sz="1268" kern="0" dirty="0">
                <a:solidFill>
                  <a:sysClr val="windowText" lastClr="000000"/>
                </a:solidFill>
                <a:latin typeface="Arial"/>
                <a:cs typeface="Arial"/>
              </a:rPr>
              <a:t>1M</a:t>
            </a:r>
            <a:r>
              <a:rPr sz="1268" kern="0" spc="137" dirty="0">
                <a:solidFill>
                  <a:sysClr val="windowText" lastClr="000000"/>
                </a:solidFill>
                <a:latin typeface="Arial"/>
                <a:cs typeface="Arial"/>
              </a:rPr>
              <a:t> </a:t>
            </a:r>
            <a:r>
              <a:rPr sz="1268" kern="0" spc="-21" dirty="0">
                <a:solidFill>
                  <a:sysClr val="windowText" lastClr="000000"/>
                </a:solidFill>
                <a:latin typeface="Arial"/>
                <a:cs typeface="Arial"/>
              </a:rPr>
              <a:t>impressions).</a:t>
            </a:r>
            <a:endParaRPr lang="en-US" sz="1268" kern="0">
              <a:solidFill>
                <a:sysClr val="windowText" lastClr="000000"/>
              </a:solidFill>
              <a:latin typeface="Arial"/>
              <a:cs typeface="Arial"/>
            </a:endParaRPr>
          </a:p>
        </p:txBody>
      </p:sp>
      <p:grpSp>
        <p:nvGrpSpPr>
          <p:cNvPr id="19" name="object 19">
            <a:extLst>
              <a:ext uri="{C183D7F6-B498-43B3-948B-1728B52AA6E4}">
                <adec:decorative xmlns:adec="http://schemas.microsoft.com/office/drawing/2017/decorative" val="1"/>
              </a:ext>
            </a:extLst>
          </p:cNvPr>
          <p:cNvGrpSpPr/>
          <p:nvPr/>
        </p:nvGrpSpPr>
        <p:grpSpPr>
          <a:xfrm>
            <a:off x="2983" y="6589236"/>
            <a:ext cx="12173957" cy="259020"/>
            <a:chOff x="0" y="3117684"/>
            <a:chExt cx="5760085" cy="122555"/>
          </a:xfrm>
        </p:grpSpPr>
        <p:sp>
          <p:nvSpPr>
            <p:cNvPr id="20" name="object 20"/>
            <p:cNvSpPr/>
            <p:nvPr/>
          </p:nvSpPr>
          <p:spPr>
            <a:xfrm>
              <a:off x="0"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F8F8F8"/>
            </a:solidFill>
          </p:spPr>
          <p:txBody>
            <a:bodyPr wrap="square" lIns="0" tIns="0" rIns="0" bIns="0" rtlCol="0"/>
            <a:lstStyle/>
            <a:p>
              <a:pPr defTabSz="1932584"/>
              <a:endParaRPr sz="3804" kern="0">
                <a:solidFill>
                  <a:sysClr val="windowText" lastClr="000000"/>
                </a:solidFill>
              </a:endParaRPr>
            </a:p>
          </p:txBody>
        </p:sp>
        <p:sp>
          <p:nvSpPr>
            <p:cNvPr id="21" name="object 21"/>
            <p:cNvSpPr/>
            <p:nvPr/>
          </p:nvSpPr>
          <p:spPr>
            <a:xfrm>
              <a:off x="2880004" y="3117684"/>
              <a:ext cx="2880360" cy="122555"/>
            </a:xfrm>
            <a:custGeom>
              <a:avLst/>
              <a:gdLst/>
              <a:ahLst/>
              <a:cxnLst/>
              <a:rect l="l" t="t" r="r" b="b"/>
              <a:pathLst>
                <a:path w="2880360" h="122555">
                  <a:moveTo>
                    <a:pt x="2880004" y="0"/>
                  </a:moveTo>
                  <a:lnTo>
                    <a:pt x="0" y="0"/>
                  </a:lnTo>
                  <a:lnTo>
                    <a:pt x="0" y="122313"/>
                  </a:lnTo>
                  <a:lnTo>
                    <a:pt x="2880004" y="122313"/>
                  </a:lnTo>
                  <a:lnTo>
                    <a:pt x="2880004" y="0"/>
                  </a:lnTo>
                  <a:close/>
                </a:path>
              </a:pathLst>
            </a:custGeom>
            <a:solidFill>
              <a:srgbClr val="D8D8D8"/>
            </a:solidFill>
          </p:spPr>
          <p:txBody>
            <a:bodyPr wrap="square" lIns="0" tIns="0" rIns="0" bIns="0" rtlCol="0"/>
            <a:lstStyle/>
            <a:p>
              <a:pPr defTabSz="1932584"/>
              <a:endParaRPr sz="3804" kern="0">
                <a:solidFill>
                  <a:sysClr val="windowText" lastClr="000000"/>
                </a:solidFill>
              </a:endParaRPr>
            </a:p>
          </p:txBody>
        </p:sp>
      </p:grpSp>
      <p:sp>
        <p:nvSpPr>
          <p:cNvPr id="22" name="object 22"/>
          <p:cNvSpPr txBox="1">
            <a:spLocks noGrp="1"/>
          </p:cNvSpPr>
          <p:nvPr>
            <p:ph type="sldNum" sz="quarter" idx="7"/>
          </p:nvPr>
        </p:nvSpPr>
        <p:spPr>
          <a:xfrm>
            <a:off x="5025554" y="13988376"/>
            <a:ext cx="1130887" cy="198003"/>
          </a:xfrm>
          <a:prstGeom prst="rect">
            <a:avLst/>
          </a:prstGeom>
        </p:spPr>
        <p:txBody>
          <a:bodyPr vert="horz" wrap="square" lIns="0" tIns="0" rIns="0" bIns="0" rtlCol="0" anchor="t">
            <a:spAutoFit/>
          </a:bodyPr>
          <a:lstStyle/>
          <a:p>
            <a:pPr marL="164465" defTabSz="1932584">
              <a:lnSpc>
                <a:spcPct val="110299"/>
              </a:lnSpc>
            </a:pPr>
            <a:r>
              <a:rPr kern="0" spc="-42" dirty="0"/>
              <a:t>5/12</a:t>
            </a:r>
            <a:endParaRPr lang="en-US"/>
          </a:p>
        </p:txBody>
      </p:sp>
      <p:sp>
        <p:nvSpPr>
          <p:cNvPr id="23" name="object 23"/>
          <p:cNvSpPr txBox="1">
            <a:spLocks noGrp="1"/>
          </p:cNvSpPr>
          <p:nvPr>
            <p:ph type="ftr" sz="quarter" idx="5"/>
          </p:nvPr>
        </p:nvSpPr>
        <p:spPr>
          <a:xfrm>
            <a:off x="3180964" y="6618575"/>
            <a:ext cx="2708312" cy="198003"/>
          </a:xfrm>
          <a:prstGeom prst="rect">
            <a:avLst/>
          </a:prstGeom>
        </p:spPr>
        <p:txBody>
          <a:bodyPr vert="horz" wrap="square" lIns="0" tIns="0" rIns="0" bIns="0" rtlCol="0" anchor="t">
            <a:spAutoFit/>
          </a:bodyPr>
          <a:lstStyle/>
          <a:p>
            <a:pPr marL="26670" defTabSz="1932584">
              <a:lnSpc>
                <a:spcPct val="110299"/>
              </a:lnSpc>
            </a:pPr>
            <a:r>
              <a:rPr kern="0" spc="-42" dirty="0"/>
              <a:t>Yannis</a:t>
            </a:r>
            <a:r>
              <a:rPr kern="0" spc="21" dirty="0"/>
              <a:t> </a:t>
            </a:r>
            <a:r>
              <a:rPr kern="0" spc="-21" dirty="0"/>
              <a:t>Paschalidis,</a:t>
            </a:r>
            <a:r>
              <a:rPr kern="0" spc="21" dirty="0"/>
              <a:t> </a:t>
            </a:r>
            <a:r>
              <a:rPr kern="0" dirty="0"/>
              <a:t>Boston</a:t>
            </a:r>
            <a:r>
              <a:rPr kern="0" spc="21" dirty="0"/>
              <a:t> </a:t>
            </a:r>
            <a:r>
              <a:rPr kern="0" spc="-21" dirty="0"/>
              <a:t>University</a:t>
            </a:r>
            <a:endParaRPr lang="en-US"/>
          </a:p>
        </p:txBody>
      </p:sp>
      <p:sp>
        <p:nvSpPr>
          <p:cNvPr id="24" name="object 24"/>
          <p:cNvSpPr txBox="1"/>
          <p:nvPr/>
        </p:nvSpPr>
        <p:spPr>
          <a:xfrm>
            <a:off x="6291298" y="6618575"/>
            <a:ext cx="1928559" cy="198003"/>
          </a:xfrm>
          <a:prstGeom prst="rect">
            <a:avLst/>
          </a:prstGeom>
        </p:spPr>
        <p:txBody>
          <a:bodyPr vert="horz" wrap="square" lIns="0" tIns="0" rIns="0" bIns="0" rtlCol="0" anchor="t">
            <a:spAutoFit/>
          </a:bodyPr>
          <a:lstStyle/>
          <a:p>
            <a:pPr marL="26670" defTabSz="1932584">
              <a:lnSpc>
                <a:spcPct val="110299"/>
              </a:lnSpc>
            </a:pPr>
            <a:r>
              <a:rPr sz="1268" kern="0" dirty="0">
                <a:solidFill>
                  <a:srgbClr val="890000"/>
                </a:solidFill>
                <a:latin typeface="Arial"/>
                <a:cs typeface="Arial"/>
                <a:hlinkClick r:id="rId9" action="ppaction://hlinksldjump"/>
              </a:rPr>
              <a:t>AI</a:t>
            </a:r>
            <a:r>
              <a:rPr sz="1268" kern="0" spc="180" dirty="0">
                <a:solidFill>
                  <a:srgbClr val="890000"/>
                </a:solidFill>
                <a:latin typeface="Arial"/>
                <a:cs typeface="Arial"/>
                <a:hlinkClick r:id="rId9" action="ppaction://hlinksldjump"/>
              </a:rPr>
              <a:t> </a:t>
            </a:r>
            <a:r>
              <a:rPr sz="1268" kern="0" dirty="0">
                <a:solidFill>
                  <a:srgbClr val="890000"/>
                </a:solidFill>
                <a:latin typeface="Arial"/>
                <a:cs typeface="Arial"/>
                <a:hlinkClick r:id="rId9" action="ppaction://hlinksldjump"/>
              </a:rPr>
              <a:t>for</a:t>
            </a:r>
            <a:r>
              <a:rPr sz="1268" kern="0" spc="180" dirty="0">
                <a:solidFill>
                  <a:srgbClr val="890000"/>
                </a:solidFill>
                <a:latin typeface="Arial"/>
                <a:cs typeface="Arial"/>
                <a:hlinkClick r:id="rId9" action="ppaction://hlinksldjump"/>
              </a:rPr>
              <a:t> </a:t>
            </a:r>
            <a:r>
              <a:rPr sz="1268" kern="0" dirty="0">
                <a:solidFill>
                  <a:srgbClr val="890000"/>
                </a:solidFill>
                <a:latin typeface="Arial"/>
                <a:cs typeface="Arial"/>
                <a:hlinkClick r:id="rId9" action="ppaction://hlinksldjump"/>
              </a:rPr>
              <a:t>Fertility:</a:t>
            </a:r>
            <a:r>
              <a:rPr sz="1268" kern="0" spc="328" dirty="0">
                <a:solidFill>
                  <a:srgbClr val="890000"/>
                </a:solidFill>
                <a:latin typeface="Arial"/>
                <a:cs typeface="Arial"/>
              </a:rPr>
              <a:t> </a:t>
            </a:r>
            <a:r>
              <a:rPr sz="1268" kern="0" spc="-21" dirty="0">
                <a:solidFill>
                  <a:srgbClr val="890000"/>
                </a:solidFill>
                <a:latin typeface="Arial"/>
                <a:cs typeface="Arial"/>
                <a:hlinkClick r:id="rId3" action="ppaction://hlinksldjump"/>
              </a:rPr>
              <a:t>Pregnancy</a:t>
            </a:r>
            <a:endParaRPr lang="en-US" sz="1268" kern="0">
              <a:solidFill>
                <a:sysClr val="windowText" lastClr="000000"/>
              </a:solidFill>
              <a:latin typeface="Arial"/>
              <a:cs typeface="Arial"/>
            </a:endParaRPr>
          </a:p>
        </p:txBody>
      </p:sp>
    </p:spTree>
  </p:cSld>
  <p:clrMapOvr>
    <a:masterClrMapping/>
  </p:clrMapOvr>
  <p:transition>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40000"/>
            <a:lumOff val="60000"/>
          </a:schemeClr>
        </a:solidFill>
        <a:ln>
          <a:noFill/>
        </a:ln>
      </a:spPr>
      <a:bodyPr rtlCol="0" anchor="ctr"/>
      <a:lstStyle>
        <a:defPPr algn="ctr">
          <a:defRPr sz="2600" i="1">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4C726987C8A7418BA903F805D4AA08" ma:contentTypeVersion="10" ma:contentTypeDescription="Create a new document." ma:contentTypeScope="" ma:versionID="5068fa9a99891b3dfd79f462c80a99fa">
  <xsd:schema xmlns:xsd="http://www.w3.org/2001/XMLSchema" xmlns:xs="http://www.w3.org/2001/XMLSchema" xmlns:p="http://schemas.microsoft.com/office/2006/metadata/properties" xmlns:ns3="14b44073-077c-4622-b814-c793fb01de24" xmlns:ns4="a07a806d-5811-4148-9db6-c7610f340fba" targetNamespace="http://schemas.microsoft.com/office/2006/metadata/properties" ma:root="true" ma:fieldsID="67e58d1e8208278cd70dbae8b2ccce93" ns3:_="" ns4:_="">
    <xsd:import namespace="14b44073-077c-4622-b814-c793fb01de24"/>
    <xsd:import namespace="a07a806d-5811-4148-9db6-c7610f340fb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b44073-077c-4622-b814-c793fb01de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7a806d-5811-4148-9db6-c7610f340f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43E7FF-4B60-4C8A-B468-7516197E2EDD}">
  <ds:schemaRefs>
    <ds:schemaRef ds:uri="14b44073-077c-4622-b814-c793fb01de24"/>
    <ds:schemaRef ds:uri="a07a806d-5811-4148-9db6-c7610f340f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3F47106-8AED-40D5-8F0F-D4AD8CD0856C}">
  <ds:schemaRefs>
    <ds:schemaRef ds:uri="14b44073-077c-4622-b814-c793fb01de24"/>
    <ds:schemaRef ds:uri="a07a806d-5811-4148-9db6-c7610f340f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6F4D8B0-BCBC-4CF7-8119-5E517F6D0D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505</TotalTime>
  <Words>5526</Words>
  <Application>Microsoft Office PowerPoint</Application>
  <PresentationFormat>Widescreen</PresentationFormat>
  <Paragraphs>1048</Paragraphs>
  <Slides>64</Slides>
  <Notes>28</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64</vt:i4>
      </vt:variant>
    </vt:vector>
  </HeadingPairs>
  <TitlesOfParts>
    <vt:vector size="83" baseType="lpstr">
      <vt:lpstr>Aptos</vt:lpstr>
      <vt:lpstr>Aptos Display</vt:lpstr>
      <vt:lpstr>Arial</vt:lpstr>
      <vt:lpstr>Bookman Old Style</vt:lpstr>
      <vt:lpstr>Calibri</vt:lpstr>
      <vt:lpstr>Calisto MT</vt:lpstr>
      <vt:lpstr>Gill Sans MT</vt:lpstr>
      <vt:lpstr>Helvetica Neue</vt:lpstr>
      <vt:lpstr>Helvetica Neue Light</vt:lpstr>
      <vt:lpstr>Helvetica Neue Thin</vt:lpstr>
      <vt:lpstr>Lucida Sans Unicode</vt:lpstr>
      <vt:lpstr>Tahoma</vt:lpstr>
      <vt:lpstr>Times New Roman</vt:lpstr>
      <vt:lpstr>Verdana</vt:lpstr>
      <vt:lpstr>Wingdings</vt:lpstr>
      <vt:lpstr>Office Theme</vt:lpstr>
      <vt:lpstr>1_Office Theme</vt:lpstr>
      <vt:lpstr>2_Office Theme</vt:lpstr>
      <vt:lpstr>3_Office Theme</vt:lpstr>
      <vt:lpstr>Featured Speakers</vt:lpstr>
      <vt:lpstr>Smart Health User-inspired Basic Research</vt:lpstr>
      <vt:lpstr>Images of speakers</vt:lpstr>
      <vt:lpstr>Predictive Models of Pregnancy and Health Conditions Associated with Infertility</vt:lpstr>
      <vt:lpstr>Accelerating challenges for family planning</vt:lpstr>
      <vt:lpstr>What can we (NSF SCH community) do to help?</vt:lpstr>
      <vt:lpstr>What can we (NSF SCH community) do to help?</vt:lpstr>
      <vt:lpstr>Pregnancy Study Online (PRESTO)  PRESTO, a web-based preconception cohort study of women aged 21–45 in the U.S. and Canada, actively trying to conceive and not using ART (led by Lauren Wise). Online questionnaire at enrollment and every 2 months for up to 12 months or until getting pregnant. Opportunity for male partners to participate. N = 4, 133 and 163 predictive variables: Sociodemographic factors, lifestyle and behavioral factors, dietary factors, medical history, and selected male partner characteristics. Earlier work in the mold of epidemiological research, looking at one factor at a time.</vt:lpstr>
      <vt:lpstr>Predictive models 1</vt:lpstr>
      <vt:lpstr>IVF dataset</vt:lpstr>
      <vt:lpstr>Predictive models 2  Key predictors </vt:lpstr>
      <vt:lpstr>PCOS dataset</vt:lpstr>
      <vt:lpstr>Predictive models 3</vt:lpstr>
      <vt:lpstr>Challenges with medical data</vt:lpstr>
      <vt:lpstr>Distributionally Robust Learning</vt:lpstr>
      <vt:lpstr>Distributionally Robust Learning 4 Minimize the worst-case loss over a set of distributions:</vt:lpstr>
      <vt:lpstr>Distributionally Robust Learning 4 Minimize the worst-case loss over a set of distributions:</vt:lpstr>
      <vt:lpstr>Model</vt:lpstr>
      <vt:lpstr>AI for Fertility: DRL</vt:lpstr>
      <vt:lpstr>Distributionally Robust Learning 4 Minimize the worst-case loss over a set of distributions:</vt:lpstr>
      <vt:lpstr>Acknowledgments</vt:lpstr>
      <vt:lpstr>Simulation and Decision-Analysis for Integrated Modeling of Diseases: A Healthy Lives For All Approach</vt:lpstr>
      <vt:lpstr>MOTIVATION</vt:lpstr>
      <vt:lpstr>GOAL: Integrated approach to disease intervention</vt:lpstr>
      <vt:lpstr>CASE STUDY- Sexually or intravenously transmitted infections</vt:lpstr>
      <vt:lpstr>CASE STUDY- Sexually or intravenously transmitted infections</vt:lpstr>
      <vt:lpstr>Challenges and approaches</vt:lpstr>
      <vt:lpstr>Multi-scale simulation to joint model related diseases   </vt:lpstr>
      <vt:lpstr>GOAL: Simulation technique for joint modeling interacting diseases</vt:lpstr>
      <vt:lpstr>APPROACH: Mixed agent-based compartmental (MAC)</vt:lpstr>
      <vt:lpstr>APPLICATIONS</vt:lpstr>
      <vt:lpstr>APPLICATIONS</vt:lpstr>
      <vt:lpstr>Statistical ML to estimate joint distributions   </vt:lpstr>
      <vt:lpstr>GOAL: Estimate joint distribution to parameterize simulation model</vt:lpstr>
      <vt:lpstr>APPROACH: Integrated Copula and Probabilistic Graphical Models for Joint Distribution Estimation</vt:lpstr>
      <vt:lpstr>APPLICATIONS: Using two sample populations for a case study</vt:lpstr>
      <vt:lpstr>AI/ML for control optimization</vt:lpstr>
      <vt:lpstr>GOAL: What is optimal intervention combinations?</vt:lpstr>
      <vt:lpstr>APPROACH: Deep reinforcement learning (DRL)</vt:lpstr>
      <vt:lpstr>ONGOING: New Multi-agent DRL Algorithm</vt:lpstr>
      <vt:lpstr>Collaborators</vt:lpstr>
      <vt:lpstr>The Digital Transformation of Diabetes Care Delivery Insights From Practice and Future Challenges</vt:lpstr>
      <vt:lpstr>Diabetes in the US…</vt:lpstr>
      <vt:lpstr>Disparities abound:  By race, by SES, by education</vt:lpstr>
      <vt:lpstr>The Stanford 4T Study</vt:lpstr>
      <vt:lpstr>The Stanford 4T Study</vt:lpstr>
      <vt:lpstr>What is the role of Technology?</vt:lpstr>
      <vt:lpstr>What is the role of Technology?</vt:lpstr>
      <vt:lpstr>The challenge: Devices aren’t enough!</vt:lpstr>
      <vt:lpstr>The challenge: Devices aren’t enough!</vt:lpstr>
      <vt:lpstr>2020: The launch of TIDE</vt:lpstr>
      <vt:lpstr>2021: A robust version of TIDE</vt:lpstr>
      <vt:lpstr>Improved care and more efficient care</vt:lpstr>
      <vt:lpstr>Learning from what we’ve built</vt:lpstr>
      <vt:lpstr>Optimizing care under capacity constraints</vt:lpstr>
      <vt:lpstr>(1) Learning personalized treatment policies</vt:lpstr>
      <vt:lpstr>(1) Learning policies: Clinician-knowledge is crucial</vt:lpstr>
      <vt:lpstr>(2) Optimization trials</vt:lpstr>
      <vt:lpstr>(2) Optimization trials: PPOS</vt:lpstr>
      <vt:lpstr>The future: Scaling the model</vt:lpstr>
      <vt:lpstr>TIDE and 4T: Continuous improvement</vt:lpstr>
      <vt:lpstr>(Partial) References</vt:lpstr>
      <vt:lpstr>Acknowledgments</vt:lpstr>
      <vt:lpstr>Please use the Q&amp;A function to ask any questions of our speakers!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and Connected Health  Inter-Agency Program</dc:title>
  <dc:creator>Nilsen, Wendy</dc:creator>
  <cp:lastModifiedBy>Harrington, Katherine</cp:lastModifiedBy>
  <cp:revision>7</cp:revision>
  <dcterms:created xsi:type="dcterms:W3CDTF">2020-03-31T22:11:43Z</dcterms:created>
  <dcterms:modified xsi:type="dcterms:W3CDTF">2024-07-16T20:45:50Z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96ed8f27-e66b-49f2-90cc-40953a11f533</vt:lpwstr>
  </property>
  <property fmtid="{D5CDD505-2E9C-101B-9397-08002B2CF9AE}" pid="3" name="ContainsCUI">
    <vt:lpwstr>No</vt:lpwstr>
  </property>
</Properties>
</file>