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9" r:id="rId2"/>
    <p:sldId id="2623" r:id="rId3"/>
    <p:sldId id="2630" r:id="rId4"/>
    <p:sldId id="2629" r:id="rId5"/>
    <p:sldId id="2607" r:id="rId6"/>
    <p:sldId id="2622" r:id="rId7"/>
    <p:sldId id="2608" r:id="rId8"/>
    <p:sldId id="258" r:id="rId9"/>
    <p:sldId id="2600" r:id="rId10"/>
    <p:sldId id="2611" r:id="rId11"/>
    <p:sldId id="2612" r:id="rId12"/>
    <p:sldId id="2613" r:id="rId13"/>
    <p:sldId id="2614" r:id="rId14"/>
    <p:sldId id="2610" r:id="rId15"/>
    <p:sldId id="2615" r:id="rId16"/>
    <p:sldId id="2602" r:id="rId17"/>
    <p:sldId id="2624" r:id="rId18"/>
    <p:sldId id="2628" r:id="rId19"/>
    <p:sldId id="2627" r:id="rId20"/>
    <p:sldId id="2625" r:id="rId21"/>
    <p:sldId id="2617" r:id="rId22"/>
    <p:sldId id="275" r:id="rId23"/>
    <p:sldId id="26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7FD9"/>
    <a:srgbClr val="A6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70"/>
    <p:restoredTop sz="94650"/>
  </p:normalViewPr>
  <p:slideViewPr>
    <p:cSldViewPr snapToGrid="0">
      <p:cViewPr varScale="1">
        <p:scale>
          <a:sx n="100" d="100"/>
          <a:sy n="100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F738960-4ADA-FE42-9479-54A245004C0E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636D815-4CB2-7840-BD74-3DD48BC26F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C991FA6-E89B-6D96-B0A5-D13079D17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908D66C8-20E8-EBC6-F74C-B9CD3CC56B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FC0D4B3D-D075-3396-D94B-6A1F3CD22C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59FA008D-01CD-A524-AB70-8CD07B37C1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559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D89AAE5B-1434-1B9E-E6D4-4611564F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799BF5C-C0A5-EFB4-C254-034A90C01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BDCDF59-6406-971B-FD86-B6B5944262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0A3CB9AE-8684-3706-E59B-B5CA7D7B20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948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8BF57842-323A-7741-9898-2667F441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CE8FF05-3BA0-D325-9698-852D4FECBA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25CFDBDA-D057-6013-0BA3-E4FF5F79A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A199BDD8-BD3F-33D9-55DF-21B3012657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36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640FE3F3-05B1-69D2-3272-EE9F7D1D8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6AD7A5C-4CE8-EF56-F646-252CCB7BAC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494F5202-B89A-CBC3-E9F5-AAB68FF803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F92BE540-FD16-1C51-385C-5D4A1E0C40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367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D491A7FA-3C58-D286-7E36-745ECB12B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8D2DC1E-8D24-09AA-D063-5ED46332D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6BA29660-341B-3C56-219F-D764BF0AE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1D373EC2-4C11-D1E3-3954-DFECE5AEE2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475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CD1B0-C591-B44E-AB00-8D91238FF9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1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CD1B0-C591-B44E-AB00-8D91238FF9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7022D3E2-8BA9-5FB2-7FE3-9CFDB49EA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396FA66-6A11-8F13-E49B-28886FEB54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225AF677-9012-7718-9209-D735853EC1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0A6EF683-7916-71BB-9A83-E9ADEBC164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38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1B00617F-E922-DAD0-2517-A3BFEA88E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9C98EA6-259F-26E6-B5D4-ECC34FD694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60D9028B-603A-C7A4-39D8-E360410DF7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71F574A-EFA3-9BD8-A214-064C6E5985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61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CD1B0-C591-B44E-AB00-8D91238FF9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E54092E6-7E92-45EF-D25F-96CEF838E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C9BC333-C51B-BBC8-8560-A40EF61E3C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B685C548-B427-86B2-98C9-1D98DAFEA3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9AC163EA-23DE-028B-AABE-32CA813508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99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81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6D815-4CB2-7840-BD74-3DD48BC26F2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2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86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E14A-F659-B5F6-973A-ADB5A3E39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AFBDB-8498-1012-14B8-B8729F645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A19B4-4485-F103-9A56-B744BE88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31121-DFB0-10FA-8C10-DCD38852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286E5-9399-11A8-6FA6-2DBFA8A4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6A4D5966-3FD0-7B99-7FF9-6ABA21327D4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7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540A-9D22-26FE-1F0B-3690DAC6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3F268-AE86-EE85-5AAC-8A0CCF68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B0958-31E3-AFF8-5D9C-9EB60719F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9DEBF-5111-E215-C368-76D65EE0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0DB27-8B86-3699-CCD4-A70E089D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B14E-3F0A-23F6-DF03-72D11A21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CAF467D0-BBFB-D893-7297-8601BFE4735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AD9E-419B-D995-BA5E-098C8D6E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62335-DDD3-FB81-35C6-350FEDADA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F5408-A664-2FCD-7B68-38B3DDD0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A7AE-CA61-AB24-5556-575BBD35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2B6D1-ACFF-548F-1B64-BE251263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FFC657D3-5AE1-5674-1E51-AFD0F68CD8B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37CA61-5DDF-D75A-7BD6-8364D4B34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148B2-84E9-E597-E241-DF0C9B986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9D9F4-AECC-3807-4650-EFED5C02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B2EFA-536D-2E4A-D5F5-83C17987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AC26-A71B-5D66-E590-5FF74238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C5415307-0108-5C34-492B-94D936F7458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C356-552A-9A43-7740-010C5C7A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6805-D3A8-7E02-A6C2-77A842772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8C5F-D95E-2142-D0F8-D8B80308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243B5-F866-BC1D-444F-2285CA14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1A13-4C5B-8E05-4311-30337301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3C0CCA53-67B2-5B18-D2FE-0D1C876416B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9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C356-552A-9A43-7740-010C5C7A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6805-D3A8-7E02-A6C2-77A842772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8C5F-D95E-2142-D0F8-D8B80308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243B5-F866-BC1D-444F-2285CA14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1A13-4C5B-8E05-4311-30337301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1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23FD-091E-7EFF-4AB8-BB5DB2E4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023F-3F8E-4133-ECC0-060DD5747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DD0B0-A471-01C5-B7D2-917E81CB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C26F7-F550-E493-2C7C-F0DC76F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53FF-7A1F-1E7E-A817-837C75E0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61C9A7AF-FFBA-BC36-8B32-771C1F6363E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2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CBEA-E741-8635-F3E1-5A725262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5922-BBBE-7213-7D0D-626AD729D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11849-D044-1129-35E7-8562FA40A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5C3ED-8F26-D53E-072A-189780FD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2C44-8D8F-F943-7865-141CB1F1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AE745-0ACB-6ADC-1135-F06A7840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A9E4E239-1E58-13A0-1693-8A75F6E248D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42A6-62A4-AA0D-A2A1-B8C35E04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1AB78-ED02-63C5-22CA-0B5CB5456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A85FD-610C-8AC5-86A5-D836109EE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60C49-0984-4EAB-0762-E8ED2A7A0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BE459-BFF7-8B23-E63C-FBE4F0945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5CFE05-5652-9208-8C35-574CF9AC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023EA-ECB9-97F5-DDCB-AB8AE2CE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0A9A5-AAA8-46F5-6137-913ACBC8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361A6BDF-27D8-828F-85E0-BB0EF100F06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B647-E3A1-C9A0-5CBD-87BD0573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9C31A-915C-0AA9-05C7-A554DE80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3DB03-20EA-3899-5D73-A35409DE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342BC-CD8F-811A-B7EF-5AF5BB0B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37F46742-7C48-1B56-C728-B9B90F7AC32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CC1A2-EBE7-3D5A-9242-DC41904E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C6863-F6C4-BDB3-DDF4-D1C60663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423DA-C779-A4DB-EF87-35CE35C5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2EDE3C71-0B47-3453-676D-1CE890D5D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E020-E542-D723-0DDF-DD8E799D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A895-5121-E9DA-B346-6D8EB8EA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54F14-67B1-9627-794F-9E7FB2D0E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C5266-61F5-5439-4C1D-FA16EF50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5E98-AFE5-CC4C-B73C-A9793BE1B20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25727-487E-FCE3-ACE3-2F737309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50D9-E3DE-1A6F-29A0-FFF390D8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23FE-1031-1045-B4F6-CE7B4EDB6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6EC54CC7-24EF-29BB-C41F-E50EF4292A3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0832D-A2EF-58D4-0F4D-13AE6A5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8E23D-B144-E265-6D93-6C190A19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CCBAA-C041-4266-F6E2-12038F7E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9B5E98-AFE5-CC4C-B73C-A9793BE1B206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A6E43-9C8F-3316-DF34-6C08308D5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7D5E3-B63E-2F16-7321-994EAF39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1A523FE-1031-1045-B4F6-CE7B4EDB6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6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s.org/events/sen-chuck-schumer-launches-safe-innovation-ai-age-cs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dif.us/start.html" TargetMode="External"/><Relationship Id="rId2" Type="http://schemas.openxmlformats.org/officeDocument/2006/relationships/hyperlink" Target="https://nnsight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dif.us/start.html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hyperlink" Target="https://ndif.us/405b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0.jpeg"/><Relationship Id="rId5" Type="http://schemas.openxmlformats.org/officeDocument/2006/relationships/image" Target="../media/image17.png"/><Relationship Id="rId10" Type="http://schemas.openxmlformats.org/officeDocument/2006/relationships/image" Target="../media/image29.jpeg"/><Relationship Id="rId4" Type="http://schemas.openxmlformats.org/officeDocument/2006/relationships/hyperlink" Target="https://ndif.us/" TargetMode="External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s.org/events/sen-chuck-schumer-launches-safe-innovation-ai-age-csi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9CAD71-892A-9662-F3C0-154E7956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Deep Inference Fabric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28ED66-10C0-4CF3-0C77-13CAE85FC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oogle Shape;95;p1" descr="Bootstrap Themes">
            <a:extLst>
              <a:ext uri="{FF2B5EF4-FFF2-40B4-BE49-F238E27FC236}">
                <a16:creationId xmlns:a16="http://schemas.microsoft.com/office/drawing/2014/main" id="{07618067-B5D6-2990-85AE-4344B89A22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60" y="2283970"/>
            <a:ext cx="2981187" cy="19987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2BD624-BC1D-F620-B543-511928981619}"/>
              </a:ext>
            </a:extLst>
          </p:cNvPr>
          <p:cNvSpPr txBox="1"/>
          <p:nvPr/>
        </p:nvSpPr>
        <p:spPr>
          <a:xfrm>
            <a:off x="5465868" y="3908742"/>
            <a:ext cx="2322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David Bau</a:t>
            </a:r>
          </a:p>
          <a:p>
            <a:r>
              <a:rPr lang="en-US" sz="2400" dirty="0"/>
              <a:t>Director of NDIF</a:t>
            </a:r>
          </a:p>
          <a:p>
            <a:r>
              <a:rPr lang="en-US" sz="2400" dirty="0" err="1"/>
              <a:t>info@ndif.us</a:t>
            </a:r>
            <a:endParaRPr lang="en-US" sz="2400" dirty="0"/>
          </a:p>
        </p:txBody>
      </p:sp>
      <p:sp>
        <p:nvSpPr>
          <p:cNvPr id="3" name="flSlide2364Footer" descr="  NDIF Logog">
            <a:extLst>
              <a:ext uri="{FF2B5EF4-FFF2-40B4-BE49-F238E27FC236}">
                <a16:creationId xmlns:a16="http://schemas.microsoft.com/office/drawing/2014/main" id="{7B570D57-7483-73A5-4724-84C6B6A24904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6973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1C1B403-CFFB-B7A1-DA9C-DB29120F07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56263"/>
          </a:xfrm>
          <a:prstGeom prst="rect">
            <a:avLst/>
          </a:prstGeom>
          <a:solidFill>
            <a:srgbClr val="9C7F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simple example of the NDIF API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1F5114-5D60-4C23-F844-4F846937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263"/>
            <a:ext cx="10515600" cy="93256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NDIF has convenience classes for loading </a:t>
            </a:r>
            <a:r>
              <a:rPr lang="en-US" dirty="0" err="1"/>
              <a:t>HuggingFace</a:t>
            </a:r>
            <a:r>
              <a:rPr lang="en-US" dirty="0"/>
              <a:t> models.</a:t>
            </a:r>
            <a:endParaRPr lang="en-US" b="1" dirty="0"/>
          </a:p>
        </p:txBody>
      </p:sp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04DD22D9-BE90-E13D-2B77-ECBD04842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9"/>
          <a:stretch/>
        </p:blipFill>
        <p:spPr bwMode="auto">
          <a:xfrm>
            <a:off x="838200" y="2071576"/>
            <a:ext cx="9445052" cy="76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D98A15D-99A1-A386-23E8-4D66AD48D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892" y="1595413"/>
            <a:ext cx="673308" cy="1086413"/>
          </a:xfrm>
          <a:custGeom>
            <a:avLst/>
            <a:gdLst>
              <a:gd name="connsiteX0" fmla="*/ 345005 w 389975"/>
              <a:gd name="connsiteY0" fmla="*/ 0 h 1768839"/>
              <a:gd name="connsiteX1" fmla="*/ 231 w 389975"/>
              <a:gd name="connsiteY1" fmla="*/ 884420 h 1768839"/>
              <a:gd name="connsiteX2" fmla="*/ 389975 w 389975"/>
              <a:gd name="connsiteY2" fmla="*/ 1768839 h 17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975" h="1768839">
                <a:moveTo>
                  <a:pt x="345005" y="0"/>
                </a:moveTo>
                <a:cubicBezTo>
                  <a:pt x="168870" y="294807"/>
                  <a:pt x="-7264" y="589614"/>
                  <a:pt x="231" y="884420"/>
                </a:cubicBezTo>
                <a:cubicBezTo>
                  <a:pt x="7726" y="1179226"/>
                  <a:pt x="198850" y="1474032"/>
                  <a:pt x="389975" y="1768839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3" name="Group 2" descr="NDIF can also be used&#10;to wrap any pytorch network&#10;Diffusion text-to-image&#10;Mamba S4/S6 LLMs&#10;Your own pytorch networks">
            <a:extLst>
              <a:ext uri="{FF2B5EF4-FFF2-40B4-BE49-F238E27FC236}">
                <a16:creationId xmlns:a16="http://schemas.microsoft.com/office/drawing/2014/main" id="{477FD236-4FAE-E9B9-7D8A-79F1715C95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410201" y="3429001"/>
            <a:ext cx="6259286" cy="3429000"/>
            <a:chOff x="5410201" y="3429001"/>
            <a:chExt cx="6259286" cy="3429000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284B5E94-69A9-9CD6-825C-CA22951248F1}"/>
                </a:ext>
              </a:extLst>
            </p:cNvPr>
            <p:cNvSpPr/>
            <p:nvPr/>
          </p:nvSpPr>
          <p:spPr>
            <a:xfrm>
              <a:off x="5410201" y="3429001"/>
              <a:ext cx="6259286" cy="3429000"/>
            </a:xfrm>
            <a:prstGeom prst="cloud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7DB4869B-A878-AC27-21C8-D029901FC0BA}"/>
                </a:ext>
              </a:extLst>
            </p:cNvPr>
            <p:cNvSpPr txBox="1">
              <a:spLocks/>
            </p:cNvSpPr>
            <p:nvPr/>
          </p:nvSpPr>
          <p:spPr>
            <a:xfrm>
              <a:off x="6281058" y="4082143"/>
              <a:ext cx="4517571" cy="212271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NDIF can also be used</a:t>
              </a:r>
              <a:b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</a:b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to wrap any </a:t>
              </a:r>
              <a:r>
                <a:rPr lang="en-US" dirty="0" err="1">
                  <a:solidFill>
                    <a:srgbClr val="7030A0"/>
                  </a:solidFill>
                  <a:latin typeface="Arial" panose="020B0604020202020204" pitchFamily="34" charset="0"/>
                </a:rPr>
                <a:t>pytorch</a:t>
              </a: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 network</a:t>
              </a:r>
            </a:p>
            <a:p>
              <a:pPr algn="ctr"/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Diffusion text-to-image</a:t>
              </a:r>
            </a:p>
            <a:p>
              <a:pPr algn="ctr"/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Mamba S4/S6 LLMs</a:t>
              </a:r>
            </a:p>
            <a:p>
              <a:pPr algn="ctr"/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Your own </a:t>
              </a:r>
              <a:r>
                <a:rPr lang="en-US" dirty="0" err="1">
                  <a:solidFill>
                    <a:srgbClr val="7030A0"/>
                  </a:solidFill>
                  <a:latin typeface="Arial" panose="020B0604020202020204" pitchFamily="34" charset="0"/>
                </a:rPr>
                <a:t>pytorch</a:t>
              </a: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 networks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2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04DD22D9-BE90-E13D-2B77-ECBD04842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085"/>
          <a:stretch/>
        </p:blipFill>
        <p:spPr bwMode="auto">
          <a:xfrm>
            <a:off x="838200" y="2071576"/>
            <a:ext cx="9445052" cy="18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1F5114-5D60-4C23-F844-4F846937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263"/>
            <a:ext cx="10515600" cy="93256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Pytorch</a:t>
            </a:r>
            <a:r>
              <a:rPr lang="en-US" dirty="0"/>
              <a:t> extension: lets a network be used as a </a:t>
            </a:r>
            <a:r>
              <a:rPr lang="en-US" b="1" dirty="0"/>
              <a:t>context manager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D98A15D-99A1-A386-23E8-4D66AD48D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892" y="1595413"/>
            <a:ext cx="673307" cy="1717413"/>
          </a:xfrm>
          <a:custGeom>
            <a:avLst/>
            <a:gdLst>
              <a:gd name="connsiteX0" fmla="*/ 345005 w 389975"/>
              <a:gd name="connsiteY0" fmla="*/ 0 h 1768839"/>
              <a:gd name="connsiteX1" fmla="*/ 231 w 389975"/>
              <a:gd name="connsiteY1" fmla="*/ 884420 h 1768839"/>
              <a:gd name="connsiteX2" fmla="*/ 389975 w 389975"/>
              <a:gd name="connsiteY2" fmla="*/ 1768839 h 17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975" h="1768839">
                <a:moveTo>
                  <a:pt x="345005" y="0"/>
                </a:moveTo>
                <a:cubicBezTo>
                  <a:pt x="168870" y="294807"/>
                  <a:pt x="-7264" y="589614"/>
                  <a:pt x="231" y="884420"/>
                </a:cubicBezTo>
                <a:cubicBezTo>
                  <a:pt x="7726" y="1179226"/>
                  <a:pt x="198850" y="1474032"/>
                  <a:pt x="389975" y="1768839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057B-CFFE-F267-54FD-DC89DDA91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/>
          <a:stretch/>
        </p:blipFill>
        <p:spPr>
          <a:xfrm>
            <a:off x="1478280" y="3429000"/>
            <a:ext cx="8579430" cy="5221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CD2FBC2-671A-8E5E-1BF3-C50FBB1F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3684714"/>
            <a:ext cx="9965124" cy="2870095"/>
            <a:chOff x="838200" y="3684714"/>
            <a:chExt cx="9965124" cy="2870095"/>
          </a:xfrm>
        </p:grpSpPr>
        <p:pic>
          <p:nvPicPr>
            <p:cNvPr id="7" name="Picture 2" descr="Image">
              <a:extLst>
                <a:ext uri="{FF2B5EF4-FFF2-40B4-BE49-F238E27FC236}">
                  <a16:creationId xmlns:a16="http://schemas.microsoft.com/office/drawing/2014/main" id="{969C414D-85DF-1DCC-A4AE-3473EA602E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13" b="19057"/>
            <a:stretch/>
          </p:blipFill>
          <p:spPr bwMode="auto">
            <a:xfrm>
              <a:off x="838200" y="3807048"/>
              <a:ext cx="9445052" cy="442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F1349A1-0415-55BD-39BE-64464644A3F1}"/>
                </a:ext>
              </a:extLst>
            </p:cNvPr>
            <p:cNvSpPr txBox="1">
              <a:spLocks/>
            </p:cNvSpPr>
            <p:nvPr/>
          </p:nvSpPr>
          <p:spPr>
            <a:xfrm>
              <a:off x="1600613" y="5622244"/>
              <a:ext cx="9202711" cy="932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Instead of just getting ordinary “final” outputs from a network, use the save() method to specify the outputs you want.</a:t>
              </a:r>
              <a:endParaRPr lang="en-US" b="1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9DD134C-CC54-27C7-D2AF-BE2F7F88BA60}"/>
                </a:ext>
              </a:extLst>
            </p:cNvPr>
            <p:cNvSpPr/>
            <p:nvPr/>
          </p:nvSpPr>
          <p:spPr>
            <a:xfrm rot="9229237">
              <a:off x="6427542" y="3684714"/>
              <a:ext cx="752950" cy="1867206"/>
            </a:xfrm>
            <a:custGeom>
              <a:avLst/>
              <a:gdLst>
                <a:gd name="connsiteX0" fmla="*/ 345005 w 389975"/>
                <a:gd name="connsiteY0" fmla="*/ 0 h 1768839"/>
                <a:gd name="connsiteX1" fmla="*/ 231 w 389975"/>
                <a:gd name="connsiteY1" fmla="*/ 884420 h 1768839"/>
                <a:gd name="connsiteX2" fmla="*/ 389975 w 389975"/>
                <a:gd name="connsiteY2" fmla="*/ 1768839 h 17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975" h="1768839">
                  <a:moveTo>
                    <a:pt x="345005" y="0"/>
                  </a:moveTo>
                  <a:cubicBezTo>
                    <a:pt x="168870" y="294807"/>
                    <a:pt x="-7264" y="589614"/>
                    <a:pt x="231" y="884420"/>
                  </a:cubicBezTo>
                  <a:cubicBezTo>
                    <a:pt x="7726" y="1179226"/>
                    <a:pt x="198850" y="1474032"/>
                    <a:pt x="389975" y="176883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1817FE-226E-21FD-1941-4B36CE30E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592"/>
            <a:stretch/>
          </p:blipFill>
          <p:spPr>
            <a:xfrm>
              <a:off x="2861056" y="6029111"/>
              <a:ext cx="939241" cy="417409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752EA56-51E3-8296-B827-F21538D5B1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56263"/>
          </a:xfrm>
          <a:prstGeom prst="rect">
            <a:avLst/>
          </a:prstGeom>
          <a:solidFill>
            <a:srgbClr val="9C7F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simple example of the NDIF API</a:t>
            </a:r>
          </a:p>
        </p:txBody>
      </p:sp>
    </p:spTree>
    <p:extLst>
      <p:ext uri="{BB962C8B-B14F-4D97-AF65-F5344CB8AC3E}">
        <p14:creationId xmlns:p14="http://schemas.microsoft.com/office/powerpoint/2010/main" val="5068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088EECC-C817-28BE-D17A-1186A0DABA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56263"/>
          </a:xfrm>
          <a:prstGeom prst="rect">
            <a:avLst/>
          </a:prstGeom>
          <a:solidFill>
            <a:srgbClr val="9C7F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simple example of the NDIF API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1F5114-5D60-4C23-F844-4F846937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263"/>
            <a:ext cx="10515600" cy="93256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Pytorch</a:t>
            </a:r>
            <a:r>
              <a:rPr lang="en-US" dirty="0"/>
              <a:t> extension: lets a network be used as a </a:t>
            </a:r>
            <a:r>
              <a:rPr lang="en-US" b="1" dirty="0"/>
              <a:t>context manager</a:t>
            </a:r>
          </a:p>
        </p:txBody>
      </p:sp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04DD22D9-BE90-E13D-2B77-ECBD04842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085"/>
          <a:stretch/>
        </p:blipFill>
        <p:spPr bwMode="auto">
          <a:xfrm>
            <a:off x="838200" y="2071576"/>
            <a:ext cx="9445052" cy="18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7057B-CFFE-F267-54FD-DC89DDA91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/>
          <a:stretch/>
        </p:blipFill>
        <p:spPr>
          <a:xfrm>
            <a:off x="1478280" y="3429000"/>
            <a:ext cx="8579430" cy="522157"/>
          </a:xfrm>
          <a:prstGeom prst="rect">
            <a:avLst/>
          </a:prstGeom>
        </p:spPr>
      </p:pic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969C414D-85DF-1DCC-A4AE-3473EA602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3" b="19057"/>
          <a:stretch/>
        </p:blipFill>
        <p:spPr bwMode="auto">
          <a:xfrm>
            <a:off x="838200" y="3807048"/>
            <a:ext cx="9445052" cy="4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FDF27EBD-6FB1-61B2-C63B-0A412A42B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6"/>
          <a:stretch/>
        </p:blipFill>
        <p:spPr bwMode="auto">
          <a:xfrm>
            <a:off x="838200" y="4189576"/>
            <a:ext cx="9445052" cy="7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1349A1-0415-55BD-39BE-64464644A3F1}"/>
              </a:ext>
            </a:extLst>
          </p:cNvPr>
          <p:cNvSpPr txBox="1">
            <a:spLocks/>
          </p:cNvSpPr>
          <p:nvPr/>
        </p:nvSpPr>
        <p:spPr>
          <a:xfrm>
            <a:off x="1600613" y="5622244"/>
            <a:ext cx="9202711" cy="93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Outside the context, any “saved” tensor, like logits, becomes available as ordinary </a:t>
            </a:r>
            <a:r>
              <a:rPr lang="en-US" dirty="0" err="1"/>
              <a:t>pytorch</a:t>
            </a:r>
            <a:r>
              <a:rPr lang="en-US" dirty="0"/>
              <a:t> data.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817FE-226E-21FD-1941-4B36CE30E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92"/>
          <a:stretch/>
        </p:blipFill>
        <p:spPr>
          <a:xfrm>
            <a:off x="5732347" y="5689634"/>
            <a:ext cx="939241" cy="417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3C0FB1-39B7-F6F8-7BD1-AB4A7F6A2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/>
          <a:stretch/>
        </p:blipFill>
        <p:spPr>
          <a:xfrm>
            <a:off x="8458200" y="4303914"/>
            <a:ext cx="1733622" cy="52215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29DD134C-CC54-27C7-D2AF-BE2F7F88B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488940">
            <a:off x="8161455" y="4736737"/>
            <a:ext cx="418784" cy="798401"/>
          </a:xfrm>
          <a:custGeom>
            <a:avLst/>
            <a:gdLst>
              <a:gd name="connsiteX0" fmla="*/ 345005 w 389975"/>
              <a:gd name="connsiteY0" fmla="*/ 0 h 1768839"/>
              <a:gd name="connsiteX1" fmla="*/ 231 w 389975"/>
              <a:gd name="connsiteY1" fmla="*/ 884420 h 1768839"/>
              <a:gd name="connsiteX2" fmla="*/ 389975 w 389975"/>
              <a:gd name="connsiteY2" fmla="*/ 1768839 h 17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975" h="1768839">
                <a:moveTo>
                  <a:pt x="345005" y="0"/>
                </a:moveTo>
                <a:cubicBezTo>
                  <a:pt x="168870" y="294807"/>
                  <a:pt x="-7264" y="589614"/>
                  <a:pt x="231" y="884420"/>
                </a:cubicBezTo>
                <a:cubicBezTo>
                  <a:pt x="7726" y="1179226"/>
                  <a:pt x="198850" y="1474032"/>
                  <a:pt x="389975" y="1768839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67BE8C-4AE1-4F59-2AF6-70FCDB9BD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463" y="5598960"/>
            <a:ext cx="994163" cy="5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04DD22D9-BE90-E13D-2B77-ECBD04842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085"/>
          <a:stretch/>
        </p:blipFill>
        <p:spPr bwMode="auto">
          <a:xfrm>
            <a:off x="838200" y="2071576"/>
            <a:ext cx="9445052" cy="18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1F5114-5D60-4C23-F844-4F846937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263"/>
            <a:ext cx="10515600" cy="93256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Pytorch</a:t>
            </a:r>
            <a:r>
              <a:rPr lang="en-US" dirty="0"/>
              <a:t> extension: lets a network be used as a </a:t>
            </a:r>
            <a:r>
              <a:rPr lang="en-US" b="1" dirty="0"/>
              <a:t>context manager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057B-CFFE-F267-54FD-DC89DDA91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/>
          <a:stretch/>
        </p:blipFill>
        <p:spPr>
          <a:xfrm>
            <a:off x="1478280" y="3429000"/>
            <a:ext cx="8579430" cy="522157"/>
          </a:xfrm>
          <a:prstGeom prst="rect">
            <a:avLst/>
          </a:prstGeom>
        </p:spPr>
      </p:pic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969C414D-85DF-1DCC-A4AE-3473EA602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3" b="19057"/>
          <a:stretch/>
        </p:blipFill>
        <p:spPr bwMode="auto">
          <a:xfrm>
            <a:off x="838200" y="3807048"/>
            <a:ext cx="9445052" cy="4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1349A1-0415-55BD-39BE-64464644A3F1}"/>
              </a:ext>
            </a:extLst>
          </p:cNvPr>
          <p:cNvSpPr txBox="1">
            <a:spLocks/>
          </p:cNvSpPr>
          <p:nvPr/>
        </p:nvSpPr>
        <p:spPr>
          <a:xfrm>
            <a:off x="1600613" y="5622244"/>
            <a:ext cx="9202711" cy="93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inside the context, all tensors are “fake” – they are placeholders without being attached to real data yet.</a:t>
            </a:r>
            <a:endParaRPr lang="en-US" b="1" dirty="0"/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FDF27EBD-6FB1-61B2-C63B-0A412A42B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6"/>
          <a:stretch/>
        </p:blipFill>
        <p:spPr bwMode="auto">
          <a:xfrm>
            <a:off x="838200" y="4189576"/>
            <a:ext cx="9445052" cy="7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3C0FB1-39B7-F6F8-7BD1-AB4A7F6A2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/>
          <a:stretch/>
        </p:blipFill>
        <p:spPr>
          <a:xfrm>
            <a:off x="8458200" y="4303914"/>
            <a:ext cx="1733622" cy="52215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29DD134C-CC54-27C7-D2AF-BE2F7F88B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488940">
            <a:off x="8126127" y="3956407"/>
            <a:ext cx="418784" cy="1580330"/>
          </a:xfrm>
          <a:custGeom>
            <a:avLst/>
            <a:gdLst>
              <a:gd name="connsiteX0" fmla="*/ 345005 w 389975"/>
              <a:gd name="connsiteY0" fmla="*/ 0 h 1768839"/>
              <a:gd name="connsiteX1" fmla="*/ 231 w 389975"/>
              <a:gd name="connsiteY1" fmla="*/ 884420 h 1768839"/>
              <a:gd name="connsiteX2" fmla="*/ 389975 w 389975"/>
              <a:gd name="connsiteY2" fmla="*/ 1768839 h 17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975" h="1768839">
                <a:moveTo>
                  <a:pt x="345005" y="0"/>
                </a:moveTo>
                <a:cubicBezTo>
                  <a:pt x="168870" y="294807"/>
                  <a:pt x="-7264" y="589614"/>
                  <a:pt x="231" y="884420"/>
                </a:cubicBezTo>
                <a:cubicBezTo>
                  <a:pt x="7726" y="1179226"/>
                  <a:pt x="198850" y="1474032"/>
                  <a:pt x="389975" y="1768839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A0631ABE-9319-4274-8FF3-0A357867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699957" y="3500128"/>
            <a:ext cx="264197" cy="91957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13305B7-537F-7311-BDCF-33F5865F0D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56263"/>
          </a:xfrm>
          <a:prstGeom prst="rect">
            <a:avLst/>
          </a:prstGeom>
          <a:solidFill>
            <a:srgbClr val="9C7F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simple example of the NDIF API</a:t>
            </a:r>
          </a:p>
        </p:txBody>
      </p:sp>
    </p:spTree>
    <p:extLst>
      <p:ext uri="{BB962C8B-B14F-4D97-AF65-F5344CB8AC3E}">
        <p14:creationId xmlns:p14="http://schemas.microsoft.com/office/powerpoint/2010/main" val="29138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6153308-3FCF-D882-533F-5223C15627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56263"/>
          </a:xfrm>
          <a:prstGeom prst="rect">
            <a:avLst/>
          </a:prstGeom>
          <a:solidFill>
            <a:srgbClr val="9C7F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simple example of the NDIF API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1F5114-5D60-4C23-F844-4F846937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263"/>
            <a:ext cx="10515600" cy="93256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Pytorch</a:t>
            </a:r>
            <a:r>
              <a:rPr lang="en-US" dirty="0"/>
              <a:t> extension: lets a network be used as a </a:t>
            </a:r>
            <a:r>
              <a:rPr lang="en-US" b="1" dirty="0"/>
              <a:t>context manager</a:t>
            </a:r>
          </a:p>
        </p:txBody>
      </p:sp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04DD22D9-BE90-E13D-2B77-ECBD0484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1576"/>
            <a:ext cx="9445052" cy="30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B11FE5-AB11-7DFA-659A-B31424318217}"/>
              </a:ext>
            </a:extLst>
          </p:cNvPr>
          <p:cNvSpPr txBox="1">
            <a:spLocks/>
          </p:cNvSpPr>
          <p:nvPr/>
        </p:nvSpPr>
        <p:spPr>
          <a:xfrm>
            <a:off x="838200" y="5157206"/>
            <a:ext cx="9445051" cy="344532"/>
          </a:xfrm>
          <a:prstGeom prst="rect">
            <a:avLst/>
          </a:prstGeom>
          <a:solidFill>
            <a:srgbClr val="9C7FD9"/>
          </a:solidFill>
        </p:spPr>
        <p:txBody>
          <a:bodyPr vert="horz" lIns="91440" tIns="9144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(Here we turn on three neurons at layer 14... they cause llama to invert its concepts!)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A0EDDA-942C-5834-E70A-5472FE3F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89289" y="3420625"/>
            <a:ext cx="9202711" cy="3334659"/>
            <a:chOff x="2989289" y="3420625"/>
            <a:chExt cx="9202711" cy="3334659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F1349A1-0415-55BD-39BE-64464644A3F1}"/>
                </a:ext>
              </a:extLst>
            </p:cNvPr>
            <p:cNvSpPr txBox="1">
              <a:spLocks/>
            </p:cNvSpPr>
            <p:nvPr/>
          </p:nvSpPr>
          <p:spPr>
            <a:xfrm>
              <a:off x="2989289" y="5822719"/>
              <a:ext cx="9202711" cy="932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Inside the context, you can write code to </a:t>
              </a:r>
              <a:r>
                <a:rPr lang="en-US" b="1" dirty="0"/>
                <a:t>probe, modify, remove or add steps</a:t>
              </a:r>
              <a:r>
                <a:rPr lang="en-US" dirty="0"/>
                <a:t> to the neural network execution.</a:t>
              </a:r>
              <a:endParaRPr lang="en-US" b="1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9DD134C-CC54-27C7-D2AF-BE2F7F88BA60}"/>
                </a:ext>
              </a:extLst>
            </p:cNvPr>
            <p:cNvSpPr/>
            <p:nvPr/>
          </p:nvSpPr>
          <p:spPr>
            <a:xfrm rot="9229237">
              <a:off x="10931482" y="3727627"/>
              <a:ext cx="670591" cy="2072087"/>
            </a:xfrm>
            <a:custGeom>
              <a:avLst/>
              <a:gdLst>
                <a:gd name="connsiteX0" fmla="*/ 345005 w 389975"/>
                <a:gd name="connsiteY0" fmla="*/ 0 h 1768839"/>
                <a:gd name="connsiteX1" fmla="*/ 231 w 389975"/>
                <a:gd name="connsiteY1" fmla="*/ 884420 h 1768839"/>
                <a:gd name="connsiteX2" fmla="*/ 389975 w 389975"/>
                <a:gd name="connsiteY2" fmla="*/ 1768839 h 17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975" h="1768839">
                  <a:moveTo>
                    <a:pt x="345005" y="0"/>
                  </a:moveTo>
                  <a:cubicBezTo>
                    <a:pt x="168870" y="294807"/>
                    <a:pt x="-7264" y="589614"/>
                    <a:pt x="231" y="884420"/>
                  </a:cubicBezTo>
                  <a:cubicBezTo>
                    <a:pt x="7726" y="1179226"/>
                    <a:pt x="198850" y="1474032"/>
                    <a:pt x="389975" y="176883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768FE4F2-F535-1C93-07D9-7C1806581642}"/>
                </a:ext>
              </a:extLst>
            </p:cNvPr>
            <p:cNvSpPr/>
            <p:nvPr/>
          </p:nvSpPr>
          <p:spPr>
            <a:xfrm flipH="1">
              <a:off x="10133350" y="3420625"/>
              <a:ext cx="299803" cy="1148548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4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04DD22D9-BE90-E13D-2B77-ECBD0484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1576"/>
            <a:ext cx="9445052" cy="30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1F5114-5D60-4C23-F844-4F846937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263"/>
            <a:ext cx="10515600" cy="93256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Pytorch</a:t>
            </a:r>
            <a:r>
              <a:rPr lang="en-US" dirty="0"/>
              <a:t> extension: lets a network be used as a </a:t>
            </a:r>
            <a:r>
              <a:rPr lang="en-US" b="1" dirty="0"/>
              <a:t>context manager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A0EDDA-942C-5834-E70A-5472FE3F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42763" y="3000216"/>
            <a:ext cx="10034125" cy="3343346"/>
            <a:chOff x="4447173" y="2994774"/>
            <a:chExt cx="10034125" cy="3343346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F1349A1-0415-55BD-39BE-64464644A3F1}"/>
                </a:ext>
              </a:extLst>
            </p:cNvPr>
            <p:cNvSpPr txBox="1">
              <a:spLocks/>
            </p:cNvSpPr>
            <p:nvPr/>
          </p:nvSpPr>
          <p:spPr>
            <a:xfrm>
              <a:off x="4447173" y="5405555"/>
              <a:ext cx="10034125" cy="932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rgbClr val="7030A0"/>
                  </a:solidFill>
                </a:rPr>
                <a:t>A key trick</a:t>
              </a:r>
              <a:r>
                <a:rPr lang="en-US" dirty="0"/>
                <a:t>: if you add “</a:t>
              </a:r>
              <a:r>
                <a:rPr lang="en-US" sz="2200" b="1" dirty="0"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remote=True</a:t>
              </a:r>
              <a:r>
                <a:rPr lang="en-US" dirty="0"/>
                <a:t>” then the whole context computation is done remotely instead of on your own GPU</a:t>
              </a:r>
              <a:endParaRPr lang="en-US" b="1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9DD134C-CC54-27C7-D2AF-BE2F7F88BA60}"/>
                </a:ext>
              </a:extLst>
            </p:cNvPr>
            <p:cNvSpPr/>
            <p:nvPr/>
          </p:nvSpPr>
          <p:spPr>
            <a:xfrm rot="9229237">
              <a:off x="8851221" y="2994774"/>
              <a:ext cx="670591" cy="2359481"/>
            </a:xfrm>
            <a:custGeom>
              <a:avLst/>
              <a:gdLst>
                <a:gd name="connsiteX0" fmla="*/ 345005 w 389975"/>
                <a:gd name="connsiteY0" fmla="*/ 0 h 1768839"/>
                <a:gd name="connsiteX1" fmla="*/ 231 w 389975"/>
                <a:gd name="connsiteY1" fmla="*/ 884420 h 1768839"/>
                <a:gd name="connsiteX2" fmla="*/ 389975 w 389975"/>
                <a:gd name="connsiteY2" fmla="*/ 1768839 h 17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975" h="1768839">
                  <a:moveTo>
                    <a:pt x="345005" y="0"/>
                  </a:moveTo>
                  <a:cubicBezTo>
                    <a:pt x="168870" y="294807"/>
                    <a:pt x="-7264" y="589614"/>
                    <a:pt x="231" y="884420"/>
                  </a:cubicBezTo>
                  <a:cubicBezTo>
                    <a:pt x="7726" y="1179226"/>
                    <a:pt x="198850" y="1474032"/>
                    <a:pt x="389975" y="176883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4A4A333-672D-6F6A-215E-BB7E8340BE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56263"/>
          </a:xfrm>
          <a:prstGeom prst="rect">
            <a:avLst/>
          </a:prstGeom>
          <a:solidFill>
            <a:srgbClr val="9C7F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simple example of the NDIF API</a:t>
            </a:r>
          </a:p>
        </p:txBody>
      </p:sp>
    </p:spTree>
    <p:extLst>
      <p:ext uri="{BB962C8B-B14F-4D97-AF65-F5344CB8AC3E}">
        <p14:creationId xmlns:p14="http://schemas.microsoft.com/office/powerpoint/2010/main" val="27401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92">
            <a:extLst>
              <a:ext uri="{FF2B5EF4-FFF2-40B4-BE49-F238E27FC236}">
                <a16:creationId xmlns:a16="http://schemas.microsoft.com/office/drawing/2014/main" id="{B571391C-31AC-4F11-71D7-1DCE566D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2752"/>
            <a:ext cx="12192000" cy="1702552"/>
          </a:xfrm>
          <a:solidFill>
            <a:srgbClr val="9C7FD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NDIF service architecture: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remote experiments enables massive models</a:t>
            </a: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9C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Goal: offer resources for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scalable scientific community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9" name="Google Shape;96;p1">
            <a:extLst>
              <a:ext uri="{FF2B5EF4-FFF2-40B4-BE49-F238E27FC236}">
                <a16:creationId xmlns:a16="http://schemas.microsoft.com/office/drawing/2014/main" id="{5D41843D-6F7F-AF69-2B75-FCC4B3C775E8}"/>
              </a:ext>
            </a:extLst>
          </p:cNvPr>
          <p:cNvSpPr txBox="1"/>
          <p:nvPr/>
        </p:nvSpPr>
        <p:spPr>
          <a:xfrm>
            <a:off x="370112" y="2156457"/>
            <a:ext cx="5359871" cy="37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All model internals can be accessed and altered</a:t>
            </a:r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0EF9AD60-BF33-2CD8-282C-871784320774}"/>
              </a:ext>
            </a:extLst>
          </p:cNvPr>
          <p:cNvSpPr txBox="1"/>
          <p:nvPr/>
        </p:nvSpPr>
        <p:spPr>
          <a:xfrm>
            <a:off x="3389826" y="3284591"/>
            <a:ext cx="1771204" cy="1558822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" tIns="45700" rIns="45720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Interleaved graph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simulate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model execution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build interleaved graph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u="none" strike="noStrike" cap="none" dirty="0">
              <a:solidFill>
                <a:srgbClr val="BF9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3" name="Google Shape;262;p1">
            <a:extLst>
              <a:ext uri="{FF2B5EF4-FFF2-40B4-BE49-F238E27FC236}">
                <a16:creationId xmlns:a16="http://schemas.microsoft.com/office/drawing/2014/main" id="{D3D4EF7C-5827-0BB4-A65D-8C2CD5802923}"/>
              </a:ext>
            </a:extLst>
          </p:cNvPr>
          <p:cNvSpPr txBox="1"/>
          <p:nvPr/>
        </p:nvSpPr>
        <p:spPr>
          <a:xfrm>
            <a:off x="752451" y="2570784"/>
            <a:ext cx="2880833" cy="276960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Local Researcher Workstation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85;p1">
            <a:extLst>
              <a:ext uri="{FF2B5EF4-FFF2-40B4-BE49-F238E27FC236}">
                <a16:creationId xmlns:a16="http://schemas.microsoft.com/office/drawing/2014/main" id="{2CEF726C-487D-DE52-7CEA-0315B236D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13107" y="3887320"/>
            <a:ext cx="1693669" cy="848487"/>
            <a:chOff x="6714994" y="8651835"/>
            <a:chExt cx="3522312" cy="1954271"/>
          </a:xfrm>
        </p:grpSpPr>
        <p:cxnSp>
          <p:nvCxnSpPr>
            <p:cNvPr id="8" name="Google Shape;86;p1">
              <a:extLst>
                <a:ext uri="{FF2B5EF4-FFF2-40B4-BE49-F238E27FC236}">
                  <a16:creationId xmlns:a16="http://schemas.microsoft.com/office/drawing/2014/main" id="{C7C0BBF2-5C9D-9F3D-7F4A-F8E0E8489960}"/>
                </a:ext>
              </a:extLst>
            </p:cNvPr>
            <p:cNvCxnSpPr>
              <a:cxnSpLocks/>
            </p:cNvCxnSpPr>
            <p:nvPr/>
          </p:nvCxnSpPr>
          <p:spPr>
            <a:xfrm>
              <a:off x="6877275" y="9232336"/>
              <a:ext cx="3235897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9" name="Google Shape;87;p1">
              <a:extLst>
                <a:ext uri="{FF2B5EF4-FFF2-40B4-BE49-F238E27FC236}">
                  <a16:creationId xmlns:a16="http://schemas.microsoft.com/office/drawing/2014/main" id="{ED44D50A-2D96-4E37-5171-755F730B2509}"/>
                </a:ext>
              </a:extLst>
            </p:cNvPr>
            <p:cNvSpPr/>
            <p:nvPr/>
          </p:nvSpPr>
          <p:spPr>
            <a:xfrm>
              <a:off x="7126824" y="9145609"/>
              <a:ext cx="174172" cy="174172"/>
            </a:xfrm>
            <a:prstGeom prst="ellipse">
              <a:avLst/>
            </a:prstGeom>
            <a:solidFill>
              <a:schemeClr val="dk1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Google Shape;88;p1">
              <a:extLst>
                <a:ext uri="{FF2B5EF4-FFF2-40B4-BE49-F238E27FC236}">
                  <a16:creationId xmlns:a16="http://schemas.microsoft.com/office/drawing/2014/main" id="{99A077A3-EE96-B813-BD28-0DB0CD27281A}"/>
                </a:ext>
              </a:extLst>
            </p:cNvPr>
            <p:cNvSpPr/>
            <p:nvPr/>
          </p:nvSpPr>
          <p:spPr>
            <a:xfrm>
              <a:off x="7498718" y="9145609"/>
              <a:ext cx="174172" cy="174172"/>
            </a:xfrm>
            <a:prstGeom prst="ellipse">
              <a:avLst/>
            </a:prstGeom>
            <a:solidFill>
              <a:schemeClr val="dk1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" name="Google Shape;89;p1">
              <a:extLst>
                <a:ext uri="{FF2B5EF4-FFF2-40B4-BE49-F238E27FC236}">
                  <a16:creationId xmlns:a16="http://schemas.microsoft.com/office/drawing/2014/main" id="{229E7306-0A37-2BCE-9818-C75AF4EBBD35}"/>
                </a:ext>
              </a:extLst>
            </p:cNvPr>
            <p:cNvSpPr/>
            <p:nvPr/>
          </p:nvSpPr>
          <p:spPr>
            <a:xfrm>
              <a:off x="7856426" y="9145609"/>
              <a:ext cx="174172" cy="174172"/>
            </a:xfrm>
            <a:prstGeom prst="ellipse">
              <a:avLst/>
            </a:prstGeom>
            <a:solidFill>
              <a:schemeClr val="dk1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" name="Google Shape;90;p1">
              <a:extLst>
                <a:ext uri="{FF2B5EF4-FFF2-40B4-BE49-F238E27FC236}">
                  <a16:creationId xmlns:a16="http://schemas.microsoft.com/office/drawing/2014/main" id="{9945D0DD-832F-4C96-A3B4-D079A28DDC7C}"/>
                </a:ext>
              </a:extLst>
            </p:cNvPr>
            <p:cNvSpPr/>
            <p:nvPr/>
          </p:nvSpPr>
          <p:spPr>
            <a:xfrm>
              <a:off x="8228320" y="9145609"/>
              <a:ext cx="174172" cy="174172"/>
            </a:xfrm>
            <a:prstGeom prst="ellipse">
              <a:avLst/>
            </a:prstGeom>
            <a:solidFill>
              <a:schemeClr val="dk1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" name="Google Shape;91;p1">
              <a:extLst>
                <a:ext uri="{FF2B5EF4-FFF2-40B4-BE49-F238E27FC236}">
                  <a16:creationId xmlns:a16="http://schemas.microsoft.com/office/drawing/2014/main" id="{772BB002-12C9-3A51-9FA9-F0B65C3A73BE}"/>
                </a:ext>
              </a:extLst>
            </p:cNvPr>
            <p:cNvSpPr/>
            <p:nvPr/>
          </p:nvSpPr>
          <p:spPr>
            <a:xfrm>
              <a:off x="8600214" y="9145609"/>
              <a:ext cx="174172" cy="174172"/>
            </a:xfrm>
            <a:prstGeom prst="ellipse">
              <a:avLst/>
            </a:prstGeom>
            <a:solidFill>
              <a:schemeClr val="dk1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4" name="Google Shape;92;p1">
              <a:extLst>
                <a:ext uri="{FF2B5EF4-FFF2-40B4-BE49-F238E27FC236}">
                  <a16:creationId xmlns:a16="http://schemas.microsoft.com/office/drawing/2014/main" id="{4C331246-7D85-60DE-C0AB-F0F46635C837}"/>
                </a:ext>
              </a:extLst>
            </p:cNvPr>
            <p:cNvSpPr/>
            <p:nvPr/>
          </p:nvSpPr>
          <p:spPr>
            <a:xfrm>
              <a:off x="8972108" y="9145609"/>
              <a:ext cx="174172" cy="174172"/>
            </a:xfrm>
            <a:prstGeom prst="ellipse">
              <a:avLst/>
            </a:prstGeom>
            <a:solidFill>
              <a:schemeClr val="dk1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5" name="Google Shape;93;p1">
              <a:extLst>
                <a:ext uri="{FF2B5EF4-FFF2-40B4-BE49-F238E27FC236}">
                  <a16:creationId xmlns:a16="http://schemas.microsoft.com/office/drawing/2014/main" id="{79406EB7-3A09-58C8-2236-2FC4B8E6930C}"/>
                </a:ext>
              </a:extLst>
            </p:cNvPr>
            <p:cNvSpPr/>
            <p:nvPr/>
          </p:nvSpPr>
          <p:spPr>
            <a:xfrm>
              <a:off x="9411096" y="9145609"/>
              <a:ext cx="174172" cy="174172"/>
            </a:xfrm>
            <a:prstGeom prst="ellipse">
              <a:avLst/>
            </a:prstGeom>
            <a:solidFill>
              <a:schemeClr val="dk1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6" name="Google Shape;94;p1">
              <a:extLst>
                <a:ext uri="{FF2B5EF4-FFF2-40B4-BE49-F238E27FC236}">
                  <a16:creationId xmlns:a16="http://schemas.microsoft.com/office/drawing/2014/main" id="{C491F984-53E0-2389-82C9-A059DC0D921B}"/>
                </a:ext>
              </a:extLst>
            </p:cNvPr>
            <p:cNvCxnSpPr>
              <a:cxnSpLocks/>
            </p:cNvCxnSpPr>
            <p:nvPr/>
          </p:nvCxnSpPr>
          <p:spPr>
            <a:xfrm>
              <a:off x="6877275" y="10169504"/>
              <a:ext cx="3235897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7" name="Google Shape;95;p1">
              <a:extLst>
                <a:ext uri="{FF2B5EF4-FFF2-40B4-BE49-F238E27FC236}">
                  <a16:creationId xmlns:a16="http://schemas.microsoft.com/office/drawing/2014/main" id="{BAEB1586-C365-A7B3-63DB-1B71B28AC543}"/>
                </a:ext>
              </a:extLst>
            </p:cNvPr>
            <p:cNvSpPr/>
            <p:nvPr/>
          </p:nvSpPr>
          <p:spPr>
            <a:xfrm>
              <a:off x="8054148" y="10082419"/>
              <a:ext cx="174172" cy="174172"/>
            </a:xfrm>
            <a:prstGeom prst="ellipse">
              <a:avLst/>
            </a:prstGeom>
            <a:solidFill>
              <a:srgbClr val="2F5496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" name="Google Shape;96;p1">
              <a:extLst>
                <a:ext uri="{FF2B5EF4-FFF2-40B4-BE49-F238E27FC236}">
                  <a16:creationId xmlns:a16="http://schemas.microsoft.com/office/drawing/2014/main" id="{C7EF3373-3FCE-6437-4E36-F82CBFA631B3}"/>
                </a:ext>
              </a:extLst>
            </p:cNvPr>
            <p:cNvSpPr/>
            <p:nvPr/>
          </p:nvSpPr>
          <p:spPr>
            <a:xfrm>
              <a:off x="8841504" y="10082419"/>
              <a:ext cx="174172" cy="174172"/>
            </a:xfrm>
            <a:prstGeom prst="ellipse">
              <a:avLst/>
            </a:prstGeom>
            <a:solidFill>
              <a:srgbClr val="2F5496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" name="Google Shape;97;p1">
              <a:extLst>
                <a:ext uri="{FF2B5EF4-FFF2-40B4-BE49-F238E27FC236}">
                  <a16:creationId xmlns:a16="http://schemas.microsoft.com/office/drawing/2014/main" id="{08C561A4-26E5-8BAE-D690-5273A7DC3409}"/>
                </a:ext>
              </a:extLst>
            </p:cNvPr>
            <p:cNvSpPr/>
            <p:nvPr/>
          </p:nvSpPr>
          <p:spPr>
            <a:xfrm>
              <a:off x="6976772" y="10082419"/>
              <a:ext cx="174172" cy="174172"/>
            </a:xfrm>
            <a:prstGeom prst="ellipse">
              <a:avLst/>
            </a:prstGeom>
            <a:solidFill>
              <a:srgbClr val="2F5496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" name="Google Shape;98;p1">
              <a:extLst>
                <a:ext uri="{FF2B5EF4-FFF2-40B4-BE49-F238E27FC236}">
                  <a16:creationId xmlns:a16="http://schemas.microsoft.com/office/drawing/2014/main" id="{22122F66-6821-A4BF-3026-D74AD34AC36C}"/>
                </a:ext>
              </a:extLst>
            </p:cNvPr>
            <p:cNvSpPr/>
            <p:nvPr/>
          </p:nvSpPr>
          <p:spPr>
            <a:xfrm>
              <a:off x="9601571" y="10082419"/>
              <a:ext cx="174172" cy="174172"/>
            </a:xfrm>
            <a:prstGeom prst="ellipse">
              <a:avLst/>
            </a:prstGeom>
            <a:solidFill>
              <a:srgbClr val="2F5496"/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" name="Google Shape;99;p1">
              <a:extLst>
                <a:ext uri="{FF2B5EF4-FFF2-40B4-BE49-F238E27FC236}">
                  <a16:creationId xmlns:a16="http://schemas.microsoft.com/office/drawing/2014/main" id="{78B5C02B-2552-BA69-6187-16974B1D9872}"/>
                </a:ext>
              </a:extLst>
            </p:cNvPr>
            <p:cNvSpPr txBox="1"/>
            <p:nvPr/>
          </p:nvSpPr>
          <p:spPr>
            <a:xfrm>
              <a:off x="6776006" y="8651835"/>
              <a:ext cx="3400298" cy="212665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u="none" strike="noStrike" cap="none" dirty="0">
                  <a:solidFill>
                    <a:srgbClr val="FF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Huge Model steps (no data</a:t>
              </a:r>
              <a:r>
                <a:rPr lang="en-US" sz="6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)</a:t>
              </a:r>
              <a:endParaRPr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876B64E8-FFAB-92E4-3FEC-E141E2FEAB31}"/>
                </a:ext>
              </a:extLst>
            </p:cNvPr>
            <p:cNvCxnSpPr>
              <a:stCxn id="19" idx="0"/>
            </p:cNvCxnSpPr>
            <p:nvPr/>
          </p:nvCxnSpPr>
          <p:spPr>
            <a:xfrm rot="10800000" flipH="1">
              <a:off x="7063858" y="9319819"/>
              <a:ext cx="150000" cy="7626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sp>
          <p:nvSpPr>
            <p:cNvPr id="23" name="Google Shape;101;p1">
              <a:extLst>
                <a:ext uri="{FF2B5EF4-FFF2-40B4-BE49-F238E27FC236}">
                  <a16:creationId xmlns:a16="http://schemas.microsoft.com/office/drawing/2014/main" id="{3461CC44-0D6B-DB61-A25F-4B7536B6AD7F}"/>
                </a:ext>
              </a:extLst>
            </p:cNvPr>
            <p:cNvSpPr txBox="1"/>
            <p:nvPr/>
          </p:nvSpPr>
          <p:spPr>
            <a:xfrm>
              <a:off x="6714994" y="10393441"/>
              <a:ext cx="3522312" cy="212665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>
                  <a:solidFill>
                    <a:srgbClr val="2F549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user code steps (interleaved)</a:t>
              </a:r>
              <a:endParaRPr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2170CF38-0641-F951-BF43-82606982EE76}"/>
                </a:ext>
              </a:extLst>
            </p:cNvPr>
            <p:cNvCxnSpPr>
              <a:stCxn id="17" idx="0"/>
              <a:endCxn id="12" idx="4"/>
            </p:cNvCxnSpPr>
            <p:nvPr/>
          </p:nvCxnSpPr>
          <p:spPr>
            <a:xfrm rot="10800000" flipH="1">
              <a:off x="8141234" y="9319819"/>
              <a:ext cx="174300" cy="7626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25" name="Google Shape;103;p1">
              <a:extLst>
                <a:ext uri="{FF2B5EF4-FFF2-40B4-BE49-F238E27FC236}">
                  <a16:creationId xmlns:a16="http://schemas.microsoft.com/office/drawing/2014/main" id="{040277FD-9469-4585-7C61-84645B940732}"/>
                </a:ext>
              </a:extLst>
            </p:cNvPr>
            <p:cNvCxnSpPr>
              <a:stCxn id="13" idx="4"/>
              <a:endCxn id="18" idx="0"/>
            </p:cNvCxnSpPr>
            <p:nvPr/>
          </p:nvCxnSpPr>
          <p:spPr>
            <a:xfrm>
              <a:off x="8687300" y="9319781"/>
              <a:ext cx="241200" cy="7626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26" name="Google Shape;104;p1">
              <a:extLst>
                <a:ext uri="{FF2B5EF4-FFF2-40B4-BE49-F238E27FC236}">
                  <a16:creationId xmlns:a16="http://schemas.microsoft.com/office/drawing/2014/main" id="{7D1BDAE5-8B73-1E81-92CD-6A7FAF30A15C}"/>
                </a:ext>
              </a:extLst>
            </p:cNvPr>
            <p:cNvCxnSpPr>
              <a:stCxn id="15" idx="4"/>
              <a:endCxn id="20" idx="0"/>
            </p:cNvCxnSpPr>
            <p:nvPr/>
          </p:nvCxnSpPr>
          <p:spPr>
            <a:xfrm>
              <a:off x="9498182" y="9319781"/>
              <a:ext cx="190500" cy="7626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27" name="Google Shape;105;p1">
              <a:extLst>
                <a:ext uri="{FF2B5EF4-FFF2-40B4-BE49-F238E27FC236}">
                  <a16:creationId xmlns:a16="http://schemas.microsoft.com/office/drawing/2014/main" id="{DEF332C6-7D52-9571-DA6B-0154C6B1AC3A}"/>
                </a:ext>
              </a:extLst>
            </p:cNvPr>
            <p:cNvCxnSpPr>
              <a:stCxn id="11" idx="4"/>
              <a:endCxn id="17" idx="0"/>
            </p:cNvCxnSpPr>
            <p:nvPr/>
          </p:nvCxnSpPr>
          <p:spPr>
            <a:xfrm>
              <a:off x="7943512" y="9319781"/>
              <a:ext cx="197700" cy="7626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</p:grpSp>
      <p:sp>
        <p:nvSpPr>
          <p:cNvPr id="192" name="Google Shape;261;p1">
            <a:extLst>
              <a:ext uri="{FF2B5EF4-FFF2-40B4-BE49-F238E27FC236}">
                <a16:creationId xmlns:a16="http://schemas.microsoft.com/office/drawing/2014/main" id="{C698AF2B-105A-5C68-9C32-10B3E0099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715" y="2483000"/>
            <a:ext cx="4571807" cy="2900015"/>
          </a:xfrm>
          <a:prstGeom prst="roundRect">
            <a:avLst>
              <a:gd name="adj" fmla="val 5093"/>
            </a:avLst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95" name="Google Shape;264;p1">
            <a:extLst>
              <a:ext uri="{FF2B5EF4-FFF2-40B4-BE49-F238E27FC236}">
                <a16:creationId xmlns:a16="http://schemas.microsoft.com/office/drawing/2014/main" id="{82AECE54-225D-513E-B593-B1C70A04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511" y="2928824"/>
            <a:ext cx="2492281" cy="2283567"/>
            <a:chOff x="964709" y="6705605"/>
            <a:chExt cx="4846000" cy="4440176"/>
          </a:xfrm>
        </p:grpSpPr>
        <p:sp>
          <p:nvSpPr>
            <p:cNvPr id="196" name="Google Shape;265;p1">
              <a:extLst>
                <a:ext uri="{FF2B5EF4-FFF2-40B4-BE49-F238E27FC236}">
                  <a16:creationId xmlns:a16="http://schemas.microsoft.com/office/drawing/2014/main" id="{A9103647-A467-CD8D-F16F-599A4D97AB60}"/>
                </a:ext>
              </a:extLst>
            </p:cNvPr>
            <p:cNvSpPr txBox="1"/>
            <p:nvPr/>
          </p:nvSpPr>
          <p:spPr>
            <a:xfrm>
              <a:off x="964709" y="6705605"/>
              <a:ext cx="4406200" cy="4440176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45700" rIns="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Research code (python)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run prompt: “</a:t>
              </a:r>
              <a:r>
                <a:rPr lang="en-US" sz="1000" b="1" dirty="0">
                  <a:solidFill>
                    <a:srgbClr val="0070C0"/>
                  </a:solidFill>
                  <a:latin typeface="Arial" panose="020B0604020202020204" pitchFamily="34" charset="0"/>
                  <a:ea typeface="Courier New"/>
                  <a:cs typeface="Arial" panose="020B0604020202020204" pitchFamily="34" charset="0"/>
                  <a:sym typeface="Courier New"/>
                </a:rPr>
                <a:t>hello</a:t>
              </a:r>
              <a: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”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 </a:t>
              </a:r>
              <a: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on</a:t>
              </a:r>
              <a:b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US" sz="1000" dirty="0">
                  <a:solidFill>
                    <a:srgbClr val="FF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One-Trillion-Parameter Model</a:t>
              </a:r>
              <a:b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with changes and data collection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70C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# get a remote handle to the service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model = 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ndif.load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(”</a:t>
              </a:r>
              <a:r>
                <a:rPr lang="en-US" sz="700" b="1" dirty="0">
                  <a:solidFill>
                    <a:srgbClr val="FF000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huge-model-1T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”)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solidFill>
                  <a:srgbClr val="0070C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70C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# invoke the service: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with 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model.trace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("hello"):</a:t>
              </a:r>
              <a:endParaRPr lang="en-US"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700" b="1" dirty="0">
                <a:solidFill>
                  <a:srgbClr val="0070C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70C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 # while interleaving user code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70C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 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new_data.requires_grad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= True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 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model.layer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[k].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mlp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= 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new_data</a:t>
              </a:r>
              <a:endParaRPr sz="700" b="1" dirty="0">
                <a:solidFill>
                  <a:srgbClr val="00B0F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 a = 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model.layer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[k].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attn.map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[-1].save()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solidFill>
                  <a:srgbClr val="00B0F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70C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 # get results and request gradient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70C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 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result = 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model.output_logits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[-1]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  </a:t>
              </a:r>
              <a:r>
                <a:rPr lang="en-US" sz="700" b="1" dirty="0" err="1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experiment_loss</a:t>
              </a:r>
              <a:r>
                <a:rPr lang="en-US" sz="7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(result).backward()</a:t>
              </a:r>
              <a:endParaRPr sz="7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>
                  <a:solidFill>
                    <a:srgbClr val="C55A1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</a:t>
              </a:r>
              <a:r>
                <a:rPr lang="en-US" sz="800" dirty="0">
                  <a:solidFill>
                    <a:srgbClr val="C55A1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</a:t>
              </a:r>
              <a:endParaRPr sz="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97" name="Google Shape;266;p1">
              <a:extLst>
                <a:ext uri="{FF2B5EF4-FFF2-40B4-BE49-F238E27FC236}">
                  <a16:creationId xmlns:a16="http://schemas.microsoft.com/office/drawing/2014/main" id="{D8BD0ABA-4485-2ECA-CDEF-8B15E7C29799}"/>
                </a:ext>
              </a:extLst>
            </p:cNvPr>
            <p:cNvCxnSpPr/>
            <p:nvPr/>
          </p:nvCxnSpPr>
          <p:spPr>
            <a:xfrm>
              <a:off x="964709" y="8071330"/>
              <a:ext cx="4406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267;p1">
              <a:extLst>
                <a:ext uri="{FF2B5EF4-FFF2-40B4-BE49-F238E27FC236}">
                  <a16:creationId xmlns:a16="http://schemas.microsoft.com/office/drawing/2014/main" id="{BD145B1A-0591-ACF8-EBFF-781326B98553}"/>
                </a:ext>
              </a:extLst>
            </p:cNvPr>
            <p:cNvCxnSpPr>
              <a:stCxn id="196" idx="3"/>
              <a:endCxn id="6" idx="1"/>
            </p:cNvCxnSpPr>
            <p:nvPr/>
          </p:nvCxnSpPr>
          <p:spPr>
            <a:xfrm rot="10800000" flipH="1">
              <a:off x="5370909" y="8912793"/>
              <a:ext cx="439800" cy="1290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051487-A283-CA92-21A7-A8258516D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61030" y="3292554"/>
            <a:ext cx="1526115" cy="1556111"/>
            <a:chOff x="5161030" y="3292554"/>
            <a:chExt cx="1526115" cy="1556111"/>
          </a:xfrm>
        </p:grpSpPr>
        <p:grpSp>
          <p:nvGrpSpPr>
            <p:cNvPr id="75" name="Google Shape;153;p1">
              <a:extLst>
                <a:ext uri="{FF2B5EF4-FFF2-40B4-BE49-F238E27FC236}">
                  <a16:creationId xmlns:a16="http://schemas.microsoft.com/office/drawing/2014/main" id="{000D293E-47B4-39C0-094C-A56757FE1D76}"/>
                </a:ext>
              </a:extLst>
            </p:cNvPr>
            <p:cNvGrpSpPr/>
            <p:nvPr/>
          </p:nvGrpSpPr>
          <p:grpSpPr>
            <a:xfrm>
              <a:off x="5515091" y="3292554"/>
              <a:ext cx="1172054" cy="1556111"/>
              <a:chOff x="9772811" y="7204573"/>
              <a:chExt cx="2278942" cy="3025704"/>
            </a:xfrm>
          </p:grpSpPr>
          <p:sp>
            <p:nvSpPr>
              <p:cNvPr id="76" name="Google Shape;154;p1">
                <a:extLst>
                  <a:ext uri="{FF2B5EF4-FFF2-40B4-BE49-F238E27FC236}">
                    <a16:creationId xmlns:a16="http://schemas.microsoft.com/office/drawing/2014/main" id="{C4C85AE9-954A-F8BC-BEBE-DBCFF5E5C3DA}"/>
                  </a:ext>
                </a:extLst>
              </p:cNvPr>
              <p:cNvSpPr txBox="1"/>
              <p:nvPr/>
            </p:nvSpPr>
            <p:spPr>
              <a:xfrm>
                <a:off x="9772811" y="7204573"/>
                <a:ext cx="2278942" cy="3025704"/>
              </a:xfrm>
              <a:prstGeom prst="rect">
                <a:avLst/>
              </a:prstGeom>
              <a:solidFill>
                <a:srgbClr val="FFF2CC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4572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Deep inference</a:t>
                </a:r>
                <a:br>
                  <a:rPr lang="en-US" sz="11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r>
                  <a:rPr lang="en-US" sz="11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request</a:t>
                </a:r>
                <a:endParaRPr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US" sz="8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endParaRPr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77" name="Google Shape;155;p1">
                <a:extLst>
                  <a:ext uri="{FF2B5EF4-FFF2-40B4-BE49-F238E27FC236}">
                    <a16:creationId xmlns:a16="http://schemas.microsoft.com/office/drawing/2014/main" id="{468A23CA-2B69-9FB8-0151-10F801D9B45B}"/>
                  </a:ext>
                </a:extLst>
              </p:cNvPr>
              <p:cNvGrpSpPr/>
              <p:nvPr/>
            </p:nvGrpSpPr>
            <p:grpSpPr>
              <a:xfrm>
                <a:off x="10529312" y="8265396"/>
                <a:ext cx="620796" cy="1668631"/>
                <a:chOff x="8602319" y="11870112"/>
                <a:chExt cx="1110982" cy="2986199"/>
              </a:xfrm>
            </p:grpSpPr>
            <p:cxnSp>
              <p:nvCxnSpPr>
                <p:cNvPr id="78" name="Google Shape;156;p1">
                  <a:extLst>
                    <a:ext uri="{FF2B5EF4-FFF2-40B4-BE49-F238E27FC236}">
                      <a16:creationId xmlns:a16="http://schemas.microsoft.com/office/drawing/2014/main" id="{07E6FA44-184F-F162-347F-67D3499233B7}"/>
                    </a:ext>
                  </a:extLst>
                </p:cNvPr>
                <p:cNvCxnSpPr/>
                <p:nvPr/>
              </p:nvCxnSpPr>
              <p:spPr>
                <a:xfrm rot="5400000">
                  <a:off x="8133475" y="13363212"/>
                  <a:ext cx="298619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79" name="Google Shape;157;p1">
                  <a:extLst>
                    <a:ext uri="{FF2B5EF4-FFF2-40B4-BE49-F238E27FC236}">
                      <a16:creationId xmlns:a16="http://schemas.microsoft.com/office/drawing/2014/main" id="{A68D971A-84CA-2783-66FA-95882F1CAFF1}"/>
                    </a:ext>
                  </a:extLst>
                </p:cNvPr>
                <p:cNvSpPr/>
                <p:nvPr/>
              </p:nvSpPr>
              <p:spPr>
                <a:xfrm rot="5400000">
                  <a:off x="9539129" y="12056530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0" name="Google Shape;158;p1">
                  <a:extLst>
                    <a:ext uri="{FF2B5EF4-FFF2-40B4-BE49-F238E27FC236}">
                      <a16:creationId xmlns:a16="http://schemas.microsoft.com/office/drawing/2014/main" id="{98C9DDEF-90BA-1A5E-16FC-6F3642E04957}"/>
                    </a:ext>
                  </a:extLst>
                </p:cNvPr>
                <p:cNvSpPr/>
                <p:nvPr/>
              </p:nvSpPr>
              <p:spPr>
                <a:xfrm rot="5400000">
                  <a:off x="9539129" y="12428424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1" name="Google Shape;159;p1">
                  <a:extLst>
                    <a:ext uri="{FF2B5EF4-FFF2-40B4-BE49-F238E27FC236}">
                      <a16:creationId xmlns:a16="http://schemas.microsoft.com/office/drawing/2014/main" id="{FF980D5C-2B05-DA63-5171-ABFA50E7C783}"/>
                    </a:ext>
                  </a:extLst>
                </p:cNvPr>
                <p:cNvSpPr/>
                <p:nvPr/>
              </p:nvSpPr>
              <p:spPr>
                <a:xfrm rot="5400000">
                  <a:off x="9539129" y="12786132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2" name="Google Shape;160;p1">
                  <a:extLst>
                    <a:ext uri="{FF2B5EF4-FFF2-40B4-BE49-F238E27FC236}">
                      <a16:creationId xmlns:a16="http://schemas.microsoft.com/office/drawing/2014/main" id="{26F3EC5D-1B81-205C-409D-01A059F0C572}"/>
                    </a:ext>
                  </a:extLst>
                </p:cNvPr>
                <p:cNvSpPr/>
                <p:nvPr/>
              </p:nvSpPr>
              <p:spPr>
                <a:xfrm rot="5400000">
                  <a:off x="9539129" y="13158026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3" name="Google Shape;161;p1">
                  <a:extLst>
                    <a:ext uri="{FF2B5EF4-FFF2-40B4-BE49-F238E27FC236}">
                      <a16:creationId xmlns:a16="http://schemas.microsoft.com/office/drawing/2014/main" id="{CD7E3502-9E5C-8968-EADC-C2C1DC16CA61}"/>
                    </a:ext>
                  </a:extLst>
                </p:cNvPr>
                <p:cNvSpPr/>
                <p:nvPr/>
              </p:nvSpPr>
              <p:spPr>
                <a:xfrm rot="5400000">
                  <a:off x="9539129" y="13529920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4" name="Google Shape;162;p1">
                  <a:extLst>
                    <a:ext uri="{FF2B5EF4-FFF2-40B4-BE49-F238E27FC236}">
                      <a16:creationId xmlns:a16="http://schemas.microsoft.com/office/drawing/2014/main" id="{5AC66387-4BF9-0A5E-EA38-51409D9DA6E3}"/>
                    </a:ext>
                  </a:extLst>
                </p:cNvPr>
                <p:cNvSpPr/>
                <p:nvPr/>
              </p:nvSpPr>
              <p:spPr>
                <a:xfrm rot="5400000">
                  <a:off x="9539129" y="13901814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5" name="Google Shape;163;p1">
                  <a:extLst>
                    <a:ext uri="{FF2B5EF4-FFF2-40B4-BE49-F238E27FC236}">
                      <a16:creationId xmlns:a16="http://schemas.microsoft.com/office/drawing/2014/main" id="{B42F4174-5D84-1F5B-1C4C-BC2FC5254497}"/>
                    </a:ext>
                  </a:extLst>
                </p:cNvPr>
                <p:cNvSpPr/>
                <p:nvPr/>
              </p:nvSpPr>
              <p:spPr>
                <a:xfrm rot="5400000">
                  <a:off x="9539129" y="14340802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86" name="Google Shape;164;p1">
                  <a:extLst>
                    <a:ext uri="{FF2B5EF4-FFF2-40B4-BE49-F238E27FC236}">
                      <a16:creationId xmlns:a16="http://schemas.microsoft.com/office/drawing/2014/main" id="{ADA64EAF-EFC4-8FB7-6D70-6E52B8180788}"/>
                    </a:ext>
                  </a:extLst>
                </p:cNvPr>
                <p:cNvCxnSpPr/>
                <p:nvPr/>
              </p:nvCxnSpPr>
              <p:spPr>
                <a:xfrm rot="5400000">
                  <a:off x="7196305" y="13363212"/>
                  <a:ext cx="298619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87" name="Google Shape;165;p1">
                  <a:extLst>
                    <a:ext uri="{FF2B5EF4-FFF2-40B4-BE49-F238E27FC236}">
                      <a16:creationId xmlns:a16="http://schemas.microsoft.com/office/drawing/2014/main" id="{2F679165-7653-CCFC-5E04-CDABEB57CB66}"/>
                    </a:ext>
                  </a:extLst>
                </p:cNvPr>
                <p:cNvSpPr/>
                <p:nvPr/>
              </p:nvSpPr>
              <p:spPr>
                <a:xfrm rot="5400000">
                  <a:off x="8602319" y="12983854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" name="Google Shape;166;p1">
                  <a:extLst>
                    <a:ext uri="{FF2B5EF4-FFF2-40B4-BE49-F238E27FC236}">
                      <a16:creationId xmlns:a16="http://schemas.microsoft.com/office/drawing/2014/main" id="{54655A45-BD16-BF37-AE1D-033410A2F95D}"/>
                    </a:ext>
                  </a:extLst>
                </p:cNvPr>
                <p:cNvSpPr/>
                <p:nvPr/>
              </p:nvSpPr>
              <p:spPr>
                <a:xfrm rot="5400000">
                  <a:off x="8602319" y="13716266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8" name="Google Shape;167;p1">
                  <a:extLst>
                    <a:ext uri="{FF2B5EF4-FFF2-40B4-BE49-F238E27FC236}">
                      <a16:creationId xmlns:a16="http://schemas.microsoft.com/office/drawing/2014/main" id="{E75D2E12-2101-A35F-7F8F-151E3D553626}"/>
                    </a:ext>
                  </a:extLst>
                </p:cNvPr>
                <p:cNvSpPr/>
                <p:nvPr/>
              </p:nvSpPr>
              <p:spPr>
                <a:xfrm rot="5400000">
                  <a:off x="8602319" y="11906478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9" name="Google Shape;168;p1">
                  <a:extLst>
                    <a:ext uri="{FF2B5EF4-FFF2-40B4-BE49-F238E27FC236}">
                      <a16:creationId xmlns:a16="http://schemas.microsoft.com/office/drawing/2014/main" id="{0634C5DB-7B21-FCC0-AC01-8E52931F7560}"/>
                    </a:ext>
                  </a:extLst>
                </p:cNvPr>
                <p:cNvSpPr/>
                <p:nvPr/>
              </p:nvSpPr>
              <p:spPr>
                <a:xfrm rot="5400000">
                  <a:off x="8602319" y="14531277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100" name="Google Shape;169;p1">
                  <a:extLst>
                    <a:ext uri="{FF2B5EF4-FFF2-40B4-BE49-F238E27FC236}">
                      <a16:creationId xmlns:a16="http://schemas.microsoft.com/office/drawing/2014/main" id="{13540959-E7CB-A714-B85C-38A14AC7D19B}"/>
                    </a:ext>
                  </a:extLst>
                </p:cNvPr>
                <p:cNvCxnSpPr>
                  <a:stCxn id="98" idx="0"/>
                </p:cNvCxnSpPr>
                <p:nvPr/>
              </p:nvCxnSpPr>
              <p:spPr>
                <a:xfrm>
                  <a:off x="8776491" y="11993564"/>
                  <a:ext cx="762600" cy="15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101" name="Google Shape;170;p1">
                  <a:extLst>
                    <a:ext uri="{FF2B5EF4-FFF2-40B4-BE49-F238E27FC236}">
                      <a16:creationId xmlns:a16="http://schemas.microsoft.com/office/drawing/2014/main" id="{3A7F73E1-13F1-11B2-2539-CA0D1775A9DE}"/>
                    </a:ext>
                  </a:extLst>
                </p:cNvPr>
                <p:cNvCxnSpPr>
                  <a:stCxn id="87" idx="0"/>
                  <a:endCxn id="82" idx="4"/>
                </p:cNvCxnSpPr>
                <p:nvPr/>
              </p:nvCxnSpPr>
              <p:spPr>
                <a:xfrm>
                  <a:off x="8776491" y="13070940"/>
                  <a:ext cx="762600" cy="174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102" name="Google Shape;171;p1">
                  <a:extLst>
                    <a:ext uri="{FF2B5EF4-FFF2-40B4-BE49-F238E27FC236}">
                      <a16:creationId xmlns:a16="http://schemas.microsoft.com/office/drawing/2014/main" id="{83EFCD09-0CD5-93D7-A9B3-54CC24FA45A9}"/>
                    </a:ext>
                  </a:extLst>
                </p:cNvPr>
                <p:cNvCxnSpPr>
                  <a:stCxn id="83" idx="4"/>
                  <a:endCxn id="88" idx="0"/>
                </p:cNvCxnSpPr>
                <p:nvPr/>
              </p:nvCxnSpPr>
              <p:spPr>
                <a:xfrm flipH="1">
                  <a:off x="8776529" y="13617006"/>
                  <a:ext cx="762600" cy="186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103" name="Google Shape;172;p1">
                  <a:extLst>
                    <a:ext uri="{FF2B5EF4-FFF2-40B4-BE49-F238E27FC236}">
                      <a16:creationId xmlns:a16="http://schemas.microsoft.com/office/drawing/2014/main" id="{146A1BBD-BDDD-43F7-5989-AD1C74BE1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76532" y="13952313"/>
                  <a:ext cx="762599" cy="190502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104" name="Google Shape;173;p1">
                  <a:extLst>
                    <a:ext uri="{FF2B5EF4-FFF2-40B4-BE49-F238E27FC236}">
                      <a16:creationId xmlns:a16="http://schemas.microsoft.com/office/drawing/2014/main" id="{8034594A-9BE8-DF9A-9747-C55A8615A5CE}"/>
                    </a:ext>
                  </a:extLst>
                </p:cNvPr>
                <p:cNvCxnSpPr>
                  <a:stCxn id="81" idx="4"/>
                  <a:endCxn id="87" idx="0"/>
                </p:cNvCxnSpPr>
                <p:nvPr/>
              </p:nvCxnSpPr>
              <p:spPr>
                <a:xfrm flipH="1">
                  <a:off x="8776529" y="12873218"/>
                  <a:ext cx="762600" cy="1977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</p:grpSp>
        </p:grpSp>
        <p:cxnSp>
          <p:nvCxnSpPr>
            <p:cNvPr id="199" name="Google Shape;268;p1">
              <a:extLst>
                <a:ext uri="{FF2B5EF4-FFF2-40B4-BE49-F238E27FC236}">
                  <a16:creationId xmlns:a16="http://schemas.microsoft.com/office/drawing/2014/main" id="{ABAE05E2-04E4-F155-ED08-F8118A68851B}"/>
                </a:ext>
              </a:extLst>
            </p:cNvPr>
            <p:cNvCxnSpPr>
              <a:stCxn id="6" idx="3"/>
              <a:endCxn id="76" idx="1"/>
            </p:cNvCxnSpPr>
            <p:nvPr/>
          </p:nvCxnSpPr>
          <p:spPr>
            <a:xfrm>
              <a:off x="5161030" y="4064002"/>
              <a:ext cx="354094" cy="6634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pic>
        <p:nvPicPr>
          <p:cNvPr id="205" name="Google Shape;274;p1">
            <a:extLst>
              <a:ext uri="{FF2B5EF4-FFF2-40B4-BE49-F238E27FC236}">
                <a16:creationId xmlns:a16="http://schemas.microsoft.com/office/drawing/2014/main" id="{52F9CCA6-6ACD-F27B-9EF1-800995977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499" y="2855785"/>
            <a:ext cx="524330" cy="32233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07" name="Google Shape;276;p1">
            <a:extLst>
              <a:ext uri="{FF2B5EF4-FFF2-40B4-BE49-F238E27FC236}">
                <a16:creationId xmlns:a16="http://schemas.microsoft.com/office/drawing/2014/main" id="{CB1B1357-7E19-B860-FDB5-9C563EB138C5}"/>
              </a:ext>
            </a:extLst>
          </p:cNvPr>
          <p:cNvSpPr txBox="1"/>
          <p:nvPr/>
        </p:nvSpPr>
        <p:spPr>
          <a:xfrm>
            <a:off x="4003827" y="2550569"/>
            <a:ext cx="1271244" cy="276960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45700" rIns="9144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NNsight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API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 descr="Resources for running huge models are shared">
            <a:extLst>
              <a:ext uri="{FF2B5EF4-FFF2-40B4-BE49-F238E27FC236}">
                <a16:creationId xmlns:a16="http://schemas.microsoft.com/office/drawing/2014/main" id="{478E9246-6D67-96E9-675E-8C01766DD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163606" y="2156457"/>
            <a:ext cx="8608215" cy="3232597"/>
            <a:chOff x="3163606" y="2156457"/>
            <a:chExt cx="8608215" cy="3232597"/>
          </a:xfrm>
        </p:grpSpPr>
        <p:sp>
          <p:nvSpPr>
            <p:cNvPr id="28" name="Google Shape;106;p1">
              <a:extLst>
                <a:ext uri="{FF2B5EF4-FFF2-40B4-BE49-F238E27FC236}">
                  <a16:creationId xmlns:a16="http://schemas.microsoft.com/office/drawing/2014/main" id="{07AEEC4B-4E24-95A6-1896-D7E09AF8CEBD}"/>
                </a:ext>
              </a:extLst>
            </p:cNvPr>
            <p:cNvSpPr txBox="1"/>
            <p:nvPr/>
          </p:nvSpPr>
          <p:spPr>
            <a:xfrm>
              <a:off x="8465120" y="2928822"/>
              <a:ext cx="2819282" cy="2283573"/>
            </a:xfrm>
            <a:prstGeom prst="rect">
              <a:avLst/>
            </a:prstGeom>
            <a:solidFill>
              <a:srgbClr val="E1EF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45720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Multi-tenant remote execution</a:t>
              </a:r>
              <a:endParaRPr sz="11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29" name="Google Shape;107;p1">
              <a:extLst>
                <a:ext uri="{FF2B5EF4-FFF2-40B4-BE49-F238E27FC236}">
                  <a16:creationId xmlns:a16="http://schemas.microsoft.com/office/drawing/2014/main" id="{394A70D8-F4C3-7060-7BCA-27FF6B0D7BD3}"/>
                </a:ext>
              </a:extLst>
            </p:cNvPr>
            <p:cNvGrpSpPr/>
            <p:nvPr/>
          </p:nvGrpSpPr>
          <p:grpSpPr>
            <a:xfrm>
              <a:off x="9688320" y="3202743"/>
              <a:ext cx="1452517" cy="1940093"/>
              <a:chOff x="10266947" y="7238219"/>
              <a:chExt cx="2824280" cy="3772320"/>
            </a:xfrm>
          </p:grpSpPr>
          <p:sp>
            <p:nvSpPr>
              <p:cNvPr id="30" name="Google Shape;108;p1">
                <a:extLst>
                  <a:ext uri="{FF2B5EF4-FFF2-40B4-BE49-F238E27FC236}">
                    <a16:creationId xmlns:a16="http://schemas.microsoft.com/office/drawing/2014/main" id="{BA59FB34-4F82-C740-01A6-D98A1F4024EB}"/>
                  </a:ext>
                </a:extLst>
              </p:cNvPr>
              <p:cNvSpPr txBox="1"/>
              <p:nvPr/>
            </p:nvSpPr>
            <p:spPr>
              <a:xfrm>
                <a:off x="10266947" y="7238219"/>
                <a:ext cx="2824280" cy="377232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Model, 1T params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9;p1">
                <a:extLst>
                  <a:ext uri="{FF2B5EF4-FFF2-40B4-BE49-F238E27FC236}">
                    <a16:creationId xmlns:a16="http://schemas.microsoft.com/office/drawing/2014/main" id="{8440C26E-B249-2F90-B838-74B0E6B26A37}"/>
                  </a:ext>
                </a:extLst>
              </p:cNvPr>
              <p:cNvSpPr txBox="1"/>
              <p:nvPr/>
            </p:nvSpPr>
            <p:spPr>
              <a:xfrm>
                <a:off x="10392601" y="8318262"/>
                <a:ext cx="2587010" cy="1868475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 k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10;p1">
                <a:extLst>
                  <a:ext uri="{FF2B5EF4-FFF2-40B4-BE49-F238E27FC236}">
                    <a16:creationId xmlns:a16="http://schemas.microsoft.com/office/drawing/2014/main" id="{D80E6EC2-4E0A-DAFF-2E94-22CC2E6FF55B}"/>
                  </a:ext>
                </a:extLst>
              </p:cNvPr>
              <p:cNvSpPr txBox="1"/>
              <p:nvPr/>
            </p:nvSpPr>
            <p:spPr>
              <a:xfrm>
                <a:off x="10511005" y="8679742"/>
                <a:ext cx="2350201" cy="383361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Layer-k-MLP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11;p1">
                <a:extLst>
                  <a:ext uri="{FF2B5EF4-FFF2-40B4-BE49-F238E27FC236}">
                    <a16:creationId xmlns:a16="http://schemas.microsoft.com/office/drawing/2014/main" id="{8E6E87A7-ADEB-C6BE-E6DB-7F1423A5329F}"/>
                  </a:ext>
                </a:extLst>
              </p:cNvPr>
              <p:cNvSpPr txBox="1"/>
              <p:nvPr/>
            </p:nvSpPr>
            <p:spPr>
              <a:xfrm>
                <a:off x="10511005" y="9159631"/>
                <a:ext cx="2350202" cy="882728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Layer-k-Attn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12;p1">
                <a:extLst>
                  <a:ext uri="{FF2B5EF4-FFF2-40B4-BE49-F238E27FC236}">
                    <a16:creationId xmlns:a16="http://schemas.microsoft.com/office/drawing/2014/main" id="{1D9F3317-D276-E278-DD38-74A0C1A96B6C}"/>
                  </a:ext>
                </a:extLst>
              </p:cNvPr>
              <p:cNvSpPr txBox="1"/>
              <p:nvPr/>
            </p:nvSpPr>
            <p:spPr>
              <a:xfrm>
                <a:off x="11510100" y="9526782"/>
                <a:ext cx="306491" cy="23339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q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13;p1">
                <a:extLst>
                  <a:ext uri="{FF2B5EF4-FFF2-40B4-BE49-F238E27FC236}">
                    <a16:creationId xmlns:a16="http://schemas.microsoft.com/office/drawing/2014/main" id="{FF69E3AA-E99E-A2E9-67B2-39599E379863}"/>
                  </a:ext>
                </a:extLst>
              </p:cNvPr>
              <p:cNvSpPr txBox="1"/>
              <p:nvPr/>
            </p:nvSpPr>
            <p:spPr>
              <a:xfrm>
                <a:off x="10392601" y="7614541"/>
                <a:ext cx="2587010" cy="36933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 1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14;p1">
                <a:extLst>
                  <a:ext uri="{FF2B5EF4-FFF2-40B4-BE49-F238E27FC236}">
                    <a16:creationId xmlns:a16="http://schemas.microsoft.com/office/drawing/2014/main" id="{79B8B676-CBDB-B0BB-1B8E-1D5AD4907AAD}"/>
                  </a:ext>
                </a:extLst>
              </p:cNvPr>
              <p:cNvSpPr txBox="1"/>
              <p:nvPr/>
            </p:nvSpPr>
            <p:spPr>
              <a:xfrm>
                <a:off x="11445495" y="7976022"/>
                <a:ext cx="309700" cy="369332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 w="12700">
                <a:noFill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Google Shape;115;p1">
                <a:extLst>
                  <a:ext uri="{FF2B5EF4-FFF2-40B4-BE49-F238E27FC236}">
                    <a16:creationId xmlns:a16="http://schemas.microsoft.com/office/drawing/2014/main" id="{38D9B6AE-AE1C-2A9C-8EED-886E2E8B9059}"/>
                  </a:ext>
                </a:extLst>
              </p:cNvPr>
              <p:cNvSpPr txBox="1"/>
              <p:nvPr/>
            </p:nvSpPr>
            <p:spPr>
              <a:xfrm>
                <a:off x="11445495" y="10172846"/>
                <a:ext cx="309700" cy="369332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 w="12700">
                <a:noFill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oogle Shape;116;p1">
                <a:extLst>
                  <a:ext uri="{FF2B5EF4-FFF2-40B4-BE49-F238E27FC236}">
                    <a16:creationId xmlns:a16="http://schemas.microsoft.com/office/drawing/2014/main" id="{84374BF8-22C8-4E1C-F538-130727579BFF}"/>
                  </a:ext>
                </a:extLst>
              </p:cNvPr>
              <p:cNvSpPr txBox="1"/>
              <p:nvPr/>
            </p:nvSpPr>
            <p:spPr>
              <a:xfrm>
                <a:off x="10385582" y="10495928"/>
                <a:ext cx="2587010" cy="36933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decoding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17;p1">
                <a:extLst>
                  <a:ext uri="{FF2B5EF4-FFF2-40B4-BE49-F238E27FC236}">
                    <a16:creationId xmlns:a16="http://schemas.microsoft.com/office/drawing/2014/main" id="{574939FC-0344-B2F5-3881-83BFE757C743}"/>
                  </a:ext>
                </a:extLst>
              </p:cNvPr>
              <p:cNvSpPr txBox="1"/>
              <p:nvPr/>
            </p:nvSpPr>
            <p:spPr>
              <a:xfrm>
                <a:off x="11211958" y="9526782"/>
                <a:ext cx="288861" cy="23339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18;p1">
                <a:extLst>
                  <a:ext uri="{FF2B5EF4-FFF2-40B4-BE49-F238E27FC236}">
                    <a16:creationId xmlns:a16="http://schemas.microsoft.com/office/drawing/2014/main" id="{08F85E9E-1277-ACF4-16C0-580F21CFE908}"/>
                  </a:ext>
                </a:extLst>
              </p:cNvPr>
              <p:cNvSpPr txBox="1"/>
              <p:nvPr/>
            </p:nvSpPr>
            <p:spPr>
              <a:xfrm>
                <a:off x="11836182" y="9526782"/>
                <a:ext cx="288861" cy="23339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v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119;p1">
                <a:extLst>
                  <a:ext uri="{FF2B5EF4-FFF2-40B4-BE49-F238E27FC236}">
                    <a16:creationId xmlns:a16="http://schemas.microsoft.com/office/drawing/2014/main" id="{180E5B17-1306-C960-7C0E-2F52031C0889}"/>
                  </a:ext>
                </a:extLst>
              </p:cNvPr>
              <p:cNvSpPr txBox="1"/>
              <p:nvPr/>
            </p:nvSpPr>
            <p:spPr>
              <a:xfrm>
                <a:off x="10623558" y="9526782"/>
                <a:ext cx="601447" cy="23339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map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2" name="Google Shape;120;p1">
              <a:extLst>
                <a:ext uri="{FF2B5EF4-FFF2-40B4-BE49-F238E27FC236}">
                  <a16:creationId xmlns:a16="http://schemas.microsoft.com/office/drawing/2014/main" id="{C2847D1E-9456-A064-D19D-C5CC9A9BBACB}"/>
                </a:ext>
              </a:extLst>
            </p:cNvPr>
            <p:cNvCxnSpPr>
              <a:stCxn id="38" idx="1"/>
              <a:endCxn id="69" idx="0"/>
            </p:cNvCxnSpPr>
            <p:nvPr/>
          </p:nvCxnSpPr>
          <p:spPr>
            <a:xfrm rot="10800000">
              <a:off x="8770218" y="4972992"/>
              <a:ext cx="979118" cy="154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3" name="Google Shape;122;p1">
              <a:extLst>
                <a:ext uri="{FF2B5EF4-FFF2-40B4-BE49-F238E27FC236}">
                  <a16:creationId xmlns:a16="http://schemas.microsoft.com/office/drawing/2014/main" id="{6E5DB878-37A3-8ABF-9867-0B4142C4E89D}"/>
                </a:ext>
              </a:extLst>
            </p:cNvPr>
            <p:cNvCxnSpPr>
              <a:endCxn id="62" idx="0"/>
            </p:cNvCxnSpPr>
            <p:nvPr/>
          </p:nvCxnSpPr>
          <p:spPr>
            <a:xfrm flipH="1">
              <a:off x="8970222" y="3569989"/>
              <a:ext cx="717598" cy="57704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4" name="Google Shape;124;p1">
              <a:extLst>
                <a:ext uri="{FF2B5EF4-FFF2-40B4-BE49-F238E27FC236}">
                  <a16:creationId xmlns:a16="http://schemas.microsoft.com/office/drawing/2014/main" id="{E5772868-6A4F-17D4-5322-7689C41270F0}"/>
                </a:ext>
              </a:extLst>
            </p:cNvPr>
            <p:cNvCxnSpPr>
              <a:stCxn id="67" idx="0"/>
            </p:cNvCxnSpPr>
            <p:nvPr/>
          </p:nvCxnSpPr>
          <p:spPr>
            <a:xfrm>
              <a:off x="8770205" y="3742818"/>
              <a:ext cx="917557" cy="42121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5" name="Google Shape;126;p1">
              <a:extLst>
                <a:ext uri="{FF2B5EF4-FFF2-40B4-BE49-F238E27FC236}">
                  <a16:creationId xmlns:a16="http://schemas.microsoft.com/office/drawing/2014/main" id="{42A6BD87-37BF-4FD4-A22A-7EBBD634DD47}"/>
                </a:ext>
              </a:extLst>
            </p:cNvPr>
            <p:cNvCxnSpPr>
              <a:stCxn id="57" idx="0"/>
            </p:cNvCxnSpPr>
            <p:nvPr/>
          </p:nvCxnSpPr>
          <p:spPr>
            <a:xfrm>
              <a:off x="9170238" y="4574348"/>
              <a:ext cx="574882" cy="44743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6" name="Google Shape;128;p1">
              <a:extLst>
                <a:ext uri="{FF2B5EF4-FFF2-40B4-BE49-F238E27FC236}">
                  <a16:creationId xmlns:a16="http://schemas.microsoft.com/office/drawing/2014/main" id="{327E132B-0E48-6FCA-F44C-F6A5B64E5B2C}"/>
                </a:ext>
              </a:extLst>
            </p:cNvPr>
            <p:cNvCxnSpPr>
              <a:stCxn id="63" idx="0"/>
            </p:cNvCxnSpPr>
            <p:nvPr/>
          </p:nvCxnSpPr>
          <p:spPr>
            <a:xfrm>
              <a:off x="8970222" y="4628313"/>
              <a:ext cx="717598" cy="56932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7" name="Google Shape;130;p1">
              <a:extLst>
                <a:ext uri="{FF2B5EF4-FFF2-40B4-BE49-F238E27FC236}">
                  <a16:creationId xmlns:a16="http://schemas.microsoft.com/office/drawing/2014/main" id="{14539025-BF48-17F9-980A-2B338D98BA90}"/>
                </a:ext>
              </a:extLst>
            </p:cNvPr>
            <p:cNvCxnSpPr>
              <a:stCxn id="68" idx="0"/>
            </p:cNvCxnSpPr>
            <p:nvPr/>
          </p:nvCxnSpPr>
          <p:spPr>
            <a:xfrm>
              <a:off x="8770205" y="3463035"/>
              <a:ext cx="917557" cy="0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8" name="Google Shape;132;p1">
              <a:extLst>
                <a:ext uri="{FF2B5EF4-FFF2-40B4-BE49-F238E27FC236}">
                  <a16:creationId xmlns:a16="http://schemas.microsoft.com/office/drawing/2014/main" id="{B07EAB4E-7E2F-A51B-57FD-D3D7A8E57150}"/>
                </a:ext>
              </a:extLst>
            </p:cNvPr>
            <p:cNvGrpSpPr/>
            <p:nvPr/>
          </p:nvGrpSpPr>
          <p:grpSpPr>
            <a:xfrm>
              <a:off x="9280675" y="3396286"/>
              <a:ext cx="89577" cy="1746551"/>
              <a:chOff x="13014989" y="7657009"/>
              <a:chExt cx="174172" cy="3395998"/>
            </a:xfrm>
          </p:grpSpPr>
          <p:cxnSp>
            <p:nvCxnSpPr>
              <p:cNvPr id="49" name="Google Shape;133;p1">
                <a:extLst>
                  <a:ext uri="{FF2B5EF4-FFF2-40B4-BE49-F238E27FC236}">
                    <a16:creationId xmlns:a16="http://schemas.microsoft.com/office/drawing/2014/main" id="{953108B8-AF9E-F4F0-F619-E80B42E3A1E5}"/>
                  </a:ext>
                </a:extLst>
              </p:cNvPr>
              <p:cNvCxnSpPr/>
              <p:nvPr/>
            </p:nvCxnSpPr>
            <p:spPr>
              <a:xfrm>
                <a:off x="13102075" y="765700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0" name="Google Shape;134;p1">
                <a:extLst>
                  <a:ext uri="{FF2B5EF4-FFF2-40B4-BE49-F238E27FC236}">
                    <a16:creationId xmlns:a16="http://schemas.microsoft.com/office/drawing/2014/main" id="{AACFACDB-60C7-6B4E-06CB-789544A32225}"/>
                  </a:ext>
                </a:extLst>
              </p:cNvPr>
              <p:cNvSpPr/>
              <p:nvPr/>
            </p:nvSpPr>
            <p:spPr>
              <a:xfrm rot="5400000">
                <a:off x="13014989" y="8823072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1" name="Google Shape;135;p1">
                <a:extLst>
                  <a:ext uri="{FF2B5EF4-FFF2-40B4-BE49-F238E27FC236}">
                    <a16:creationId xmlns:a16="http://schemas.microsoft.com/office/drawing/2014/main" id="{E77CAD66-782D-7E48-17F5-A941EE0F4740}"/>
                  </a:ext>
                </a:extLst>
              </p:cNvPr>
              <p:cNvSpPr/>
              <p:nvPr/>
            </p:nvSpPr>
            <p:spPr>
              <a:xfrm rot="5400000">
                <a:off x="13014989" y="9664096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2" name="Google Shape;136;p1">
                <a:extLst>
                  <a:ext uri="{FF2B5EF4-FFF2-40B4-BE49-F238E27FC236}">
                    <a16:creationId xmlns:a16="http://schemas.microsoft.com/office/drawing/2014/main" id="{91CA6C1D-DB27-42BB-FE5E-F05452707F5E}"/>
                  </a:ext>
                </a:extLst>
              </p:cNvPr>
              <p:cNvSpPr/>
              <p:nvPr/>
            </p:nvSpPr>
            <p:spPr>
              <a:xfrm rot="5400000">
                <a:off x="13014989" y="7699714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3" name="Google Shape;137;p1">
                <a:extLst>
                  <a:ext uri="{FF2B5EF4-FFF2-40B4-BE49-F238E27FC236}">
                    <a16:creationId xmlns:a16="http://schemas.microsoft.com/office/drawing/2014/main" id="{7EBBC90B-9A34-93EC-CD73-54992DDB843E}"/>
                  </a:ext>
                </a:extLst>
              </p:cNvPr>
              <p:cNvSpPr/>
              <p:nvPr/>
            </p:nvSpPr>
            <p:spPr>
              <a:xfrm rot="5400000">
                <a:off x="13014989" y="10635591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54" name="Google Shape;138;p1">
              <a:extLst>
                <a:ext uri="{FF2B5EF4-FFF2-40B4-BE49-F238E27FC236}">
                  <a16:creationId xmlns:a16="http://schemas.microsoft.com/office/drawing/2014/main" id="{10476658-8DD0-29A3-F629-9D629B877014}"/>
                </a:ext>
              </a:extLst>
            </p:cNvPr>
            <p:cNvGrpSpPr/>
            <p:nvPr/>
          </p:nvGrpSpPr>
          <p:grpSpPr>
            <a:xfrm>
              <a:off x="9080661" y="3396286"/>
              <a:ext cx="89577" cy="1746551"/>
              <a:chOff x="12627745" y="7644519"/>
              <a:chExt cx="174172" cy="3395998"/>
            </a:xfrm>
          </p:grpSpPr>
          <p:cxnSp>
            <p:nvCxnSpPr>
              <p:cNvPr id="55" name="Google Shape;139;p1">
                <a:extLst>
                  <a:ext uri="{FF2B5EF4-FFF2-40B4-BE49-F238E27FC236}">
                    <a16:creationId xmlns:a16="http://schemas.microsoft.com/office/drawing/2014/main" id="{6E516FA2-81EA-A246-1B5B-7E948232E7A1}"/>
                  </a:ext>
                </a:extLst>
              </p:cNvPr>
              <p:cNvCxnSpPr/>
              <p:nvPr/>
            </p:nvCxnSpPr>
            <p:spPr>
              <a:xfrm>
                <a:off x="12714831" y="764451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6" name="Google Shape;140;p1">
                <a:extLst>
                  <a:ext uri="{FF2B5EF4-FFF2-40B4-BE49-F238E27FC236}">
                    <a16:creationId xmlns:a16="http://schemas.microsoft.com/office/drawing/2014/main" id="{DCC42316-7FDF-2022-4901-A2DC17116B18}"/>
                  </a:ext>
                </a:extLst>
              </p:cNvPr>
              <p:cNvSpPr/>
              <p:nvPr/>
            </p:nvSpPr>
            <p:spPr>
              <a:xfrm rot="5400000">
                <a:off x="12627745" y="10269890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7" name="Google Shape;127;p1">
                <a:extLst>
                  <a:ext uri="{FF2B5EF4-FFF2-40B4-BE49-F238E27FC236}">
                    <a16:creationId xmlns:a16="http://schemas.microsoft.com/office/drawing/2014/main" id="{955D1EBA-6742-C6C5-3FE4-C84C4E34975A}"/>
                  </a:ext>
                </a:extLst>
              </p:cNvPr>
              <p:cNvSpPr/>
              <p:nvPr/>
            </p:nvSpPr>
            <p:spPr>
              <a:xfrm rot="5400000">
                <a:off x="12627745" y="9848062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8" name="Google Shape;141;p1">
                <a:extLst>
                  <a:ext uri="{FF2B5EF4-FFF2-40B4-BE49-F238E27FC236}">
                    <a16:creationId xmlns:a16="http://schemas.microsoft.com/office/drawing/2014/main" id="{4BF00D66-04F9-D1D3-1FC8-65395604146C}"/>
                  </a:ext>
                </a:extLst>
              </p:cNvPr>
              <p:cNvSpPr/>
              <p:nvPr/>
            </p:nvSpPr>
            <p:spPr>
              <a:xfrm rot="5400000">
                <a:off x="12627745" y="7687224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9" name="Google Shape;142;p1">
                <a:extLst>
                  <a:ext uri="{FF2B5EF4-FFF2-40B4-BE49-F238E27FC236}">
                    <a16:creationId xmlns:a16="http://schemas.microsoft.com/office/drawing/2014/main" id="{814C85A1-EB37-BD17-29F1-465010D2CF64}"/>
                  </a:ext>
                </a:extLst>
              </p:cNvPr>
              <p:cNvSpPr/>
              <p:nvPr/>
            </p:nvSpPr>
            <p:spPr>
              <a:xfrm rot="5400000">
                <a:off x="12627745" y="10623101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0" name="Google Shape;143;p1">
              <a:extLst>
                <a:ext uri="{FF2B5EF4-FFF2-40B4-BE49-F238E27FC236}">
                  <a16:creationId xmlns:a16="http://schemas.microsoft.com/office/drawing/2014/main" id="{0DCEEBF5-6659-8F8F-AEBE-070CFBDBA3D8}"/>
                </a:ext>
              </a:extLst>
            </p:cNvPr>
            <p:cNvGrpSpPr/>
            <p:nvPr/>
          </p:nvGrpSpPr>
          <p:grpSpPr>
            <a:xfrm>
              <a:off x="8880645" y="3396286"/>
              <a:ext cx="89577" cy="1746551"/>
              <a:chOff x="12237999" y="7644519"/>
              <a:chExt cx="174172" cy="3395998"/>
            </a:xfrm>
          </p:grpSpPr>
          <p:cxnSp>
            <p:nvCxnSpPr>
              <p:cNvPr id="61" name="Google Shape;144;p1">
                <a:extLst>
                  <a:ext uri="{FF2B5EF4-FFF2-40B4-BE49-F238E27FC236}">
                    <a16:creationId xmlns:a16="http://schemas.microsoft.com/office/drawing/2014/main" id="{1EF685E5-955B-9014-2C9B-AB4DA563EEC7}"/>
                  </a:ext>
                </a:extLst>
              </p:cNvPr>
              <p:cNvCxnSpPr/>
              <p:nvPr/>
            </p:nvCxnSpPr>
            <p:spPr>
              <a:xfrm>
                <a:off x="12325085" y="764451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2" name="Google Shape;123;p1">
                <a:extLst>
                  <a:ext uri="{FF2B5EF4-FFF2-40B4-BE49-F238E27FC236}">
                    <a16:creationId xmlns:a16="http://schemas.microsoft.com/office/drawing/2014/main" id="{A7949FE9-4D69-07E3-010A-58DFC0ABC4A7}"/>
                  </a:ext>
                </a:extLst>
              </p:cNvPr>
              <p:cNvSpPr/>
              <p:nvPr/>
            </p:nvSpPr>
            <p:spPr>
              <a:xfrm rot="5400000">
                <a:off x="12237999" y="8007387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3" name="Google Shape;129;p1">
                <a:extLst>
                  <a:ext uri="{FF2B5EF4-FFF2-40B4-BE49-F238E27FC236}">
                    <a16:creationId xmlns:a16="http://schemas.microsoft.com/office/drawing/2014/main" id="{9F7CFD42-9BB5-AB61-C01C-D3D43A4CD358}"/>
                  </a:ext>
                </a:extLst>
              </p:cNvPr>
              <p:cNvSpPr/>
              <p:nvPr/>
            </p:nvSpPr>
            <p:spPr>
              <a:xfrm rot="5400000">
                <a:off x="12237999" y="9952993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4" name="Google Shape;145;p1">
                <a:extLst>
                  <a:ext uri="{FF2B5EF4-FFF2-40B4-BE49-F238E27FC236}">
                    <a16:creationId xmlns:a16="http://schemas.microsoft.com/office/drawing/2014/main" id="{251C2655-BBE4-C67D-3F9E-94465FEA1581}"/>
                  </a:ext>
                </a:extLst>
              </p:cNvPr>
              <p:cNvSpPr/>
              <p:nvPr/>
            </p:nvSpPr>
            <p:spPr>
              <a:xfrm rot="5400000">
                <a:off x="12237999" y="7687224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5" name="Google Shape;146;p1">
              <a:extLst>
                <a:ext uri="{FF2B5EF4-FFF2-40B4-BE49-F238E27FC236}">
                  <a16:creationId xmlns:a16="http://schemas.microsoft.com/office/drawing/2014/main" id="{AC8F339C-2057-B1B3-8EAB-9B20ED7D92CE}"/>
                </a:ext>
              </a:extLst>
            </p:cNvPr>
            <p:cNvGrpSpPr/>
            <p:nvPr/>
          </p:nvGrpSpPr>
          <p:grpSpPr>
            <a:xfrm>
              <a:off x="8680630" y="3396286"/>
              <a:ext cx="89577" cy="1746551"/>
              <a:chOff x="11848256" y="7614539"/>
              <a:chExt cx="174172" cy="3395998"/>
            </a:xfrm>
          </p:grpSpPr>
          <p:cxnSp>
            <p:nvCxnSpPr>
              <p:cNvPr id="66" name="Google Shape;147;p1">
                <a:extLst>
                  <a:ext uri="{FF2B5EF4-FFF2-40B4-BE49-F238E27FC236}">
                    <a16:creationId xmlns:a16="http://schemas.microsoft.com/office/drawing/2014/main" id="{8D9C5B70-A752-2FBE-A18E-68745CA4FC2A}"/>
                  </a:ext>
                </a:extLst>
              </p:cNvPr>
              <p:cNvCxnSpPr/>
              <p:nvPr/>
            </p:nvCxnSpPr>
            <p:spPr>
              <a:xfrm>
                <a:off x="11935342" y="761453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7" name="Google Shape;125;p1">
                <a:extLst>
                  <a:ext uri="{FF2B5EF4-FFF2-40B4-BE49-F238E27FC236}">
                    <a16:creationId xmlns:a16="http://schemas.microsoft.com/office/drawing/2014/main" id="{E69537B5-A75E-9894-0711-108F1F1EE314}"/>
                  </a:ext>
                </a:extLst>
              </p:cNvPr>
              <p:cNvSpPr/>
              <p:nvPr/>
            </p:nvSpPr>
            <p:spPr>
              <a:xfrm rot="5400000">
                <a:off x="11848256" y="8201254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8" name="Google Shape;131;p1">
                <a:extLst>
                  <a:ext uri="{FF2B5EF4-FFF2-40B4-BE49-F238E27FC236}">
                    <a16:creationId xmlns:a16="http://schemas.microsoft.com/office/drawing/2014/main" id="{EAF55688-F96B-E1D3-1035-C8E02F83A948}"/>
                  </a:ext>
                </a:extLst>
              </p:cNvPr>
              <p:cNvSpPr/>
              <p:nvPr/>
            </p:nvSpPr>
            <p:spPr>
              <a:xfrm rot="5400000">
                <a:off x="11848256" y="7657244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9" name="Google Shape;121;p1">
                <a:extLst>
                  <a:ext uri="{FF2B5EF4-FFF2-40B4-BE49-F238E27FC236}">
                    <a16:creationId xmlns:a16="http://schemas.microsoft.com/office/drawing/2014/main" id="{296269D3-7E26-E229-ED7F-556EB711201F}"/>
                  </a:ext>
                </a:extLst>
              </p:cNvPr>
              <p:cNvSpPr/>
              <p:nvPr/>
            </p:nvSpPr>
            <p:spPr>
              <a:xfrm rot="5400000">
                <a:off x="11848256" y="10593121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70" name="Google Shape;148;p1">
              <a:extLst>
                <a:ext uri="{FF2B5EF4-FFF2-40B4-BE49-F238E27FC236}">
                  <a16:creationId xmlns:a16="http://schemas.microsoft.com/office/drawing/2014/main" id="{AEA1820D-F57D-B621-6292-475E0FB566DE}"/>
                </a:ext>
              </a:extLst>
            </p:cNvPr>
            <p:cNvCxnSpPr>
              <a:stCxn id="52" idx="0"/>
            </p:cNvCxnSpPr>
            <p:nvPr/>
          </p:nvCxnSpPr>
          <p:spPr>
            <a:xfrm>
              <a:off x="9370252" y="3463035"/>
              <a:ext cx="317528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1" name="Google Shape;149;p1">
              <a:extLst>
                <a:ext uri="{FF2B5EF4-FFF2-40B4-BE49-F238E27FC236}">
                  <a16:creationId xmlns:a16="http://schemas.microsoft.com/office/drawing/2014/main" id="{E5F7767B-8905-F92B-1E74-0C6CE526B6C0}"/>
                </a:ext>
              </a:extLst>
            </p:cNvPr>
            <p:cNvCxnSpPr>
              <a:endCxn id="50" idx="0"/>
            </p:cNvCxnSpPr>
            <p:nvPr/>
          </p:nvCxnSpPr>
          <p:spPr>
            <a:xfrm flipH="1">
              <a:off x="9370252" y="3963475"/>
              <a:ext cx="374921" cy="77298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2" name="Google Shape;150;p1">
              <a:extLst>
                <a:ext uri="{FF2B5EF4-FFF2-40B4-BE49-F238E27FC236}">
                  <a16:creationId xmlns:a16="http://schemas.microsoft.com/office/drawing/2014/main" id="{80711240-2DF6-B10E-4108-8854A7F081CC}"/>
                </a:ext>
              </a:extLst>
            </p:cNvPr>
            <p:cNvCxnSpPr>
              <a:stCxn id="50" idx="0"/>
            </p:cNvCxnSpPr>
            <p:nvPr/>
          </p:nvCxnSpPr>
          <p:spPr>
            <a:xfrm>
              <a:off x="9370252" y="4040775"/>
              <a:ext cx="374921" cy="88871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3" name="Google Shape;151;p1">
              <a:extLst>
                <a:ext uri="{FF2B5EF4-FFF2-40B4-BE49-F238E27FC236}">
                  <a16:creationId xmlns:a16="http://schemas.microsoft.com/office/drawing/2014/main" id="{388FA060-9824-889D-96E6-85DBE41A38E9}"/>
                </a:ext>
              </a:extLst>
            </p:cNvPr>
            <p:cNvCxnSpPr>
              <a:cxnSpLocks/>
              <a:stCxn id="41" idx="1"/>
              <a:endCxn id="51" idx="0"/>
            </p:cNvCxnSpPr>
            <p:nvPr/>
          </p:nvCxnSpPr>
          <p:spPr>
            <a:xfrm flipH="1">
              <a:off x="9370252" y="4439762"/>
              <a:ext cx="501471" cy="33552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4" name="Google Shape;152;p1">
              <a:extLst>
                <a:ext uri="{FF2B5EF4-FFF2-40B4-BE49-F238E27FC236}">
                  <a16:creationId xmlns:a16="http://schemas.microsoft.com/office/drawing/2014/main" id="{1EE7DB3E-7ECB-08FF-6960-7A9017BB0A61}"/>
                </a:ext>
              </a:extLst>
            </p:cNvPr>
            <p:cNvCxnSpPr>
              <a:stCxn id="38" idx="1"/>
              <a:endCxn id="53" idx="0"/>
            </p:cNvCxnSpPr>
            <p:nvPr/>
          </p:nvCxnSpPr>
          <p:spPr>
            <a:xfrm rot="10800000">
              <a:off x="9370248" y="4972992"/>
              <a:ext cx="379087" cy="154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grpSp>
          <p:nvGrpSpPr>
            <p:cNvPr id="105" name="Google Shape;174;p1">
              <a:extLst>
                <a:ext uri="{FF2B5EF4-FFF2-40B4-BE49-F238E27FC236}">
                  <a16:creationId xmlns:a16="http://schemas.microsoft.com/office/drawing/2014/main" id="{931BBC9D-9C97-D408-3218-0BDE55E337B7}"/>
                </a:ext>
              </a:extLst>
            </p:cNvPr>
            <p:cNvGrpSpPr/>
            <p:nvPr/>
          </p:nvGrpSpPr>
          <p:grpSpPr>
            <a:xfrm>
              <a:off x="7030884" y="3297806"/>
              <a:ext cx="1208701" cy="1545605"/>
              <a:chOff x="13228822" y="7353748"/>
              <a:chExt cx="2350201" cy="3005281"/>
            </a:xfrm>
          </p:grpSpPr>
          <p:sp>
            <p:nvSpPr>
              <p:cNvPr id="106" name="Google Shape;175;p1">
                <a:extLst>
                  <a:ext uri="{FF2B5EF4-FFF2-40B4-BE49-F238E27FC236}">
                    <a16:creationId xmlns:a16="http://schemas.microsoft.com/office/drawing/2014/main" id="{E4D9AFF3-F182-BA59-24CF-97FC5159B41C}"/>
                  </a:ext>
                </a:extLst>
              </p:cNvPr>
              <p:cNvSpPr txBox="1"/>
              <p:nvPr/>
            </p:nvSpPr>
            <p:spPr>
              <a:xfrm>
                <a:off x="13228822" y="7353748"/>
                <a:ext cx="2350201" cy="3005281"/>
              </a:xfrm>
              <a:prstGeom prst="rect">
                <a:avLst/>
              </a:prstGeom>
              <a:solidFill>
                <a:srgbClr val="E1EF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4572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Scheduling,</a:t>
                </a:r>
                <a:endParaRPr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Routing</a:t>
                </a:r>
                <a:endParaRPr sz="11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107" name="Google Shape;176;p1">
                <a:extLst>
                  <a:ext uri="{FF2B5EF4-FFF2-40B4-BE49-F238E27FC236}">
                    <a16:creationId xmlns:a16="http://schemas.microsoft.com/office/drawing/2014/main" id="{A62AA772-7554-385D-1B96-42EEB3C6E6FD}"/>
                  </a:ext>
                </a:extLst>
              </p:cNvPr>
              <p:cNvGrpSpPr/>
              <p:nvPr/>
            </p:nvGrpSpPr>
            <p:grpSpPr>
              <a:xfrm>
                <a:off x="14710891" y="8013185"/>
                <a:ext cx="707683" cy="1146419"/>
                <a:chOff x="15013476" y="7879664"/>
                <a:chExt cx="707683" cy="1146419"/>
              </a:xfrm>
            </p:grpSpPr>
            <p:sp>
              <p:nvSpPr>
                <p:cNvPr id="171" name="Google Shape;177;p1">
                  <a:extLst>
                    <a:ext uri="{FF2B5EF4-FFF2-40B4-BE49-F238E27FC236}">
                      <a16:creationId xmlns:a16="http://schemas.microsoft.com/office/drawing/2014/main" id="{D9F43C83-D5C3-DFBE-716A-268B277E1FCB}"/>
                    </a:ext>
                  </a:extLst>
                </p:cNvPr>
                <p:cNvSpPr txBox="1"/>
                <p:nvPr/>
              </p:nvSpPr>
              <p:spPr>
                <a:xfrm>
                  <a:off x="15013476" y="7879664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72" name="Google Shape;178;p1">
                  <a:extLst>
                    <a:ext uri="{FF2B5EF4-FFF2-40B4-BE49-F238E27FC236}">
                      <a16:creationId xmlns:a16="http://schemas.microsoft.com/office/drawing/2014/main" id="{98D85386-ED99-ECA6-6919-0F71A223502E}"/>
                    </a:ext>
                  </a:extLst>
                </p:cNvPr>
                <p:cNvGrpSpPr/>
                <p:nvPr/>
              </p:nvGrpSpPr>
              <p:grpSpPr>
                <a:xfrm>
                  <a:off x="15194553" y="8054385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73" name="Google Shape;179;p1">
                    <a:extLst>
                      <a:ext uri="{FF2B5EF4-FFF2-40B4-BE49-F238E27FC236}">
                        <a16:creationId xmlns:a16="http://schemas.microsoft.com/office/drawing/2014/main" id="{3B4A061B-C54D-8192-1209-EE106089187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74" name="Google Shape;180;p1">
                    <a:extLst>
                      <a:ext uri="{FF2B5EF4-FFF2-40B4-BE49-F238E27FC236}">
                        <a16:creationId xmlns:a16="http://schemas.microsoft.com/office/drawing/2014/main" id="{31108477-5F13-B4CB-FCE4-F71FBAEB87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5" name="Google Shape;181;p1">
                    <a:extLst>
                      <a:ext uri="{FF2B5EF4-FFF2-40B4-BE49-F238E27FC236}">
                        <a16:creationId xmlns:a16="http://schemas.microsoft.com/office/drawing/2014/main" id="{11C6C097-4E69-F9D9-EE10-14A553691C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6" name="Google Shape;182;p1">
                    <a:extLst>
                      <a:ext uri="{FF2B5EF4-FFF2-40B4-BE49-F238E27FC236}">
                        <a16:creationId xmlns:a16="http://schemas.microsoft.com/office/drawing/2014/main" id="{48E9BD40-065A-BDF5-AC39-769A48F17C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7" name="Google Shape;183;p1">
                    <a:extLst>
                      <a:ext uri="{FF2B5EF4-FFF2-40B4-BE49-F238E27FC236}">
                        <a16:creationId xmlns:a16="http://schemas.microsoft.com/office/drawing/2014/main" id="{513FB2A8-DA50-3CDD-8E80-D0427E4990E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8" name="Google Shape;184;p1">
                    <a:extLst>
                      <a:ext uri="{FF2B5EF4-FFF2-40B4-BE49-F238E27FC236}">
                        <a16:creationId xmlns:a16="http://schemas.microsoft.com/office/drawing/2014/main" id="{7DFD4686-90F4-C969-0264-4E2230FF61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9" name="Google Shape;185;p1">
                    <a:extLst>
                      <a:ext uri="{FF2B5EF4-FFF2-40B4-BE49-F238E27FC236}">
                        <a16:creationId xmlns:a16="http://schemas.microsoft.com/office/drawing/2014/main" id="{D600507D-874C-043A-0E26-DC3C15C497E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80" name="Google Shape;186;p1">
                    <a:extLst>
                      <a:ext uri="{FF2B5EF4-FFF2-40B4-BE49-F238E27FC236}">
                        <a16:creationId xmlns:a16="http://schemas.microsoft.com/office/drawing/2014/main" id="{8367C102-3C08-8171-A7AE-3167E76110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81" name="Google Shape;187;p1">
                    <a:extLst>
                      <a:ext uri="{FF2B5EF4-FFF2-40B4-BE49-F238E27FC236}">
                        <a16:creationId xmlns:a16="http://schemas.microsoft.com/office/drawing/2014/main" id="{B2A224B0-814D-AA4C-3D90-931B7EB73B9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7030A0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82" name="Google Shape;188;p1">
                    <a:extLst>
                      <a:ext uri="{FF2B5EF4-FFF2-40B4-BE49-F238E27FC236}">
                        <a16:creationId xmlns:a16="http://schemas.microsoft.com/office/drawing/2014/main" id="{B136CA31-F992-27BC-9E0D-6A13CA32CC5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83" name="Google Shape;189;p1">
                    <a:extLst>
                      <a:ext uri="{FF2B5EF4-FFF2-40B4-BE49-F238E27FC236}">
                        <a16:creationId xmlns:a16="http://schemas.microsoft.com/office/drawing/2014/main" id="{D2283A52-B56C-032E-B6E2-EB57AAF244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84" name="Google Shape;190;p1">
                    <a:extLst>
                      <a:ext uri="{FF2B5EF4-FFF2-40B4-BE49-F238E27FC236}">
                        <a16:creationId xmlns:a16="http://schemas.microsoft.com/office/drawing/2014/main" id="{6141CC52-30BB-55F1-DFA8-F06CB037C01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rgbClr val="7030A0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85" name="Google Shape;191;p1">
                    <a:extLst>
                      <a:ext uri="{FF2B5EF4-FFF2-40B4-BE49-F238E27FC236}">
                        <a16:creationId xmlns:a16="http://schemas.microsoft.com/office/drawing/2014/main" id="{BABEA0C0-D043-AE0B-53D7-1B6D796A4BF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86" name="Google Shape;192;p1">
                    <a:extLst>
                      <a:ext uri="{FF2B5EF4-FFF2-40B4-BE49-F238E27FC236}">
                        <a16:creationId xmlns:a16="http://schemas.microsoft.com/office/drawing/2014/main" id="{D17C50EE-B5D0-8E35-25D9-A644D073856F}"/>
                      </a:ext>
                    </a:extLst>
                  </p:cNvPr>
                  <p:cNvCxnSpPr>
                    <a:stCxn id="18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87" name="Google Shape;193;p1">
                    <a:extLst>
                      <a:ext uri="{FF2B5EF4-FFF2-40B4-BE49-F238E27FC236}">
                        <a16:creationId xmlns:a16="http://schemas.microsoft.com/office/drawing/2014/main" id="{38ABA683-7B54-10A8-5328-8A5E92528D66}"/>
                      </a:ext>
                    </a:extLst>
                  </p:cNvPr>
                  <p:cNvCxnSpPr>
                    <a:stCxn id="182" idx="0"/>
                    <a:endCxn id="17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88" name="Google Shape;194;p1">
                    <a:extLst>
                      <a:ext uri="{FF2B5EF4-FFF2-40B4-BE49-F238E27FC236}">
                        <a16:creationId xmlns:a16="http://schemas.microsoft.com/office/drawing/2014/main" id="{038FCE2E-A18E-DE93-5A01-CBF2FB8F4F25}"/>
                      </a:ext>
                    </a:extLst>
                  </p:cNvPr>
                  <p:cNvCxnSpPr>
                    <a:stCxn id="178" idx="4"/>
                    <a:endCxn id="18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89" name="Google Shape;195;p1">
                    <a:extLst>
                      <a:ext uri="{FF2B5EF4-FFF2-40B4-BE49-F238E27FC236}">
                        <a16:creationId xmlns:a16="http://schemas.microsoft.com/office/drawing/2014/main" id="{C6B0D315-1685-0487-204C-0DBC53A865EA}"/>
                      </a:ext>
                    </a:extLst>
                  </p:cNvPr>
                  <p:cNvCxnSpPr>
                    <a:stCxn id="180" idx="4"/>
                    <a:endCxn id="18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90" name="Google Shape;196;p1">
                    <a:extLst>
                      <a:ext uri="{FF2B5EF4-FFF2-40B4-BE49-F238E27FC236}">
                        <a16:creationId xmlns:a16="http://schemas.microsoft.com/office/drawing/2014/main" id="{C721D32C-77D8-C08C-EEDD-37EBD905EFF1}"/>
                      </a:ext>
                    </a:extLst>
                  </p:cNvPr>
                  <p:cNvCxnSpPr>
                    <a:stCxn id="176" idx="4"/>
                    <a:endCxn id="18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108" name="Google Shape;197;p1">
                <a:extLst>
                  <a:ext uri="{FF2B5EF4-FFF2-40B4-BE49-F238E27FC236}">
                    <a16:creationId xmlns:a16="http://schemas.microsoft.com/office/drawing/2014/main" id="{4B6F8B2E-C36D-11F0-11D7-874D6F3E2993}"/>
                  </a:ext>
                </a:extLst>
              </p:cNvPr>
              <p:cNvGrpSpPr/>
              <p:nvPr/>
            </p:nvGrpSpPr>
            <p:grpSpPr>
              <a:xfrm>
                <a:off x="14272711" y="8365440"/>
                <a:ext cx="707683" cy="1146419"/>
                <a:chOff x="12590824" y="7831535"/>
                <a:chExt cx="707683" cy="1146419"/>
              </a:xfrm>
            </p:grpSpPr>
            <p:sp>
              <p:nvSpPr>
                <p:cNvPr id="151" name="Google Shape;198;p1">
                  <a:extLst>
                    <a:ext uri="{FF2B5EF4-FFF2-40B4-BE49-F238E27FC236}">
                      <a16:creationId xmlns:a16="http://schemas.microsoft.com/office/drawing/2014/main" id="{47F63C88-2F44-DF7E-6B1D-DA05E70CF676}"/>
                    </a:ext>
                  </a:extLst>
                </p:cNvPr>
                <p:cNvSpPr txBox="1"/>
                <p:nvPr/>
              </p:nvSpPr>
              <p:spPr>
                <a:xfrm>
                  <a:off x="12590824" y="7831535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52" name="Google Shape;199;p1">
                  <a:extLst>
                    <a:ext uri="{FF2B5EF4-FFF2-40B4-BE49-F238E27FC236}">
                      <a16:creationId xmlns:a16="http://schemas.microsoft.com/office/drawing/2014/main" id="{A451893E-71F7-B2DB-6677-7DE54D503AC3}"/>
                    </a:ext>
                  </a:extLst>
                </p:cNvPr>
                <p:cNvGrpSpPr/>
                <p:nvPr/>
              </p:nvGrpSpPr>
              <p:grpSpPr>
                <a:xfrm>
                  <a:off x="12771901" y="8006256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53" name="Google Shape;200;p1">
                    <a:extLst>
                      <a:ext uri="{FF2B5EF4-FFF2-40B4-BE49-F238E27FC236}">
                        <a16:creationId xmlns:a16="http://schemas.microsoft.com/office/drawing/2014/main" id="{10574AA8-4DA2-27F2-5345-C63CCA8D07E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54" name="Google Shape;201;p1">
                    <a:extLst>
                      <a:ext uri="{FF2B5EF4-FFF2-40B4-BE49-F238E27FC236}">
                        <a16:creationId xmlns:a16="http://schemas.microsoft.com/office/drawing/2014/main" id="{008E201B-B1FF-6E05-B6DB-205102C5D3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5" name="Google Shape;202;p1">
                    <a:extLst>
                      <a:ext uri="{FF2B5EF4-FFF2-40B4-BE49-F238E27FC236}">
                        <a16:creationId xmlns:a16="http://schemas.microsoft.com/office/drawing/2014/main" id="{822F5758-5117-C64B-1F8F-2CD024A21BB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6" name="Google Shape;203;p1">
                    <a:extLst>
                      <a:ext uri="{FF2B5EF4-FFF2-40B4-BE49-F238E27FC236}">
                        <a16:creationId xmlns:a16="http://schemas.microsoft.com/office/drawing/2014/main" id="{DD794809-6E8E-DFA4-FC38-B1F4125FBE5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7" name="Google Shape;204;p1">
                    <a:extLst>
                      <a:ext uri="{FF2B5EF4-FFF2-40B4-BE49-F238E27FC236}">
                        <a16:creationId xmlns:a16="http://schemas.microsoft.com/office/drawing/2014/main" id="{707B7A9D-93DB-2D05-7D0F-5DC14B5343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8" name="Google Shape;205;p1">
                    <a:extLst>
                      <a:ext uri="{FF2B5EF4-FFF2-40B4-BE49-F238E27FC236}">
                        <a16:creationId xmlns:a16="http://schemas.microsoft.com/office/drawing/2014/main" id="{154AD15F-2CB1-3B73-315C-628A67D1E98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9" name="Google Shape;206;p1">
                    <a:extLst>
                      <a:ext uri="{FF2B5EF4-FFF2-40B4-BE49-F238E27FC236}">
                        <a16:creationId xmlns:a16="http://schemas.microsoft.com/office/drawing/2014/main" id="{1D4B9FC6-9395-1AE8-ACF1-B2A4A583A4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0" name="Google Shape;207;p1">
                    <a:extLst>
                      <a:ext uri="{FF2B5EF4-FFF2-40B4-BE49-F238E27FC236}">
                        <a16:creationId xmlns:a16="http://schemas.microsoft.com/office/drawing/2014/main" id="{539F3852-30C3-B80F-D2DA-D9AFB9D4CB3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61" name="Google Shape;208;p1">
                    <a:extLst>
                      <a:ext uri="{FF2B5EF4-FFF2-40B4-BE49-F238E27FC236}">
                        <a16:creationId xmlns:a16="http://schemas.microsoft.com/office/drawing/2014/main" id="{B264DB80-B51D-8488-4FFF-3D584FC57BB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6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62" name="Google Shape;209;p1">
                    <a:extLst>
                      <a:ext uri="{FF2B5EF4-FFF2-40B4-BE49-F238E27FC236}">
                        <a16:creationId xmlns:a16="http://schemas.microsoft.com/office/drawing/2014/main" id="{F7E64967-B7D7-5FA7-F42B-4974A4E5D25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3" name="Google Shape;210;p1">
                    <a:extLst>
                      <a:ext uri="{FF2B5EF4-FFF2-40B4-BE49-F238E27FC236}">
                        <a16:creationId xmlns:a16="http://schemas.microsoft.com/office/drawing/2014/main" id="{248E5752-DB93-534C-2E37-7D19525F0F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4" name="Google Shape;211;p1">
                    <a:extLst>
                      <a:ext uri="{FF2B5EF4-FFF2-40B4-BE49-F238E27FC236}">
                        <a16:creationId xmlns:a16="http://schemas.microsoft.com/office/drawing/2014/main" id="{DF2EEC60-678E-DA77-2B84-66BB796175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5" name="Google Shape;212;p1">
                    <a:extLst>
                      <a:ext uri="{FF2B5EF4-FFF2-40B4-BE49-F238E27FC236}">
                        <a16:creationId xmlns:a16="http://schemas.microsoft.com/office/drawing/2014/main" id="{617134D8-3A4A-82A1-20AD-B9DB9A7A52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66" name="Google Shape;213;p1">
                    <a:extLst>
                      <a:ext uri="{FF2B5EF4-FFF2-40B4-BE49-F238E27FC236}">
                        <a16:creationId xmlns:a16="http://schemas.microsoft.com/office/drawing/2014/main" id="{F359FCDF-2A38-29F6-DFD6-D684058898B6}"/>
                      </a:ext>
                    </a:extLst>
                  </p:cNvPr>
                  <p:cNvCxnSpPr>
                    <a:stCxn id="16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67" name="Google Shape;214;p1">
                    <a:extLst>
                      <a:ext uri="{FF2B5EF4-FFF2-40B4-BE49-F238E27FC236}">
                        <a16:creationId xmlns:a16="http://schemas.microsoft.com/office/drawing/2014/main" id="{FBC50BAE-065D-3FC1-31C1-BFFF4C9F4052}"/>
                      </a:ext>
                    </a:extLst>
                  </p:cNvPr>
                  <p:cNvCxnSpPr>
                    <a:stCxn id="162" idx="0"/>
                    <a:endCxn id="15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68" name="Google Shape;215;p1">
                    <a:extLst>
                      <a:ext uri="{FF2B5EF4-FFF2-40B4-BE49-F238E27FC236}">
                        <a16:creationId xmlns:a16="http://schemas.microsoft.com/office/drawing/2014/main" id="{CA30C493-CBFB-CB10-39A5-4653E05F609C}"/>
                      </a:ext>
                    </a:extLst>
                  </p:cNvPr>
                  <p:cNvCxnSpPr>
                    <a:stCxn id="158" idx="4"/>
                    <a:endCxn id="16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69" name="Google Shape;216;p1">
                    <a:extLst>
                      <a:ext uri="{FF2B5EF4-FFF2-40B4-BE49-F238E27FC236}">
                        <a16:creationId xmlns:a16="http://schemas.microsoft.com/office/drawing/2014/main" id="{74707DE0-4132-1423-C222-BB04D719DEB0}"/>
                      </a:ext>
                    </a:extLst>
                  </p:cNvPr>
                  <p:cNvCxnSpPr>
                    <a:stCxn id="160" idx="4"/>
                    <a:endCxn id="16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70" name="Google Shape;217;p1">
                    <a:extLst>
                      <a:ext uri="{FF2B5EF4-FFF2-40B4-BE49-F238E27FC236}">
                        <a16:creationId xmlns:a16="http://schemas.microsoft.com/office/drawing/2014/main" id="{06019353-0722-FC05-FD97-90FDC1EBE139}"/>
                      </a:ext>
                    </a:extLst>
                  </p:cNvPr>
                  <p:cNvCxnSpPr>
                    <a:stCxn id="156" idx="4"/>
                    <a:endCxn id="16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109" name="Google Shape;218;p1">
                <a:extLst>
                  <a:ext uri="{FF2B5EF4-FFF2-40B4-BE49-F238E27FC236}">
                    <a16:creationId xmlns:a16="http://schemas.microsoft.com/office/drawing/2014/main" id="{9F1E3FEC-56A9-4BFE-E8E2-3020F2337971}"/>
                  </a:ext>
                </a:extLst>
              </p:cNvPr>
              <p:cNvGrpSpPr/>
              <p:nvPr/>
            </p:nvGrpSpPr>
            <p:grpSpPr>
              <a:xfrm>
                <a:off x="13798711" y="8738231"/>
                <a:ext cx="707683" cy="1146419"/>
                <a:chOff x="14108923" y="8466639"/>
                <a:chExt cx="707683" cy="1146419"/>
              </a:xfrm>
            </p:grpSpPr>
            <p:sp>
              <p:nvSpPr>
                <p:cNvPr id="131" name="Google Shape;219;p1">
                  <a:extLst>
                    <a:ext uri="{FF2B5EF4-FFF2-40B4-BE49-F238E27FC236}">
                      <a16:creationId xmlns:a16="http://schemas.microsoft.com/office/drawing/2014/main" id="{0308FC8D-0033-D110-296B-E35080599527}"/>
                    </a:ext>
                  </a:extLst>
                </p:cNvPr>
                <p:cNvSpPr txBox="1"/>
                <p:nvPr/>
              </p:nvSpPr>
              <p:spPr>
                <a:xfrm>
                  <a:off x="14108923" y="8466639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32" name="Google Shape;220;p1">
                  <a:extLst>
                    <a:ext uri="{FF2B5EF4-FFF2-40B4-BE49-F238E27FC236}">
                      <a16:creationId xmlns:a16="http://schemas.microsoft.com/office/drawing/2014/main" id="{DD0CC417-658C-2DA2-5FF5-EC8C04DA06A1}"/>
                    </a:ext>
                  </a:extLst>
                </p:cNvPr>
                <p:cNvGrpSpPr/>
                <p:nvPr/>
              </p:nvGrpSpPr>
              <p:grpSpPr>
                <a:xfrm>
                  <a:off x="14290000" y="8641358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33" name="Google Shape;221;p1">
                    <a:extLst>
                      <a:ext uri="{FF2B5EF4-FFF2-40B4-BE49-F238E27FC236}">
                        <a16:creationId xmlns:a16="http://schemas.microsoft.com/office/drawing/2014/main" id="{FAF4CE45-222A-29BF-189B-2FD5C19B932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34" name="Google Shape;222;p1">
                    <a:extLst>
                      <a:ext uri="{FF2B5EF4-FFF2-40B4-BE49-F238E27FC236}">
                        <a16:creationId xmlns:a16="http://schemas.microsoft.com/office/drawing/2014/main" id="{B3F47458-105C-0D23-045D-77D7BE3DE8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5" name="Google Shape;223;p1">
                    <a:extLst>
                      <a:ext uri="{FF2B5EF4-FFF2-40B4-BE49-F238E27FC236}">
                        <a16:creationId xmlns:a16="http://schemas.microsoft.com/office/drawing/2014/main" id="{CD421D9A-2345-8289-486E-80ABDCD28A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6" name="Google Shape;224;p1">
                    <a:extLst>
                      <a:ext uri="{FF2B5EF4-FFF2-40B4-BE49-F238E27FC236}">
                        <a16:creationId xmlns:a16="http://schemas.microsoft.com/office/drawing/2014/main" id="{2953B95E-9DFF-63FB-E618-AA07F792438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7" name="Google Shape;225;p1">
                    <a:extLst>
                      <a:ext uri="{FF2B5EF4-FFF2-40B4-BE49-F238E27FC236}">
                        <a16:creationId xmlns:a16="http://schemas.microsoft.com/office/drawing/2014/main" id="{CE59EAA1-5BB7-E5FF-1847-ACE8C6D8E3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8" name="Google Shape;226;p1">
                    <a:extLst>
                      <a:ext uri="{FF2B5EF4-FFF2-40B4-BE49-F238E27FC236}">
                        <a16:creationId xmlns:a16="http://schemas.microsoft.com/office/drawing/2014/main" id="{81C82FC9-9DE7-736B-E3E6-4198E25A46A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9" name="Google Shape;227;p1">
                    <a:extLst>
                      <a:ext uri="{FF2B5EF4-FFF2-40B4-BE49-F238E27FC236}">
                        <a16:creationId xmlns:a16="http://schemas.microsoft.com/office/drawing/2014/main" id="{A3CA9AFD-C443-7A5E-BE0D-C29ECE65E3F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0" name="Google Shape;228;p1">
                    <a:extLst>
                      <a:ext uri="{FF2B5EF4-FFF2-40B4-BE49-F238E27FC236}">
                        <a16:creationId xmlns:a16="http://schemas.microsoft.com/office/drawing/2014/main" id="{F7AE666D-9BFA-1273-5DAF-C1979DFE440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41" name="Google Shape;229;p1">
                    <a:extLst>
                      <a:ext uri="{FF2B5EF4-FFF2-40B4-BE49-F238E27FC236}">
                        <a16:creationId xmlns:a16="http://schemas.microsoft.com/office/drawing/2014/main" id="{D0AEDEED-3CFA-2A60-D3D0-25DD4B565C4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42" name="Google Shape;230;p1">
                    <a:extLst>
                      <a:ext uri="{FF2B5EF4-FFF2-40B4-BE49-F238E27FC236}">
                        <a16:creationId xmlns:a16="http://schemas.microsoft.com/office/drawing/2014/main" id="{D2390157-8210-F6BB-C936-6776E97A0A3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3" name="Google Shape;231;p1">
                    <a:extLst>
                      <a:ext uri="{FF2B5EF4-FFF2-40B4-BE49-F238E27FC236}">
                        <a16:creationId xmlns:a16="http://schemas.microsoft.com/office/drawing/2014/main" id="{934DE153-FB58-8055-2305-2CDC746B35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4" name="Google Shape;232;p1">
                    <a:extLst>
                      <a:ext uri="{FF2B5EF4-FFF2-40B4-BE49-F238E27FC236}">
                        <a16:creationId xmlns:a16="http://schemas.microsoft.com/office/drawing/2014/main" id="{2440E701-2549-99BC-D023-3222F33B308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5" name="Google Shape;233;p1">
                    <a:extLst>
                      <a:ext uri="{FF2B5EF4-FFF2-40B4-BE49-F238E27FC236}">
                        <a16:creationId xmlns:a16="http://schemas.microsoft.com/office/drawing/2014/main" id="{E5C788AD-1185-F6DF-2F32-6D5E99757D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46" name="Google Shape;234;p1">
                    <a:extLst>
                      <a:ext uri="{FF2B5EF4-FFF2-40B4-BE49-F238E27FC236}">
                        <a16:creationId xmlns:a16="http://schemas.microsoft.com/office/drawing/2014/main" id="{80D7903C-5012-DAEE-CED7-8F2E336EF09D}"/>
                      </a:ext>
                    </a:extLst>
                  </p:cNvPr>
                  <p:cNvCxnSpPr>
                    <a:stCxn id="14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47" name="Google Shape;235;p1">
                    <a:extLst>
                      <a:ext uri="{FF2B5EF4-FFF2-40B4-BE49-F238E27FC236}">
                        <a16:creationId xmlns:a16="http://schemas.microsoft.com/office/drawing/2014/main" id="{2C2777D1-EB31-B015-1C73-60E4542EEF09}"/>
                      </a:ext>
                    </a:extLst>
                  </p:cNvPr>
                  <p:cNvCxnSpPr>
                    <a:stCxn id="142" idx="0"/>
                    <a:endCxn id="13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48" name="Google Shape;236;p1">
                    <a:extLst>
                      <a:ext uri="{FF2B5EF4-FFF2-40B4-BE49-F238E27FC236}">
                        <a16:creationId xmlns:a16="http://schemas.microsoft.com/office/drawing/2014/main" id="{FB5C2D0C-720A-1376-CFEE-B7962C0FBF94}"/>
                      </a:ext>
                    </a:extLst>
                  </p:cNvPr>
                  <p:cNvCxnSpPr>
                    <a:stCxn id="138" idx="4"/>
                    <a:endCxn id="14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49" name="Google Shape;237;p1">
                    <a:extLst>
                      <a:ext uri="{FF2B5EF4-FFF2-40B4-BE49-F238E27FC236}">
                        <a16:creationId xmlns:a16="http://schemas.microsoft.com/office/drawing/2014/main" id="{FA0EF108-C333-9951-1569-5F590B9C0A39}"/>
                      </a:ext>
                    </a:extLst>
                  </p:cNvPr>
                  <p:cNvCxnSpPr>
                    <a:stCxn id="140" idx="4"/>
                    <a:endCxn id="14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50" name="Google Shape;238;p1">
                    <a:extLst>
                      <a:ext uri="{FF2B5EF4-FFF2-40B4-BE49-F238E27FC236}">
                        <a16:creationId xmlns:a16="http://schemas.microsoft.com/office/drawing/2014/main" id="{30278906-C5A5-408C-8AC9-5344C5193751}"/>
                      </a:ext>
                    </a:extLst>
                  </p:cNvPr>
                  <p:cNvCxnSpPr>
                    <a:stCxn id="136" idx="4"/>
                    <a:endCxn id="14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110" name="Google Shape;239;p1">
                <a:extLst>
                  <a:ext uri="{FF2B5EF4-FFF2-40B4-BE49-F238E27FC236}">
                    <a16:creationId xmlns:a16="http://schemas.microsoft.com/office/drawing/2014/main" id="{3258AB3C-D9D5-4ECF-B805-2169BB77796C}"/>
                  </a:ext>
                </a:extLst>
              </p:cNvPr>
              <p:cNvGrpSpPr/>
              <p:nvPr/>
            </p:nvGrpSpPr>
            <p:grpSpPr>
              <a:xfrm>
                <a:off x="13366767" y="9110172"/>
                <a:ext cx="707683" cy="1146419"/>
                <a:chOff x="13621695" y="8761501"/>
                <a:chExt cx="707683" cy="1146419"/>
              </a:xfrm>
            </p:grpSpPr>
            <p:sp>
              <p:nvSpPr>
                <p:cNvPr id="111" name="Google Shape;240;p1">
                  <a:extLst>
                    <a:ext uri="{FF2B5EF4-FFF2-40B4-BE49-F238E27FC236}">
                      <a16:creationId xmlns:a16="http://schemas.microsoft.com/office/drawing/2014/main" id="{122221FB-8967-9675-B641-8A0F317C0221}"/>
                    </a:ext>
                  </a:extLst>
                </p:cNvPr>
                <p:cNvSpPr txBox="1"/>
                <p:nvPr/>
              </p:nvSpPr>
              <p:spPr>
                <a:xfrm>
                  <a:off x="13621695" y="8761501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12" name="Google Shape;241;p1">
                  <a:extLst>
                    <a:ext uri="{FF2B5EF4-FFF2-40B4-BE49-F238E27FC236}">
                      <a16:creationId xmlns:a16="http://schemas.microsoft.com/office/drawing/2014/main" id="{67F064A2-9416-D3D6-1348-49393E790393}"/>
                    </a:ext>
                  </a:extLst>
                </p:cNvPr>
                <p:cNvGrpSpPr/>
                <p:nvPr/>
              </p:nvGrpSpPr>
              <p:grpSpPr>
                <a:xfrm>
                  <a:off x="13802772" y="8936220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13" name="Google Shape;242;p1">
                    <a:extLst>
                      <a:ext uri="{FF2B5EF4-FFF2-40B4-BE49-F238E27FC236}">
                        <a16:creationId xmlns:a16="http://schemas.microsoft.com/office/drawing/2014/main" id="{12BC0108-B4F0-ED70-0783-734AB22D433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14" name="Google Shape;243;p1">
                    <a:extLst>
                      <a:ext uri="{FF2B5EF4-FFF2-40B4-BE49-F238E27FC236}">
                        <a16:creationId xmlns:a16="http://schemas.microsoft.com/office/drawing/2014/main" id="{0496EF98-3C88-0308-0253-1354F5754D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5" name="Google Shape;244;p1">
                    <a:extLst>
                      <a:ext uri="{FF2B5EF4-FFF2-40B4-BE49-F238E27FC236}">
                        <a16:creationId xmlns:a16="http://schemas.microsoft.com/office/drawing/2014/main" id="{434B8ACC-4A96-39D4-F76A-7052530B1E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6" name="Google Shape;245;p1">
                    <a:extLst>
                      <a:ext uri="{FF2B5EF4-FFF2-40B4-BE49-F238E27FC236}">
                        <a16:creationId xmlns:a16="http://schemas.microsoft.com/office/drawing/2014/main" id="{05339CA8-75FC-DCBD-36D7-C181624A3F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7" name="Google Shape;246;p1">
                    <a:extLst>
                      <a:ext uri="{FF2B5EF4-FFF2-40B4-BE49-F238E27FC236}">
                        <a16:creationId xmlns:a16="http://schemas.microsoft.com/office/drawing/2014/main" id="{A9392BFA-9C99-0B31-97C1-EC34B1D599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8" name="Google Shape;247;p1">
                    <a:extLst>
                      <a:ext uri="{FF2B5EF4-FFF2-40B4-BE49-F238E27FC236}">
                        <a16:creationId xmlns:a16="http://schemas.microsoft.com/office/drawing/2014/main" id="{E302AFFF-B1C8-BC00-347C-E0770343C5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9" name="Google Shape;248;p1">
                    <a:extLst>
                      <a:ext uri="{FF2B5EF4-FFF2-40B4-BE49-F238E27FC236}">
                        <a16:creationId xmlns:a16="http://schemas.microsoft.com/office/drawing/2014/main" id="{395FA00E-74FA-9118-5EE5-E9DA19BBF5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0" name="Google Shape;249;p1">
                    <a:extLst>
                      <a:ext uri="{FF2B5EF4-FFF2-40B4-BE49-F238E27FC236}">
                        <a16:creationId xmlns:a16="http://schemas.microsoft.com/office/drawing/2014/main" id="{81DF9358-3714-E486-745A-9524C49F9F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21" name="Google Shape;250;p1">
                    <a:extLst>
                      <a:ext uri="{FF2B5EF4-FFF2-40B4-BE49-F238E27FC236}">
                        <a16:creationId xmlns:a16="http://schemas.microsoft.com/office/drawing/2014/main" id="{54C615CA-819F-3091-93A7-88A16BD405E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22" name="Google Shape;251;p1">
                    <a:extLst>
                      <a:ext uri="{FF2B5EF4-FFF2-40B4-BE49-F238E27FC236}">
                        <a16:creationId xmlns:a16="http://schemas.microsoft.com/office/drawing/2014/main" id="{2C0B40C6-0894-8F8C-C153-280258F9F3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3" name="Google Shape;252;p1">
                    <a:extLst>
                      <a:ext uri="{FF2B5EF4-FFF2-40B4-BE49-F238E27FC236}">
                        <a16:creationId xmlns:a16="http://schemas.microsoft.com/office/drawing/2014/main" id="{C0F0889C-5EC6-BF5E-E9D8-D13FFD0AFA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4" name="Google Shape;253;p1">
                    <a:extLst>
                      <a:ext uri="{FF2B5EF4-FFF2-40B4-BE49-F238E27FC236}">
                        <a16:creationId xmlns:a16="http://schemas.microsoft.com/office/drawing/2014/main" id="{13EF928F-96E9-E805-9382-CAD029D9777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5" name="Google Shape;254;p1">
                    <a:extLst>
                      <a:ext uri="{FF2B5EF4-FFF2-40B4-BE49-F238E27FC236}">
                        <a16:creationId xmlns:a16="http://schemas.microsoft.com/office/drawing/2014/main" id="{81DBBB73-2E3D-1A3E-C753-2A4B0F4D4A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26" name="Google Shape;255;p1">
                    <a:extLst>
                      <a:ext uri="{FF2B5EF4-FFF2-40B4-BE49-F238E27FC236}">
                        <a16:creationId xmlns:a16="http://schemas.microsoft.com/office/drawing/2014/main" id="{2B19B75E-76E0-2D57-E1B7-D57905262B7E}"/>
                      </a:ext>
                    </a:extLst>
                  </p:cNvPr>
                  <p:cNvCxnSpPr>
                    <a:stCxn id="12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" name="Google Shape;256;p1">
                    <a:extLst>
                      <a:ext uri="{FF2B5EF4-FFF2-40B4-BE49-F238E27FC236}">
                        <a16:creationId xmlns:a16="http://schemas.microsoft.com/office/drawing/2014/main" id="{401BDF4F-C82E-B9B6-AFA7-98F41F71688A}"/>
                      </a:ext>
                    </a:extLst>
                  </p:cNvPr>
                  <p:cNvCxnSpPr>
                    <a:stCxn id="122" idx="0"/>
                    <a:endCxn id="11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28" name="Google Shape;257;p1">
                    <a:extLst>
                      <a:ext uri="{FF2B5EF4-FFF2-40B4-BE49-F238E27FC236}">
                        <a16:creationId xmlns:a16="http://schemas.microsoft.com/office/drawing/2014/main" id="{9F71D2B2-F612-B599-9A37-105F2D21BBAF}"/>
                      </a:ext>
                    </a:extLst>
                  </p:cNvPr>
                  <p:cNvCxnSpPr>
                    <a:stCxn id="118" idx="4"/>
                    <a:endCxn id="12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9" name="Google Shape;258;p1">
                    <a:extLst>
                      <a:ext uri="{FF2B5EF4-FFF2-40B4-BE49-F238E27FC236}">
                        <a16:creationId xmlns:a16="http://schemas.microsoft.com/office/drawing/2014/main" id="{B017E5E3-B513-CCB6-253A-0FF0E98E7054}"/>
                      </a:ext>
                    </a:extLst>
                  </p:cNvPr>
                  <p:cNvCxnSpPr>
                    <a:stCxn id="120" idx="4"/>
                    <a:endCxn id="12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0" name="Google Shape;259;p1">
                    <a:extLst>
                      <a:ext uri="{FF2B5EF4-FFF2-40B4-BE49-F238E27FC236}">
                        <a16:creationId xmlns:a16="http://schemas.microsoft.com/office/drawing/2014/main" id="{0B828657-5AB9-773A-5150-2F56D9A4CCDA}"/>
                      </a:ext>
                    </a:extLst>
                  </p:cNvPr>
                  <p:cNvCxnSpPr>
                    <a:stCxn id="116" idx="4"/>
                    <a:endCxn id="12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</p:grpSp>
        <p:sp>
          <p:nvSpPr>
            <p:cNvPr id="191" name="Google Shape;260;p1">
              <a:extLst>
                <a:ext uri="{FF2B5EF4-FFF2-40B4-BE49-F238E27FC236}">
                  <a16:creationId xmlns:a16="http://schemas.microsoft.com/office/drawing/2014/main" id="{F4090861-EEE8-8997-13E0-6D6A3AA49943}"/>
                </a:ext>
              </a:extLst>
            </p:cNvPr>
            <p:cNvSpPr/>
            <p:nvPr/>
          </p:nvSpPr>
          <p:spPr>
            <a:xfrm>
              <a:off x="6862817" y="2489039"/>
              <a:ext cx="4554335" cy="2900015"/>
            </a:xfrm>
            <a:prstGeom prst="roundRect">
              <a:avLst>
                <a:gd name="adj" fmla="val 509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4" name="Google Shape;263;p1">
              <a:extLst>
                <a:ext uri="{FF2B5EF4-FFF2-40B4-BE49-F238E27FC236}">
                  <a16:creationId xmlns:a16="http://schemas.microsoft.com/office/drawing/2014/main" id="{4667CAF4-248B-2DB3-BD55-7814C8D582C4}"/>
                </a:ext>
              </a:extLst>
            </p:cNvPr>
            <p:cNvSpPr txBox="1"/>
            <p:nvPr/>
          </p:nvSpPr>
          <p:spPr>
            <a:xfrm>
              <a:off x="7014944" y="2549342"/>
              <a:ext cx="2740140" cy="27696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4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National Deep Inference Fabric</a:t>
              </a: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0" name="Google Shape;269;p1">
              <a:extLst>
                <a:ext uri="{FF2B5EF4-FFF2-40B4-BE49-F238E27FC236}">
                  <a16:creationId xmlns:a16="http://schemas.microsoft.com/office/drawing/2014/main" id="{AA9A958B-2CEE-4EA7-79BF-F44836AD0C45}"/>
                </a:ext>
              </a:extLst>
            </p:cNvPr>
            <p:cNvCxnSpPr>
              <a:stCxn id="76" idx="3"/>
              <a:endCxn id="106" idx="1"/>
            </p:cNvCxnSpPr>
            <p:nvPr/>
          </p:nvCxnSpPr>
          <p:spPr>
            <a:xfrm>
              <a:off x="6687144" y="4070609"/>
              <a:ext cx="343757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1" name="Google Shape;270;p1">
              <a:extLst>
                <a:ext uri="{FF2B5EF4-FFF2-40B4-BE49-F238E27FC236}">
                  <a16:creationId xmlns:a16="http://schemas.microsoft.com/office/drawing/2014/main" id="{51154DE0-FF70-2883-DEAB-2C089CF8929E}"/>
                </a:ext>
              </a:extLst>
            </p:cNvPr>
            <p:cNvCxnSpPr>
              <a:stCxn id="106" idx="3"/>
              <a:endCxn id="28" idx="1"/>
            </p:cNvCxnSpPr>
            <p:nvPr/>
          </p:nvCxnSpPr>
          <p:spPr>
            <a:xfrm>
              <a:off x="8239585" y="4070609"/>
              <a:ext cx="225570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2" name="Google Shape;271;p1">
              <a:extLst>
                <a:ext uri="{FF2B5EF4-FFF2-40B4-BE49-F238E27FC236}">
                  <a16:creationId xmlns:a16="http://schemas.microsoft.com/office/drawing/2014/main" id="{3E132876-6FE5-6707-53A6-DA55212DB964}"/>
                </a:ext>
              </a:extLst>
            </p:cNvPr>
            <p:cNvCxnSpPr/>
            <p:nvPr/>
          </p:nvCxnSpPr>
          <p:spPr>
            <a:xfrm rot="10800000">
              <a:off x="3163606" y="5068119"/>
              <a:ext cx="5301514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03" name="Google Shape;272;p1">
              <a:extLst>
                <a:ext uri="{FF2B5EF4-FFF2-40B4-BE49-F238E27FC236}">
                  <a16:creationId xmlns:a16="http://schemas.microsoft.com/office/drawing/2014/main" id="{24E28551-AA0B-23EF-2522-B427F203A284}"/>
                </a:ext>
              </a:extLst>
            </p:cNvPr>
            <p:cNvSpPr txBox="1"/>
            <p:nvPr/>
          </p:nvSpPr>
          <p:spPr>
            <a:xfrm>
              <a:off x="5518412" y="4953962"/>
              <a:ext cx="1172054" cy="230897"/>
            </a:xfrm>
            <a:prstGeom prst="rect">
              <a:avLst/>
            </a:prstGeom>
            <a:solidFill>
              <a:srgbClr val="FFF2CC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Response</a:t>
              </a:r>
              <a:endParaRPr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4" name="Google Shape;273;p1">
              <a:extLst>
                <a:ext uri="{FF2B5EF4-FFF2-40B4-BE49-F238E27FC236}">
                  <a16:creationId xmlns:a16="http://schemas.microsoft.com/office/drawing/2014/main" id="{9686B235-D2F3-AC8E-4F6C-8A468DB8CDE6}"/>
                </a:ext>
              </a:extLst>
            </p:cNvPr>
            <p:cNvSpPr txBox="1"/>
            <p:nvPr/>
          </p:nvSpPr>
          <p:spPr>
            <a:xfrm>
              <a:off x="8515042" y="3194354"/>
              <a:ext cx="1082001" cy="184647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0" tIns="4572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Parallelized requests</a:t>
              </a:r>
              <a:endParaRPr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6" name="Google Shape;275;p1" descr="Bootstrap Themes">
              <a:extLst>
                <a:ext uri="{FF2B5EF4-FFF2-40B4-BE49-F238E27FC236}">
                  <a16:creationId xmlns:a16="http://schemas.microsoft.com/office/drawing/2014/main" id="{8D0A8ACD-24BF-4505-1EEA-BBEEAF9AEE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45430" y="2856360"/>
              <a:ext cx="557094" cy="367207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220" name="Google Shape;96;p1">
              <a:extLst>
                <a:ext uri="{FF2B5EF4-FFF2-40B4-BE49-F238E27FC236}">
                  <a16:creationId xmlns:a16="http://schemas.microsoft.com/office/drawing/2014/main" id="{19C156D2-92B6-F81D-7B52-7EAAC830349B}"/>
                </a:ext>
              </a:extLst>
            </p:cNvPr>
            <p:cNvSpPr txBox="1"/>
            <p:nvPr/>
          </p:nvSpPr>
          <p:spPr>
            <a:xfrm>
              <a:off x="6506463" y="2156457"/>
              <a:ext cx="5265358" cy="37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8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Resources for running huge models are shared</a:t>
              </a:r>
              <a:endParaRPr sz="16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6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C496C2EE-3E2D-7454-ACCE-029D86E7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F33B02CE-9386-3B74-FBEC-28ECD8464E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9C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 up to participate at https://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ndif.us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/405b.html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Title 92">
            <a:extLst>
              <a:ext uri="{FF2B5EF4-FFF2-40B4-BE49-F238E27FC236}">
                <a16:creationId xmlns:a16="http://schemas.microsoft.com/office/drawing/2014/main" id="{9882C822-DEC2-FD89-FDC7-CF860CEA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2752"/>
            <a:ext cx="12192000" cy="1702552"/>
          </a:xfrm>
          <a:solidFill>
            <a:srgbClr val="9C7FD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Research: NDIF Pilot Program</a:t>
            </a:r>
          </a:p>
        </p:txBody>
      </p:sp>
      <p:graphicFrame>
        <p:nvGraphicFramePr>
          <p:cNvPr id="95" name="Google Shape;92;p16">
            <a:extLst>
              <a:ext uri="{FF2B5EF4-FFF2-40B4-BE49-F238E27FC236}">
                <a16:creationId xmlns:a16="http://schemas.microsoft.com/office/drawing/2014/main" id="{7A95D154-4D5F-A3C0-1B69-AA6FD8969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047290"/>
              </p:ext>
            </p:extLst>
          </p:nvPr>
        </p:nvGraphicFramePr>
        <p:xfrm>
          <a:off x="1880901" y="1894289"/>
          <a:ext cx="4844350" cy="42665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99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93409"/>
                  </a:ext>
                </a:extLst>
              </a:tr>
              <a:tr h="13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3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131313"/>
                          </a:solidFill>
                        </a:rPr>
                        <a:t>Jacob Drori</a:t>
                      </a:r>
                      <a:endParaRPr sz="800" b="1" i="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City University New York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3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 York, NY,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 linear probes to detect Unfaithfulness in CoT reasoning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Adam Karvonen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Independent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Minneapolis, MN,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Vasil Georgiev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Independent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Sofia, Bulgaria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Vibhu Mittal</a:t>
                      </a:r>
                      <a:endParaRPr sz="800" b="1" i="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Inflection AI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3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Palo Alto, CA,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Evaluating and probing causal capacities of Large Language Models.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Matthieu Boussard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Craft AI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Paris, France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Core Francisco Park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Harvard University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Cambridge, MA,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Exploring inherent in-context learning circuit routing of large language models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Andy Arditi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Chicago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Chicago, IL,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Check whether refusal is mediated by a single direction in Llama 3.1 405B.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David Bau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Northeastern University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3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Boston, MA,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Diffusion Lens with LLMs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Michael Toker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Technion</a:t>
                      </a:r>
                      <a:endParaRPr sz="1100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3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Haifa, Israel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Nikhil Prakash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Northeastern University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Boston, MA,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Mechanistically Understanding Theory of Mind abilities of LLMs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Hidenori Tanaka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Harvard University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Cambridge, MA,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Do Large Language Models Represent Emotions? A Comparative Study with Psychological Emotion Wheels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Vedang Lad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MIT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Cambridge, MA, USA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Layer swapping and ablation experiments to LLMs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Adam Shai &amp;</a:t>
                      </a:r>
                      <a:endParaRPr sz="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</a:rPr>
                        <a:t>Nathan Faivre</a:t>
                      </a:r>
                      <a:endParaRPr sz="800" b="1" i="0" u="none" strike="noStrike" cap="none"/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Simplex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 dirty="0">
                          <a:solidFill>
                            <a:srgbClr val="13131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Berkeley, CA, USA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Mechanisms and Control of Confidence in Large Language Models.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6843DA42-75F1-232C-B61F-34DC46D99EED}"/>
              </a:ext>
            </a:extLst>
          </p:cNvPr>
          <p:cNvSpPr txBox="1"/>
          <p:nvPr/>
        </p:nvSpPr>
        <p:spPr>
          <a:xfrm>
            <a:off x="7597810" y="2199109"/>
            <a:ext cx="2713289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800"/>
              </a:spcBef>
              <a:spcAft>
                <a:spcPts val="1000"/>
              </a:spcAft>
            </a:pP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Montserrat" pitchFamily="2" charset="77"/>
              </a:rPr>
              <a:t>Test NDIF capabilities with a 405 billion parameter LLM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Montserrat" pitchFamily="2" charset="77"/>
              </a:rPr>
              <a:t>Solicited and reviewed 40 proposals</a:t>
            </a:r>
            <a:endParaRPr lang="en-US" sz="2400" b="0" i="0" u="none" strike="noStrike" dirty="0">
              <a:solidFill>
                <a:srgbClr val="1B8FF9"/>
              </a:solidFill>
              <a:effectLst/>
              <a:latin typeface="Montserrat" pitchFamily="2" charset="77"/>
            </a:endParaRP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Montserrat" pitchFamily="2" charset="77"/>
              </a:rPr>
              <a:t>Selected 9, USA-led geographically distributed.</a:t>
            </a:r>
            <a:endParaRPr lang="en-US" sz="2400" b="1" i="0" u="none" strike="noStrike" dirty="0">
              <a:solidFill>
                <a:srgbClr val="1B8FF9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33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6F31F4A3-B54E-2DDA-EC97-604709256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1FD88119-1686-1725-ABC6-C50FBB3207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9C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93" name="Title 92">
            <a:extLst>
              <a:ext uri="{FF2B5EF4-FFF2-40B4-BE49-F238E27FC236}">
                <a16:creationId xmlns:a16="http://schemas.microsoft.com/office/drawing/2014/main" id="{0F850B6D-B505-DF81-58FF-2F6BC2CF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2752"/>
            <a:ext cx="12192000" cy="1702552"/>
          </a:xfrm>
          <a:solidFill>
            <a:srgbClr val="9C7FD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Research: Refusal Representations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26E2F-1310-C65B-E45E-54B1F92939E5}"/>
              </a:ext>
            </a:extLst>
          </p:cNvPr>
          <p:cNvSpPr txBox="1"/>
          <p:nvPr/>
        </p:nvSpPr>
        <p:spPr>
          <a:xfrm>
            <a:off x="880788" y="2001295"/>
            <a:ext cx="9770364" cy="410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0" i="0" u="none" strike="noStrike" dirty="0">
                <a:solidFill>
                  <a:srgbClr val="1B8FF9"/>
                </a:solidFill>
                <a:effectLst/>
                <a:latin typeface="Montserrat" pitchFamily="2" charset="77"/>
              </a:rPr>
              <a:t>Andy Arditi (U Chicago)</a:t>
            </a:r>
            <a:br>
              <a:rPr lang="en-US" sz="2800" b="0" i="0" u="none" strike="noStrike" dirty="0">
                <a:solidFill>
                  <a:srgbClr val="1B8FF9"/>
                </a:solidFill>
                <a:effectLst/>
                <a:latin typeface="Montserrat" pitchFamily="2" charset="77"/>
              </a:rPr>
            </a:br>
            <a:r>
              <a:rPr lang="en-US" sz="2800" b="0" i="0" u="none" strike="noStrike" dirty="0">
                <a:solidFill>
                  <a:srgbClr val="1B8FF9"/>
                </a:solidFill>
                <a:effectLst/>
                <a:latin typeface="Montserrat" pitchFamily="2" charset="77"/>
              </a:rPr>
              <a:t>Oscar </a:t>
            </a:r>
            <a:r>
              <a:rPr lang="en-US" sz="2800" b="0" i="0" u="none" strike="noStrike" dirty="0" err="1">
                <a:solidFill>
                  <a:srgbClr val="1B8FF9"/>
                </a:solidFill>
                <a:effectLst/>
                <a:latin typeface="Montserrat" pitchFamily="2" charset="77"/>
              </a:rPr>
              <a:t>Orbesco</a:t>
            </a:r>
            <a:r>
              <a:rPr lang="en-US" sz="2800" b="0" i="0" u="none" strike="noStrike" dirty="0">
                <a:solidFill>
                  <a:srgbClr val="1B8FF9"/>
                </a:solidFill>
                <a:effectLst/>
                <a:latin typeface="Montserrat" pitchFamily="2" charset="77"/>
              </a:rPr>
              <a:t> (ETH Zurich)</a:t>
            </a:r>
            <a:br>
              <a:rPr lang="en-US" sz="2800" b="0" i="0" u="none" strike="noStrike" dirty="0">
                <a:solidFill>
                  <a:srgbClr val="1B8FF9"/>
                </a:solidFill>
                <a:effectLst/>
                <a:latin typeface="Montserrat" pitchFamily="2" charset="77"/>
              </a:rPr>
            </a:br>
            <a:r>
              <a:rPr lang="en-US" sz="2800" b="0" i="0" u="none" strike="noStrike" dirty="0" err="1">
                <a:solidFill>
                  <a:srgbClr val="1B8FF9"/>
                </a:solidFill>
                <a:effectLst/>
                <a:latin typeface="Montserrat" pitchFamily="2" charset="77"/>
              </a:rPr>
              <a:t>Aaquib</a:t>
            </a:r>
            <a:r>
              <a:rPr lang="en-US" sz="2800" b="0" i="0" u="none" strike="noStrike" dirty="0">
                <a:solidFill>
                  <a:srgbClr val="1B8FF9"/>
                </a:solidFill>
                <a:effectLst/>
                <a:latin typeface="Montserrat" pitchFamily="2" charset="77"/>
              </a:rPr>
              <a:t> Syed (U Maryland)</a:t>
            </a:r>
            <a:endParaRPr lang="en-US" b="0" dirty="0">
              <a:effectLst/>
            </a:endParaRPr>
          </a:p>
          <a:p>
            <a:pPr rtl="0"/>
            <a:r>
              <a:rPr lang="en-US" sz="2800" b="1" i="0" u="sng" dirty="0">
                <a:solidFill>
                  <a:srgbClr val="1B8FF9"/>
                </a:solidFill>
                <a:effectLst/>
                <a:latin typeface="Montserrat" pitchFamily="2" charset="77"/>
              </a:rPr>
              <a:t>Prompt Refusal</a:t>
            </a:r>
            <a:endParaRPr lang="en-US" b="0" dirty="0">
              <a:effectLst/>
            </a:endParaRPr>
          </a:p>
          <a:p>
            <a:pPr algn="ctr" rtl="0"/>
            <a:br>
              <a:rPr lang="en-US" b="0" dirty="0">
                <a:effectLst/>
              </a:rPr>
            </a:br>
            <a:r>
              <a:rPr lang="en-US" sz="1700" b="1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Unfortunately, I can’t assist with that request.</a:t>
            </a:r>
            <a:endParaRPr lang="en-US" b="0" dirty="0">
              <a:effectLst/>
            </a:endParaRPr>
          </a:p>
          <a:p>
            <a:pPr algn="ctr" rtl="0"/>
            <a:br>
              <a:rPr lang="en-US" b="0" dirty="0">
                <a:effectLst/>
              </a:rPr>
            </a:br>
            <a:r>
              <a:rPr lang="en-US" sz="1700" b="1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Sure, here’s how you …</a:t>
            </a:r>
            <a:endParaRPr lang="en-US" b="0" dirty="0">
              <a:effectLst/>
            </a:endParaRP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595959"/>
                </a:solidFill>
                <a:latin typeface="Montserrat" pitchFamily="2" charset="77"/>
              </a:rPr>
              <a:t> 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Montserrat" pitchFamily="2" charset="77"/>
              </a:rPr>
              <a:t>Found a single direction inside LLMs that disables prompt refusal</a:t>
            </a:r>
            <a:endParaRPr lang="en-US" sz="1400" b="0" i="0" u="none" strike="noStrike" dirty="0">
              <a:solidFill>
                <a:srgbClr val="1B8FF9"/>
              </a:solidFill>
              <a:effectLst/>
              <a:latin typeface="Montserrat" pitchFamily="2" charset="77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Montserrat" pitchFamily="2" charset="77"/>
              </a:rPr>
              <a:t> Adding this direction causes refusal on every prompt</a:t>
            </a:r>
            <a:endParaRPr lang="en-US" sz="1400" b="0" i="0" u="none" strike="noStrike" dirty="0">
              <a:solidFill>
                <a:srgbClr val="1B8FF9"/>
              </a:solidFill>
              <a:effectLst/>
              <a:latin typeface="Montserrat" pitchFamily="2" charset="77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Montserrat" pitchFamily="2" charset="77"/>
              </a:rPr>
              <a:t> Implications in AI safety and fine-tuning</a:t>
            </a:r>
            <a:endParaRPr lang="en-US" sz="1400" b="0" i="0" u="none" strike="noStrike" dirty="0">
              <a:solidFill>
                <a:srgbClr val="1B8FF9"/>
              </a:solidFill>
              <a:effectLst/>
              <a:latin typeface="Montserrat" pitchFamily="2" charset="77"/>
            </a:endParaRP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595959"/>
                </a:solidFill>
                <a:effectLst/>
                <a:latin typeface="Montserrat" pitchFamily="2" charset="77"/>
              </a:rPr>
              <a:t> Trying to replicate these results in Llama 3.1 405B</a:t>
            </a:r>
            <a:endParaRPr lang="en-US" sz="1400" b="1" i="0" u="none" strike="noStrike" dirty="0">
              <a:solidFill>
                <a:srgbClr val="1B8FF9"/>
              </a:solidFill>
              <a:effectLst/>
              <a:latin typeface="Montserrat" pitchFamily="2" charset="77"/>
            </a:endParaRPr>
          </a:p>
        </p:txBody>
      </p:sp>
      <p:sp>
        <p:nvSpPr>
          <p:cNvPr id="7" name="Google Shape;99;p17">
            <a:extLst>
              <a:ext uri="{FF2B5EF4-FFF2-40B4-BE49-F238E27FC236}">
                <a16:creationId xmlns:a16="http://schemas.microsoft.com/office/drawing/2014/main" id="{AF8D5555-3FE1-E068-75AD-E13A092097F4}"/>
              </a:ext>
            </a:extLst>
          </p:cNvPr>
          <p:cNvSpPr/>
          <p:nvPr/>
        </p:nvSpPr>
        <p:spPr>
          <a:xfrm>
            <a:off x="4563648" y="3508443"/>
            <a:ext cx="2203200" cy="1001633"/>
          </a:xfrm>
          <a:prstGeom prst="wedgeRoundRectCallout">
            <a:avLst>
              <a:gd name="adj1" fmla="val -37429"/>
              <a:gd name="adj2" fmla="val 73887"/>
              <a:gd name="adj3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Unfortunately, I can’t assist with that request.</a:t>
            </a:r>
            <a:endParaRPr sz="17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01;p17">
            <a:extLst>
              <a:ext uri="{FF2B5EF4-FFF2-40B4-BE49-F238E27FC236}">
                <a16:creationId xmlns:a16="http://schemas.microsoft.com/office/drawing/2014/main" id="{B626362F-744D-21CF-FF78-37035992D08B}"/>
              </a:ext>
            </a:extLst>
          </p:cNvPr>
          <p:cNvSpPr/>
          <p:nvPr/>
        </p:nvSpPr>
        <p:spPr>
          <a:xfrm>
            <a:off x="8595948" y="3508443"/>
            <a:ext cx="2203200" cy="1001633"/>
          </a:xfrm>
          <a:prstGeom prst="wedgeRoundRectCallout">
            <a:avLst>
              <a:gd name="adj1" fmla="val -37429"/>
              <a:gd name="adj2" fmla="val 73887"/>
              <a:gd name="adj3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Sure, here’s how you …</a:t>
            </a:r>
            <a:endParaRPr sz="1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838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85481EF1-88CD-0251-35F6-0FAB02773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9D4A731B-E6C6-8468-8003-68A28C89B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9C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Goal: offer resources for 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scalable scientific community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Title 92">
            <a:extLst>
              <a:ext uri="{FF2B5EF4-FFF2-40B4-BE49-F238E27FC236}">
                <a16:creationId xmlns:a16="http://schemas.microsoft.com/office/drawing/2014/main" id="{F19F6B41-ACEE-5A34-F9DF-45148F67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2752"/>
            <a:ext cx="12192000" cy="1702552"/>
          </a:xfrm>
          <a:solidFill>
            <a:srgbClr val="9C7FD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Research: Emotion Representations</a:t>
            </a:r>
          </a:p>
        </p:txBody>
      </p:sp>
      <p:pic>
        <p:nvPicPr>
          <p:cNvPr id="2" name="Picture 1" descr="Screenshot of an article called &quot;Emergence of Hierarchical Emotion Representations in Large Language Models&quot;">
            <a:extLst>
              <a:ext uri="{FF2B5EF4-FFF2-40B4-BE49-F238E27FC236}">
                <a16:creationId xmlns:a16="http://schemas.microsoft.com/office/drawing/2014/main" id="{64E2716D-62B3-06E3-025D-43784039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2" y="1909756"/>
            <a:ext cx="8519211" cy="39258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539ABE-E1A9-3AB9-9885-778A136B8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53" y="2729671"/>
            <a:ext cx="3028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B0EC83BD-66C4-67F8-4C68-AA7A1A188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026D1091-1F20-6376-1368-73471E24A6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48799"/>
          </a:xfrm>
          <a:prstGeom prst="rect">
            <a:avLst/>
          </a:prstGeom>
          <a:solidFill>
            <a:srgbClr val="9B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It is Not Currently Possible to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Explain an LLM’s Output</a:t>
            </a:r>
            <a:endParaRPr lang="en-US" sz="4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80A71B-FC97-1933-7CBE-ABE38C54B4F2}"/>
              </a:ext>
            </a:extLst>
          </p:cNvPr>
          <p:cNvSpPr txBox="1"/>
          <p:nvPr/>
        </p:nvSpPr>
        <p:spPr>
          <a:xfrm>
            <a:off x="1920869" y="5243565"/>
            <a:ext cx="1001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SAFE Innovation Framework by Senator Charles Schumer at CSIS, 6/21/2023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200" b="1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is thus perhaps the greatest challenge we face on AI. Even the experts don’t always know why these algorithms produce the answers they do. It’s a black box.”</a:t>
            </a:r>
          </a:p>
        </p:txBody>
      </p:sp>
      <p:pic>
        <p:nvPicPr>
          <p:cNvPr id="9" name="Picture 6" descr="Diagram showing query of &quot;prescribe codeine?&quot; from a doctor to and LLM and a response of &quot;no.&quot;">
            <a:extLst>
              <a:ext uri="{FF2B5EF4-FFF2-40B4-BE49-F238E27FC236}">
                <a16:creationId xmlns:a16="http://schemas.microsoft.com/office/drawing/2014/main" id="{AA273FF3-817B-DB07-59C5-5086C46C9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69"/>
          <a:stretch/>
        </p:blipFill>
        <p:spPr>
          <a:xfrm>
            <a:off x="2256502" y="2060358"/>
            <a:ext cx="5153587" cy="31832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922C41-D4D9-5FFE-35EA-A3A9D7266198}"/>
              </a:ext>
            </a:extLst>
          </p:cNvPr>
          <p:cNvSpPr/>
          <p:nvPr/>
        </p:nvSpPr>
        <p:spPr>
          <a:xfrm>
            <a:off x="7405348" y="2528315"/>
            <a:ext cx="2408307" cy="2404013"/>
          </a:xfrm>
          <a:prstGeom prst="rect">
            <a:avLst/>
          </a:prstGeom>
          <a:solidFill>
            <a:schemeClr val="tx1"/>
          </a:solidFill>
          <a:scene3d>
            <a:camera prst="isometricOffAxis2Left"/>
            <a:lightRig rig="threePt" dir="t"/>
          </a:scene3d>
          <a:sp3d extrusionH="2540000" contourW="12700"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LLM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282E5-D587-D229-A7AF-BEEE0B31FC81}"/>
              </a:ext>
            </a:extLst>
          </p:cNvPr>
          <p:cNvSpPr txBox="1"/>
          <p:nvPr/>
        </p:nvSpPr>
        <p:spPr>
          <a:xfrm>
            <a:off x="604496" y="4532140"/>
            <a:ext cx="131637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Doctor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(end user)</a:t>
            </a:r>
          </a:p>
        </p:txBody>
      </p:sp>
      <p:pic>
        <p:nvPicPr>
          <p:cNvPr id="12" name="Picture 2" descr="Image of a doctor with long brown hair, wearing lab coat and stethescope">
            <a:extLst>
              <a:ext uri="{FF2B5EF4-FFF2-40B4-BE49-F238E27FC236}">
                <a16:creationId xmlns:a16="http://schemas.microsoft.com/office/drawing/2014/main" id="{BA3915E1-5F60-A53A-2D8A-D9C8703F7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3870" r="4910"/>
          <a:stretch/>
        </p:blipFill>
        <p:spPr bwMode="auto">
          <a:xfrm>
            <a:off x="378479" y="2428446"/>
            <a:ext cx="1768409" cy="19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4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A5013BCD-035A-B5AA-60E5-F0DE5709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588EC31F-A304-B0D7-8A34-F388264A6D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9C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Goal: offer resources for 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scalable scientific community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Title 92">
            <a:extLst>
              <a:ext uri="{FF2B5EF4-FFF2-40B4-BE49-F238E27FC236}">
                <a16:creationId xmlns:a16="http://schemas.microsoft.com/office/drawing/2014/main" id="{F687C3D8-3BB2-34EA-5781-B14461D5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2752"/>
            <a:ext cx="12192000" cy="1702552"/>
          </a:xfrm>
          <a:solidFill>
            <a:srgbClr val="9C7FD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LLMs understand emotion in stories?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they know when one emotion implies another?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CDE66-85AE-6FA6-D8DB-EE49AF3FC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043"/>
          <a:stretch/>
        </p:blipFill>
        <p:spPr>
          <a:xfrm>
            <a:off x="319086" y="2842514"/>
            <a:ext cx="5655939" cy="2443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13398C-07D2-FDE2-483F-ECD06AC6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299"/>
          <a:stretch/>
        </p:blipFill>
        <p:spPr>
          <a:xfrm>
            <a:off x="6052514" y="2386013"/>
            <a:ext cx="5820400" cy="311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F54D-803A-136B-021B-67D9E3B1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6263"/>
          </a:xfrm>
          <a:solidFill>
            <a:srgbClr val="9C7FD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NDIF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C9FB1-D0F9-DE95-8888-29A862EA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10515600" cy="4162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https://nnsight.net/</a:t>
            </a:r>
            <a:r>
              <a:rPr lang="en-US" sz="3200" dirty="0"/>
              <a:t> - online documentation, tutorials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https://ndif.us/start.html</a:t>
            </a:r>
            <a:r>
              <a:rPr lang="en-US" sz="3200" dirty="0"/>
              <a:t> - sign up for an NDIF API key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236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1FCC-41CD-BC3E-B1B0-4F294373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082" y="694167"/>
            <a:ext cx="3643587" cy="1009651"/>
          </a:xfrm>
        </p:spPr>
        <p:txBody>
          <a:bodyPr lIns="0" tIns="0" rIns="0" bIns="0">
            <a:no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Deep Inference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209C-2826-803B-B6AD-105314CB2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55" y="2245734"/>
            <a:ext cx="10485595" cy="461226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it today.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https://ndif.us/start.html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signup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a form, join our discord, get an API key.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apply for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405b access.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https://ndif.us/405b.html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capacity is small; goal for year 1 is to scale it up.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Four-year development project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Y1: basic functionality, 405b scale, raw API, accounts.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Y2: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salience methods, logit lens methods, support for more models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Y3: interdisciplinary tools, broad social-scientist outreach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Y4: increase scale</a:t>
            </a:r>
          </a:p>
        </p:txBody>
      </p:sp>
      <p:pic>
        <p:nvPicPr>
          <p:cNvPr id="4" name="Google Shape;95;p1" descr="Bootstrap Themes">
            <a:extLst>
              <a:ext uri="{FF2B5EF4-FFF2-40B4-BE49-F238E27FC236}">
                <a16:creationId xmlns:a16="http://schemas.microsoft.com/office/drawing/2014/main" id="{CB195D74-FD06-F29F-6DD9-1FE44E30FE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312" y="157419"/>
            <a:ext cx="2981187" cy="1998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16FBEC3-ADF3-D4FC-F8F8-C70BABF4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48175" y="347750"/>
            <a:ext cx="5137513" cy="1399935"/>
            <a:chOff x="5726862" y="2995318"/>
            <a:chExt cx="5137513" cy="1399935"/>
          </a:xfrm>
        </p:grpSpPr>
        <p:sp>
          <p:nvSpPr>
            <p:cNvPr id="5" name="Google Shape;84;p1">
              <a:extLst>
                <a:ext uri="{FF2B5EF4-FFF2-40B4-BE49-F238E27FC236}">
                  <a16:creationId xmlns:a16="http://schemas.microsoft.com/office/drawing/2014/main" id="{4D2B4776-73F4-912C-779F-70BC5E3C73D6}"/>
                </a:ext>
              </a:extLst>
            </p:cNvPr>
            <p:cNvSpPr txBox="1"/>
            <p:nvPr/>
          </p:nvSpPr>
          <p:spPr>
            <a:xfrm>
              <a:off x="6997367" y="3381469"/>
              <a:ext cx="853243" cy="750932"/>
            </a:xfrm>
            <a:prstGeom prst="rect">
              <a:avLst/>
            </a:prstGeom>
            <a:solidFill>
              <a:srgbClr val="DDEAF6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45700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Interleaved graph</a:t>
              </a:r>
              <a:endParaRPr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simulate execution of model</a:t>
              </a:r>
              <a:endParaRPr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build interleaved execution graph</a:t>
              </a:r>
              <a:endParaRPr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6" name="Google Shape;85;p1">
              <a:extLst>
                <a:ext uri="{FF2B5EF4-FFF2-40B4-BE49-F238E27FC236}">
                  <a16:creationId xmlns:a16="http://schemas.microsoft.com/office/drawing/2014/main" id="{C561DEB4-64B6-676A-A579-DA5A848EED09}"/>
                </a:ext>
              </a:extLst>
            </p:cNvPr>
            <p:cNvGrpSpPr/>
            <p:nvPr/>
          </p:nvGrpSpPr>
          <p:grpSpPr>
            <a:xfrm>
              <a:off x="7008582" y="3671826"/>
              <a:ext cx="815892" cy="425818"/>
              <a:chOff x="6714994" y="8651835"/>
              <a:chExt cx="3522312" cy="2035910"/>
            </a:xfrm>
          </p:grpSpPr>
          <p:cxnSp>
            <p:nvCxnSpPr>
              <p:cNvPr id="7" name="Google Shape;86;p1">
                <a:extLst>
                  <a:ext uri="{FF2B5EF4-FFF2-40B4-BE49-F238E27FC236}">
                    <a16:creationId xmlns:a16="http://schemas.microsoft.com/office/drawing/2014/main" id="{1B554670-6BA6-4C5D-FDBE-A0E80089A819}"/>
                  </a:ext>
                </a:extLst>
              </p:cNvPr>
              <p:cNvCxnSpPr/>
              <p:nvPr/>
            </p:nvCxnSpPr>
            <p:spPr>
              <a:xfrm>
                <a:off x="6940407" y="9232335"/>
                <a:ext cx="2986199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8" name="Google Shape;87;p1">
                <a:extLst>
                  <a:ext uri="{FF2B5EF4-FFF2-40B4-BE49-F238E27FC236}">
                    <a16:creationId xmlns:a16="http://schemas.microsoft.com/office/drawing/2014/main" id="{9D63CABE-94DC-CE51-B2F2-04E503064DEA}"/>
                  </a:ext>
                </a:extLst>
              </p:cNvPr>
              <p:cNvSpPr/>
              <p:nvPr/>
            </p:nvSpPr>
            <p:spPr>
              <a:xfrm>
                <a:off x="7126824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" name="Google Shape;88;p1">
                <a:extLst>
                  <a:ext uri="{FF2B5EF4-FFF2-40B4-BE49-F238E27FC236}">
                    <a16:creationId xmlns:a16="http://schemas.microsoft.com/office/drawing/2014/main" id="{9073F0C6-5463-41BE-0FFA-66F0A577C022}"/>
                  </a:ext>
                </a:extLst>
              </p:cNvPr>
              <p:cNvSpPr/>
              <p:nvPr/>
            </p:nvSpPr>
            <p:spPr>
              <a:xfrm>
                <a:off x="7498718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" name="Google Shape;89;p1">
                <a:extLst>
                  <a:ext uri="{FF2B5EF4-FFF2-40B4-BE49-F238E27FC236}">
                    <a16:creationId xmlns:a16="http://schemas.microsoft.com/office/drawing/2014/main" id="{45AF63AA-A464-8B9F-B3D0-A55FA6807AE0}"/>
                  </a:ext>
                </a:extLst>
              </p:cNvPr>
              <p:cNvSpPr/>
              <p:nvPr/>
            </p:nvSpPr>
            <p:spPr>
              <a:xfrm>
                <a:off x="7856426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" name="Google Shape;90;p1">
                <a:extLst>
                  <a:ext uri="{FF2B5EF4-FFF2-40B4-BE49-F238E27FC236}">
                    <a16:creationId xmlns:a16="http://schemas.microsoft.com/office/drawing/2014/main" id="{DAC4A9F1-059A-9EDC-BEB5-B92568784C1F}"/>
                  </a:ext>
                </a:extLst>
              </p:cNvPr>
              <p:cNvSpPr/>
              <p:nvPr/>
            </p:nvSpPr>
            <p:spPr>
              <a:xfrm>
                <a:off x="8228320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2" name="Google Shape;91;p1">
                <a:extLst>
                  <a:ext uri="{FF2B5EF4-FFF2-40B4-BE49-F238E27FC236}">
                    <a16:creationId xmlns:a16="http://schemas.microsoft.com/office/drawing/2014/main" id="{10D812C8-9FBD-5745-905C-448995D5395D}"/>
                  </a:ext>
                </a:extLst>
              </p:cNvPr>
              <p:cNvSpPr/>
              <p:nvPr/>
            </p:nvSpPr>
            <p:spPr>
              <a:xfrm>
                <a:off x="8600214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3" name="Google Shape;92;p1">
                <a:extLst>
                  <a:ext uri="{FF2B5EF4-FFF2-40B4-BE49-F238E27FC236}">
                    <a16:creationId xmlns:a16="http://schemas.microsoft.com/office/drawing/2014/main" id="{A81B0E32-6749-14CA-F624-B433B2F28E19}"/>
                  </a:ext>
                </a:extLst>
              </p:cNvPr>
              <p:cNvSpPr/>
              <p:nvPr/>
            </p:nvSpPr>
            <p:spPr>
              <a:xfrm>
                <a:off x="8972108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4" name="Google Shape;93;p1">
                <a:extLst>
                  <a:ext uri="{FF2B5EF4-FFF2-40B4-BE49-F238E27FC236}">
                    <a16:creationId xmlns:a16="http://schemas.microsoft.com/office/drawing/2014/main" id="{72542882-044C-E118-A81D-695221469AFA}"/>
                  </a:ext>
                </a:extLst>
              </p:cNvPr>
              <p:cNvSpPr/>
              <p:nvPr/>
            </p:nvSpPr>
            <p:spPr>
              <a:xfrm>
                <a:off x="9411096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15" name="Google Shape;94;p1">
                <a:extLst>
                  <a:ext uri="{FF2B5EF4-FFF2-40B4-BE49-F238E27FC236}">
                    <a16:creationId xmlns:a16="http://schemas.microsoft.com/office/drawing/2014/main" id="{6BAAA542-7E5A-47C3-656E-16CF46D5776E}"/>
                  </a:ext>
                </a:extLst>
              </p:cNvPr>
              <p:cNvCxnSpPr/>
              <p:nvPr/>
            </p:nvCxnSpPr>
            <p:spPr>
              <a:xfrm>
                <a:off x="6940407" y="10169505"/>
                <a:ext cx="2986199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16" name="Google Shape;95;p1">
                <a:extLst>
                  <a:ext uri="{FF2B5EF4-FFF2-40B4-BE49-F238E27FC236}">
                    <a16:creationId xmlns:a16="http://schemas.microsoft.com/office/drawing/2014/main" id="{0088B2C8-CBC7-2162-85EB-813517E647EC}"/>
                  </a:ext>
                </a:extLst>
              </p:cNvPr>
              <p:cNvSpPr/>
              <p:nvPr/>
            </p:nvSpPr>
            <p:spPr>
              <a:xfrm>
                <a:off x="8054148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" name="Google Shape;96;p1">
                <a:extLst>
                  <a:ext uri="{FF2B5EF4-FFF2-40B4-BE49-F238E27FC236}">
                    <a16:creationId xmlns:a16="http://schemas.microsoft.com/office/drawing/2014/main" id="{2102781D-DC63-F7B2-7679-683AC42BDBAC}"/>
                  </a:ext>
                </a:extLst>
              </p:cNvPr>
              <p:cNvSpPr/>
              <p:nvPr/>
            </p:nvSpPr>
            <p:spPr>
              <a:xfrm>
                <a:off x="8841504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" name="Google Shape;97;p1">
                <a:extLst>
                  <a:ext uri="{FF2B5EF4-FFF2-40B4-BE49-F238E27FC236}">
                    <a16:creationId xmlns:a16="http://schemas.microsoft.com/office/drawing/2014/main" id="{8F7A95C7-25D9-D1FE-B2B0-2664D0792A62}"/>
                  </a:ext>
                </a:extLst>
              </p:cNvPr>
              <p:cNvSpPr/>
              <p:nvPr/>
            </p:nvSpPr>
            <p:spPr>
              <a:xfrm>
                <a:off x="6976772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9" name="Google Shape;98;p1">
                <a:extLst>
                  <a:ext uri="{FF2B5EF4-FFF2-40B4-BE49-F238E27FC236}">
                    <a16:creationId xmlns:a16="http://schemas.microsoft.com/office/drawing/2014/main" id="{B067B4A3-3F0E-CE82-120C-28D3E7CAAED0}"/>
                  </a:ext>
                </a:extLst>
              </p:cNvPr>
              <p:cNvSpPr/>
              <p:nvPr/>
            </p:nvSpPr>
            <p:spPr>
              <a:xfrm>
                <a:off x="9601571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0" name="Google Shape;99;p1">
                <a:extLst>
                  <a:ext uri="{FF2B5EF4-FFF2-40B4-BE49-F238E27FC236}">
                    <a16:creationId xmlns:a16="http://schemas.microsoft.com/office/drawing/2014/main" id="{8E6D8F84-B6DC-D31F-55F6-E0A752A9F03B}"/>
                  </a:ext>
                </a:extLst>
              </p:cNvPr>
              <p:cNvSpPr txBox="1"/>
              <p:nvPr/>
            </p:nvSpPr>
            <p:spPr>
              <a:xfrm>
                <a:off x="6776004" y="8651835"/>
                <a:ext cx="3400297" cy="29430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u="none" strike="noStrike" cap="none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Model steps (no data</a:t>
                </a:r>
                <a:r>
                  <a:rPr lang="en-US" sz="400" u="none" strike="noStrike" cap="none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)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Google Shape;100;p1">
                <a:extLst>
                  <a:ext uri="{FF2B5EF4-FFF2-40B4-BE49-F238E27FC236}">
                    <a16:creationId xmlns:a16="http://schemas.microsoft.com/office/drawing/2014/main" id="{FDE391F8-190F-E5BD-B4AB-89B3C4CD33E9}"/>
                  </a:ext>
                </a:extLst>
              </p:cNvPr>
              <p:cNvCxnSpPr>
                <a:stCxn id="18" idx="0"/>
              </p:cNvCxnSpPr>
              <p:nvPr/>
            </p:nvCxnSpPr>
            <p:spPr>
              <a:xfrm rot="10800000" flipH="1">
                <a:off x="7063858" y="9319819"/>
                <a:ext cx="1500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sp>
            <p:nvSpPr>
              <p:cNvPr id="22" name="Google Shape;101;p1">
                <a:extLst>
                  <a:ext uri="{FF2B5EF4-FFF2-40B4-BE49-F238E27FC236}">
                    <a16:creationId xmlns:a16="http://schemas.microsoft.com/office/drawing/2014/main" id="{4736AAC2-9726-157C-51B4-82393433004D}"/>
                  </a:ext>
                </a:extLst>
              </p:cNvPr>
              <p:cNvSpPr txBox="1"/>
              <p:nvPr/>
            </p:nvSpPr>
            <p:spPr>
              <a:xfrm>
                <a:off x="6714994" y="10393440"/>
                <a:ext cx="3522312" cy="29430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rgbClr val="2F549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user code steps (interleaved)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Google Shape;102;p1">
                <a:extLst>
                  <a:ext uri="{FF2B5EF4-FFF2-40B4-BE49-F238E27FC236}">
                    <a16:creationId xmlns:a16="http://schemas.microsoft.com/office/drawing/2014/main" id="{5ABC767E-96CB-D909-AA57-D6A2BC97DF57}"/>
                  </a:ext>
                </a:extLst>
              </p:cNvPr>
              <p:cNvCxnSpPr>
                <a:stCxn id="16" idx="0"/>
                <a:endCxn id="11" idx="4"/>
              </p:cNvCxnSpPr>
              <p:nvPr/>
            </p:nvCxnSpPr>
            <p:spPr>
              <a:xfrm rot="10800000" flipH="1">
                <a:off x="8141234" y="9319819"/>
                <a:ext cx="1743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4" name="Google Shape;103;p1">
                <a:extLst>
                  <a:ext uri="{FF2B5EF4-FFF2-40B4-BE49-F238E27FC236}">
                    <a16:creationId xmlns:a16="http://schemas.microsoft.com/office/drawing/2014/main" id="{39159B4A-3C03-9DB5-A14A-3B17EBF65CCD}"/>
                  </a:ext>
                </a:extLst>
              </p:cNvPr>
              <p:cNvCxnSpPr>
                <a:stCxn id="12" idx="4"/>
                <a:endCxn id="17" idx="0"/>
              </p:cNvCxnSpPr>
              <p:nvPr/>
            </p:nvCxnSpPr>
            <p:spPr>
              <a:xfrm>
                <a:off x="8687300" y="9319781"/>
                <a:ext cx="2412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5" name="Google Shape;104;p1">
                <a:extLst>
                  <a:ext uri="{FF2B5EF4-FFF2-40B4-BE49-F238E27FC236}">
                    <a16:creationId xmlns:a16="http://schemas.microsoft.com/office/drawing/2014/main" id="{A1B16E63-16C1-4D96-F454-0847CA162562}"/>
                  </a:ext>
                </a:extLst>
              </p:cNvPr>
              <p:cNvCxnSpPr>
                <a:stCxn id="14" idx="4"/>
                <a:endCxn id="19" idx="0"/>
              </p:cNvCxnSpPr>
              <p:nvPr/>
            </p:nvCxnSpPr>
            <p:spPr>
              <a:xfrm>
                <a:off x="9498182" y="9319781"/>
                <a:ext cx="1905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6" name="Google Shape;105;p1">
                <a:extLst>
                  <a:ext uri="{FF2B5EF4-FFF2-40B4-BE49-F238E27FC236}">
                    <a16:creationId xmlns:a16="http://schemas.microsoft.com/office/drawing/2014/main" id="{A58256A7-5745-3711-C807-9C003643A21C}"/>
                  </a:ext>
                </a:extLst>
              </p:cNvPr>
              <p:cNvCxnSpPr>
                <a:stCxn id="10" idx="4"/>
                <a:endCxn id="16" idx="0"/>
              </p:cNvCxnSpPr>
              <p:nvPr/>
            </p:nvCxnSpPr>
            <p:spPr>
              <a:xfrm>
                <a:off x="7943512" y="9319781"/>
                <a:ext cx="1977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</p:grpSp>
        <p:sp>
          <p:nvSpPr>
            <p:cNvPr id="27" name="Google Shape;106;p1">
              <a:extLst>
                <a:ext uri="{FF2B5EF4-FFF2-40B4-BE49-F238E27FC236}">
                  <a16:creationId xmlns:a16="http://schemas.microsoft.com/office/drawing/2014/main" id="{26BEB092-47AD-1E1E-F2BF-9A0DE1143675}"/>
                </a:ext>
              </a:extLst>
            </p:cNvPr>
            <p:cNvSpPr txBox="1"/>
            <p:nvPr/>
          </p:nvSpPr>
          <p:spPr>
            <a:xfrm>
              <a:off x="9442291" y="3210084"/>
              <a:ext cx="1358134" cy="1100067"/>
            </a:xfrm>
            <a:prstGeom prst="rect">
              <a:avLst/>
            </a:prstGeom>
            <a:solidFill>
              <a:srgbClr val="E1EF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45720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Multi-tenant remote execution</a:t>
              </a:r>
              <a:endParaRPr sz="5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28" name="Google Shape;107;p1">
              <a:extLst>
                <a:ext uri="{FF2B5EF4-FFF2-40B4-BE49-F238E27FC236}">
                  <a16:creationId xmlns:a16="http://schemas.microsoft.com/office/drawing/2014/main" id="{65C90C25-0F8A-092A-11C2-A4571030B19A}"/>
                </a:ext>
              </a:extLst>
            </p:cNvPr>
            <p:cNvGrpSpPr/>
            <p:nvPr/>
          </p:nvGrpSpPr>
          <p:grpSpPr>
            <a:xfrm>
              <a:off x="10031544" y="3342040"/>
              <a:ext cx="699722" cy="934602"/>
              <a:chOff x="10266947" y="7238219"/>
              <a:chExt cx="2824280" cy="3772320"/>
            </a:xfrm>
          </p:grpSpPr>
          <p:sp>
            <p:nvSpPr>
              <p:cNvPr id="29" name="Google Shape;108;p1">
                <a:extLst>
                  <a:ext uri="{FF2B5EF4-FFF2-40B4-BE49-F238E27FC236}">
                    <a16:creationId xmlns:a16="http://schemas.microsoft.com/office/drawing/2014/main" id="{FCC7ADAD-40C6-1DFA-049C-3E149B743DCE}"/>
                  </a:ext>
                </a:extLst>
              </p:cNvPr>
              <p:cNvSpPr txBox="1"/>
              <p:nvPr/>
            </p:nvSpPr>
            <p:spPr>
              <a:xfrm>
                <a:off x="10266947" y="7238219"/>
                <a:ext cx="2824280" cy="377232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Model, 1T params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9;p1">
                <a:extLst>
                  <a:ext uri="{FF2B5EF4-FFF2-40B4-BE49-F238E27FC236}">
                    <a16:creationId xmlns:a16="http://schemas.microsoft.com/office/drawing/2014/main" id="{1733A179-F104-F584-2958-DCF9BEB5EAF9}"/>
                  </a:ext>
                </a:extLst>
              </p:cNvPr>
              <p:cNvSpPr txBox="1"/>
              <p:nvPr/>
            </p:nvSpPr>
            <p:spPr>
              <a:xfrm>
                <a:off x="10392601" y="8318262"/>
                <a:ext cx="2587010" cy="1868475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 k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10;p1">
                <a:extLst>
                  <a:ext uri="{FF2B5EF4-FFF2-40B4-BE49-F238E27FC236}">
                    <a16:creationId xmlns:a16="http://schemas.microsoft.com/office/drawing/2014/main" id="{C473C494-420A-05F5-F3D4-17267CEF69A4}"/>
                  </a:ext>
                </a:extLst>
              </p:cNvPr>
              <p:cNvSpPr txBox="1"/>
              <p:nvPr/>
            </p:nvSpPr>
            <p:spPr>
              <a:xfrm>
                <a:off x="10511005" y="8679742"/>
                <a:ext cx="2350201" cy="383361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Layer-k-MLP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11;p1">
                <a:extLst>
                  <a:ext uri="{FF2B5EF4-FFF2-40B4-BE49-F238E27FC236}">
                    <a16:creationId xmlns:a16="http://schemas.microsoft.com/office/drawing/2014/main" id="{4762F23B-FC84-0D33-22E0-6EB62065501C}"/>
                  </a:ext>
                </a:extLst>
              </p:cNvPr>
              <p:cNvSpPr txBox="1"/>
              <p:nvPr/>
            </p:nvSpPr>
            <p:spPr>
              <a:xfrm>
                <a:off x="10511005" y="9159631"/>
                <a:ext cx="2350202" cy="882728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Layer-k-Attn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12;p1">
                <a:extLst>
                  <a:ext uri="{FF2B5EF4-FFF2-40B4-BE49-F238E27FC236}">
                    <a16:creationId xmlns:a16="http://schemas.microsoft.com/office/drawing/2014/main" id="{A56F2191-1B30-E382-E775-1BD2CB0F8938}"/>
                  </a:ext>
                </a:extLst>
              </p:cNvPr>
              <p:cNvSpPr txBox="1"/>
              <p:nvPr/>
            </p:nvSpPr>
            <p:spPr>
              <a:xfrm>
                <a:off x="11510100" y="9526780"/>
                <a:ext cx="306492" cy="360259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q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13;p1">
                <a:extLst>
                  <a:ext uri="{FF2B5EF4-FFF2-40B4-BE49-F238E27FC236}">
                    <a16:creationId xmlns:a16="http://schemas.microsoft.com/office/drawing/2014/main" id="{82D612CB-1498-0BD0-BE5E-4A7BE7537CCA}"/>
                  </a:ext>
                </a:extLst>
              </p:cNvPr>
              <p:cNvSpPr txBox="1"/>
              <p:nvPr/>
            </p:nvSpPr>
            <p:spPr>
              <a:xfrm>
                <a:off x="10392601" y="7614541"/>
                <a:ext cx="2587010" cy="36933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 1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14;p1">
                <a:extLst>
                  <a:ext uri="{FF2B5EF4-FFF2-40B4-BE49-F238E27FC236}">
                    <a16:creationId xmlns:a16="http://schemas.microsoft.com/office/drawing/2014/main" id="{AD6EE09A-3C4D-ED74-DB9F-2C09C40DDC1E}"/>
                  </a:ext>
                </a:extLst>
              </p:cNvPr>
              <p:cNvSpPr txBox="1"/>
              <p:nvPr/>
            </p:nvSpPr>
            <p:spPr>
              <a:xfrm>
                <a:off x="11445495" y="7976022"/>
                <a:ext cx="309700" cy="369332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12700">
                <a:noFill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15;p1">
                <a:extLst>
                  <a:ext uri="{FF2B5EF4-FFF2-40B4-BE49-F238E27FC236}">
                    <a16:creationId xmlns:a16="http://schemas.microsoft.com/office/drawing/2014/main" id="{800F0295-C934-ED0A-A33F-629156778ED3}"/>
                  </a:ext>
                </a:extLst>
              </p:cNvPr>
              <p:cNvSpPr txBox="1"/>
              <p:nvPr/>
            </p:nvSpPr>
            <p:spPr>
              <a:xfrm>
                <a:off x="11445495" y="10172846"/>
                <a:ext cx="309700" cy="369332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12700">
                <a:noFill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16;p1">
                <a:extLst>
                  <a:ext uri="{FF2B5EF4-FFF2-40B4-BE49-F238E27FC236}">
                    <a16:creationId xmlns:a16="http://schemas.microsoft.com/office/drawing/2014/main" id="{95EF2B8C-A332-D381-F303-96148D03E179}"/>
                  </a:ext>
                </a:extLst>
              </p:cNvPr>
              <p:cNvSpPr txBox="1"/>
              <p:nvPr/>
            </p:nvSpPr>
            <p:spPr>
              <a:xfrm>
                <a:off x="10385582" y="10495928"/>
                <a:ext cx="2587010" cy="36933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decoding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17;p1">
                <a:extLst>
                  <a:ext uri="{FF2B5EF4-FFF2-40B4-BE49-F238E27FC236}">
                    <a16:creationId xmlns:a16="http://schemas.microsoft.com/office/drawing/2014/main" id="{1D838439-E7FA-DA5B-E122-54F324BEC7DD}"/>
                  </a:ext>
                </a:extLst>
              </p:cNvPr>
              <p:cNvSpPr txBox="1"/>
              <p:nvPr/>
            </p:nvSpPr>
            <p:spPr>
              <a:xfrm>
                <a:off x="11211959" y="9526780"/>
                <a:ext cx="288861" cy="360259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18;p1">
                <a:extLst>
                  <a:ext uri="{FF2B5EF4-FFF2-40B4-BE49-F238E27FC236}">
                    <a16:creationId xmlns:a16="http://schemas.microsoft.com/office/drawing/2014/main" id="{A6E22C9F-4762-C415-2509-789FB73D7336}"/>
                  </a:ext>
                </a:extLst>
              </p:cNvPr>
              <p:cNvSpPr txBox="1"/>
              <p:nvPr/>
            </p:nvSpPr>
            <p:spPr>
              <a:xfrm>
                <a:off x="11836183" y="9526780"/>
                <a:ext cx="288861" cy="360259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v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19;p1">
                <a:extLst>
                  <a:ext uri="{FF2B5EF4-FFF2-40B4-BE49-F238E27FC236}">
                    <a16:creationId xmlns:a16="http://schemas.microsoft.com/office/drawing/2014/main" id="{93E5579C-D082-A672-9FA4-5421534C1FB6}"/>
                  </a:ext>
                </a:extLst>
              </p:cNvPr>
              <p:cNvSpPr txBox="1"/>
              <p:nvPr/>
            </p:nvSpPr>
            <p:spPr>
              <a:xfrm>
                <a:off x="10623557" y="9526780"/>
                <a:ext cx="601447" cy="360259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map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1" name="Google Shape;120;p1">
              <a:extLst>
                <a:ext uri="{FF2B5EF4-FFF2-40B4-BE49-F238E27FC236}">
                  <a16:creationId xmlns:a16="http://schemas.microsoft.com/office/drawing/2014/main" id="{EF17F93A-997C-866A-A725-253C2B264C9A}"/>
                </a:ext>
              </a:extLst>
            </p:cNvPr>
            <p:cNvCxnSpPr>
              <a:stCxn id="37" idx="1"/>
              <a:endCxn id="68" idx="0"/>
            </p:cNvCxnSpPr>
            <p:nvPr/>
          </p:nvCxnSpPr>
          <p:spPr>
            <a:xfrm rot="10800000">
              <a:off x="9589266" y="4194823"/>
              <a:ext cx="471671" cy="74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2" name="Google Shape;122;p1">
              <a:extLst>
                <a:ext uri="{FF2B5EF4-FFF2-40B4-BE49-F238E27FC236}">
                  <a16:creationId xmlns:a16="http://schemas.microsoft.com/office/drawing/2014/main" id="{E54BA755-6651-A7B4-DD2B-6858D6BE4982}"/>
                </a:ext>
              </a:extLst>
            </p:cNvPr>
            <p:cNvCxnSpPr>
              <a:endCxn id="61" idx="0"/>
            </p:cNvCxnSpPr>
            <p:nvPr/>
          </p:nvCxnSpPr>
          <p:spPr>
            <a:xfrm flipH="1">
              <a:off x="9685614" y="3518954"/>
              <a:ext cx="345689" cy="27798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3" name="Google Shape;124;p1">
              <a:extLst>
                <a:ext uri="{FF2B5EF4-FFF2-40B4-BE49-F238E27FC236}">
                  <a16:creationId xmlns:a16="http://schemas.microsoft.com/office/drawing/2014/main" id="{07B9974E-83A3-7826-2633-CBCFF44B7CCC}"/>
                </a:ext>
              </a:extLst>
            </p:cNvPr>
            <p:cNvCxnSpPr>
              <a:stCxn id="66" idx="0"/>
            </p:cNvCxnSpPr>
            <p:nvPr/>
          </p:nvCxnSpPr>
          <p:spPr>
            <a:xfrm>
              <a:off x="9589260" y="3602211"/>
              <a:ext cx="442015" cy="20291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4" name="Google Shape;126;p1">
              <a:extLst>
                <a:ext uri="{FF2B5EF4-FFF2-40B4-BE49-F238E27FC236}">
                  <a16:creationId xmlns:a16="http://schemas.microsoft.com/office/drawing/2014/main" id="{74B874E9-1A73-C752-1867-6FE837E55C4B}"/>
                </a:ext>
              </a:extLst>
            </p:cNvPr>
            <p:cNvCxnSpPr>
              <a:stCxn id="56" idx="0"/>
            </p:cNvCxnSpPr>
            <p:nvPr/>
          </p:nvCxnSpPr>
          <p:spPr>
            <a:xfrm>
              <a:off x="9781968" y="4002784"/>
              <a:ext cx="276938" cy="21554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5" name="Google Shape;128;p1">
              <a:extLst>
                <a:ext uri="{FF2B5EF4-FFF2-40B4-BE49-F238E27FC236}">
                  <a16:creationId xmlns:a16="http://schemas.microsoft.com/office/drawing/2014/main" id="{606079C1-B2F9-62D1-D524-BAD209E2BF02}"/>
                </a:ext>
              </a:extLst>
            </p:cNvPr>
            <p:cNvCxnSpPr>
              <a:stCxn id="62" idx="0"/>
            </p:cNvCxnSpPr>
            <p:nvPr/>
          </p:nvCxnSpPr>
          <p:spPr>
            <a:xfrm>
              <a:off x="9685614" y="4028781"/>
              <a:ext cx="345689" cy="27426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6" name="Google Shape;130;p1">
              <a:extLst>
                <a:ext uri="{FF2B5EF4-FFF2-40B4-BE49-F238E27FC236}">
                  <a16:creationId xmlns:a16="http://schemas.microsoft.com/office/drawing/2014/main" id="{78181A8B-7FC2-4398-62CF-6FDE3F450B0F}"/>
                </a:ext>
              </a:extLst>
            </p:cNvPr>
            <p:cNvCxnSpPr>
              <a:stCxn id="67" idx="0"/>
            </p:cNvCxnSpPr>
            <p:nvPr/>
          </p:nvCxnSpPr>
          <p:spPr>
            <a:xfrm>
              <a:off x="9589260" y="3467431"/>
              <a:ext cx="442015" cy="0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7" name="Google Shape;132;p1">
              <a:extLst>
                <a:ext uri="{FF2B5EF4-FFF2-40B4-BE49-F238E27FC236}">
                  <a16:creationId xmlns:a16="http://schemas.microsoft.com/office/drawing/2014/main" id="{20B4350D-B665-21AE-793F-F66B5E11B4F4}"/>
                </a:ext>
              </a:extLst>
            </p:cNvPr>
            <p:cNvGrpSpPr/>
            <p:nvPr/>
          </p:nvGrpSpPr>
          <p:grpSpPr>
            <a:xfrm>
              <a:off x="9835169" y="3435276"/>
              <a:ext cx="43152" cy="841367"/>
              <a:chOff x="13014989" y="7657009"/>
              <a:chExt cx="174172" cy="3395998"/>
            </a:xfrm>
          </p:grpSpPr>
          <p:cxnSp>
            <p:nvCxnSpPr>
              <p:cNvPr id="48" name="Google Shape;133;p1">
                <a:extLst>
                  <a:ext uri="{FF2B5EF4-FFF2-40B4-BE49-F238E27FC236}">
                    <a16:creationId xmlns:a16="http://schemas.microsoft.com/office/drawing/2014/main" id="{B3B06357-5D24-96D3-83C4-D38D30A86E46}"/>
                  </a:ext>
                </a:extLst>
              </p:cNvPr>
              <p:cNvCxnSpPr/>
              <p:nvPr/>
            </p:nvCxnSpPr>
            <p:spPr>
              <a:xfrm>
                <a:off x="13102075" y="765700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49" name="Google Shape;134;p1">
                <a:extLst>
                  <a:ext uri="{FF2B5EF4-FFF2-40B4-BE49-F238E27FC236}">
                    <a16:creationId xmlns:a16="http://schemas.microsoft.com/office/drawing/2014/main" id="{61C8F0FB-E2C4-F4C5-0E97-F0A4032E3C51}"/>
                  </a:ext>
                </a:extLst>
              </p:cNvPr>
              <p:cNvSpPr/>
              <p:nvPr/>
            </p:nvSpPr>
            <p:spPr>
              <a:xfrm rot="5400000">
                <a:off x="13014989" y="8823072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0" name="Google Shape;135;p1">
                <a:extLst>
                  <a:ext uri="{FF2B5EF4-FFF2-40B4-BE49-F238E27FC236}">
                    <a16:creationId xmlns:a16="http://schemas.microsoft.com/office/drawing/2014/main" id="{C8BEB4AE-613A-25BF-3FB7-2D1F90EF970C}"/>
                  </a:ext>
                </a:extLst>
              </p:cNvPr>
              <p:cNvSpPr/>
              <p:nvPr/>
            </p:nvSpPr>
            <p:spPr>
              <a:xfrm rot="5400000">
                <a:off x="13014989" y="9664096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1" name="Google Shape;136;p1">
                <a:extLst>
                  <a:ext uri="{FF2B5EF4-FFF2-40B4-BE49-F238E27FC236}">
                    <a16:creationId xmlns:a16="http://schemas.microsoft.com/office/drawing/2014/main" id="{03B2E60E-3200-41BB-68B3-F845F566B0C0}"/>
                  </a:ext>
                </a:extLst>
              </p:cNvPr>
              <p:cNvSpPr/>
              <p:nvPr/>
            </p:nvSpPr>
            <p:spPr>
              <a:xfrm rot="5400000">
                <a:off x="13014989" y="7699714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2" name="Google Shape;137;p1">
                <a:extLst>
                  <a:ext uri="{FF2B5EF4-FFF2-40B4-BE49-F238E27FC236}">
                    <a16:creationId xmlns:a16="http://schemas.microsoft.com/office/drawing/2014/main" id="{754F9E14-5EC8-2687-1752-E7DC35FD33F8}"/>
                  </a:ext>
                </a:extLst>
              </p:cNvPr>
              <p:cNvSpPr/>
              <p:nvPr/>
            </p:nvSpPr>
            <p:spPr>
              <a:xfrm rot="5400000">
                <a:off x="13014989" y="10635591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53" name="Google Shape;138;p1">
              <a:extLst>
                <a:ext uri="{FF2B5EF4-FFF2-40B4-BE49-F238E27FC236}">
                  <a16:creationId xmlns:a16="http://schemas.microsoft.com/office/drawing/2014/main" id="{BEF07145-450A-49AC-E2EA-A75C79BC3F84}"/>
                </a:ext>
              </a:extLst>
            </p:cNvPr>
            <p:cNvGrpSpPr/>
            <p:nvPr/>
          </p:nvGrpSpPr>
          <p:grpSpPr>
            <a:xfrm>
              <a:off x="9738816" y="3435276"/>
              <a:ext cx="43152" cy="841367"/>
              <a:chOff x="12627745" y="7644519"/>
              <a:chExt cx="174172" cy="3395998"/>
            </a:xfrm>
          </p:grpSpPr>
          <p:cxnSp>
            <p:nvCxnSpPr>
              <p:cNvPr id="54" name="Google Shape;139;p1">
                <a:extLst>
                  <a:ext uri="{FF2B5EF4-FFF2-40B4-BE49-F238E27FC236}">
                    <a16:creationId xmlns:a16="http://schemas.microsoft.com/office/drawing/2014/main" id="{4AAA3846-72BC-5872-617D-347B849B07F2}"/>
                  </a:ext>
                </a:extLst>
              </p:cNvPr>
              <p:cNvCxnSpPr/>
              <p:nvPr/>
            </p:nvCxnSpPr>
            <p:spPr>
              <a:xfrm>
                <a:off x="12714831" y="764451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5" name="Google Shape;140;p1">
                <a:extLst>
                  <a:ext uri="{FF2B5EF4-FFF2-40B4-BE49-F238E27FC236}">
                    <a16:creationId xmlns:a16="http://schemas.microsoft.com/office/drawing/2014/main" id="{87060E5A-E624-9AF4-AA96-03BC43DC6D0B}"/>
                  </a:ext>
                </a:extLst>
              </p:cNvPr>
              <p:cNvSpPr/>
              <p:nvPr/>
            </p:nvSpPr>
            <p:spPr>
              <a:xfrm rot="5400000">
                <a:off x="12627745" y="10269890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6" name="Google Shape;127;p1">
                <a:extLst>
                  <a:ext uri="{FF2B5EF4-FFF2-40B4-BE49-F238E27FC236}">
                    <a16:creationId xmlns:a16="http://schemas.microsoft.com/office/drawing/2014/main" id="{D84E0686-6576-6561-FDBC-005A32CD01B0}"/>
                  </a:ext>
                </a:extLst>
              </p:cNvPr>
              <p:cNvSpPr/>
              <p:nvPr/>
            </p:nvSpPr>
            <p:spPr>
              <a:xfrm rot="5400000">
                <a:off x="12627745" y="9848062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7" name="Google Shape;141;p1">
                <a:extLst>
                  <a:ext uri="{FF2B5EF4-FFF2-40B4-BE49-F238E27FC236}">
                    <a16:creationId xmlns:a16="http://schemas.microsoft.com/office/drawing/2014/main" id="{DC109721-2F18-BD8C-D049-FE2E2A2BFD37}"/>
                  </a:ext>
                </a:extLst>
              </p:cNvPr>
              <p:cNvSpPr/>
              <p:nvPr/>
            </p:nvSpPr>
            <p:spPr>
              <a:xfrm rot="5400000">
                <a:off x="12627745" y="7687224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8" name="Google Shape;142;p1">
                <a:extLst>
                  <a:ext uri="{FF2B5EF4-FFF2-40B4-BE49-F238E27FC236}">
                    <a16:creationId xmlns:a16="http://schemas.microsoft.com/office/drawing/2014/main" id="{CFD4EC8A-7A6B-1408-BD99-2D07808682B3}"/>
                  </a:ext>
                </a:extLst>
              </p:cNvPr>
              <p:cNvSpPr/>
              <p:nvPr/>
            </p:nvSpPr>
            <p:spPr>
              <a:xfrm rot="5400000">
                <a:off x="12627745" y="10623101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59" name="Google Shape;143;p1">
              <a:extLst>
                <a:ext uri="{FF2B5EF4-FFF2-40B4-BE49-F238E27FC236}">
                  <a16:creationId xmlns:a16="http://schemas.microsoft.com/office/drawing/2014/main" id="{F8AEADBC-42EB-9B51-A324-D9836EFAB344}"/>
                </a:ext>
              </a:extLst>
            </p:cNvPr>
            <p:cNvGrpSpPr/>
            <p:nvPr/>
          </p:nvGrpSpPr>
          <p:grpSpPr>
            <a:xfrm>
              <a:off x="9642462" y="3435276"/>
              <a:ext cx="43152" cy="841367"/>
              <a:chOff x="12237999" y="7644519"/>
              <a:chExt cx="174172" cy="3395998"/>
            </a:xfrm>
          </p:grpSpPr>
          <p:cxnSp>
            <p:nvCxnSpPr>
              <p:cNvPr id="60" name="Google Shape;144;p1">
                <a:extLst>
                  <a:ext uri="{FF2B5EF4-FFF2-40B4-BE49-F238E27FC236}">
                    <a16:creationId xmlns:a16="http://schemas.microsoft.com/office/drawing/2014/main" id="{EB566704-DC97-B1B4-901B-5646D32A8179}"/>
                  </a:ext>
                </a:extLst>
              </p:cNvPr>
              <p:cNvCxnSpPr/>
              <p:nvPr/>
            </p:nvCxnSpPr>
            <p:spPr>
              <a:xfrm>
                <a:off x="12325085" y="764451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1" name="Google Shape;123;p1">
                <a:extLst>
                  <a:ext uri="{FF2B5EF4-FFF2-40B4-BE49-F238E27FC236}">
                    <a16:creationId xmlns:a16="http://schemas.microsoft.com/office/drawing/2014/main" id="{52C308AD-76D8-74F9-AA47-DEC314AFC4B0}"/>
                  </a:ext>
                </a:extLst>
              </p:cNvPr>
              <p:cNvSpPr/>
              <p:nvPr/>
            </p:nvSpPr>
            <p:spPr>
              <a:xfrm rot="5400000">
                <a:off x="12237999" y="8007387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2" name="Google Shape;129;p1">
                <a:extLst>
                  <a:ext uri="{FF2B5EF4-FFF2-40B4-BE49-F238E27FC236}">
                    <a16:creationId xmlns:a16="http://schemas.microsoft.com/office/drawing/2014/main" id="{B723D9D8-3339-EC4B-A81F-EB0668E2D70D}"/>
                  </a:ext>
                </a:extLst>
              </p:cNvPr>
              <p:cNvSpPr/>
              <p:nvPr/>
            </p:nvSpPr>
            <p:spPr>
              <a:xfrm rot="5400000">
                <a:off x="12237999" y="9952993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3" name="Google Shape;145;p1">
                <a:extLst>
                  <a:ext uri="{FF2B5EF4-FFF2-40B4-BE49-F238E27FC236}">
                    <a16:creationId xmlns:a16="http://schemas.microsoft.com/office/drawing/2014/main" id="{C898F1AD-28D0-558C-F52D-20558423A0DE}"/>
                  </a:ext>
                </a:extLst>
              </p:cNvPr>
              <p:cNvSpPr/>
              <p:nvPr/>
            </p:nvSpPr>
            <p:spPr>
              <a:xfrm rot="5400000">
                <a:off x="12237999" y="7687224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4" name="Google Shape;146;p1">
              <a:extLst>
                <a:ext uri="{FF2B5EF4-FFF2-40B4-BE49-F238E27FC236}">
                  <a16:creationId xmlns:a16="http://schemas.microsoft.com/office/drawing/2014/main" id="{8C255E55-AC83-197A-716E-0E7B98D64340}"/>
                </a:ext>
              </a:extLst>
            </p:cNvPr>
            <p:cNvGrpSpPr/>
            <p:nvPr/>
          </p:nvGrpSpPr>
          <p:grpSpPr>
            <a:xfrm>
              <a:off x="9546109" y="3435276"/>
              <a:ext cx="43152" cy="841367"/>
              <a:chOff x="11848256" y="7614539"/>
              <a:chExt cx="174172" cy="3395998"/>
            </a:xfrm>
          </p:grpSpPr>
          <p:cxnSp>
            <p:nvCxnSpPr>
              <p:cNvPr id="65" name="Google Shape;147;p1">
                <a:extLst>
                  <a:ext uri="{FF2B5EF4-FFF2-40B4-BE49-F238E27FC236}">
                    <a16:creationId xmlns:a16="http://schemas.microsoft.com/office/drawing/2014/main" id="{0DCA0158-E2D6-9EAB-D4DB-AA96FADED6D8}"/>
                  </a:ext>
                </a:extLst>
              </p:cNvPr>
              <p:cNvCxnSpPr/>
              <p:nvPr/>
            </p:nvCxnSpPr>
            <p:spPr>
              <a:xfrm>
                <a:off x="11935342" y="761453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6" name="Google Shape;125;p1">
                <a:extLst>
                  <a:ext uri="{FF2B5EF4-FFF2-40B4-BE49-F238E27FC236}">
                    <a16:creationId xmlns:a16="http://schemas.microsoft.com/office/drawing/2014/main" id="{FC75ECC7-E16E-0D1F-F312-5D8EA416E85C}"/>
                  </a:ext>
                </a:extLst>
              </p:cNvPr>
              <p:cNvSpPr/>
              <p:nvPr/>
            </p:nvSpPr>
            <p:spPr>
              <a:xfrm rot="5400000">
                <a:off x="11848256" y="8201254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7" name="Google Shape;131;p1">
                <a:extLst>
                  <a:ext uri="{FF2B5EF4-FFF2-40B4-BE49-F238E27FC236}">
                    <a16:creationId xmlns:a16="http://schemas.microsoft.com/office/drawing/2014/main" id="{637F7AE5-1C27-895F-D50D-83F872D54C16}"/>
                  </a:ext>
                </a:extLst>
              </p:cNvPr>
              <p:cNvSpPr/>
              <p:nvPr/>
            </p:nvSpPr>
            <p:spPr>
              <a:xfrm rot="5400000">
                <a:off x="11848256" y="7657244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8" name="Google Shape;121;p1">
                <a:extLst>
                  <a:ext uri="{FF2B5EF4-FFF2-40B4-BE49-F238E27FC236}">
                    <a16:creationId xmlns:a16="http://schemas.microsoft.com/office/drawing/2014/main" id="{ACB5A3BD-A768-EFC2-00A9-DCA5F8C388EC}"/>
                  </a:ext>
                </a:extLst>
              </p:cNvPr>
              <p:cNvSpPr/>
              <p:nvPr/>
            </p:nvSpPr>
            <p:spPr>
              <a:xfrm rot="5400000">
                <a:off x="11848256" y="10593121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69" name="Google Shape;148;p1">
              <a:extLst>
                <a:ext uri="{FF2B5EF4-FFF2-40B4-BE49-F238E27FC236}">
                  <a16:creationId xmlns:a16="http://schemas.microsoft.com/office/drawing/2014/main" id="{7EB54E71-23C8-0D21-F1B8-2DA8129A2962}"/>
                </a:ext>
              </a:extLst>
            </p:cNvPr>
            <p:cNvCxnSpPr>
              <a:stCxn id="51" idx="0"/>
            </p:cNvCxnSpPr>
            <p:nvPr/>
          </p:nvCxnSpPr>
          <p:spPr>
            <a:xfrm>
              <a:off x="9878321" y="3467431"/>
              <a:ext cx="152963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0" name="Google Shape;149;p1">
              <a:extLst>
                <a:ext uri="{FF2B5EF4-FFF2-40B4-BE49-F238E27FC236}">
                  <a16:creationId xmlns:a16="http://schemas.microsoft.com/office/drawing/2014/main" id="{32913587-0D7A-B6EE-B8EB-1C523AB8A9AA}"/>
                </a:ext>
              </a:extLst>
            </p:cNvPr>
            <p:cNvCxnSpPr>
              <a:endCxn id="49" idx="0"/>
            </p:cNvCxnSpPr>
            <p:nvPr/>
          </p:nvCxnSpPr>
          <p:spPr>
            <a:xfrm flipH="1">
              <a:off x="9878321" y="3708508"/>
              <a:ext cx="180611" cy="37237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1" name="Google Shape;150;p1">
              <a:extLst>
                <a:ext uri="{FF2B5EF4-FFF2-40B4-BE49-F238E27FC236}">
                  <a16:creationId xmlns:a16="http://schemas.microsoft.com/office/drawing/2014/main" id="{289D643C-BBB2-CDFD-BAA6-BB7F5CC5042C}"/>
                </a:ext>
              </a:extLst>
            </p:cNvPr>
            <p:cNvCxnSpPr>
              <a:stCxn id="49" idx="0"/>
            </p:cNvCxnSpPr>
            <p:nvPr/>
          </p:nvCxnSpPr>
          <p:spPr>
            <a:xfrm>
              <a:off x="9878321" y="3745746"/>
              <a:ext cx="180611" cy="42812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2" name="Google Shape;151;p1">
              <a:extLst>
                <a:ext uri="{FF2B5EF4-FFF2-40B4-BE49-F238E27FC236}">
                  <a16:creationId xmlns:a16="http://schemas.microsoft.com/office/drawing/2014/main" id="{DAC20B9E-E018-F08E-F4DB-ABE53D70882A}"/>
                </a:ext>
              </a:extLst>
            </p:cNvPr>
            <p:cNvCxnSpPr>
              <a:cxnSpLocks/>
              <a:stCxn id="40" idx="1"/>
              <a:endCxn id="50" idx="0"/>
            </p:cNvCxnSpPr>
            <p:nvPr/>
          </p:nvCxnSpPr>
          <p:spPr>
            <a:xfrm flipH="1">
              <a:off x="9878321" y="3953665"/>
              <a:ext cx="241574" cy="448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3" name="Google Shape;152;p1">
              <a:extLst>
                <a:ext uri="{FF2B5EF4-FFF2-40B4-BE49-F238E27FC236}">
                  <a16:creationId xmlns:a16="http://schemas.microsoft.com/office/drawing/2014/main" id="{3C4B7F5D-A61D-82B8-C148-3ABF52A27554}"/>
                </a:ext>
              </a:extLst>
            </p:cNvPr>
            <p:cNvCxnSpPr>
              <a:stCxn id="37" idx="1"/>
              <a:endCxn id="52" idx="0"/>
            </p:cNvCxnSpPr>
            <p:nvPr/>
          </p:nvCxnSpPr>
          <p:spPr>
            <a:xfrm rot="10800000">
              <a:off x="9878319" y="4194823"/>
              <a:ext cx="182618" cy="74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grpSp>
          <p:nvGrpSpPr>
            <p:cNvPr id="74" name="Google Shape;153;p1">
              <a:extLst>
                <a:ext uri="{FF2B5EF4-FFF2-40B4-BE49-F238E27FC236}">
                  <a16:creationId xmlns:a16="http://schemas.microsoft.com/office/drawing/2014/main" id="{442407D9-5B42-3830-29BF-7D03B7C1A931}"/>
                </a:ext>
              </a:extLst>
            </p:cNvPr>
            <p:cNvGrpSpPr/>
            <p:nvPr/>
          </p:nvGrpSpPr>
          <p:grpSpPr>
            <a:xfrm>
              <a:off x="8021172" y="3385305"/>
              <a:ext cx="564614" cy="749626"/>
              <a:chOff x="9772811" y="7204573"/>
              <a:chExt cx="2278942" cy="3025704"/>
            </a:xfrm>
          </p:grpSpPr>
          <p:sp>
            <p:nvSpPr>
              <p:cNvPr id="75" name="Google Shape;154;p1">
                <a:extLst>
                  <a:ext uri="{FF2B5EF4-FFF2-40B4-BE49-F238E27FC236}">
                    <a16:creationId xmlns:a16="http://schemas.microsoft.com/office/drawing/2014/main" id="{A809C640-62F2-875B-6825-6D5547C8C7A4}"/>
                  </a:ext>
                </a:extLst>
              </p:cNvPr>
              <p:cNvSpPr txBox="1"/>
              <p:nvPr/>
            </p:nvSpPr>
            <p:spPr>
              <a:xfrm>
                <a:off x="9772811" y="7204573"/>
                <a:ext cx="2278942" cy="3025704"/>
              </a:xfrm>
              <a:prstGeom prst="rect">
                <a:avLst/>
              </a:prstGeom>
              <a:solidFill>
                <a:srgbClr val="FFF2CC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4572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Deep inference</a:t>
                </a:r>
                <a:b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request</a:t>
                </a:r>
                <a:endParaRPr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endParaRPr sz="4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76" name="Google Shape;155;p1">
                <a:extLst>
                  <a:ext uri="{FF2B5EF4-FFF2-40B4-BE49-F238E27FC236}">
                    <a16:creationId xmlns:a16="http://schemas.microsoft.com/office/drawing/2014/main" id="{93596BC0-8204-3C33-9FD2-8107D4F87A67}"/>
                  </a:ext>
                </a:extLst>
              </p:cNvPr>
              <p:cNvGrpSpPr/>
              <p:nvPr/>
            </p:nvGrpSpPr>
            <p:grpSpPr>
              <a:xfrm>
                <a:off x="10529312" y="8265396"/>
                <a:ext cx="620796" cy="1668631"/>
                <a:chOff x="8602319" y="11870112"/>
                <a:chExt cx="1110982" cy="2986199"/>
              </a:xfrm>
            </p:grpSpPr>
            <p:cxnSp>
              <p:nvCxnSpPr>
                <p:cNvPr id="77" name="Google Shape;156;p1">
                  <a:extLst>
                    <a:ext uri="{FF2B5EF4-FFF2-40B4-BE49-F238E27FC236}">
                      <a16:creationId xmlns:a16="http://schemas.microsoft.com/office/drawing/2014/main" id="{A23F8E0C-9917-8395-7D0D-F399CC416624}"/>
                    </a:ext>
                  </a:extLst>
                </p:cNvPr>
                <p:cNvCxnSpPr/>
                <p:nvPr/>
              </p:nvCxnSpPr>
              <p:spPr>
                <a:xfrm rot="5400000">
                  <a:off x="8133475" y="13363212"/>
                  <a:ext cx="298619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78" name="Google Shape;157;p1">
                  <a:extLst>
                    <a:ext uri="{FF2B5EF4-FFF2-40B4-BE49-F238E27FC236}">
                      <a16:creationId xmlns:a16="http://schemas.microsoft.com/office/drawing/2014/main" id="{88A6368F-FAC1-53DA-F3DB-1E3381FEAAFB}"/>
                    </a:ext>
                  </a:extLst>
                </p:cNvPr>
                <p:cNvSpPr/>
                <p:nvPr/>
              </p:nvSpPr>
              <p:spPr>
                <a:xfrm rot="5400000">
                  <a:off x="9539129" y="12056530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79" name="Google Shape;158;p1">
                  <a:extLst>
                    <a:ext uri="{FF2B5EF4-FFF2-40B4-BE49-F238E27FC236}">
                      <a16:creationId xmlns:a16="http://schemas.microsoft.com/office/drawing/2014/main" id="{F8A58FE1-6F29-0CCF-F635-73DD20E846C0}"/>
                    </a:ext>
                  </a:extLst>
                </p:cNvPr>
                <p:cNvSpPr/>
                <p:nvPr/>
              </p:nvSpPr>
              <p:spPr>
                <a:xfrm rot="5400000">
                  <a:off x="9539129" y="12428424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0" name="Google Shape;159;p1">
                  <a:extLst>
                    <a:ext uri="{FF2B5EF4-FFF2-40B4-BE49-F238E27FC236}">
                      <a16:creationId xmlns:a16="http://schemas.microsoft.com/office/drawing/2014/main" id="{25F7B65F-6839-51A3-ABDC-BB2EB16A9955}"/>
                    </a:ext>
                  </a:extLst>
                </p:cNvPr>
                <p:cNvSpPr/>
                <p:nvPr/>
              </p:nvSpPr>
              <p:spPr>
                <a:xfrm rot="5400000">
                  <a:off x="9539129" y="12786132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1" name="Google Shape;160;p1">
                  <a:extLst>
                    <a:ext uri="{FF2B5EF4-FFF2-40B4-BE49-F238E27FC236}">
                      <a16:creationId xmlns:a16="http://schemas.microsoft.com/office/drawing/2014/main" id="{E0C8BDD5-FCB4-E430-373F-6ECBE00DC7FA}"/>
                    </a:ext>
                  </a:extLst>
                </p:cNvPr>
                <p:cNvSpPr/>
                <p:nvPr/>
              </p:nvSpPr>
              <p:spPr>
                <a:xfrm rot="5400000">
                  <a:off x="9539129" y="13158026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2" name="Google Shape;161;p1">
                  <a:extLst>
                    <a:ext uri="{FF2B5EF4-FFF2-40B4-BE49-F238E27FC236}">
                      <a16:creationId xmlns:a16="http://schemas.microsoft.com/office/drawing/2014/main" id="{A9129541-9D08-0E5C-AA6A-B968E61D4941}"/>
                    </a:ext>
                  </a:extLst>
                </p:cNvPr>
                <p:cNvSpPr/>
                <p:nvPr/>
              </p:nvSpPr>
              <p:spPr>
                <a:xfrm rot="5400000">
                  <a:off x="9539129" y="13529920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3" name="Google Shape;162;p1">
                  <a:extLst>
                    <a:ext uri="{FF2B5EF4-FFF2-40B4-BE49-F238E27FC236}">
                      <a16:creationId xmlns:a16="http://schemas.microsoft.com/office/drawing/2014/main" id="{21396C60-8DEA-CF07-8B50-774AE41DC660}"/>
                    </a:ext>
                  </a:extLst>
                </p:cNvPr>
                <p:cNvSpPr/>
                <p:nvPr/>
              </p:nvSpPr>
              <p:spPr>
                <a:xfrm rot="5400000">
                  <a:off x="9539129" y="13901814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4" name="Google Shape;163;p1">
                  <a:extLst>
                    <a:ext uri="{FF2B5EF4-FFF2-40B4-BE49-F238E27FC236}">
                      <a16:creationId xmlns:a16="http://schemas.microsoft.com/office/drawing/2014/main" id="{B9636B34-DD28-6480-6FE6-14704D1ADFA4}"/>
                    </a:ext>
                  </a:extLst>
                </p:cNvPr>
                <p:cNvSpPr/>
                <p:nvPr/>
              </p:nvSpPr>
              <p:spPr>
                <a:xfrm rot="5400000">
                  <a:off x="9539129" y="14340802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85" name="Google Shape;164;p1">
                  <a:extLst>
                    <a:ext uri="{FF2B5EF4-FFF2-40B4-BE49-F238E27FC236}">
                      <a16:creationId xmlns:a16="http://schemas.microsoft.com/office/drawing/2014/main" id="{2FA0DA64-1EE5-840C-9FF2-B741C717186A}"/>
                    </a:ext>
                  </a:extLst>
                </p:cNvPr>
                <p:cNvCxnSpPr/>
                <p:nvPr/>
              </p:nvCxnSpPr>
              <p:spPr>
                <a:xfrm rot="5400000">
                  <a:off x="7196305" y="13363212"/>
                  <a:ext cx="298619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86" name="Google Shape;165;p1">
                  <a:extLst>
                    <a:ext uri="{FF2B5EF4-FFF2-40B4-BE49-F238E27FC236}">
                      <a16:creationId xmlns:a16="http://schemas.microsoft.com/office/drawing/2014/main" id="{4813BFFE-864E-364D-0EA7-4B528A7DD808}"/>
                    </a:ext>
                  </a:extLst>
                </p:cNvPr>
                <p:cNvSpPr/>
                <p:nvPr/>
              </p:nvSpPr>
              <p:spPr>
                <a:xfrm rot="5400000">
                  <a:off x="8602319" y="12983854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7" name="Google Shape;166;p1">
                  <a:extLst>
                    <a:ext uri="{FF2B5EF4-FFF2-40B4-BE49-F238E27FC236}">
                      <a16:creationId xmlns:a16="http://schemas.microsoft.com/office/drawing/2014/main" id="{D0285B31-610B-A035-B6CD-9CEC44F00C33}"/>
                    </a:ext>
                  </a:extLst>
                </p:cNvPr>
                <p:cNvSpPr/>
                <p:nvPr/>
              </p:nvSpPr>
              <p:spPr>
                <a:xfrm rot="5400000">
                  <a:off x="8602319" y="13716266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" name="Google Shape;167;p1">
                  <a:extLst>
                    <a:ext uri="{FF2B5EF4-FFF2-40B4-BE49-F238E27FC236}">
                      <a16:creationId xmlns:a16="http://schemas.microsoft.com/office/drawing/2014/main" id="{DA481EBD-B91E-085E-06ED-110E78D0E74B}"/>
                    </a:ext>
                  </a:extLst>
                </p:cNvPr>
                <p:cNvSpPr/>
                <p:nvPr/>
              </p:nvSpPr>
              <p:spPr>
                <a:xfrm rot="5400000">
                  <a:off x="8602319" y="11906478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9" name="Google Shape;168;p1">
                  <a:extLst>
                    <a:ext uri="{FF2B5EF4-FFF2-40B4-BE49-F238E27FC236}">
                      <a16:creationId xmlns:a16="http://schemas.microsoft.com/office/drawing/2014/main" id="{A99880C9-BBCF-76D5-85C6-A12852EB5B1D}"/>
                    </a:ext>
                  </a:extLst>
                </p:cNvPr>
                <p:cNvSpPr/>
                <p:nvPr/>
              </p:nvSpPr>
              <p:spPr>
                <a:xfrm rot="5400000">
                  <a:off x="8602319" y="14531277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90" name="Google Shape;169;p1">
                  <a:extLst>
                    <a:ext uri="{FF2B5EF4-FFF2-40B4-BE49-F238E27FC236}">
                      <a16:creationId xmlns:a16="http://schemas.microsoft.com/office/drawing/2014/main" id="{DD362E89-9415-FD75-523F-8E223C0B313E}"/>
                    </a:ext>
                  </a:extLst>
                </p:cNvPr>
                <p:cNvCxnSpPr>
                  <a:stCxn id="88" idx="0"/>
                </p:cNvCxnSpPr>
                <p:nvPr/>
              </p:nvCxnSpPr>
              <p:spPr>
                <a:xfrm>
                  <a:off x="8776491" y="11993564"/>
                  <a:ext cx="762600" cy="15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91" name="Google Shape;170;p1">
                  <a:extLst>
                    <a:ext uri="{FF2B5EF4-FFF2-40B4-BE49-F238E27FC236}">
                      <a16:creationId xmlns:a16="http://schemas.microsoft.com/office/drawing/2014/main" id="{7C1731CC-EF91-4CFB-662D-0773732C7A46}"/>
                    </a:ext>
                  </a:extLst>
                </p:cNvPr>
                <p:cNvCxnSpPr>
                  <a:stCxn id="86" idx="0"/>
                  <a:endCxn id="81" idx="4"/>
                </p:cNvCxnSpPr>
                <p:nvPr/>
              </p:nvCxnSpPr>
              <p:spPr>
                <a:xfrm>
                  <a:off x="8776491" y="13070940"/>
                  <a:ext cx="762600" cy="174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92" name="Google Shape;171;p1">
                  <a:extLst>
                    <a:ext uri="{FF2B5EF4-FFF2-40B4-BE49-F238E27FC236}">
                      <a16:creationId xmlns:a16="http://schemas.microsoft.com/office/drawing/2014/main" id="{F224E874-6C32-C3AD-0603-A9D4721DCC5D}"/>
                    </a:ext>
                  </a:extLst>
                </p:cNvPr>
                <p:cNvCxnSpPr>
                  <a:stCxn id="82" idx="4"/>
                  <a:endCxn id="87" idx="0"/>
                </p:cNvCxnSpPr>
                <p:nvPr/>
              </p:nvCxnSpPr>
              <p:spPr>
                <a:xfrm flipH="1">
                  <a:off x="8776529" y="13617006"/>
                  <a:ext cx="762600" cy="186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93" name="Google Shape;172;p1">
                  <a:extLst>
                    <a:ext uri="{FF2B5EF4-FFF2-40B4-BE49-F238E27FC236}">
                      <a16:creationId xmlns:a16="http://schemas.microsoft.com/office/drawing/2014/main" id="{60A07D89-8080-2441-F075-6B7B4000E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76532" y="13952313"/>
                  <a:ext cx="762599" cy="190502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94" name="Google Shape;173;p1">
                  <a:extLst>
                    <a:ext uri="{FF2B5EF4-FFF2-40B4-BE49-F238E27FC236}">
                      <a16:creationId xmlns:a16="http://schemas.microsoft.com/office/drawing/2014/main" id="{702AEF96-CD12-0507-1C13-418622D597F5}"/>
                    </a:ext>
                  </a:extLst>
                </p:cNvPr>
                <p:cNvCxnSpPr>
                  <a:stCxn id="80" idx="4"/>
                  <a:endCxn id="86" idx="0"/>
                </p:cNvCxnSpPr>
                <p:nvPr/>
              </p:nvCxnSpPr>
              <p:spPr>
                <a:xfrm flipH="1">
                  <a:off x="8776529" y="12873218"/>
                  <a:ext cx="762600" cy="1977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</p:grpSp>
        </p:grpSp>
        <p:grpSp>
          <p:nvGrpSpPr>
            <p:cNvPr id="95" name="Google Shape;174;p1">
              <a:extLst>
                <a:ext uri="{FF2B5EF4-FFF2-40B4-BE49-F238E27FC236}">
                  <a16:creationId xmlns:a16="http://schemas.microsoft.com/office/drawing/2014/main" id="{86878872-5775-437E-3336-9068235C2A17}"/>
                </a:ext>
              </a:extLst>
            </p:cNvPr>
            <p:cNvGrpSpPr/>
            <p:nvPr/>
          </p:nvGrpSpPr>
          <p:grpSpPr>
            <a:xfrm>
              <a:off x="8751376" y="3387835"/>
              <a:ext cx="582268" cy="744565"/>
              <a:chOff x="13228822" y="7353748"/>
              <a:chExt cx="2350201" cy="3005281"/>
            </a:xfrm>
          </p:grpSpPr>
          <p:sp>
            <p:nvSpPr>
              <p:cNvPr id="96" name="Google Shape;175;p1">
                <a:extLst>
                  <a:ext uri="{FF2B5EF4-FFF2-40B4-BE49-F238E27FC236}">
                    <a16:creationId xmlns:a16="http://schemas.microsoft.com/office/drawing/2014/main" id="{926856A8-C506-6FFB-58C7-2A1F632756C6}"/>
                  </a:ext>
                </a:extLst>
              </p:cNvPr>
              <p:cNvSpPr txBox="1"/>
              <p:nvPr/>
            </p:nvSpPr>
            <p:spPr>
              <a:xfrm>
                <a:off x="13228822" y="7353748"/>
                <a:ext cx="2350201" cy="3005281"/>
              </a:xfrm>
              <a:prstGeom prst="rect">
                <a:avLst/>
              </a:prstGeom>
              <a:solidFill>
                <a:srgbClr val="E1EF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4572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Scheduling,</a:t>
                </a:r>
                <a:endParaRPr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Routing</a:t>
                </a:r>
                <a:endParaRPr sz="5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97" name="Google Shape;176;p1">
                <a:extLst>
                  <a:ext uri="{FF2B5EF4-FFF2-40B4-BE49-F238E27FC236}">
                    <a16:creationId xmlns:a16="http://schemas.microsoft.com/office/drawing/2014/main" id="{B14F0474-B796-71EB-97B3-3ECBE7CBD87F}"/>
                  </a:ext>
                </a:extLst>
              </p:cNvPr>
              <p:cNvGrpSpPr/>
              <p:nvPr/>
            </p:nvGrpSpPr>
            <p:grpSpPr>
              <a:xfrm>
                <a:off x="14710891" y="8013185"/>
                <a:ext cx="707683" cy="1146419"/>
                <a:chOff x="15013476" y="7879664"/>
                <a:chExt cx="707683" cy="1146419"/>
              </a:xfrm>
            </p:grpSpPr>
            <p:sp>
              <p:nvSpPr>
                <p:cNvPr id="161" name="Google Shape;177;p1">
                  <a:extLst>
                    <a:ext uri="{FF2B5EF4-FFF2-40B4-BE49-F238E27FC236}">
                      <a16:creationId xmlns:a16="http://schemas.microsoft.com/office/drawing/2014/main" id="{C16686A6-0CE9-D11F-DE9E-8BF08F11304E}"/>
                    </a:ext>
                  </a:extLst>
                </p:cNvPr>
                <p:cNvSpPr txBox="1"/>
                <p:nvPr/>
              </p:nvSpPr>
              <p:spPr>
                <a:xfrm>
                  <a:off x="15013476" y="7879664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62" name="Google Shape;178;p1">
                  <a:extLst>
                    <a:ext uri="{FF2B5EF4-FFF2-40B4-BE49-F238E27FC236}">
                      <a16:creationId xmlns:a16="http://schemas.microsoft.com/office/drawing/2014/main" id="{B424FDEF-F9B2-A40A-FC93-4A9AD3A2F6EB}"/>
                    </a:ext>
                  </a:extLst>
                </p:cNvPr>
                <p:cNvGrpSpPr/>
                <p:nvPr/>
              </p:nvGrpSpPr>
              <p:grpSpPr>
                <a:xfrm>
                  <a:off x="15194553" y="8054385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63" name="Google Shape;179;p1">
                    <a:extLst>
                      <a:ext uri="{FF2B5EF4-FFF2-40B4-BE49-F238E27FC236}">
                        <a16:creationId xmlns:a16="http://schemas.microsoft.com/office/drawing/2014/main" id="{D887F4CE-2526-F6AD-9DCE-E8E16E97264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64" name="Google Shape;180;p1">
                    <a:extLst>
                      <a:ext uri="{FF2B5EF4-FFF2-40B4-BE49-F238E27FC236}">
                        <a16:creationId xmlns:a16="http://schemas.microsoft.com/office/drawing/2014/main" id="{BCA318B9-9918-B2DD-AC4C-25D0D202099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5" name="Google Shape;181;p1">
                    <a:extLst>
                      <a:ext uri="{FF2B5EF4-FFF2-40B4-BE49-F238E27FC236}">
                        <a16:creationId xmlns:a16="http://schemas.microsoft.com/office/drawing/2014/main" id="{FAC5BFB0-5BCC-052E-63AA-3CDA617B9C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6" name="Google Shape;182;p1">
                    <a:extLst>
                      <a:ext uri="{FF2B5EF4-FFF2-40B4-BE49-F238E27FC236}">
                        <a16:creationId xmlns:a16="http://schemas.microsoft.com/office/drawing/2014/main" id="{D14607C4-32A8-AEC4-5454-B158BA9740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7" name="Google Shape;183;p1">
                    <a:extLst>
                      <a:ext uri="{FF2B5EF4-FFF2-40B4-BE49-F238E27FC236}">
                        <a16:creationId xmlns:a16="http://schemas.microsoft.com/office/drawing/2014/main" id="{660D8951-1BB4-EA88-187A-231A8A43683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8" name="Google Shape;184;p1">
                    <a:extLst>
                      <a:ext uri="{FF2B5EF4-FFF2-40B4-BE49-F238E27FC236}">
                        <a16:creationId xmlns:a16="http://schemas.microsoft.com/office/drawing/2014/main" id="{37B0AFF2-E77D-A893-44EC-0A8E0B1943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9" name="Google Shape;185;p1">
                    <a:extLst>
                      <a:ext uri="{FF2B5EF4-FFF2-40B4-BE49-F238E27FC236}">
                        <a16:creationId xmlns:a16="http://schemas.microsoft.com/office/drawing/2014/main" id="{EB671238-CE30-6CBD-A078-30A96A6C97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0" name="Google Shape;186;p1">
                    <a:extLst>
                      <a:ext uri="{FF2B5EF4-FFF2-40B4-BE49-F238E27FC236}">
                        <a16:creationId xmlns:a16="http://schemas.microsoft.com/office/drawing/2014/main" id="{2404B7FA-A8FE-57F2-0824-B394C3F5BF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71" name="Google Shape;187;p1">
                    <a:extLst>
                      <a:ext uri="{FF2B5EF4-FFF2-40B4-BE49-F238E27FC236}">
                        <a16:creationId xmlns:a16="http://schemas.microsoft.com/office/drawing/2014/main" id="{B4C2B11F-C660-F672-CD9D-08AB727E7B5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7030A0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72" name="Google Shape;188;p1">
                    <a:extLst>
                      <a:ext uri="{FF2B5EF4-FFF2-40B4-BE49-F238E27FC236}">
                        <a16:creationId xmlns:a16="http://schemas.microsoft.com/office/drawing/2014/main" id="{04C0B5AB-6D44-258B-5BF5-6DF66A9079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3" name="Google Shape;189;p1">
                    <a:extLst>
                      <a:ext uri="{FF2B5EF4-FFF2-40B4-BE49-F238E27FC236}">
                        <a16:creationId xmlns:a16="http://schemas.microsoft.com/office/drawing/2014/main" id="{81B64BDE-9528-5BF0-C437-C09BB1F259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4" name="Google Shape;190;p1">
                    <a:extLst>
                      <a:ext uri="{FF2B5EF4-FFF2-40B4-BE49-F238E27FC236}">
                        <a16:creationId xmlns:a16="http://schemas.microsoft.com/office/drawing/2014/main" id="{CC072B40-FAEA-0B23-0920-C28C95FE46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rgbClr val="7030A0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5" name="Google Shape;191;p1">
                    <a:extLst>
                      <a:ext uri="{FF2B5EF4-FFF2-40B4-BE49-F238E27FC236}">
                        <a16:creationId xmlns:a16="http://schemas.microsoft.com/office/drawing/2014/main" id="{DDDD0503-1BD8-1C49-AE09-4E4BBAAB06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76" name="Google Shape;192;p1">
                    <a:extLst>
                      <a:ext uri="{FF2B5EF4-FFF2-40B4-BE49-F238E27FC236}">
                        <a16:creationId xmlns:a16="http://schemas.microsoft.com/office/drawing/2014/main" id="{42CC296A-4445-C3AC-743E-429B0ED03C69}"/>
                      </a:ext>
                    </a:extLst>
                  </p:cNvPr>
                  <p:cNvCxnSpPr>
                    <a:stCxn id="17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77" name="Google Shape;193;p1">
                    <a:extLst>
                      <a:ext uri="{FF2B5EF4-FFF2-40B4-BE49-F238E27FC236}">
                        <a16:creationId xmlns:a16="http://schemas.microsoft.com/office/drawing/2014/main" id="{3A2AED8D-73A9-941A-1C0E-C759CF87DA64}"/>
                      </a:ext>
                    </a:extLst>
                  </p:cNvPr>
                  <p:cNvCxnSpPr>
                    <a:stCxn id="172" idx="0"/>
                    <a:endCxn id="16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78" name="Google Shape;194;p1">
                    <a:extLst>
                      <a:ext uri="{FF2B5EF4-FFF2-40B4-BE49-F238E27FC236}">
                        <a16:creationId xmlns:a16="http://schemas.microsoft.com/office/drawing/2014/main" id="{7D708A45-198E-B53B-5D98-199CEA0E597E}"/>
                      </a:ext>
                    </a:extLst>
                  </p:cNvPr>
                  <p:cNvCxnSpPr>
                    <a:stCxn id="168" idx="4"/>
                    <a:endCxn id="17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79" name="Google Shape;195;p1">
                    <a:extLst>
                      <a:ext uri="{FF2B5EF4-FFF2-40B4-BE49-F238E27FC236}">
                        <a16:creationId xmlns:a16="http://schemas.microsoft.com/office/drawing/2014/main" id="{44FA92CB-7413-48EF-9F3F-807A66A34094}"/>
                      </a:ext>
                    </a:extLst>
                  </p:cNvPr>
                  <p:cNvCxnSpPr>
                    <a:stCxn id="170" idx="4"/>
                    <a:endCxn id="17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80" name="Google Shape;196;p1">
                    <a:extLst>
                      <a:ext uri="{FF2B5EF4-FFF2-40B4-BE49-F238E27FC236}">
                        <a16:creationId xmlns:a16="http://schemas.microsoft.com/office/drawing/2014/main" id="{E3C5784A-67CA-0002-9ADB-FEEE09A79C5E}"/>
                      </a:ext>
                    </a:extLst>
                  </p:cNvPr>
                  <p:cNvCxnSpPr>
                    <a:stCxn id="166" idx="4"/>
                    <a:endCxn id="17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98" name="Google Shape;197;p1">
                <a:extLst>
                  <a:ext uri="{FF2B5EF4-FFF2-40B4-BE49-F238E27FC236}">
                    <a16:creationId xmlns:a16="http://schemas.microsoft.com/office/drawing/2014/main" id="{077BFA0B-D22E-5DAE-80D3-26C568DFFFCB}"/>
                  </a:ext>
                </a:extLst>
              </p:cNvPr>
              <p:cNvGrpSpPr/>
              <p:nvPr/>
            </p:nvGrpSpPr>
            <p:grpSpPr>
              <a:xfrm>
                <a:off x="14272711" y="8365440"/>
                <a:ext cx="707683" cy="1146419"/>
                <a:chOff x="12590824" y="7831535"/>
                <a:chExt cx="707683" cy="1146419"/>
              </a:xfrm>
            </p:grpSpPr>
            <p:sp>
              <p:nvSpPr>
                <p:cNvPr id="141" name="Google Shape;198;p1">
                  <a:extLst>
                    <a:ext uri="{FF2B5EF4-FFF2-40B4-BE49-F238E27FC236}">
                      <a16:creationId xmlns:a16="http://schemas.microsoft.com/office/drawing/2014/main" id="{B232569A-D05B-88D6-A11C-ACE026A9844C}"/>
                    </a:ext>
                  </a:extLst>
                </p:cNvPr>
                <p:cNvSpPr txBox="1"/>
                <p:nvPr/>
              </p:nvSpPr>
              <p:spPr>
                <a:xfrm>
                  <a:off x="12590824" y="7831535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42" name="Google Shape;199;p1">
                  <a:extLst>
                    <a:ext uri="{FF2B5EF4-FFF2-40B4-BE49-F238E27FC236}">
                      <a16:creationId xmlns:a16="http://schemas.microsoft.com/office/drawing/2014/main" id="{D8603388-2105-1B2C-C6DB-74423700AA82}"/>
                    </a:ext>
                  </a:extLst>
                </p:cNvPr>
                <p:cNvGrpSpPr/>
                <p:nvPr/>
              </p:nvGrpSpPr>
              <p:grpSpPr>
                <a:xfrm>
                  <a:off x="12771901" y="8006256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43" name="Google Shape;200;p1">
                    <a:extLst>
                      <a:ext uri="{FF2B5EF4-FFF2-40B4-BE49-F238E27FC236}">
                        <a16:creationId xmlns:a16="http://schemas.microsoft.com/office/drawing/2014/main" id="{5B3CC934-7550-E1C2-F27A-39451F8C0DF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44" name="Google Shape;201;p1">
                    <a:extLst>
                      <a:ext uri="{FF2B5EF4-FFF2-40B4-BE49-F238E27FC236}">
                        <a16:creationId xmlns:a16="http://schemas.microsoft.com/office/drawing/2014/main" id="{0121CC38-6622-3885-0165-D419AC7A2C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5" name="Google Shape;202;p1">
                    <a:extLst>
                      <a:ext uri="{FF2B5EF4-FFF2-40B4-BE49-F238E27FC236}">
                        <a16:creationId xmlns:a16="http://schemas.microsoft.com/office/drawing/2014/main" id="{56D5273B-1175-D130-0B48-263FFDF3724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6" name="Google Shape;203;p1">
                    <a:extLst>
                      <a:ext uri="{FF2B5EF4-FFF2-40B4-BE49-F238E27FC236}">
                        <a16:creationId xmlns:a16="http://schemas.microsoft.com/office/drawing/2014/main" id="{ABF4B2B6-4D14-BB9C-B1A3-10D0551FBB7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7" name="Google Shape;204;p1">
                    <a:extLst>
                      <a:ext uri="{FF2B5EF4-FFF2-40B4-BE49-F238E27FC236}">
                        <a16:creationId xmlns:a16="http://schemas.microsoft.com/office/drawing/2014/main" id="{DF84A6B2-300C-1C6F-75B5-001DA9156EB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8" name="Google Shape;205;p1">
                    <a:extLst>
                      <a:ext uri="{FF2B5EF4-FFF2-40B4-BE49-F238E27FC236}">
                        <a16:creationId xmlns:a16="http://schemas.microsoft.com/office/drawing/2014/main" id="{6EAAA68B-7D59-142D-AFE9-FCF486BD3B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9" name="Google Shape;206;p1">
                    <a:extLst>
                      <a:ext uri="{FF2B5EF4-FFF2-40B4-BE49-F238E27FC236}">
                        <a16:creationId xmlns:a16="http://schemas.microsoft.com/office/drawing/2014/main" id="{FCFA10D2-42B3-EA26-54C6-ACF43923560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0" name="Google Shape;207;p1">
                    <a:extLst>
                      <a:ext uri="{FF2B5EF4-FFF2-40B4-BE49-F238E27FC236}">
                        <a16:creationId xmlns:a16="http://schemas.microsoft.com/office/drawing/2014/main" id="{B9CF8045-CB59-5919-CD84-50DC5FA018F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51" name="Google Shape;208;p1">
                    <a:extLst>
                      <a:ext uri="{FF2B5EF4-FFF2-40B4-BE49-F238E27FC236}">
                        <a16:creationId xmlns:a16="http://schemas.microsoft.com/office/drawing/2014/main" id="{92D3B693-8CFF-7E7A-F779-45D6B5F6C39C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6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52" name="Google Shape;209;p1">
                    <a:extLst>
                      <a:ext uri="{FF2B5EF4-FFF2-40B4-BE49-F238E27FC236}">
                        <a16:creationId xmlns:a16="http://schemas.microsoft.com/office/drawing/2014/main" id="{8198A0F2-0753-32E1-4BAB-C852953ABF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3" name="Google Shape;210;p1">
                    <a:extLst>
                      <a:ext uri="{FF2B5EF4-FFF2-40B4-BE49-F238E27FC236}">
                        <a16:creationId xmlns:a16="http://schemas.microsoft.com/office/drawing/2014/main" id="{717B5A05-6DAA-1C1E-1C3B-8AF713261C8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4" name="Google Shape;211;p1">
                    <a:extLst>
                      <a:ext uri="{FF2B5EF4-FFF2-40B4-BE49-F238E27FC236}">
                        <a16:creationId xmlns:a16="http://schemas.microsoft.com/office/drawing/2014/main" id="{4C0C4865-CC1F-5DF9-63FF-411E8AB8FB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5" name="Google Shape;212;p1">
                    <a:extLst>
                      <a:ext uri="{FF2B5EF4-FFF2-40B4-BE49-F238E27FC236}">
                        <a16:creationId xmlns:a16="http://schemas.microsoft.com/office/drawing/2014/main" id="{A7CEC166-7613-6C2A-1F7A-0FEE0DD6E55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56" name="Google Shape;213;p1">
                    <a:extLst>
                      <a:ext uri="{FF2B5EF4-FFF2-40B4-BE49-F238E27FC236}">
                        <a16:creationId xmlns:a16="http://schemas.microsoft.com/office/drawing/2014/main" id="{E69A6A39-9CDD-C3B5-D9A0-82E3FCB681D6}"/>
                      </a:ext>
                    </a:extLst>
                  </p:cNvPr>
                  <p:cNvCxnSpPr>
                    <a:stCxn id="15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57" name="Google Shape;214;p1">
                    <a:extLst>
                      <a:ext uri="{FF2B5EF4-FFF2-40B4-BE49-F238E27FC236}">
                        <a16:creationId xmlns:a16="http://schemas.microsoft.com/office/drawing/2014/main" id="{0CCD4224-A081-B321-1F2F-0684015A0552}"/>
                      </a:ext>
                    </a:extLst>
                  </p:cNvPr>
                  <p:cNvCxnSpPr>
                    <a:stCxn id="152" idx="0"/>
                    <a:endCxn id="14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58" name="Google Shape;215;p1">
                    <a:extLst>
                      <a:ext uri="{FF2B5EF4-FFF2-40B4-BE49-F238E27FC236}">
                        <a16:creationId xmlns:a16="http://schemas.microsoft.com/office/drawing/2014/main" id="{CD1BB2C5-54F1-205E-37AD-82F6DAAC9840}"/>
                      </a:ext>
                    </a:extLst>
                  </p:cNvPr>
                  <p:cNvCxnSpPr>
                    <a:stCxn id="148" idx="4"/>
                    <a:endCxn id="15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59" name="Google Shape;216;p1">
                    <a:extLst>
                      <a:ext uri="{FF2B5EF4-FFF2-40B4-BE49-F238E27FC236}">
                        <a16:creationId xmlns:a16="http://schemas.microsoft.com/office/drawing/2014/main" id="{1C50D8CD-98BC-B5BD-1F95-2981843001DE}"/>
                      </a:ext>
                    </a:extLst>
                  </p:cNvPr>
                  <p:cNvCxnSpPr>
                    <a:stCxn id="150" idx="4"/>
                    <a:endCxn id="15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60" name="Google Shape;217;p1">
                    <a:extLst>
                      <a:ext uri="{FF2B5EF4-FFF2-40B4-BE49-F238E27FC236}">
                        <a16:creationId xmlns:a16="http://schemas.microsoft.com/office/drawing/2014/main" id="{A561411D-AEF9-44AB-E40D-08210CAFBF9C}"/>
                      </a:ext>
                    </a:extLst>
                  </p:cNvPr>
                  <p:cNvCxnSpPr>
                    <a:stCxn id="146" idx="4"/>
                    <a:endCxn id="15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99" name="Google Shape;218;p1">
                <a:extLst>
                  <a:ext uri="{FF2B5EF4-FFF2-40B4-BE49-F238E27FC236}">
                    <a16:creationId xmlns:a16="http://schemas.microsoft.com/office/drawing/2014/main" id="{55BD0AE4-6E1D-827F-B4AB-381CA5CE7EDE}"/>
                  </a:ext>
                </a:extLst>
              </p:cNvPr>
              <p:cNvGrpSpPr/>
              <p:nvPr/>
            </p:nvGrpSpPr>
            <p:grpSpPr>
              <a:xfrm>
                <a:off x="13798711" y="8738231"/>
                <a:ext cx="707683" cy="1146419"/>
                <a:chOff x="14108923" y="8466639"/>
                <a:chExt cx="707683" cy="1146419"/>
              </a:xfrm>
            </p:grpSpPr>
            <p:sp>
              <p:nvSpPr>
                <p:cNvPr id="121" name="Google Shape;219;p1">
                  <a:extLst>
                    <a:ext uri="{FF2B5EF4-FFF2-40B4-BE49-F238E27FC236}">
                      <a16:creationId xmlns:a16="http://schemas.microsoft.com/office/drawing/2014/main" id="{C38E3B63-C42F-3556-E76E-7A959C08083F}"/>
                    </a:ext>
                  </a:extLst>
                </p:cNvPr>
                <p:cNvSpPr txBox="1"/>
                <p:nvPr/>
              </p:nvSpPr>
              <p:spPr>
                <a:xfrm>
                  <a:off x="14108923" y="8466639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22" name="Google Shape;220;p1">
                  <a:extLst>
                    <a:ext uri="{FF2B5EF4-FFF2-40B4-BE49-F238E27FC236}">
                      <a16:creationId xmlns:a16="http://schemas.microsoft.com/office/drawing/2014/main" id="{DB504918-ABED-FFC4-ED5F-730DDEF17C0E}"/>
                    </a:ext>
                  </a:extLst>
                </p:cNvPr>
                <p:cNvGrpSpPr/>
                <p:nvPr/>
              </p:nvGrpSpPr>
              <p:grpSpPr>
                <a:xfrm>
                  <a:off x="14290000" y="8641358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23" name="Google Shape;221;p1">
                    <a:extLst>
                      <a:ext uri="{FF2B5EF4-FFF2-40B4-BE49-F238E27FC236}">
                        <a16:creationId xmlns:a16="http://schemas.microsoft.com/office/drawing/2014/main" id="{44F62AE5-1158-38AC-7248-E3EB464C7C9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24" name="Google Shape;222;p1">
                    <a:extLst>
                      <a:ext uri="{FF2B5EF4-FFF2-40B4-BE49-F238E27FC236}">
                        <a16:creationId xmlns:a16="http://schemas.microsoft.com/office/drawing/2014/main" id="{000AA866-221F-44CD-204A-9F09C5860C6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5" name="Google Shape;223;p1">
                    <a:extLst>
                      <a:ext uri="{FF2B5EF4-FFF2-40B4-BE49-F238E27FC236}">
                        <a16:creationId xmlns:a16="http://schemas.microsoft.com/office/drawing/2014/main" id="{E14CE50D-38C7-00C1-7B93-47FBA80CB5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6" name="Google Shape;224;p1">
                    <a:extLst>
                      <a:ext uri="{FF2B5EF4-FFF2-40B4-BE49-F238E27FC236}">
                        <a16:creationId xmlns:a16="http://schemas.microsoft.com/office/drawing/2014/main" id="{1E0B2F7A-ECBE-D62D-D6FD-9BB0E35849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7" name="Google Shape;225;p1">
                    <a:extLst>
                      <a:ext uri="{FF2B5EF4-FFF2-40B4-BE49-F238E27FC236}">
                        <a16:creationId xmlns:a16="http://schemas.microsoft.com/office/drawing/2014/main" id="{57F87074-82E8-6035-D34D-51E63B7D7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8" name="Google Shape;226;p1">
                    <a:extLst>
                      <a:ext uri="{FF2B5EF4-FFF2-40B4-BE49-F238E27FC236}">
                        <a16:creationId xmlns:a16="http://schemas.microsoft.com/office/drawing/2014/main" id="{59948FEF-E242-DB1F-C0F7-933EF6A19A3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9" name="Google Shape;227;p1">
                    <a:extLst>
                      <a:ext uri="{FF2B5EF4-FFF2-40B4-BE49-F238E27FC236}">
                        <a16:creationId xmlns:a16="http://schemas.microsoft.com/office/drawing/2014/main" id="{06D5B511-F9D4-5865-5028-54CB673F9A8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0" name="Google Shape;228;p1">
                    <a:extLst>
                      <a:ext uri="{FF2B5EF4-FFF2-40B4-BE49-F238E27FC236}">
                        <a16:creationId xmlns:a16="http://schemas.microsoft.com/office/drawing/2014/main" id="{228531EC-BFF8-65EE-1927-7F6B67F245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31" name="Google Shape;229;p1">
                    <a:extLst>
                      <a:ext uri="{FF2B5EF4-FFF2-40B4-BE49-F238E27FC236}">
                        <a16:creationId xmlns:a16="http://schemas.microsoft.com/office/drawing/2014/main" id="{5B85CADE-4B29-E599-97A4-2ECC0DC8031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32" name="Google Shape;230;p1">
                    <a:extLst>
                      <a:ext uri="{FF2B5EF4-FFF2-40B4-BE49-F238E27FC236}">
                        <a16:creationId xmlns:a16="http://schemas.microsoft.com/office/drawing/2014/main" id="{E88B79F0-D35B-51C4-5EF7-810C2F4560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3" name="Google Shape;231;p1">
                    <a:extLst>
                      <a:ext uri="{FF2B5EF4-FFF2-40B4-BE49-F238E27FC236}">
                        <a16:creationId xmlns:a16="http://schemas.microsoft.com/office/drawing/2014/main" id="{77C57713-2A26-107F-BA69-9FF460E040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4" name="Google Shape;232;p1">
                    <a:extLst>
                      <a:ext uri="{FF2B5EF4-FFF2-40B4-BE49-F238E27FC236}">
                        <a16:creationId xmlns:a16="http://schemas.microsoft.com/office/drawing/2014/main" id="{2EBE1EA5-08B9-E851-9BED-4312A3F61A0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5" name="Google Shape;233;p1">
                    <a:extLst>
                      <a:ext uri="{FF2B5EF4-FFF2-40B4-BE49-F238E27FC236}">
                        <a16:creationId xmlns:a16="http://schemas.microsoft.com/office/drawing/2014/main" id="{6A95C819-CA85-4545-AD63-61552D66C0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36" name="Google Shape;234;p1">
                    <a:extLst>
                      <a:ext uri="{FF2B5EF4-FFF2-40B4-BE49-F238E27FC236}">
                        <a16:creationId xmlns:a16="http://schemas.microsoft.com/office/drawing/2014/main" id="{45E6417E-8C21-DCB5-F953-45EFD4C691D7}"/>
                      </a:ext>
                    </a:extLst>
                  </p:cNvPr>
                  <p:cNvCxnSpPr>
                    <a:stCxn id="13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37" name="Google Shape;235;p1">
                    <a:extLst>
                      <a:ext uri="{FF2B5EF4-FFF2-40B4-BE49-F238E27FC236}">
                        <a16:creationId xmlns:a16="http://schemas.microsoft.com/office/drawing/2014/main" id="{7C60D4DD-0119-C986-0315-0FF5CC9748B5}"/>
                      </a:ext>
                    </a:extLst>
                  </p:cNvPr>
                  <p:cNvCxnSpPr>
                    <a:stCxn id="132" idx="0"/>
                    <a:endCxn id="12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38" name="Google Shape;236;p1">
                    <a:extLst>
                      <a:ext uri="{FF2B5EF4-FFF2-40B4-BE49-F238E27FC236}">
                        <a16:creationId xmlns:a16="http://schemas.microsoft.com/office/drawing/2014/main" id="{BC3A1EB1-417F-8CD6-B333-57DB7DB3369A}"/>
                      </a:ext>
                    </a:extLst>
                  </p:cNvPr>
                  <p:cNvCxnSpPr>
                    <a:stCxn id="128" idx="4"/>
                    <a:endCxn id="13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39" name="Google Shape;237;p1">
                    <a:extLst>
                      <a:ext uri="{FF2B5EF4-FFF2-40B4-BE49-F238E27FC236}">
                        <a16:creationId xmlns:a16="http://schemas.microsoft.com/office/drawing/2014/main" id="{8F72C79B-47CF-758C-6115-3A8EE6DDF8AB}"/>
                      </a:ext>
                    </a:extLst>
                  </p:cNvPr>
                  <p:cNvCxnSpPr>
                    <a:stCxn id="130" idx="4"/>
                    <a:endCxn id="13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40" name="Google Shape;238;p1">
                    <a:extLst>
                      <a:ext uri="{FF2B5EF4-FFF2-40B4-BE49-F238E27FC236}">
                        <a16:creationId xmlns:a16="http://schemas.microsoft.com/office/drawing/2014/main" id="{B4F6EACB-4065-004B-9B46-470B94DFC70A}"/>
                      </a:ext>
                    </a:extLst>
                  </p:cNvPr>
                  <p:cNvCxnSpPr>
                    <a:stCxn id="126" idx="4"/>
                    <a:endCxn id="13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100" name="Google Shape;239;p1">
                <a:extLst>
                  <a:ext uri="{FF2B5EF4-FFF2-40B4-BE49-F238E27FC236}">
                    <a16:creationId xmlns:a16="http://schemas.microsoft.com/office/drawing/2014/main" id="{55D63A33-3FBA-D7A5-F08C-5CA3AA609222}"/>
                  </a:ext>
                </a:extLst>
              </p:cNvPr>
              <p:cNvGrpSpPr/>
              <p:nvPr/>
            </p:nvGrpSpPr>
            <p:grpSpPr>
              <a:xfrm>
                <a:off x="13366767" y="9110172"/>
                <a:ext cx="707683" cy="1146419"/>
                <a:chOff x="13621695" y="8761501"/>
                <a:chExt cx="707683" cy="1146419"/>
              </a:xfrm>
            </p:grpSpPr>
            <p:sp>
              <p:nvSpPr>
                <p:cNvPr id="101" name="Google Shape;240;p1">
                  <a:extLst>
                    <a:ext uri="{FF2B5EF4-FFF2-40B4-BE49-F238E27FC236}">
                      <a16:creationId xmlns:a16="http://schemas.microsoft.com/office/drawing/2014/main" id="{A1C16A74-6165-B2EA-B0D7-61255504DB4D}"/>
                    </a:ext>
                  </a:extLst>
                </p:cNvPr>
                <p:cNvSpPr txBox="1"/>
                <p:nvPr/>
              </p:nvSpPr>
              <p:spPr>
                <a:xfrm>
                  <a:off x="13621695" y="8761501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02" name="Google Shape;241;p1">
                  <a:extLst>
                    <a:ext uri="{FF2B5EF4-FFF2-40B4-BE49-F238E27FC236}">
                      <a16:creationId xmlns:a16="http://schemas.microsoft.com/office/drawing/2014/main" id="{C5843EFD-8A4C-F292-0385-256F869F3646}"/>
                    </a:ext>
                  </a:extLst>
                </p:cNvPr>
                <p:cNvGrpSpPr/>
                <p:nvPr/>
              </p:nvGrpSpPr>
              <p:grpSpPr>
                <a:xfrm>
                  <a:off x="13802772" y="8936220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03" name="Google Shape;242;p1">
                    <a:extLst>
                      <a:ext uri="{FF2B5EF4-FFF2-40B4-BE49-F238E27FC236}">
                        <a16:creationId xmlns:a16="http://schemas.microsoft.com/office/drawing/2014/main" id="{B8B8113F-8093-37EB-FA7C-99553CA0EF3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04" name="Google Shape;243;p1">
                    <a:extLst>
                      <a:ext uri="{FF2B5EF4-FFF2-40B4-BE49-F238E27FC236}">
                        <a16:creationId xmlns:a16="http://schemas.microsoft.com/office/drawing/2014/main" id="{D5D9AACE-E3F7-6AA9-E5E1-BF37C456A19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5" name="Google Shape;244;p1">
                    <a:extLst>
                      <a:ext uri="{FF2B5EF4-FFF2-40B4-BE49-F238E27FC236}">
                        <a16:creationId xmlns:a16="http://schemas.microsoft.com/office/drawing/2014/main" id="{4A25BE71-76C8-A945-095C-C7ECE5D6CA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6" name="Google Shape;245;p1">
                    <a:extLst>
                      <a:ext uri="{FF2B5EF4-FFF2-40B4-BE49-F238E27FC236}">
                        <a16:creationId xmlns:a16="http://schemas.microsoft.com/office/drawing/2014/main" id="{8BADD915-CB90-193E-2FF3-9A34B00B3A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7" name="Google Shape;246;p1">
                    <a:extLst>
                      <a:ext uri="{FF2B5EF4-FFF2-40B4-BE49-F238E27FC236}">
                        <a16:creationId xmlns:a16="http://schemas.microsoft.com/office/drawing/2014/main" id="{2EB73599-DCBC-657D-4C5B-47C7B94064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8" name="Google Shape;247;p1">
                    <a:extLst>
                      <a:ext uri="{FF2B5EF4-FFF2-40B4-BE49-F238E27FC236}">
                        <a16:creationId xmlns:a16="http://schemas.microsoft.com/office/drawing/2014/main" id="{3632FA29-0875-8E9F-512B-018AEDB2A2F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9" name="Google Shape;248;p1">
                    <a:extLst>
                      <a:ext uri="{FF2B5EF4-FFF2-40B4-BE49-F238E27FC236}">
                        <a16:creationId xmlns:a16="http://schemas.microsoft.com/office/drawing/2014/main" id="{721540B0-9CAA-7A80-24A3-39A94FB932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0" name="Google Shape;249;p1">
                    <a:extLst>
                      <a:ext uri="{FF2B5EF4-FFF2-40B4-BE49-F238E27FC236}">
                        <a16:creationId xmlns:a16="http://schemas.microsoft.com/office/drawing/2014/main" id="{F075001E-FA0C-79AA-0177-5ABD557C31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11" name="Google Shape;250;p1">
                    <a:extLst>
                      <a:ext uri="{FF2B5EF4-FFF2-40B4-BE49-F238E27FC236}">
                        <a16:creationId xmlns:a16="http://schemas.microsoft.com/office/drawing/2014/main" id="{A877D1AB-287B-5D86-6A00-CC544D4DB6F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12" name="Google Shape;251;p1">
                    <a:extLst>
                      <a:ext uri="{FF2B5EF4-FFF2-40B4-BE49-F238E27FC236}">
                        <a16:creationId xmlns:a16="http://schemas.microsoft.com/office/drawing/2014/main" id="{629BD9F1-A962-7722-EA62-E04C50008E9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3" name="Google Shape;252;p1">
                    <a:extLst>
                      <a:ext uri="{FF2B5EF4-FFF2-40B4-BE49-F238E27FC236}">
                        <a16:creationId xmlns:a16="http://schemas.microsoft.com/office/drawing/2014/main" id="{032764CB-8A86-4820-B59B-53200E5085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4" name="Google Shape;253;p1">
                    <a:extLst>
                      <a:ext uri="{FF2B5EF4-FFF2-40B4-BE49-F238E27FC236}">
                        <a16:creationId xmlns:a16="http://schemas.microsoft.com/office/drawing/2014/main" id="{565FE177-68C7-6428-76E0-B2CBCF31FA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5" name="Google Shape;254;p1">
                    <a:extLst>
                      <a:ext uri="{FF2B5EF4-FFF2-40B4-BE49-F238E27FC236}">
                        <a16:creationId xmlns:a16="http://schemas.microsoft.com/office/drawing/2014/main" id="{8E5770B0-2009-5A51-BFC3-42275F749CC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16" name="Google Shape;255;p1">
                    <a:extLst>
                      <a:ext uri="{FF2B5EF4-FFF2-40B4-BE49-F238E27FC236}">
                        <a16:creationId xmlns:a16="http://schemas.microsoft.com/office/drawing/2014/main" id="{F9862E44-6491-73A6-F29B-E7245894FDBF}"/>
                      </a:ext>
                    </a:extLst>
                  </p:cNvPr>
                  <p:cNvCxnSpPr>
                    <a:stCxn id="11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7" name="Google Shape;256;p1">
                    <a:extLst>
                      <a:ext uri="{FF2B5EF4-FFF2-40B4-BE49-F238E27FC236}">
                        <a16:creationId xmlns:a16="http://schemas.microsoft.com/office/drawing/2014/main" id="{7A2A25CB-151A-62AF-19EF-162913B3588B}"/>
                      </a:ext>
                    </a:extLst>
                  </p:cNvPr>
                  <p:cNvCxnSpPr>
                    <a:stCxn id="112" idx="0"/>
                    <a:endCxn id="10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18" name="Google Shape;257;p1">
                    <a:extLst>
                      <a:ext uri="{FF2B5EF4-FFF2-40B4-BE49-F238E27FC236}">
                        <a16:creationId xmlns:a16="http://schemas.microsoft.com/office/drawing/2014/main" id="{BC55D2F8-8345-B381-635C-7792312C6A6F}"/>
                      </a:ext>
                    </a:extLst>
                  </p:cNvPr>
                  <p:cNvCxnSpPr>
                    <a:stCxn id="108" idx="4"/>
                    <a:endCxn id="11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9" name="Google Shape;258;p1">
                    <a:extLst>
                      <a:ext uri="{FF2B5EF4-FFF2-40B4-BE49-F238E27FC236}">
                        <a16:creationId xmlns:a16="http://schemas.microsoft.com/office/drawing/2014/main" id="{1E4A99EE-B19E-6918-50C6-C73056C30C46}"/>
                      </a:ext>
                    </a:extLst>
                  </p:cNvPr>
                  <p:cNvCxnSpPr>
                    <a:stCxn id="110" idx="4"/>
                    <a:endCxn id="11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" name="Google Shape;259;p1">
                    <a:extLst>
                      <a:ext uri="{FF2B5EF4-FFF2-40B4-BE49-F238E27FC236}">
                        <a16:creationId xmlns:a16="http://schemas.microsoft.com/office/drawing/2014/main" id="{E8DB3580-898D-B028-DF6F-847D95805D0E}"/>
                      </a:ext>
                    </a:extLst>
                  </p:cNvPr>
                  <p:cNvCxnSpPr>
                    <a:stCxn id="106" idx="4"/>
                    <a:endCxn id="11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</p:grpSp>
        <p:sp>
          <p:nvSpPr>
            <p:cNvPr id="181" name="Google Shape;260;p1">
              <a:extLst>
                <a:ext uri="{FF2B5EF4-FFF2-40B4-BE49-F238E27FC236}">
                  <a16:creationId xmlns:a16="http://schemas.microsoft.com/office/drawing/2014/main" id="{9D17B96C-A22F-E229-9D8D-3DDF6B2AD8BA}"/>
                </a:ext>
              </a:extLst>
            </p:cNvPr>
            <p:cNvSpPr/>
            <p:nvPr/>
          </p:nvSpPr>
          <p:spPr>
            <a:xfrm>
              <a:off x="8670413" y="2998227"/>
              <a:ext cx="2193962" cy="1397026"/>
            </a:xfrm>
            <a:prstGeom prst="roundRect">
              <a:avLst>
                <a:gd name="adj" fmla="val 5093"/>
              </a:avLst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2" name="Google Shape;261;p1">
              <a:extLst>
                <a:ext uri="{FF2B5EF4-FFF2-40B4-BE49-F238E27FC236}">
                  <a16:creationId xmlns:a16="http://schemas.microsoft.com/office/drawing/2014/main" id="{1B02BEE9-5E66-6739-4F2B-1EB71CE71411}"/>
                </a:ext>
              </a:extLst>
            </p:cNvPr>
            <p:cNvSpPr/>
            <p:nvPr/>
          </p:nvSpPr>
          <p:spPr>
            <a:xfrm>
              <a:off x="5732289" y="2995318"/>
              <a:ext cx="2202379" cy="1397026"/>
            </a:xfrm>
            <a:prstGeom prst="roundRect">
              <a:avLst>
                <a:gd name="adj" fmla="val 5093"/>
              </a:avLst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3" name="Google Shape;262;p1">
              <a:extLst>
                <a:ext uri="{FF2B5EF4-FFF2-40B4-BE49-F238E27FC236}">
                  <a16:creationId xmlns:a16="http://schemas.microsoft.com/office/drawing/2014/main" id="{087146C9-7E39-F947-6059-8A3458C69FB8}"/>
                </a:ext>
              </a:extLst>
            </p:cNvPr>
            <p:cNvSpPr txBox="1"/>
            <p:nvPr/>
          </p:nvSpPr>
          <p:spPr>
            <a:xfrm>
              <a:off x="5726862" y="3037606"/>
              <a:ext cx="1397273" cy="200014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Local Researcher Workstation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Google Shape;263;p1">
              <a:extLst>
                <a:ext uri="{FF2B5EF4-FFF2-40B4-BE49-F238E27FC236}">
                  <a16:creationId xmlns:a16="http://schemas.microsoft.com/office/drawing/2014/main" id="{79E56550-0586-76DA-5E02-F8CC6DF52C63}"/>
                </a:ext>
              </a:extLst>
            </p:cNvPr>
            <p:cNvSpPr txBox="1"/>
            <p:nvPr/>
          </p:nvSpPr>
          <p:spPr>
            <a:xfrm>
              <a:off x="8743697" y="3027277"/>
              <a:ext cx="1473550" cy="200014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4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National Deep Inference Fabric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5" name="Google Shape;264;p1">
              <a:extLst>
                <a:ext uri="{FF2B5EF4-FFF2-40B4-BE49-F238E27FC236}">
                  <a16:creationId xmlns:a16="http://schemas.microsoft.com/office/drawing/2014/main" id="{EFDDB5B7-D8A7-98A0-F6C7-B642B421E3AB}"/>
                </a:ext>
              </a:extLst>
            </p:cNvPr>
            <p:cNvGrpSpPr/>
            <p:nvPr/>
          </p:nvGrpSpPr>
          <p:grpSpPr>
            <a:xfrm>
              <a:off x="5796743" y="3210085"/>
              <a:ext cx="1200608" cy="1100064"/>
              <a:chOff x="964709" y="6705605"/>
              <a:chExt cx="4846000" cy="4440176"/>
            </a:xfrm>
          </p:grpSpPr>
          <p:sp>
            <p:nvSpPr>
              <p:cNvPr id="186" name="Google Shape;265;p1">
                <a:extLst>
                  <a:ext uri="{FF2B5EF4-FFF2-40B4-BE49-F238E27FC236}">
                    <a16:creationId xmlns:a16="http://schemas.microsoft.com/office/drawing/2014/main" id="{FB989FFA-4F76-40AB-B7D3-E170164FF13E}"/>
                  </a:ext>
                </a:extLst>
              </p:cNvPr>
              <p:cNvSpPr txBox="1"/>
              <p:nvPr/>
            </p:nvSpPr>
            <p:spPr>
              <a:xfrm>
                <a:off x="964709" y="6705605"/>
                <a:ext cx="4406200" cy="4440176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Research code (python)</a:t>
                </a:r>
                <a:endParaRPr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run prompt: “</a:t>
                </a:r>
                <a:r>
                  <a:rPr lang="en-US" sz="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ourier New"/>
                    <a:cs typeface="Arial" panose="020B0604020202020204" pitchFamily="34" charset="0"/>
                    <a:sym typeface="Courier New"/>
                  </a:rPr>
                  <a:t>hello</a:t>
                </a: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”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on </a:t>
                </a:r>
                <a:r>
                  <a:rPr lang="en-US" sz="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One-Trillion-Parameter Model</a:t>
                </a:r>
                <a:b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with changes and data collection at layer k 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# get a remote handle to the service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 =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ndif.load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(”</a:t>
                </a:r>
                <a:r>
                  <a:rPr lang="en-US" sz="330" b="1" dirty="0">
                    <a:solidFill>
                      <a:srgbClr val="FF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huge-model-1T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”)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" b="1" dirty="0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# invoke the service: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with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model.trace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("hello"):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" b="1" dirty="0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# while interleaving user code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new_data.requires_grad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= True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model.layer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[k].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mlp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=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new_data</a:t>
                </a:r>
                <a:endParaRPr sz="330" b="1" dirty="0">
                  <a:solidFill>
                    <a:srgbClr val="00B0F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a =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model.layer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[k].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attn.map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[-1].save()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" b="1" dirty="0">
                  <a:solidFill>
                    <a:srgbClr val="00B0F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# get results and request gradient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result =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model.output_logits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[-1]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experiment_loss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(result).backward()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dirty="0">
                    <a:solidFill>
                      <a:srgbClr val="C55A1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  </a:t>
                </a:r>
                <a:endParaRPr sz="33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187" name="Google Shape;266;p1">
                <a:extLst>
                  <a:ext uri="{FF2B5EF4-FFF2-40B4-BE49-F238E27FC236}">
                    <a16:creationId xmlns:a16="http://schemas.microsoft.com/office/drawing/2014/main" id="{817E177D-2D27-CE8D-0060-4B296EF020D1}"/>
                  </a:ext>
                </a:extLst>
              </p:cNvPr>
              <p:cNvCxnSpPr/>
              <p:nvPr/>
            </p:nvCxnSpPr>
            <p:spPr>
              <a:xfrm>
                <a:off x="964709" y="8071330"/>
                <a:ext cx="4406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267;p1">
                <a:extLst>
                  <a:ext uri="{FF2B5EF4-FFF2-40B4-BE49-F238E27FC236}">
                    <a16:creationId xmlns:a16="http://schemas.microsoft.com/office/drawing/2014/main" id="{58EFE1B9-D457-B980-BCEC-CF2290C7AE79}"/>
                  </a:ext>
                </a:extLst>
              </p:cNvPr>
              <p:cNvCxnSpPr>
                <a:stCxn id="186" idx="3"/>
                <a:endCxn id="5" idx="1"/>
              </p:cNvCxnSpPr>
              <p:nvPr/>
            </p:nvCxnSpPr>
            <p:spPr>
              <a:xfrm rot="10800000" flipH="1">
                <a:off x="5370909" y="8912793"/>
                <a:ext cx="439800" cy="12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2E75B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89" name="Google Shape;268;p1">
              <a:extLst>
                <a:ext uri="{FF2B5EF4-FFF2-40B4-BE49-F238E27FC236}">
                  <a16:creationId xmlns:a16="http://schemas.microsoft.com/office/drawing/2014/main" id="{6989BBDD-2A67-EAEE-E2E8-B027C20776E3}"/>
                </a:ext>
              </a:extLst>
            </p:cNvPr>
            <p:cNvCxnSpPr>
              <a:stCxn id="5" idx="3"/>
              <a:endCxn id="75" idx="1"/>
            </p:cNvCxnSpPr>
            <p:nvPr/>
          </p:nvCxnSpPr>
          <p:spPr>
            <a:xfrm>
              <a:off x="7850610" y="3756935"/>
              <a:ext cx="170578" cy="3196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0" name="Google Shape;269;p1">
              <a:extLst>
                <a:ext uri="{FF2B5EF4-FFF2-40B4-BE49-F238E27FC236}">
                  <a16:creationId xmlns:a16="http://schemas.microsoft.com/office/drawing/2014/main" id="{70EA64B3-AA89-2772-8894-D8E8133AE441}"/>
                </a:ext>
              </a:extLst>
            </p:cNvPr>
            <p:cNvCxnSpPr>
              <a:stCxn id="75" idx="3"/>
              <a:endCxn id="96" idx="1"/>
            </p:cNvCxnSpPr>
            <p:nvPr/>
          </p:nvCxnSpPr>
          <p:spPr>
            <a:xfrm>
              <a:off x="8585786" y="3760118"/>
              <a:ext cx="165598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1" name="Google Shape;270;p1">
              <a:extLst>
                <a:ext uri="{FF2B5EF4-FFF2-40B4-BE49-F238E27FC236}">
                  <a16:creationId xmlns:a16="http://schemas.microsoft.com/office/drawing/2014/main" id="{8336D1C2-3C0F-F976-A309-ED2A92BD314D}"/>
                </a:ext>
              </a:extLst>
            </p:cNvPr>
            <p:cNvCxnSpPr>
              <a:stCxn id="96" idx="3"/>
              <a:endCxn id="27" idx="1"/>
            </p:cNvCxnSpPr>
            <p:nvPr/>
          </p:nvCxnSpPr>
          <p:spPr>
            <a:xfrm>
              <a:off x="9333644" y="3760118"/>
              <a:ext cx="108664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2" name="Google Shape;271;p1">
              <a:extLst>
                <a:ext uri="{FF2B5EF4-FFF2-40B4-BE49-F238E27FC236}">
                  <a16:creationId xmlns:a16="http://schemas.microsoft.com/office/drawing/2014/main" id="{87E1EBC5-B175-686B-28F6-AA8DEA1AAC61}"/>
                </a:ext>
              </a:extLst>
            </p:cNvPr>
            <p:cNvCxnSpPr/>
            <p:nvPr/>
          </p:nvCxnSpPr>
          <p:spPr>
            <a:xfrm rot="10800000">
              <a:off x="6888390" y="4240649"/>
              <a:ext cx="2553901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93" name="Google Shape;272;p1">
              <a:extLst>
                <a:ext uri="{FF2B5EF4-FFF2-40B4-BE49-F238E27FC236}">
                  <a16:creationId xmlns:a16="http://schemas.microsoft.com/office/drawing/2014/main" id="{1AB2935D-1D95-7B2D-451D-CAFBAE111C26}"/>
                </a:ext>
              </a:extLst>
            </p:cNvPr>
            <p:cNvSpPr txBox="1"/>
            <p:nvPr/>
          </p:nvSpPr>
          <p:spPr>
            <a:xfrm>
              <a:off x="8022772" y="4185656"/>
              <a:ext cx="564614" cy="111230"/>
            </a:xfrm>
            <a:prstGeom prst="rect">
              <a:avLst/>
            </a:prstGeom>
            <a:solidFill>
              <a:srgbClr val="FFF2CC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Response</a:t>
              </a:r>
              <a:endParaRPr sz="5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4" name="Google Shape;273;p1">
              <a:extLst>
                <a:ext uri="{FF2B5EF4-FFF2-40B4-BE49-F238E27FC236}">
                  <a16:creationId xmlns:a16="http://schemas.microsoft.com/office/drawing/2014/main" id="{57EC53D4-D3DC-169B-DAB3-CF262D1538FD}"/>
                </a:ext>
              </a:extLst>
            </p:cNvPr>
            <p:cNvSpPr txBox="1"/>
            <p:nvPr/>
          </p:nvSpPr>
          <p:spPr>
            <a:xfrm>
              <a:off x="9466340" y="3337999"/>
              <a:ext cx="521233" cy="135401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0" tIns="27432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Parallelized requests</a:t>
              </a:r>
              <a:endParaRPr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5" name="Google Shape;274;p1">
              <a:extLst>
                <a:ext uri="{FF2B5EF4-FFF2-40B4-BE49-F238E27FC236}">
                  <a16:creationId xmlns:a16="http://schemas.microsoft.com/office/drawing/2014/main" id="{8C05ABB5-2E8E-20E5-0FC5-6E710F77977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33094" y="3174900"/>
              <a:ext cx="252586" cy="155279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6" name="Google Shape;275;p1" descr="Bootstrap Themes">
              <a:extLst>
                <a:ext uri="{FF2B5EF4-FFF2-40B4-BE49-F238E27FC236}">
                  <a16:creationId xmlns:a16="http://schemas.microsoft.com/office/drawing/2014/main" id="{03FC7348-9AAE-C33B-9961-6EE0059C4D2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8383" y="3175177"/>
              <a:ext cx="268369" cy="176895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197" name="Google Shape;276;p1">
              <a:extLst>
                <a:ext uri="{FF2B5EF4-FFF2-40B4-BE49-F238E27FC236}">
                  <a16:creationId xmlns:a16="http://schemas.microsoft.com/office/drawing/2014/main" id="{56F04344-1843-5E05-8D4C-E6955A8D7F4E}"/>
                </a:ext>
              </a:extLst>
            </p:cNvPr>
            <p:cNvSpPr txBox="1"/>
            <p:nvPr/>
          </p:nvSpPr>
          <p:spPr>
            <a:xfrm>
              <a:off x="7293150" y="3027868"/>
              <a:ext cx="612397" cy="200014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4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NNsight</a:t>
              </a: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API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315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8C0DC498-D02E-2A76-C804-18E6ACF3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264918"/>
            <a:ext cx="12192000" cy="15930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E1FCC-41CD-BC3E-B1B0-4F294373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082" y="694167"/>
            <a:ext cx="3643587" cy="1009651"/>
          </a:xfrm>
        </p:spPr>
        <p:txBody>
          <a:bodyPr lIns="0" tIns="0" rIns="0" bIns="0">
            <a:no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Deep Inference Fabric</a:t>
            </a:r>
          </a:p>
        </p:txBody>
      </p:sp>
      <p:pic>
        <p:nvPicPr>
          <p:cNvPr id="4" name="Google Shape;95;p1" descr="Bootstrap Themes">
            <a:extLst>
              <a:ext uri="{FF2B5EF4-FFF2-40B4-BE49-F238E27FC236}">
                <a16:creationId xmlns:a16="http://schemas.microsoft.com/office/drawing/2014/main" id="{CB195D74-FD06-F29F-6DD9-1FE44E30FE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12" y="157419"/>
            <a:ext cx="2981187" cy="1998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209C-2826-803B-B6AD-105314CB2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55" y="2416520"/>
            <a:ext cx="10485595" cy="2848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NDIF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looking for help!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engineers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to build a robust, scalable service.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Recruiting research users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flesh out research use-cases.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https://ndif.us/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info@ndif.us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16FBEC3-ADF3-D4FC-F8F8-C70BABF4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48175" y="347750"/>
            <a:ext cx="5137513" cy="1399935"/>
            <a:chOff x="5726862" y="2995318"/>
            <a:chExt cx="5137513" cy="1399935"/>
          </a:xfrm>
        </p:grpSpPr>
        <p:sp>
          <p:nvSpPr>
            <p:cNvPr id="5" name="Google Shape;84;p1">
              <a:extLst>
                <a:ext uri="{FF2B5EF4-FFF2-40B4-BE49-F238E27FC236}">
                  <a16:creationId xmlns:a16="http://schemas.microsoft.com/office/drawing/2014/main" id="{4D2B4776-73F4-912C-779F-70BC5E3C73D6}"/>
                </a:ext>
              </a:extLst>
            </p:cNvPr>
            <p:cNvSpPr txBox="1"/>
            <p:nvPr/>
          </p:nvSpPr>
          <p:spPr>
            <a:xfrm>
              <a:off x="6997367" y="3381469"/>
              <a:ext cx="853243" cy="750932"/>
            </a:xfrm>
            <a:prstGeom prst="rect">
              <a:avLst/>
            </a:prstGeom>
            <a:solidFill>
              <a:srgbClr val="DDEAF6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45700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Interleaved graph</a:t>
              </a:r>
              <a:endParaRPr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simulate execution of model</a:t>
              </a:r>
              <a:endParaRPr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build interleaved execution graph</a:t>
              </a:r>
              <a:endParaRPr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u="none" strike="noStrike" cap="none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6" name="Google Shape;85;p1">
              <a:extLst>
                <a:ext uri="{FF2B5EF4-FFF2-40B4-BE49-F238E27FC236}">
                  <a16:creationId xmlns:a16="http://schemas.microsoft.com/office/drawing/2014/main" id="{C561DEB4-64B6-676A-A579-DA5A848EED09}"/>
                </a:ext>
              </a:extLst>
            </p:cNvPr>
            <p:cNvGrpSpPr/>
            <p:nvPr/>
          </p:nvGrpSpPr>
          <p:grpSpPr>
            <a:xfrm>
              <a:off x="7008582" y="3671826"/>
              <a:ext cx="815892" cy="425818"/>
              <a:chOff x="6714994" y="8651835"/>
              <a:chExt cx="3522312" cy="2035910"/>
            </a:xfrm>
          </p:grpSpPr>
          <p:cxnSp>
            <p:nvCxnSpPr>
              <p:cNvPr id="7" name="Google Shape;86;p1">
                <a:extLst>
                  <a:ext uri="{FF2B5EF4-FFF2-40B4-BE49-F238E27FC236}">
                    <a16:creationId xmlns:a16="http://schemas.microsoft.com/office/drawing/2014/main" id="{1B554670-6BA6-4C5D-FDBE-A0E80089A819}"/>
                  </a:ext>
                </a:extLst>
              </p:cNvPr>
              <p:cNvCxnSpPr/>
              <p:nvPr/>
            </p:nvCxnSpPr>
            <p:spPr>
              <a:xfrm>
                <a:off x="6940407" y="9232335"/>
                <a:ext cx="2986199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8" name="Google Shape;87;p1">
                <a:extLst>
                  <a:ext uri="{FF2B5EF4-FFF2-40B4-BE49-F238E27FC236}">
                    <a16:creationId xmlns:a16="http://schemas.microsoft.com/office/drawing/2014/main" id="{9D63CABE-94DC-CE51-B2F2-04E503064DEA}"/>
                  </a:ext>
                </a:extLst>
              </p:cNvPr>
              <p:cNvSpPr/>
              <p:nvPr/>
            </p:nvSpPr>
            <p:spPr>
              <a:xfrm>
                <a:off x="7126824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" name="Google Shape;88;p1">
                <a:extLst>
                  <a:ext uri="{FF2B5EF4-FFF2-40B4-BE49-F238E27FC236}">
                    <a16:creationId xmlns:a16="http://schemas.microsoft.com/office/drawing/2014/main" id="{9073F0C6-5463-41BE-0FFA-66F0A577C022}"/>
                  </a:ext>
                </a:extLst>
              </p:cNvPr>
              <p:cNvSpPr/>
              <p:nvPr/>
            </p:nvSpPr>
            <p:spPr>
              <a:xfrm>
                <a:off x="7498718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" name="Google Shape;89;p1">
                <a:extLst>
                  <a:ext uri="{FF2B5EF4-FFF2-40B4-BE49-F238E27FC236}">
                    <a16:creationId xmlns:a16="http://schemas.microsoft.com/office/drawing/2014/main" id="{45AF63AA-A464-8B9F-B3D0-A55FA6807AE0}"/>
                  </a:ext>
                </a:extLst>
              </p:cNvPr>
              <p:cNvSpPr/>
              <p:nvPr/>
            </p:nvSpPr>
            <p:spPr>
              <a:xfrm>
                <a:off x="7856426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" name="Google Shape;90;p1">
                <a:extLst>
                  <a:ext uri="{FF2B5EF4-FFF2-40B4-BE49-F238E27FC236}">
                    <a16:creationId xmlns:a16="http://schemas.microsoft.com/office/drawing/2014/main" id="{DAC4A9F1-059A-9EDC-BEB5-B92568784C1F}"/>
                  </a:ext>
                </a:extLst>
              </p:cNvPr>
              <p:cNvSpPr/>
              <p:nvPr/>
            </p:nvSpPr>
            <p:spPr>
              <a:xfrm>
                <a:off x="8228320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2" name="Google Shape;91;p1">
                <a:extLst>
                  <a:ext uri="{FF2B5EF4-FFF2-40B4-BE49-F238E27FC236}">
                    <a16:creationId xmlns:a16="http://schemas.microsoft.com/office/drawing/2014/main" id="{10D812C8-9FBD-5745-905C-448995D5395D}"/>
                  </a:ext>
                </a:extLst>
              </p:cNvPr>
              <p:cNvSpPr/>
              <p:nvPr/>
            </p:nvSpPr>
            <p:spPr>
              <a:xfrm>
                <a:off x="8600214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3" name="Google Shape;92;p1">
                <a:extLst>
                  <a:ext uri="{FF2B5EF4-FFF2-40B4-BE49-F238E27FC236}">
                    <a16:creationId xmlns:a16="http://schemas.microsoft.com/office/drawing/2014/main" id="{A81B0E32-6749-14CA-F624-B433B2F28E19}"/>
                  </a:ext>
                </a:extLst>
              </p:cNvPr>
              <p:cNvSpPr/>
              <p:nvPr/>
            </p:nvSpPr>
            <p:spPr>
              <a:xfrm>
                <a:off x="8972108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4" name="Google Shape;93;p1">
                <a:extLst>
                  <a:ext uri="{FF2B5EF4-FFF2-40B4-BE49-F238E27FC236}">
                    <a16:creationId xmlns:a16="http://schemas.microsoft.com/office/drawing/2014/main" id="{72542882-044C-E118-A81D-695221469AFA}"/>
                  </a:ext>
                </a:extLst>
              </p:cNvPr>
              <p:cNvSpPr/>
              <p:nvPr/>
            </p:nvSpPr>
            <p:spPr>
              <a:xfrm>
                <a:off x="9411096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15" name="Google Shape;94;p1">
                <a:extLst>
                  <a:ext uri="{FF2B5EF4-FFF2-40B4-BE49-F238E27FC236}">
                    <a16:creationId xmlns:a16="http://schemas.microsoft.com/office/drawing/2014/main" id="{6BAAA542-7E5A-47C3-656E-16CF46D5776E}"/>
                  </a:ext>
                </a:extLst>
              </p:cNvPr>
              <p:cNvCxnSpPr/>
              <p:nvPr/>
            </p:nvCxnSpPr>
            <p:spPr>
              <a:xfrm>
                <a:off x="6940407" y="10169505"/>
                <a:ext cx="2986199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16" name="Google Shape;95;p1">
                <a:extLst>
                  <a:ext uri="{FF2B5EF4-FFF2-40B4-BE49-F238E27FC236}">
                    <a16:creationId xmlns:a16="http://schemas.microsoft.com/office/drawing/2014/main" id="{0088B2C8-CBC7-2162-85EB-813517E647EC}"/>
                  </a:ext>
                </a:extLst>
              </p:cNvPr>
              <p:cNvSpPr/>
              <p:nvPr/>
            </p:nvSpPr>
            <p:spPr>
              <a:xfrm>
                <a:off x="8054148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" name="Google Shape;96;p1">
                <a:extLst>
                  <a:ext uri="{FF2B5EF4-FFF2-40B4-BE49-F238E27FC236}">
                    <a16:creationId xmlns:a16="http://schemas.microsoft.com/office/drawing/2014/main" id="{2102781D-DC63-F7B2-7679-683AC42BDBAC}"/>
                  </a:ext>
                </a:extLst>
              </p:cNvPr>
              <p:cNvSpPr/>
              <p:nvPr/>
            </p:nvSpPr>
            <p:spPr>
              <a:xfrm>
                <a:off x="8841504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" name="Google Shape;97;p1">
                <a:extLst>
                  <a:ext uri="{FF2B5EF4-FFF2-40B4-BE49-F238E27FC236}">
                    <a16:creationId xmlns:a16="http://schemas.microsoft.com/office/drawing/2014/main" id="{8F7A95C7-25D9-D1FE-B2B0-2664D0792A62}"/>
                  </a:ext>
                </a:extLst>
              </p:cNvPr>
              <p:cNvSpPr/>
              <p:nvPr/>
            </p:nvSpPr>
            <p:spPr>
              <a:xfrm>
                <a:off x="6976772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9" name="Google Shape;98;p1">
                <a:extLst>
                  <a:ext uri="{FF2B5EF4-FFF2-40B4-BE49-F238E27FC236}">
                    <a16:creationId xmlns:a16="http://schemas.microsoft.com/office/drawing/2014/main" id="{B067B4A3-3F0E-CE82-120C-28D3E7CAAED0}"/>
                  </a:ext>
                </a:extLst>
              </p:cNvPr>
              <p:cNvSpPr/>
              <p:nvPr/>
            </p:nvSpPr>
            <p:spPr>
              <a:xfrm>
                <a:off x="9601571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0" name="Google Shape;99;p1">
                <a:extLst>
                  <a:ext uri="{FF2B5EF4-FFF2-40B4-BE49-F238E27FC236}">
                    <a16:creationId xmlns:a16="http://schemas.microsoft.com/office/drawing/2014/main" id="{8E6D8F84-B6DC-D31F-55F6-E0A752A9F03B}"/>
                  </a:ext>
                </a:extLst>
              </p:cNvPr>
              <p:cNvSpPr txBox="1"/>
              <p:nvPr/>
            </p:nvSpPr>
            <p:spPr>
              <a:xfrm>
                <a:off x="6776004" y="8651835"/>
                <a:ext cx="3400297" cy="29430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u="none" strike="noStrike" cap="none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Model steps (no data</a:t>
                </a:r>
                <a:r>
                  <a:rPr lang="en-US" sz="400" u="none" strike="noStrike" cap="none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)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Google Shape;100;p1">
                <a:extLst>
                  <a:ext uri="{FF2B5EF4-FFF2-40B4-BE49-F238E27FC236}">
                    <a16:creationId xmlns:a16="http://schemas.microsoft.com/office/drawing/2014/main" id="{FDE391F8-190F-E5BD-B4AB-89B3C4CD33E9}"/>
                  </a:ext>
                </a:extLst>
              </p:cNvPr>
              <p:cNvCxnSpPr>
                <a:stCxn id="18" idx="0"/>
              </p:cNvCxnSpPr>
              <p:nvPr/>
            </p:nvCxnSpPr>
            <p:spPr>
              <a:xfrm rot="10800000" flipH="1">
                <a:off x="7063858" y="9319819"/>
                <a:ext cx="1500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sp>
            <p:nvSpPr>
              <p:cNvPr id="22" name="Google Shape;101;p1">
                <a:extLst>
                  <a:ext uri="{FF2B5EF4-FFF2-40B4-BE49-F238E27FC236}">
                    <a16:creationId xmlns:a16="http://schemas.microsoft.com/office/drawing/2014/main" id="{4736AAC2-9726-157C-51B4-82393433004D}"/>
                  </a:ext>
                </a:extLst>
              </p:cNvPr>
              <p:cNvSpPr txBox="1"/>
              <p:nvPr/>
            </p:nvSpPr>
            <p:spPr>
              <a:xfrm>
                <a:off x="6714994" y="10393440"/>
                <a:ext cx="3522312" cy="29430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rgbClr val="2F549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user code steps (interleaved)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Google Shape;102;p1">
                <a:extLst>
                  <a:ext uri="{FF2B5EF4-FFF2-40B4-BE49-F238E27FC236}">
                    <a16:creationId xmlns:a16="http://schemas.microsoft.com/office/drawing/2014/main" id="{5ABC767E-96CB-D909-AA57-D6A2BC97DF57}"/>
                  </a:ext>
                </a:extLst>
              </p:cNvPr>
              <p:cNvCxnSpPr>
                <a:stCxn id="16" idx="0"/>
                <a:endCxn id="11" idx="4"/>
              </p:cNvCxnSpPr>
              <p:nvPr/>
            </p:nvCxnSpPr>
            <p:spPr>
              <a:xfrm rot="10800000" flipH="1">
                <a:off x="8141234" y="9319819"/>
                <a:ext cx="1743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4" name="Google Shape;103;p1">
                <a:extLst>
                  <a:ext uri="{FF2B5EF4-FFF2-40B4-BE49-F238E27FC236}">
                    <a16:creationId xmlns:a16="http://schemas.microsoft.com/office/drawing/2014/main" id="{39159B4A-3C03-9DB5-A14A-3B17EBF65CCD}"/>
                  </a:ext>
                </a:extLst>
              </p:cNvPr>
              <p:cNvCxnSpPr>
                <a:stCxn id="12" idx="4"/>
                <a:endCxn id="17" idx="0"/>
              </p:cNvCxnSpPr>
              <p:nvPr/>
            </p:nvCxnSpPr>
            <p:spPr>
              <a:xfrm>
                <a:off x="8687300" y="9319781"/>
                <a:ext cx="2412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5" name="Google Shape;104;p1">
                <a:extLst>
                  <a:ext uri="{FF2B5EF4-FFF2-40B4-BE49-F238E27FC236}">
                    <a16:creationId xmlns:a16="http://schemas.microsoft.com/office/drawing/2014/main" id="{A1B16E63-16C1-4D96-F454-0847CA162562}"/>
                  </a:ext>
                </a:extLst>
              </p:cNvPr>
              <p:cNvCxnSpPr>
                <a:stCxn id="14" idx="4"/>
                <a:endCxn id="19" idx="0"/>
              </p:cNvCxnSpPr>
              <p:nvPr/>
            </p:nvCxnSpPr>
            <p:spPr>
              <a:xfrm>
                <a:off x="9498182" y="9319781"/>
                <a:ext cx="1905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6" name="Google Shape;105;p1">
                <a:extLst>
                  <a:ext uri="{FF2B5EF4-FFF2-40B4-BE49-F238E27FC236}">
                    <a16:creationId xmlns:a16="http://schemas.microsoft.com/office/drawing/2014/main" id="{A58256A7-5745-3711-C807-9C003643A21C}"/>
                  </a:ext>
                </a:extLst>
              </p:cNvPr>
              <p:cNvCxnSpPr>
                <a:stCxn id="10" idx="4"/>
                <a:endCxn id="16" idx="0"/>
              </p:cNvCxnSpPr>
              <p:nvPr/>
            </p:nvCxnSpPr>
            <p:spPr>
              <a:xfrm>
                <a:off x="7943512" y="9319781"/>
                <a:ext cx="1977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</p:grpSp>
        <p:sp>
          <p:nvSpPr>
            <p:cNvPr id="27" name="Google Shape;106;p1">
              <a:extLst>
                <a:ext uri="{FF2B5EF4-FFF2-40B4-BE49-F238E27FC236}">
                  <a16:creationId xmlns:a16="http://schemas.microsoft.com/office/drawing/2014/main" id="{26BEB092-47AD-1E1E-F2BF-9A0DE1143675}"/>
                </a:ext>
              </a:extLst>
            </p:cNvPr>
            <p:cNvSpPr txBox="1"/>
            <p:nvPr/>
          </p:nvSpPr>
          <p:spPr>
            <a:xfrm>
              <a:off x="9442291" y="3210084"/>
              <a:ext cx="1358134" cy="1100067"/>
            </a:xfrm>
            <a:prstGeom prst="rect">
              <a:avLst/>
            </a:prstGeom>
            <a:solidFill>
              <a:srgbClr val="E1EF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45720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Multi-tenant remote execution</a:t>
              </a:r>
              <a:endParaRPr sz="5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28" name="Google Shape;107;p1">
              <a:extLst>
                <a:ext uri="{FF2B5EF4-FFF2-40B4-BE49-F238E27FC236}">
                  <a16:creationId xmlns:a16="http://schemas.microsoft.com/office/drawing/2014/main" id="{65C90C25-0F8A-092A-11C2-A4571030B19A}"/>
                </a:ext>
              </a:extLst>
            </p:cNvPr>
            <p:cNvGrpSpPr/>
            <p:nvPr/>
          </p:nvGrpSpPr>
          <p:grpSpPr>
            <a:xfrm>
              <a:off x="10031544" y="3342040"/>
              <a:ext cx="699722" cy="934602"/>
              <a:chOff x="10266947" y="7238219"/>
              <a:chExt cx="2824280" cy="3772320"/>
            </a:xfrm>
          </p:grpSpPr>
          <p:sp>
            <p:nvSpPr>
              <p:cNvPr id="29" name="Google Shape;108;p1">
                <a:extLst>
                  <a:ext uri="{FF2B5EF4-FFF2-40B4-BE49-F238E27FC236}">
                    <a16:creationId xmlns:a16="http://schemas.microsoft.com/office/drawing/2014/main" id="{FCC7ADAD-40C6-1DFA-049C-3E149B743DCE}"/>
                  </a:ext>
                </a:extLst>
              </p:cNvPr>
              <p:cNvSpPr txBox="1"/>
              <p:nvPr/>
            </p:nvSpPr>
            <p:spPr>
              <a:xfrm>
                <a:off x="10266947" y="7238219"/>
                <a:ext cx="2824280" cy="377232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Model, 1T params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9;p1">
                <a:extLst>
                  <a:ext uri="{FF2B5EF4-FFF2-40B4-BE49-F238E27FC236}">
                    <a16:creationId xmlns:a16="http://schemas.microsoft.com/office/drawing/2014/main" id="{1733A179-F104-F584-2958-DCF9BEB5EAF9}"/>
                  </a:ext>
                </a:extLst>
              </p:cNvPr>
              <p:cNvSpPr txBox="1"/>
              <p:nvPr/>
            </p:nvSpPr>
            <p:spPr>
              <a:xfrm>
                <a:off x="10392601" y="8318262"/>
                <a:ext cx="2587010" cy="1868475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 k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10;p1">
                <a:extLst>
                  <a:ext uri="{FF2B5EF4-FFF2-40B4-BE49-F238E27FC236}">
                    <a16:creationId xmlns:a16="http://schemas.microsoft.com/office/drawing/2014/main" id="{C473C494-420A-05F5-F3D4-17267CEF69A4}"/>
                  </a:ext>
                </a:extLst>
              </p:cNvPr>
              <p:cNvSpPr txBox="1"/>
              <p:nvPr/>
            </p:nvSpPr>
            <p:spPr>
              <a:xfrm>
                <a:off x="10511005" y="8679742"/>
                <a:ext cx="2350201" cy="383361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Layer-k-MLP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11;p1">
                <a:extLst>
                  <a:ext uri="{FF2B5EF4-FFF2-40B4-BE49-F238E27FC236}">
                    <a16:creationId xmlns:a16="http://schemas.microsoft.com/office/drawing/2014/main" id="{4762F23B-FC84-0D33-22E0-6EB62065501C}"/>
                  </a:ext>
                </a:extLst>
              </p:cNvPr>
              <p:cNvSpPr txBox="1"/>
              <p:nvPr/>
            </p:nvSpPr>
            <p:spPr>
              <a:xfrm>
                <a:off x="10511005" y="9159631"/>
                <a:ext cx="2350202" cy="882728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Layer-k-Attn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12;p1">
                <a:extLst>
                  <a:ext uri="{FF2B5EF4-FFF2-40B4-BE49-F238E27FC236}">
                    <a16:creationId xmlns:a16="http://schemas.microsoft.com/office/drawing/2014/main" id="{A56F2191-1B30-E382-E775-1BD2CB0F8938}"/>
                  </a:ext>
                </a:extLst>
              </p:cNvPr>
              <p:cNvSpPr txBox="1"/>
              <p:nvPr/>
            </p:nvSpPr>
            <p:spPr>
              <a:xfrm>
                <a:off x="11510100" y="9526780"/>
                <a:ext cx="306492" cy="360259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q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13;p1">
                <a:extLst>
                  <a:ext uri="{FF2B5EF4-FFF2-40B4-BE49-F238E27FC236}">
                    <a16:creationId xmlns:a16="http://schemas.microsoft.com/office/drawing/2014/main" id="{82D612CB-1498-0BD0-BE5E-4A7BE7537CCA}"/>
                  </a:ext>
                </a:extLst>
              </p:cNvPr>
              <p:cNvSpPr txBox="1"/>
              <p:nvPr/>
            </p:nvSpPr>
            <p:spPr>
              <a:xfrm>
                <a:off x="10392601" y="7614541"/>
                <a:ext cx="2587010" cy="36933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 1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14;p1">
                <a:extLst>
                  <a:ext uri="{FF2B5EF4-FFF2-40B4-BE49-F238E27FC236}">
                    <a16:creationId xmlns:a16="http://schemas.microsoft.com/office/drawing/2014/main" id="{AD6EE09A-3C4D-ED74-DB9F-2C09C40DDC1E}"/>
                  </a:ext>
                </a:extLst>
              </p:cNvPr>
              <p:cNvSpPr txBox="1"/>
              <p:nvPr/>
            </p:nvSpPr>
            <p:spPr>
              <a:xfrm>
                <a:off x="11445495" y="7976022"/>
                <a:ext cx="309700" cy="369332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 w="12700">
                <a:noFill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15;p1">
                <a:extLst>
                  <a:ext uri="{FF2B5EF4-FFF2-40B4-BE49-F238E27FC236}">
                    <a16:creationId xmlns:a16="http://schemas.microsoft.com/office/drawing/2014/main" id="{800F0295-C934-ED0A-A33F-629156778ED3}"/>
                  </a:ext>
                </a:extLst>
              </p:cNvPr>
              <p:cNvSpPr txBox="1"/>
              <p:nvPr/>
            </p:nvSpPr>
            <p:spPr>
              <a:xfrm>
                <a:off x="11445495" y="10172846"/>
                <a:ext cx="309700" cy="369332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 w="12700">
                <a:noFill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16;p1">
                <a:extLst>
                  <a:ext uri="{FF2B5EF4-FFF2-40B4-BE49-F238E27FC236}">
                    <a16:creationId xmlns:a16="http://schemas.microsoft.com/office/drawing/2014/main" id="{95EF2B8C-A332-D381-F303-96148D03E179}"/>
                  </a:ext>
                </a:extLst>
              </p:cNvPr>
              <p:cNvSpPr txBox="1"/>
              <p:nvPr/>
            </p:nvSpPr>
            <p:spPr>
              <a:xfrm>
                <a:off x="10385582" y="10495928"/>
                <a:ext cx="2587010" cy="36933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decoding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17;p1">
                <a:extLst>
                  <a:ext uri="{FF2B5EF4-FFF2-40B4-BE49-F238E27FC236}">
                    <a16:creationId xmlns:a16="http://schemas.microsoft.com/office/drawing/2014/main" id="{1D838439-E7FA-DA5B-E122-54F324BEC7DD}"/>
                  </a:ext>
                </a:extLst>
              </p:cNvPr>
              <p:cNvSpPr txBox="1"/>
              <p:nvPr/>
            </p:nvSpPr>
            <p:spPr>
              <a:xfrm>
                <a:off x="11211959" y="9526780"/>
                <a:ext cx="288861" cy="360259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18;p1">
                <a:extLst>
                  <a:ext uri="{FF2B5EF4-FFF2-40B4-BE49-F238E27FC236}">
                    <a16:creationId xmlns:a16="http://schemas.microsoft.com/office/drawing/2014/main" id="{A6E22C9F-4762-C415-2509-789FB73D7336}"/>
                  </a:ext>
                </a:extLst>
              </p:cNvPr>
              <p:cNvSpPr txBox="1"/>
              <p:nvPr/>
            </p:nvSpPr>
            <p:spPr>
              <a:xfrm>
                <a:off x="11836183" y="9526780"/>
                <a:ext cx="288861" cy="360259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v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19;p1">
                <a:extLst>
                  <a:ext uri="{FF2B5EF4-FFF2-40B4-BE49-F238E27FC236}">
                    <a16:creationId xmlns:a16="http://schemas.microsoft.com/office/drawing/2014/main" id="{93E5579C-D082-A672-9FA4-5421534C1FB6}"/>
                  </a:ext>
                </a:extLst>
              </p:cNvPr>
              <p:cNvSpPr txBox="1"/>
              <p:nvPr/>
            </p:nvSpPr>
            <p:spPr>
              <a:xfrm>
                <a:off x="10623557" y="9526780"/>
                <a:ext cx="601447" cy="360259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map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1" name="Google Shape;120;p1">
              <a:extLst>
                <a:ext uri="{FF2B5EF4-FFF2-40B4-BE49-F238E27FC236}">
                  <a16:creationId xmlns:a16="http://schemas.microsoft.com/office/drawing/2014/main" id="{EF17F93A-997C-866A-A725-253C2B264C9A}"/>
                </a:ext>
              </a:extLst>
            </p:cNvPr>
            <p:cNvCxnSpPr>
              <a:stCxn id="37" idx="1"/>
              <a:endCxn id="68" idx="0"/>
            </p:cNvCxnSpPr>
            <p:nvPr/>
          </p:nvCxnSpPr>
          <p:spPr>
            <a:xfrm rot="10800000">
              <a:off x="9589266" y="4194823"/>
              <a:ext cx="471671" cy="74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2" name="Google Shape;122;p1">
              <a:extLst>
                <a:ext uri="{FF2B5EF4-FFF2-40B4-BE49-F238E27FC236}">
                  <a16:creationId xmlns:a16="http://schemas.microsoft.com/office/drawing/2014/main" id="{E54BA755-6651-A7B4-DD2B-6858D6BE4982}"/>
                </a:ext>
              </a:extLst>
            </p:cNvPr>
            <p:cNvCxnSpPr>
              <a:endCxn id="61" idx="0"/>
            </p:cNvCxnSpPr>
            <p:nvPr/>
          </p:nvCxnSpPr>
          <p:spPr>
            <a:xfrm flipH="1">
              <a:off x="9685614" y="3518954"/>
              <a:ext cx="345689" cy="27798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3" name="Google Shape;124;p1">
              <a:extLst>
                <a:ext uri="{FF2B5EF4-FFF2-40B4-BE49-F238E27FC236}">
                  <a16:creationId xmlns:a16="http://schemas.microsoft.com/office/drawing/2014/main" id="{07B9974E-83A3-7826-2633-CBCFF44B7CCC}"/>
                </a:ext>
              </a:extLst>
            </p:cNvPr>
            <p:cNvCxnSpPr>
              <a:stCxn id="66" idx="0"/>
            </p:cNvCxnSpPr>
            <p:nvPr/>
          </p:nvCxnSpPr>
          <p:spPr>
            <a:xfrm>
              <a:off x="9589260" y="3602211"/>
              <a:ext cx="442015" cy="20291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4" name="Google Shape;126;p1">
              <a:extLst>
                <a:ext uri="{FF2B5EF4-FFF2-40B4-BE49-F238E27FC236}">
                  <a16:creationId xmlns:a16="http://schemas.microsoft.com/office/drawing/2014/main" id="{74B874E9-1A73-C752-1867-6FE837E55C4B}"/>
                </a:ext>
              </a:extLst>
            </p:cNvPr>
            <p:cNvCxnSpPr>
              <a:stCxn id="56" idx="0"/>
            </p:cNvCxnSpPr>
            <p:nvPr/>
          </p:nvCxnSpPr>
          <p:spPr>
            <a:xfrm>
              <a:off x="9781968" y="4002784"/>
              <a:ext cx="276938" cy="21554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5" name="Google Shape;128;p1">
              <a:extLst>
                <a:ext uri="{FF2B5EF4-FFF2-40B4-BE49-F238E27FC236}">
                  <a16:creationId xmlns:a16="http://schemas.microsoft.com/office/drawing/2014/main" id="{606079C1-B2F9-62D1-D524-BAD209E2BF02}"/>
                </a:ext>
              </a:extLst>
            </p:cNvPr>
            <p:cNvCxnSpPr>
              <a:stCxn id="62" idx="0"/>
            </p:cNvCxnSpPr>
            <p:nvPr/>
          </p:nvCxnSpPr>
          <p:spPr>
            <a:xfrm>
              <a:off x="9685614" y="4028781"/>
              <a:ext cx="345689" cy="27426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6" name="Google Shape;130;p1">
              <a:extLst>
                <a:ext uri="{FF2B5EF4-FFF2-40B4-BE49-F238E27FC236}">
                  <a16:creationId xmlns:a16="http://schemas.microsoft.com/office/drawing/2014/main" id="{78181A8B-7FC2-4398-62CF-6FDE3F450B0F}"/>
                </a:ext>
              </a:extLst>
            </p:cNvPr>
            <p:cNvCxnSpPr>
              <a:stCxn id="67" idx="0"/>
            </p:cNvCxnSpPr>
            <p:nvPr/>
          </p:nvCxnSpPr>
          <p:spPr>
            <a:xfrm>
              <a:off x="9589260" y="3467431"/>
              <a:ext cx="442015" cy="0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7" name="Google Shape;132;p1">
              <a:extLst>
                <a:ext uri="{FF2B5EF4-FFF2-40B4-BE49-F238E27FC236}">
                  <a16:creationId xmlns:a16="http://schemas.microsoft.com/office/drawing/2014/main" id="{20B4350D-B665-21AE-793F-F66B5E11B4F4}"/>
                </a:ext>
              </a:extLst>
            </p:cNvPr>
            <p:cNvGrpSpPr/>
            <p:nvPr/>
          </p:nvGrpSpPr>
          <p:grpSpPr>
            <a:xfrm>
              <a:off x="9835169" y="3435276"/>
              <a:ext cx="43152" cy="841367"/>
              <a:chOff x="13014989" y="7657009"/>
              <a:chExt cx="174172" cy="3395998"/>
            </a:xfrm>
          </p:grpSpPr>
          <p:cxnSp>
            <p:nvCxnSpPr>
              <p:cNvPr id="48" name="Google Shape;133;p1">
                <a:extLst>
                  <a:ext uri="{FF2B5EF4-FFF2-40B4-BE49-F238E27FC236}">
                    <a16:creationId xmlns:a16="http://schemas.microsoft.com/office/drawing/2014/main" id="{B3B06357-5D24-96D3-83C4-D38D30A86E46}"/>
                  </a:ext>
                </a:extLst>
              </p:cNvPr>
              <p:cNvCxnSpPr/>
              <p:nvPr/>
            </p:nvCxnSpPr>
            <p:spPr>
              <a:xfrm>
                <a:off x="13102075" y="765700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49" name="Google Shape;134;p1">
                <a:extLst>
                  <a:ext uri="{FF2B5EF4-FFF2-40B4-BE49-F238E27FC236}">
                    <a16:creationId xmlns:a16="http://schemas.microsoft.com/office/drawing/2014/main" id="{61C8F0FB-E2C4-F4C5-0E97-F0A4032E3C51}"/>
                  </a:ext>
                </a:extLst>
              </p:cNvPr>
              <p:cNvSpPr/>
              <p:nvPr/>
            </p:nvSpPr>
            <p:spPr>
              <a:xfrm rot="5400000">
                <a:off x="13014989" y="8823072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0" name="Google Shape;135;p1">
                <a:extLst>
                  <a:ext uri="{FF2B5EF4-FFF2-40B4-BE49-F238E27FC236}">
                    <a16:creationId xmlns:a16="http://schemas.microsoft.com/office/drawing/2014/main" id="{C8BEB4AE-613A-25BF-3FB7-2D1F90EF970C}"/>
                  </a:ext>
                </a:extLst>
              </p:cNvPr>
              <p:cNvSpPr/>
              <p:nvPr/>
            </p:nvSpPr>
            <p:spPr>
              <a:xfrm rot="5400000">
                <a:off x="13014989" y="9664096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1" name="Google Shape;136;p1">
                <a:extLst>
                  <a:ext uri="{FF2B5EF4-FFF2-40B4-BE49-F238E27FC236}">
                    <a16:creationId xmlns:a16="http://schemas.microsoft.com/office/drawing/2014/main" id="{03B2E60E-3200-41BB-68B3-F845F566B0C0}"/>
                  </a:ext>
                </a:extLst>
              </p:cNvPr>
              <p:cNvSpPr/>
              <p:nvPr/>
            </p:nvSpPr>
            <p:spPr>
              <a:xfrm rot="5400000">
                <a:off x="13014989" y="7699714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2" name="Google Shape;137;p1">
                <a:extLst>
                  <a:ext uri="{FF2B5EF4-FFF2-40B4-BE49-F238E27FC236}">
                    <a16:creationId xmlns:a16="http://schemas.microsoft.com/office/drawing/2014/main" id="{754F9E14-5EC8-2687-1752-E7DC35FD33F8}"/>
                  </a:ext>
                </a:extLst>
              </p:cNvPr>
              <p:cNvSpPr/>
              <p:nvPr/>
            </p:nvSpPr>
            <p:spPr>
              <a:xfrm rot="5400000">
                <a:off x="13014989" y="10635591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53" name="Google Shape;138;p1">
              <a:extLst>
                <a:ext uri="{FF2B5EF4-FFF2-40B4-BE49-F238E27FC236}">
                  <a16:creationId xmlns:a16="http://schemas.microsoft.com/office/drawing/2014/main" id="{BEF07145-450A-49AC-E2EA-A75C79BC3F84}"/>
                </a:ext>
              </a:extLst>
            </p:cNvPr>
            <p:cNvGrpSpPr/>
            <p:nvPr/>
          </p:nvGrpSpPr>
          <p:grpSpPr>
            <a:xfrm>
              <a:off x="9738816" y="3435276"/>
              <a:ext cx="43152" cy="841367"/>
              <a:chOff x="12627745" y="7644519"/>
              <a:chExt cx="174172" cy="3395998"/>
            </a:xfrm>
          </p:grpSpPr>
          <p:cxnSp>
            <p:nvCxnSpPr>
              <p:cNvPr id="54" name="Google Shape;139;p1">
                <a:extLst>
                  <a:ext uri="{FF2B5EF4-FFF2-40B4-BE49-F238E27FC236}">
                    <a16:creationId xmlns:a16="http://schemas.microsoft.com/office/drawing/2014/main" id="{4AAA3846-72BC-5872-617D-347B849B07F2}"/>
                  </a:ext>
                </a:extLst>
              </p:cNvPr>
              <p:cNvCxnSpPr/>
              <p:nvPr/>
            </p:nvCxnSpPr>
            <p:spPr>
              <a:xfrm>
                <a:off x="12714831" y="764451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5" name="Google Shape;140;p1">
                <a:extLst>
                  <a:ext uri="{FF2B5EF4-FFF2-40B4-BE49-F238E27FC236}">
                    <a16:creationId xmlns:a16="http://schemas.microsoft.com/office/drawing/2014/main" id="{87060E5A-E624-9AF4-AA96-03BC43DC6D0B}"/>
                  </a:ext>
                </a:extLst>
              </p:cNvPr>
              <p:cNvSpPr/>
              <p:nvPr/>
            </p:nvSpPr>
            <p:spPr>
              <a:xfrm rot="5400000">
                <a:off x="12627745" y="10269890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6" name="Google Shape;127;p1">
                <a:extLst>
                  <a:ext uri="{FF2B5EF4-FFF2-40B4-BE49-F238E27FC236}">
                    <a16:creationId xmlns:a16="http://schemas.microsoft.com/office/drawing/2014/main" id="{D84E0686-6576-6561-FDBC-005A32CD01B0}"/>
                  </a:ext>
                </a:extLst>
              </p:cNvPr>
              <p:cNvSpPr/>
              <p:nvPr/>
            </p:nvSpPr>
            <p:spPr>
              <a:xfrm rot="5400000">
                <a:off x="12627745" y="9848062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7" name="Google Shape;141;p1">
                <a:extLst>
                  <a:ext uri="{FF2B5EF4-FFF2-40B4-BE49-F238E27FC236}">
                    <a16:creationId xmlns:a16="http://schemas.microsoft.com/office/drawing/2014/main" id="{DC109721-2F18-BD8C-D049-FE2E2A2BFD37}"/>
                  </a:ext>
                </a:extLst>
              </p:cNvPr>
              <p:cNvSpPr/>
              <p:nvPr/>
            </p:nvSpPr>
            <p:spPr>
              <a:xfrm rot="5400000">
                <a:off x="12627745" y="7687224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8" name="Google Shape;142;p1">
                <a:extLst>
                  <a:ext uri="{FF2B5EF4-FFF2-40B4-BE49-F238E27FC236}">
                    <a16:creationId xmlns:a16="http://schemas.microsoft.com/office/drawing/2014/main" id="{CFD4EC8A-7A6B-1408-BD99-2D07808682B3}"/>
                  </a:ext>
                </a:extLst>
              </p:cNvPr>
              <p:cNvSpPr/>
              <p:nvPr/>
            </p:nvSpPr>
            <p:spPr>
              <a:xfrm rot="5400000">
                <a:off x="12627745" y="10623101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59" name="Google Shape;143;p1">
              <a:extLst>
                <a:ext uri="{FF2B5EF4-FFF2-40B4-BE49-F238E27FC236}">
                  <a16:creationId xmlns:a16="http://schemas.microsoft.com/office/drawing/2014/main" id="{F8AEADBC-42EB-9B51-A324-D9836EFAB344}"/>
                </a:ext>
              </a:extLst>
            </p:cNvPr>
            <p:cNvGrpSpPr/>
            <p:nvPr/>
          </p:nvGrpSpPr>
          <p:grpSpPr>
            <a:xfrm>
              <a:off x="9642462" y="3435276"/>
              <a:ext cx="43152" cy="841367"/>
              <a:chOff x="12237999" y="7644519"/>
              <a:chExt cx="174172" cy="3395998"/>
            </a:xfrm>
          </p:grpSpPr>
          <p:cxnSp>
            <p:nvCxnSpPr>
              <p:cNvPr id="60" name="Google Shape;144;p1">
                <a:extLst>
                  <a:ext uri="{FF2B5EF4-FFF2-40B4-BE49-F238E27FC236}">
                    <a16:creationId xmlns:a16="http://schemas.microsoft.com/office/drawing/2014/main" id="{EB566704-DC97-B1B4-901B-5646D32A8179}"/>
                  </a:ext>
                </a:extLst>
              </p:cNvPr>
              <p:cNvCxnSpPr/>
              <p:nvPr/>
            </p:nvCxnSpPr>
            <p:spPr>
              <a:xfrm>
                <a:off x="12325085" y="764451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1" name="Google Shape;123;p1">
                <a:extLst>
                  <a:ext uri="{FF2B5EF4-FFF2-40B4-BE49-F238E27FC236}">
                    <a16:creationId xmlns:a16="http://schemas.microsoft.com/office/drawing/2014/main" id="{52C308AD-76D8-74F9-AA47-DEC314AFC4B0}"/>
                  </a:ext>
                </a:extLst>
              </p:cNvPr>
              <p:cNvSpPr/>
              <p:nvPr/>
            </p:nvSpPr>
            <p:spPr>
              <a:xfrm rot="5400000">
                <a:off x="12237999" y="8007387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2" name="Google Shape;129;p1">
                <a:extLst>
                  <a:ext uri="{FF2B5EF4-FFF2-40B4-BE49-F238E27FC236}">
                    <a16:creationId xmlns:a16="http://schemas.microsoft.com/office/drawing/2014/main" id="{B723D9D8-3339-EC4B-A81F-EB0668E2D70D}"/>
                  </a:ext>
                </a:extLst>
              </p:cNvPr>
              <p:cNvSpPr/>
              <p:nvPr/>
            </p:nvSpPr>
            <p:spPr>
              <a:xfrm rot="5400000">
                <a:off x="12237999" y="9952993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3" name="Google Shape;145;p1">
                <a:extLst>
                  <a:ext uri="{FF2B5EF4-FFF2-40B4-BE49-F238E27FC236}">
                    <a16:creationId xmlns:a16="http://schemas.microsoft.com/office/drawing/2014/main" id="{C898F1AD-28D0-558C-F52D-20558423A0DE}"/>
                  </a:ext>
                </a:extLst>
              </p:cNvPr>
              <p:cNvSpPr/>
              <p:nvPr/>
            </p:nvSpPr>
            <p:spPr>
              <a:xfrm rot="5400000">
                <a:off x="12237999" y="7687224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4" name="Google Shape;146;p1">
              <a:extLst>
                <a:ext uri="{FF2B5EF4-FFF2-40B4-BE49-F238E27FC236}">
                  <a16:creationId xmlns:a16="http://schemas.microsoft.com/office/drawing/2014/main" id="{8C255E55-AC83-197A-716E-0E7B98D64340}"/>
                </a:ext>
              </a:extLst>
            </p:cNvPr>
            <p:cNvGrpSpPr/>
            <p:nvPr/>
          </p:nvGrpSpPr>
          <p:grpSpPr>
            <a:xfrm>
              <a:off x="9546109" y="3435276"/>
              <a:ext cx="43152" cy="841367"/>
              <a:chOff x="11848256" y="7614539"/>
              <a:chExt cx="174172" cy="3395998"/>
            </a:xfrm>
          </p:grpSpPr>
          <p:cxnSp>
            <p:nvCxnSpPr>
              <p:cNvPr id="65" name="Google Shape;147;p1">
                <a:extLst>
                  <a:ext uri="{FF2B5EF4-FFF2-40B4-BE49-F238E27FC236}">
                    <a16:creationId xmlns:a16="http://schemas.microsoft.com/office/drawing/2014/main" id="{0DCA0158-E2D6-9EAB-D4DB-AA96FADED6D8}"/>
                  </a:ext>
                </a:extLst>
              </p:cNvPr>
              <p:cNvCxnSpPr/>
              <p:nvPr/>
            </p:nvCxnSpPr>
            <p:spPr>
              <a:xfrm>
                <a:off x="11935342" y="761453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6" name="Google Shape;125;p1">
                <a:extLst>
                  <a:ext uri="{FF2B5EF4-FFF2-40B4-BE49-F238E27FC236}">
                    <a16:creationId xmlns:a16="http://schemas.microsoft.com/office/drawing/2014/main" id="{FC75ECC7-E16E-0D1F-F312-5D8EA416E85C}"/>
                  </a:ext>
                </a:extLst>
              </p:cNvPr>
              <p:cNvSpPr/>
              <p:nvPr/>
            </p:nvSpPr>
            <p:spPr>
              <a:xfrm rot="5400000">
                <a:off x="11848256" y="8201254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7" name="Google Shape;131;p1">
                <a:extLst>
                  <a:ext uri="{FF2B5EF4-FFF2-40B4-BE49-F238E27FC236}">
                    <a16:creationId xmlns:a16="http://schemas.microsoft.com/office/drawing/2014/main" id="{637F7AE5-1C27-895F-D50D-83F872D54C16}"/>
                  </a:ext>
                </a:extLst>
              </p:cNvPr>
              <p:cNvSpPr/>
              <p:nvPr/>
            </p:nvSpPr>
            <p:spPr>
              <a:xfrm rot="5400000">
                <a:off x="11848256" y="7657244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8" name="Google Shape;121;p1">
                <a:extLst>
                  <a:ext uri="{FF2B5EF4-FFF2-40B4-BE49-F238E27FC236}">
                    <a16:creationId xmlns:a16="http://schemas.microsoft.com/office/drawing/2014/main" id="{ACB5A3BD-A768-EFC2-00A9-DCA5F8C388EC}"/>
                  </a:ext>
                </a:extLst>
              </p:cNvPr>
              <p:cNvSpPr/>
              <p:nvPr/>
            </p:nvSpPr>
            <p:spPr>
              <a:xfrm rot="5400000">
                <a:off x="11848256" y="10593121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69" name="Google Shape;148;p1">
              <a:extLst>
                <a:ext uri="{FF2B5EF4-FFF2-40B4-BE49-F238E27FC236}">
                  <a16:creationId xmlns:a16="http://schemas.microsoft.com/office/drawing/2014/main" id="{7EB54E71-23C8-0D21-F1B8-2DA8129A2962}"/>
                </a:ext>
              </a:extLst>
            </p:cNvPr>
            <p:cNvCxnSpPr>
              <a:stCxn id="51" idx="0"/>
            </p:cNvCxnSpPr>
            <p:nvPr/>
          </p:nvCxnSpPr>
          <p:spPr>
            <a:xfrm>
              <a:off x="9878321" y="3467431"/>
              <a:ext cx="152963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0" name="Google Shape;149;p1">
              <a:extLst>
                <a:ext uri="{FF2B5EF4-FFF2-40B4-BE49-F238E27FC236}">
                  <a16:creationId xmlns:a16="http://schemas.microsoft.com/office/drawing/2014/main" id="{32913587-0D7A-B6EE-B8EB-1C523AB8A9AA}"/>
                </a:ext>
              </a:extLst>
            </p:cNvPr>
            <p:cNvCxnSpPr>
              <a:endCxn id="49" idx="0"/>
            </p:cNvCxnSpPr>
            <p:nvPr/>
          </p:nvCxnSpPr>
          <p:spPr>
            <a:xfrm flipH="1">
              <a:off x="9878321" y="3708508"/>
              <a:ext cx="180611" cy="37237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1" name="Google Shape;150;p1">
              <a:extLst>
                <a:ext uri="{FF2B5EF4-FFF2-40B4-BE49-F238E27FC236}">
                  <a16:creationId xmlns:a16="http://schemas.microsoft.com/office/drawing/2014/main" id="{289D643C-BBB2-CDFD-BAA6-BB7F5CC5042C}"/>
                </a:ext>
              </a:extLst>
            </p:cNvPr>
            <p:cNvCxnSpPr>
              <a:stCxn id="49" idx="0"/>
            </p:cNvCxnSpPr>
            <p:nvPr/>
          </p:nvCxnSpPr>
          <p:spPr>
            <a:xfrm>
              <a:off x="9878321" y="3745746"/>
              <a:ext cx="180611" cy="42812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2" name="Google Shape;151;p1">
              <a:extLst>
                <a:ext uri="{FF2B5EF4-FFF2-40B4-BE49-F238E27FC236}">
                  <a16:creationId xmlns:a16="http://schemas.microsoft.com/office/drawing/2014/main" id="{DAC20B9E-E018-F08E-F4DB-ABE53D70882A}"/>
                </a:ext>
              </a:extLst>
            </p:cNvPr>
            <p:cNvCxnSpPr>
              <a:cxnSpLocks/>
              <a:stCxn id="40" idx="1"/>
              <a:endCxn id="50" idx="0"/>
            </p:cNvCxnSpPr>
            <p:nvPr/>
          </p:nvCxnSpPr>
          <p:spPr>
            <a:xfrm flipH="1">
              <a:off x="9878321" y="3953665"/>
              <a:ext cx="241574" cy="448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3" name="Google Shape;152;p1">
              <a:extLst>
                <a:ext uri="{FF2B5EF4-FFF2-40B4-BE49-F238E27FC236}">
                  <a16:creationId xmlns:a16="http://schemas.microsoft.com/office/drawing/2014/main" id="{3C4B7F5D-A61D-82B8-C148-3ABF52A27554}"/>
                </a:ext>
              </a:extLst>
            </p:cNvPr>
            <p:cNvCxnSpPr>
              <a:stCxn id="37" idx="1"/>
              <a:endCxn id="52" idx="0"/>
            </p:cNvCxnSpPr>
            <p:nvPr/>
          </p:nvCxnSpPr>
          <p:spPr>
            <a:xfrm rot="10800000">
              <a:off x="9878319" y="4194823"/>
              <a:ext cx="182618" cy="74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grpSp>
          <p:nvGrpSpPr>
            <p:cNvPr id="74" name="Google Shape;153;p1">
              <a:extLst>
                <a:ext uri="{FF2B5EF4-FFF2-40B4-BE49-F238E27FC236}">
                  <a16:creationId xmlns:a16="http://schemas.microsoft.com/office/drawing/2014/main" id="{442407D9-5B42-3830-29BF-7D03B7C1A931}"/>
                </a:ext>
              </a:extLst>
            </p:cNvPr>
            <p:cNvGrpSpPr/>
            <p:nvPr/>
          </p:nvGrpSpPr>
          <p:grpSpPr>
            <a:xfrm>
              <a:off x="8021172" y="3385305"/>
              <a:ext cx="564614" cy="749626"/>
              <a:chOff x="9772811" y="7204573"/>
              <a:chExt cx="2278942" cy="3025704"/>
            </a:xfrm>
          </p:grpSpPr>
          <p:sp>
            <p:nvSpPr>
              <p:cNvPr id="75" name="Google Shape;154;p1">
                <a:extLst>
                  <a:ext uri="{FF2B5EF4-FFF2-40B4-BE49-F238E27FC236}">
                    <a16:creationId xmlns:a16="http://schemas.microsoft.com/office/drawing/2014/main" id="{A809C640-62F2-875B-6825-6D5547C8C7A4}"/>
                  </a:ext>
                </a:extLst>
              </p:cNvPr>
              <p:cNvSpPr txBox="1"/>
              <p:nvPr/>
            </p:nvSpPr>
            <p:spPr>
              <a:xfrm>
                <a:off x="9772811" y="7204573"/>
                <a:ext cx="2278942" cy="3025704"/>
              </a:xfrm>
              <a:prstGeom prst="rect">
                <a:avLst/>
              </a:prstGeom>
              <a:solidFill>
                <a:srgbClr val="FFF2CC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4572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Deep inference</a:t>
                </a:r>
                <a:b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request</a:t>
                </a:r>
                <a:endParaRPr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endParaRPr sz="4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76" name="Google Shape;155;p1">
                <a:extLst>
                  <a:ext uri="{FF2B5EF4-FFF2-40B4-BE49-F238E27FC236}">
                    <a16:creationId xmlns:a16="http://schemas.microsoft.com/office/drawing/2014/main" id="{93596BC0-8204-3C33-9FD2-8107D4F87A67}"/>
                  </a:ext>
                </a:extLst>
              </p:cNvPr>
              <p:cNvGrpSpPr/>
              <p:nvPr/>
            </p:nvGrpSpPr>
            <p:grpSpPr>
              <a:xfrm>
                <a:off x="10529312" y="8265396"/>
                <a:ext cx="620796" cy="1668631"/>
                <a:chOff x="8602319" y="11870112"/>
                <a:chExt cx="1110982" cy="2986199"/>
              </a:xfrm>
            </p:grpSpPr>
            <p:cxnSp>
              <p:nvCxnSpPr>
                <p:cNvPr id="77" name="Google Shape;156;p1">
                  <a:extLst>
                    <a:ext uri="{FF2B5EF4-FFF2-40B4-BE49-F238E27FC236}">
                      <a16:creationId xmlns:a16="http://schemas.microsoft.com/office/drawing/2014/main" id="{A23F8E0C-9917-8395-7D0D-F399CC416624}"/>
                    </a:ext>
                  </a:extLst>
                </p:cNvPr>
                <p:cNvCxnSpPr/>
                <p:nvPr/>
              </p:nvCxnSpPr>
              <p:spPr>
                <a:xfrm rot="5400000">
                  <a:off x="8133475" y="13363212"/>
                  <a:ext cx="298619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78" name="Google Shape;157;p1">
                  <a:extLst>
                    <a:ext uri="{FF2B5EF4-FFF2-40B4-BE49-F238E27FC236}">
                      <a16:creationId xmlns:a16="http://schemas.microsoft.com/office/drawing/2014/main" id="{88A6368F-FAC1-53DA-F3DB-1E3381FEAAFB}"/>
                    </a:ext>
                  </a:extLst>
                </p:cNvPr>
                <p:cNvSpPr/>
                <p:nvPr/>
              </p:nvSpPr>
              <p:spPr>
                <a:xfrm rot="5400000">
                  <a:off x="9539129" y="12056530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79" name="Google Shape;158;p1">
                  <a:extLst>
                    <a:ext uri="{FF2B5EF4-FFF2-40B4-BE49-F238E27FC236}">
                      <a16:creationId xmlns:a16="http://schemas.microsoft.com/office/drawing/2014/main" id="{F8A58FE1-6F29-0CCF-F635-73DD20E846C0}"/>
                    </a:ext>
                  </a:extLst>
                </p:cNvPr>
                <p:cNvSpPr/>
                <p:nvPr/>
              </p:nvSpPr>
              <p:spPr>
                <a:xfrm rot="5400000">
                  <a:off x="9539129" y="12428424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0" name="Google Shape;159;p1">
                  <a:extLst>
                    <a:ext uri="{FF2B5EF4-FFF2-40B4-BE49-F238E27FC236}">
                      <a16:creationId xmlns:a16="http://schemas.microsoft.com/office/drawing/2014/main" id="{25F7B65F-6839-51A3-ABDC-BB2EB16A9955}"/>
                    </a:ext>
                  </a:extLst>
                </p:cNvPr>
                <p:cNvSpPr/>
                <p:nvPr/>
              </p:nvSpPr>
              <p:spPr>
                <a:xfrm rot="5400000">
                  <a:off x="9539129" y="12786132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1" name="Google Shape;160;p1">
                  <a:extLst>
                    <a:ext uri="{FF2B5EF4-FFF2-40B4-BE49-F238E27FC236}">
                      <a16:creationId xmlns:a16="http://schemas.microsoft.com/office/drawing/2014/main" id="{E0C8BDD5-FCB4-E430-373F-6ECBE00DC7FA}"/>
                    </a:ext>
                  </a:extLst>
                </p:cNvPr>
                <p:cNvSpPr/>
                <p:nvPr/>
              </p:nvSpPr>
              <p:spPr>
                <a:xfrm rot="5400000">
                  <a:off x="9539129" y="13158026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2" name="Google Shape;161;p1">
                  <a:extLst>
                    <a:ext uri="{FF2B5EF4-FFF2-40B4-BE49-F238E27FC236}">
                      <a16:creationId xmlns:a16="http://schemas.microsoft.com/office/drawing/2014/main" id="{A9129541-9D08-0E5C-AA6A-B968E61D4941}"/>
                    </a:ext>
                  </a:extLst>
                </p:cNvPr>
                <p:cNvSpPr/>
                <p:nvPr/>
              </p:nvSpPr>
              <p:spPr>
                <a:xfrm rot="5400000">
                  <a:off x="9539129" y="13529920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3" name="Google Shape;162;p1">
                  <a:extLst>
                    <a:ext uri="{FF2B5EF4-FFF2-40B4-BE49-F238E27FC236}">
                      <a16:creationId xmlns:a16="http://schemas.microsoft.com/office/drawing/2014/main" id="{21396C60-8DEA-CF07-8B50-774AE41DC660}"/>
                    </a:ext>
                  </a:extLst>
                </p:cNvPr>
                <p:cNvSpPr/>
                <p:nvPr/>
              </p:nvSpPr>
              <p:spPr>
                <a:xfrm rot="5400000">
                  <a:off x="9539129" y="13901814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4" name="Google Shape;163;p1">
                  <a:extLst>
                    <a:ext uri="{FF2B5EF4-FFF2-40B4-BE49-F238E27FC236}">
                      <a16:creationId xmlns:a16="http://schemas.microsoft.com/office/drawing/2014/main" id="{B9636B34-DD28-6480-6FE6-14704D1ADFA4}"/>
                    </a:ext>
                  </a:extLst>
                </p:cNvPr>
                <p:cNvSpPr/>
                <p:nvPr/>
              </p:nvSpPr>
              <p:spPr>
                <a:xfrm rot="5400000">
                  <a:off x="9539129" y="14340802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85" name="Google Shape;164;p1">
                  <a:extLst>
                    <a:ext uri="{FF2B5EF4-FFF2-40B4-BE49-F238E27FC236}">
                      <a16:creationId xmlns:a16="http://schemas.microsoft.com/office/drawing/2014/main" id="{2FA0DA64-1EE5-840C-9FF2-B741C717186A}"/>
                    </a:ext>
                  </a:extLst>
                </p:cNvPr>
                <p:cNvCxnSpPr/>
                <p:nvPr/>
              </p:nvCxnSpPr>
              <p:spPr>
                <a:xfrm rot="5400000">
                  <a:off x="7196305" y="13363212"/>
                  <a:ext cx="298619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86" name="Google Shape;165;p1">
                  <a:extLst>
                    <a:ext uri="{FF2B5EF4-FFF2-40B4-BE49-F238E27FC236}">
                      <a16:creationId xmlns:a16="http://schemas.microsoft.com/office/drawing/2014/main" id="{4813BFFE-864E-364D-0EA7-4B528A7DD808}"/>
                    </a:ext>
                  </a:extLst>
                </p:cNvPr>
                <p:cNvSpPr/>
                <p:nvPr/>
              </p:nvSpPr>
              <p:spPr>
                <a:xfrm rot="5400000">
                  <a:off x="8602319" y="12983854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7" name="Google Shape;166;p1">
                  <a:extLst>
                    <a:ext uri="{FF2B5EF4-FFF2-40B4-BE49-F238E27FC236}">
                      <a16:creationId xmlns:a16="http://schemas.microsoft.com/office/drawing/2014/main" id="{D0285B31-610B-A035-B6CD-9CEC44F00C33}"/>
                    </a:ext>
                  </a:extLst>
                </p:cNvPr>
                <p:cNvSpPr/>
                <p:nvPr/>
              </p:nvSpPr>
              <p:spPr>
                <a:xfrm rot="5400000">
                  <a:off x="8602319" y="13716266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" name="Google Shape;167;p1">
                  <a:extLst>
                    <a:ext uri="{FF2B5EF4-FFF2-40B4-BE49-F238E27FC236}">
                      <a16:creationId xmlns:a16="http://schemas.microsoft.com/office/drawing/2014/main" id="{DA481EBD-B91E-085E-06ED-110E78D0E74B}"/>
                    </a:ext>
                  </a:extLst>
                </p:cNvPr>
                <p:cNvSpPr/>
                <p:nvPr/>
              </p:nvSpPr>
              <p:spPr>
                <a:xfrm rot="5400000">
                  <a:off x="8602319" y="11906478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9" name="Google Shape;168;p1">
                  <a:extLst>
                    <a:ext uri="{FF2B5EF4-FFF2-40B4-BE49-F238E27FC236}">
                      <a16:creationId xmlns:a16="http://schemas.microsoft.com/office/drawing/2014/main" id="{A99880C9-BBCF-76D5-85C6-A12852EB5B1D}"/>
                    </a:ext>
                  </a:extLst>
                </p:cNvPr>
                <p:cNvSpPr/>
                <p:nvPr/>
              </p:nvSpPr>
              <p:spPr>
                <a:xfrm rot="5400000">
                  <a:off x="8602319" y="14531277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90" name="Google Shape;169;p1">
                  <a:extLst>
                    <a:ext uri="{FF2B5EF4-FFF2-40B4-BE49-F238E27FC236}">
                      <a16:creationId xmlns:a16="http://schemas.microsoft.com/office/drawing/2014/main" id="{DD362E89-9415-FD75-523F-8E223C0B313E}"/>
                    </a:ext>
                  </a:extLst>
                </p:cNvPr>
                <p:cNvCxnSpPr>
                  <a:stCxn id="88" idx="0"/>
                </p:cNvCxnSpPr>
                <p:nvPr/>
              </p:nvCxnSpPr>
              <p:spPr>
                <a:xfrm>
                  <a:off x="8776491" y="11993564"/>
                  <a:ext cx="762600" cy="15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91" name="Google Shape;170;p1">
                  <a:extLst>
                    <a:ext uri="{FF2B5EF4-FFF2-40B4-BE49-F238E27FC236}">
                      <a16:creationId xmlns:a16="http://schemas.microsoft.com/office/drawing/2014/main" id="{7C1731CC-EF91-4CFB-662D-0773732C7A46}"/>
                    </a:ext>
                  </a:extLst>
                </p:cNvPr>
                <p:cNvCxnSpPr>
                  <a:stCxn id="86" idx="0"/>
                  <a:endCxn id="81" idx="4"/>
                </p:cNvCxnSpPr>
                <p:nvPr/>
              </p:nvCxnSpPr>
              <p:spPr>
                <a:xfrm>
                  <a:off x="8776491" y="13070940"/>
                  <a:ext cx="762600" cy="174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92" name="Google Shape;171;p1">
                  <a:extLst>
                    <a:ext uri="{FF2B5EF4-FFF2-40B4-BE49-F238E27FC236}">
                      <a16:creationId xmlns:a16="http://schemas.microsoft.com/office/drawing/2014/main" id="{F224E874-6C32-C3AD-0603-A9D4721DCC5D}"/>
                    </a:ext>
                  </a:extLst>
                </p:cNvPr>
                <p:cNvCxnSpPr>
                  <a:stCxn id="82" idx="4"/>
                  <a:endCxn id="87" idx="0"/>
                </p:cNvCxnSpPr>
                <p:nvPr/>
              </p:nvCxnSpPr>
              <p:spPr>
                <a:xfrm flipH="1">
                  <a:off x="8776529" y="13617006"/>
                  <a:ext cx="762600" cy="186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93" name="Google Shape;172;p1">
                  <a:extLst>
                    <a:ext uri="{FF2B5EF4-FFF2-40B4-BE49-F238E27FC236}">
                      <a16:creationId xmlns:a16="http://schemas.microsoft.com/office/drawing/2014/main" id="{60A07D89-8080-2441-F075-6B7B4000E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76532" y="13952313"/>
                  <a:ext cx="762599" cy="190502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94" name="Google Shape;173;p1">
                  <a:extLst>
                    <a:ext uri="{FF2B5EF4-FFF2-40B4-BE49-F238E27FC236}">
                      <a16:creationId xmlns:a16="http://schemas.microsoft.com/office/drawing/2014/main" id="{702AEF96-CD12-0507-1C13-418622D597F5}"/>
                    </a:ext>
                  </a:extLst>
                </p:cNvPr>
                <p:cNvCxnSpPr>
                  <a:stCxn id="80" idx="4"/>
                  <a:endCxn id="86" idx="0"/>
                </p:cNvCxnSpPr>
                <p:nvPr/>
              </p:nvCxnSpPr>
              <p:spPr>
                <a:xfrm flipH="1">
                  <a:off x="8776529" y="12873218"/>
                  <a:ext cx="762600" cy="1977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</p:grpSp>
        </p:grpSp>
        <p:grpSp>
          <p:nvGrpSpPr>
            <p:cNvPr id="95" name="Google Shape;174;p1">
              <a:extLst>
                <a:ext uri="{FF2B5EF4-FFF2-40B4-BE49-F238E27FC236}">
                  <a16:creationId xmlns:a16="http://schemas.microsoft.com/office/drawing/2014/main" id="{86878872-5775-437E-3336-9068235C2A17}"/>
                </a:ext>
              </a:extLst>
            </p:cNvPr>
            <p:cNvGrpSpPr/>
            <p:nvPr/>
          </p:nvGrpSpPr>
          <p:grpSpPr>
            <a:xfrm>
              <a:off x="8751376" y="3387835"/>
              <a:ext cx="582268" cy="744565"/>
              <a:chOff x="13228822" y="7353748"/>
              <a:chExt cx="2350201" cy="3005281"/>
            </a:xfrm>
          </p:grpSpPr>
          <p:sp>
            <p:nvSpPr>
              <p:cNvPr id="96" name="Google Shape;175;p1">
                <a:extLst>
                  <a:ext uri="{FF2B5EF4-FFF2-40B4-BE49-F238E27FC236}">
                    <a16:creationId xmlns:a16="http://schemas.microsoft.com/office/drawing/2014/main" id="{926856A8-C506-6FFB-58C7-2A1F632756C6}"/>
                  </a:ext>
                </a:extLst>
              </p:cNvPr>
              <p:cNvSpPr txBox="1"/>
              <p:nvPr/>
            </p:nvSpPr>
            <p:spPr>
              <a:xfrm>
                <a:off x="13228822" y="7353748"/>
                <a:ext cx="2350201" cy="3005281"/>
              </a:xfrm>
              <a:prstGeom prst="rect">
                <a:avLst/>
              </a:prstGeom>
              <a:solidFill>
                <a:srgbClr val="E1EF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4572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Scheduling,</a:t>
                </a:r>
                <a:endParaRPr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Routing</a:t>
                </a:r>
                <a:endParaRPr sz="5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97" name="Google Shape;176;p1">
                <a:extLst>
                  <a:ext uri="{FF2B5EF4-FFF2-40B4-BE49-F238E27FC236}">
                    <a16:creationId xmlns:a16="http://schemas.microsoft.com/office/drawing/2014/main" id="{B14F0474-B796-71EB-97B3-3ECBE7CBD87F}"/>
                  </a:ext>
                </a:extLst>
              </p:cNvPr>
              <p:cNvGrpSpPr/>
              <p:nvPr/>
            </p:nvGrpSpPr>
            <p:grpSpPr>
              <a:xfrm>
                <a:off x="14710891" y="8013185"/>
                <a:ext cx="707683" cy="1146419"/>
                <a:chOff x="15013476" y="7879664"/>
                <a:chExt cx="707683" cy="1146419"/>
              </a:xfrm>
            </p:grpSpPr>
            <p:sp>
              <p:nvSpPr>
                <p:cNvPr id="161" name="Google Shape;177;p1">
                  <a:extLst>
                    <a:ext uri="{FF2B5EF4-FFF2-40B4-BE49-F238E27FC236}">
                      <a16:creationId xmlns:a16="http://schemas.microsoft.com/office/drawing/2014/main" id="{C16686A6-0CE9-D11F-DE9E-8BF08F11304E}"/>
                    </a:ext>
                  </a:extLst>
                </p:cNvPr>
                <p:cNvSpPr txBox="1"/>
                <p:nvPr/>
              </p:nvSpPr>
              <p:spPr>
                <a:xfrm>
                  <a:off x="15013476" y="7879664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62" name="Google Shape;178;p1">
                  <a:extLst>
                    <a:ext uri="{FF2B5EF4-FFF2-40B4-BE49-F238E27FC236}">
                      <a16:creationId xmlns:a16="http://schemas.microsoft.com/office/drawing/2014/main" id="{B424FDEF-F9B2-A40A-FC93-4A9AD3A2F6EB}"/>
                    </a:ext>
                  </a:extLst>
                </p:cNvPr>
                <p:cNvGrpSpPr/>
                <p:nvPr/>
              </p:nvGrpSpPr>
              <p:grpSpPr>
                <a:xfrm>
                  <a:off x="15194553" y="8054385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63" name="Google Shape;179;p1">
                    <a:extLst>
                      <a:ext uri="{FF2B5EF4-FFF2-40B4-BE49-F238E27FC236}">
                        <a16:creationId xmlns:a16="http://schemas.microsoft.com/office/drawing/2014/main" id="{D887F4CE-2526-F6AD-9DCE-E8E16E97264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64" name="Google Shape;180;p1">
                    <a:extLst>
                      <a:ext uri="{FF2B5EF4-FFF2-40B4-BE49-F238E27FC236}">
                        <a16:creationId xmlns:a16="http://schemas.microsoft.com/office/drawing/2014/main" id="{BCA318B9-9918-B2DD-AC4C-25D0D202099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5" name="Google Shape;181;p1">
                    <a:extLst>
                      <a:ext uri="{FF2B5EF4-FFF2-40B4-BE49-F238E27FC236}">
                        <a16:creationId xmlns:a16="http://schemas.microsoft.com/office/drawing/2014/main" id="{FAC5BFB0-5BCC-052E-63AA-3CDA617B9C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6" name="Google Shape;182;p1">
                    <a:extLst>
                      <a:ext uri="{FF2B5EF4-FFF2-40B4-BE49-F238E27FC236}">
                        <a16:creationId xmlns:a16="http://schemas.microsoft.com/office/drawing/2014/main" id="{D14607C4-32A8-AEC4-5454-B158BA9740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7" name="Google Shape;183;p1">
                    <a:extLst>
                      <a:ext uri="{FF2B5EF4-FFF2-40B4-BE49-F238E27FC236}">
                        <a16:creationId xmlns:a16="http://schemas.microsoft.com/office/drawing/2014/main" id="{660D8951-1BB4-EA88-187A-231A8A43683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8" name="Google Shape;184;p1">
                    <a:extLst>
                      <a:ext uri="{FF2B5EF4-FFF2-40B4-BE49-F238E27FC236}">
                        <a16:creationId xmlns:a16="http://schemas.microsoft.com/office/drawing/2014/main" id="{37B0AFF2-E77D-A893-44EC-0A8E0B1943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9" name="Google Shape;185;p1">
                    <a:extLst>
                      <a:ext uri="{FF2B5EF4-FFF2-40B4-BE49-F238E27FC236}">
                        <a16:creationId xmlns:a16="http://schemas.microsoft.com/office/drawing/2014/main" id="{EB671238-CE30-6CBD-A078-30A96A6C97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0" name="Google Shape;186;p1">
                    <a:extLst>
                      <a:ext uri="{FF2B5EF4-FFF2-40B4-BE49-F238E27FC236}">
                        <a16:creationId xmlns:a16="http://schemas.microsoft.com/office/drawing/2014/main" id="{2404B7FA-A8FE-57F2-0824-B394C3F5BF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71" name="Google Shape;187;p1">
                    <a:extLst>
                      <a:ext uri="{FF2B5EF4-FFF2-40B4-BE49-F238E27FC236}">
                        <a16:creationId xmlns:a16="http://schemas.microsoft.com/office/drawing/2014/main" id="{B4C2B11F-C660-F672-CD9D-08AB727E7B5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7030A0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72" name="Google Shape;188;p1">
                    <a:extLst>
                      <a:ext uri="{FF2B5EF4-FFF2-40B4-BE49-F238E27FC236}">
                        <a16:creationId xmlns:a16="http://schemas.microsoft.com/office/drawing/2014/main" id="{04C0B5AB-6D44-258B-5BF5-6DF66A9079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3" name="Google Shape;189;p1">
                    <a:extLst>
                      <a:ext uri="{FF2B5EF4-FFF2-40B4-BE49-F238E27FC236}">
                        <a16:creationId xmlns:a16="http://schemas.microsoft.com/office/drawing/2014/main" id="{81B64BDE-9528-5BF0-C437-C09BB1F259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4" name="Google Shape;190;p1">
                    <a:extLst>
                      <a:ext uri="{FF2B5EF4-FFF2-40B4-BE49-F238E27FC236}">
                        <a16:creationId xmlns:a16="http://schemas.microsoft.com/office/drawing/2014/main" id="{CC072B40-FAEA-0B23-0920-C28C95FE46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rgbClr val="7030A0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5" name="Google Shape;191;p1">
                    <a:extLst>
                      <a:ext uri="{FF2B5EF4-FFF2-40B4-BE49-F238E27FC236}">
                        <a16:creationId xmlns:a16="http://schemas.microsoft.com/office/drawing/2014/main" id="{DDDD0503-1BD8-1C49-AE09-4E4BBAAB06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76" name="Google Shape;192;p1">
                    <a:extLst>
                      <a:ext uri="{FF2B5EF4-FFF2-40B4-BE49-F238E27FC236}">
                        <a16:creationId xmlns:a16="http://schemas.microsoft.com/office/drawing/2014/main" id="{42CC296A-4445-C3AC-743E-429B0ED03C69}"/>
                      </a:ext>
                    </a:extLst>
                  </p:cNvPr>
                  <p:cNvCxnSpPr>
                    <a:stCxn id="17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77" name="Google Shape;193;p1">
                    <a:extLst>
                      <a:ext uri="{FF2B5EF4-FFF2-40B4-BE49-F238E27FC236}">
                        <a16:creationId xmlns:a16="http://schemas.microsoft.com/office/drawing/2014/main" id="{3A2AED8D-73A9-941A-1C0E-C759CF87DA64}"/>
                      </a:ext>
                    </a:extLst>
                  </p:cNvPr>
                  <p:cNvCxnSpPr>
                    <a:stCxn id="172" idx="0"/>
                    <a:endCxn id="16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78" name="Google Shape;194;p1">
                    <a:extLst>
                      <a:ext uri="{FF2B5EF4-FFF2-40B4-BE49-F238E27FC236}">
                        <a16:creationId xmlns:a16="http://schemas.microsoft.com/office/drawing/2014/main" id="{7D708A45-198E-B53B-5D98-199CEA0E597E}"/>
                      </a:ext>
                    </a:extLst>
                  </p:cNvPr>
                  <p:cNvCxnSpPr>
                    <a:stCxn id="168" idx="4"/>
                    <a:endCxn id="17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79" name="Google Shape;195;p1">
                    <a:extLst>
                      <a:ext uri="{FF2B5EF4-FFF2-40B4-BE49-F238E27FC236}">
                        <a16:creationId xmlns:a16="http://schemas.microsoft.com/office/drawing/2014/main" id="{44FA92CB-7413-48EF-9F3F-807A66A34094}"/>
                      </a:ext>
                    </a:extLst>
                  </p:cNvPr>
                  <p:cNvCxnSpPr>
                    <a:stCxn id="170" idx="4"/>
                    <a:endCxn id="17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80" name="Google Shape;196;p1">
                    <a:extLst>
                      <a:ext uri="{FF2B5EF4-FFF2-40B4-BE49-F238E27FC236}">
                        <a16:creationId xmlns:a16="http://schemas.microsoft.com/office/drawing/2014/main" id="{E3C5784A-67CA-0002-9ADB-FEEE09A79C5E}"/>
                      </a:ext>
                    </a:extLst>
                  </p:cNvPr>
                  <p:cNvCxnSpPr>
                    <a:stCxn id="166" idx="4"/>
                    <a:endCxn id="17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98" name="Google Shape;197;p1">
                <a:extLst>
                  <a:ext uri="{FF2B5EF4-FFF2-40B4-BE49-F238E27FC236}">
                    <a16:creationId xmlns:a16="http://schemas.microsoft.com/office/drawing/2014/main" id="{077BFA0B-D22E-5DAE-80D3-26C568DFFFCB}"/>
                  </a:ext>
                </a:extLst>
              </p:cNvPr>
              <p:cNvGrpSpPr/>
              <p:nvPr/>
            </p:nvGrpSpPr>
            <p:grpSpPr>
              <a:xfrm>
                <a:off x="14272711" y="8365440"/>
                <a:ext cx="707683" cy="1146419"/>
                <a:chOff x="12590824" y="7831535"/>
                <a:chExt cx="707683" cy="1146419"/>
              </a:xfrm>
            </p:grpSpPr>
            <p:sp>
              <p:nvSpPr>
                <p:cNvPr id="141" name="Google Shape;198;p1">
                  <a:extLst>
                    <a:ext uri="{FF2B5EF4-FFF2-40B4-BE49-F238E27FC236}">
                      <a16:creationId xmlns:a16="http://schemas.microsoft.com/office/drawing/2014/main" id="{B232569A-D05B-88D6-A11C-ACE026A9844C}"/>
                    </a:ext>
                  </a:extLst>
                </p:cNvPr>
                <p:cNvSpPr txBox="1"/>
                <p:nvPr/>
              </p:nvSpPr>
              <p:spPr>
                <a:xfrm>
                  <a:off x="12590824" y="7831535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42" name="Google Shape;199;p1">
                  <a:extLst>
                    <a:ext uri="{FF2B5EF4-FFF2-40B4-BE49-F238E27FC236}">
                      <a16:creationId xmlns:a16="http://schemas.microsoft.com/office/drawing/2014/main" id="{D8603388-2105-1B2C-C6DB-74423700AA82}"/>
                    </a:ext>
                  </a:extLst>
                </p:cNvPr>
                <p:cNvGrpSpPr/>
                <p:nvPr/>
              </p:nvGrpSpPr>
              <p:grpSpPr>
                <a:xfrm>
                  <a:off x="12771901" y="8006256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43" name="Google Shape;200;p1">
                    <a:extLst>
                      <a:ext uri="{FF2B5EF4-FFF2-40B4-BE49-F238E27FC236}">
                        <a16:creationId xmlns:a16="http://schemas.microsoft.com/office/drawing/2014/main" id="{5B3CC934-7550-E1C2-F27A-39451F8C0DF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44" name="Google Shape;201;p1">
                    <a:extLst>
                      <a:ext uri="{FF2B5EF4-FFF2-40B4-BE49-F238E27FC236}">
                        <a16:creationId xmlns:a16="http://schemas.microsoft.com/office/drawing/2014/main" id="{0121CC38-6622-3885-0165-D419AC7A2C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5" name="Google Shape;202;p1">
                    <a:extLst>
                      <a:ext uri="{FF2B5EF4-FFF2-40B4-BE49-F238E27FC236}">
                        <a16:creationId xmlns:a16="http://schemas.microsoft.com/office/drawing/2014/main" id="{56D5273B-1175-D130-0B48-263FFDF3724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6" name="Google Shape;203;p1">
                    <a:extLst>
                      <a:ext uri="{FF2B5EF4-FFF2-40B4-BE49-F238E27FC236}">
                        <a16:creationId xmlns:a16="http://schemas.microsoft.com/office/drawing/2014/main" id="{ABF4B2B6-4D14-BB9C-B1A3-10D0551FBB7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7" name="Google Shape;204;p1">
                    <a:extLst>
                      <a:ext uri="{FF2B5EF4-FFF2-40B4-BE49-F238E27FC236}">
                        <a16:creationId xmlns:a16="http://schemas.microsoft.com/office/drawing/2014/main" id="{DF84A6B2-300C-1C6F-75B5-001DA9156EB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8" name="Google Shape;205;p1">
                    <a:extLst>
                      <a:ext uri="{FF2B5EF4-FFF2-40B4-BE49-F238E27FC236}">
                        <a16:creationId xmlns:a16="http://schemas.microsoft.com/office/drawing/2014/main" id="{6EAAA68B-7D59-142D-AFE9-FCF486BD3B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9" name="Google Shape;206;p1">
                    <a:extLst>
                      <a:ext uri="{FF2B5EF4-FFF2-40B4-BE49-F238E27FC236}">
                        <a16:creationId xmlns:a16="http://schemas.microsoft.com/office/drawing/2014/main" id="{FCFA10D2-42B3-EA26-54C6-ACF43923560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0" name="Google Shape;207;p1">
                    <a:extLst>
                      <a:ext uri="{FF2B5EF4-FFF2-40B4-BE49-F238E27FC236}">
                        <a16:creationId xmlns:a16="http://schemas.microsoft.com/office/drawing/2014/main" id="{B9CF8045-CB59-5919-CD84-50DC5FA018F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51" name="Google Shape;208;p1">
                    <a:extLst>
                      <a:ext uri="{FF2B5EF4-FFF2-40B4-BE49-F238E27FC236}">
                        <a16:creationId xmlns:a16="http://schemas.microsoft.com/office/drawing/2014/main" id="{92D3B693-8CFF-7E7A-F779-45D6B5F6C39C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6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52" name="Google Shape;209;p1">
                    <a:extLst>
                      <a:ext uri="{FF2B5EF4-FFF2-40B4-BE49-F238E27FC236}">
                        <a16:creationId xmlns:a16="http://schemas.microsoft.com/office/drawing/2014/main" id="{8198A0F2-0753-32E1-4BAB-C852953ABF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3" name="Google Shape;210;p1">
                    <a:extLst>
                      <a:ext uri="{FF2B5EF4-FFF2-40B4-BE49-F238E27FC236}">
                        <a16:creationId xmlns:a16="http://schemas.microsoft.com/office/drawing/2014/main" id="{717B5A05-6DAA-1C1E-1C3B-8AF713261C8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4" name="Google Shape;211;p1">
                    <a:extLst>
                      <a:ext uri="{FF2B5EF4-FFF2-40B4-BE49-F238E27FC236}">
                        <a16:creationId xmlns:a16="http://schemas.microsoft.com/office/drawing/2014/main" id="{4C0C4865-CC1F-5DF9-63FF-411E8AB8FB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5" name="Google Shape;212;p1">
                    <a:extLst>
                      <a:ext uri="{FF2B5EF4-FFF2-40B4-BE49-F238E27FC236}">
                        <a16:creationId xmlns:a16="http://schemas.microsoft.com/office/drawing/2014/main" id="{A7CEC166-7613-6C2A-1F7A-0FEE0DD6E55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56" name="Google Shape;213;p1">
                    <a:extLst>
                      <a:ext uri="{FF2B5EF4-FFF2-40B4-BE49-F238E27FC236}">
                        <a16:creationId xmlns:a16="http://schemas.microsoft.com/office/drawing/2014/main" id="{E69A6A39-9CDD-C3B5-D9A0-82E3FCB681D6}"/>
                      </a:ext>
                    </a:extLst>
                  </p:cNvPr>
                  <p:cNvCxnSpPr>
                    <a:stCxn id="15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57" name="Google Shape;214;p1">
                    <a:extLst>
                      <a:ext uri="{FF2B5EF4-FFF2-40B4-BE49-F238E27FC236}">
                        <a16:creationId xmlns:a16="http://schemas.microsoft.com/office/drawing/2014/main" id="{0CCD4224-A081-B321-1F2F-0684015A0552}"/>
                      </a:ext>
                    </a:extLst>
                  </p:cNvPr>
                  <p:cNvCxnSpPr>
                    <a:stCxn id="152" idx="0"/>
                    <a:endCxn id="14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58" name="Google Shape;215;p1">
                    <a:extLst>
                      <a:ext uri="{FF2B5EF4-FFF2-40B4-BE49-F238E27FC236}">
                        <a16:creationId xmlns:a16="http://schemas.microsoft.com/office/drawing/2014/main" id="{CD1BB2C5-54F1-205E-37AD-82F6DAAC9840}"/>
                      </a:ext>
                    </a:extLst>
                  </p:cNvPr>
                  <p:cNvCxnSpPr>
                    <a:stCxn id="148" idx="4"/>
                    <a:endCxn id="15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59" name="Google Shape;216;p1">
                    <a:extLst>
                      <a:ext uri="{FF2B5EF4-FFF2-40B4-BE49-F238E27FC236}">
                        <a16:creationId xmlns:a16="http://schemas.microsoft.com/office/drawing/2014/main" id="{1C50D8CD-98BC-B5BD-1F95-2981843001DE}"/>
                      </a:ext>
                    </a:extLst>
                  </p:cNvPr>
                  <p:cNvCxnSpPr>
                    <a:stCxn id="150" idx="4"/>
                    <a:endCxn id="15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60" name="Google Shape;217;p1">
                    <a:extLst>
                      <a:ext uri="{FF2B5EF4-FFF2-40B4-BE49-F238E27FC236}">
                        <a16:creationId xmlns:a16="http://schemas.microsoft.com/office/drawing/2014/main" id="{A561411D-AEF9-44AB-E40D-08210CAFBF9C}"/>
                      </a:ext>
                    </a:extLst>
                  </p:cNvPr>
                  <p:cNvCxnSpPr>
                    <a:stCxn id="146" idx="4"/>
                    <a:endCxn id="15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99" name="Google Shape;218;p1">
                <a:extLst>
                  <a:ext uri="{FF2B5EF4-FFF2-40B4-BE49-F238E27FC236}">
                    <a16:creationId xmlns:a16="http://schemas.microsoft.com/office/drawing/2014/main" id="{55BD0AE4-6E1D-827F-B4AB-381CA5CE7EDE}"/>
                  </a:ext>
                </a:extLst>
              </p:cNvPr>
              <p:cNvGrpSpPr/>
              <p:nvPr/>
            </p:nvGrpSpPr>
            <p:grpSpPr>
              <a:xfrm>
                <a:off x="13798711" y="8738231"/>
                <a:ext cx="707683" cy="1146419"/>
                <a:chOff x="14108923" y="8466639"/>
                <a:chExt cx="707683" cy="1146419"/>
              </a:xfrm>
            </p:grpSpPr>
            <p:sp>
              <p:nvSpPr>
                <p:cNvPr id="121" name="Google Shape;219;p1">
                  <a:extLst>
                    <a:ext uri="{FF2B5EF4-FFF2-40B4-BE49-F238E27FC236}">
                      <a16:creationId xmlns:a16="http://schemas.microsoft.com/office/drawing/2014/main" id="{C38E3B63-C42F-3556-E76E-7A959C08083F}"/>
                    </a:ext>
                  </a:extLst>
                </p:cNvPr>
                <p:cNvSpPr txBox="1"/>
                <p:nvPr/>
              </p:nvSpPr>
              <p:spPr>
                <a:xfrm>
                  <a:off x="14108923" y="8466639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22" name="Google Shape;220;p1">
                  <a:extLst>
                    <a:ext uri="{FF2B5EF4-FFF2-40B4-BE49-F238E27FC236}">
                      <a16:creationId xmlns:a16="http://schemas.microsoft.com/office/drawing/2014/main" id="{DB504918-ABED-FFC4-ED5F-730DDEF17C0E}"/>
                    </a:ext>
                  </a:extLst>
                </p:cNvPr>
                <p:cNvGrpSpPr/>
                <p:nvPr/>
              </p:nvGrpSpPr>
              <p:grpSpPr>
                <a:xfrm>
                  <a:off x="14290000" y="8641358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23" name="Google Shape;221;p1">
                    <a:extLst>
                      <a:ext uri="{FF2B5EF4-FFF2-40B4-BE49-F238E27FC236}">
                        <a16:creationId xmlns:a16="http://schemas.microsoft.com/office/drawing/2014/main" id="{44F62AE5-1158-38AC-7248-E3EB464C7C9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24" name="Google Shape;222;p1">
                    <a:extLst>
                      <a:ext uri="{FF2B5EF4-FFF2-40B4-BE49-F238E27FC236}">
                        <a16:creationId xmlns:a16="http://schemas.microsoft.com/office/drawing/2014/main" id="{000AA866-221F-44CD-204A-9F09C5860C6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5" name="Google Shape;223;p1">
                    <a:extLst>
                      <a:ext uri="{FF2B5EF4-FFF2-40B4-BE49-F238E27FC236}">
                        <a16:creationId xmlns:a16="http://schemas.microsoft.com/office/drawing/2014/main" id="{E14CE50D-38C7-00C1-7B93-47FBA80CB5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6" name="Google Shape;224;p1">
                    <a:extLst>
                      <a:ext uri="{FF2B5EF4-FFF2-40B4-BE49-F238E27FC236}">
                        <a16:creationId xmlns:a16="http://schemas.microsoft.com/office/drawing/2014/main" id="{1E0B2F7A-ECBE-D62D-D6FD-9BB0E35849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7" name="Google Shape;225;p1">
                    <a:extLst>
                      <a:ext uri="{FF2B5EF4-FFF2-40B4-BE49-F238E27FC236}">
                        <a16:creationId xmlns:a16="http://schemas.microsoft.com/office/drawing/2014/main" id="{57F87074-82E8-6035-D34D-51E63B7D7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8" name="Google Shape;226;p1">
                    <a:extLst>
                      <a:ext uri="{FF2B5EF4-FFF2-40B4-BE49-F238E27FC236}">
                        <a16:creationId xmlns:a16="http://schemas.microsoft.com/office/drawing/2014/main" id="{59948FEF-E242-DB1F-C0F7-933EF6A19A3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9" name="Google Shape;227;p1">
                    <a:extLst>
                      <a:ext uri="{FF2B5EF4-FFF2-40B4-BE49-F238E27FC236}">
                        <a16:creationId xmlns:a16="http://schemas.microsoft.com/office/drawing/2014/main" id="{06D5B511-F9D4-5865-5028-54CB673F9A8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0" name="Google Shape;228;p1">
                    <a:extLst>
                      <a:ext uri="{FF2B5EF4-FFF2-40B4-BE49-F238E27FC236}">
                        <a16:creationId xmlns:a16="http://schemas.microsoft.com/office/drawing/2014/main" id="{228531EC-BFF8-65EE-1927-7F6B67F245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31" name="Google Shape;229;p1">
                    <a:extLst>
                      <a:ext uri="{FF2B5EF4-FFF2-40B4-BE49-F238E27FC236}">
                        <a16:creationId xmlns:a16="http://schemas.microsoft.com/office/drawing/2014/main" id="{5B85CADE-4B29-E599-97A4-2ECC0DC8031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32" name="Google Shape;230;p1">
                    <a:extLst>
                      <a:ext uri="{FF2B5EF4-FFF2-40B4-BE49-F238E27FC236}">
                        <a16:creationId xmlns:a16="http://schemas.microsoft.com/office/drawing/2014/main" id="{E88B79F0-D35B-51C4-5EF7-810C2F4560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3" name="Google Shape;231;p1">
                    <a:extLst>
                      <a:ext uri="{FF2B5EF4-FFF2-40B4-BE49-F238E27FC236}">
                        <a16:creationId xmlns:a16="http://schemas.microsoft.com/office/drawing/2014/main" id="{77C57713-2A26-107F-BA69-9FF460E040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4" name="Google Shape;232;p1">
                    <a:extLst>
                      <a:ext uri="{FF2B5EF4-FFF2-40B4-BE49-F238E27FC236}">
                        <a16:creationId xmlns:a16="http://schemas.microsoft.com/office/drawing/2014/main" id="{2EBE1EA5-08B9-E851-9BED-4312A3F61A0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5" name="Google Shape;233;p1">
                    <a:extLst>
                      <a:ext uri="{FF2B5EF4-FFF2-40B4-BE49-F238E27FC236}">
                        <a16:creationId xmlns:a16="http://schemas.microsoft.com/office/drawing/2014/main" id="{6A95C819-CA85-4545-AD63-61552D66C0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36" name="Google Shape;234;p1">
                    <a:extLst>
                      <a:ext uri="{FF2B5EF4-FFF2-40B4-BE49-F238E27FC236}">
                        <a16:creationId xmlns:a16="http://schemas.microsoft.com/office/drawing/2014/main" id="{45E6417E-8C21-DCB5-F953-45EFD4C691D7}"/>
                      </a:ext>
                    </a:extLst>
                  </p:cNvPr>
                  <p:cNvCxnSpPr>
                    <a:stCxn id="13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37" name="Google Shape;235;p1">
                    <a:extLst>
                      <a:ext uri="{FF2B5EF4-FFF2-40B4-BE49-F238E27FC236}">
                        <a16:creationId xmlns:a16="http://schemas.microsoft.com/office/drawing/2014/main" id="{7C60D4DD-0119-C986-0315-0FF5CC9748B5}"/>
                      </a:ext>
                    </a:extLst>
                  </p:cNvPr>
                  <p:cNvCxnSpPr>
                    <a:stCxn id="132" idx="0"/>
                    <a:endCxn id="12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38" name="Google Shape;236;p1">
                    <a:extLst>
                      <a:ext uri="{FF2B5EF4-FFF2-40B4-BE49-F238E27FC236}">
                        <a16:creationId xmlns:a16="http://schemas.microsoft.com/office/drawing/2014/main" id="{BC3A1EB1-417F-8CD6-B333-57DB7DB3369A}"/>
                      </a:ext>
                    </a:extLst>
                  </p:cNvPr>
                  <p:cNvCxnSpPr>
                    <a:stCxn id="128" idx="4"/>
                    <a:endCxn id="13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39" name="Google Shape;237;p1">
                    <a:extLst>
                      <a:ext uri="{FF2B5EF4-FFF2-40B4-BE49-F238E27FC236}">
                        <a16:creationId xmlns:a16="http://schemas.microsoft.com/office/drawing/2014/main" id="{8F72C79B-47CF-758C-6115-3A8EE6DDF8AB}"/>
                      </a:ext>
                    </a:extLst>
                  </p:cNvPr>
                  <p:cNvCxnSpPr>
                    <a:stCxn id="130" idx="4"/>
                    <a:endCxn id="13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40" name="Google Shape;238;p1">
                    <a:extLst>
                      <a:ext uri="{FF2B5EF4-FFF2-40B4-BE49-F238E27FC236}">
                        <a16:creationId xmlns:a16="http://schemas.microsoft.com/office/drawing/2014/main" id="{B4F6EACB-4065-004B-9B46-470B94DFC70A}"/>
                      </a:ext>
                    </a:extLst>
                  </p:cNvPr>
                  <p:cNvCxnSpPr>
                    <a:stCxn id="126" idx="4"/>
                    <a:endCxn id="13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100" name="Google Shape;239;p1">
                <a:extLst>
                  <a:ext uri="{FF2B5EF4-FFF2-40B4-BE49-F238E27FC236}">
                    <a16:creationId xmlns:a16="http://schemas.microsoft.com/office/drawing/2014/main" id="{55D63A33-3FBA-D7A5-F08C-5CA3AA609222}"/>
                  </a:ext>
                </a:extLst>
              </p:cNvPr>
              <p:cNvGrpSpPr/>
              <p:nvPr/>
            </p:nvGrpSpPr>
            <p:grpSpPr>
              <a:xfrm>
                <a:off x="13366767" y="9110172"/>
                <a:ext cx="707683" cy="1146419"/>
                <a:chOff x="13621695" y="8761501"/>
                <a:chExt cx="707683" cy="1146419"/>
              </a:xfrm>
            </p:grpSpPr>
            <p:sp>
              <p:nvSpPr>
                <p:cNvPr id="101" name="Google Shape;240;p1">
                  <a:extLst>
                    <a:ext uri="{FF2B5EF4-FFF2-40B4-BE49-F238E27FC236}">
                      <a16:creationId xmlns:a16="http://schemas.microsoft.com/office/drawing/2014/main" id="{A1C16A74-6165-B2EA-B0D7-61255504DB4D}"/>
                    </a:ext>
                  </a:extLst>
                </p:cNvPr>
                <p:cNvSpPr txBox="1"/>
                <p:nvPr/>
              </p:nvSpPr>
              <p:spPr>
                <a:xfrm>
                  <a:off x="13621695" y="8761501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02" name="Google Shape;241;p1">
                  <a:extLst>
                    <a:ext uri="{FF2B5EF4-FFF2-40B4-BE49-F238E27FC236}">
                      <a16:creationId xmlns:a16="http://schemas.microsoft.com/office/drawing/2014/main" id="{C5843EFD-8A4C-F292-0385-256F869F3646}"/>
                    </a:ext>
                  </a:extLst>
                </p:cNvPr>
                <p:cNvGrpSpPr/>
                <p:nvPr/>
              </p:nvGrpSpPr>
              <p:grpSpPr>
                <a:xfrm>
                  <a:off x="13802772" y="8936220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03" name="Google Shape;242;p1">
                    <a:extLst>
                      <a:ext uri="{FF2B5EF4-FFF2-40B4-BE49-F238E27FC236}">
                        <a16:creationId xmlns:a16="http://schemas.microsoft.com/office/drawing/2014/main" id="{B8B8113F-8093-37EB-FA7C-99553CA0EF3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04" name="Google Shape;243;p1">
                    <a:extLst>
                      <a:ext uri="{FF2B5EF4-FFF2-40B4-BE49-F238E27FC236}">
                        <a16:creationId xmlns:a16="http://schemas.microsoft.com/office/drawing/2014/main" id="{D5D9AACE-E3F7-6AA9-E5E1-BF37C456A19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5" name="Google Shape;244;p1">
                    <a:extLst>
                      <a:ext uri="{FF2B5EF4-FFF2-40B4-BE49-F238E27FC236}">
                        <a16:creationId xmlns:a16="http://schemas.microsoft.com/office/drawing/2014/main" id="{4A25BE71-76C8-A945-095C-C7ECE5D6CA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6" name="Google Shape;245;p1">
                    <a:extLst>
                      <a:ext uri="{FF2B5EF4-FFF2-40B4-BE49-F238E27FC236}">
                        <a16:creationId xmlns:a16="http://schemas.microsoft.com/office/drawing/2014/main" id="{8BADD915-CB90-193E-2FF3-9A34B00B3A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7" name="Google Shape;246;p1">
                    <a:extLst>
                      <a:ext uri="{FF2B5EF4-FFF2-40B4-BE49-F238E27FC236}">
                        <a16:creationId xmlns:a16="http://schemas.microsoft.com/office/drawing/2014/main" id="{2EB73599-DCBC-657D-4C5B-47C7B94064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8" name="Google Shape;247;p1">
                    <a:extLst>
                      <a:ext uri="{FF2B5EF4-FFF2-40B4-BE49-F238E27FC236}">
                        <a16:creationId xmlns:a16="http://schemas.microsoft.com/office/drawing/2014/main" id="{3632FA29-0875-8E9F-512B-018AEDB2A2F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09" name="Google Shape;248;p1">
                    <a:extLst>
                      <a:ext uri="{FF2B5EF4-FFF2-40B4-BE49-F238E27FC236}">
                        <a16:creationId xmlns:a16="http://schemas.microsoft.com/office/drawing/2014/main" id="{721540B0-9CAA-7A80-24A3-39A94FB932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0" name="Google Shape;249;p1">
                    <a:extLst>
                      <a:ext uri="{FF2B5EF4-FFF2-40B4-BE49-F238E27FC236}">
                        <a16:creationId xmlns:a16="http://schemas.microsoft.com/office/drawing/2014/main" id="{F075001E-FA0C-79AA-0177-5ABD557C31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11" name="Google Shape;250;p1">
                    <a:extLst>
                      <a:ext uri="{FF2B5EF4-FFF2-40B4-BE49-F238E27FC236}">
                        <a16:creationId xmlns:a16="http://schemas.microsoft.com/office/drawing/2014/main" id="{A877D1AB-287B-5D86-6A00-CC544D4DB6F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12" name="Google Shape;251;p1">
                    <a:extLst>
                      <a:ext uri="{FF2B5EF4-FFF2-40B4-BE49-F238E27FC236}">
                        <a16:creationId xmlns:a16="http://schemas.microsoft.com/office/drawing/2014/main" id="{629BD9F1-A962-7722-EA62-E04C50008E9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3" name="Google Shape;252;p1">
                    <a:extLst>
                      <a:ext uri="{FF2B5EF4-FFF2-40B4-BE49-F238E27FC236}">
                        <a16:creationId xmlns:a16="http://schemas.microsoft.com/office/drawing/2014/main" id="{032764CB-8A86-4820-B59B-53200E5085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4" name="Google Shape;253;p1">
                    <a:extLst>
                      <a:ext uri="{FF2B5EF4-FFF2-40B4-BE49-F238E27FC236}">
                        <a16:creationId xmlns:a16="http://schemas.microsoft.com/office/drawing/2014/main" id="{565FE177-68C7-6428-76E0-B2CBCF31FA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5" name="Google Shape;254;p1">
                    <a:extLst>
                      <a:ext uri="{FF2B5EF4-FFF2-40B4-BE49-F238E27FC236}">
                        <a16:creationId xmlns:a16="http://schemas.microsoft.com/office/drawing/2014/main" id="{8E5770B0-2009-5A51-BFC3-42275F749CC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16" name="Google Shape;255;p1">
                    <a:extLst>
                      <a:ext uri="{FF2B5EF4-FFF2-40B4-BE49-F238E27FC236}">
                        <a16:creationId xmlns:a16="http://schemas.microsoft.com/office/drawing/2014/main" id="{F9862E44-6491-73A6-F29B-E7245894FDBF}"/>
                      </a:ext>
                    </a:extLst>
                  </p:cNvPr>
                  <p:cNvCxnSpPr>
                    <a:stCxn id="11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7" name="Google Shape;256;p1">
                    <a:extLst>
                      <a:ext uri="{FF2B5EF4-FFF2-40B4-BE49-F238E27FC236}">
                        <a16:creationId xmlns:a16="http://schemas.microsoft.com/office/drawing/2014/main" id="{7A2A25CB-151A-62AF-19EF-162913B3588B}"/>
                      </a:ext>
                    </a:extLst>
                  </p:cNvPr>
                  <p:cNvCxnSpPr>
                    <a:stCxn id="112" idx="0"/>
                    <a:endCxn id="10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18" name="Google Shape;257;p1">
                    <a:extLst>
                      <a:ext uri="{FF2B5EF4-FFF2-40B4-BE49-F238E27FC236}">
                        <a16:creationId xmlns:a16="http://schemas.microsoft.com/office/drawing/2014/main" id="{BC55D2F8-8345-B381-635C-7792312C6A6F}"/>
                      </a:ext>
                    </a:extLst>
                  </p:cNvPr>
                  <p:cNvCxnSpPr>
                    <a:stCxn id="108" idx="4"/>
                    <a:endCxn id="11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9" name="Google Shape;258;p1">
                    <a:extLst>
                      <a:ext uri="{FF2B5EF4-FFF2-40B4-BE49-F238E27FC236}">
                        <a16:creationId xmlns:a16="http://schemas.microsoft.com/office/drawing/2014/main" id="{1E4A99EE-B19E-6918-50C6-C73056C30C46}"/>
                      </a:ext>
                    </a:extLst>
                  </p:cNvPr>
                  <p:cNvCxnSpPr>
                    <a:stCxn id="110" idx="4"/>
                    <a:endCxn id="11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" name="Google Shape;259;p1">
                    <a:extLst>
                      <a:ext uri="{FF2B5EF4-FFF2-40B4-BE49-F238E27FC236}">
                        <a16:creationId xmlns:a16="http://schemas.microsoft.com/office/drawing/2014/main" id="{E8DB3580-898D-B028-DF6F-847D95805D0E}"/>
                      </a:ext>
                    </a:extLst>
                  </p:cNvPr>
                  <p:cNvCxnSpPr>
                    <a:stCxn id="106" idx="4"/>
                    <a:endCxn id="11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</p:grpSp>
        <p:sp>
          <p:nvSpPr>
            <p:cNvPr id="181" name="Google Shape;260;p1">
              <a:extLst>
                <a:ext uri="{FF2B5EF4-FFF2-40B4-BE49-F238E27FC236}">
                  <a16:creationId xmlns:a16="http://schemas.microsoft.com/office/drawing/2014/main" id="{9D17B96C-A22F-E229-9D8D-3DDF6B2AD8BA}"/>
                </a:ext>
              </a:extLst>
            </p:cNvPr>
            <p:cNvSpPr/>
            <p:nvPr/>
          </p:nvSpPr>
          <p:spPr>
            <a:xfrm>
              <a:off x="8670413" y="2998227"/>
              <a:ext cx="2193962" cy="1397026"/>
            </a:xfrm>
            <a:prstGeom prst="roundRect">
              <a:avLst>
                <a:gd name="adj" fmla="val 5093"/>
              </a:avLst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2" name="Google Shape;261;p1">
              <a:extLst>
                <a:ext uri="{FF2B5EF4-FFF2-40B4-BE49-F238E27FC236}">
                  <a16:creationId xmlns:a16="http://schemas.microsoft.com/office/drawing/2014/main" id="{1B02BEE9-5E66-6739-4F2B-1EB71CE71411}"/>
                </a:ext>
              </a:extLst>
            </p:cNvPr>
            <p:cNvSpPr/>
            <p:nvPr/>
          </p:nvSpPr>
          <p:spPr>
            <a:xfrm>
              <a:off x="5732289" y="2995318"/>
              <a:ext cx="2202379" cy="1397026"/>
            </a:xfrm>
            <a:prstGeom prst="roundRect">
              <a:avLst>
                <a:gd name="adj" fmla="val 5093"/>
              </a:avLst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3" name="Google Shape;262;p1">
              <a:extLst>
                <a:ext uri="{FF2B5EF4-FFF2-40B4-BE49-F238E27FC236}">
                  <a16:creationId xmlns:a16="http://schemas.microsoft.com/office/drawing/2014/main" id="{087146C9-7E39-F947-6059-8A3458C69FB8}"/>
                </a:ext>
              </a:extLst>
            </p:cNvPr>
            <p:cNvSpPr txBox="1"/>
            <p:nvPr/>
          </p:nvSpPr>
          <p:spPr>
            <a:xfrm>
              <a:off x="5726862" y="3037606"/>
              <a:ext cx="1397273" cy="200014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Local Researcher Workstation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Google Shape;263;p1">
              <a:extLst>
                <a:ext uri="{FF2B5EF4-FFF2-40B4-BE49-F238E27FC236}">
                  <a16:creationId xmlns:a16="http://schemas.microsoft.com/office/drawing/2014/main" id="{79E56550-0586-76DA-5E02-F8CC6DF52C63}"/>
                </a:ext>
              </a:extLst>
            </p:cNvPr>
            <p:cNvSpPr txBox="1"/>
            <p:nvPr/>
          </p:nvSpPr>
          <p:spPr>
            <a:xfrm>
              <a:off x="8743697" y="3027277"/>
              <a:ext cx="1473550" cy="200014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4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National Deep Inference Fabric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5" name="Google Shape;264;p1">
              <a:extLst>
                <a:ext uri="{FF2B5EF4-FFF2-40B4-BE49-F238E27FC236}">
                  <a16:creationId xmlns:a16="http://schemas.microsoft.com/office/drawing/2014/main" id="{EFDDB5B7-D8A7-98A0-F6C7-B642B421E3AB}"/>
                </a:ext>
              </a:extLst>
            </p:cNvPr>
            <p:cNvGrpSpPr/>
            <p:nvPr/>
          </p:nvGrpSpPr>
          <p:grpSpPr>
            <a:xfrm>
              <a:off x="5796743" y="3210085"/>
              <a:ext cx="1200608" cy="1100064"/>
              <a:chOff x="964709" y="6705605"/>
              <a:chExt cx="4846000" cy="4440176"/>
            </a:xfrm>
          </p:grpSpPr>
          <p:sp>
            <p:nvSpPr>
              <p:cNvPr id="186" name="Google Shape;265;p1">
                <a:extLst>
                  <a:ext uri="{FF2B5EF4-FFF2-40B4-BE49-F238E27FC236}">
                    <a16:creationId xmlns:a16="http://schemas.microsoft.com/office/drawing/2014/main" id="{FB989FFA-4F76-40AB-B7D3-E170164FF13E}"/>
                  </a:ext>
                </a:extLst>
              </p:cNvPr>
              <p:cNvSpPr txBox="1"/>
              <p:nvPr/>
            </p:nvSpPr>
            <p:spPr>
              <a:xfrm>
                <a:off x="964709" y="6705605"/>
                <a:ext cx="4406200" cy="4440176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Research code (python)</a:t>
                </a:r>
                <a:endParaRPr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run prompt: “</a:t>
                </a:r>
                <a:r>
                  <a:rPr lang="en-US" sz="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ourier New"/>
                    <a:cs typeface="Arial" panose="020B0604020202020204" pitchFamily="34" charset="0"/>
                    <a:sym typeface="Courier New"/>
                  </a:rPr>
                  <a:t>hello</a:t>
                </a: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”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on </a:t>
                </a:r>
                <a:r>
                  <a:rPr lang="en-US" sz="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One-Trillion-Parameter Model</a:t>
                </a:r>
                <a:b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r>
                  <a:rPr lang="en-US" sz="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with changes and data collection at layer k </a:t>
                </a:r>
                <a:endParaRPr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# get a remote handle to the service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 =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ndif.load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(”</a:t>
                </a:r>
                <a:r>
                  <a:rPr lang="en-US" sz="330" b="1" dirty="0">
                    <a:solidFill>
                      <a:srgbClr val="FF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huge-model-1T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”)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" b="1" dirty="0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# invoke the service: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with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model.trace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("hello"):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" b="1" dirty="0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# while interleaving user code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new_data.requires_grad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= True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model.layer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[k].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mlp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=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new_data</a:t>
                </a:r>
                <a:endParaRPr sz="330" b="1" dirty="0">
                  <a:solidFill>
                    <a:srgbClr val="00B0F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a =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model.layer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[k].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attn.map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[-1].save()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" b="1" dirty="0">
                  <a:solidFill>
                    <a:srgbClr val="00B0F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# get results and request gradient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70C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result =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model.output_logits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[-1]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r>
                  <a:rPr lang="en-US" sz="330" b="1" dirty="0" err="1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experiment_loss</a:t>
                </a:r>
                <a:r>
                  <a:rPr lang="en-US" sz="330" b="1" dirty="0">
                    <a:solidFill>
                      <a:srgbClr val="00B0F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(result).backward()</a:t>
                </a:r>
                <a:endParaRPr sz="330" dirty="0">
                  <a:latin typeface="Arial" panose="020B0604020202020204" pitchFamily="34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" dirty="0">
                    <a:solidFill>
                      <a:srgbClr val="C55A1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  </a:t>
                </a:r>
                <a:endParaRPr sz="33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187" name="Google Shape;266;p1">
                <a:extLst>
                  <a:ext uri="{FF2B5EF4-FFF2-40B4-BE49-F238E27FC236}">
                    <a16:creationId xmlns:a16="http://schemas.microsoft.com/office/drawing/2014/main" id="{817E177D-2D27-CE8D-0060-4B296EF020D1}"/>
                  </a:ext>
                </a:extLst>
              </p:cNvPr>
              <p:cNvCxnSpPr/>
              <p:nvPr/>
            </p:nvCxnSpPr>
            <p:spPr>
              <a:xfrm>
                <a:off x="964709" y="8071330"/>
                <a:ext cx="4406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267;p1">
                <a:extLst>
                  <a:ext uri="{FF2B5EF4-FFF2-40B4-BE49-F238E27FC236}">
                    <a16:creationId xmlns:a16="http://schemas.microsoft.com/office/drawing/2014/main" id="{58EFE1B9-D457-B980-BCEC-CF2290C7AE79}"/>
                  </a:ext>
                </a:extLst>
              </p:cNvPr>
              <p:cNvCxnSpPr>
                <a:stCxn id="186" idx="3"/>
                <a:endCxn id="5" idx="1"/>
              </p:cNvCxnSpPr>
              <p:nvPr/>
            </p:nvCxnSpPr>
            <p:spPr>
              <a:xfrm rot="10800000" flipH="1">
                <a:off x="5370909" y="8912793"/>
                <a:ext cx="439800" cy="12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2E75B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89" name="Google Shape;268;p1">
              <a:extLst>
                <a:ext uri="{FF2B5EF4-FFF2-40B4-BE49-F238E27FC236}">
                  <a16:creationId xmlns:a16="http://schemas.microsoft.com/office/drawing/2014/main" id="{6989BBDD-2A67-EAEE-E2E8-B027C20776E3}"/>
                </a:ext>
              </a:extLst>
            </p:cNvPr>
            <p:cNvCxnSpPr>
              <a:stCxn id="5" idx="3"/>
              <a:endCxn id="75" idx="1"/>
            </p:cNvCxnSpPr>
            <p:nvPr/>
          </p:nvCxnSpPr>
          <p:spPr>
            <a:xfrm>
              <a:off x="7850610" y="3756935"/>
              <a:ext cx="170578" cy="3196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0" name="Google Shape;269;p1">
              <a:extLst>
                <a:ext uri="{FF2B5EF4-FFF2-40B4-BE49-F238E27FC236}">
                  <a16:creationId xmlns:a16="http://schemas.microsoft.com/office/drawing/2014/main" id="{70EA64B3-AA89-2772-8894-D8E8133AE441}"/>
                </a:ext>
              </a:extLst>
            </p:cNvPr>
            <p:cNvCxnSpPr>
              <a:stCxn id="75" idx="3"/>
              <a:endCxn id="96" idx="1"/>
            </p:cNvCxnSpPr>
            <p:nvPr/>
          </p:nvCxnSpPr>
          <p:spPr>
            <a:xfrm>
              <a:off x="8585786" y="3760118"/>
              <a:ext cx="165598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1" name="Google Shape;270;p1">
              <a:extLst>
                <a:ext uri="{FF2B5EF4-FFF2-40B4-BE49-F238E27FC236}">
                  <a16:creationId xmlns:a16="http://schemas.microsoft.com/office/drawing/2014/main" id="{8336D1C2-3C0F-F976-A309-ED2A92BD314D}"/>
                </a:ext>
              </a:extLst>
            </p:cNvPr>
            <p:cNvCxnSpPr>
              <a:stCxn id="96" idx="3"/>
              <a:endCxn id="27" idx="1"/>
            </p:cNvCxnSpPr>
            <p:nvPr/>
          </p:nvCxnSpPr>
          <p:spPr>
            <a:xfrm>
              <a:off x="9333644" y="3760118"/>
              <a:ext cx="108664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2" name="Google Shape;271;p1">
              <a:extLst>
                <a:ext uri="{FF2B5EF4-FFF2-40B4-BE49-F238E27FC236}">
                  <a16:creationId xmlns:a16="http://schemas.microsoft.com/office/drawing/2014/main" id="{87E1EBC5-B175-686B-28F6-AA8DEA1AAC61}"/>
                </a:ext>
              </a:extLst>
            </p:cNvPr>
            <p:cNvCxnSpPr/>
            <p:nvPr/>
          </p:nvCxnSpPr>
          <p:spPr>
            <a:xfrm rot="10800000">
              <a:off x="6888390" y="4240649"/>
              <a:ext cx="2553901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93" name="Google Shape;272;p1">
              <a:extLst>
                <a:ext uri="{FF2B5EF4-FFF2-40B4-BE49-F238E27FC236}">
                  <a16:creationId xmlns:a16="http://schemas.microsoft.com/office/drawing/2014/main" id="{1AB2935D-1D95-7B2D-451D-CAFBAE111C26}"/>
                </a:ext>
              </a:extLst>
            </p:cNvPr>
            <p:cNvSpPr txBox="1"/>
            <p:nvPr/>
          </p:nvSpPr>
          <p:spPr>
            <a:xfrm>
              <a:off x="8022772" y="4185656"/>
              <a:ext cx="564614" cy="111230"/>
            </a:xfrm>
            <a:prstGeom prst="rect">
              <a:avLst/>
            </a:prstGeom>
            <a:solidFill>
              <a:srgbClr val="FFF2CC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Response</a:t>
              </a:r>
              <a:endParaRPr sz="5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4" name="Google Shape;273;p1">
              <a:extLst>
                <a:ext uri="{FF2B5EF4-FFF2-40B4-BE49-F238E27FC236}">
                  <a16:creationId xmlns:a16="http://schemas.microsoft.com/office/drawing/2014/main" id="{57EC53D4-D3DC-169B-DAB3-CF262D1538FD}"/>
                </a:ext>
              </a:extLst>
            </p:cNvPr>
            <p:cNvSpPr txBox="1"/>
            <p:nvPr/>
          </p:nvSpPr>
          <p:spPr>
            <a:xfrm>
              <a:off x="9466340" y="3337999"/>
              <a:ext cx="521233" cy="135401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0" tIns="27432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Parallelized requests</a:t>
              </a:r>
              <a:endParaRPr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5" name="Google Shape;274;p1">
              <a:extLst>
                <a:ext uri="{FF2B5EF4-FFF2-40B4-BE49-F238E27FC236}">
                  <a16:creationId xmlns:a16="http://schemas.microsoft.com/office/drawing/2014/main" id="{8C05ABB5-2E8E-20E5-0FC5-6E710F77977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33094" y="3174900"/>
              <a:ext cx="252586" cy="155279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6" name="Google Shape;275;p1" descr="Bootstrap Themes">
              <a:extLst>
                <a:ext uri="{FF2B5EF4-FFF2-40B4-BE49-F238E27FC236}">
                  <a16:creationId xmlns:a16="http://schemas.microsoft.com/office/drawing/2014/main" id="{03FC7348-9AAE-C33B-9961-6EE0059C4D2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8383" y="3175177"/>
              <a:ext cx="268369" cy="176895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197" name="Google Shape;276;p1">
              <a:extLst>
                <a:ext uri="{FF2B5EF4-FFF2-40B4-BE49-F238E27FC236}">
                  <a16:creationId xmlns:a16="http://schemas.microsoft.com/office/drawing/2014/main" id="{56F04344-1843-5E05-8D4C-E6955A8D7F4E}"/>
                </a:ext>
              </a:extLst>
            </p:cNvPr>
            <p:cNvSpPr txBox="1"/>
            <p:nvPr/>
          </p:nvSpPr>
          <p:spPr>
            <a:xfrm>
              <a:off x="7293150" y="3027868"/>
              <a:ext cx="612397" cy="200014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4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NNsight</a:t>
              </a: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API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8" name="Google Shape;96;p1">
            <a:extLst>
              <a:ext uri="{FF2B5EF4-FFF2-40B4-BE49-F238E27FC236}">
                <a16:creationId xmlns:a16="http://schemas.microsoft.com/office/drawing/2014/main" id="{A86FC54D-2AAE-5B03-DF14-638F4946CF98}"/>
              </a:ext>
            </a:extLst>
          </p:cNvPr>
          <p:cNvSpPr txBox="1"/>
          <p:nvPr/>
        </p:nvSpPr>
        <p:spPr>
          <a:xfrm>
            <a:off x="6811801" y="1817885"/>
            <a:ext cx="5343825" cy="38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 NDIF remote inference service will enable efficient experiments on large-scale AI models, with transparent activations, gradients, interventions, and PEFT methods. </a:t>
            </a:r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DD73CBDA-4FA8-3877-D459-222A1875FA11}"/>
              </a:ext>
            </a:extLst>
          </p:cNvPr>
          <p:cNvSpPr txBox="1"/>
          <p:nvPr/>
        </p:nvSpPr>
        <p:spPr>
          <a:xfrm>
            <a:off x="2575006" y="6291115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b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Investigators</a:t>
            </a:r>
          </a:p>
        </p:txBody>
      </p:sp>
      <p:pic>
        <p:nvPicPr>
          <p:cNvPr id="220" name="Picture 219" descr="David Bau, a man with greying hair and glasses, smiling">
            <a:extLst>
              <a:ext uri="{FF2B5EF4-FFF2-40B4-BE49-F238E27FC236}">
                <a16:creationId xmlns:a16="http://schemas.microsoft.com/office/drawing/2014/main" id="{C4D491D4-887D-6A21-338D-9C19CF93AC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17" t="3068" r="5591" b="6240"/>
          <a:stretch/>
        </p:blipFill>
        <p:spPr>
          <a:xfrm>
            <a:off x="3638479" y="5476054"/>
            <a:ext cx="935814" cy="935814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32E3D0AA-48A5-0330-215B-5116F7AD582D}"/>
              </a:ext>
            </a:extLst>
          </p:cNvPr>
          <p:cNvSpPr txBox="1"/>
          <p:nvPr/>
        </p:nvSpPr>
        <p:spPr>
          <a:xfrm>
            <a:off x="3719901" y="6445004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Bau</a:t>
            </a:r>
          </a:p>
        </p:txBody>
      </p:sp>
      <p:pic>
        <p:nvPicPr>
          <p:cNvPr id="224" name="Picture 223" descr="John Bell, a balding man, smiling">
            <a:extLst>
              <a:ext uri="{FF2B5EF4-FFF2-40B4-BE49-F238E27FC236}">
                <a16:creationId xmlns:a16="http://schemas.microsoft.com/office/drawing/2014/main" id="{46DE933D-DEC9-5D60-B820-2A3081549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585" y="5476054"/>
            <a:ext cx="929860" cy="929860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5FF2541F-0A6B-66E0-13B7-912DEEC9A19D}"/>
              </a:ext>
            </a:extLst>
          </p:cNvPr>
          <p:cNvSpPr txBox="1"/>
          <p:nvPr/>
        </p:nvSpPr>
        <p:spPr>
          <a:xfrm>
            <a:off x="4933357" y="6445004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Bell</a:t>
            </a:r>
          </a:p>
        </p:txBody>
      </p:sp>
      <p:pic>
        <p:nvPicPr>
          <p:cNvPr id="218" name="Picture 217" descr="Carla Brodley, a woman with long dark hair">
            <a:extLst>
              <a:ext uri="{FF2B5EF4-FFF2-40B4-BE49-F238E27FC236}">
                <a16:creationId xmlns:a16="http://schemas.microsoft.com/office/drawing/2014/main" id="{4A1CDD51-7D44-403E-AE1B-9E1FB4355E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0737" y="5476054"/>
            <a:ext cx="929860" cy="929860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11ECC10E-6F02-4889-6EB0-CAEDDDB7C032}"/>
              </a:ext>
            </a:extLst>
          </p:cNvPr>
          <p:cNvSpPr txBox="1"/>
          <p:nvPr/>
        </p:nvSpPr>
        <p:spPr>
          <a:xfrm>
            <a:off x="5916212" y="6445004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Carla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Brodley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6" name="Picture 215" descr="A man with short dark hair and glasses">
            <a:extLst>
              <a:ext uri="{FF2B5EF4-FFF2-40B4-BE49-F238E27FC236}">
                <a16:creationId xmlns:a16="http://schemas.microsoft.com/office/drawing/2014/main" id="{E2484881-F309-5646-1851-84D6340AF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3889" y="5476054"/>
            <a:ext cx="935814" cy="935814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14568D59-64F6-B4A2-545C-5FFA85E5A047}"/>
              </a:ext>
            </a:extLst>
          </p:cNvPr>
          <p:cNvSpPr txBox="1"/>
          <p:nvPr/>
        </p:nvSpPr>
        <p:spPr>
          <a:xfrm>
            <a:off x="8276368" y="6445004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Arjun Guha</a:t>
            </a:r>
          </a:p>
        </p:txBody>
      </p:sp>
      <p:pic>
        <p:nvPicPr>
          <p:cNvPr id="214" name="Picture 213" descr="A man with dark hair and glasses">
            <a:extLst>
              <a:ext uri="{FF2B5EF4-FFF2-40B4-BE49-F238E27FC236}">
                <a16:creationId xmlns:a16="http://schemas.microsoft.com/office/drawing/2014/main" id="{92613593-E842-7947-52BF-794D9B7EC4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2996" y="5476054"/>
            <a:ext cx="935815" cy="935815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5C468CDA-4C9A-D59D-4DBE-D53C9D261869}"/>
              </a:ext>
            </a:extLst>
          </p:cNvPr>
          <p:cNvSpPr txBox="1"/>
          <p:nvPr/>
        </p:nvSpPr>
        <p:spPr>
          <a:xfrm>
            <a:off x="7026586" y="6445004"/>
            <a:ext cx="1008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Byron Wallace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9DC202E-801A-4ED3-1BAF-CA198DA291CC}"/>
              </a:ext>
            </a:extLst>
          </p:cNvPr>
          <p:cNvSpPr txBox="1"/>
          <p:nvPr/>
        </p:nvSpPr>
        <p:spPr>
          <a:xfrm>
            <a:off x="9220376" y="5367786"/>
            <a:ext cx="121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#2408455</a:t>
            </a:r>
            <a:b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$9m / 4 years</a:t>
            </a:r>
          </a:p>
          <a:p>
            <a:pPr algn="r"/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2" name="Google Shape;300;p1" descr="NSF logo&#10;">
            <a:extLst>
              <a:ext uri="{FF2B5EF4-FFF2-40B4-BE49-F238E27FC236}">
                <a16:creationId xmlns:a16="http://schemas.microsoft.com/office/drawing/2014/main" id="{66E0F91C-8A7C-A306-7879-379F47620F0A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46715" y="5551514"/>
            <a:ext cx="1109951" cy="1109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74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AE7B31E6-C9AE-E465-0AC1-10DAA937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733C44E0-50AD-D1C7-F6E3-D00834F05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48799"/>
          </a:xfrm>
          <a:prstGeom prst="rect">
            <a:avLst/>
          </a:prstGeom>
          <a:solidFill>
            <a:srgbClr val="9B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Enabling Deep Inference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Research and Applications</a:t>
            </a:r>
            <a:endParaRPr lang="en-US" sz="4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178D93A-05CD-6B9F-5C0F-966DC16BE570}"/>
              </a:ext>
            </a:extLst>
          </p:cNvPr>
          <p:cNvSpPr txBox="1"/>
          <p:nvPr/>
        </p:nvSpPr>
        <p:spPr>
          <a:xfrm>
            <a:off x="7285408" y="4639141"/>
            <a:ext cx="47487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SAFE Innovation Framework, 6/21/2023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: “We will need the ingenuity of the experts and companies to come up with a fair solution that Congress can use to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break open AI’s black box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2" name="Picture 4" descr="Diagram of a rich model response">
            <a:extLst>
              <a:ext uri="{FF2B5EF4-FFF2-40B4-BE49-F238E27FC236}">
                <a16:creationId xmlns:a16="http://schemas.microsoft.com/office/drawing/2014/main" id="{2E9E84F8-D1E1-3439-DFFE-F8FBF79D3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92"/>
          <a:stretch/>
        </p:blipFill>
        <p:spPr>
          <a:xfrm>
            <a:off x="2317692" y="1260420"/>
            <a:ext cx="5221792" cy="56893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C531E1-0D95-4308-F2A1-983349B6E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81269" y="1788307"/>
            <a:ext cx="3077876" cy="2788570"/>
            <a:chOff x="7794045" y="3209992"/>
            <a:chExt cx="3077876" cy="27885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1259FA-84FE-0A5E-E900-6394293EE331}"/>
                </a:ext>
              </a:extLst>
            </p:cNvPr>
            <p:cNvGrpSpPr/>
            <p:nvPr/>
          </p:nvGrpSpPr>
          <p:grpSpPr>
            <a:xfrm>
              <a:off x="9056407" y="3209992"/>
              <a:ext cx="1815514" cy="1930578"/>
              <a:chOff x="5483473" y="3089039"/>
              <a:chExt cx="1815514" cy="1930578"/>
            </a:xfrm>
            <a:solidFill>
              <a:srgbClr val="DCC6EC"/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EF2734B-E01D-A419-C8E8-47362B48A163}"/>
                  </a:ext>
                </a:extLst>
              </p:cNvPr>
              <p:cNvSpPr/>
              <p:nvPr/>
            </p:nvSpPr>
            <p:spPr>
              <a:xfrm>
                <a:off x="5494653" y="308903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65A90E6-0D2A-11C8-1F03-8A8E76DFA0CB}"/>
                  </a:ext>
                </a:extLst>
              </p:cNvPr>
              <p:cNvSpPr/>
              <p:nvPr/>
            </p:nvSpPr>
            <p:spPr>
              <a:xfrm>
                <a:off x="5890334" y="315229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8B7BFE8-0D90-62B2-5A56-8EFFBD62ACD6}"/>
                  </a:ext>
                </a:extLst>
              </p:cNvPr>
              <p:cNvSpPr/>
              <p:nvPr/>
            </p:nvSpPr>
            <p:spPr>
              <a:xfrm>
                <a:off x="6286015" y="321299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4A98392B-36AC-1A39-A56F-C600BBC45EE1}"/>
                  </a:ext>
                </a:extLst>
              </p:cNvPr>
              <p:cNvSpPr/>
              <p:nvPr/>
            </p:nvSpPr>
            <p:spPr>
              <a:xfrm>
                <a:off x="6681696" y="327625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02AD26C5-0203-CB64-C094-750117EA0BB6}"/>
                  </a:ext>
                </a:extLst>
              </p:cNvPr>
              <p:cNvSpPr/>
              <p:nvPr/>
            </p:nvSpPr>
            <p:spPr>
              <a:xfrm>
                <a:off x="7077377" y="334454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6F0E2C3-1C26-AC51-6D7C-511CCF8ADBAB}"/>
                  </a:ext>
                </a:extLst>
              </p:cNvPr>
              <p:cNvSpPr/>
              <p:nvPr/>
            </p:nvSpPr>
            <p:spPr>
              <a:xfrm>
                <a:off x="5483473" y="356914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0966954-3961-E600-D85B-82ADE1337839}"/>
                  </a:ext>
                </a:extLst>
              </p:cNvPr>
              <p:cNvSpPr/>
              <p:nvPr/>
            </p:nvSpPr>
            <p:spPr>
              <a:xfrm>
                <a:off x="5879154" y="363239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95097480-1FFB-ACC4-2CC6-2E6D48FC3508}"/>
                  </a:ext>
                </a:extLst>
              </p:cNvPr>
              <p:cNvSpPr/>
              <p:nvPr/>
            </p:nvSpPr>
            <p:spPr>
              <a:xfrm>
                <a:off x="6274835" y="369310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9AB86AD3-29B7-D785-6A41-BFD7B469D749}"/>
                  </a:ext>
                </a:extLst>
              </p:cNvPr>
              <p:cNvSpPr/>
              <p:nvPr/>
            </p:nvSpPr>
            <p:spPr>
              <a:xfrm>
                <a:off x="6670516" y="375635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6256826-3409-36AA-2E33-6222BE6D7FA5}"/>
                  </a:ext>
                </a:extLst>
              </p:cNvPr>
              <p:cNvSpPr/>
              <p:nvPr/>
            </p:nvSpPr>
            <p:spPr>
              <a:xfrm>
                <a:off x="7066197" y="382465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D1F17D2-2A83-4815-7A4D-015C40A1EBB8}"/>
                  </a:ext>
                </a:extLst>
              </p:cNvPr>
              <p:cNvCxnSpPr>
                <a:cxnSpLocks/>
                <a:stCxn id="149" idx="5"/>
                <a:endCxn id="155" idx="1"/>
              </p:cNvCxnSpPr>
              <p:nvPr/>
            </p:nvCxnSpPr>
            <p:spPr>
              <a:xfrm>
                <a:off x="5683809" y="3278195"/>
                <a:ext cx="227799" cy="3866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01DD1333-416F-1674-2860-73FA41A85057}"/>
                  </a:ext>
                </a:extLst>
              </p:cNvPr>
              <p:cNvCxnSpPr>
                <a:cxnSpLocks/>
                <a:stCxn id="154" idx="7"/>
                <a:endCxn id="150" idx="3"/>
              </p:cNvCxnSpPr>
              <p:nvPr/>
            </p:nvCxnSpPr>
            <p:spPr>
              <a:xfrm flipV="1">
                <a:off x="5672629" y="3341453"/>
                <a:ext cx="250159" cy="26014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B0AF86B-30ED-9873-9133-C5D2F0B898CC}"/>
                  </a:ext>
                </a:extLst>
              </p:cNvPr>
              <p:cNvCxnSpPr>
                <a:cxnSpLocks/>
                <a:stCxn id="150" idx="5"/>
                <a:endCxn id="156" idx="1"/>
              </p:cNvCxnSpPr>
              <p:nvPr/>
            </p:nvCxnSpPr>
            <p:spPr>
              <a:xfrm>
                <a:off x="6079490" y="3341453"/>
                <a:ext cx="227799" cy="38410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88B83AD-881E-68C2-DBF5-8006048BB71B}"/>
                  </a:ext>
                </a:extLst>
              </p:cNvPr>
              <p:cNvCxnSpPr>
                <a:cxnSpLocks/>
                <a:stCxn id="155" idx="7"/>
                <a:endCxn id="151" idx="3"/>
              </p:cNvCxnSpPr>
              <p:nvPr/>
            </p:nvCxnSpPr>
            <p:spPr>
              <a:xfrm flipV="1">
                <a:off x="6068310" y="3402155"/>
                <a:ext cx="250159" cy="26269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0238E93-59D0-668A-BB3C-429E16B72EB3}"/>
                  </a:ext>
                </a:extLst>
              </p:cNvPr>
              <p:cNvCxnSpPr>
                <a:cxnSpLocks/>
                <a:stCxn id="151" idx="5"/>
                <a:endCxn id="157" idx="1"/>
              </p:cNvCxnSpPr>
              <p:nvPr/>
            </p:nvCxnSpPr>
            <p:spPr>
              <a:xfrm>
                <a:off x="6475171" y="3402155"/>
                <a:ext cx="227799" cy="3866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D4806B7-855D-DAAA-F9A4-191A0C6B35A1}"/>
                  </a:ext>
                </a:extLst>
              </p:cNvPr>
              <p:cNvCxnSpPr>
                <a:cxnSpLocks/>
                <a:stCxn id="156" idx="7"/>
                <a:endCxn id="152" idx="3"/>
              </p:cNvCxnSpPr>
              <p:nvPr/>
            </p:nvCxnSpPr>
            <p:spPr>
              <a:xfrm flipV="1">
                <a:off x="6463991" y="3465413"/>
                <a:ext cx="250159" cy="26014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9F3FF1C-8DF0-8CF0-A599-28AAC8537956}"/>
                  </a:ext>
                </a:extLst>
              </p:cNvPr>
              <p:cNvCxnSpPr>
                <a:cxnSpLocks/>
                <a:stCxn id="152" idx="5"/>
                <a:endCxn id="158" idx="1"/>
              </p:cNvCxnSpPr>
              <p:nvPr/>
            </p:nvCxnSpPr>
            <p:spPr>
              <a:xfrm>
                <a:off x="6870852" y="3465413"/>
                <a:ext cx="227799" cy="39169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B87592F-53D6-1A7B-A3E0-F71D8FCC1DAA}"/>
                  </a:ext>
                </a:extLst>
              </p:cNvPr>
              <p:cNvCxnSpPr>
                <a:cxnSpLocks/>
                <a:stCxn id="157" idx="7"/>
                <a:endCxn id="153" idx="3"/>
              </p:cNvCxnSpPr>
              <p:nvPr/>
            </p:nvCxnSpPr>
            <p:spPr>
              <a:xfrm flipV="1">
                <a:off x="6859672" y="3533705"/>
                <a:ext cx="250159" cy="25510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B331F7-3C3C-4147-40F0-56B4D6BC8CA4}"/>
                  </a:ext>
                </a:extLst>
              </p:cNvPr>
              <p:cNvSpPr/>
              <p:nvPr/>
            </p:nvSpPr>
            <p:spPr>
              <a:xfrm>
                <a:off x="5493983" y="405740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6BAA494B-64AB-77F6-74B0-5F6FAE03D225}"/>
                  </a:ext>
                </a:extLst>
              </p:cNvPr>
              <p:cNvSpPr/>
              <p:nvPr/>
            </p:nvSpPr>
            <p:spPr>
              <a:xfrm>
                <a:off x="5889664" y="4120666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ECB3044A-97AB-C6A5-B636-EFB8A7A4AA93}"/>
                  </a:ext>
                </a:extLst>
              </p:cNvPr>
              <p:cNvSpPr/>
              <p:nvPr/>
            </p:nvSpPr>
            <p:spPr>
              <a:xfrm>
                <a:off x="6285345" y="418136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3416DB91-BBA5-A282-ED42-7F9BBC20D6D6}"/>
                  </a:ext>
                </a:extLst>
              </p:cNvPr>
              <p:cNvSpPr/>
              <p:nvPr/>
            </p:nvSpPr>
            <p:spPr>
              <a:xfrm>
                <a:off x="6681026" y="4244626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2EE26E0-2D8F-6D2C-D5F7-6B9713483A05}"/>
                  </a:ext>
                </a:extLst>
              </p:cNvPr>
              <p:cNvSpPr/>
              <p:nvPr/>
            </p:nvSpPr>
            <p:spPr>
              <a:xfrm>
                <a:off x="7076707" y="431291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536A26A-E8EC-D5BD-7C21-27D58E79063F}"/>
                  </a:ext>
                </a:extLst>
              </p:cNvPr>
              <p:cNvCxnSpPr>
                <a:cxnSpLocks/>
                <a:stCxn id="154" idx="5"/>
                <a:endCxn id="168" idx="1"/>
              </p:cNvCxnSpPr>
              <p:nvPr/>
            </p:nvCxnSpPr>
            <p:spPr>
              <a:xfrm>
                <a:off x="5672629" y="3758296"/>
                <a:ext cx="249489" cy="3948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9CF4B76-A395-BB6D-5073-345145600726}"/>
                  </a:ext>
                </a:extLst>
              </p:cNvPr>
              <p:cNvCxnSpPr>
                <a:cxnSpLocks/>
                <a:stCxn id="167" idx="7"/>
                <a:endCxn id="155" idx="3"/>
              </p:cNvCxnSpPr>
              <p:nvPr/>
            </p:nvCxnSpPr>
            <p:spPr>
              <a:xfrm flipV="1">
                <a:off x="5683139" y="3821554"/>
                <a:ext cx="228469" cy="26830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7EF7D5C-50FE-F147-8C61-C18426F9C663}"/>
                  </a:ext>
                </a:extLst>
              </p:cNvPr>
              <p:cNvCxnSpPr>
                <a:cxnSpLocks/>
                <a:stCxn id="155" idx="5"/>
                <a:endCxn id="169" idx="1"/>
              </p:cNvCxnSpPr>
              <p:nvPr/>
            </p:nvCxnSpPr>
            <p:spPr>
              <a:xfrm>
                <a:off x="6068310" y="3821554"/>
                <a:ext cx="249489" cy="39226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8DB29C2-9AA9-9E82-CBA3-9B10D31B4264}"/>
                  </a:ext>
                </a:extLst>
              </p:cNvPr>
              <p:cNvCxnSpPr>
                <a:cxnSpLocks/>
                <a:stCxn id="168" idx="7"/>
                <a:endCxn id="156" idx="3"/>
              </p:cNvCxnSpPr>
              <p:nvPr/>
            </p:nvCxnSpPr>
            <p:spPr>
              <a:xfrm flipV="1">
                <a:off x="6078820" y="3882256"/>
                <a:ext cx="228469" cy="2708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E6DB99A-1C14-FB77-D1AA-B003FA73E6BF}"/>
                  </a:ext>
                </a:extLst>
              </p:cNvPr>
              <p:cNvCxnSpPr>
                <a:cxnSpLocks/>
                <a:stCxn id="156" idx="5"/>
                <a:endCxn id="170" idx="1"/>
              </p:cNvCxnSpPr>
              <p:nvPr/>
            </p:nvCxnSpPr>
            <p:spPr>
              <a:xfrm>
                <a:off x="6463991" y="3882256"/>
                <a:ext cx="249489" cy="3948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A6196DB-9253-8F6B-8D3F-28BE14D2D816}"/>
                  </a:ext>
                </a:extLst>
              </p:cNvPr>
              <p:cNvCxnSpPr>
                <a:cxnSpLocks/>
                <a:stCxn id="169" idx="7"/>
                <a:endCxn id="157" idx="3"/>
              </p:cNvCxnSpPr>
              <p:nvPr/>
            </p:nvCxnSpPr>
            <p:spPr>
              <a:xfrm flipV="1">
                <a:off x="6474501" y="3945514"/>
                <a:ext cx="228469" cy="26830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08909E9-2C8A-D612-F35E-10EFE158453D}"/>
                  </a:ext>
                </a:extLst>
              </p:cNvPr>
              <p:cNvCxnSpPr>
                <a:cxnSpLocks/>
                <a:stCxn id="157" idx="5"/>
                <a:endCxn id="171" idx="1"/>
              </p:cNvCxnSpPr>
              <p:nvPr/>
            </p:nvCxnSpPr>
            <p:spPr>
              <a:xfrm>
                <a:off x="6859672" y="3945514"/>
                <a:ext cx="249489" cy="39985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4058E56-BC1F-A71D-EBD9-6A729B29F352}"/>
                  </a:ext>
                </a:extLst>
              </p:cNvPr>
              <p:cNvCxnSpPr>
                <a:cxnSpLocks/>
                <a:stCxn id="170" idx="7"/>
                <a:endCxn id="158" idx="3"/>
              </p:cNvCxnSpPr>
              <p:nvPr/>
            </p:nvCxnSpPr>
            <p:spPr>
              <a:xfrm flipV="1">
                <a:off x="6870182" y="4013806"/>
                <a:ext cx="228469" cy="26327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E6AE3DD9-BC1D-A7BC-30E3-8DDE7E130B86}"/>
                  </a:ext>
                </a:extLst>
              </p:cNvPr>
              <p:cNvSpPr/>
              <p:nvPr/>
            </p:nvSpPr>
            <p:spPr>
              <a:xfrm>
                <a:off x="5490322" y="454249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92AEC1B0-8687-5DC5-7E8F-55204296F7A2}"/>
                  </a:ext>
                </a:extLst>
              </p:cNvPr>
              <p:cNvSpPr/>
              <p:nvPr/>
            </p:nvSpPr>
            <p:spPr>
              <a:xfrm>
                <a:off x="5886003" y="4605755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F3C0BE87-2FAB-5CEC-5A71-5D8777539776}"/>
                  </a:ext>
                </a:extLst>
              </p:cNvPr>
              <p:cNvSpPr/>
              <p:nvPr/>
            </p:nvSpPr>
            <p:spPr>
              <a:xfrm>
                <a:off x="6281684" y="466645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E842332A-75B7-BA33-A1F3-938FC632E445}"/>
                  </a:ext>
                </a:extLst>
              </p:cNvPr>
              <p:cNvSpPr/>
              <p:nvPr/>
            </p:nvSpPr>
            <p:spPr>
              <a:xfrm>
                <a:off x="6677365" y="4729715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0278DCEC-2ABA-42EC-4B11-0D823CF47343}"/>
                  </a:ext>
                </a:extLst>
              </p:cNvPr>
              <p:cNvSpPr/>
              <p:nvPr/>
            </p:nvSpPr>
            <p:spPr>
              <a:xfrm>
                <a:off x="7073046" y="479800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8C13390-8F04-3E6C-AAC5-D8F7F566ED5D}"/>
                  </a:ext>
                </a:extLst>
              </p:cNvPr>
              <p:cNvCxnSpPr>
                <a:cxnSpLocks/>
                <a:stCxn id="167" idx="5"/>
                <a:endCxn id="181" idx="1"/>
              </p:cNvCxnSpPr>
              <p:nvPr/>
            </p:nvCxnSpPr>
            <p:spPr>
              <a:xfrm>
                <a:off x="5683139" y="4246564"/>
                <a:ext cx="235318" cy="3916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A25B4CB4-1C6D-0340-99F7-242D516455A4}"/>
                  </a:ext>
                </a:extLst>
              </p:cNvPr>
              <p:cNvCxnSpPr>
                <a:cxnSpLocks/>
                <a:stCxn id="180" idx="7"/>
                <a:endCxn id="168" idx="3"/>
              </p:cNvCxnSpPr>
              <p:nvPr/>
            </p:nvCxnSpPr>
            <p:spPr>
              <a:xfrm flipV="1">
                <a:off x="5679478" y="4309822"/>
                <a:ext cx="242640" cy="26512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A2432F23-294C-62BD-7D85-A8FE6371555B}"/>
                  </a:ext>
                </a:extLst>
              </p:cNvPr>
              <p:cNvCxnSpPr>
                <a:cxnSpLocks/>
                <a:stCxn id="168" idx="5"/>
                <a:endCxn id="182" idx="1"/>
              </p:cNvCxnSpPr>
              <p:nvPr/>
            </p:nvCxnSpPr>
            <p:spPr>
              <a:xfrm>
                <a:off x="6078820" y="4309822"/>
                <a:ext cx="235318" cy="38908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4FB28CF-2FDE-6A76-2FDA-D9DFC88B216F}"/>
                  </a:ext>
                </a:extLst>
              </p:cNvPr>
              <p:cNvCxnSpPr>
                <a:cxnSpLocks/>
                <a:stCxn id="181" idx="7"/>
                <a:endCxn id="169" idx="3"/>
              </p:cNvCxnSpPr>
              <p:nvPr/>
            </p:nvCxnSpPr>
            <p:spPr>
              <a:xfrm flipV="1">
                <a:off x="6075159" y="4370524"/>
                <a:ext cx="242640" cy="26768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5BF50354-9400-271A-030A-98FF520CE7B0}"/>
                  </a:ext>
                </a:extLst>
              </p:cNvPr>
              <p:cNvCxnSpPr>
                <a:cxnSpLocks/>
                <a:stCxn id="169" idx="5"/>
                <a:endCxn id="183" idx="1"/>
              </p:cNvCxnSpPr>
              <p:nvPr/>
            </p:nvCxnSpPr>
            <p:spPr>
              <a:xfrm>
                <a:off x="6474501" y="4370524"/>
                <a:ext cx="235318" cy="3916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64CAB65-528F-F83B-23FE-694938F6CE75}"/>
                  </a:ext>
                </a:extLst>
              </p:cNvPr>
              <p:cNvCxnSpPr>
                <a:cxnSpLocks/>
                <a:stCxn id="182" idx="7"/>
                <a:endCxn id="170" idx="3"/>
              </p:cNvCxnSpPr>
              <p:nvPr/>
            </p:nvCxnSpPr>
            <p:spPr>
              <a:xfrm flipV="1">
                <a:off x="6470840" y="4433782"/>
                <a:ext cx="242640" cy="26512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C18FC24-CD25-0FB0-8FE5-A914FC01A553}"/>
                  </a:ext>
                </a:extLst>
              </p:cNvPr>
              <p:cNvCxnSpPr>
                <a:cxnSpLocks/>
                <a:stCxn id="170" idx="5"/>
                <a:endCxn id="184" idx="1"/>
              </p:cNvCxnSpPr>
              <p:nvPr/>
            </p:nvCxnSpPr>
            <p:spPr>
              <a:xfrm>
                <a:off x="6870182" y="4433782"/>
                <a:ext cx="235318" cy="39667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ECB5D0C-6DAE-BAA5-1FE7-138BCD3277C1}"/>
                  </a:ext>
                </a:extLst>
              </p:cNvPr>
              <p:cNvCxnSpPr>
                <a:cxnSpLocks/>
                <a:stCxn id="183" idx="7"/>
                <a:endCxn id="171" idx="3"/>
              </p:cNvCxnSpPr>
              <p:nvPr/>
            </p:nvCxnSpPr>
            <p:spPr>
              <a:xfrm flipV="1">
                <a:off x="6866521" y="4502074"/>
                <a:ext cx="242640" cy="26009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0A807C-FB3B-8E24-7C92-A31D70B2F60D}"/>
                </a:ext>
              </a:extLst>
            </p:cNvPr>
            <p:cNvGrpSpPr/>
            <p:nvPr/>
          </p:nvGrpSpPr>
          <p:grpSpPr>
            <a:xfrm>
              <a:off x="8720355" y="3429808"/>
              <a:ext cx="1815514" cy="1930578"/>
              <a:chOff x="5483473" y="3089039"/>
              <a:chExt cx="1815514" cy="1930578"/>
            </a:xfrm>
            <a:solidFill>
              <a:srgbClr val="DCC6EC"/>
            </a:solidFill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FF985BE-1F6F-3A10-E3EF-AE1FD10B0CD0}"/>
                  </a:ext>
                </a:extLst>
              </p:cNvPr>
              <p:cNvSpPr/>
              <p:nvPr/>
            </p:nvSpPr>
            <p:spPr>
              <a:xfrm>
                <a:off x="5494653" y="308903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0BFAF14-C82B-B1E7-95BC-8B610F916010}"/>
                  </a:ext>
                </a:extLst>
              </p:cNvPr>
              <p:cNvSpPr/>
              <p:nvPr/>
            </p:nvSpPr>
            <p:spPr>
              <a:xfrm>
                <a:off x="5890334" y="315229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5481AC9-3751-5AB9-9B60-CD879A9C339E}"/>
                  </a:ext>
                </a:extLst>
              </p:cNvPr>
              <p:cNvSpPr/>
              <p:nvPr/>
            </p:nvSpPr>
            <p:spPr>
              <a:xfrm>
                <a:off x="6286015" y="321299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928F6D-0135-9993-963D-B34CA25BD757}"/>
                  </a:ext>
                </a:extLst>
              </p:cNvPr>
              <p:cNvSpPr/>
              <p:nvPr/>
            </p:nvSpPr>
            <p:spPr>
              <a:xfrm>
                <a:off x="6681696" y="327625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685A722-70DC-4FBD-7AD6-10D083AA880B}"/>
                  </a:ext>
                </a:extLst>
              </p:cNvPr>
              <p:cNvSpPr/>
              <p:nvPr/>
            </p:nvSpPr>
            <p:spPr>
              <a:xfrm>
                <a:off x="7077377" y="334454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8DB1F8B-E36D-418F-4D07-DB0E65B32CAE}"/>
                  </a:ext>
                </a:extLst>
              </p:cNvPr>
              <p:cNvSpPr/>
              <p:nvPr/>
            </p:nvSpPr>
            <p:spPr>
              <a:xfrm>
                <a:off x="5483473" y="356914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9641115-1170-E0C3-1BD7-CBFD6E558A1E}"/>
                  </a:ext>
                </a:extLst>
              </p:cNvPr>
              <p:cNvSpPr/>
              <p:nvPr/>
            </p:nvSpPr>
            <p:spPr>
              <a:xfrm>
                <a:off x="5879154" y="363239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3BED17C-EB27-51AB-6B02-25B9C80AFA2A}"/>
                  </a:ext>
                </a:extLst>
              </p:cNvPr>
              <p:cNvSpPr/>
              <p:nvPr/>
            </p:nvSpPr>
            <p:spPr>
              <a:xfrm>
                <a:off x="6274835" y="369310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C6F31CE-DFA0-3BEA-E908-9FA0F9C76F00}"/>
                  </a:ext>
                </a:extLst>
              </p:cNvPr>
              <p:cNvSpPr/>
              <p:nvPr/>
            </p:nvSpPr>
            <p:spPr>
              <a:xfrm>
                <a:off x="6670516" y="375635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8B85587-1C6C-320E-E2E6-7ED1168A7256}"/>
                  </a:ext>
                </a:extLst>
              </p:cNvPr>
              <p:cNvSpPr/>
              <p:nvPr/>
            </p:nvSpPr>
            <p:spPr>
              <a:xfrm>
                <a:off x="7066197" y="382465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6FAC10E-6D65-AC7D-9CAD-2ECC92DCE698}"/>
                  </a:ext>
                </a:extLst>
              </p:cNvPr>
              <p:cNvCxnSpPr>
                <a:cxnSpLocks/>
                <a:stCxn id="97" idx="5"/>
                <a:endCxn id="111" idx="1"/>
              </p:cNvCxnSpPr>
              <p:nvPr/>
            </p:nvCxnSpPr>
            <p:spPr>
              <a:xfrm>
                <a:off x="5683809" y="3278195"/>
                <a:ext cx="227799" cy="3866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5118846C-D35D-52D0-857B-B137FE49BDF0}"/>
                  </a:ext>
                </a:extLst>
              </p:cNvPr>
              <p:cNvCxnSpPr>
                <a:cxnSpLocks/>
                <a:stCxn id="110" idx="7"/>
                <a:endCxn id="98" idx="3"/>
              </p:cNvCxnSpPr>
              <p:nvPr/>
            </p:nvCxnSpPr>
            <p:spPr>
              <a:xfrm flipV="1">
                <a:off x="5672629" y="3341453"/>
                <a:ext cx="250159" cy="26014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33A0872-826D-17B3-1C56-2A00F33CF176}"/>
                  </a:ext>
                </a:extLst>
              </p:cNvPr>
              <p:cNvCxnSpPr>
                <a:cxnSpLocks/>
                <a:stCxn id="98" idx="5"/>
                <a:endCxn id="112" idx="1"/>
              </p:cNvCxnSpPr>
              <p:nvPr/>
            </p:nvCxnSpPr>
            <p:spPr>
              <a:xfrm>
                <a:off x="6079490" y="3341453"/>
                <a:ext cx="227799" cy="38410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A4B9FE0-3A34-62B2-5E1C-AC0EFBEC5F67}"/>
                  </a:ext>
                </a:extLst>
              </p:cNvPr>
              <p:cNvCxnSpPr>
                <a:cxnSpLocks/>
                <a:stCxn id="111" idx="7"/>
                <a:endCxn id="107" idx="3"/>
              </p:cNvCxnSpPr>
              <p:nvPr/>
            </p:nvCxnSpPr>
            <p:spPr>
              <a:xfrm flipV="1">
                <a:off x="6068310" y="3402155"/>
                <a:ext cx="250159" cy="26269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F63EFA9-06B2-4B5F-5C9F-485BDC5AEABA}"/>
                  </a:ext>
                </a:extLst>
              </p:cNvPr>
              <p:cNvCxnSpPr>
                <a:cxnSpLocks/>
                <a:stCxn id="107" idx="5"/>
                <a:endCxn id="113" idx="1"/>
              </p:cNvCxnSpPr>
              <p:nvPr/>
            </p:nvCxnSpPr>
            <p:spPr>
              <a:xfrm>
                <a:off x="6475171" y="3402155"/>
                <a:ext cx="227799" cy="3866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E1185AE-B590-842F-37FD-6E617D048873}"/>
                  </a:ext>
                </a:extLst>
              </p:cNvPr>
              <p:cNvCxnSpPr>
                <a:cxnSpLocks/>
                <a:stCxn id="112" idx="7"/>
                <a:endCxn id="108" idx="3"/>
              </p:cNvCxnSpPr>
              <p:nvPr/>
            </p:nvCxnSpPr>
            <p:spPr>
              <a:xfrm flipV="1">
                <a:off x="6463991" y="3465413"/>
                <a:ext cx="250159" cy="26014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ED2377E-9EA1-1C48-B468-DA9C6F804E1F}"/>
                  </a:ext>
                </a:extLst>
              </p:cNvPr>
              <p:cNvCxnSpPr>
                <a:cxnSpLocks/>
                <a:stCxn id="108" idx="5"/>
                <a:endCxn id="114" idx="1"/>
              </p:cNvCxnSpPr>
              <p:nvPr/>
            </p:nvCxnSpPr>
            <p:spPr>
              <a:xfrm>
                <a:off x="6870852" y="3465413"/>
                <a:ext cx="227799" cy="39169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4F8A6B2-5887-718B-5AC9-1AB58AD9B3E2}"/>
                  </a:ext>
                </a:extLst>
              </p:cNvPr>
              <p:cNvCxnSpPr>
                <a:cxnSpLocks/>
                <a:stCxn id="113" idx="7"/>
                <a:endCxn id="109" idx="3"/>
              </p:cNvCxnSpPr>
              <p:nvPr/>
            </p:nvCxnSpPr>
            <p:spPr>
              <a:xfrm flipV="1">
                <a:off x="6859672" y="3533705"/>
                <a:ext cx="250159" cy="25510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5BF37CD-1EA2-D437-7DE1-84879698930D}"/>
                  </a:ext>
                </a:extLst>
              </p:cNvPr>
              <p:cNvSpPr/>
              <p:nvPr/>
            </p:nvSpPr>
            <p:spPr>
              <a:xfrm>
                <a:off x="5493983" y="405740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A8E34AF-3D84-D423-95CB-D41F826E3D04}"/>
                  </a:ext>
                </a:extLst>
              </p:cNvPr>
              <p:cNvSpPr/>
              <p:nvPr/>
            </p:nvSpPr>
            <p:spPr>
              <a:xfrm>
                <a:off x="5889664" y="4120666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163A803-5277-E6F5-24D9-8A03337F0E38}"/>
                  </a:ext>
                </a:extLst>
              </p:cNvPr>
              <p:cNvSpPr/>
              <p:nvPr/>
            </p:nvSpPr>
            <p:spPr>
              <a:xfrm>
                <a:off x="6285345" y="418136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107E77F6-4779-C96E-7B10-540FA64014E8}"/>
                  </a:ext>
                </a:extLst>
              </p:cNvPr>
              <p:cNvSpPr/>
              <p:nvPr/>
            </p:nvSpPr>
            <p:spPr>
              <a:xfrm>
                <a:off x="6681026" y="4244626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E3761E5-6208-AED8-B3CD-2E127D690270}"/>
                  </a:ext>
                </a:extLst>
              </p:cNvPr>
              <p:cNvSpPr/>
              <p:nvPr/>
            </p:nvSpPr>
            <p:spPr>
              <a:xfrm>
                <a:off x="7076707" y="431291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49FDD6C-3C6D-CC21-E89A-AEFC6A947227}"/>
                  </a:ext>
                </a:extLst>
              </p:cNvPr>
              <p:cNvCxnSpPr>
                <a:cxnSpLocks/>
                <a:stCxn id="110" idx="5"/>
                <a:endCxn id="124" idx="1"/>
              </p:cNvCxnSpPr>
              <p:nvPr/>
            </p:nvCxnSpPr>
            <p:spPr>
              <a:xfrm>
                <a:off x="5672629" y="3758296"/>
                <a:ext cx="249489" cy="3948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27D4B237-4269-F51A-B760-8C0CB10C320B}"/>
                  </a:ext>
                </a:extLst>
              </p:cNvPr>
              <p:cNvCxnSpPr>
                <a:cxnSpLocks/>
                <a:stCxn id="123" idx="7"/>
                <a:endCxn id="111" idx="3"/>
              </p:cNvCxnSpPr>
              <p:nvPr/>
            </p:nvCxnSpPr>
            <p:spPr>
              <a:xfrm flipV="1">
                <a:off x="5683139" y="3821554"/>
                <a:ext cx="228469" cy="26830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6D80AA49-DBEF-5617-34F4-68ACCF60439E}"/>
                  </a:ext>
                </a:extLst>
              </p:cNvPr>
              <p:cNvCxnSpPr>
                <a:cxnSpLocks/>
                <a:stCxn id="111" idx="5"/>
                <a:endCxn id="125" idx="1"/>
              </p:cNvCxnSpPr>
              <p:nvPr/>
            </p:nvCxnSpPr>
            <p:spPr>
              <a:xfrm>
                <a:off x="6068310" y="3821554"/>
                <a:ext cx="249489" cy="39226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7D5600BB-C687-5BB2-0F45-40F35067FE80}"/>
                  </a:ext>
                </a:extLst>
              </p:cNvPr>
              <p:cNvCxnSpPr>
                <a:cxnSpLocks/>
                <a:stCxn id="124" idx="7"/>
                <a:endCxn id="112" idx="3"/>
              </p:cNvCxnSpPr>
              <p:nvPr/>
            </p:nvCxnSpPr>
            <p:spPr>
              <a:xfrm flipV="1">
                <a:off x="6078820" y="3882256"/>
                <a:ext cx="228469" cy="2708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16D3F0F-D0E7-7625-EE57-2BD9B2C9612C}"/>
                  </a:ext>
                </a:extLst>
              </p:cNvPr>
              <p:cNvCxnSpPr>
                <a:cxnSpLocks/>
                <a:stCxn id="112" idx="5"/>
                <a:endCxn id="126" idx="1"/>
              </p:cNvCxnSpPr>
              <p:nvPr/>
            </p:nvCxnSpPr>
            <p:spPr>
              <a:xfrm>
                <a:off x="6463991" y="3882256"/>
                <a:ext cx="249489" cy="3948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A6C209A-9A8C-901A-BDAA-72AEF2AF923A}"/>
                  </a:ext>
                </a:extLst>
              </p:cNvPr>
              <p:cNvCxnSpPr>
                <a:cxnSpLocks/>
                <a:stCxn id="125" idx="7"/>
                <a:endCxn id="113" idx="3"/>
              </p:cNvCxnSpPr>
              <p:nvPr/>
            </p:nvCxnSpPr>
            <p:spPr>
              <a:xfrm flipV="1">
                <a:off x="6474501" y="3945514"/>
                <a:ext cx="228469" cy="26830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78ABE41-14E7-1600-0BC9-114EC4D4BA4B}"/>
                  </a:ext>
                </a:extLst>
              </p:cNvPr>
              <p:cNvCxnSpPr>
                <a:cxnSpLocks/>
                <a:stCxn id="113" idx="5"/>
                <a:endCxn id="127" idx="1"/>
              </p:cNvCxnSpPr>
              <p:nvPr/>
            </p:nvCxnSpPr>
            <p:spPr>
              <a:xfrm>
                <a:off x="6859672" y="3945514"/>
                <a:ext cx="249489" cy="39985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FBADCF8-1FD0-D767-9213-53367A696579}"/>
                  </a:ext>
                </a:extLst>
              </p:cNvPr>
              <p:cNvCxnSpPr>
                <a:cxnSpLocks/>
                <a:stCxn id="126" idx="7"/>
                <a:endCxn id="114" idx="3"/>
              </p:cNvCxnSpPr>
              <p:nvPr/>
            </p:nvCxnSpPr>
            <p:spPr>
              <a:xfrm flipV="1">
                <a:off x="6870182" y="4013806"/>
                <a:ext cx="228469" cy="26327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ED2FA-4C23-159E-2FD9-A599227701DD}"/>
                  </a:ext>
                </a:extLst>
              </p:cNvPr>
              <p:cNvSpPr/>
              <p:nvPr/>
            </p:nvSpPr>
            <p:spPr>
              <a:xfrm>
                <a:off x="5490322" y="454249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A2B909B-B7CA-D288-DAC0-4A856530666C}"/>
                  </a:ext>
                </a:extLst>
              </p:cNvPr>
              <p:cNvSpPr/>
              <p:nvPr/>
            </p:nvSpPr>
            <p:spPr>
              <a:xfrm>
                <a:off x="5886003" y="4605755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4A9318F-E338-04B7-1330-ABB8FC155C90}"/>
                  </a:ext>
                </a:extLst>
              </p:cNvPr>
              <p:cNvSpPr/>
              <p:nvPr/>
            </p:nvSpPr>
            <p:spPr>
              <a:xfrm>
                <a:off x="6281684" y="466645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5E2B7D1-8883-6550-A76B-3D05BE839E7D}"/>
                  </a:ext>
                </a:extLst>
              </p:cNvPr>
              <p:cNvSpPr/>
              <p:nvPr/>
            </p:nvSpPr>
            <p:spPr>
              <a:xfrm>
                <a:off x="6677365" y="4729715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07C1312-873C-5C4D-BD81-713B098EB5AD}"/>
                  </a:ext>
                </a:extLst>
              </p:cNvPr>
              <p:cNvSpPr/>
              <p:nvPr/>
            </p:nvSpPr>
            <p:spPr>
              <a:xfrm>
                <a:off x="7073046" y="479800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CF80028-B477-5311-5659-79C8261CACB7}"/>
                  </a:ext>
                </a:extLst>
              </p:cNvPr>
              <p:cNvCxnSpPr>
                <a:cxnSpLocks/>
                <a:stCxn id="123" idx="5"/>
                <a:endCxn id="137" idx="1"/>
              </p:cNvCxnSpPr>
              <p:nvPr/>
            </p:nvCxnSpPr>
            <p:spPr>
              <a:xfrm>
                <a:off x="5683139" y="4246564"/>
                <a:ext cx="235318" cy="3916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48E2BA19-73A3-19A3-7839-4D7A19769EC3}"/>
                  </a:ext>
                </a:extLst>
              </p:cNvPr>
              <p:cNvCxnSpPr>
                <a:cxnSpLocks/>
                <a:stCxn id="136" idx="7"/>
                <a:endCxn id="124" idx="3"/>
              </p:cNvCxnSpPr>
              <p:nvPr/>
            </p:nvCxnSpPr>
            <p:spPr>
              <a:xfrm flipV="1">
                <a:off x="5679478" y="4309822"/>
                <a:ext cx="242640" cy="26512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3701972C-5791-81E3-3C6B-7A967136CEE2}"/>
                  </a:ext>
                </a:extLst>
              </p:cNvPr>
              <p:cNvCxnSpPr>
                <a:cxnSpLocks/>
                <a:stCxn id="124" idx="5"/>
                <a:endCxn id="138" idx="1"/>
              </p:cNvCxnSpPr>
              <p:nvPr/>
            </p:nvCxnSpPr>
            <p:spPr>
              <a:xfrm>
                <a:off x="6078820" y="4309822"/>
                <a:ext cx="235318" cy="38908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D8054D5-A4BE-C5D5-DF0E-F79FA25733DB}"/>
                  </a:ext>
                </a:extLst>
              </p:cNvPr>
              <p:cNvCxnSpPr>
                <a:cxnSpLocks/>
                <a:stCxn id="137" idx="7"/>
                <a:endCxn id="125" idx="3"/>
              </p:cNvCxnSpPr>
              <p:nvPr/>
            </p:nvCxnSpPr>
            <p:spPr>
              <a:xfrm flipV="1">
                <a:off x="6075159" y="4370524"/>
                <a:ext cx="242640" cy="26768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99CD997-074D-C72B-6A3A-AEA6F8C1D269}"/>
                  </a:ext>
                </a:extLst>
              </p:cNvPr>
              <p:cNvCxnSpPr>
                <a:cxnSpLocks/>
                <a:stCxn id="125" idx="5"/>
                <a:endCxn id="139" idx="1"/>
              </p:cNvCxnSpPr>
              <p:nvPr/>
            </p:nvCxnSpPr>
            <p:spPr>
              <a:xfrm>
                <a:off x="6474501" y="4370524"/>
                <a:ext cx="235318" cy="3916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EA140B6-9931-1AB5-5FA6-1C65003C6D04}"/>
                  </a:ext>
                </a:extLst>
              </p:cNvPr>
              <p:cNvCxnSpPr>
                <a:cxnSpLocks/>
                <a:stCxn id="138" idx="7"/>
                <a:endCxn id="126" idx="3"/>
              </p:cNvCxnSpPr>
              <p:nvPr/>
            </p:nvCxnSpPr>
            <p:spPr>
              <a:xfrm flipV="1">
                <a:off x="6470840" y="4433782"/>
                <a:ext cx="242640" cy="26512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E1924B9-D0C1-FC88-6425-DCDA4BB363F3}"/>
                  </a:ext>
                </a:extLst>
              </p:cNvPr>
              <p:cNvCxnSpPr>
                <a:cxnSpLocks/>
                <a:stCxn id="126" idx="5"/>
                <a:endCxn id="140" idx="1"/>
              </p:cNvCxnSpPr>
              <p:nvPr/>
            </p:nvCxnSpPr>
            <p:spPr>
              <a:xfrm>
                <a:off x="6870182" y="4433782"/>
                <a:ext cx="235318" cy="39667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8C357E0-067F-669F-6F09-C97638CF2FDD}"/>
                  </a:ext>
                </a:extLst>
              </p:cNvPr>
              <p:cNvCxnSpPr>
                <a:cxnSpLocks/>
                <a:stCxn id="139" idx="7"/>
                <a:endCxn id="127" idx="3"/>
              </p:cNvCxnSpPr>
              <p:nvPr/>
            </p:nvCxnSpPr>
            <p:spPr>
              <a:xfrm flipV="1">
                <a:off x="6866521" y="4502074"/>
                <a:ext cx="242640" cy="26009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E1230-BA57-983E-C2E7-E3694DFF66F2}"/>
                </a:ext>
              </a:extLst>
            </p:cNvPr>
            <p:cNvGrpSpPr/>
            <p:nvPr/>
          </p:nvGrpSpPr>
          <p:grpSpPr>
            <a:xfrm>
              <a:off x="8396291" y="3681228"/>
              <a:ext cx="1815514" cy="1930578"/>
              <a:chOff x="5483473" y="3089039"/>
              <a:chExt cx="1815514" cy="1930578"/>
            </a:xfrm>
            <a:solidFill>
              <a:srgbClr val="DCC6EC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C50CE5A-CEC6-55EE-7204-C11ADE1A2C96}"/>
                  </a:ext>
                </a:extLst>
              </p:cNvPr>
              <p:cNvSpPr/>
              <p:nvPr/>
            </p:nvSpPr>
            <p:spPr>
              <a:xfrm>
                <a:off x="5494653" y="308903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1E9E149-842B-D585-D7D2-FE57B0F64DBE}"/>
                  </a:ext>
                </a:extLst>
              </p:cNvPr>
              <p:cNvSpPr/>
              <p:nvPr/>
            </p:nvSpPr>
            <p:spPr>
              <a:xfrm>
                <a:off x="5890334" y="315229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F1ACB4-7EAF-3577-C296-51C7E3435CC1}"/>
                  </a:ext>
                </a:extLst>
              </p:cNvPr>
              <p:cNvSpPr/>
              <p:nvPr/>
            </p:nvSpPr>
            <p:spPr>
              <a:xfrm>
                <a:off x="6286015" y="321299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60B4C0B-95C3-D48A-FB8A-28BAA27349A5}"/>
                  </a:ext>
                </a:extLst>
              </p:cNvPr>
              <p:cNvSpPr/>
              <p:nvPr/>
            </p:nvSpPr>
            <p:spPr>
              <a:xfrm>
                <a:off x="6681696" y="327625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9137660-9665-D1BD-74C9-64863B935F3F}"/>
                  </a:ext>
                </a:extLst>
              </p:cNvPr>
              <p:cNvSpPr/>
              <p:nvPr/>
            </p:nvSpPr>
            <p:spPr>
              <a:xfrm>
                <a:off x="7077377" y="334454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2CA54C2-B3FC-99BC-90C7-C46501EA2412}"/>
                  </a:ext>
                </a:extLst>
              </p:cNvPr>
              <p:cNvSpPr/>
              <p:nvPr/>
            </p:nvSpPr>
            <p:spPr>
              <a:xfrm>
                <a:off x="5483473" y="356914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CB4FCF9-F396-3133-EEED-D59EE1022811}"/>
                  </a:ext>
                </a:extLst>
              </p:cNvPr>
              <p:cNvSpPr/>
              <p:nvPr/>
            </p:nvSpPr>
            <p:spPr>
              <a:xfrm>
                <a:off x="5879154" y="363239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00C0464-584C-9082-7523-DC8692FBB0A6}"/>
                  </a:ext>
                </a:extLst>
              </p:cNvPr>
              <p:cNvSpPr/>
              <p:nvPr/>
            </p:nvSpPr>
            <p:spPr>
              <a:xfrm>
                <a:off x="6274835" y="369310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B555B4B-F0D4-DC40-B7E1-7879CDA1AA7A}"/>
                  </a:ext>
                </a:extLst>
              </p:cNvPr>
              <p:cNvSpPr/>
              <p:nvPr/>
            </p:nvSpPr>
            <p:spPr>
              <a:xfrm>
                <a:off x="6670516" y="375635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9B8E59D-F6AE-C838-3805-5976F2371C9E}"/>
                  </a:ext>
                </a:extLst>
              </p:cNvPr>
              <p:cNvSpPr/>
              <p:nvPr/>
            </p:nvSpPr>
            <p:spPr>
              <a:xfrm>
                <a:off x="7066197" y="382465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A295A43-FB34-7E37-FA33-CC59ED5E2E83}"/>
                  </a:ext>
                </a:extLst>
              </p:cNvPr>
              <p:cNvCxnSpPr>
                <a:cxnSpLocks/>
                <a:stCxn id="52" idx="5"/>
                <a:endCxn id="58" idx="1"/>
              </p:cNvCxnSpPr>
              <p:nvPr/>
            </p:nvCxnSpPr>
            <p:spPr>
              <a:xfrm>
                <a:off x="5683809" y="3278195"/>
                <a:ext cx="227799" cy="3866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68DD17D-854E-145D-60A9-36D98C4ED448}"/>
                  </a:ext>
                </a:extLst>
              </p:cNvPr>
              <p:cNvCxnSpPr>
                <a:cxnSpLocks/>
                <a:stCxn id="57" idx="7"/>
                <a:endCxn id="53" idx="3"/>
              </p:cNvCxnSpPr>
              <p:nvPr/>
            </p:nvCxnSpPr>
            <p:spPr>
              <a:xfrm flipV="1">
                <a:off x="5672629" y="3341453"/>
                <a:ext cx="250159" cy="26014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ACA71F4-7316-0A7B-630E-3A35FA3499EC}"/>
                  </a:ext>
                </a:extLst>
              </p:cNvPr>
              <p:cNvCxnSpPr>
                <a:cxnSpLocks/>
                <a:stCxn id="53" idx="5"/>
                <a:endCxn id="59" idx="1"/>
              </p:cNvCxnSpPr>
              <p:nvPr/>
            </p:nvCxnSpPr>
            <p:spPr>
              <a:xfrm>
                <a:off x="6079490" y="3341453"/>
                <a:ext cx="227799" cy="38410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3007B41-5663-36DF-D721-716201A72227}"/>
                  </a:ext>
                </a:extLst>
              </p:cNvPr>
              <p:cNvCxnSpPr>
                <a:cxnSpLocks/>
                <a:stCxn id="58" idx="7"/>
                <a:endCxn id="54" idx="3"/>
              </p:cNvCxnSpPr>
              <p:nvPr/>
            </p:nvCxnSpPr>
            <p:spPr>
              <a:xfrm flipV="1">
                <a:off x="6068310" y="3402155"/>
                <a:ext cx="250159" cy="26269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72B6587-909B-05F8-9EDA-9031002C1EAC}"/>
                  </a:ext>
                </a:extLst>
              </p:cNvPr>
              <p:cNvCxnSpPr>
                <a:cxnSpLocks/>
                <a:stCxn id="54" idx="5"/>
                <a:endCxn id="60" idx="1"/>
              </p:cNvCxnSpPr>
              <p:nvPr/>
            </p:nvCxnSpPr>
            <p:spPr>
              <a:xfrm>
                <a:off x="6475171" y="3402155"/>
                <a:ext cx="227799" cy="3866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C6A4671-D892-C78B-AA7E-43EC66F786E8}"/>
                  </a:ext>
                </a:extLst>
              </p:cNvPr>
              <p:cNvCxnSpPr>
                <a:cxnSpLocks/>
                <a:stCxn id="59" idx="7"/>
                <a:endCxn id="55" idx="3"/>
              </p:cNvCxnSpPr>
              <p:nvPr/>
            </p:nvCxnSpPr>
            <p:spPr>
              <a:xfrm flipV="1">
                <a:off x="6463991" y="3465413"/>
                <a:ext cx="250159" cy="26014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E6E72EA-AD51-6F14-02DB-4EFA71FADAD5}"/>
                  </a:ext>
                </a:extLst>
              </p:cNvPr>
              <p:cNvCxnSpPr>
                <a:cxnSpLocks/>
                <a:stCxn id="55" idx="5"/>
                <a:endCxn id="61" idx="1"/>
              </p:cNvCxnSpPr>
              <p:nvPr/>
            </p:nvCxnSpPr>
            <p:spPr>
              <a:xfrm>
                <a:off x="6870852" y="3465413"/>
                <a:ext cx="227799" cy="39169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27AFF70-C984-E027-8ACA-8542BB37DFC2}"/>
                  </a:ext>
                </a:extLst>
              </p:cNvPr>
              <p:cNvCxnSpPr>
                <a:cxnSpLocks/>
                <a:stCxn id="60" idx="7"/>
                <a:endCxn id="56" idx="3"/>
              </p:cNvCxnSpPr>
              <p:nvPr/>
            </p:nvCxnSpPr>
            <p:spPr>
              <a:xfrm flipV="1">
                <a:off x="6859672" y="3533705"/>
                <a:ext cx="250159" cy="25510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FF934A2-9EEB-5B0C-79EF-5762286DA056}"/>
                  </a:ext>
                </a:extLst>
              </p:cNvPr>
              <p:cNvSpPr/>
              <p:nvPr/>
            </p:nvSpPr>
            <p:spPr>
              <a:xfrm>
                <a:off x="5493983" y="405740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103C0B5-03C1-B2B7-D43E-005A00693A41}"/>
                  </a:ext>
                </a:extLst>
              </p:cNvPr>
              <p:cNvSpPr/>
              <p:nvPr/>
            </p:nvSpPr>
            <p:spPr>
              <a:xfrm>
                <a:off x="5889664" y="4120666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9FAE6EE-503E-D7F6-6EC6-84109E223F6B}"/>
                  </a:ext>
                </a:extLst>
              </p:cNvPr>
              <p:cNvSpPr/>
              <p:nvPr/>
            </p:nvSpPr>
            <p:spPr>
              <a:xfrm>
                <a:off x="6285345" y="418136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9C4B579-BB34-86EB-9C75-E449416C8A4A}"/>
                  </a:ext>
                </a:extLst>
              </p:cNvPr>
              <p:cNvSpPr/>
              <p:nvPr/>
            </p:nvSpPr>
            <p:spPr>
              <a:xfrm>
                <a:off x="6681026" y="4244626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251E654-0249-A186-E88C-3F24654C3EA3}"/>
                  </a:ext>
                </a:extLst>
              </p:cNvPr>
              <p:cNvSpPr/>
              <p:nvPr/>
            </p:nvSpPr>
            <p:spPr>
              <a:xfrm>
                <a:off x="7076707" y="431291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B56D74A-0444-2973-3DA8-800B36BD89DE}"/>
                  </a:ext>
                </a:extLst>
              </p:cNvPr>
              <p:cNvCxnSpPr>
                <a:cxnSpLocks/>
                <a:stCxn id="57" idx="5"/>
                <a:endCxn id="71" idx="1"/>
              </p:cNvCxnSpPr>
              <p:nvPr/>
            </p:nvCxnSpPr>
            <p:spPr>
              <a:xfrm>
                <a:off x="5672629" y="3758296"/>
                <a:ext cx="249489" cy="3948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3A4C2AC-2D2C-0DB8-AFAB-2B4935AAB364}"/>
                  </a:ext>
                </a:extLst>
              </p:cNvPr>
              <p:cNvCxnSpPr>
                <a:cxnSpLocks/>
                <a:stCxn id="70" idx="7"/>
                <a:endCxn id="58" idx="3"/>
              </p:cNvCxnSpPr>
              <p:nvPr/>
            </p:nvCxnSpPr>
            <p:spPr>
              <a:xfrm flipV="1">
                <a:off x="5683139" y="3821554"/>
                <a:ext cx="228469" cy="26830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CE722EF-24FA-351F-D09C-987F397DFC56}"/>
                  </a:ext>
                </a:extLst>
              </p:cNvPr>
              <p:cNvCxnSpPr>
                <a:cxnSpLocks/>
                <a:stCxn id="58" idx="5"/>
                <a:endCxn id="72" idx="1"/>
              </p:cNvCxnSpPr>
              <p:nvPr/>
            </p:nvCxnSpPr>
            <p:spPr>
              <a:xfrm>
                <a:off x="6068310" y="3821554"/>
                <a:ext cx="249489" cy="39226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D61C2AA-662B-D821-8301-4D39338A7C2C}"/>
                  </a:ext>
                </a:extLst>
              </p:cNvPr>
              <p:cNvCxnSpPr>
                <a:cxnSpLocks/>
                <a:stCxn id="71" idx="7"/>
                <a:endCxn id="59" idx="3"/>
              </p:cNvCxnSpPr>
              <p:nvPr/>
            </p:nvCxnSpPr>
            <p:spPr>
              <a:xfrm flipV="1">
                <a:off x="6078820" y="3882256"/>
                <a:ext cx="228469" cy="2708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7AB1A2A-0DF7-C7DC-5361-BF8AF32EA169}"/>
                  </a:ext>
                </a:extLst>
              </p:cNvPr>
              <p:cNvCxnSpPr>
                <a:cxnSpLocks/>
                <a:stCxn id="59" idx="5"/>
                <a:endCxn id="73" idx="1"/>
              </p:cNvCxnSpPr>
              <p:nvPr/>
            </p:nvCxnSpPr>
            <p:spPr>
              <a:xfrm>
                <a:off x="6463991" y="3882256"/>
                <a:ext cx="249489" cy="3948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73361C-17B5-7686-DFBA-F4283AAB59C5}"/>
                  </a:ext>
                </a:extLst>
              </p:cNvPr>
              <p:cNvCxnSpPr>
                <a:cxnSpLocks/>
                <a:stCxn id="72" idx="7"/>
                <a:endCxn id="60" idx="3"/>
              </p:cNvCxnSpPr>
              <p:nvPr/>
            </p:nvCxnSpPr>
            <p:spPr>
              <a:xfrm flipV="1">
                <a:off x="6474501" y="3945514"/>
                <a:ext cx="228469" cy="26830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CE04175-D672-7B29-A810-40DEE977949F}"/>
                  </a:ext>
                </a:extLst>
              </p:cNvPr>
              <p:cNvCxnSpPr>
                <a:cxnSpLocks/>
                <a:stCxn id="60" idx="5"/>
                <a:endCxn id="74" idx="1"/>
              </p:cNvCxnSpPr>
              <p:nvPr/>
            </p:nvCxnSpPr>
            <p:spPr>
              <a:xfrm>
                <a:off x="6859672" y="3945514"/>
                <a:ext cx="249489" cy="39985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8F5D718-8B21-5AC1-D93F-B3A585C1F95F}"/>
                  </a:ext>
                </a:extLst>
              </p:cNvPr>
              <p:cNvCxnSpPr>
                <a:cxnSpLocks/>
                <a:stCxn id="73" idx="7"/>
                <a:endCxn id="61" idx="3"/>
              </p:cNvCxnSpPr>
              <p:nvPr/>
            </p:nvCxnSpPr>
            <p:spPr>
              <a:xfrm flipV="1">
                <a:off x="6870182" y="4013806"/>
                <a:ext cx="228469" cy="26327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52855A2-34BF-5A76-F803-254B8418ADD5}"/>
                  </a:ext>
                </a:extLst>
              </p:cNvPr>
              <p:cNvSpPr/>
              <p:nvPr/>
            </p:nvSpPr>
            <p:spPr>
              <a:xfrm>
                <a:off x="5490322" y="454249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8C4C502-6C2E-A4B1-4BF5-E6B5B21AA3D0}"/>
                  </a:ext>
                </a:extLst>
              </p:cNvPr>
              <p:cNvSpPr/>
              <p:nvPr/>
            </p:nvSpPr>
            <p:spPr>
              <a:xfrm>
                <a:off x="5886003" y="4605755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76B966C-8F70-1CD8-338A-EEDB30540DBD}"/>
                  </a:ext>
                </a:extLst>
              </p:cNvPr>
              <p:cNvSpPr/>
              <p:nvPr/>
            </p:nvSpPr>
            <p:spPr>
              <a:xfrm>
                <a:off x="6281684" y="466645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3062000-6B96-2F3B-4B3F-330D8337DFDB}"/>
                  </a:ext>
                </a:extLst>
              </p:cNvPr>
              <p:cNvSpPr/>
              <p:nvPr/>
            </p:nvSpPr>
            <p:spPr>
              <a:xfrm>
                <a:off x="6677365" y="4729715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8470EC6-84E1-7700-43EB-03FAD31C8248}"/>
                  </a:ext>
                </a:extLst>
              </p:cNvPr>
              <p:cNvSpPr/>
              <p:nvPr/>
            </p:nvSpPr>
            <p:spPr>
              <a:xfrm>
                <a:off x="7073046" y="479800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4D052B8-6A32-FEF6-D19A-E701F78BE0C4}"/>
                  </a:ext>
                </a:extLst>
              </p:cNvPr>
              <p:cNvCxnSpPr>
                <a:cxnSpLocks/>
                <a:stCxn id="70" idx="5"/>
                <a:endCxn id="84" idx="1"/>
              </p:cNvCxnSpPr>
              <p:nvPr/>
            </p:nvCxnSpPr>
            <p:spPr>
              <a:xfrm>
                <a:off x="5683139" y="4246564"/>
                <a:ext cx="235318" cy="3916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5F94EB3-3846-F2AF-8ECC-179F974FD09E}"/>
                  </a:ext>
                </a:extLst>
              </p:cNvPr>
              <p:cNvCxnSpPr>
                <a:cxnSpLocks/>
                <a:stCxn id="83" idx="7"/>
                <a:endCxn id="71" idx="3"/>
              </p:cNvCxnSpPr>
              <p:nvPr/>
            </p:nvCxnSpPr>
            <p:spPr>
              <a:xfrm flipV="1">
                <a:off x="5679478" y="4309822"/>
                <a:ext cx="242640" cy="26512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346F1F4-8364-4C7E-C489-3D2E7F82A722}"/>
                  </a:ext>
                </a:extLst>
              </p:cNvPr>
              <p:cNvCxnSpPr>
                <a:cxnSpLocks/>
                <a:stCxn id="71" idx="5"/>
                <a:endCxn id="85" idx="1"/>
              </p:cNvCxnSpPr>
              <p:nvPr/>
            </p:nvCxnSpPr>
            <p:spPr>
              <a:xfrm>
                <a:off x="6078820" y="4309822"/>
                <a:ext cx="235318" cy="38908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A0F2E4E-18D6-B63D-F3A5-6D8CFC253236}"/>
                  </a:ext>
                </a:extLst>
              </p:cNvPr>
              <p:cNvCxnSpPr>
                <a:cxnSpLocks/>
                <a:stCxn id="84" idx="7"/>
                <a:endCxn id="72" idx="3"/>
              </p:cNvCxnSpPr>
              <p:nvPr/>
            </p:nvCxnSpPr>
            <p:spPr>
              <a:xfrm flipV="1">
                <a:off x="6075159" y="4370524"/>
                <a:ext cx="242640" cy="26768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FFCB3D7-A183-4658-428C-355DE1C46263}"/>
                  </a:ext>
                </a:extLst>
              </p:cNvPr>
              <p:cNvCxnSpPr>
                <a:cxnSpLocks/>
                <a:stCxn id="72" idx="5"/>
                <a:endCxn id="86" idx="1"/>
              </p:cNvCxnSpPr>
              <p:nvPr/>
            </p:nvCxnSpPr>
            <p:spPr>
              <a:xfrm>
                <a:off x="6474501" y="4370524"/>
                <a:ext cx="235318" cy="3916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8069666-C5F0-5306-9211-AD633DC159E8}"/>
                  </a:ext>
                </a:extLst>
              </p:cNvPr>
              <p:cNvCxnSpPr>
                <a:cxnSpLocks/>
                <a:stCxn id="85" idx="7"/>
                <a:endCxn id="73" idx="3"/>
              </p:cNvCxnSpPr>
              <p:nvPr/>
            </p:nvCxnSpPr>
            <p:spPr>
              <a:xfrm flipV="1">
                <a:off x="6470840" y="4433782"/>
                <a:ext cx="242640" cy="26512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E5EB621-89DD-AE79-63BF-6841039E7642}"/>
                  </a:ext>
                </a:extLst>
              </p:cNvPr>
              <p:cNvCxnSpPr>
                <a:cxnSpLocks/>
                <a:stCxn id="73" idx="5"/>
                <a:endCxn id="87" idx="1"/>
              </p:cNvCxnSpPr>
              <p:nvPr/>
            </p:nvCxnSpPr>
            <p:spPr>
              <a:xfrm>
                <a:off x="6870182" y="4433782"/>
                <a:ext cx="235318" cy="39667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00CC24C-5CA0-8190-A03E-87889C562919}"/>
                  </a:ext>
                </a:extLst>
              </p:cNvPr>
              <p:cNvCxnSpPr>
                <a:cxnSpLocks/>
                <a:stCxn id="86" idx="7"/>
                <a:endCxn id="74" idx="3"/>
              </p:cNvCxnSpPr>
              <p:nvPr/>
            </p:nvCxnSpPr>
            <p:spPr>
              <a:xfrm flipV="1">
                <a:off x="6866521" y="4502074"/>
                <a:ext cx="242640" cy="26009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4FB169-B649-800B-B38F-06F841EE03E0}"/>
                </a:ext>
              </a:extLst>
            </p:cNvPr>
            <p:cNvSpPr/>
            <p:nvPr/>
          </p:nvSpPr>
          <p:spPr>
            <a:xfrm>
              <a:off x="7794045" y="3594549"/>
              <a:ext cx="2393930" cy="240401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scene3d>
              <a:camera prst="isometricOffAxis2Left"/>
              <a:lightRig rig="threePt" dir="t"/>
            </a:scene3d>
            <a:sp3d extrusionH="2540000" contourW="12700" prstMaterial="translucentPowder"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36FF8A-4574-7537-0CB4-4C92DAB639C3}"/>
                </a:ext>
              </a:extLst>
            </p:cNvPr>
            <p:cNvGrpSpPr/>
            <p:nvPr/>
          </p:nvGrpSpPr>
          <p:grpSpPr>
            <a:xfrm>
              <a:off x="8075459" y="3919805"/>
              <a:ext cx="1815514" cy="1930578"/>
              <a:chOff x="5483473" y="3089039"/>
              <a:chExt cx="1815514" cy="1930578"/>
            </a:xfrm>
            <a:solidFill>
              <a:srgbClr val="DCC6EC"/>
            </a:solidFill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7277FCC-56DD-BBC4-0C40-FE5DD79A94E6}"/>
                  </a:ext>
                </a:extLst>
              </p:cNvPr>
              <p:cNvSpPr/>
              <p:nvPr/>
            </p:nvSpPr>
            <p:spPr>
              <a:xfrm>
                <a:off x="5494653" y="308903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1419F37-D853-AB5C-961B-620364E55D13}"/>
                  </a:ext>
                </a:extLst>
              </p:cNvPr>
              <p:cNvSpPr/>
              <p:nvPr/>
            </p:nvSpPr>
            <p:spPr>
              <a:xfrm>
                <a:off x="5890334" y="315229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9FCFCA4-F3FA-FCA9-6B85-7AB74EEF0C7C}"/>
                  </a:ext>
                </a:extLst>
              </p:cNvPr>
              <p:cNvSpPr/>
              <p:nvPr/>
            </p:nvSpPr>
            <p:spPr>
              <a:xfrm>
                <a:off x="6286015" y="321299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D0BA3FE-A81D-68C3-43DE-56B9397E26D4}"/>
                  </a:ext>
                </a:extLst>
              </p:cNvPr>
              <p:cNvSpPr/>
              <p:nvPr/>
            </p:nvSpPr>
            <p:spPr>
              <a:xfrm>
                <a:off x="6681696" y="327625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B44CCE5-1737-8A1F-542F-F00311413C6B}"/>
                  </a:ext>
                </a:extLst>
              </p:cNvPr>
              <p:cNvSpPr/>
              <p:nvPr/>
            </p:nvSpPr>
            <p:spPr>
              <a:xfrm>
                <a:off x="7077377" y="3344549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450972-4D36-AA1A-908F-C6F585CBCE13}"/>
                  </a:ext>
                </a:extLst>
              </p:cNvPr>
              <p:cNvSpPr/>
              <p:nvPr/>
            </p:nvSpPr>
            <p:spPr>
              <a:xfrm>
                <a:off x="5483473" y="356914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36B9FA3-C167-3678-2236-D46CB7B75780}"/>
                  </a:ext>
                </a:extLst>
              </p:cNvPr>
              <p:cNvSpPr/>
              <p:nvPr/>
            </p:nvSpPr>
            <p:spPr>
              <a:xfrm>
                <a:off x="5879154" y="3632398"/>
                <a:ext cx="221610" cy="221610"/>
              </a:xfrm>
              <a:prstGeom prst="ellipse">
                <a:avLst/>
              </a:prstGeom>
              <a:solidFill>
                <a:srgbClr val="FFC000"/>
              </a:solidFill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A8F48DB-B6F6-6366-11E9-3D442DBAE7F7}"/>
                  </a:ext>
                </a:extLst>
              </p:cNvPr>
              <p:cNvSpPr/>
              <p:nvPr/>
            </p:nvSpPr>
            <p:spPr>
              <a:xfrm>
                <a:off x="6274835" y="3693100"/>
                <a:ext cx="221610" cy="221610"/>
              </a:xfrm>
              <a:prstGeom prst="ellipse">
                <a:avLst/>
              </a:prstGeom>
              <a:solidFill>
                <a:srgbClr val="FF0000"/>
              </a:solidFill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496136B-B6F3-BDA8-F5B3-189E5E75DCAA}"/>
                  </a:ext>
                </a:extLst>
              </p:cNvPr>
              <p:cNvSpPr/>
              <p:nvPr/>
            </p:nvSpPr>
            <p:spPr>
              <a:xfrm>
                <a:off x="6670516" y="375635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D0364B5-F13C-FCAC-98F0-84AF48E00F58}"/>
                  </a:ext>
                </a:extLst>
              </p:cNvPr>
              <p:cNvSpPr/>
              <p:nvPr/>
            </p:nvSpPr>
            <p:spPr>
              <a:xfrm>
                <a:off x="7066197" y="3824650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693701-E9B0-7C26-7093-992FD871AA21}"/>
                  </a:ext>
                </a:extLst>
              </p:cNvPr>
              <p:cNvCxnSpPr>
                <a:cxnSpLocks/>
                <a:stCxn id="195" idx="5"/>
                <a:endCxn id="14" idx="1"/>
              </p:cNvCxnSpPr>
              <p:nvPr/>
            </p:nvCxnSpPr>
            <p:spPr>
              <a:xfrm>
                <a:off x="5683809" y="3278195"/>
                <a:ext cx="227799" cy="3866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1D3066C-51B0-C823-4A27-866A7968C3DF}"/>
                  </a:ext>
                </a:extLst>
              </p:cNvPr>
              <p:cNvCxnSpPr>
                <a:cxnSpLocks/>
                <a:stCxn id="8" idx="7"/>
              </p:cNvCxnSpPr>
              <p:nvPr/>
            </p:nvCxnSpPr>
            <p:spPr>
              <a:xfrm flipV="1">
                <a:off x="5672629" y="3341453"/>
                <a:ext cx="250159" cy="26014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BE9B73C-A57F-535F-77B0-36B488ECC9DE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6079490" y="3341453"/>
                <a:ext cx="227799" cy="38410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575A897-864E-B7B1-406E-8AF90302E0F4}"/>
                  </a:ext>
                </a:extLst>
              </p:cNvPr>
              <p:cNvCxnSpPr>
                <a:cxnSpLocks/>
                <a:stCxn id="14" idx="7"/>
                <a:endCxn id="5" idx="3"/>
              </p:cNvCxnSpPr>
              <p:nvPr/>
            </p:nvCxnSpPr>
            <p:spPr>
              <a:xfrm flipV="1">
                <a:off x="6068310" y="3402155"/>
                <a:ext cx="250159" cy="26269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329C65-39A8-B5D2-79E6-8588C0E6C23C}"/>
                  </a:ext>
                </a:extLst>
              </p:cNvPr>
              <p:cNvCxnSpPr>
                <a:cxnSpLocks/>
                <a:stCxn id="5" idx="5"/>
                <a:endCxn id="16" idx="1"/>
              </p:cNvCxnSpPr>
              <p:nvPr/>
            </p:nvCxnSpPr>
            <p:spPr>
              <a:xfrm>
                <a:off x="6475171" y="3402155"/>
                <a:ext cx="227799" cy="3866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3257D9-7F1A-DE4B-8A0A-58A4E191717F}"/>
                  </a:ext>
                </a:extLst>
              </p:cNvPr>
              <p:cNvCxnSpPr>
                <a:cxnSpLocks/>
                <a:stCxn id="15" idx="7"/>
                <a:endCxn id="6" idx="3"/>
              </p:cNvCxnSpPr>
              <p:nvPr/>
            </p:nvCxnSpPr>
            <p:spPr>
              <a:xfrm flipV="1">
                <a:off x="6463991" y="3465413"/>
                <a:ext cx="250159" cy="26014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E154D7-A9A6-F794-ED7A-89A168918100}"/>
                  </a:ext>
                </a:extLst>
              </p:cNvPr>
              <p:cNvCxnSpPr>
                <a:cxnSpLocks/>
                <a:stCxn id="6" idx="5"/>
                <a:endCxn id="17" idx="1"/>
              </p:cNvCxnSpPr>
              <p:nvPr/>
            </p:nvCxnSpPr>
            <p:spPr>
              <a:xfrm>
                <a:off x="6870852" y="3465413"/>
                <a:ext cx="227799" cy="39169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FB7B90-641C-A7BB-9EF9-48FD48490D86}"/>
                  </a:ext>
                </a:extLst>
              </p:cNvPr>
              <p:cNvCxnSpPr>
                <a:cxnSpLocks/>
                <a:stCxn id="16" idx="7"/>
                <a:endCxn id="7" idx="3"/>
              </p:cNvCxnSpPr>
              <p:nvPr/>
            </p:nvCxnSpPr>
            <p:spPr>
              <a:xfrm flipV="1">
                <a:off x="6859672" y="3533705"/>
                <a:ext cx="250159" cy="25510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6E95CE-7552-D0C2-561A-35FA15D51B53}"/>
                  </a:ext>
                </a:extLst>
              </p:cNvPr>
              <p:cNvSpPr/>
              <p:nvPr/>
            </p:nvSpPr>
            <p:spPr>
              <a:xfrm>
                <a:off x="5493983" y="405740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2092ED6-D8FE-BDD6-888D-472DE995E421}"/>
                  </a:ext>
                </a:extLst>
              </p:cNvPr>
              <p:cNvSpPr/>
              <p:nvPr/>
            </p:nvSpPr>
            <p:spPr>
              <a:xfrm>
                <a:off x="5889664" y="4120666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AF7CDB8-97E8-ED6C-71DA-B847A35D2007}"/>
                  </a:ext>
                </a:extLst>
              </p:cNvPr>
              <p:cNvSpPr/>
              <p:nvPr/>
            </p:nvSpPr>
            <p:spPr>
              <a:xfrm>
                <a:off x="6285345" y="418136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7BB7FAE-69AC-477E-CFEC-96622AC1117A}"/>
                  </a:ext>
                </a:extLst>
              </p:cNvPr>
              <p:cNvSpPr/>
              <p:nvPr/>
            </p:nvSpPr>
            <p:spPr>
              <a:xfrm>
                <a:off x="6681026" y="4244626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4049DBD-C6E8-3558-94BB-7B6AB88504D8}"/>
                  </a:ext>
                </a:extLst>
              </p:cNvPr>
              <p:cNvSpPr/>
              <p:nvPr/>
            </p:nvSpPr>
            <p:spPr>
              <a:xfrm>
                <a:off x="7076707" y="4312918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47B1592-123D-76E9-8E1A-2D8CD1B40B9D}"/>
                  </a:ext>
                </a:extLst>
              </p:cNvPr>
              <p:cNvCxnSpPr>
                <a:cxnSpLocks/>
                <a:stCxn id="8" idx="5"/>
                <a:endCxn id="27" idx="1"/>
              </p:cNvCxnSpPr>
              <p:nvPr/>
            </p:nvCxnSpPr>
            <p:spPr>
              <a:xfrm>
                <a:off x="5672629" y="3758296"/>
                <a:ext cx="249489" cy="3948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5B9D8BF-331C-82D1-7B12-FB550C879E6D}"/>
                  </a:ext>
                </a:extLst>
              </p:cNvPr>
              <p:cNvCxnSpPr>
                <a:cxnSpLocks/>
                <a:stCxn id="26" idx="7"/>
                <a:endCxn id="14" idx="3"/>
              </p:cNvCxnSpPr>
              <p:nvPr/>
            </p:nvCxnSpPr>
            <p:spPr>
              <a:xfrm flipV="1">
                <a:off x="5683139" y="3821554"/>
                <a:ext cx="228469" cy="26830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2AF729A-9149-B2F3-968C-FE310283EFEA}"/>
                  </a:ext>
                </a:extLst>
              </p:cNvPr>
              <p:cNvCxnSpPr>
                <a:cxnSpLocks/>
                <a:stCxn id="14" idx="5"/>
                <a:endCxn id="28" idx="1"/>
              </p:cNvCxnSpPr>
              <p:nvPr/>
            </p:nvCxnSpPr>
            <p:spPr>
              <a:xfrm>
                <a:off x="6068310" y="3821554"/>
                <a:ext cx="249489" cy="39226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9754915-4495-63A4-3272-69C24D483CCD}"/>
                  </a:ext>
                </a:extLst>
              </p:cNvPr>
              <p:cNvCxnSpPr>
                <a:cxnSpLocks/>
                <a:stCxn id="27" idx="7"/>
                <a:endCxn id="15" idx="3"/>
              </p:cNvCxnSpPr>
              <p:nvPr/>
            </p:nvCxnSpPr>
            <p:spPr>
              <a:xfrm flipV="1">
                <a:off x="6078820" y="3882256"/>
                <a:ext cx="228469" cy="2708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DE6D2A4-66E2-FE03-0082-40E7A1A72B7C}"/>
                  </a:ext>
                </a:extLst>
              </p:cNvPr>
              <p:cNvCxnSpPr>
                <a:cxnSpLocks/>
                <a:stCxn id="15" idx="5"/>
                <a:endCxn id="29" idx="1"/>
              </p:cNvCxnSpPr>
              <p:nvPr/>
            </p:nvCxnSpPr>
            <p:spPr>
              <a:xfrm>
                <a:off x="6463991" y="3882256"/>
                <a:ext cx="249489" cy="3948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FDADA45-63AD-3098-B121-DF3E66D174CE}"/>
                  </a:ext>
                </a:extLst>
              </p:cNvPr>
              <p:cNvCxnSpPr>
                <a:cxnSpLocks/>
                <a:stCxn id="28" idx="7"/>
                <a:endCxn id="16" idx="3"/>
              </p:cNvCxnSpPr>
              <p:nvPr/>
            </p:nvCxnSpPr>
            <p:spPr>
              <a:xfrm flipV="1">
                <a:off x="6474501" y="3945514"/>
                <a:ext cx="228469" cy="26830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CBC8D30-8D60-2857-8AFC-A5965621EACC}"/>
                  </a:ext>
                </a:extLst>
              </p:cNvPr>
              <p:cNvCxnSpPr>
                <a:cxnSpLocks/>
                <a:stCxn id="16" idx="5"/>
                <a:endCxn id="30" idx="1"/>
              </p:cNvCxnSpPr>
              <p:nvPr/>
            </p:nvCxnSpPr>
            <p:spPr>
              <a:xfrm>
                <a:off x="6859672" y="3945514"/>
                <a:ext cx="249489" cy="39985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3EA0169-5E1F-5949-E7BA-FDDF0B34E90B}"/>
                  </a:ext>
                </a:extLst>
              </p:cNvPr>
              <p:cNvCxnSpPr>
                <a:cxnSpLocks/>
                <a:stCxn id="29" idx="7"/>
                <a:endCxn id="17" idx="3"/>
              </p:cNvCxnSpPr>
              <p:nvPr/>
            </p:nvCxnSpPr>
            <p:spPr>
              <a:xfrm flipV="1">
                <a:off x="6870182" y="4013806"/>
                <a:ext cx="228469" cy="26327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E47E252-236D-6E72-76BA-8CDBAABAAF61}"/>
                  </a:ext>
                </a:extLst>
              </p:cNvPr>
              <p:cNvSpPr/>
              <p:nvPr/>
            </p:nvSpPr>
            <p:spPr>
              <a:xfrm>
                <a:off x="5490322" y="454249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68D5273-7A6A-B05F-E7BD-28EB5D105CC2}"/>
                  </a:ext>
                </a:extLst>
              </p:cNvPr>
              <p:cNvSpPr/>
              <p:nvPr/>
            </p:nvSpPr>
            <p:spPr>
              <a:xfrm>
                <a:off x="5886003" y="4605755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5BDE0E2-543C-9719-4FB0-BE49A22DB0D4}"/>
                  </a:ext>
                </a:extLst>
              </p:cNvPr>
              <p:cNvSpPr/>
              <p:nvPr/>
            </p:nvSpPr>
            <p:spPr>
              <a:xfrm>
                <a:off x="6281684" y="466645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70D1C4B-BCFA-1328-3FB5-9643515526C6}"/>
                  </a:ext>
                </a:extLst>
              </p:cNvPr>
              <p:cNvSpPr/>
              <p:nvPr/>
            </p:nvSpPr>
            <p:spPr>
              <a:xfrm>
                <a:off x="6677365" y="4729715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130BEBA-BF3B-D9C5-CF4C-8AAA559C5ADE}"/>
                  </a:ext>
                </a:extLst>
              </p:cNvPr>
              <p:cNvSpPr/>
              <p:nvPr/>
            </p:nvSpPr>
            <p:spPr>
              <a:xfrm>
                <a:off x="7073046" y="4798007"/>
                <a:ext cx="221610" cy="221610"/>
              </a:xfrm>
              <a:prstGeom prst="ellipse">
                <a:avLst/>
              </a:prstGeom>
              <a:grpFill/>
              <a:scene3d>
                <a:camera prst="isometricOffAxis2Left"/>
                <a:lightRig rig="threePt" dir="t"/>
              </a:scene3d>
              <a:sp3d extrusionH="254000" contourW="12700" prstMaterial="powder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D30CC6C-F70F-DC59-458C-5C22E6EBA898}"/>
                  </a:ext>
                </a:extLst>
              </p:cNvPr>
              <p:cNvCxnSpPr>
                <a:cxnSpLocks/>
                <a:stCxn id="39" idx="7"/>
                <a:endCxn id="27" idx="3"/>
              </p:cNvCxnSpPr>
              <p:nvPr/>
            </p:nvCxnSpPr>
            <p:spPr>
              <a:xfrm flipV="1">
                <a:off x="5679478" y="4309822"/>
                <a:ext cx="242640" cy="26512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442A524-2C2F-5AFD-7650-60A6AFA200AD}"/>
                  </a:ext>
                </a:extLst>
              </p:cNvPr>
              <p:cNvCxnSpPr>
                <a:cxnSpLocks/>
                <a:stCxn id="27" idx="5"/>
                <a:endCxn id="41" idx="1"/>
              </p:cNvCxnSpPr>
              <p:nvPr/>
            </p:nvCxnSpPr>
            <p:spPr>
              <a:xfrm>
                <a:off x="6078820" y="4309822"/>
                <a:ext cx="235318" cy="38908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953619B-0553-EAC5-DD6C-0046FE45BDCB}"/>
                  </a:ext>
                </a:extLst>
              </p:cNvPr>
              <p:cNvCxnSpPr>
                <a:cxnSpLocks/>
                <a:stCxn id="40" idx="7"/>
                <a:endCxn id="28" idx="3"/>
              </p:cNvCxnSpPr>
              <p:nvPr/>
            </p:nvCxnSpPr>
            <p:spPr>
              <a:xfrm flipV="1">
                <a:off x="6075159" y="4370524"/>
                <a:ext cx="242640" cy="26768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1E495DB-3433-2640-8B7F-A526718AC6C8}"/>
                  </a:ext>
                </a:extLst>
              </p:cNvPr>
              <p:cNvCxnSpPr>
                <a:cxnSpLocks/>
                <a:stCxn id="28" idx="5"/>
                <a:endCxn id="42" idx="1"/>
              </p:cNvCxnSpPr>
              <p:nvPr/>
            </p:nvCxnSpPr>
            <p:spPr>
              <a:xfrm>
                <a:off x="6474501" y="4370524"/>
                <a:ext cx="235318" cy="3916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0B24569-23C5-54B8-DCF3-BB5BFF288613}"/>
                  </a:ext>
                </a:extLst>
              </p:cNvPr>
              <p:cNvCxnSpPr>
                <a:cxnSpLocks/>
                <a:stCxn id="41" idx="7"/>
                <a:endCxn id="29" idx="3"/>
              </p:cNvCxnSpPr>
              <p:nvPr/>
            </p:nvCxnSpPr>
            <p:spPr>
              <a:xfrm flipV="1">
                <a:off x="6470840" y="4433782"/>
                <a:ext cx="242640" cy="26512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1894765-D4FA-0D6E-0DCC-72401A5CBA82}"/>
                  </a:ext>
                </a:extLst>
              </p:cNvPr>
              <p:cNvCxnSpPr>
                <a:cxnSpLocks/>
                <a:stCxn id="29" idx="5"/>
                <a:endCxn id="43" idx="1"/>
              </p:cNvCxnSpPr>
              <p:nvPr/>
            </p:nvCxnSpPr>
            <p:spPr>
              <a:xfrm>
                <a:off x="6870182" y="4433782"/>
                <a:ext cx="235318" cy="39667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4C80A41-4311-B3FC-6115-8E077BBF3ECB}"/>
                  </a:ext>
                </a:extLst>
              </p:cNvPr>
              <p:cNvCxnSpPr>
                <a:cxnSpLocks/>
                <a:stCxn id="42" idx="7"/>
                <a:endCxn id="30" idx="3"/>
              </p:cNvCxnSpPr>
              <p:nvPr/>
            </p:nvCxnSpPr>
            <p:spPr>
              <a:xfrm flipV="1">
                <a:off x="6866521" y="4502074"/>
                <a:ext cx="242640" cy="26009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B724846-E68B-986A-F393-9F7D604A687F}"/>
                  </a:ext>
                </a:extLst>
              </p:cNvPr>
              <p:cNvCxnSpPr>
                <a:cxnSpLocks/>
                <a:stCxn id="26" idx="5"/>
                <a:endCxn id="40" idx="1"/>
              </p:cNvCxnSpPr>
              <p:nvPr/>
            </p:nvCxnSpPr>
            <p:spPr>
              <a:xfrm>
                <a:off x="5683139" y="4246564"/>
                <a:ext cx="235318" cy="3916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74D97E7C-BF68-A23C-0F09-61E2B054BFF4}"/>
              </a:ext>
            </a:extLst>
          </p:cNvPr>
          <p:cNvSpPr txBox="1"/>
          <p:nvPr/>
        </p:nvSpPr>
        <p:spPr>
          <a:xfrm>
            <a:off x="308532" y="4107992"/>
            <a:ext cx="2108269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NDIF User</a:t>
            </a:r>
            <a:br>
              <a:rPr lang="en-US">
                <a:latin typeface="Arial"/>
              </a:rPr>
            </a:br>
            <a:br>
              <a:rPr lang="en-US">
                <a:latin typeface="Arial"/>
              </a:rPr>
            </a:br>
            <a:r>
              <a:rPr lang="en-US">
                <a:latin typeface="Arial"/>
                <a:cs typeface="Arial"/>
              </a:rPr>
              <a:t>Research Scientist</a:t>
            </a:r>
            <a:br>
              <a:rPr lang="en-US">
                <a:latin typeface="Arial"/>
              </a:rPr>
            </a:br>
            <a:r>
              <a:rPr lang="en-US">
                <a:latin typeface="Arial"/>
                <a:cs typeface="Arial"/>
              </a:rPr>
              <a:t>asking: “Why?”</a:t>
            </a:r>
          </a:p>
        </p:txBody>
      </p:sp>
      <p:pic>
        <p:nvPicPr>
          <p:cNvPr id="193" name="Picture 4" descr="Image of a scientist in profile">
            <a:extLst>
              <a:ext uri="{FF2B5EF4-FFF2-40B4-BE49-F238E27FC236}">
                <a16:creationId xmlns:a16="http://schemas.microsoft.com/office/drawing/2014/main" id="{766ECD54-8C09-C786-F31C-715FFEF0C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5" r="23215"/>
          <a:stretch/>
        </p:blipFill>
        <p:spPr bwMode="auto">
          <a:xfrm>
            <a:off x="308532" y="1961550"/>
            <a:ext cx="1992495" cy="20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93" descr="NDIF logo">
            <a:extLst>
              <a:ext uri="{FF2B5EF4-FFF2-40B4-BE49-F238E27FC236}">
                <a16:creationId xmlns:a16="http://schemas.microsoft.com/office/drawing/2014/main" id="{0A0961FA-8B49-299B-F242-D6AAED7DF0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5" r="17689"/>
          <a:stretch/>
        </p:blipFill>
        <p:spPr>
          <a:xfrm>
            <a:off x="10709250" y="2577318"/>
            <a:ext cx="1482750" cy="9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3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E32D9ABD-5FD1-5683-F0EE-09E283CDB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6165E84A-7ABF-42ED-B8F0-20C806987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48799"/>
          </a:xfrm>
          <a:prstGeom prst="rect">
            <a:avLst/>
          </a:prstGeom>
          <a:solidFill>
            <a:srgbClr val="9B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Frontier Models versus Research</a:t>
            </a:r>
            <a:endParaRPr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C9B18422-5E63-D2D8-8DFE-C61615AC1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9B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bg1"/>
                </a:solidFill>
              </a:rPr>
              <a:t>Observation: we only study AI that fits on a professor’s desk.</a:t>
            </a:r>
          </a:p>
        </p:txBody>
      </p:sp>
      <p:pic>
        <p:nvPicPr>
          <p:cNvPr id="2" name="Picture 1" descr="Graph of MMLU average score vs publish date">
            <a:extLst>
              <a:ext uri="{FF2B5EF4-FFF2-40B4-BE49-F238E27FC236}">
                <a16:creationId xmlns:a16="http://schemas.microsoft.com/office/drawing/2014/main" id="{5EA67580-DEAE-F94A-5B45-F7C355859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91" y="1666176"/>
            <a:ext cx="7797761" cy="443088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1ABBB9-69B7-133D-E5C6-BE41220B0159}"/>
              </a:ext>
            </a:extLst>
          </p:cNvPr>
          <p:cNvSpPr txBox="1"/>
          <p:nvPr/>
        </p:nvSpPr>
        <p:spPr>
          <a:xfrm>
            <a:off x="9029700" y="3974434"/>
            <a:ext cx="2372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Most research papers</a:t>
            </a:r>
            <a:br>
              <a:rPr lang="en-US" dirty="0"/>
            </a:br>
            <a:r>
              <a:rPr lang="en-US" dirty="0"/>
              <a:t>looking inside models</a:t>
            </a:r>
            <a:br>
              <a:rPr lang="en-US" dirty="0"/>
            </a:br>
            <a:r>
              <a:rPr lang="en-US" dirty="0"/>
              <a:t>study tiny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DB635-C785-FF9E-4B1C-0AE2541E0866}"/>
              </a:ext>
            </a:extLst>
          </p:cNvPr>
          <p:cNvSpPr txBox="1"/>
          <p:nvPr/>
        </p:nvSpPr>
        <p:spPr>
          <a:xfrm>
            <a:off x="8359496" y="2943766"/>
            <a:ext cx="20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few at Llama 70b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1438F-7246-7E92-02BE-DB77044F4E85}"/>
              </a:ext>
            </a:extLst>
          </p:cNvPr>
          <p:cNvSpPr txBox="1"/>
          <p:nvPr/>
        </p:nvSpPr>
        <p:spPr>
          <a:xfrm>
            <a:off x="9029700" y="2482418"/>
            <a:ext cx="18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Studies of </a:t>
            </a:r>
            <a:r>
              <a:rPr lang="en-US" dirty="0" err="1"/>
              <a:t>Qwen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1B644-A7EC-7229-4073-63A60C9A265A}"/>
              </a:ext>
            </a:extLst>
          </p:cNvPr>
          <p:cNvSpPr txBox="1"/>
          <p:nvPr/>
        </p:nvSpPr>
        <p:spPr>
          <a:xfrm>
            <a:off x="9559646" y="2043623"/>
            <a:ext cx="240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studies of 405b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4A98CF8-8F4B-75D9-4FFA-5D6BA9E41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58225" y="3686175"/>
            <a:ext cx="371475" cy="13430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0DC24E5E-8BCE-B159-8CDC-654701D51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344425"/>
            <a:ext cx="12192000" cy="3039564"/>
          </a:xfrm>
          <a:prstGeom prst="rect">
            <a:avLst/>
          </a:prstGeom>
          <a:solidFill>
            <a:srgbClr val="8970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Google Shape;95;p1" descr="Bootstrap Themes">
            <a:extLst>
              <a:ext uri="{FF2B5EF4-FFF2-40B4-BE49-F238E27FC236}">
                <a16:creationId xmlns:a16="http://schemas.microsoft.com/office/drawing/2014/main" id="{CB195D74-FD06-F29F-6DD9-1FE44E30FE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247" y="157419"/>
            <a:ext cx="2981187" cy="19987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E1FCC-41CD-BC3E-B1B0-4F294373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17" y="694167"/>
            <a:ext cx="3643587" cy="1009651"/>
          </a:xfrm>
        </p:spPr>
        <p:txBody>
          <a:bodyPr lIns="0" tIns="0" rIns="0" bIns="0">
            <a:no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Deep Inference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209C-2826-803B-B6AD-105314CB2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55" y="2606278"/>
            <a:ext cx="11088045" cy="2547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transparent research computing fabric to allow scientists to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 and alter internals of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trillion-parameter-scale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AI: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Software: unique new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AI inference libraries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Capacity: scientific AI inference service on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DeltaAI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GPUs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Education: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 training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enabled AI methods. </a:t>
            </a:r>
          </a:p>
        </p:txBody>
      </p:sp>
      <p:sp>
        <p:nvSpPr>
          <p:cNvPr id="5" name="Google Shape;89;p1">
            <a:extLst>
              <a:ext uri="{FF2B5EF4-FFF2-40B4-BE49-F238E27FC236}">
                <a16:creationId xmlns:a16="http://schemas.microsoft.com/office/drawing/2014/main" id="{151C0407-6825-3457-DF94-09040CFF7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10744"/>
            <a:ext cx="12192000" cy="1547255"/>
          </a:xfrm>
          <a:prstGeom prst="rect">
            <a:avLst/>
          </a:prstGeom>
          <a:solidFill>
            <a:srgbClr val="300B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300;p1" descr="NSF logo">
            <a:extLst>
              <a:ext uri="{FF2B5EF4-FFF2-40B4-BE49-F238E27FC236}">
                <a16:creationId xmlns:a16="http://schemas.microsoft.com/office/drawing/2014/main" id="{F6BD277F-E942-7E8B-D9EC-7C008CA90A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459" y="5546034"/>
            <a:ext cx="1109951" cy="11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01;p1">
            <a:extLst>
              <a:ext uri="{FF2B5EF4-FFF2-40B4-BE49-F238E27FC236}">
                <a16:creationId xmlns:a16="http://schemas.microsoft.com/office/drawing/2014/main" id="{B7CDF368-5CDB-D421-262E-A1A56C419325}"/>
              </a:ext>
            </a:extLst>
          </p:cNvPr>
          <p:cNvSpPr txBox="1"/>
          <p:nvPr/>
        </p:nvSpPr>
        <p:spPr>
          <a:xfrm>
            <a:off x="1379764" y="5614156"/>
            <a:ext cx="385654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project is supported by National Science Foundation.</a:t>
            </a:r>
            <a:b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 opinions, findings, conclusions, or recommendations expressed in this material are those of the authors and do not necessarily reflect the views of the National Science Foundation.</a:t>
            </a:r>
            <a:b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Award #2408455, $9m / 4 years</a:t>
            </a:r>
            <a:endParaRPr dirty="0"/>
          </a:p>
        </p:txBody>
      </p:sp>
      <p:sp>
        <p:nvSpPr>
          <p:cNvPr id="15" name="Google Shape;297;p1">
            <a:extLst>
              <a:ext uri="{FF2B5EF4-FFF2-40B4-BE49-F238E27FC236}">
                <a16:creationId xmlns:a16="http://schemas.microsoft.com/office/drawing/2014/main" id="{F6D21507-5CFE-D359-DF1A-0482D8474B96}"/>
              </a:ext>
            </a:extLst>
          </p:cNvPr>
          <p:cNvSpPr txBox="1"/>
          <p:nvPr/>
        </p:nvSpPr>
        <p:spPr>
          <a:xfrm>
            <a:off x="5150836" y="6475890"/>
            <a:ext cx="40788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PIs:</a:t>
            </a:r>
            <a:endParaRPr/>
          </a:p>
        </p:txBody>
      </p:sp>
      <p:pic>
        <p:nvPicPr>
          <p:cNvPr id="9" name="Google Shape;291;p1" descr="Image of a man with graying hair smiling">
            <a:extLst>
              <a:ext uri="{FF2B5EF4-FFF2-40B4-BE49-F238E27FC236}">
                <a16:creationId xmlns:a16="http://schemas.microsoft.com/office/drawing/2014/main" id="{AFB1436C-7274-46F4-CBB3-C9D60AD711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717" t="3067" r="5591" b="6240"/>
          <a:stretch/>
        </p:blipFill>
        <p:spPr>
          <a:xfrm>
            <a:off x="5532727" y="5714479"/>
            <a:ext cx="735373" cy="7353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302;p1">
            <a:extLst>
              <a:ext uri="{FF2B5EF4-FFF2-40B4-BE49-F238E27FC236}">
                <a16:creationId xmlns:a16="http://schemas.microsoft.com/office/drawing/2014/main" id="{9C946251-682F-C4F0-E202-34729DF60D38}"/>
              </a:ext>
            </a:extLst>
          </p:cNvPr>
          <p:cNvSpPr txBox="1"/>
          <p:nvPr/>
        </p:nvSpPr>
        <p:spPr>
          <a:xfrm>
            <a:off x="5596742" y="6475890"/>
            <a:ext cx="588302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David Bau</a:t>
            </a:r>
            <a:endParaRPr dirty="0"/>
          </a:p>
        </p:txBody>
      </p:sp>
      <p:pic>
        <p:nvPicPr>
          <p:cNvPr id="10" name="Google Shape;292;p1" descr="Image of a balding man smiling">
            <a:extLst>
              <a:ext uri="{FF2B5EF4-FFF2-40B4-BE49-F238E27FC236}">
                <a16:creationId xmlns:a16="http://schemas.microsoft.com/office/drawing/2014/main" id="{3BAB8C2A-E6D3-BA85-A745-CAF7BBACDC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3585" y="5714479"/>
            <a:ext cx="730694" cy="7306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93;p1">
            <a:extLst>
              <a:ext uri="{FF2B5EF4-FFF2-40B4-BE49-F238E27FC236}">
                <a16:creationId xmlns:a16="http://schemas.microsoft.com/office/drawing/2014/main" id="{D6AAFE71-7B14-3A17-0860-884701A2C359}"/>
              </a:ext>
            </a:extLst>
          </p:cNvPr>
          <p:cNvSpPr txBox="1"/>
          <p:nvPr/>
        </p:nvSpPr>
        <p:spPr>
          <a:xfrm>
            <a:off x="6574229" y="6475890"/>
            <a:ext cx="45364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Jon Bell</a:t>
            </a:r>
            <a:endParaRPr/>
          </a:p>
        </p:txBody>
      </p:sp>
      <p:pic>
        <p:nvPicPr>
          <p:cNvPr id="8" name="Google Shape;290;p1" descr="Image of a woman with long dark hair, smiling">
            <a:extLst>
              <a:ext uri="{FF2B5EF4-FFF2-40B4-BE49-F238E27FC236}">
                <a16:creationId xmlns:a16="http://schemas.microsoft.com/office/drawing/2014/main" id="{7024EF18-CF50-FBDB-220A-8BD0A6844D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9764" y="5714479"/>
            <a:ext cx="730694" cy="730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94;p1">
            <a:extLst>
              <a:ext uri="{FF2B5EF4-FFF2-40B4-BE49-F238E27FC236}">
                <a16:creationId xmlns:a16="http://schemas.microsoft.com/office/drawing/2014/main" id="{A668AE1D-BBEF-2DB8-DFC5-8DF47527F351}"/>
              </a:ext>
            </a:extLst>
          </p:cNvPr>
          <p:cNvSpPr txBox="1"/>
          <p:nvPr/>
        </p:nvSpPr>
        <p:spPr>
          <a:xfrm>
            <a:off x="7312232" y="6475890"/>
            <a:ext cx="77425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Carla Brodley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88;p1" descr="Image of a man with dark hair and glasses">
            <a:extLst>
              <a:ext uri="{FF2B5EF4-FFF2-40B4-BE49-F238E27FC236}">
                <a16:creationId xmlns:a16="http://schemas.microsoft.com/office/drawing/2014/main" id="{E3DD1A63-F6E6-934D-7FCE-B18E907D69D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5943" y="5715923"/>
            <a:ext cx="735373" cy="7353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96;p1">
            <a:extLst>
              <a:ext uri="{FF2B5EF4-FFF2-40B4-BE49-F238E27FC236}">
                <a16:creationId xmlns:a16="http://schemas.microsoft.com/office/drawing/2014/main" id="{34A7A0A7-B57A-79E6-A996-0B26DE5A383A}"/>
              </a:ext>
            </a:extLst>
          </p:cNvPr>
          <p:cNvSpPr txBox="1"/>
          <p:nvPr/>
        </p:nvSpPr>
        <p:spPr>
          <a:xfrm>
            <a:off x="8259258" y="6475890"/>
            <a:ext cx="644407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Arjun Guha</a:t>
            </a:r>
            <a:endParaRPr/>
          </a:p>
        </p:txBody>
      </p:sp>
      <p:pic>
        <p:nvPicPr>
          <p:cNvPr id="7" name="Google Shape;289;p1" descr="Image of a man smiling with short dark hair and glasses">
            <a:extLst>
              <a:ext uri="{FF2B5EF4-FFF2-40B4-BE49-F238E27FC236}">
                <a16:creationId xmlns:a16="http://schemas.microsoft.com/office/drawing/2014/main" id="{034FE17D-F143-836A-EEF7-E4247694ADE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86801" y="5714479"/>
            <a:ext cx="735373" cy="735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95;p1">
            <a:extLst>
              <a:ext uri="{FF2B5EF4-FFF2-40B4-BE49-F238E27FC236}">
                <a16:creationId xmlns:a16="http://schemas.microsoft.com/office/drawing/2014/main" id="{AE1B97A6-30F9-B760-6752-2B528CF9AF45}"/>
              </a:ext>
            </a:extLst>
          </p:cNvPr>
          <p:cNvSpPr txBox="1"/>
          <p:nvPr/>
        </p:nvSpPr>
        <p:spPr>
          <a:xfrm>
            <a:off x="9033945" y="6475890"/>
            <a:ext cx="82394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Byron Wallace</a:t>
            </a:r>
            <a:endParaRPr/>
          </a:p>
        </p:txBody>
      </p:sp>
      <p:pic>
        <p:nvPicPr>
          <p:cNvPr id="16" name="Google Shape;299;p1" descr="Northeastern University logo">
            <a:extLst>
              <a:ext uri="{FF2B5EF4-FFF2-40B4-BE49-F238E27FC236}">
                <a16:creationId xmlns:a16="http://schemas.microsoft.com/office/drawing/2014/main" id="{6B67F214-BE32-8E2D-68BA-E7CA919E110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53681" y="5798476"/>
            <a:ext cx="2056631" cy="64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67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85D5ABDE-5DB2-D1F8-A1DF-6AD43216C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AF34AB47-6B60-39ED-CD6A-9ABF87D7B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48799"/>
          </a:xfrm>
          <a:prstGeom prst="rect">
            <a:avLst/>
          </a:prstGeom>
          <a:solidFill>
            <a:srgbClr val="9B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NDIF</a:t>
            </a:r>
            <a:r>
              <a:rPr lang="en-US" sz="3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does costly engineering for </a:t>
            </a:r>
            <a:r>
              <a:rPr lang="en-US" sz="3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AI science, once</a:t>
            </a:r>
            <a:endParaRPr sz="3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5F78CDFE-BD4E-5EF2-05E2-75951FDF77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9B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bg1"/>
                </a:solidFill>
              </a:rPr>
              <a:t>It’s not just about computing capacity: research on distributed AI is hard.</a:t>
            </a:r>
          </a:p>
        </p:txBody>
      </p:sp>
      <p:pic>
        <p:nvPicPr>
          <p:cNvPr id="4" name="Google Shape;65;p15" descr="Image of links between a local workstation and NDIF">
            <a:extLst>
              <a:ext uri="{FF2B5EF4-FFF2-40B4-BE49-F238E27FC236}">
                <a16:creationId xmlns:a16="http://schemas.microsoft.com/office/drawing/2014/main" id="{772446C0-67A6-4A31-A556-556F9D9F9E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r="13826" b="15619"/>
          <a:stretch/>
        </p:blipFill>
        <p:spPr>
          <a:xfrm>
            <a:off x="515646" y="1523648"/>
            <a:ext cx="11160707" cy="4477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3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487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3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NDIF</a:t>
            </a:r>
            <a:r>
              <a:rPr lang="en-US" sz="3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is a </a:t>
            </a:r>
            <a:r>
              <a:rPr lang="en-US" sz="3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community resource</a:t>
            </a:r>
            <a:r>
              <a:rPr lang="en-US" sz="3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for understanding AI</a:t>
            </a:r>
            <a:endParaRPr sz="3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100" y="1841673"/>
            <a:ext cx="1908199" cy="11730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To enable detailed human understanding of massive AI models.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7" name="Google Shape;9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6" idx="1"/>
            <a:endCxn id="96" idx="3"/>
          </p:cNvCxnSpPr>
          <p:nvPr/>
        </p:nvCxnSpPr>
        <p:spPr>
          <a:xfrm>
            <a:off x="3178059" y="2495811"/>
            <a:ext cx="5927623" cy="0"/>
          </a:xfrm>
          <a:prstGeom prst="straightConnector1">
            <a:avLst/>
          </a:prstGeom>
          <a:noFill/>
          <a:ln w="1524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ADFF806E-46E8-D206-2D87-AAA616345B3A}"/>
              </a:ext>
            </a:extLst>
          </p:cNvPr>
          <p:cNvSpPr txBox="1"/>
          <p:nvPr/>
        </p:nvSpPr>
        <p:spPr>
          <a:xfrm>
            <a:off x="368710" y="4041731"/>
            <a:ext cx="2782589" cy="202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Gives</a:t>
            </a:r>
            <a:b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each scientist</a:t>
            </a:r>
            <a:b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full control of</a:t>
            </a:r>
            <a:b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trillion-parameter models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8D4DE71C-28AA-FF74-5009-CA913A7671AA}"/>
              </a:ext>
            </a:extLst>
          </p:cNvPr>
          <p:cNvSpPr txBox="1"/>
          <p:nvPr/>
        </p:nvSpPr>
        <p:spPr>
          <a:xfrm>
            <a:off x="927854" y="3124506"/>
            <a:ext cx="2419537" cy="43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Local design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178059" y="1385447"/>
            <a:ext cx="5927623" cy="222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 National Deep Inference Fabric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executes AI research experiments</a:t>
            </a:r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8" name="Group 207" descr="image of connections between local researcher workstation and national deep inference fabric">
            <a:extLst>
              <a:ext uri="{FF2B5EF4-FFF2-40B4-BE49-F238E27FC236}">
                <a16:creationId xmlns:a16="http://schemas.microsoft.com/office/drawing/2014/main" id="{01365D6E-7F0C-6C5F-26BA-1E91BFEB0675}"/>
              </a:ext>
            </a:extLst>
          </p:cNvPr>
          <p:cNvGrpSpPr/>
          <p:nvPr/>
        </p:nvGrpSpPr>
        <p:grpSpPr>
          <a:xfrm>
            <a:off x="3415277" y="3992986"/>
            <a:ext cx="7835844" cy="2135211"/>
            <a:chOff x="5726863" y="2995318"/>
            <a:chExt cx="5137512" cy="1399935"/>
          </a:xfrm>
        </p:grpSpPr>
        <p:sp>
          <p:nvSpPr>
            <p:cNvPr id="6" name="Google Shape;84;p1">
              <a:extLst>
                <a:ext uri="{FF2B5EF4-FFF2-40B4-BE49-F238E27FC236}">
                  <a16:creationId xmlns:a16="http://schemas.microsoft.com/office/drawing/2014/main" id="{0EF9AD60-BF33-2CD8-282C-871784320774}"/>
                </a:ext>
              </a:extLst>
            </p:cNvPr>
            <p:cNvSpPr txBox="1"/>
            <p:nvPr/>
          </p:nvSpPr>
          <p:spPr>
            <a:xfrm>
              <a:off x="6997367" y="3381469"/>
              <a:ext cx="853243" cy="750932"/>
            </a:xfrm>
            <a:prstGeom prst="rect">
              <a:avLst/>
            </a:prstGeom>
            <a:solidFill>
              <a:srgbClr val="DDEAF6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45700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Interleaved graph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simulate </a:t>
              </a: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model execution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build interleaved graph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u="none" strike="noStrike" cap="none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7" name="Google Shape;85;p1">
              <a:extLst>
                <a:ext uri="{FF2B5EF4-FFF2-40B4-BE49-F238E27FC236}">
                  <a16:creationId xmlns:a16="http://schemas.microsoft.com/office/drawing/2014/main" id="{2CEF726C-487D-DE52-7CEA-0315B236D5F9}"/>
                </a:ext>
              </a:extLst>
            </p:cNvPr>
            <p:cNvGrpSpPr/>
            <p:nvPr/>
          </p:nvGrpSpPr>
          <p:grpSpPr>
            <a:xfrm>
              <a:off x="7008582" y="3671824"/>
              <a:ext cx="815892" cy="424800"/>
              <a:chOff x="6714994" y="8651835"/>
              <a:chExt cx="3522312" cy="2031045"/>
            </a:xfrm>
          </p:grpSpPr>
          <p:cxnSp>
            <p:nvCxnSpPr>
              <p:cNvPr id="8" name="Google Shape;86;p1">
                <a:extLst>
                  <a:ext uri="{FF2B5EF4-FFF2-40B4-BE49-F238E27FC236}">
                    <a16:creationId xmlns:a16="http://schemas.microsoft.com/office/drawing/2014/main" id="{C7C0BBF2-5C9D-9F3D-7F4A-F8E0E8489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75" y="9232336"/>
                <a:ext cx="3235897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9" name="Google Shape;87;p1">
                <a:extLst>
                  <a:ext uri="{FF2B5EF4-FFF2-40B4-BE49-F238E27FC236}">
                    <a16:creationId xmlns:a16="http://schemas.microsoft.com/office/drawing/2014/main" id="{ED44D50A-2D96-4E37-5171-755F730B2509}"/>
                  </a:ext>
                </a:extLst>
              </p:cNvPr>
              <p:cNvSpPr/>
              <p:nvPr/>
            </p:nvSpPr>
            <p:spPr>
              <a:xfrm>
                <a:off x="7126824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" name="Google Shape;88;p1">
                <a:extLst>
                  <a:ext uri="{FF2B5EF4-FFF2-40B4-BE49-F238E27FC236}">
                    <a16:creationId xmlns:a16="http://schemas.microsoft.com/office/drawing/2014/main" id="{99A077A3-EE96-B813-BD28-0DB0CD27281A}"/>
                  </a:ext>
                </a:extLst>
              </p:cNvPr>
              <p:cNvSpPr/>
              <p:nvPr/>
            </p:nvSpPr>
            <p:spPr>
              <a:xfrm>
                <a:off x="7498718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" name="Google Shape;89;p1">
                <a:extLst>
                  <a:ext uri="{FF2B5EF4-FFF2-40B4-BE49-F238E27FC236}">
                    <a16:creationId xmlns:a16="http://schemas.microsoft.com/office/drawing/2014/main" id="{229E7306-0A37-2BCE-9818-C75AF4EBBD35}"/>
                  </a:ext>
                </a:extLst>
              </p:cNvPr>
              <p:cNvSpPr/>
              <p:nvPr/>
            </p:nvSpPr>
            <p:spPr>
              <a:xfrm>
                <a:off x="7856426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2" name="Google Shape;90;p1">
                <a:extLst>
                  <a:ext uri="{FF2B5EF4-FFF2-40B4-BE49-F238E27FC236}">
                    <a16:creationId xmlns:a16="http://schemas.microsoft.com/office/drawing/2014/main" id="{9945D0DD-832F-4C96-A3B4-D079A28DDC7C}"/>
                  </a:ext>
                </a:extLst>
              </p:cNvPr>
              <p:cNvSpPr/>
              <p:nvPr/>
            </p:nvSpPr>
            <p:spPr>
              <a:xfrm>
                <a:off x="8228320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3" name="Google Shape;91;p1">
                <a:extLst>
                  <a:ext uri="{FF2B5EF4-FFF2-40B4-BE49-F238E27FC236}">
                    <a16:creationId xmlns:a16="http://schemas.microsoft.com/office/drawing/2014/main" id="{772BB002-12C9-3A51-9FA9-F0B65C3A73BE}"/>
                  </a:ext>
                </a:extLst>
              </p:cNvPr>
              <p:cNvSpPr/>
              <p:nvPr/>
            </p:nvSpPr>
            <p:spPr>
              <a:xfrm>
                <a:off x="8600214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4" name="Google Shape;92;p1">
                <a:extLst>
                  <a:ext uri="{FF2B5EF4-FFF2-40B4-BE49-F238E27FC236}">
                    <a16:creationId xmlns:a16="http://schemas.microsoft.com/office/drawing/2014/main" id="{4C331246-7D85-60DE-C0AB-F0F46635C837}"/>
                  </a:ext>
                </a:extLst>
              </p:cNvPr>
              <p:cNvSpPr/>
              <p:nvPr/>
            </p:nvSpPr>
            <p:spPr>
              <a:xfrm>
                <a:off x="8972108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5" name="Google Shape;93;p1">
                <a:extLst>
                  <a:ext uri="{FF2B5EF4-FFF2-40B4-BE49-F238E27FC236}">
                    <a16:creationId xmlns:a16="http://schemas.microsoft.com/office/drawing/2014/main" id="{79406EB7-3A09-58C8-2236-2FC4B8E6930C}"/>
                  </a:ext>
                </a:extLst>
              </p:cNvPr>
              <p:cNvSpPr/>
              <p:nvPr/>
            </p:nvSpPr>
            <p:spPr>
              <a:xfrm>
                <a:off x="9411096" y="9145609"/>
                <a:ext cx="174172" cy="174172"/>
              </a:xfrm>
              <a:prstGeom prst="ellipse">
                <a:avLst/>
              </a:prstGeom>
              <a:solidFill>
                <a:schemeClr val="dk1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16" name="Google Shape;94;p1">
                <a:extLst>
                  <a:ext uri="{FF2B5EF4-FFF2-40B4-BE49-F238E27FC236}">
                    <a16:creationId xmlns:a16="http://schemas.microsoft.com/office/drawing/2014/main" id="{C491F984-53E0-2389-82C9-A059DC0D9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275" y="10169504"/>
                <a:ext cx="3235897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17" name="Google Shape;95;p1">
                <a:extLst>
                  <a:ext uri="{FF2B5EF4-FFF2-40B4-BE49-F238E27FC236}">
                    <a16:creationId xmlns:a16="http://schemas.microsoft.com/office/drawing/2014/main" id="{BAEB1586-C365-A7B3-63DB-1B71B28AC543}"/>
                  </a:ext>
                </a:extLst>
              </p:cNvPr>
              <p:cNvSpPr/>
              <p:nvPr/>
            </p:nvSpPr>
            <p:spPr>
              <a:xfrm>
                <a:off x="8054148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" name="Google Shape;96;p1">
                <a:extLst>
                  <a:ext uri="{FF2B5EF4-FFF2-40B4-BE49-F238E27FC236}">
                    <a16:creationId xmlns:a16="http://schemas.microsoft.com/office/drawing/2014/main" id="{C7EF3373-3FCE-6437-4E36-F82CBFA631B3}"/>
                  </a:ext>
                </a:extLst>
              </p:cNvPr>
              <p:cNvSpPr/>
              <p:nvPr/>
            </p:nvSpPr>
            <p:spPr>
              <a:xfrm>
                <a:off x="8841504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9" name="Google Shape;97;p1">
                <a:extLst>
                  <a:ext uri="{FF2B5EF4-FFF2-40B4-BE49-F238E27FC236}">
                    <a16:creationId xmlns:a16="http://schemas.microsoft.com/office/drawing/2014/main" id="{08C561A4-26E5-8BAE-D690-5273A7DC3409}"/>
                  </a:ext>
                </a:extLst>
              </p:cNvPr>
              <p:cNvSpPr/>
              <p:nvPr/>
            </p:nvSpPr>
            <p:spPr>
              <a:xfrm>
                <a:off x="6976772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0" name="Google Shape;98;p1">
                <a:extLst>
                  <a:ext uri="{FF2B5EF4-FFF2-40B4-BE49-F238E27FC236}">
                    <a16:creationId xmlns:a16="http://schemas.microsoft.com/office/drawing/2014/main" id="{22122F66-6821-A4BF-3026-D74AD34AC36C}"/>
                  </a:ext>
                </a:extLst>
              </p:cNvPr>
              <p:cNvSpPr/>
              <p:nvPr/>
            </p:nvSpPr>
            <p:spPr>
              <a:xfrm>
                <a:off x="9601571" y="10082419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1" name="Google Shape;99;p1">
                <a:extLst>
                  <a:ext uri="{FF2B5EF4-FFF2-40B4-BE49-F238E27FC236}">
                    <a16:creationId xmlns:a16="http://schemas.microsoft.com/office/drawing/2014/main" id="{78B5C02B-2552-BA69-6187-16974B1D9872}"/>
                  </a:ext>
                </a:extLst>
              </p:cNvPr>
              <p:cNvSpPr txBox="1"/>
              <p:nvPr/>
            </p:nvSpPr>
            <p:spPr>
              <a:xfrm>
                <a:off x="6776005" y="8651835"/>
                <a:ext cx="3400298" cy="2894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u="none" strike="noStrike" cap="none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Model steps (no data</a:t>
                </a:r>
                <a:r>
                  <a:rPr lang="en-US" sz="600" u="none" strike="noStrike" cap="none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)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Google Shape;100;p1">
                <a:extLst>
                  <a:ext uri="{FF2B5EF4-FFF2-40B4-BE49-F238E27FC236}">
                    <a16:creationId xmlns:a16="http://schemas.microsoft.com/office/drawing/2014/main" id="{876B64E8-FFAB-92E4-3FEC-E141E2FEAB31}"/>
                  </a:ext>
                </a:extLst>
              </p:cNvPr>
              <p:cNvCxnSpPr>
                <a:stCxn id="19" idx="0"/>
              </p:cNvCxnSpPr>
              <p:nvPr/>
            </p:nvCxnSpPr>
            <p:spPr>
              <a:xfrm rot="10800000" flipH="1">
                <a:off x="7063858" y="9319819"/>
                <a:ext cx="1500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sp>
            <p:nvSpPr>
              <p:cNvPr id="23" name="Google Shape;101;p1">
                <a:extLst>
                  <a:ext uri="{FF2B5EF4-FFF2-40B4-BE49-F238E27FC236}">
                    <a16:creationId xmlns:a16="http://schemas.microsoft.com/office/drawing/2014/main" id="{3461CC44-0D6B-DB61-A25F-4B7536B6AD7F}"/>
                  </a:ext>
                </a:extLst>
              </p:cNvPr>
              <p:cNvSpPr txBox="1"/>
              <p:nvPr/>
            </p:nvSpPr>
            <p:spPr>
              <a:xfrm>
                <a:off x="6714994" y="10393440"/>
                <a:ext cx="3522312" cy="2894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rgbClr val="2F549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user code steps (interleaved)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Google Shape;102;p1">
                <a:extLst>
                  <a:ext uri="{FF2B5EF4-FFF2-40B4-BE49-F238E27FC236}">
                    <a16:creationId xmlns:a16="http://schemas.microsoft.com/office/drawing/2014/main" id="{2170CF38-0641-F951-BF43-82606982EE76}"/>
                  </a:ext>
                </a:extLst>
              </p:cNvPr>
              <p:cNvCxnSpPr>
                <a:stCxn id="17" idx="0"/>
                <a:endCxn id="12" idx="4"/>
              </p:cNvCxnSpPr>
              <p:nvPr/>
            </p:nvCxnSpPr>
            <p:spPr>
              <a:xfrm rot="10800000" flipH="1">
                <a:off x="8141234" y="9319819"/>
                <a:ext cx="1743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5" name="Google Shape;103;p1">
                <a:extLst>
                  <a:ext uri="{FF2B5EF4-FFF2-40B4-BE49-F238E27FC236}">
                    <a16:creationId xmlns:a16="http://schemas.microsoft.com/office/drawing/2014/main" id="{040277FD-9469-4585-7C61-84645B940732}"/>
                  </a:ext>
                </a:extLst>
              </p:cNvPr>
              <p:cNvCxnSpPr>
                <a:stCxn id="13" idx="4"/>
                <a:endCxn id="18" idx="0"/>
              </p:cNvCxnSpPr>
              <p:nvPr/>
            </p:nvCxnSpPr>
            <p:spPr>
              <a:xfrm>
                <a:off x="8687300" y="9319781"/>
                <a:ext cx="2412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6" name="Google Shape;104;p1">
                <a:extLst>
                  <a:ext uri="{FF2B5EF4-FFF2-40B4-BE49-F238E27FC236}">
                    <a16:creationId xmlns:a16="http://schemas.microsoft.com/office/drawing/2014/main" id="{7D1BDAE5-8B73-1E81-92CD-6A7FAF30A15C}"/>
                  </a:ext>
                </a:extLst>
              </p:cNvPr>
              <p:cNvCxnSpPr>
                <a:stCxn id="15" idx="4"/>
                <a:endCxn id="20" idx="0"/>
              </p:cNvCxnSpPr>
              <p:nvPr/>
            </p:nvCxnSpPr>
            <p:spPr>
              <a:xfrm>
                <a:off x="9498182" y="9319781"/>
                <a:ext cx="1905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  <p:cxnSp>
            <p:nvCxnSpPr>
              <p:cNvPr id="27" name="Google Shape;105;p1">
                <a:extLst>
                  <a:ext uri="{FF2B5EF4-FFF2-40B4-BE49-F238E27FC236}">
                    <a16:creationId xmlns:a16="http://schemas.microsoft.com/office/drawing/2014/main" id="{DEF332C6-7D52-9571-DA6B-0154C6B1AC3A}"/>
                  </a:ext>
                </a:extLst>
              </p:cNvPr>
              <p:cNvCxnSpPr>
                <a:stCxn id="11" idx="4"/>
                <a:endCxn id="17" idx="0"/>
              </p:cNvCxnSpPr>
              <p:nvPr/>
            </p:nvCxnSpPr>
            <p:spPr>
              <a:xfrm>
                <a:off x="7943512" y="9319781"/>
                <a:ext cx="197700" cy="762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sm" len="sm"/>
              </a:ln>
            </p:spPr>
          </p:cxnSp>
        </p:grpSp>
        <p:sp>
          <p:nvSpPr>
            <p:cNvPr id="28" name="Google Shape;106;p1">
              <a:extLst>
                <a:ext uri="{FF2B5EF4-FFF2-40B4-BE49-F238E27FC236}">
                  <a16:creationId xmlns:a16="http://schemas.microsoft.com/office/drawing/2014/main" id="{07AEEC4B-4E24-95A6-1896-D7E09AF8CEBD}"/>
                </a:ext>
              </a:extLst>
            </p:cNvPr>
            <p:cNvSpPr txBox="1"/>
            <p:nvPr/>
          </p:nvSpPr>
          <p:spPr>
            <a:xfrm>
              <a:off x="9442291" y="3210084"/>
              <a:ext cx="1358134" cy="1100067"/>
            </a:xfrm>
            <a:prstGeom prst="rect">
              <a:avLst/>
            </a:prstGeom>
            <a:solidFill>
              <a:srgbClr val="E1EF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45720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Multi-tenant remote execution</a:t>
              </a:r>
              <a:endParaRPr sz="8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29" name="Google Shape;107;p1">
              <a:extLst>
                <a:ext uri="{FF2B5EF4-FFF2-40B4-BE49-F238E27FC236}">
                  <a16:creationId xmlns:a16="http://schemas.microsoft.com/office/drawing/2014/main" id="{394A70D8-F4C3-7060-7BCA-27FF6B0D7BD3}"/>
                </a:ext>
              </a:extLst>
            </p:cNvPr>
            <p:cNvGrpSpPr/>
            <p:nvPr/>
          </p:nvGrpSpPr>
          <p:grpSpPr>
            <a:xfrm>
              <a:off x="10031544" y="3342040"/>
              <a:ext cx="699722" cy="934602"/>
              <a:chOff x="10266947" y="7238219"/>
              <a:chExt cx="2824280" cy="3772320"/>
            </a:xfrm>
          </p:grpSpPr>
          <p:sp>
            <p:nvSpPr>
              <p:cNvPr id="30" name="Google Shape;108;p1">
                <a:extLst>
                  <a:ext uri="{FF2B5EF4-FFF2-40B4-BE49-F238E27FC236}">
                    <a16:creationId xmlns:a16="http://schemas.microsoft.com/office/drawing/2014/main" id="{BA59FB34-4F82-C740-01A6-D98A1F4024EB}"/>
                  </a:ext>
                </a:extLst>
              </p:cNvPr>
              <p:cNvSpPr txBox="1"/>
              <p:nvPr/>
            </p:nvSpPr>
            <p:spPr>
              <a:xfrm>
                <a:off x="10266947" y="7238219"/>
                <a:ext cx="2824280" cy="377232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Huge Model, 1T params</a:t>
                </a:r>
                <a:endParaRPr sz="6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9;p1">
                <a:extLst>
                  <a:ext uri="{FF2B5EF4-FFF2-40B4-BE49-F238E27FC236}">
                    <a16:creationId xmlns:a16="http://schemas.microsoft.com/office/drawing/2014/main" id="{8440C26E-B249-2F90-B838-74B0E6B26A37}"/>
                  </a:ext>
                </a:extLst>
              </p:cNvPr>
              <p:cNvSpPr txBox="1"/>
              <p:nvPr/>
            </p:nvSpPr>
            <p:spPr>
              <a:xfrm>
                <a:off x="10392601" y="8318262"/>
                <a:ext cx="2587010" cy="1868475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 k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10;p1">
                <a:extLst>
                  <a:ext uri="{FF2B5EF4-FFF2-40B4-BE49-F238E27FC236}">
                    <a16:creationId xmlns:a16="http://schemas.microsoft.com/office/drawing/2014/main" id="{D80E6EC2-4E0A-DAFF-2E94-22CC2E6FF55B}"/>
                  </a:ext>
                </a:extLst>
              </p:cNvPr>
              <p:cNvSpPr txBox="1"/>
              <p:nvPr/>
            </p:nvSpPr>
            <p:spPr>
              <a:xfrm>
                <a:off x="10511005" y="8679742"/>
                <a:ext cx="2350201" cy="383361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Layer-k-MLP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11;p1">
                <a:extLst>
                  <a:ext uri="{FF2B5EF4-FFF2-40B4-BE49-F238E27FC236}">
                    <a16:creationId xmlns:a16="http://schemas.microsoft.com/office/drawing/2014/main" id="{8E6E87A7-ADEB-C6BE-E6DB-7F1423A5329F}"/>
                  </a:ext>
                </a:extLst>
              </p:cNvPr>
              <p:cNvSpPr txBox="1"/>
              <p:nvPr/>
            </p:nvSpPr>
            <p:spPr>
              <a:xfrm>
                <a:off x="10511005" y="9159631"/>
                <a:ext cx="2350202" cy="882728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Layer-k-Attn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12;p1">
                <a:extLst>
                  <a:ext uri="{FF2B5EF4-FFF2-40B4-BE49-F238E27FC236}">
                    <a16:creationId xmlns:a16="http://schemas.microsoft.com/office/drawing/2014/main" id="{1D9F3317-D276-E278-DD38-74A0C1A96B6C}"/>
                  </a:ext>
                </a:extLst>
              </p:cNvPr>
              <p:cNvSpPr txBox="1"/>
              <p:nvPr/>
            </p:nvSpPr>
            <p:spPr>
              <a:xfrm>
                <a:off x="11510100" y="9526781"/>
                <a:ext cx="306491" cy="317651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q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13;p1">
                <a:extLst>
                  <a:ext uri="{FF2B5EF4-FFF2-40B4-BE49-F238E27FC236}">
                    <a16:creationId xmlns:a16="http://schemas.microsoft.com/office/drawing/2014/main" id="{FF69E3AA-E99E-A2E9-67B2-39599E379863}"/>
                  </a:ext>
                </a:extLst>
              </p:cNvPr>
              <p:cNvSpPr txBox="1"/>
              <p:nvPr/>
            </p:nvSpPr>
            <p:spPr>
              <a:xfrm>
                <a:off x="10392601" y="7614541"/>
                <a:ext cx="2587010" cy="36933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Layer 1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14;p1">
                <a:extLst>
                  <a:ext uri="{FF2B5EF4-FFF2-40B4-BE49-F238E27FC236}">
                    <a16:creationId xmlns:a16="http://schemas.microsoft.com/office/drawing/2014/main" id="{79B8B676-CBDB-B0BB-1B8E-1D5AD4907AAD}"/>
                  </a:ext>
                </a:extLst>
              </p:cNvPr>
              <p:cNvSpPr txBox="1"/>
              <p:nvPr/>
            </p:nvSpPr>
            <p:spPr>
              <a:xfrm>
                <a:off x="11445495" y="7976022"/>
                <a:ext cx="309700" cy="369332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 w="12700">
                <a:noFill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Google Shape;115;p1">
                <a:extLst>
                  <a:ext uri="{FF2B5EF4-FFF2-40B4-BE49-F238E27FC236}">
                    <a16:creationId xmlns:a16="http://schemas.microsoft.com/office/drawing/2014/main" id="{38D9B6AE-AE1C-2A9C-8EED-886E2E8B9059}"/>
                  </a:ext>
                </a:extLst>
              </p:cNvPr>
              <p:cNvSpPr txBox="1"/>
              <p:nvPr/>
            </p:nvSpPr>
            <p:spPr>
              <a:xfrm>
                <a:off x="11445495" y="10172846"/>
                <a:ext cx="309700" cy="369332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 w="12700">
                <a:noFill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oogle Shape;116;p1">
                <a:extLst>
                  <a:ext uri="{FF2B5EF4-FFF2-40B4-BE49-F238E27FC236}">
                    <a16:creationId xmlns:a16="http://schemas.microsoft.com/office/drawing/2014/main" id="{84374BF8-22C8-4E1C-F538-130727579BFF}"/>
                  </a:ext>
                </a:extLst>
              </p:cNvPr>
              <p:cNvSpPr txBox="1"/>
              <p:nvPr/>
            </p:nvSpPr>
            <p:spPr>
              <a:xfrm>
                <a:off x="10385582" y="10495928"/>
                <a:ext cx="2587010" cy="369332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decoding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17;p1">
                <a:extLst>
                  <a:ext uri="{FF2B5EF4-FFF2-40B4-BE49-F238E27FC236}">
                    <a16:creationId xmlns:a16="http://schemas.microsoft.com/office/drawing/2014/main" id="{574939FC-0344-B2F5-3881-83BFE757C743}"/>
                  </a:ext>
                </a:extLst>
              </p:cNvPr>
              <p:cNvSpPr txBox="1"/>
              <p:nvPr/>
            </p:nvSpPr>
            <p:spPr>
              <a:xfrm>
                <a:off x="11211958" y="9526781"/>
                <a:ext cx="288861" cy="317651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18;p1">
                <a:extLst>
                  <a:ext uri="{FF2B5EF4-FFF2-40B4-BE49-F238E27FC236}">
                    <a16:creationId xmlns:a16="http://schemas.microsoft.com/office/drawing/2014/main" id="{08F85E9E-1277-ACF4-16C0-580F21CFE908}"/>
                  </a:ext>
                </a:extLst>
              </p:cNvPr>
              <p:cNvSpPr txBox="1"/>
              <p:nvPr/>
            </p:nvSpPr>
            <p:spPr>
              <a:xfrm>
                <a:off x="11836182" y="9526781"/>
                <a:ext cx="288861" cy="317651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v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119;p1">
                <a:extLst>
                  <a:ext uri="{FF2B5EF4-FFF2-40B4-BE49-F238E27FC236}">
                    <a16:creationId xmlns:a16="http://schemas.microsoft.com/office/drawing/2014/main" id="{180E5B17-1306-C960-7C0E-2F52031C0889}"/>
                  </a:ext>
                </a:extLst>
              </p:cNvPr>
              <p:cNvSpPr txBox="1"/>
              <p:nvPr/>
            </p:nvSpPr>
            <p:spPr>
              <a:xfrm>
                <a:off x="10623558" y="9526781"/>
                <a:ext cx="601447" cy="317651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32" tIns="18288" rIns="0" bIns="9144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map</a:t>
                </a: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2" name="Google Shape;120;p1">
              <a:extLst>
                <a:ext uri="{FF2B5EF4-FFF2-40B4-BE49-F238E27FC236}">
                  <a16:creationId xmlns:a16="http://schemas.microsoft.com/office/drawing/2014/main" id="{C2847D1E-9456-A064-D19D-C5CC9A9BBACB}"/>
                </a:ext>
              </a:extLst>
            </p:cNvPr>
            <p:cNvCxnSpPr>
              <a:stCxn id="38" idx="1"/>
              <a:endCxn id="69" idx="0"/>
            </p:cNvCxnSpPr>
            <p:nvPr/>
          </p:nvCxnSpPr>
          <p:spPr>
            <a:xfrm rot="10800000">
              <a:off x="9589266" y="4194823"/>
              <a:ext cx="471671" cy="74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3" name="Google Shape;122;p1">
              <a:extLst>
                <a:ext uri="{FF2B5EF4-FFF2-40B4-BE49-F238E27FC236}">
                  <a16:creationId xmlns:a16="http://schemas.microsoft.com/office/drawing/2014/main" id="{6E5DB878-37A3-8ABF-9867-0B4142C4E89D}"/>
                </a:ext>
              </a:extLst>
            </p:cNvPr>
            <p:cNvCxnSpPr>
              <a:endCxn id="62" idx="0"/>
            </p:cNvCxnSpPr>
            <p:nvPr/>
          </p:nvCxnSpPr>
          <p:spPr>
            <a:xfrm flipH="1">
              <a:off x="9685614" y="3518954"/>
              <a:ext cx="345689" cy="27798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4" name="Google Shape;124;p1">
              <a:extLst>
                <a:ext uri="{FF2B5EF4-FFF2-40B4-BE49-F238E27FC236}">
                  <a16:creationId xmlns:a16="http://schemas.microsoft.com/office/drawing/2014/main" id="{E5772868-6A4F-17D4-5322-7689C41270F0}"/>
                </a:ext>
              </a:extLst>
            </p:cNvPr>
            <p:cNvCxnSpPr>
              <a:stCxn id="67" idx="0"/>
            </p:cNvCxnSpPr>
            <p:nvPr/>
          </p:nvCxnSpPr>
          <p:spPr>
            <a:xfrm>
              <a:off x="9589260" y="3602211"/>
              <a:ext cx="442015" cy="20291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5" name="Google Shape;126;p1">
              <a:extLst>
                <a:ext uri="{FF2B5EF4-FFF2-40B4-BE49-F238E27FC236}">
                  <a16:creationId xmlns:a16="http://schemas.microsoft.com/office/drawing/2014/main" id="{42A6BD87-37BF-4FD4-A22A-7EBBD634DD47}"/>
                </a:ext>
              </a:extLst>
            </p:cNvPr>
            <p:cNvCxnSpPr>
              <a:stCxn id="57" idx="0"/>
            </p:cNvCxnSpPr>
            <p:nvPr/>
          </p:nvCxnSpPr>
          <p:spPr>
            <a:xfrm>
              <a:off x="9781968" y="4002784"/>
              <a:ext cx="276938" cy="21554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6" name="Google Shape;128;p1">
              <a:extLst>
                <a:ext uri="{FF2B5EF4-FFF2-40B4-BE49-F238E27FC236}">
                  <a16:creationId xmlns:a16="http://schemas.microsoft.com/office/drawing/2014/main" id="{327E132B-0E48-6FCA-F44C-F6A5B64E5B2C}"/>
                </a:ext>
              </a:extLst>
            </p:cNvPr>
            <p:cNvCxnSpPr>
              <a:stCxn id="63" idx="0"/>
            </p:cNvCxnSpPr>
            <p:nvPr/>
          </p:nvCxnSpPr>
          <p:spPr>
            <a:xfrm>
              <a:off x="9685614" y="4028781"/>
              <a:ext cx="345689" cy="27426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47" name="Google Shape;130;p1">
              <a:extLst>
                <a:ext uri="{FF2B5EF4-FFF2-40B4-BE49-F238E27FC236}">
                  <a16:creationId xmlns:a16="http://schemas.microsoft.com/office/drawing/2014/main" id="{14539025-BF48-17F9-980A-2B338D98BA90}"/>
                </a:ext>
              </a:extLst>
            </p:cNvPr>
            <p:cNvCxnSpPr>
              <a:stCxn id="68" idx="0"/>
            </p:cNvCxnSpPr>
            <p:nvPr/>
          </p:nvCxnSpPr>
          <p:spPr>
            <a:xfrm>
              <a:off x="9589260" y="3467431"/>
              <a:ext cx="442015" cy="0"/>
            </a:xfrm>
            <a:prstGeom prst="straightConnector1">
              <a:avLst/>
            </a:prstGeom>
            <a:noFill/>
            <a:ln w="1270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8" name="Google Shape;132;p1">
              <a:extLst>
                <a:ext uri="{FF2B5EF4-FFF2-40B4-BE49-F238E27FC236}">
                  <a16:creationId xmlns:a16="http://schemas.microsoft.com/office/drawing/2014/main" id="{B07EAB4E-7E2F-A51B-57FD-D3D7A8E57150}"/>
                </a:ext>
              </a:extLst>
            </p:cNvPr>
            <p:cNvGrpSpPr/>
            <p:nvPr/>
          </p:nvGrpSpPr>
          <p:grpSpPr>
            <a:xfrm>
              <a:off x="9835169" y="3435276"/>
              <a:ext cx="43152" cy="841367"/>
              <a:chOff x="13014989" y="7657009"/>
              <a:chExt cx="174172" cy="3395998"/>
            </a:xfrm>
          </p:grpSpPr>
          <p:cxnSp>
            <p:nvCxnSpPr>
              <p:cNvPr id="49" name="Google Shape;133;p1">
                <a:extLst>
                  <a:ext uri="{FF2B5EF4-FFF2-40B4-BE49-F238E27FC236}">
                    <a16:creationId xmlns:a16="http://schemas.microsoft.com/office/drawing/2014/main" id="{953108B8-AF9E-F4F0-F619-E80B42E3A1E5}"/>
                  </a:ext>
                </a:extLst>
              </p:cNvPr>
              <p:cNvCxnSpPr/>
              <p:nvPr/>
            </p:nvCxnSpPr>
            <p:spPr>
              <a:xfrm>
                <a:off x="13102075" y="765700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0" name="Google Shape;134;p1">
                <a:extLst>
                  <a:ext uri="{FF2B5EF4-FFF2-40B4-BE49-F238E27FC236}">
                    <a16:creationId xmlns:a16="http://schemas.microsoft.com/office/drawing/2014/main" id="{AACFACDB-60C7-6B4E-06CB-789544A32225}"/>
                  </a:ext>
                </a:extLst>
              </p:cNvPr>
              <p:cNvSpPr/>
              <p:nvPr/>
            </p:nvSpPr>
            <p:spPr>
              <a:xfrm rot="5400000">
                <a:off x="13014989" y="8823072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1" name="Google Shape;135;p1">
                <a:extLst>
                  <a:ext uri="{FF2B5EF4-FFF2-40B4-BE49-F238E27FC236}">
                    <a16:creationId xmlns:a16="http://schemas.microsoft.com/office/drawing/2014/main" id="{E77CAD66-782D-7E48-17F5-A941EE0F4740}"/>
                  </a:ext>
                </a:extLst>
              </p:cNvPr>
              <p:cNvSpPr/>
              <p:nvPr/>
            </p:nvSpPr>
            <p:spPr>
              <a:xfrm rot="5400000">
                <a:off x="13014989" y="9664096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2" name="Google Shape;136;p1">
                <a:extLst>
                  <a:ext uri="{FF2B5EF4-FFF2-40B4-BE49-F238E27FC236}">
                    <a16:creationId xmlns:a16="http://schemas.microsoft.com/office/drawing/2014/main" id="{91CA6C1D-DB27-42BB-FE5E-F05452707F5E}"/>
                  </a:ext>
                </a:extLst>
              </p:cNvPr>
              <p:cNvSpPr/>
              <p:nvPr/>
            </p:nvSpPr>
            <p:spPr>
              <a:xfrm rot="5400000">
                <a:off x="13014989" y="7699714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3" name="Google Shape;137;p1">
                <a:extLst>
                  <a:ext uri="{FF2B5EF4-FFF2-40B4-BE49-F238E27FC236}">
                    <a16:creationId xmlns:a16="http://schemas.microsoft.com/office/drawing/2014/main" id="{7EBBC90B-9A34-93EC-CD73-54992DDB843E}"/>
                  </a:ext>
                </a:extLst>
              </p:cNvPr>
              <p:cNvSpPr/>
              <p:nvPr/>
            </p:nvSpPr>
            <p:spPr>
              <a:xfrm rot="5400000">
                <a:off x="13014989" y="10635591"/>
                <a:ext cx="174172" cy="174172"/>
              </a:xfrm>
              <a:prstGeom prst="ellipse">
                <a:avLst/>
              </a:prstGeom>
              <a:solidFill>
                <a:srgbClr val="2F5496"/>
              </a:solidFill>
              <a:ln w="12700">
                <a:solidFill>
                  <a:schemeClr val="tx1"/>
                </a:solidFill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54" name="Google Shape;138;p1">
              <a:extLst>
                <a:ext uri="{FF2B5EF4-FFF2-40B4-BE49-F238E27FC236}">
                  <a16:creationId xmlns:a16="http://schemas.microsoft.com/office/drawing/2014/main" id="{10476658-8DD0-29A3-F629-9D629B877014}"/>
                </a:ext>
              </a:extLst>
            </p:cNvPr>
            <p:cNvGrpSpPr/>
            <p:nvPr/>
          </p:nvGrpSpPr>
          <p:grpSpPr>
            <a:xfrm>
              <a:off x="9738816" y="3435276"/>
              <a:ext cx="43152" cy="841367"/>
              <a:chOff x="12627745" y="7644519"/>
              <a:chExt cx="174172" cy="3395998"/>
            </a:xfrm>
          </p:grpSpPr>
          <p:cxnSp>
            <p:nvCxnSpPr>
              <p:cNvPr id="55" name="Google Shape;139;p1">
                <a:extLst>
                  <a:ext uri="{FF2B5EF4-FFF2-40B4-BE49-F238E27FC236}">
                    <a16:creationId xmlns:a16="http://schemas.microsoft.com/office/drawing/2014/main" id="{6E516FA2-81EA-A246-1B5B-7E948232E7A1}"/>
                  </a:ext>
                </a:extLst>
              </p:cNvPr>
              <p:cNvCxnSpPr/>
              <p:nvPr/>
            </p:nvCxnSpPr>
            <p:spPr>
              <a:xfrm>
                <a:off x="12714831" y="764451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6" name="Google Shape;140;p1">
                <a:extLst>
                  <a:ext uri="{FF2B5EF4-FFF2-40B4-BE49-F238E27FC236}">
                    <a16:creationId xmlns:a16="http://schemas.microsoft.com/office/drawing/2014/main" id="{DCC42316-7FDF-2022-4901-A2DC17116B18}"/>
                  </a:ext>
                </a:extLst>
              </p:cNvPr>
              <p:cNvSpPr/>
              <p:nvPr/>
            </p:nvSpPr>
            <p:spPr>
              <a:xfrm rot="5400000">
                <a:off x="12627745" y="10269890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7" name="Google Shape;127;p1">
                <a:extLst>
                  <a:ext uri="{FF2B5EF4-FFF2-40B4-BE49-F238E27FC236}">
                    <a16:creationId xmlns:a16="http://schemas.microsoft.com/office/drawing/2014/main" id="{955D1EBA-6742-C6C5-3FE4-C84C4E34975A}"/>
                  </a:ext>
                </a:extLst>
              </p:cNvPr>
              <p:cNvSpPr/>
              <p:nvPr/>
            </p:nvSpPr>
            <p:spPr>
              <a:xfrm rot="5400000">
                <a:off x="12627745" y="9848062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8" name="Google Shape;141;p1">
                <a:extLst>
                  <a:ext uri="{FF2B5EF4-FFF2-40B4-BE49-F238E27FC236}">
                    <a16:creationId xmlns:a16="http://schemas.microsoft.com/office/drawing/2014/main" id="{4BF00D66-04F9-D1D3-1FC8-65395604146C}"/>
                  </a:ext>
                </a:extLst>
              </p:cNvPr>
              <p:cNvSpPr/>
              <p:nvPr/>
            </p:nvSpPr>
            <p:spPr>
              <a:xfrm rot="5400000">
                <a:off x="12627745" y="7687224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9" name="Google Shape;142;p1">
                <a:extLst>
                  <a:ext uri="{FF2B5EF4-FFF2-40B4-BE49-F238E27FC236}">
                    <a16:creationId xmlns:a16="http://schemas.microsoft.com/office/drawing/2014/main" id="{814C85A1-EB37-BD17-29F1-465010D2CF64}"/>
                  </a:ext>
                </a:extLst>
              </p:cNvPr>
              <p:cNvSpPr/>
              <p:nvPr/>
            </p:nvSpPr>
            <p:spPr>
              <a:xfrm rot="5400000">
                <a:off x="12627745" y="10623101"/>
                <a:ext cx="174172" cy="174172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0" name="Google Shape;143;p1">
              <a:extLst>
                <a:ext uri="{FF2B5EF4-FFF2-40B4-BE49-F238E27FC236}">
                  <a16:creationId xmlns:a16="http://schemas.microsoft.com/office/drawing/2014/main" id="{0DCEEBF5-6659-8F8F-AEBE-070CFBDBA3D8}"/>
                </a:ext>
              </a:extLst>
            </p:cNvPr>
            <p:cNvGrpSpPr/>
            <p:nvPr/>
          </p:nvGrpSpPr>
          <p:grpSpPr>
            <a:xfrm>
              <a:off x="9642462" y="3435276"/>
              <a:ext cx="43152" cy="841367"/>
              <a:chOff x="12237999" y="7644519"/>
              <a:chExt cx="174172" cy="3395998"/>
            </a:xfrm>
          </p:grpSpPr>
          <p:cxnSp>
            <p:nvCxnSpPr>
              <p:cNvPr id="61" name="Google Shape;144;p1">
                <a:extLst>
                  <a:ext uri="{FF2B5EF4-FFF2-40B4-BE49-F238E27FC236}">
                    <a16:creationId xmlns:a16="http://schemas.microsoft.com/office/drawing/2014/main" id="{1EF685E5-955B-9014-2C9B-AB4DA563EEC7}"/>
                  </a:ext>
                </a:extLst>
              </p:cNvPr>
              <p:cNvCxnSpPr/>
              <p:nvPr/>
            </p:nvCxnSpPr>
            <p:spPr>
              <a:xfrm>
                <a:off x="12325085" y="764451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2" name="Google Shape;123;p1">
                <a:extLst>
                  <a:ext uri="{FF2B5EF4-FFF2-40B4-BE49-F238E27FC236}">
                    <a16:creationId xmlns:a16="http://schemas.microsoft.com/office/drawing/2014/main" id="{A7949FE9-4D69-07E3-010A-58DFC0ABC4A7}"/>
                  </a:ext>
                </a:extLst>
              </p:cNvPr>
              <p:cNvSpPr/>
              <p:nvPr/>
            </p:nvSpPr>
            <p:spPr>
              <a:xfrm rot="5400000">
                <a:off x="12237999" y="8007387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3" name="Google Shape;129;p1">
                <a:extLst>
                  <a:ext uri="{FF2B5EF4-FFF2-40B4-BE49-F238E27FC236}">
                    <a16:creationId xmlns:a16="http://schemas.microsoft.com/office/drawing/2014/main" id="{9F7CFD42-9BB5-AB61-C01C-D3D43A4CD358}"/>
                  </a:ext>
                </a:extLst>
              </p:cNvPr>
              <p:cNvSpPr/>
              <p:nvPr/>
            </p:nvSpPr>
            <p:spPr>
              <a:xfrm rot="5400000">
                <a:off x="12237999" y="9952993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4" name="Google Shape;145;p1">
                <a:extLst>
                  <a:ext uri="{FF2B5EF4-FFF2-40B4-BE49-F238E27FC236}">
                    <a16:creationId xmlns:a16="http://schemas.microsoft.com/office/drawing/2014/main" id="{251C2655-BBE4-C67D-3F9E-94465FEA1581}"/>
                  </a:ext>
                </a:extLst>
              </p:cNvPr>
              <p:cNvSpPr/>
              <p:nvPr/>
            </p:nvSpPr>
            <p:spPr>
              <a:xfrm rot="5400000">
                <a:off x="12237999" y="7687224"/>
                <a:ext cx="174172" cy="174172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5" name="Google Shape;146;p1">
              <a:extLst>
                <a:ext uri="{FF2B5EF4-FFF2-40B4-BE49-F238E27FC236}">
                  <a16:creationId xmlns:a16="http://schemas.microsoft.com/office/drawing/2014/main" id="{AC8F339C-2057-B1B3-8EAB-9B20ED7D92CE}"/>
                </a:ext>
              </a:extLst>
            </p:cNvPr>
            <p:cNvGrpSpPr/>
            <p:nvPr/>
          </p:nvGrpSpPr>
          <p:grpSpPr>
            <a:xfrm>
              <a:off x="9546109" y="3435276"/>
              <a:ext cx="43152" cy="841367"/>
              <a:chOff x="11848256" y="7614539"/>
              <a:chExt cx="174172" cy="3395998"/>
            </a:xfrm>
          </p:grpSpPr>
          <p:cxnSp>
            <p:nvCxnSpPr>
              <p:cNvPr id="66" name="Google Shape;147;p1">
                <a:extLst>
                  <a:ext uri="{FF2B5EF4-FFF2-40B4-BE49-F238E27FC236}">
                    <a16:creationId xmlns:a16="http://schemas.microsoft.com/office/drawing/2014/main" id="{8D9C5B70-A752-2FBE-A18E-68745CA4FC2A}"/>
                  </a:ext>
                </a:extLst>
              </p:cNvPr>
              <p:cNvCxnSpPr/>
              <p:nvPr/>
            </p:nvCxnSpPr>
            <p:spPr>
              <a:xfrm>
                <a:off x="11935342" y="7614539"/>
                <a:ext cx="0" cy="339599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7" name="Google Shape;125;p1">
                <a:extLst>
                  <a:ext uri="{FF2B5EF4-FFF2-40B4-BE49-F238E27FC236}">
                    <a16:creationId xmlns:a16="http://schemas.microsoft.com/office/drawing/2014/main" id="{E69537B5-A75E-9894-0711-108F1F1EE314}"/>
                  </a:ext>
                </a:extLst>
              </p:cNvPr>
              <p:cNvSpPr/>
              <p:nvPr/>
            </p:nvSpPr>
            <p:spPr>
              <a:xfrm rot="5400000">
                <a:off x="11848256" y="8201254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8" name="Google Shape;131;p1">
                <a:extLst>
                  <a:ext uri="{FF2B5EF4-FFF2-40B4-BE49-F238E27FC236}">
                    <a16:creationId xmlns:a16="http://schemas.microsoft.com/office/drawing/2014/main" id="{EAF55688-F96B-E1D3-1035-C8E02F83A948}"/>
                  </a:ext>
                </a:extLst>
              </p:cNvPr>
              <p:cNvSpPr/>
              <p:nvPr/>
            </p:nvSpPr>
            <p:spPr>
              <a:xfrm rot="5400000">
                <a:off x="11848256" y="7657244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9" name="Google Shape;121;p1">
                <a:extLst>
                  <a:ext uri="{FF2B5EF4-FFF2-40B4-BE49-F238E27FC236}">
                    <a16:creationId xmlns:a16="http://schemas.microsoft.com/office/drawing/2014/main" id="{296269D3-7E26-E229-ED7F-556EB711201F}"/>
                  </a:ext>
                </a:extLst>
              </p:cNvPr>
              <p:cNvSpPr/>
              <p:nvPr/>
            </p:nvSpPr>
            <p:spPr>
              <a:xfrm rot="5400000">
                <a:off x="11848256" y="10593121"/>
                <a:ext cx="174172" cy="174172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20" tIns="0" rIns="4572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70" name="Google Shape;148;p1">
              <a:extLst>
                <a:ext uri="{FF2B5EF4-FFF2-40B4-BE49-F238E27FC236}">
                  <a16:creationId xmlns:a16="http://schemas.microsoft.com/office/drawing/2014/main" id="{AEA1820D-F57D-B621-6292-475E0FB566DE}"/>
                </a:ext>
              </a:extLst>
            </p:cNvPr>
            <p:cNvCxnSpPr>
              <a:stCxn id="52" idx="0"/>
            </p:cNvCxnSpPr>
            <p:nvPr/>
          </p:nvCxnSpPr>
          <p:spPr>
            <a:xfrm>
              <a:off x="9878321" y="3467431"/>
              <a:ext cx="152963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1" name="Google Shape;149;p1">
              <a:extLst>
                <a:ext uri="{FF2B5EF4-FFF2-40B4-BE49-F238E27FC236}">
                  <a16:creationId xmlns:a16="http://schemas.microsoft.com/office/drawing/2014/main" id="{E5F7767B-8905-F92B-1E74-0C6CE526B6C0}"/>
                </a:ext>
              </a:extLst>
            </p:cNvPr>
            <p:cNvCxnSpPr>
              <a:endCxn id="50" idx="0"/>
            </p:cNvCxnSpPr>
            <p:nvPr/>
          </p:nvCxnSpPr>
          <p:spPr>
            <a:xfrm flipH="1">
              <a:off x="9878321" y="3708508"/>
              <a:ext cx="180611" cy="37237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2" name="Google Shape;150;p1">
              <a:extLst>
                <a:ext uri="{FF2B5EF4-FFF2-40B4-BE49-F238E27FC236}">
                  <a16:creationId xmlns:a16="http://schemas.microsoft.com/office/drawing/2014/main" id="{80711240-2DF6-B10E-4108-8854A7F081CC}"/>
                </a:ext>
              </a:extLst>
            </p:cNvPr>
            <p:cNvCxnSpPr>
              <a:stCxn id="50" idx="0"/>
            </p:cNvCxnSpPr>
            <p:nvPr/>
          </p:nvCxnSpPr>
          <p:spPr>
            <a:xfrm>
              <a:off x="9878321" y="3745746"/>
              <a:ext cx="180611" cy="42812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3" name="Google Shape;151;p1">
              <a:extLst>
                <a:ext uri="{FF2B5EF4-FFF2-40B4-BE49-F238E27FC236}">
                  <a16:creationId xmlns:a16="http://schemas.microsoft.com/office/drawing/2014/main" id="{388FA060-9824-889D-96E6-85DBE41A38E9}"/>
                </a:ext>
              </a:extLst>
            </p:cNvPr>
            <p:cNvCxnSpPr>
              <a:cxnSpLocks/>
              <a:stCxn id="41" idx="1"/>
              <a:endCxn id="51" idx="0"/>
            </p:cNvCxnSpPr>
            <p:nvPr/>
          </p:nvCxnSpPr>
          <p:spPr>
            <a:xfrm flipH="1">
              <a:off x="9878321" y="3948387"/>
              <a:ext cx="241574" cy="5726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4" name="Google Shape;152;p1">
              <a:extLst>
                <a:ext uri="{FF2B5EF4-FFF2-40B4-BE49-F238E27FC236}">
                  <a16:creationId xmlns:a16="http://schemas.microsoft.com/office/drawing/2014/main" id="{1EE7DB3E-7ECB-08FF-6960-7A9017BB0A61}"/>
                </a:ext>
              </a:extLst>
            </p:cNvPr>
            <p:cNvCxnSpPr>
              <a:stCxn id="38" idx="1"/>
              <a:endCxn id="53" idx="0"/>
            </p:cNvCxnSpPr>
            <p:nvPr/>
          </p:nvCxnSpPr>
          <p:spPr>
            <a:xfrm rot="10800000">
              <a:off x="9878319" y="4194823"/>
              <a:ext cx="182618" cy="74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grpSp>
          <p:nvGrpSpPr>
            <p:cNvPr id="75" name="Google Shape;153;p1">
              <a:extLst>
                <a:ext uri="{FF2B5EF4-FFF2-40B4-BE49-F238E27FC236}">
                  <a16:creationId xmlns:a16="http://schemas.microsoft.com/office/drawing/2014/main" id="{000D293E-47B4-39C0-094C-A56757FE1D76}"/>
                </a:ext>
              </a:extLst>
            </p:cNvPr>
            <p:cNvGrpSpPr/>
            <p:nvPr/>
          </p:nvGrpSpPr>
          <p:grpSpPr>
            <a:xfrm>
              <a:off x="8021172" y="3385305"/>
              <a:ext cx="564614" cy="749626"/>
              <a:chOff x="9772811" y="7204573"/>
              <a:chExt cx="2278942" cy="3025704"/>
            </a:xfrm>
          </p:grpSpPr>
          <p:sp>
            <p:nvSpPr>
              <p:cNvPr id="76" name="Google Shape;154;p1">
                <a:extLst>
                  <a:ext uri="{FF2B5EF4-FFF2-40B4-BE49-F238E27FC236}">
                    <a16:creationId xmlns:a16="http://schemas.microsoft.com/office/drawing/2014/main" id="{C4C85AE9-954A-F8BC-BEBE-DBCFF5E5C3DA}"/>
                  </a:ext>
                </a:extLst>
              </p:cNvPr>
              <p:cNvSpPr txBox="1"/>
              <p:nvPr/>
            </p:nvSpPr>
            <p:spPr>
              <a:xfrm>
                <a:off x="9772811" y="7204573"/>
                <a:ext cx="2278942" cy="3025704"/>
              </a:xfrm>
              <a:prstGeom prst="rect">
                <a:avLst/>
              </a:prstGeom>
              <a:solidFill>
                <a:srgbClr val="FFF2CC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4572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Deep inference</a:t>
                </a:r>
                <a:br>
                  <a:rPr lang="en-US" sz="8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r>
                  <a:rPr lang="en-US" sz="8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request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US" sz="8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endParaRPr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77" name="Google Shape;155;p1">
                <a:extLst>
                  <a:ext uri="{FF2B5EF4-FFF2-40B4-BE49-F238E27FC236}">
                    <a16:creationId xmlns:a16="http://schemas.microsoft.com/office/drawing/2014/main" id="{468A23CA-2B69-9FB8-0151-10F801D9B45B}"/>
                  </a:ext>
                </a:extLst>
              </p:cNvPr>
              <p:cNvGrpSpPr/>
              <p:nvPr/>
            </p:nvGrpSpPr>
            <p:grpSpPr>
              <a:xfrm>
                <a:off x="10529312" y="8265396"/>
                <a:ext cx="620796" cy="1668631"/>
                <a:chOff x="8602319" y="11870112"/>
                <a:chExt cx="1110982" cy="2986199"/>
              </a:xfrm>
            </p:grpSpPr>
            <p:cxnSp>
              <p:nvCxnSpPr>
                <p:cNvPr id="78" name="Google Shape;156;p1">
                  <a:extLst>
                    <a:ext uri="{FF2B5EF4-FFF2-40B4-BE49-F238E27FC236}">
                      <a16:creationId xmlns:a16="http://schemas.microsoft.com/office/drawing/2014/main" id="{07E6FA44-184F-F162-347F-67D3499233B7}"/>
                    </a:ext>
                  </a:extLst>
                </p:cNvPr>
                <p:cNvCxnSpPr/>
                <p:nvPr/>
              </p:nvCxnSpPr>
              <p:spPr>
                <a:xfrm rot="5400000">
                  <a:off x="8133475" y="13363212"/>
                  <a:ext cx="298619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79" name="Google Shape;157;p1">
                  <a:extLst>
                    <a:ext uri="{FF2B5EF4-FFF2-40B4-BE49-F238E27FC236}">
                      <a16:creationId xmlns:a16="http://schemas.microsoft.com/office/drawing/2014/main" id="{A68D971A-84CA-2783-66FA-95882F1CAFF1}"/>
                    </a:ext>
                  </a:extLst>
                </p:cNvPr>
                <p:cNvSpPr/>
                <p:nvPr/>
              </p:nvSpPr>
              <p:spPr>
                <a:xfrm rot="5400000">
                  <a:off x="9539129" y="12056530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0" name="Google Shape;158;p1">
                  <a:extLst>
                    <a:ext uri="{FF2B5EF4-FFF2-40B4-BE49-F238E27FC236}">
                      <a16:creationId xmlns:a16="http://schemas.microsoft.com/office/drawing/2014/main" id="{98C9DDEF-90BA-1A5E-16FC-6F3642E04957}"/>
                    </a:ext>
                  </a:extLst>
                </p:cNvPr>
                <p:cNvSpPr/>
                <p:nvPr/>
              </p:nvSpPr>
              <p:spPr>
                <a:xfrm rot="5400000">
                  <a:off x="9539129" y="12428424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1" name="Google Shape;159;p1">
                  <a:extLst>
                    <a:ext uri="{FF2B5EF4-FFF2-40B4-BE49-F238E27FC236}">
                      <a16:creationId xmlns:a16="http://schemas.microsoft.com/office/drawing/2014/main" id="{FF980D5C-2B05-DA63-5171-ABFA50E7C783}"/>
                    </a:ext>
                  </a:extLst>
                </p:cNvPr>
                <p:cNvSpPr/>
                <p:nvPr/>
              </p:nvSpPr>
              <p:spPr>
                <a:xfrm rot="5400000">
                  <a:off x="9539129" y="12786132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2" name="Google Shape;160;p1">
                  <a:extLst>
                    <a:ext uri="{FF2B5EF4-FFF2-40B4-BE49-F238E27FC236}">
                      <a16:creationId xmlns:a16="http://schemas.microsoft.com/office/drawing/2014/main" id="{26F3EC5D-1B81-205C-409D-01A059F0C572}"/>
                    </a:ext>
                  </a:extLst>
                </p:cNvPr>
                <p:cNvSpPr/>
                <p:nvPr/>
              </p:nvSpPr>
              <p:spPr>
                <a:xfrm rot="5400000">
                  <a:off x="9539129" y="13158026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3" name="Google Shape;161;p1">
                  <a:extLst>
                    <a:ext uri="{FF2B5EF4-FFF2-40B4-BE49-F238E27FC236}">
                      <a16:creationId xmlns:a16="http://schemas.microsoft.com/office/drawing/2014/main" id="{CD7E3502-9E5C-8968-EADC-C2C1DC16CA61}"/>
                    </a:ext>
                  </a:extLst>
                </p:cNvPr>
                <p:cNvSpPr/>
                <p:nvPr/>
              </p:nvSpPr>
              <p:spPr>
                <a:xfrm rot="5400000">
                  <a:off x="9539129" y="13529920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4" name="Google Shape;162;p1">
                  <a:extLst>
                    <a:ext uri="{FF2B5EF4-FFF2-40B4-BE49-F238E27FC236}">
                      <a16:creationId xmlns:a16="http://schemas.microsoft.com/office/drawing/2014/main" id="{5AC66387-4BF9-0A5E-EA38-51409D9DA6E3}"/>
                    </a:ext>
                  </a:extLst>
                </p:cNvPr>
                <p:cNvSpPr/>
                <p:nvPr/>
              </p:nvSpPr>
              <p:spPr>
                <a:xfrm rot="5400000">
                  <a:off x="9539129" y="13901814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5" name="Google Shape;163;p1">
                  <a:extLst>
                    <a:ext uri="{FF2B5EF4-FFF2-40B4-BE49-F238E27FC236}">
                      <a16:creationId xmlns:a16="http://schemas.microsoft.com/office/drawing/2014/main" id="{B42F4174-5D84-1F5B-1C4C-BC2FC5254497}"/>
                    </a:ext>
                  </a:extLst>
                </p:cNvPr>
                <p:cNvSpPr/>
                <p:nvPr/>
              </p:nvSpPr>
              <p:spPr>
                <a:xfrm rot="5400000">
                  <a:off x="9539129" y="14340802"/>
                  <a:ext cx="174172" cy="174172"/>
                </a:xfrm>
                <a:prstGeom prst="ellipse">
                  <a:avLst/>
                </a:prstGeom>
                <a:solidFill>
                  <a:schemeClr val="dk1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86" name="Google Shape;164;p1">
                  <a:extLst>
                    <a:ext uri="{FF2B5EF4-FFF2-40B4-BE49-F238E27FC236}">
                      <a16:creationId xmlns:a16="http://schemas.microsoft.com/office/drawing/2014/main" id="{ADA64EAF-EFC4-8FB7-6D70-6E52B8180788}"/>
                    </a:ext>
                  </a:extLst>
                </p:cNvPr>
                <p:cNvCxnSpPr/>
                <p:nvPr/>
              </p:nvCxnSpPr>
              <p:spPr>
                <a:xfrm rot="5400000">
                  <a:off x="7196305" y="13363212"/>
                  <a:ext cx="298619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87" name="Google Shape;165;p1">
                  <a:extLst>
                    <a:ext uri="{FF2B5EF4-FFF2-40B4-BE49-F238E27FC236}">
                      <a16:creationId xmlns:a16="http://schemas.microsoft.com/office/drawing/2014/main" id="{2F679165-7653-CCFC-5E04-CDABEB57CB66}"/>
                    </a:ext>
                  </a:extLst>
                </p:cNvPr>
                <p:cNvSpPr/>
                <p:nvPr/>
              </p:nvSpPr>
              <p:spPr>
                <a:xfrm rot="5400000">
                  <a:off x="8602319" y="12983854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" name="Google Shape;166;p1">
                  <a:extLst>
                    <a:ext uri="{FF2B5EF4-FFF2-40B4-BE49-F238E27FC236}">
                      <a16:creationId xmlns:a16="http://schemas.microsoft.com/office/drawing/2014/main" id="{54655A45-BD16-BF37-AE1D-033410A2F95D}"/>
                    </a:ext>
                  </a:extLst>
                </p:cNvPr>
                <p:cNvSpPr/>
                <p:nvPr/>
              </p:nvSpPr>
              <p:spPr>
                <a:xfrm rot="5400000">
                  <a:off x="8602319" y="13716266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8" name="Google Shape;167;p1">
                  <a:extLst>
                    <a:ext uri="{FF2B5EF4-FFF2-40B4-BE49-F238E27FC236}">
                      <a16:creationId xmlns:a16="http://schemas.microsoft.com/office/drawing/2014/main" id="{E75D2E12-2101-A35F-7F8F-151E3D553626}"/>
                    </a:ext>
                  </a:extLst>
                </p:cNvPr>
                <p:cNvSpPr/>
                <p:nvPr/>
              </p:nvSpPr>
              <p:spPr>
                <a:xfrm rot="5400000">
                  <a:off x="8602319" y="11906478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9" name="Google Shape;168;p1">
                  <a:extLst>
                    <a:ext uri="{FF2B5EF4-FFF2-40B4-BE49-F238E27FC236}">
                      <a16:creationId xmlns:a16="http://schemas.microsoft.com/office/drawing/2014/main" id="{0634C5DB-7B21-FCC0-AC01-8E52931F7560}"/>
                    </a:ext>
                  </a:extLst>
                </p:cNvPr>
                <p:cNvSpPr/>
                <p:nvPr/>
              </p:nvSpPr>
              <p:spPr>
                <a:xfrm rot="5400000">
                  <a:off x="8602319" y="14531277"/>
                  <a:ext cx="174172" cy="174172"/>
                </a:xfrm>
                <a:prstGeom prst="ellipse">
                  <a:avLst/>
                </a:prstGeom>
                <a:solidFill>
                  <a:srgbClr val="2F5496"/>
                </a:solidFill>
                <a:ln w="12700"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100" name="Google Shape;169;p1">
                  <a:extLst>
                    <a:ext uri="{FF2B5EF4-FFF2-40B4-BE49-F238E27FC236}">
                      <a16:creationId xmlns:a16="http://schemas.microsoft.com/office/drawing/2014/main" id="{13540959-E7CB-A714-B85C-38A14AC7D19B}"/>
                    </a:ext>
                  </a:extLst>
                </p:cNvPr>
                <p:cNvCxnSpPr>
                  <a:stCxn id="98" idx="0"/>
                </p:cNvCxnSpPr>
                <p:nvPr/>
              </p:nvCxnSpPr>
              <p:spPr>
                <a:xfrm>
                  <a:off x="8776491" y="11993564"/>
                  <a:ext cx="762600" cy="15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101" name="Google Shape;170;p1">
                  <a:extLst>
                    <a:ext uri="{FF2B5EF4-FFF2-40B4-BE49-F238E27FC236}">
                      <a16:creationId xmlns:a16="http://schemas.microsoft.com/office/drawing/2014/main" id="{3A7F73E1-13F1-11B2-2539-CA0D1775A9DE}"/>
                    </a:ext>
                  </a:extLst>
                </p:cNvPr>
                <p:cNvCxnSpPr>
                  <a:stCxn id="87" idx="0"/>
                  <a:endCxn id="82" idx="4"/>
                </p:cNvCxnSpPr>
                <p:nvPr/>
              </p:nvCxnSpPr>
              <p:spPr>
                <a:xfrm>
                  <a:off x="8776491" y="13070940"/>
                  <a:ext cx="762600" cy="174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102" name="Google Shape;171;p1">
                  <a:extLst>
                    <a:ext uri="{FF2B5EF4-FFF2-40B4-BE49-F238E27FC236}">
                      <a16:creationId xmlns:a16="http://schemas.microsoft.com/office/drawing/2014/main" id="{83EFCD09-0CD5-93D7-A9B3-54CC24FA45A9}"/>
                    </a:ext>
                  </a:extLst>
                </p:cNvPr>
                <p:cNvCxnSpPr>
                  <a:stCxn id="83" idx="4"/>
                  <a:endCxn id="88" idx="0"/>
                </p:cNvCxnSpPr>
                <p:nvPr/>
              </p:nvCxnSpPr>
              <p:spPr>
                <a:xfrm flipH="1">
                  <a:off x="8776529" y="13617006"/>
                  <a:ext cx="762600" cy="186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103" name="Google Shape;172;p1">
                  <a:extLst>
                    <a:ext uri="{FF2B5EF4-FFF2-40B4-BE49-F238E27FC236}">
                      <a16:creationId xmlns:a16="http://schemas.microsoft.com/office/drawing/2014/main" id="{146A1BBD-BDDD-43F7-5989-AD1C74BE1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76532" y="13952313"/>
                  <a:ext cx="762599" cy="190502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  <p:cxnSp>
              <p:nvCxnSpPr>
                <p:cNvPr id="104" name="Google Shape;173;p1">
                  <a:extLst>
                    <a:ext uri="{FF2B5EF4-FFF2-40B4-BE49-F238E27FC236}">
                      <a16:creationId xmlns:a16="http://schemas.microsoft.com/office/drawing/2014/main" id="{8034594A-9BE8-DF9A-9747-C55A8615A5CE}"/>
                    </a:ext>
                  </a:extLst>
                </p:cNvPr>
                <p:cNvCxnSpPr>
                  <a:stCxn id="81" idx="4"/>
                  <a:endCxn id="87" idx="0"/>
                </p:cNvCxnSpPr>
                <p:nvPr/>
              </p:nvCxnSpPr>
              <p:spPr>
                <a:xfrm flipH="1">
                  <a:off x="8776529" y="12873218"/>
                  <a:ext cx="762600" cy="1977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sm" len="sm"/>
                </a:ln>
              </p:spPr>
            </p:cxnSp>
          </p:grpSp>
        </p:grpSp>
        <p:grpSp>
          <p:nvGrpSpPr>
            <p:cNvPr id="105" name="Google Shape;174;p1">
              <a:extLst>
                <a:ext uri="{FF2B5EF4-FFF2-40B4-BE49-F238E27FC236}">
                  <a16:creationId xmlns:a16="http://schemas.microsoft.com/office/drawing/2014/main" id="{931BBC9D-9C97-D408-3218-0BDE55E337B7}"/>
                </a:ext>
              </a:extLst>
            </p:cNvPr>
            <p:cNvGrpSpPr/>
            <p:nvPr/>
          </p:nvGrpSpPr>
          <p:grpSpPr>
            <a:xfrm>
              <a:off x="8751376" y="3387835"/>
              <a:ext cx="582268" cy="744565"/>
              <a:chOff x="13228822" y="7353748"/>
              <a:chExt cx="2350201" cy="3005281"/>
            </a:xfrm>
          </p:grpSpPr>
          <p:sp>
            <p:nvSpPr>
              <p:cNvPr id="106" name="Google Shape;175;p1">
                <a:extLst>
                  <a:ext uri="{FF2B5EF4-FFF2-40B4-BE49-F238E27FC236}">
                    <a16:creationId xmlns:a16="http://schemas.microsoft.com/office/drawing/2014/main" id="{E4D9AFF3-F182-BA59-24CF-97FC5159B41C}"/>
                  </a:ext>
                </a:extLst>
              </p:cNvPr>
              <p:cNvSpPr txBox="1"/>
              <p:nvPr/>
            </p:nvSpPr>
            <p:spPr>
              <a:xfrm>
                <a:off x="13228822" y="7353748"/>
                <a:ext cx="2350201" cy="3005281"/>
              </a:xfrm>
              <a:prstGeom prst="rect">
                <a:avLst/>
              </a:prstGeom>
              <a:solidFill>
                <a:srgbClr val="E1EF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4572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Scheduling,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Routing</a:t>
                </a:r>
                <a:endParaRPr sz="8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107" name="Google Shape;176;p1">
                <a:extLst>
                  <a:ext uri="{FF2B5EF4-FFF2-40B4-BE49-F238E27FC236}">
                    <a16:creationId xmlns:a16="http://schemas.microsoft.com/office/drawing/2014/main" id="{A62AA772-7554-385D-1B96-42EEB3C6E6FD}"/>
                  </a:ext>
                </a:extLst>
              </p:cNvPr>
              <p:cNvGrpSpPr/>
              <p:nvPr/>
            </p:nvGrpSpPr>
            <p:grpSpPr>
              <a:xfrm>
                <a:off x="14710891" y="8013185"/>
                <a:ext cx="707683" cy="1146419"/>
                <a:chOff x="15013476" y="7879664"/>
                <a:chExt cx="707683" cy="1146419"/>
              </a:xfrm>
            </p:grpSpPr>
            <p:sp>
              <p:nvSpPr>
                <p:cNvPr id="171" name="Google Shape;177;p1">
                  <a:extLst>
                    <a:ext uri="{FF2B5EF4-FFF2-40B4-BE49-F238E27FC236}">
                      <a16:creationId xmlns:a16="http://schemas.microsoft.com/office/drawing/2014/main" id="{D9F43C83-D5C3-DFBE-716A-268B277E1FCB}"/>
                    </a:ext>
                  </a:extLst>
                </p:cNvPr>
                <p:cNvSpPr txBox="1"/>
                <p:nvPr/>
              </p:nvSpPr>
              <p:spPr>
                <a:xfrm>
                  <a:off x="15013476" y="7879664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72" name="Google Shape;178;p1">
                  <a:extLst>
                    <a:ext uri="{FF2B5EF4-FFF2-40B4-BE49-F238E27FC236}">
                      <a16:creationId xmlns:a16="http://schemas.microsoft.com/office/drawing/2014/main" id="{98D85386-ED99-ECA6-6919-0F71A223502E}"/>
                    </a:ext>
                  </a:extLst>
                </p:cNvPr>
                <p:cNvGrpSpPr/>
                <p:nvPr/>
              </p:nvGrpSpPr>
              <p:grpSpPr>
                <a:xfrm>
                  <a:off x="15194553" y="8054385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73" name="Google Shape;179;p1">
                    <a:extLst>
                      <a:ext uri="{FF2B5EF4-FFF2-40B4-BE49-F238E27FC236}">
                        <a16:creationId xmlns:a16="http://schemas.microsoft.com/office/drawing/2014/main" id="{3B4A061B-C54D-8192-1209-EE106089187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74" name="Google Shape;180;p1">
                    <a:extLst>
                      <a:ext uri="{FF2B5EF4-FFF2-40B4-BE49-F238E27FC236}">
                        <a16:creationId xmlns:a16="http://schemas.microsoft.com/office/drawing/2014/main" id="{31108477-5F13-B4CB-FCE4-F71FBAEB87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5" name="Google Shape;181;p1">
                    <a:extLst>
                      <a:ext uri="{FF2B5EF4-FFF2-40B4-BE49-F238E27FC236}">
                        <a16:creationId xmlns:a16="http://schemas.microsoft.com/office/drawing/2014/main" id="{11C6C097-4E69-F9D9-EE10-14A553691C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6" name="Google Shape;182;p1">
                    <a:extLst>
                      <a:ext uri="{FF2B5EF4-FFF2-40B4-BE49-F238E27FC236}">
                        <a16:creationId xmlns:a16="http://schemas.microsoft.com/office/drawing/2014/main" id="{48E9BD40-065A-BDF5-AC39-769A48F17C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7" name="Google Shape;183;p1">
                    <a:extLst>
                      <a:ext uri="{FF2B5EF4-FFF2-40B4-BE49-F238E27FC236}">
                        <a16:creationId xmlns:a16="http://schemas.microsoft.com/office/drawing/2014/main" id="{513FB2A8-DA50-3CDD-8E80-D0427E4990E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8" name="Google Shape;184;p1">
                    <a:extLst>
                      <a:ext uri="{FF2B5EF4-FFF2-40B4-BE49-F238E27FC236}">
                        <a16:creationId xmlns:a16="http://schemas.microsoft.com/office/drawing/2014/main" id="{7DFD4686-90F4-C969-0264-4E2230FF61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79" name="Google Shape;185;p1">
                    <a:extLst>
                      <a:ext uri="{FF2B5EF4-FFF2-40B4-BE49-F238E27FC236}">
                        <a16:creationId xmlns:a16="http://schemas.microsoft.com/office/drawing/2014/main" id="{D600507D-874C-043A-0E26-DC3C15C497E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80" name="Google Shape;186;p1">
                    <a:extLst>
                      <a:ext uri="{FF2B5EF4-FFF2-40B4-BE49-F238E27FC236}">
                        <a16:creationId xmlns:a16="http://schemas.microsoft.com/office/drawing/2014/main" id="{8367C102-3C08-8171-A7AE-3167E76110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81" name="Google Shape;187;p1">
                    <a:extLst>
                      <a:ext uri="{FF2B5EF4-FFF2-40B4-BE49-F238E27FC236}">
                        <a16:creationId xmlns:a16="http://schemas.microsoft.com/office/drawing/2014/main" id="{B2A224B0-814D-AA4C-3D90-931B7EB73B9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7030A0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82" name="Google Shape;188;p1">
                    <a:extLst>
                      <a:ext uri="{FF2B5EF4-FFF2-40B4-BE49-F238E27FC236}">
                        <a16:creationId xmlns:a16="http://schemas.microsoft.com/office/drawing/2014/main" id="{B136CA31-F992-27BC-9E0D-6A13CA32CC5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83" name="Google Shape;189;p1">
                    <a:extLst>
                      <a:ext uri="{FF2B5EF4-FFF2-40B4-BE49-F238E27FC236}">
                        <a16:creationId xmlns:a16="http://schemas.microsoft.com/office/drawing/2014/main" id="{D2283A52-B56C-032E-B6E2-EB57AAF244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84" name="Google Shape;190;p1">
                    <a:extLst>
                      <a:ext uri="{FF2B5EF4-FFF2-40B4-BE49-F238E27FC236}">
                        <a16:creationId xmlns:a16="http://schemas.microsoft.com/office/drawing/2014/main" id="{6141CC52-30BB-55F1-DFA8-F06CB037C01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rgbClr val="7030A0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85" name="Google Shape;191;p1">
                    <a:extLst>
                      <a:ext uri="{FF2B5EF4-FFF2-40B4-BE49-F238E27FC236}">
                        <a16:creationId xmlns:a16="http://schemas.microsoft.com/office/drawing/2014/main" id="{BABEA0C0-D043-AE0B-53D7-1B6D796A4BF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86" name="Google Shape;192;p1">
                    <a:extLst>
                      <a:ext uri="{FF2B5EF4-FFF2-40B4-BE49-F238E27FC236}">
                        <a16:creationId xmlns:a16="http://schemas.microsoft.com/office/drawing/2014/main" id="{D17C50EE-B5D0-8E35-25D9-A644D073856F}"/>
                      </a:ext>
                    </a:extLst>
                  </p:cNvPr>
                  <p:cNvCxnSpPr>
                    <a:stCxn id="18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87" name="Google Shape;193;p1">
                    <a:extLst>
                      <a:ext uri="{FF2B5EF4-FFF2-40B4-BE49-F238E27FC236}">
                        <a16:creationId xmlns:a16="http://schemas.microsoft.com/office/drawing/2014/main" id="{38ABA683-7B54-10A8-5328-8A5E92528D66}"/>
                      </a:ext>
                    </a:extLst>
                  </p:cNvPr>
                  <p:cNvCxnSpPr>
                    <a:stCxn id="182" idx="0"/>
                    <a:endCxn id="17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88" name="Google Shape;194;p1">
                    <a:extLst>
                      <a:ext uri="{FF2B5EF4-FFF2-40B4-BE49-F238E27FC236}">
                        <a16:creationId xmlns:a16="http://schemas.microsoft.com/office/drawing/2014/main" id="{038FCE2E-A18E-DE93-5A01-CBF2FB8F4F25}"/>
                      </a:ext>
                    </a:extLst>
                  </p:cNvPr>
                  <p:cNvCxnSpPr>
                    <a:stCxn id="178" idx="4"/>
                    <a:endCxn id="18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89" name="Google Shape;195;p1">
                    <a:extLst>
                      <a:ext uri="{FF2B5EF4-FFF2-40B4-BE49-F238E27FC236}">
                        <a16:creationId xmlns:a16="http://schemas.microsoft.com/office/drawing/2014/main" id="{C6B0D315-1685-0487-204C-0DBC53A865EA}"/>
                      </a:ext>
                    </a:extLst>
                  </p:cNvPr>
                  <p:cNvCxnSpPr>
                    <a:stCxn id="180" idx="4"/>
                    <a:endCxn id="18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90" name="Google Shape;196;p1">
                    <a:extLst>
                      <a:ext uri="{FF2B5EF4-FFF2-40B4-BE49-F238E27FC236}">
                        <a16:creationId xmlns:a16="http://schemas.microsoft.com/office/drawing/2014/main" id="{C721D32C-77D8-C08C-EEDD-37EBD905EFF1}"/>
                      </a:ext>
                    </a:extLst>
                  </p:cNvPr>
                  <p:cNvCxnSpPr>
                    <a:stCxn id="176" idx="4"/>
                    <a:endCxn id="18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108" name="Google Shape;197;p1">
                <a:extLst>
                  <a:ext uri="{FF2B5EF4-FFF2-40B4-BE49-F238E27FC236}">
                    <a16:creationId xmlns:a16="http://schemas.microsoft.com/office/drawing/2014/main" id="{4B6F8B2E-C36D-11F0-11D7-874D6F3E2993}"/>
                  </a:ext>
                </a:extLst>
              </p:cNvPr>
              <p:cNvGrpSpPr/>
              <p:nvPr/>
            </p:nvGrpSpPr>
            <p:grpSpPr>
              <a:xfrm>
                <a:off x="14272711" y="8365440"/>
                <a:ext cx="707683" cy="1146419"/>
                <a:chOff x="12590824" y="7831535"/>
                <a:chExt cx="707683" cy="1146419"/>
              </a:xfrm>
            </p:grpSpPr>
            <p:sp>
              <p:nvSpPr>
                <p:cNvPr id="151" name="Google Shape;198;p1">
                  <a:extLst>
                    <a:ext uri="{FF2B5EF4-FFF2-40B4-BE49-F238E27FC236}">
                      <a16:creationId xmlns:a16="http://schemas.microsoft.com/office/drawing/2014/main" id="{47F63C88-2F44-DF7E-6B1D-DA05E70CF676}"/>
                    </a:ext>
                  </a:extLst>
                </p:cNvPr>
                <p:cNvSpPr txBox="1"/>
                <p:nvPr/>
              </p:nvSpPr>
              <p:spPr>
                <a:xfrm>
                  <a:off x="12590824" y="7831535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52" name="Google Shape;199;p1">
                  <a:extLst>
                    <a:ext uri="{FF2B5EF4-FFF2-40B4-BE49-F238E27FC236}">
                      <a16:creationId xmlns:a16="http://schemas.microsoft.com/office/drawing/2014/main" id="{A451893E-71F7-B2DB-6677-7DE54D503AC3}"/>
                    </a:ext>
                  </a:extLst>
                </p:cNvPr>
                <p:cNvGrpSpPr/>
                <p:nvPr/>
              </p:nvGrpSpPr>
              <p:grpSpPr>
                <a:xfrm>
                  <a:off x="12771901" y="8006256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53" name="Google Shape;200;p1">
                    <a:extLst>
                      <a:ext uri="{FF2B5EF4-FFF2-40B4-BE49-F238E27FC236}">
                        <a16:creationId xmlns:a16="http://schemas.microsoft.com/office/drawing/2014/main" id="{10574AA8-4DA2-27F2-5345-C63CCA8D07E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54" name="Google Shape;201;p1">
                    <a:extLst>
                      <a:ext uri="{FF2B5EF4-FFF2-40B4-BE49-F238E27FC236}">
                        <a16:creationId xmlns:a16="http://schemas.microsoft.com/office/drawing/2014/main" id="{008E201B-B1FF-6E05-B6DB-205102C5D3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5" name="Google Shape;202;p1">
                    <a:extLst>
                      <a:ext uri="{FF2B5EF4-FFF2-40B4-BE49-F238E27FC236}">
                        <a16:creationId xmlns:a16="http://schemas.microsoft.com/office/drawing/2014/main" id="{822F5758-5117-C64B-1F8F-2CD024A21BB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6" name="Google Shape;203;p1">
                    <a:extLst>
                      <a:ext uri="{FF2B5EF4-FFF2-40B4-BE49-F238E27FC236}">
                        <a16:creationId xmlns:a16="http://schemas.microsoft.com/office/drawing/2014/main" id="{DD794809-6E8E-DFA4-FC38-B1F4125FBE5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7" name="Google Shape;204;p1">
                    <a:extLst>
                      <a:ext uri="{FF2B5EF4-FFF2-40B4-BE49-F238E27FC236}">
                        <a16:creationId xmlns:a16="http://schemas.microsoft.com/office/drawing/2014/main" id="{707B7A9D-93DB-2D05-7D0F-5DC14B5343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8" name="Google Shape;205;p1">
                    <a:extLst>
                      <a:ext uri="{FF2B5EF4-FFF2-40B4-BE49-F238E27FC236}">
                        <a16:creationId xmlns:a16="http://schemas.microsoft.com/office/drawing/2014/main" id="{154AD15F-2CB1-3B73-315C-628A67D1E98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59" name="Google Shape;206;p1">
                    <a:extLst>
                      <a:ext uri="{FF2B5EF4-FFF2-40B4-BE49-F238E27FC236}">
                        <a16:creationId xmlns:a16="http://schemas.microsoft.com/office/drawing/2014/main" id="{1D4B9FC6-9395-1AE8-ACF1-B2A4A583A4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0" name="Google Shape;207;p1">
                    <a:extLst>
                      <a:ext uri="{FF2B5EF4-FFF2-40B4-BE49-F238E27FC236}">
                        <a16:creationId xmlns:a16="http://schemas.microsoft.com/office/drawing/2014/main" id="{539F3852-30C3-B80F-D2DA-D9AFB9D4CB3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61" name="Google Shape;208;p1">
                    <a:extLst>
                      <a:ext uri="{FF2B5EF4-FFF2-40B4-BE49-F238E27FC236}">
                        <a16:creationId xmlns:a16="http://schemas.microsoft.com/office/drawing/2014/main" id="{B264DB80-B51D-8488-4FFF-3D584FC57BB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6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62" name="Google Shape;209;p1">
                    <a:extLst>
                      <a:ext uri="{FF2B5EF4-FFF2-40B4-BE49-F238E27FC236}">
                        <a16:creationId xmlns:a16="http://schemas.microsoft.com/office/drawing/2014/main" id="{F7E64967-B7D7-5FA7-F42B-4974A4E5D25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3" name="Google Shape;210;p1">
                    <a:extLst>
                      <a:ext uri="{FF2B5EF4-FFF2-40B4-BE49-F238E27FC236}">
                        <a16:creationId xmlns:a16="http://schemas.microsoft.com/office/drawing/2014/main" id="{248E5752-DB93-534C-2E37-7D19525F0F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4" name="Google Shape;211;p1">
                    <a:extLst>
                      <a:ext uri="{FF2B5EF4-FFF2-40B4-BE49-F238E27FC236}">
                        <a16:creationId xmlns:a16="http://schemas.microsoft.com/office/drawing/2014/main" id="{DF2EEC60-678E-DA77-2B84-66BB796175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65" name="Google Shape;212;p1">
                    <a:extLst>
                      <a:ext uri="{FF2B5EF4-FFF2-40B4-BE49-F238E27FC236}">
                        <a16:creationId xmlns:a16="http://schemas.microsoft.com/office/drawing/2014/main" id="{617134D8-3A4A-82A1-20AD-B9DB9A7A52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66" name="Google Shape;213;p1">
                    <a:extLst>
                      <a:ext uri="{FF2B5EF4-FFF2-40B4-BE49-F238E27FC236}">
                        <a16:creationId xmlns:a16="http://schemas.microsoft.com/office/drawing/2014/main" id="{F359FCDF-2A38-29F6-DFD6-D684058898B6}"/>
                      </a:ext>
                    </a:extLst>
                  </p:cNvPr>
                  <p:cNvCxnSpPr>
                    <a:stCxn id="16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67" name="Google Shape;214;p1">
                    <a:extLst>
                      <a:ext uri="{FF2B5EF4-FFF2-40B4-BE49-F238E27FC236}">
                        <a16:creationId xmlns:a16="http://schemas.microsoft.com/office/drawing/2014/main" id="{FBC50BAE-065D-3FC1-31C1-BFFF4C9F4052}"/>
                      </a:ext>
                    </a:extLst>
                  </p:cNvPr>
                  <p:cNvCxnSpPr>
                    <a:stCxn id="162" idx="0"/>
                    <a:endCxn id="15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68" name="Google Shape;215;p1">
                    <a:extLst>
                      <a:ext uri="{FF2B5EF4-FFF2-40B4-BE49-F238E27FC236}">
                        <a16:creationId xmlns:a16="http://schemas.microsoft.com/office/drawing/2014/main" id="{CA30C493-CBFB-CB10-39A5-4653E05F609C}"/>
                      </a:ext>
                    </a:extLst>
                  </p:cNvPr>
                  <p:cNvCxnSpPr>
                    <a:stCxn id="158" idx="4"/>
                    <a:endCxn id="16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69" name="Google Shape;216;p1">
                    <a:extLst>
                      <a:ext uri="{FF2B5EF4-FFF2-40B4-BE49-F238E27FC236}">
                        <a16:creationId xmlns:a16="http://schemas.microsoft.com/office/drawing/2014/main" id="{74707DE0-4132-1423-C222-BB04D719DEB0}"/>
                      </a:ext>
                    </a:extLst>
                  </p:cNvPr>
                  <p:cNvCxnSpPr>
                    <a:stCxn id="160" idx="4"/>
                    <a:endCxn id="16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70" name="Google Shape;217;p1">
                    <a:extLst>
                      <a:ext uri="{FF2B5EF4-FFF2-40B4-BE49-F238E27FC236}">
                        <a16:creationId xmlns:a16="http://schemas.microsoft.com/office/drawing/2014/main" id="{06019353-0722-FC05-FD97-90FDC1EBE139}"/>
                      </a:ext>
                    </a:extLst>
                  </p:cNvPr>
                  <p:cNvCxnSpPr>
                    <a:stCxn id="156" idx="4"/>
                    <a:endCxn id="16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109" name="Google Shape;218;p1">
                <a:extLst>
                  <a:ext uri="{FF2B5EF4-FFF2-40B4-BE49-F238E27FC236}">
                    <a16:creationId xmlns:a16="http://schemas.microsoft.com/office/drawing/2014/main" id="{9F1E3FEC-56A9-4BFE-E8E2-3020F2337971}"/>
                  </a:ext>
                </a:extLst>
              </p:cNvPr>
              <p:cNvGrpSpPr/>
              <p:nvPr/>
            </p:nvGrpSpPr>
            <p:grpSpPr>
              <a:xfrm>
                <a:off x="13798711" y="8738231"/>
                <a:ext cx="707683" cy="1146419"/>
                <a:chOff x="14108923" y="8466639"/>
                <a:chExt cx="707683" cy="1146419"/>
              </a:xfrm>
            </p:grpSpPr>
            <p:sp>
              <p:nvSpPr>
                <p:cNvPr id="131" name="Google Shape;219;p1">
                  <a:extLst>
                    <a:ext uri="{FF2B5EF4-FFF2-40B4-BE49-F238E27FC236}">
                      <a16:creationId xmlns:a16="http://schemas.microsoft.com/office/drawing/2014/main" id="{0308FC8D-0033-D110-296B-E35080599527}"/>
                    </a:ext>
                  </a:extLst>
                </p:cNvPr>
                <p:cNvSpPr txBox="1"/>
                <p:nvPr/>
              </p:nvSpPr>
              <p:spPr>
                <a:xfrm>
                  <a:off x="14108923" y="8466639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32" name="Google Shape;220;p1">
                  <a:extLst>
                    <a:ext uri="{FF2B5EF4-FFF2-40B4-BE49-F238E27FC236}">
                      <a16:creationId xmlns:a16="http://schemas.microsoft.com/office/drawing/2014/main" id="{DD0CC417-658C-2DA2-5FF5-EC8C04DA06A1}"/>
                    </a:ext>
                  </a:extLst>
                </p:cNvPr>
                <p:cNvGrpSpPr/>
                <p:nvPr/>
              </p:nvGrpSpPr>
              <p:grpSpPr>
                <a:xfrm>
                  <a:off x="14290000" y="8641358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33" name="Google Shape;221;p1">
                    <a:extLst>
                      <a:ext uri="{FF2B5EF4-FFF2-40B4-BE49-F238E27FC236}">
                        <a16:creationId xmlns:a16="http://schemas.microsoft.com/office/drawing/2014/main" id="{FAF4CE45-222A-29BF-189B-2FD5C19B932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34" name="Google Shape;222;p1">
                    <a:extLst>
                      <a:ext uri="{FF2B5EF4-FFF2-40B4-BE49-F238E27FC236}">
                        <a16:creationId xmlns:a16="http://schemas.microsoft.com/office/drawing/2014/main" id="{B3F47458-105C-0D23-045D-77D7BE3DE8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5" name="Google Shape;223;p1">
                    <a:extLst>
                      <a:ext uri="{FF2B5EF4-FFF2-40B4-BE49-F238E27FC236}">
                        <a16:creationId xmlns:a16="http://schemas.microsoft.com/office/drawing/2014/main" id="{CD421D9A-2345-8289-486E-80ABDCD28A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6" name="Google Shape;224;p1">
                    <a:extLst>
                      <a:ext uri="{FF2B5EF4-FFF2-40B4-BE49-F238E27FC236}">
                        <a16:creationId xmlns:a16="http://schemas.microsoft.com/office/drawing/2014/main" id="{2953B95E-9DFF-63FB-E618-AA07F792438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7" name="Google Shape;225;p1">
                    <a:extLst>
                      <a:ext uri="{FF2B5EF4-FFF2-40B4-BE49-F238E27FC236}">
                        <a16:creationId xmlns:a16="http://schemas.microsoft.com/office/drawing/2014/main" id="{CE59EAA1-5BB7-E5FF-1847-ACE8C6D8E3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8" name="Google Shape;226;p1">
                    <a:extLst>
                      <a:ext uri="{FF2B5EF4-FFF2-40B4-BE49-F238E27FC236}">
                        <a16:creationId xmlns:a16="http://schemas.microsoft.com/office/drawing/2014/main" id="{81C82FC9-9DE7-736B-E3E6-4198E25A46A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9" name="Google Shape;227;p1">
                    <a:extLst>
                      <a:ext uri="{FF2B5EF4-FFF2-40B4-BE49-F238E27FC236}">
                        <a16:creationId xmlns:a16="http://schemas.microsoft.com/office/drawing/2014/main" id="{A3CA9AFD-C443-7A5E-BE0D-C29ECE65E3F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0" name="Google Shape;228;p1">
                    <a:extLst>
                      <a:ext uri="{FF2B5EF4-FFF2-40B4-BE49-F238E27FC236}">
                        <a16:creationId xmlns:a16="http://schemas.microsoft.com/office/drawing/2014/main" id="{F7AE666D-9BFA-1273-5DAF-C1979DFE440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41" name="Google Shape;229;p1">
                    <a:extLst>
                      <a:ext uri="{FF2B5EF4-FFF2-40B4-BE49-F238E27FC236}">
                        <a16:creationId xmlns:a16="http://schemas.microsoft.com/office/drawing/2014/main" id="{D0AEDEED-3CFA-2A60-D3D0-25DD4B565C4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42" name="Google Shape;230;p1">
                    <a:extLst>
                      <a:ext uri="{FF2B5EF4-FFF2-40B4-BE49-F238E27FC236}">
                        <a16:creationId xmlns:a16="http://schemas.microsoft.com/office/drawing/2014/main" id="{D2390157-8210-F6BB-C936-6776E97A0A3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3" name="Google Shape;231;p1">
                    <a:extLst>
                      <a:ext uri="{FF2B5EF4-FFF2-40B4-BE49-F238E27FC236}">
                        <a16:creationId xmlns:a16="http://schemas.microsoft.com/office/drawing/2014/main" id="{934DE153-FB58-8055-2305-2CDC746B35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4" name="Google Shape;232;p1">
                    <a:extLst>
                      <a:ext uri="{FF2B5EF4-FFF2-40B4-BE49-F238E27FC236}">
                        <a16:creationId xmlns:a16="http://schemas.microsoft.com/office/drawing/2014/main" id="{2440E701-2549-99BC-D023-3222F33B308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45" name="Google Shape;233;p1">
                    <a:extLst>
                      <a:ext uri="{FF2B5EF4-FFF2-40B4-BE49-F238E27FC236}">
                        <a16:creationId xmlns:a16="http://schemas.microsoft.com/office/drawing/2014/main" id="{E5C788AD-1185-F6DF-2F32-6D5E99757D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46" name="Google Shape;234;p1">
                    <a:extLst>
                      <a:ext uri="{FF2B5EF4-FFF2-40B4-BE49-F238E27FC236}">
                        <a16:creationId xmlns:a16="http://schemas.microsoft.com/office/drawing/2014/main" id="{80D7903C-5012-DAEE-CED7-8F2E336EF09D}"/>
                      </a:ext>
                    </a:extLst>
                  </p:cNvPr>
                  <p:cNvCxnSpPr>
                    <a:stCxn id="14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47" name="Google Shape;235;p1">
                    <a:extLst>
                      <a:ext uri="{FF2B5EF4-FFF2-40B4-BE49-F238E27FC236}">
                        <a16:creationId xmlns:a16="http://schemas.microsoft.com/office/drawing/2014/main" id="{2C2777D1-EB31-B015-1C73-60E4542EEF09}"/>
                      </a:ext>
                    </a:extLst>
                  </p:cNvPr>
                  <p:cNvCxnSpPr>
                    <a:stCxn id="142" idx="0"/>
                    <a:endCxn id="13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48" name="Google Shape;236;p1">
                    <a:extLst>
                      <a:ext uri="{FF2B5EF4-FFF2-40B4-BE49-F238E27FC236}">
                        <a16:creationId xmlns:a16="http://schemas.microsoft.com/office/drawing/2014/main" id="{FB5C2D0C-720A-1376-CFEE-B7962C0FBF94}"/>
                      </a:ext>
                    </a:extLst>
                  </p:cNvPr>
                  <p:cNvCxnSpPr>
                    <a:stCxn id="138" idx="4"/>
                    <a:endCxn id="14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49" name="Google Shape;237;p1">
                    <a:extLst>
                      <a:ext uri="{FF2B5EF4-FFF2-40B4-BE49-F238E27FC236}">
                        <a16:creationId xmlns:a16="http://schemas.microsoft.com/office/drawing/2014/main" id="{FA0EF108-C333-9951-1569-5F590B9C0A39}"/>
                      </a:ext>
                    </a:extLst>
                  </p:cNvPr>
                  <p:cNvCxnSpPr>
                    <a:stCxn id="140" idx="4"/>
                    <a:endCxn id="14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50" name="Google Shape;238;p1">
                    <a:extLst>
                      <a:ext uri="{FF2B5EF4-FFF2-40B4-BE49-F238E27FC236}">
                        <a16:creationId xmlns:a16="http://schemas.microsoft.com/office/drawing/2014/main" id="{30278906-C5A5-408C-8AC9-5344C5193751}"/>
                      </a:ext>
                    </a:extLst>
                  </p:cNvPr>
                  <p:cNvCxnSpPr>
                    <a:stCxn id="136" idx="4"/>
                    <a:endCxn id="14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</p:grpSp>
          </p:grpSp>
          <p:grpSp>
            <p:nvGrpSpPr>
              <p:cNvPr id="110" name="Google Shape;239;p1">
                <a:extLst>
                  <a:ext uri="{FF2B5EF4-FFF2-40B4-BE49-F238E27FC236}">
                    <a16:creationId xmlns:a16="http://schemas.microsoft.com/office/drawing/2014/main" id="{3258AB3C-D9D5-4ECF-B805-2169BB77796C}"/>
                  </a:ext>
                </a:extLst>
              </p:cNvPr>
              <p:cNvGrpSpPr/>
              <p:nvPr/>
            </p:nvGrpSpPr>
            <p:grpSpPr>
              <a:xfrm>
                <a:off x="13366767" y="9110172"/>
                <a:ext cx="707683" cy="1146419"/>
                <a:chOff x="13621695" y="8761501"/>
                <a:chExt cx="707683" cy="1146419"/>
              </a:xfrm>
            </p:grpSpPr>
            <p:sp>
              <p:nvSpPr>
                <p:cNvPr id="111" name="Google Shape;240;p1">
                  <a:extLst>
                    <a:ext uri="{FF2B5EF4-FFF2-40B4-BE49-F238E27FC236}">
                      <a16:creationId xmlns:a16="http://schemas.microsoft.com/office/drawing/2014/main" id="{122221FB-8967-9675-B641-8A0F317C0221}"/>
                    </a:ext>
                  </a:extLst>
                </p:cNvPr>
                <p:cNvSpPr txBox="1"/>
                <p:nvPr/>
              </p:nvSpPr>
              <p:spPr>
                <a:xfrm>
                  <a:off x="13621695" y="8761501"/>
                  <a:ext cx="707683" cy="1146419"/>
                </a:xfrm>
                <a:prstGeom prst="rect">
                  <a:avLst/>
                </a:prstGeom>
                <a:solidFill>
                  <a:srgbClr val="FFF2CC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BF9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12" name="Google Shape;241;p1">
                  <a:extLst>
                    <a:ext uri="{FF2B5EF4-FFF2-40B4-BE49-F238E27FC236}">
                      <a16:creationId xmlns:a16="http://schemas.microsoft.com/office/drawing/2014/main" id="{67F064A2-9416-D3D6-1348-49393E790393}"/>
                    </a:ext>
                  </a:extLst>
                </p:cNvPr>
                <p:cNvGrpSpPr/>
                <p:nvPr/>
              </p:nvGrpSpPr>
              <p:grpSpPr>
                <a:xfrm>
                  <a:off x="13802772" y="8936220"/>
                  <a:ext cx="307004" cy="825193"/>
                  <a:chOff x="8602319" y="11870113"/>
                  <a:chExt cx="1110982" cy="2986199"/>
                </a:xfrm>
              </p:grpSpPr>
              <p:cxnSp>
                <p:nvCxnSpPr>
                  <p:cNvPr id="113" name="Google Shape;242;p1">
                    <a:extLst>
                      <a:ext uri="{FF2B5EF4-FFF2-40B4-BE49-F238E27FC236}">
                        <a16:creationId xmlns:a16="http://schemas.microsoft.com/office/drawing/2014/main" id="{12BC0108-B4F0-ED70-0783-734AB22D433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13347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14" name="Google Shape;243;p1">
                    <a:extLst>
                      <a:ext uri="{FF2B5EF4-FFF2-40B4-BE49-F238E27FC236}">
                        <a16:creationId xmlns:a16="http://schemas.microsoft.com/office/drawing/2014/main" id="{0496EF98-3C88-0308-0253-1354F5754D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05653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5" name="Google Shape;244;p1">
                    <a:extLst>
                      <a:ext uri="{FF2B5EF4-FFF2-40B4-BE49-F238E27FC236}">
                        <a16:creationId xmlns:a16="http://schemas.microsoft.com/office/drawing/2014/main" id="{434B8ACC-4A96-39D4-F76A-7052530B1E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42842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6" name="Google Shape;245;p1">
                    <a:extLst>
                      <a:ext uri="{FF2B5EF4-FFF2-40B4-BE49-F238E27FC236}">
                        <a16:creationId xmlns:a16="http://schemas.microsoft.com/office/drawing/2014/main" id="{05339CA8-75FC-DCBD-36D7-C181624A3F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278613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7" name="Google Shape;246;p1">
                    <a:extLst>
                      <a:ext uri="{FF2B5EF4-FFF2-40B4-BE49-F238E27FC236}">
                        <a16:creationId xmlns:a16="http://schemas.microsoft.com/office/drawing/2014/main" id="{A9392BFA-9C99-0B31-97C1-EC34B1D599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158026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8" name="Google Shape;247;p1">
                    <a:extLst>
                      <a:ext uri="{FF2B5EF4-FFF2-40B4-BE49-F238E27FC236}">
                        <a16:creationId xmlns:a16="http://schemas.microsoft.com/office/drawing/2014/main" id="{E302AFFF-B1C8-BC00-347C-E0770343C5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529920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9" name="Google Shape;248;p1">
                    <a:extLst>
                      <a:ext uri="{FF2B5EF4-FFF2-40B4-BE49-F238E27FC236}">
                        <a16:creationId xmlns:a16="http://schemas.microsoft.com/office/drawing/2014/main" id="{395FA00E-74FA-9118-5EE5-E9DA19BBF5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3901814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0" name="Google Shape;249;p1">
                    <a:extLst>
                      <a:ext uri="{FF2B5EF4-FFF2-40B4-BE49-F238E27FC236}">
                        <a16:creationId xmlns:a16="http://schemas.microsoft.com/office/drawing/2014/main" id="{81DF9358-3714-E486-745A-9524C49F9F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39129" y="14340802"/>
                    <a:ext cx="174172" cy="174172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21" name="Google Shape;250;p1">
                    <a:extLst>
                      <a:ext uri="{FF2B5EF4-FFF2-40B4-BE49-F238E27FC236}">
                        <a16:creationId xmlns:a16="http://schemas.microsoft.com/office/drawing/2014/main" id="{54C615CA-819F-3091-93A7-88A16BD405E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96305" y="13363212"/>
                    <a:ext cx="2986199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sp>
                <p:nvSpPr>
                  <p:cNvPr id="122" name="Google Shape;251;p1">
                    <a:extLst>
                      <a:ext uri="{FF2B5EF4-FFF2-40B4-BE49-F238E27FC236}">
                        <a16:creationId xmlns:a16="http://schemas.microsoft.com/office/drawing/2014/main" id="{2C0B40C6-0894-8F8C-C153-280258F9F3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2983854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3" name="Google Shape;252;p1">
                    <a:extLst>
                      <a:ext uri="{FF2B5EF4-FFF2-40B4-BE49-F238E27FC236}">
                        <a16:creationId xmlns:a16="http://schemas.microsoft.com/office/drawing/2014/main" id="{C0F0889C-5EC6-BF5E-E9D8-D13FFD0AFA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3716266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4" name="Google Shape;253;p1">
                    <a:extLst>
                      <a:ext uri="{FF2B5EF4-FFF2-40B4-BE49-F238E27FC236}">
                        <a16:creationId xmlns:a16="http://schemas.microsoft.com/office/drawing/2014/main" id="{13EF928F-96E9-E805-9382-CAD029D9777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1906478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5" name="Google Shape;254;p1">
                    <a:extLst>
                      <a:ext uri="{FF2B5EF4-FFF2-40B4-BE49-F238E27FC236}">
                        <a16:creationId xmlns:a16="http://schemas.microsoft.com/office/drawing/2014/main" id="{81DBBB73-2E3D-1A3E-C753-2A4B0F4D4A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02319" y="14531277"/>
                    <a:ext cx="174172" cy="174172"/>
                  </a:xfrm>
                  <a:prstGeom prst="ellipse">
                    <a:avLst/>
                  </a:prstGeom>
                  <a:solidFill>
                    <a:srgbClr val="2F5496"/>
                  </a:solidFill>
                  <a:ln w="12700">
                    <a:solidFill>
                      <a:schemeClr val="tx1"/>
                    </a:solidFill>
                    <a:tailEnd type="none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26" name="Google Shape;255;p1">
                    <a:extLst>
                      <a:ext uri="{FF2B5EF4-FFF2-40B4-BE49-F238E27FC236}">
                        <a16:creationId xmlns:a16="http://schemas.microsoft.com/office/drawing/2014/main" id="{2B19B75E-76E0-2D57-E1B7-D57905262B7E}"/>
                      </a:ext>
                    </a:extLst>
                  </p:cNvPr>
                  <p:cNvCxnSpPr>
                    <a:stCxn id="124" idx="0"/>
                  </p:cNvCxnSpPr>
                  <p:nvPr/>
                </p:nvCxnSpPr>
                <p:spPr>
                  <a:xfrm>
                    <a:off x="8776491" y="11993564"/>
                    <a:ext cx="762600" cy="15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" name="Google Shape;256;p1">
                    <a:extLst>
                      <a:ext uri="{FF2B5EF4-FFF2-40B4-BE49-F238E27FC236}">
                        <a16:creationId xmlns:a16="http://schemas.microsoft.com/office/drawing/2014/main" id="{401BDF4F-C82E-B9B6-AFA7-98F41F71688A}"/>
                      </a:ext>
                    </a:extLst>
                  </p:cNvPr>
                  <p:cNvCxnSpPr>
                    <a:stCxn id="122" idx="0"/>
                    <a:endCxn id="117" idx="4"/>
                  </p:cNvCxnSpPr>
                  <p:nvPr/>
                </p:nvCxnSpPr>
                <p:spPr>
                  <a:xfrm>
                    <a:off x="8776491" y="13070940"/>
                    <a:ext cx="762600" cy="17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med" len="med"/>
                  </a:ln>
                </p:spPr>
              </p:cxnSp>
              <p:cxnSp>
                <p:nvCxnSpPr>
                  <p:cNvPr id="128" name="Google Shape;257;p1">
                    <a:extLst>
                      <a:ext uri="{FF2B5EF4-FFF2-40B4-BE49-F238E27FC236}">
                        <a16:creationId xmlns:a16="http://schemas.microsoft.com/office/drawing/2014/main" id="{9F71D2B2-F612-B599-9A37-105F2D21BBAF}"/>
                      </a:ext>
                    </a:extLst>
                  </p:cNvPr>
                  <p:cNvCxnSpPr>
                    <a:stCxn id="118" idx="4"/>
                    <a:endCxn id="123" idx="0"/>
                  </p:cNvCxnSpPr>
                  <p:nvPr/>
                </p:nvCxnSpPr>
                <p:spPr>
                  <a:xfrm flipH="1">
                    <a:off x="8776529" y="13617006"/>
                    <a:ext cx="762600" cy="186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9" name="Google Shape;258;p1">
                    <a:extLst>
                      <a:ext uri="{FF2B5EF4-FFF2-40B4-BE49-F238E27FC236}">
                        <a16:creationId xmlns:a16="http://schemas.microsoft.com/office/drawing/2014/main" id="{B017E5E3-B513-CCB6-253A-0FF0E98E7054}"/>
                      </a:ext>
                    </a:extLst>
                  </p:cNvPr>
                  <p:cNvCxnSpPr>
                    <a:stCxn id="120" idx="4"/>
                    <a:endCxn id="125" idx="0"/>
                  </p:cNvCxnSpPr>
                  <p:nvPr/>
                </p:nvCxnSpPr>
                <p:spPr>
                  <a:xfrm flipH="1">
                    <a:off x="8776529" y="14427888"/>
                    <a:ext cx="762600" cy="190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0" name="Google Shape;259;p1">
                    <a:extLst>
                      <a:ext uri="{FF2B5EF4-FFF2-40B4-BE49-F238E27FC236}">
                        <a16:creationId xmlns:a16="http://schemas.microsoft.com/office/drawing/2014/main" id="{0B828657-5AB9-773A-5150-2F56D9A4CCDA}"/>
                      </a:ext>
                    </a:extLst>
                  </p:cNvPr>
                  <p:cNvCxnSpPr>
                    <a:stCxn id="116" idx="4"/>
                    <a:endCxn id="122" idx="0"/>
                  </p:cNvCxnSpPr>
                  <p:nvPr/>
                </p:nvCxnSpPr>
                <p:spPr>
                  <a:xfrm flipH="1">
                    <a:off x="8776529" y="12873218"/>
                    <a:ext cx="762600" cy="197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</p:grpSp>
        <p:sp>
          <p:nvSpPr>
            <p:cNvPr id="191" name="Google Shape;260;p1">
              <a:extLst>
                <a:ext uri="{FF2B5EF4-FFF2-40B4-BE49-F238E27FC236}">
                  <a16:creationId xmlns:a16="http://schemas.microsoft.com/office/drawing/2014/main" id="{F4090861-EEE8-8997-13E0-6D6A3AA49943}"/>
                </a:ext>
              </a:extLst>
            </p:cNvPr>
            <p:cNvSpPr/>
            <p:nvPr/>
          </p:nvSpPr>
          <p:spPr>
            <a:xfrm>
              <a:off x="8670413" y="2998227"/>
              <a:ext cx="2193962" cy="1397026"/>
            </a:xfrm>
            <a:prstGeom prst="roundRect">
              <a:avLst>
                <a:gd name="adj" fmla="val 509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2" name="Google Shape;261;p1">
              <a:extLst>
                <a:ext uri="{FF2B5EF4-FFF2-40B4-BE49-F238E27FC236}">
                  <a16:creationId xmlns:a16="http://schemas.microsoft.com/office/drawing/2014/main" id="{C698AF2B-105A-5C68-9C32-10B3E0099572}"/>
                </a:ext>
              </a:extLst>
            </p:cNvPr>
            <p:cNvSpPr/>
            <p:nvPr/>
          </p:nvSpPr>
          <p:spPr>
            <a:xfrm>
              <a:off x="5732289" y="2995318"/>
              <a:ext cx="2202379" cy="1397026"/>
            </a:xfrm>
            <a:prstGeom prst="roundRect">
              <a:avLst>
                <a:gd name="adj" fmla="val 509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3" name="Google Shape;262;p1">
              <a:extLst>
                <a:ext uri="{FF2B5EF4-FFF2-40B4-BE49-F238E27FC236}">
                  <a16:creationId xmlns:a16="http://schemas.microsoft.com/office/drawing/2014/main" id="{D3D4EF7C-5827-0BB4-A65D-8C2CD5802923}"/>
                </a:ext>
              </a:extLst>
            </p:cNvPr>
            <p:cNvSpPr txBox="1"/>
            <p:nvPr/>
          </p:nvSpPr>
          <p:spPr>
            <a:xfrm>
              <a:off x="5726863" y="3037606"/>
              <a:ext cx="1387785" cy="161407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Local Researcher Workstation</a:t>
              </a:r>
              <a:endParaRPr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Google Shape;263;p1">
              <a:extLst>
                <a:ext uri="{FF2B5EF4-FFF2-40B4-BE49-F238E27FC236}">
                  <a16:creationId xmlns:a16="http://schemas.microsoft.com/office/drawing/2014/main" id="{4667CAF4-248B-2DB3-BD55-7814C8D582C4}"/>
                </a:ext>
              </a:extLst>
            </p:cNvPr>
            <p:cNvSpPr txBox="1"/>
            <p:nvPr/>
          </p:nvSpPr>
          <p:spPr>
            <a:xfrm>
              <a:off x="8743697" y="3027277"/>
              <a:ext cx="1320009" cy="161407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4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National Deep Inference Fabric</a:t>
              </a:r>
              <a:endParaRPr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" name="Google Shape;264;p1">
              <a:extLst>
                <a:ext uri="{FF2B5EF4-FFF2-40B4-BE49-F238E27FC236}">
                  <a16:creationId xmlns:a16="http://schemas.microsoft.com/office/drawing/2014/main" id="{82AECE54-225D-513E-B593-B1C70A047C8F}"/>
                </a:ext>
              </a:extLst>
            </p:cNvPr>
            <p:cNvGrpSpPr/>
            <p:nvPr/>
          </p:nvGrpSpPr>
          <p:grpSpPr>
            <a:xfrm>
              <a:off x="5796743" y="3210085"/>
              <a:ext cx="1200608" cy="1100064"/>
              <a:chOff x="964709" y="6705605"/>
              <a:chExt cx="4846000" cy="4440176"/>
            </a:xfrm>
          </p:grpSpPr>
          <p:sp>
            <p:nvSpPr>
              <p:cNvPr id="196" name="Google Shape;265;p1">
                <a:extLst>
                  <a:ext uri="{FF2B5EF4-FFF2-40B4-BE49-F238E27FC236}">
                    <a16:creationId xmlns:a16="http://schemas.microsoft.com/office/drawing/2014/main" id="{A9103647-A467-CD8D-F16F-599A4D97AB60}"/>
                  </a:ext>
                </a:extLst>
              </p:cNvPr>
              <p:cNvSpPr txBox="1"/>
              <p:nvPr/>
            </p:nvSpPr>
            <p:spPr>
              <a:xfrm>
                <a:off x="964709" y="6705605"/>
                <a:ext cx="4406200" cy="4440176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0" tIns="45700" rIns="0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Research code (python)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run prompt: “</a:t>
                </a:r>
                <a:r>
                  <a:rPr lang="en-US" sz="7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ourier New"/>
                    <a:cs typeface="Arial" panose="020B0604020202020204" pitchFamily="34" charset="0"/>
                    <a:sym typeface="Courier New"/>
                  </a:rPr>
                  <a:t>hello</a:t>
                </a:r>
                <a:r>
                  <a:rPr lang="en-US" sz="7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”</a:t>
                </a:r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 </a:t>
                </a:r>
                <a:r>
                  <a:rPr lang="en-US" sz="7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on</a:t>
                </a:r>
                <a:br>
                  <a:rPr lang="en-US" sz="7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r>
                  <a:rPr 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One-Trillion-Parameter Model</a:t>
                </a:r>
                <a:br>
                  <a:rPr lang="en-US" sz="7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</a:br>
                <a:r>
                  <a:rPr lang="en-US" sz="7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with changes and data collection</a:t>
                </a:r>
                <a:endParaRPr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 dirty="0">
                  <a:solidFill>
                    <a:schemeClr val="dk1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  <a:sym typeface="Calibri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70C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# get a remote handle to the service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model = 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ndif.load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(”</a:t>
                </a:r>
                <a:r>
                  <a:rPr lang="en-US" sz="500" b="1" dirty="0">
                    <a:solidFill>
                      <a:srgbClr val="FF000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huge-model-1T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”)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 b="1" dirty="0">
                  <a:solidFill>
                    <a:srgbClr val="0070C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70C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# invoke the service: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with 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model.trace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("hello"):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 b="1" dirty="0">
                  <a:solidFill>
                    <a:srgbClr val="0070C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70C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 # while interleaving user code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70C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 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new_data.requires_grad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= True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 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model.layer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[k].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mlp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= 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new_data</a:t>
                </a:r>
                <a:endParaRPr sz="5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 a = 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model.layer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[k].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attn.map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[-1].save()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 b="1" dirty="0">
                  <a:solidFill>
                    <a:srgbClr val="00B0F0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endParaRPr>
              </a:p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70C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 # get results and request gradient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70C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 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result = 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model.output_logits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[-1]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  </a:t>
                </a:r>
                <a:r>
                  <a:rPr lang="en-US" sz="500" b="1" dirty="0" err="1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experiment_loss</a:t>
                </a:r>
                <a:r>
                  <a:rPr lang="en-US" sz="500" b="1" dirty="0">
                    <a:solidFill>
                      <a:srgbClr val="00B0F0"/>
                    </a:solidFill>
                    <a:latin typeface="Courier New" panose="02070309020205020404" pitchFamily="49" charset="0"/>
                    <a:ea typeface="Courier New"/>
                    <a:cs typeface="Courier New" panose="02070309020205020404" pitchFamily="49" charset="0"/>
                    <a:sym typeface="Courier New"/>
                  </a:rPr>
                  <a:t>(result).backward()</a:t>
                </a:r>
                <a:endParaRPr sz="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solidFill>
                      <a:srgbClr val="C55A1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  </a:t>
                </a:r>
                <a:endParaRPr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dirty="0">
                  <a:solidFill>
                    <a:srgbClr val="BF9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197" name="Google Shape;266;p1">
                <a:extLst>
                  <a:ext uri="{FF2B5EF4-FFF2-40B4-BE49-F238E27FC236}">
                    <a16:creationId xmlns:a16="http://schemas.microsoft.com/office/drawing/2014/main" id="{D8BD0ABA-4485-2ECA-CDEF-8B15E7C29799}"/>
                  </a:ext>
                </a:extLst>
              </p:cNvPr>
              <p:cNvCxnSpPr/>
              <p:nvPr/>
            </p:nvCxnSpPr>
            <p:spPr>
              <a:xfrm>
                <a:off x="964709" y="8071330"/>
                <a:ext cx="4406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267;p1">
                <a:extLst>
                  <a:ext uri="{FF2B5EF4-FFF2-40B4-BE49-F238E27FC236}">
                    <a16:creationId xmlns:a16="http://schemas.microsoft.com/office/drawing/2014/main" id="{BD145B1A-0591-ACF8-EBFF-781326B98553}"/>
                  </a:ext>
                </a:extLst>
              </p:cNvPr>
              <p:cNvCxnSpPr>
                <a:stCxn id="196" idx="3"/>
                <a:endCxn id="6" idx="1"/>
              </p:cNvCxnSpPr>
              <p:nvPr/>
            </p:nvCxnSpPr>
            <p:spPr>
              <a:xfrm rot="10800000" flipH="1">
                <a:off x="5370909" y="8912793"/>
                <a:ext cx="439800" cy="12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2E75B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99" name="Google Shape;268;p1">
              <a:extLst>
                <a:ext uri="{FF2B5EF4-FFF2-40B4-BE49-F238E27FC236}">
                  <a16:creationId xmlns:a16="http://schemas.microsoft.com/office/drawing/2014/main" id="{ABAE05E2-04E4-F155-ED08-F8118A68851B}"/>
                </a:ext>
              </a:extLst>
            </p:cNvPr>
            <p:cNvCxnSpPr>
              <a:stCxn id="6" idx="3"/>
              <a:endCxn id="76" idx="1"/>
            </p:cNvCxnSpPr>
            <p:nvPr/>
          </p:nvCxnSpPr>
          <p:spPr>
            <a:xfrm>
              <a:off x="7850610" y="3756935"/>
              <a:ext cx="170578" cy="3196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0" name="Google Shape;269;p1">
              <a:extLst>
                <a:ext uri="{FF2B5EF4-FFF2-40B4-BE49-F238E27FC236}">
                  <a16:creationId xmlns:a16="http://schemas.microsoft.com/office/drawing/2014/main" id="{AA9A958B-2CEE-4EA7-79BF-F44836AD0C45}"/>
                </a:ext>
              </a:extLst>
            </p:cNvPr>
            <p:cNvCxnSpPr>
              <a:stCxn id="76" idx="3"/>
              <a:endCxn id="106" idx="1"/>
            </p:cNvCxnSpPr>
            <p:nvPr/>
          </p:nvCxnSpPr>
          <p:spPr>
            <a:xfrm>
              <a:off x="8585786" y="3760118"/>
              <a:ext cx="165598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1" name="Google Shape;270;p1">
              <a:extLst>
                <a:ext uri="{FF2B5EF4-FFF2-40B4-BE49-F238E27FC236}">
                  <a16:creationId xmlns:a16="http://schemas.microsoft.com/office/drawing/2014/main" id="{51154DE0-FF70-2883-DEAB-2C089CF8929E}"/>
                </a:ext>
              </a:extLst>
            </p:cNvPr>
            <p:cNvCxnSpPr>
              <a:stCxn id="106" idx="3"/>
              <a:endCxn id="28" idx="1"/>
            </p:cNvCxnSpPr>
            <p:nvPr/>
          </p:nvCxnSpPr>
          <p:spPr>
            <a:xfrm>
              <a:off x="9333644" y="3760118"/>
              <a:ext cx="108664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2" name="Google Shape;271;p1">
              <a:extLst>
                <a:ext uri="{FF2B5EF4-FFF2-40B4-BE49-F238E27FC236}">
                  <a16:creationId xmlns:a16="http://schemas.microsoft.com/office/drawing/2014/main" id="{3E132876-6FE5-6707-53A6-DA55212DB964}"/>
                </a:ext>
              </a:extLst>
            </p:cNvPr>
            <p:cNvCxnSpPr/>
            <p:nvPr/>
          </p:nvCxnSpPr>
          <p:spPr>
            <a:xfrm rot="10800000">
              <a:off x="6888390" y="4240649"/>
              <a:ext cx="2553901" cy="0"/>
            </a:xfrm>
            <a:prstGeom prst="straightConnector1">
              <a:avLst/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03" name="Google Shape;272;p1">
              <a:extLst>
                <a:ext uri="{FF2B5EF4-FFF2-40B4-BE49-F238E27FC236}">
                  <a16:creationId xmlns:a16="http://schemas.microsoft.com/office/drawing/2014/main" id="{24E28551-AA0B-23EF-2522-B427F203A284}"/>
                </a:ext>
              </a:extLst>
            </p:cNvPr>
            <p:cNvSpPr txBox="1"/>
            <p:nvPr/>
          </p:nvSpPr>
          <p:spPr>
            <a:xfrm>
              <a:off x="8022772" y="4185656"/>
              <a:ext cx="564614" cy="111230"/>
            </a:xfrm>
            <a:prstGeom prst="rect">
              <a:avLst/>
            </a:prstGeom>
            <a:solidFill>
              <a:srgbClr val="FFF2CC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Response</a:t>
              </a:r>
              <a:endParaRPr sz="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BF9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4" name="Google Shape;273;p1">
              <a:extLst>
                <a:ext uri="{FF2B5EF4-FFF2-40B4-BE49-F238E27FC236}">
                  <a16:creationId xmlns:a16="http://schemas.microsoft.com/office/drawing/2014/main" id="{9686B235-D2F3-AC8E-4F6C-8A468DB8CDE6}"/>
                </a:ext>
              </a:extLst>
            </p:cNvPr>
            <p:cNvSpPr txBox="1"/>
            <p:nvPr/>
          </p:nvSpPr>
          <p:spPr>
            <a:xfrm>
              <a:off x="9466340" y="3337999"/>
              <a:ext cx="521233" cy="121062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0" tIns="4572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Parallelized requests</a:t>
              </a:r>
              <a:endParaRPr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" name="Google Shape;274;p1">
              <a:extLst>
                <a:ext uri="{FF2B5EF4-FFF2-40B4-BE49-F238E27FC236}">
                  <a16:creationId xmlns:a16="http://schemas.microsoft.com/office/drawing/2014/main" id="{52F9CCA6-6ACD-F27B-9EF1-800995977D6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3094" y="3174900"/>
              <a:ext cx="252586" cy="155279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206" name="Google Shape;275;p1" descr="Bootstrap Themes">
              <a:extLst>
                <a:ext uri="{FF2B5EF4-FFF2-40B4-BE49-F238E27FC236}">
                  <a16:creationId xmlns:a16="http://schemas.microsoft.com/office/drawing/2014/main" id="{8D0A8ACD-24BF-4505-1EEA-BBEEAF9AEE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8383" y="3175177"/>
              <a:ext cx="268369" cy="176895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207" name="Google Shape;276;p1">
              <a:extLst>
                <a:ext uri="{FF2B5EF4-FFF2-40B4-BE49-F238E27FC236}">
                  <a16:creationId xmlns:a16="http://schemas.microsoft.com/office/drawing/2014/main" id="{CB1B1357-7E19-B860-FDB5-9C563EB138C5}"/>
                </a:ext>
              </a:extLst>
            </p:cNvPr>
            <p:cNvSpPr txBox="1"/>
            <p:nvPr/>
          </p:nvSpPr>
          <p:spPr>
            <a:xfrm>
              <a:off x="7293150" y="3027868"/>
              <a:ext cx="612397" cy="161407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4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NNsight</a:t>
              </a:r>
              <a:r>
                <a:rPr lang="en-US"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API</a:t>
              </a:r>
              <a:endParaRPr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1AA8099-5A89-2389-7F5E-D4A94B139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78058" y="1610193"/>
            <a:ext cx="8444111" cy="1914332"/>
            <a:chOff x="3178058" y="1635168"/>
            <a:chExt cx="8444111" cy="1914332"/>
          </a:xfrm>
        </p:grpSpPr>
        <p:pic>
          <p:nvPicPr>
            <p:cNvPr id="95" name="Google Shape;95;p1" descr="Bootstrap Theme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539" y="1635168"/>
              <a:ext cx="2361303" cy="1556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96;p1">
              <a:extLst>
                <a:ext uri="{FF2B5EF4-FFF2-40B4-BE49-F238E27FC236}">
                  <a16:creationId xmlns:a16="http://schemas.microsoft.com/office/drawing/2014/main" id="{1774DE6C-5ABC-7D7F-850B-CB173F13760F}"/>
                </a:ext>
              </a:extLst>
            </p:cNvPr>
            <p:cNvSpPr txBox="1"/>
            <p:nvPr/>
          </p:nvSpPr>
          <p:spPr>
            <a:xfrm>
              <a:off x="9187794" y="3124506"/>
              <a:ext cx="2434375" cy="414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Remote inference</a:t>
              </a:r>
              <a:endParaRPr sz="2000" dirty="0">
                <a:latin typeface="Arial" panose="020B0604020202020204" pitchFamily="34" charset="0"/>
              </a:endParaRPr>
            </a:p>
          </p:txBody>
        </p:sp>
        <p:sp>
          <p:nvSpPr>
            <p:cNvPr id="214" name="Google Shape;96;p1">
              <a:extLst>
                <a:ext uri="{FF2B5EF4-FFF2-40B4-BE49-F238E27FC236}">
                  <a16:creationId xmlns:a16="http://schemas.microsoft.com/office/drawing/2014/main" id="{F54B3E76-70CB-B372-09E1-F7B38D8BD6F6}"/>
                </a:ext>
              </a:extLst>
            </p:cNvPr>
            <p:cNvSpPr txBox="1"/>
            <p:nvPr/>
          </p:nvSpPr>
          <p:spPr>
            <a:xfrm>
              <a:off x="3178058" y="2154936"/>
              <a:ext cx="5927623" cy="1394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b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Without requiring the user</a:t>
              </a:r>
              <a:b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 take custody of the model.</a:t>
              </a: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19" name="Google Shape;96;p1">
            <a:extLst>
              <a:ext uri="{FF2B5EF4-FFF2-40B4-BE49-F238E27FC236}">
                <a16:creationId xmlns:a16="http://schemas.microsoft.com/office/drawing/2014/main" id="{5D41843D-6F7F-AF69-2B75-FCC4B3C775E8}"/>
              </a:ext>
            </a:extLst>
          </p:cNvPr>
          <p:cNvSpPr txBox="1"/>
          <p:nvPr/>
        </p:nvSpPr>
        <p:spPr>
          <a:xfrm>
            <a:off x="3048000" y="3753060"/>
            <a:ext cx="4152472" cy="27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All model internals can be accessed and altered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20" name="Google Shape;96;p1">
            <a:extLst>
              <a:ext uri="{FF2B5EF4-FFF2-40B4-BE49-F238E27FC236}">
                <a16:creationId xmlns:a16="http://schemas.microsoft.com/office/drawing/2014/main" id="{19C156D2-92B6-F81D-7B52-7EAAC830349B}"/>
              </a:ext>
            </a:extLst>
          </p:cNvPr>
          <p:cNvSpPr txBox="1"/>
          <p:nvPr/>
        </p:nvSpPr>
        <p:spPr>
          <a:xfrm>
            <a:off x="7576025" y="3753060"/>
            <a:ext cx="4046144" cy="27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Resources for running huge models are shared</a:t>
            </a:r>
            <a:endParaRPr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48799"/>
          </a:xfrm>
          <a:prstGeom prst="rect">
            <a:avLst/>
          </a:prstGeom>
          <a:solidFill>
            <a:srgbClr val="9B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NDIF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is a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community resource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for understanding AI</a:t>
            </a:r>
            <a:endParaRPr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0" y="6328719"/>
            <a:ext cx="12192000" cy="529281"/>
          </a:xfrm>
          <a:prstGeom prst="rect">
            <a:avLst/>
          </a:prstGeom>
          <a:solidFill>
            <a:srgbClr val="9B7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Goal: 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scalable scientific community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build expertise on AI internals.</a:t>
            </a:r>
          </a:p>
        </p:txBody>
      </p:sp>
      <p:pic>
        <p:nvPicPr>
          <p:cNvPr id="2" name="Picture 2" descr="Image of a group of students">
            <a:extLst>
              <a:ext uri="{FF2B5EF4-FFF2-40B4-BE49-F238E27FC236}">
                <a16:creationId xmlns:a16="http://schemas.microsoft.com/office/drawing/2014/main" id="{799F9A3A-8AAD-F3E4-4179-10F0E1CE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3" b="14778"/>
          <a:stretch/>
        </p:blipFill>
        <p:spPr bwMode="auto">
          <a:xfrm>
            <a:off x="0" y="1348798"/>
            <a:ext cx="12192000" cy="49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F294A3-402E-3670-5654-62D2A6A142B5}"/>
              </a:ext>
            </a:extLst>
          </p:cNvPr>
          <p:cNvSpPr txBox="1"/>
          <p:nvPr/>
        </p:nvSpPr>
        <p:spPr>
          <a:xfrm>
            <a:off x="613444" y="3268627"/>
            <a:ext cx="1172116" cy="923330"/>
          </a:xfrm>
          <a:prstGeom prst="rect">
            <a:avLst/>
          </a:prstGeom>
          <a:solidFill>
            <a:srgbClr val="9C7FD9"/>
          </a:solidFill>
          <a:effectLst>
            <a:softEdge rad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Jaden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(author of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NNsight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F54D-803A-136B-021B-67D9E3B1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6263"/>
          </a:xfrm>
          <a:solidFill>
            <a:srgbClr val="9C7FD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simple example of the NDIF API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1F5114-5D60-4C23-F844-4F846937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085"/>
            <a:ext cx="10515600" cy="256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</a:t>
            </a:r>
          </a:p>
          <a:p>
            <a:pPr marL="514350" indent="-514350">
              <a:buAutoNum type="arabicPeriod"/>
            </a:pPr>
            <a:r>
              <a:rPr lang="en-US" dirty="0"/>
              <a:t>Run Llama 2-7b to generate one token of text.</a:t>
            </a:r>
          </a:p>
          <a:p>
            <a:pPr marL="514350" indent="-514350">
              <a:buAutoNum type="arabicPeriod"/>
            </a:pPr>
            <a:r>
              <a:rPr lang="en-US" b="1" dirty="0"/>
              <a:t>AND ALSO</a:t>
            </a:r>
            <a:r>
              <a:rPr lang="en-US" dirty="0"/>
              <a:t> force three specific layer-14 neurons “on”.</a:t>
            </a:r>
          </a:p>
          <a:p>
            <a:pPr marL="514350" indent="-514350">
              <a:buAutoNum type="arabicPeriod"/>
            </a:pPr>
            <a:r>
              <a:rPr lang="en-US" dirty="0"/>
              <a:t>And print out the prediction.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EB8D25-B8A5-6E4A-112A-066E9E5D6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0201" y="3429001"/>
            <a:ext cx="6259286" cy="3429000"/>
            <a:chOff x="5410201" y="3429001"/>
            <a:chExt cx="6259286" cy="342900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566EF6D0-8D1C-A01F-931C-904FDB38270C}"/>
                </a:ext>
              </a:extLst>
            </p:cNvPr>
            <p:cNvSpPr/>
            <p:nvPr/>
          </p:nvSpPr>
          <p:spPr>
            <a:xfrm>
              <a:off x="5410201" y="3429001"/>
              <a:ext cx="6259286" cy="3429000"/>
            </a:xfrm>
            <a:prstGeom prst="cloud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6F2129D-90A2-F0E8-EF6C-02045CB2542F}"/>
                </a:ext>
              </a:extLst>
            </p:cNvPr>
            <p:cNvSpPr txBox="1">
              <a:spLocks/>
            </p:cNvSpPr>
            <p:nvPr/>
          </p:nvSpPr>
          <p:spPr>
            <a:xfrm>
              <a:off x="6281058" y="4082143"/>
              <a:ext cx="4517571" cy="212271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With ordinary </a:t>
              </a:r>
              <a:r>
                <a:rPr lang="en-US" dirty="0" err="1">
                  <a:solidFill>
                    <a:srgbClr val="7030A0"/>
                  </a:solidFill>
                  <a:latin typeface="Arial" panose="020B0604020202020204" pitchFamily="34" charset="0"/>
                </a:rPr>
                <a:t>pytorch</a:t>
              </a: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</a:rPr>
                <a:t>, we would need to modify the code for llama2, or we would need to register a “hook” and unregister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7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2144</Words>
  <Application>Microsoft Office PowerPoint</Application>
  <PresentationFormat>Widescreen</PresentationFormat>
  <Paragraphs>370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 Display</vt:lpstr>
      <vt:lpstr>Arial</vt:lpstr>
      <vt:lpstr>Courier New</vt:lpstr>
      <vt:lpstr>Microsoft Sans Serif</vt:lpstr>
      <vt:lpstr>Montserrat</vt:lpstr>
      <vt:lpstr>Play</vt:lpstr>
      <vt:lpstr>Office Theme</vt:lpstr>
      <vt:lpstr>National Deep Inference Fabric</vt:lpstr>
      <vt:lpstr>It is Not Currently Possible to Explain an LLM’s Output</vt:lpstr>
      <vt:lpstr>Enabling Deep Inference Research and Applications</vt:lpstr>
      <vt:lpstr>Frontier Models versus Research</vt:lpstr>
      <vt:lpstr>National Deep Inference Fabric</vt:lpstr>
      <vt:lpstr>NDIF does costly engineering for AI science, once</vt:lpstr>
      <vt:lpstr>NDIF is a community resource for understanding AI</vt:lpstr>
      <vt:lpstr>NDIF is a community resource for understanding AI</vt:lpstr>
      <vt:lpstr>A simple example of the NDIF API</vt:lpstr>
      <vt:lpstr>A simple example of the NDIF API</vt:lpstr>
      <vt:lpstr>A simple example of the NDIF API</vt:lpstr>
      <vt:lpstr>A simple example of the NDIF API</vt:lpstr>
      <vt:lpstr>A simple example of the NDIF API</vt:lpstr>
      <vt:lpstr>A simple example of the NDIF API</vt:lpstr>
      <vt:lpstr>A simple example of the NDIF API</vt:lpstr>
      <vt:lpstr>The NDIF service architecture: remote experiments enables massive models</vt:lpstr>
      <vt:lpstr>Research: NDIF Pilot Program</vt:lpstr>
      <vt:lpstr>Research: Refusal Representations</vt:lpstr>
      <vt:lpstr>Research: Emotion Representations</vt:lpstr>
      <vt:lpstr>Do LLMs understand emotion in stories? Do they know when one emotion implies another?</vt:lpstr>
      <vt:lpstr>More NDIF tutorials</vt:lpstr>
      <vt:lpstr>National Deep Inference Fabric</vt:lpstr>
      <vt:lpstr>National Deep Inference Fabric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Bau</dc:creator>
  <cp:lastModifiedBy>Harrington, Katherine</cp:lastModifiedBy>
  <cp:revision>42</cp:revision>
  <dcterms:created xsi:type="dcterms:W3CDTF">2024-06-15T16:43:43Z</dcterms:created>
  <dcterms:modified xsi:type="dcterms:W3CDTF">2025-03-18T15:43:50Z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cb2cc363-5fbd-4e97-9e2f-5b0bf4a8977d</vt:lpwstr>
  </property>
  <property fmtid="{D5CDD505-2E9C-101B-9397-08002B2CF9AE}" pid="3" name="ContainsCUI">
    <vt:lpwstr>No</vt:lpwstr>
  </property>
</Properties>
</file>